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3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4.xml" ContentType="application/vnd.openxmlformats-officedocument.theme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5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theme/theme6.xml" ContentType="application/vnd.openxmlformats-officedocument.theme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theme/theme7.xml" ContentType="application/vnd.openxmlformats-officedocument.theme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theme/theme8.xml" ContentType="application/vnd.openxmlformats-officedocument.theme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theme/theme9.xml" ContentType="application/vnd.openxmlformats-officedocument.theme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theme/theme10.xml" ContentType="application/vnd.openxmlformats-officedocument.theme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theme/theme11.xml" ContentType="application/vnd.openxmlformats-officedocument.theme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theme/theme12.xml" ContentType="application/vnd.openxmlformats-officedocument.theme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theme/theme13.xml" ContentType="application/vnd.openxmlformats-officedocument.theme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theme/theme14.xml" ContentType="application/vnd.openxmlformats-officedocument.theme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theme/theme15.xml" ContentType="application/vnd.openxmlformats-officedocument.theme+xml"/>
  <Override PartName="/ppt/theme/theme16.xml" ContentType="application/vnd.openxmlformats-officedocument.theme+xml"/>
  <Override PartName="/ppt/theme/theme17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4096" r:id="rId1"/>
    <p:sldMasterId id="2147484110" r:id="rId2"/>
    <p:sldMasterId id="2147484212" r:id="rId3"/>
    <p:sldMasterId id="2147484411" r:id="rId4"/>
    <p:sldMasterId id="2147484449" r:id="rId5"/>
    <p:sldMasterId id="2147484541" r:id="rId6"/>
    <p:sldMasterId id="2147484554" r:id="rId7"/>
    <p:sldMasterId id="2147484567" r:id="rId8"/>
    <p:sldMasterId id="2147484580" r:id="rId9"/>
    <p:sldMasterId id="2147484631" r:id="rId10"/>
    <p:sldMasterId id="2147484644" r:id="rId11"/>
    <p:sldMasterId id="2147484702" r:id="rId12"/>
    <p:sldMasterId id="2147484743" r:id="rId13"/>
    <p:sldMasterId id="2147484771" r:id="rId14"/>
    <p:sldMasterId id="2147484784" r:id="rId15"/>
  </p:sldMasterIdLst>
  <p:notesMasterIdLst>
    <p:notesMasterId r:id="rId17"/>
  </p:notesMasterIdLst>
  <p:handoutMasterIdLst>
    <p:handoutMasterId r:id="rId18"/>
  </p:handoutMasterIdLst>
  <p:sldIdLst>
    <p:sldId id="2233" r:id="rId16"/>
  </p:sldIdLst>
  <p:sldSz cx="9906000" cy="6858000" type="A4"/>
  <p:notesSz cx="6807200" cy="9939338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sz="1600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sz="1600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sz="1600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sz="1600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3271">
          <p15:clr>
            <a:srgbClr val="A4A3A4"/>
          </p15:clr>
        </p15:guide>
        <p15:guide id="2" pos="420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224" userDrawn="1">
          <p15:clr>
            <a:srgbClr val="A4A3A4"/>
          </p15:clr>
        </p15:guide>
        <p15:guide id="2" pos="2237" userDrawn="1">
          <p15:clr>
            <a:srgbClr val="A4A3A4"/>
          </p15:clr>
        </p15:guide>
        <p15:guide id="3" orient="horz" pos="3220" userDrawn="1">
          <p15:clr>
            <a:srgbClr val="A4A3A4"/>
          </p15:clr>
        </p15:guide>
        <p15:guide id="4" pos="2234" userDrawn="1">
          <p15:clr>
            <a:srgbClr val="A4A3A4"/>
          </p15:clr>
        </p15:guide>
        <p15:guide id="5" orient="horz" pos="3228" userDrawn="1">
          <p15:clr>
            <a:srgbClr val="A4A3A4"/>
          </p15:clr>
        </p15:guide>
        <p15:guide id="6" pos="2240" userDrawn="1">
          <p15:clr>
            <a:srgbClr val="A4A3A4"/>
          </p15:clr>
        </p15:guide>
        <p15:guide id="7" orient="horz" pos="3131">
          <p15:clr>
            <a:srgbClr val="A4A3A4"/>
          </p15:clr>
        </p15:guide>
        <p15:guide id="8" orient="horz" pos="3127">
          <p15:clr>
            <a:srgbClr val="A4A3A4"/>
          </p15:clr>
        </p15:guide>
        <p15:guide id="9" orient="horz" pos="3135">
          <p15:clr>
            <a:srgbClr val="A4A3A4"/>
          </p15:clr>
        </p15:guide>
        <p15:guide id="10" pos="2145">
          <p15:clr>
            <a:srgbClr val="A4A3A4"/>
          </p15:clr>
        </p15:guide>
        <p15:guide id="11" pos="2142">
          <p15:clr>
            <a:srgbClr val="A4A3A4"/>
          </p15:clr>
        </p15:guide>
        <p15:guide id="12" pos="2148">
          <p15:clr>
            <a:srgbClr val="A4A3A4"/>
          </p15:clr>
        </p15:guide>
        <p15:guide id="13" orient="horz" pos="3221">
          <p15:clr>
            <a:srgbClr val="A4A3A4"/>
          </p15:clr>
        </p15:guide>
        <p15:guide id="14" orient="horz" pos="3217">
          <p15:clr>
            <a:srgbClr val="A4A3A4"/>
          </p15:clr>
        </p15:guide>
        <p15:guide id="15" orient="horz" pos="3225">
          <p15:clr>
            <a:srgbClr val="A4A3A4"/>
          </p15:clr>
        </p15:guide>
        <p15:guide id="16" orient="horz" pos="3128">
          <p15:clr>
            <a:srgbClr val="A4A3A4"/>
          </p15:clr>
        </p15:guide>
        <p15:guide id="17" orient="horz" pos="3124">
          <p15:clr>
            <a:srgbClr val="A4A3A4"/>
          </p15:clr>
        </p15:guide>
        <p15:guide id="18" orient="horz" pos="3132">
          <p15:clr>
            <a:srgbClr val="A4A3A4"/>
          </p15:clr>
        </p15:guide>
        <p15:guide id="19" pos="2231">
          <p15:clr>
            <a:srgbClr val="A4A3A4"/>
          </p15:clr>
        </p15:guide>
        <p15:guide id="20" pos="2139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FF"/>
    <a:srgbClr val="FFFF66"/>
    <a:srgbClr val="FFFF99"/>
    <a:srgbClr val="008000"/>
    <a:srgbClr val="ECFBB3"/>
    <a:srgbClr val="CCFFFF"/>
    <a:srgbClr val="C9E7FF"/>
    <a:srgbClr val="FF99CC"/>
    <a:srgbClr val="FFDDDD"/>
    <a:srgbClr val="F0EC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淺色樣式 3 - 輔色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065" autoAdjust="0"/>
    <p:restoredTop sz="64294" autoAdjust="0"/>
  </p:normalViewPr>
  <p:slideViewPr>
    <p:cSldViewPr snapToGrid="0">
      <p:cViewPr varScale="1">
        <p:scale>
          <a:sx n="113" d="100"/>
          <a:sy n="113" d="100"/>
        </p:scale>
        <p:origin x="-1350" y="-108"/>
      </p:cViewPr>
      <p:guideLst>
        <p:guide orient="horz" pos="3271"/>
        <p:guide pos="420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>
      <p:cViewPr>
        <p:scale>
          <a:sx n="75" d="100"/>
          <a:sy n="75" d="100"/>
        </p:scale>
        <p:origin x="-2346" y="426"/>
      </p:cViewPr>
      <p:guideLst>
        <p:guide orient="horz" pos="3227"/>
        <p:guide orient="horz" pos="3223"/>
        <p:guide orient="horz" pos="3231"/>
        <p:guide orient="horz" pos="3134"/>
        <p:guide orient="horz" pos="3132"/>
        <p:guide orient="horz" pos="3138"/>
        <p:guide orient="horz" pos="3224"/>
        <p:guide orient="horz" pos="3220"/>
        <p:guide pos="2240"/>
        <p:guide pos="2237"/>
        <p:guide pos="2243"/>
        <p:guide pos="2148"/>
        <p:guide pos="2145"/>
        <p:guide pos="2151"/>
        <p:guide pos="2234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Master" Target="slideMasters/slideMaster13.xml"/><Relationship Id="rId18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10" Type="http://schemas.openxmlformats.org/officeDocument/2006/relationships/slideMaster" Target="slideMasters/slideMaster10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7" y="15"/>
            <a:ext cx="2950530" cy="499033"/>
          </a:xfrm>
          <a:prstGeom prst="rect">
            <a:avLst/>
          </a:prstGeom>
        </p:spPr>
        <p:txBody>
          <a:bodyPr vert="horz" lIns="92126" tIns="46062" rIns="92126" bIns="46062" rtlCol="0"/>
          <a:lstStyle>
            <a:lvl1pPr algn="l" eaLnBrk="0" hangingPunct="0">
              <a:defRPr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5091" y="15"/>
            <a:ext cx="2950530" cy="499033"/>
          </a:xfrm>
          <a:prstGeom prst="rect">
            <a:avLst/>
          </a:prstGeom>
        </p:spPr>
        <p:txBody>
          <a:bodyPr vert="horz" lIns="92126" tIns="46062" rIns="92126" bIns="46062" rtlCol="0"/>
          <a:lstStyle>
            <a:lvl1pPr algn="r" eaLnBrk="0" hangingPunct="0">
              <a:defRPr sz="1200" smtClean="0"/>
            </a:lvl1pPr>
          </a:lstStyle>
          <a:p>
            <a:pPr>
              <a:defRPr/>
            </a:pPr>
            <a:fld id="{354168D9-650C-4BA1-8C83-991031D03D5D}" type="datetimeFigureOut">
              <a:rPr lang="zh-TW" altLang="en-US"/>
              <a:pPr>
                <a:defRPr/>
              </a:pPr>
              <a:t>2016/7/20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7" y="9440319"/>
            <a:ext cx="2950530" cy="499033"/>
          </a:xfrm>
          <a:prstGeom prst="rect">
            <a:avLst/>
          </a:prstGeom>
        </p:spPr>
        <p:txBody>
          <a:bodyPr vert="horz" lIns="92126" tIns="46062" rIns="92126" bIns="46062" rtlCol="0" anchor="b"/>
          <a:lstStyle>
            <a:lvl1pPr algn="l" eaLnBrk="0" hangingPunct="0">
              <a:defRPr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5091" y="9440319"/>
            <a:ext cx="2950530" cy="499033"/>
          </a:xfrm>
          <a:prstGeom prst="rect">
            <a:avLst/>
          </a:prstGeom>
        </p:spPr>
        <p:txBody>
          <a:bodyPr vert="horz" lIns="92126" tIns="46062" rIns="92126" bIns="46062" rtlCol="0" anchor="b"/>
          <a:lstStyle>
            <a:lvl1pPr algn="r" eaLnBrk="0" hangingPunct="0">
              <a:defRPr sz="1200" smtClean="0"/>
            </a:lvl1pPr>
          </a:lstStyle>
          <a:p>
            <a:pPr>
              <a:defRPr/>
            </a:pPr>
            <a:fld id="{2EC6B336-B23A-494E-98C3-3C22A662F8C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842533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7" y="2"/>
            <a:ext cx="2950530" cy="497444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2061" tIns="46034" rIns="92061" bIns="46034" numCol="1" anchor="t" anchorCtr="0" compatLnSpc="1">
            <a:prstTxWarp prst="textNoShape">
              <a:avLst/>
            </a:prstTxWarp>
          </a:bodyPr>
          <a:lstStyle>
            <a:lvl1pPr algn="l" defTabSz="922562" eaLnBrk="1" hangingPunct="1">
              <a:defRPr sz="1200"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5091" y="2"/>
            <a:ext cx="2950530" cy="497444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2061" tIns="46034" rIns="92061" bIns="46034" numCol="1" anchor="t" anchorCtr="0" compatLnSpc="1">
            <a:prstTxWarp prst="textNoShape">
              <a:avLst/>
            </a:prstTxWarp>
          </a:bodyPr>
          <a:lstStyle>
            <a:lvl1pPr algn="r" defTabSz="922562" eaLnBrk="1" hangingPunct="1">
              <a:defRPr sz="1200"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54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17550" y="749300"/>
            <a:ext cx="5378450" cy="3724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1994" y="4718576"/>
            <a:ext cx="5443216" cy="4475403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2061" tIns="46034" rIns="92061" bIns="4603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/>
              <a:t>按一下以編輯母片</a:t>
            </a:r>
          </a:p>
          <a:p>
            <a:pPr lvl="1"/>
            <a:r>
              <a:rPr lang="zh-TW" altLang="en-US" noProof="0"/>
              <a:t>第二層</a:t>
            </a:r>
          </a:p>
          <a:p>
            <a:pPr lvl="2"/>
            <a:r>
              <a:rPr lang="zh-TW" altLang="en-US" noProof="0"/>
              <a:t>第三層</a:t>
            </a:r>
          </a:p>
          <a:p>
            <a:pPr lvl="3"/>
            <a:r>
              <a:rPr lang="zh-TW" altLang="en-US" noProof="0"/>
              <a:t>第四層</a:t>
            </a:r>
          </a:p>
          <a:p>
            <a:pPr lvl="4"/>
            <a:r>
              <a:rPr lang="zh-TW" altLang="en-US" noProof="0"/>
              <a:t>第五層</a:t>
            </a:r>
          </a:p>
        </p:txBody>
      </p:sp>
      <p:sp>
        <p:nvSpPr>
          <p:cNvPr id="1639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7" y="9440307"/>
            <a:ext cx="2950530" cy="497444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2061" tIns="46034" rIns="92061" bIns="46034" numCol="1" anchor="b" anchorCtr="0" compatLnSpc="1">
            <a:prstTxWarp prst="textNoShape">
              <a:avLst/>
            </a:prstTxWarp>
          </a:bodyPr>
          <a:lstStyle>
            <a:lvl1pPr algn="l" defTabSz="922562" eaLnBrk="1" hangingPunct="1">
              <a:defRPr sz="1200"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639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5091" y="9440307"/>
            <a:ext cx="2950530" cy="497444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2061" tIns="46034" rIns="92061" bIns="46034" numCol="1" anchor="b" anchorCtr="0" compatLnSpc="1">
            <a:prstTxWarp prst="textNoShape">
              <a:avLst/>
            </a:prstTxWarp>
          </a:bodyPr>
          <a:lstStyle>
            <a:lvl1pPr algn="r" defTabSz="922562" eaLnBrk="1" hangingPunct="1">
              <a:defRPr sz="1200"/>
            </a:lvl1pPr>
          </a:lstStyle>
          <a:p>
            <a:pPr>
              <a:defRPr/>
            </a:pPr>
            <a:fld id="{654C2136-D11E-4E40-B9BC-5055113B295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34205498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717550" y="749300"/>
            <a:ext cx="5378450" cy="3724275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/>
              <a:t>修改國內應用產業練兵，強調「航太、半導體」，其餘加入「能源、</a:t>
            </a:r>
            <a:r>
              <a:rPr lang="en-US" altLang="zh-TW" dirty="0" smtClean="0"/>
              <a:t>3C</a:t>
            </a:r>
            <a:r>
              <a:rPr lang="zh-TW" altLang="en-US" dirty="0" smtClean="0"/>
              <a:t>」。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54C2136-D11E-4E40-B9BC-5055113B295A}" type="slidenum">
              <a:rPr lang="en-US" altLang="zh-TW" smtClean="0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en-US" altLang="zh-TW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4910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5.wmf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6.xml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8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0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1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3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4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5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Layouts/_rels/slideLayout1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Master" Target="../slideMasters/slideMaster15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~1\e9752\LOCALS~1\Temp\Rar$DRa0.234\JPG\IDB_Color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52" t="24940" r="20457" b="25153"/>
          <a:stretch>
            <a:fillRect/>
          </a:stretch>
        </p:blipFill>
        <p:spPr bwMode="auto">
          <a:xfrm>
            <a:off x="57" y="32"/>
            <a:ext cx="1133475" cy="80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97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42960" y="2130676"/>
            <a:ext cx="7223125" cy="1470025"/>
          </a:xfrm>
        </p:spPr>
        <p:txBody>
          <a:bodyPr/>
          <a:lstStyle>
            <a:lvl1pPr algn="r"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2897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85900" y="3886200"/>
            <a:ext cx="6452658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zh-TW" altLang="en-US"/>
              <a:t>按一下以編輯母片副標題樣式</a:t>
            </a:r>
          </a:p>
        </p:txBody>
      </p:sp>
    </p:spTree>
    <p:extLst>
      <p:ext uri="{BB962C8B-B14F-4D97-AF65-F5344CB8AC3E}">
        <p14:creationId xmlns:p14="http://schemas.microsoft.com/office/powerpoint/2010/main" val="3488380511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>
                <a:latin typeface="Arial" panose="020B060402020202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fld id="{2FF6BD41-B23A-4195-B051-7055F7CE5E9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791734183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82506" y="440715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>
                <a:latin typeface="Arial" panose="020B060402020202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fld id="{F062D190-B2AE-4144-8008-F63AF796418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79728352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552062" y="1039813"/>
            <a:ext cx="4320117" cy="5041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037272" y="1039813"/>
            <a:ext cx="4320117" cy="5041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>
                <a:latin typeface="Arial" panose="020B060402020202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fld id="{7D10F003-883D-4A60-A49E-5AA30C91577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129007465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5032117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5032117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>
                <a:latin typeface="Arial" panose="020B060402020202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fld id="{166D03CD-34D8-425D-BDBB-594B5364C83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576277767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>
                <a:latin typeface="Arial" panose="020B060402020202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fld id="{97A3D45D-45C2-497A-96AB-218C862AA65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736192144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>
                <a:latin typeface="Arial" panose="020B060402020202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fld id="{9667BEEF-2A67-4B14-A9FC-602BFA9847C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660702964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872982" y="27317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95300" y="1435103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>
                <a:latin typeface="Arial" panose="020B060402020202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fld id="{5A8F3829-D9BC-4AEA-96A0-3DF46819199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205505044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41651" y="4800600"/>
            <a:ext cx="59436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941651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941651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>
                <a:latin typeface="Arial" panose="020B060402020202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fld id="{26B39204-1CCD-49F3-8A2D-47477FA9D04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042646831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>
                <a:latin typeface="Arial" panose="020B060402020202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fld id="{9E04D679-DCED-414C-877D-4B5789074FC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57210057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7073516" y="101722"/>
            <a:ext cx="2283883" cy="5980113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220133" y="101722"/>
            <a:ext cx="6688270" cy="5980113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>
                <a:latin typeface="Arial" panose="020B060402020202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fld id="{4E24212A-1248-4063-8891-7379069C72B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64409686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標題及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20133" y="101600"/>
            <a:ext cx="8442458" cy="7366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表格版面配置區 2"/>
          <p:cNvSpPr>
            <a:spLocks noGrp="1"/>
          </p:cNvSpPr>
          <p:nvPr>
            <p:ph type="tbl" idx="1"/>
          </p:nvPr>
        </p:nvSpPr>
        <p:spPr>
          <a:xfrm>
            <a:off x="552058" y="1039813"/>
            <a:ext cx="8805333" cy="5041900"/>
          </a:xfrm>
        </p:spPr>
        <p:txBody>
          <a:bodyPr/>
          <a:lstStyle/>
          <a:p>
            <a:pPr lvl="0"/>
            <a:endParaRPr lang="zh-TW" altLang="en-US" noProof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>
                <a:latin typeface="Arial" panose="020B060402020202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fld id="{8BAA4EE3-B92F-43BA-93CF-853EC1F38E8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075837351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/>
          </p:nvPr>
        </p:nvSpPr>
        <p:spPr>
          <a:xfrm>
            <a:off x="220133" y="101722"/>
            <a:ext cx="9137254" cy="5980113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>
                <a:latin typeface="Arial" panose="020B060402020202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fld id="{D6E68292-F6B4-43CC-A940-405EDAA1CF4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522971733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ChangeArrowheads="1"/>
          </p:cNvSpPr>
          <p:nvPr userDrawn="1"/>
        </p:nvSpPr>
        <p:spPr bwMode="auto">
          <a:xfrm>
            <a:off x="7535865" y="6400800"/>
            <a:ext cx="2311400" cy="457200"/>
          </a:xfrm>
          <a:prstGeom prst="rect">
            <a:avLst/>
          </a:prstGeom>
          <a:noFill/>
          <a:ln>
            <a:noFill/>
          </a:ln>
          <a:extLst/>
        </p:spPr>
        <p:txBody>
          <a:bodyPr lIns="18000" tIns="10800" rIns="18000" bIns="10800" anchor="b"/>
          <a:lstStyle>
            <a:lvl1pPr eaLnBrk="0" hangingPunct="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r" eaLnBrk="1" hangingPunct="1">
              <a:defRPr/>
            </a:pPr>
            <a:fld id="{EA69CA62-CC94-42DB-97E6-5DC81E01D423}" type="slidenum">
              <a:rPr kumimoji="0" lang="zh-TW" altLang="en-US" sz="12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 algn="r" eaLnBrk="1" hangingPunct="1">
                <a:defRPr/>
              </a:pPr>
              <a:t>‹#›</a:t>
            </a:fld>
            <a:endParaRPr kumimoji="0" lang="en-US" altLang="zh-TW" sz="12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>
          <a:xfrm>
            <a:off x="1881452" y="2542447"/>
            <a:ext cx="5724644" cy="646331"/>
          </a:xfrm>
        </p:spPr>
        <p:txBody>
          <a:bodyPr/>
          <a:lstStyle>
            <a:lvl1pPr>
              <a:defRPr smtClean="0"/>
            </a:lvl1pPr>
          </a:lstStyle>
          <a:p>
            <a:pPr lvl="0"/>
            <a:r>
              <a:rPr lang="zh-TW" altLang="en-US" noProof="0"/>
              <a:t>按一下以編輯母片標題樣式</a:t>
            </a:r>
          </a:p>
        </p:txBody>
      </p:sp>
      <p:sp>
        <p:nvSpPr>
          <p:cNvPr id="9728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85901" y="3886200"/>
            <a:ext cx="6934200" cy="1752600"/>
          </a:xfrm>
        </p:spPr>
        <p:txBody>
          <a:bodyPr/>
          <a:lstStyle>
            <a:lvl1pPr marL="0" indent="0" algn="ctr">
              <a:buFontTx/>
              <a:buNone/>
              <a:defRPr smtClean="0"/>
            </a:lvl1pPr>
          </a:lstStyle>
          <a:p>
            <a:pPr lvl="0"/>
            <a:r>
              <a:rPr lang="zh-TW" altLang="en-US" noProof="0"/>
              <a:t>按一下以編輯母片副標題樣式</a:t>
            </a:r>
          </a:p>
        </p:txBody>
      </p:sp>
    </p:spTree>
    <p:extLst>
      <p:ext uri="{BB962C8B-B14F-4D97-AF65-F5344CB8AC3E}">
        <p14:creationId xmlns:p14="http://schemas.microsoft.com/office/powerpoint/2010/main" val="461878409"/>
      </p:ext>
    </p:extLst>
  </p:cSld>
  <p:clrMapOvr>
    <a:masterClrMapping/>
  </p:clrMapOvr>
  <p:transition/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742950" y="2542447"/>
            <a:ext cx="5724644" cy="646331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485901" y="3886200"/>
            <a:ext cx="69342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/>
              <a:t>按一下以編輯母片副標題樣式</a:t>
            </a:r>
          </a:p>
        </p:txBody>
      </p:sp>
    </p:spTree>
    <p:extLst>
      <p:ext uri="{BB962C8B-B14F-4D97-AF65-F5344CB8AC3E}">
        <p14:creationId xmlns:p14="http://schemas.microsoft.com/office/powerpoint/2010/main" val="2919762717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1481019840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82516" y="4406901"/>
            <a:ext cx="6340197" cy="70788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3863510920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7535865" y="6400800"/>
            <a:ext cx="2311400" cy="457200"/>
          </a:xfrm>
          <a:prstGeom prst="rect">
            <a:avLst/>
          </a:prstGeom>
          <a:noFill/>
          <a:ln>
            <a:noFill/>
          </a:ln>
          <a:extLst/>
        </p:spPr>
        <p:txBody>
          <a:bodyPr lIns="18000" tIns="10800" rIns="18000" bIns="10800" anchor="b"/>
          <a:lstStyle>
            <a:lvl1pPr eaLnBrk="0" hangingPunct="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r" eaLnBrk="1" hangingPunct="1">
              <a:defRPr/>
            </a:pPr>
            <a:fld id="{4EDAC8E7-6174-46C3-BDAC-51D73803D4BC}" type="slidenum">
              <a:rPr kumimoji="0" lang="zh-TW" altLang="en-US" sz="12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 algn="r" eaLnBrk="1" hangingPunct="1">
                <a:defRPr/>
              </a:pPr>
              <a:t>‹#›</a:t>
            </a:fld>
            <a:endParaRPr kumimoji="0" lang="en-US" altLang="zh-TW" sz="12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1007816" y="1052513"/>
            <a:ext cx="3862652" cy="5184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035557" y="1052513"/>
            <a:ext cx="3862652" cy="5184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1753127828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237"/>
          <p:cNvGraphicFramePr>
            <a:graphicFrameLocks noChangeAspect="1"/>
          </p:cNvGraphicFramePr>
          <p:nvPr/>
        </p:nvGraphicFramePr>
        <p:xfrm>
          <a:off x="11" y="32"/>
          <a:ext cx="1827213" cy="606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5926" name="文件" r:id="rId3" imgW="1687068" imgH="536448" progId="">
                  <p:embed/>
                </p:oleObj>
              </mc:Choice>
              <mc:Fallback>
                <p:oleObj name="文件" r:id="rId3" imgW="1687068" imgH="536448" progId="">
                  <p:embed/>
                  <p:pic>
                    <p:nvPicPr>
                      <p:cNvPr id="0" name="Picture 124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" y="32"/>
                        <a:ext cx="1827213" cy="606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BBE0E3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7535865" y="6400800"/>
            <a:ext cx="2311400" cy="457200"/>
          </a:xfrm>
          <a:prstGeom prst="rect">
            <a:avLst/>
          </a:prstGeom>
          <a:noFill/>
          <a:ln>
            <a:noFill/>
          </a:ln>
          <a:extLst/>
        </p:spPr>
        <p:txBody>
          <a:bodyPr lIns="18000" tIns="10800" rIns="18000" bIns="10800" anchor="b"/>
          <a:lstStyle>
            <a:lvl1pPr eaLnBrk="0" hangingPunct="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r" eaLnBrk="1" hangingPunct="1">
              <a:defRPr/>
            </a:pPr>
            <a:fld id="{6B46116B-3D65-4593-8ADE-32256659F56E}" type="slidenum">
              <a:rPr kumimoji="0" lang="zh-TW" altLang="en-US" sz="12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 algn="r" eaLnBrk="1" hangingPunct="1">
                <a:defRPr/>
              </a:pPr>
              <a:t>‹#›</a:t>
            </a:fld>
            <a:endParaRPr kumimoji="0" lang="en-US" altLang="zh-TW" sz="12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手繪多邊形 8"/>
          <p:cNvSpPr/>
          <p:nvPr userDrawn="1"/>
        </p:nvSpPr>
        <p:spPr bwMode="auto">
          <a:xfrm>
            <a:off x="1758963" y="557351"/>
            <a:ext cx="7739063" cy="338137"/>
          </a:xfrm>
          <a:custGeom>
            <a:avLst/>
            <a:gdLst>
              <a:gd name="connsiteX0" fmla="*/ 0 w 7740000"/>
              <a:gd name="connsiteY0" fmla="*/ 0 h 36000"/>
              <a:gd name="connsiteX1" fmla="*/ 7740000 w 7740000"/>
              <a:gd name="connsiteY1" fmla="*/ 0 h 36000"/>
              <a:gd name="connsiteX2" fmla="*/ 7740000 w 7740000"/>
              <a:gd name="connsiteY2" fmla="*/ 36000 h 36000"/>
              <a:gd name="connsiteX3" fmla="*/ 0 w 7740000"/>
              <a:gd name="connsiteY3" fmla="*/ 36000 h 36000"/>
              <a:gd name="connsiteX4" fmla="*/ 0 w 7740000"/>
              <a:gd name="connsiteY4" fmla="*/ 0 h 36000"/>
              <a:gd name="connsiteX0" fmla="*/ 28575 w 7740000"/>
              <a:gd name="connsiteY0" fmla="*/ 0 h 36000"/>
              <a:gd name="connsiteX1" fmla="*/ 7740000 w 7740000"/>
              <a:gd name="connsiteY1" fmla="*/ 0 h 36000"/>
              <a:gd name="connsiteX2" fmla="*/ 7740000 w 7740000"/>
              <a:gd name="connsiteY2" fmla="*/ 36000 h 36000"/>
              <a:gd name="connsiteX3" fmla="*/ 0 w 7740000"/>
              <a:gd name="connsiteY3" fmla="*/ 36000 h 36000"/>
              <a:gd name="connsiteX4" fmla="*/ 28575 w 7740000"/>
              <a:gd name="connsiteY4" fmla="*/ 0 h 36000"/>
              <a:gd name="connsiteX0" fmla="*/ 28575 w 7740000"/>
              <a:gd name="connsiteY0" fmla="*/ 0 h 36000"/>
              <a:gd name="connsiteX1" fmla="*/ 7740000 w 7740000"/>
              <a:gd name="connsiteY1" fmla="*/ 0 h 36000"/>
              <a:gd name="connsiteX2" fmla="*/ 7740000 w 7740000"/>
              <a:gd name="connsiteY2" fmla="*/ 36000 h 36000"/>
              <a:gd name="connsiteX3" fmla="*/ 0 w 7740000"/>
              <a:gd name="connsiteY3" fmla="*/ 36000 h 36000"/>
              <a:gd name="connsiteX4" fmla="*/ 28575 w 7740000"/>
              <a:gd name="connsiteY4" fmla="*/ 0 h 36000"/>
              <a:gd name="connsiteX0" fmla="*/ 28575 w 7740000"/>
              <a:gd name="connsiteY0" fmla="*/ 0 h 36000"/>
              <a:gd name="connsiteX1" fmla="*/ 7740000 w 7740000"/>
              <a:gd name="connsiteY1" fmla="*/ 0 h 36000"/>
              <a:gd name="connsiteX2" fmla="*/ 7740000 w 7740000"/>
              <a:gd name="connsiteY2" fmla="*/ 36000 h 36000"/>
              <a:gd name="connsiteX3" fmla="*/ 0 w 7740000"/>
              <a:gd name="connsiteY3" fmla="*/ 36000 h 36000"/>
              <a:gd name="connsiteX4" fmla="*/ 28575 w 7740000"/>
              <a:gd name="connsiteY4" fmla="*/ 0 h 3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740000" h="36000">
                <a:moveTo>
                  <a:pt x="28575" y="0"/>
                </a:moveTo>
                <a:lnTo>
                  <a:pt x="7740000" y="0"/>
                </a:lnTo>
                <a:lnTo>
                  <a:pt x="7740000" y="36000"/>
                </a:lnTo>
                <a:lnTo>
                  <a:pt x="0" y="36000"/>
                </a:lnTo>
                <a:lnTo>
                  <a:pt x="28575" y="0"/>
                </a:lnTo>
                <a:close/>
              </a:path>
            </a:pathLst>
          </a:custGeom>
          <a:solidFill>
            <a:srgbClr val="000099"/>
          </a:solidFill>
          <a:ln w="317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 marL="266700" indent="-266700" algn="ctr">
              <a:defRPr/>
            </a:pPr>
            <a:endParaRPr lang="zh-TW" altLang="en-US">
              <a:latin typeface="Arial" charset="0"/>
              <a:ea typeface="標楷體" pitchFamily="65" charset="-12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95300" y="523030"/>
            <a:ext cx="5724644" cy="646331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5032117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5032117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1456763102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</p:spTree>
    <p:extLst>
      <p:ext uri="{BB962C8B-B14F-4D97-AF65-F5344CB8AC3E}">
        <p14:creationId xmlns:p14="http://schemas.microsoft.com/office/powerpoint/2010/main" val="3924157261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9668801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95302" y="1034990"/>
            <a:ext cx="3262432" cy="40011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872982" y="273107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95300" y="1435103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844035461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41646" y="4967228"/>
            <a:ext cx="3262432" cy="40011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941651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941651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3064133810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23024319"/>
      </p:ext>
    </p:extLst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7542565" y="158804"/>
            <a:ext cx="738664" cy="5536131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1007798" y="158750"/>
            <a:ext cx="5752704" cy="60785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4222787557"/>
      </p:ext>
    </p:extLst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標題及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20133" y="146737"/>
            <a:ext cx="5724644" cy="646331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表格版面配置區 2"/>
          <p:cNvSpPr>
            <a:spLocks noGrp="1"/>
          </p:cNvSpPr>
          <p:nvPr>
            <p:ph type="tbl" idx="1"/>
          </p:nvPr>
        </p:nvSpPr>
        <p:spPr>
          <a:xfrm>
            <a:off x="552056" y="1039813"/>
            <a:ext cx="8805333" cy="5041900"/>
          </a:xfrm>
        </p:spPr>
        <p:txBody>
          <a:bodyPr/>
          <a:lstStyle/>
          <a:p>
            <a:pPr lvl="0"/>
            <a:endParaRPr lang="zh-TW" altLang="en-US" noProof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9320221" y="6400800"/>
            <a:ext cx="585787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4D1D7C-CA2D-48C5-A2CF-DE3BB9B9D82F}" type="slidenum">
              <a:rPr lang="en-US" altLang="zh-TW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6574346"/>
      </p:ext>
    </p:extLst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5"/>
          <p:cNvSpPr txBox="1">
            <a:spLocks/>
          </p:cNvSpPr>
          <p:nvPr userDrawn="1"/>
        </p:nvSpPr>
        <p:spPr bwMode="auto">
          <a:xfrm>
            <a:off x="7725304" y="6356350"/>
            <a:ext cx="206375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anchor="b"/>
          <a:lstStyle>
            <a:defPPr>
              <a:defRPr lang="zh-TW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9pPr>
          </a:lstStyle>
          <a:p>
            <a:pPr>
              <a:defRPr/>
            </a:pPr>
            <a:r>
              <a:rPr kumimoji="0" lang="en-US" altLang="zh-TW" b="0" dirty="0">
                <a:solidFill>
                  <a:srgbClr val="000000"/>
                </a:solidFill>
              </a:rPr>
              <a:t>P.</a:t>
            </a:r>
            <a:fld id="{5A013C42-8ED4-4F20-903C-49E562002EC8}" type="slidenum">
              <a:rPr kumimoji="0" lang="en-US" altLang="zh-TW" b="0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kumimoji="0" lang="en-US" altLang="zh-TW" b="0" dirty="0">
              <a:solidFill>
                <a:srgbClr val="000000"/>
              </a:solidFill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742953" y="2130566"/>
            <a:ext cx="8420100" cy="1470025"/>
          </a:xfrm>
        </p:spPr>
        <p:txBody>
          <a:bodyPr/>
          <a:lstStyle>
            <a:lvl1pPr>
              <a:defRPr b="0">
                <a:solidFill>
                  <a:srgbClr val="000000"/>
                </a:solidFill>
                <a:latin typeface="Gulim" pitchFamily="34" charset="-127"/>
                <a:ea typeface="Gulim" pitchFamily="34" charset="-127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485901" y="3886200"/>
            <a:ext cx="6934200" cy="1752600"/>
          </a:xfrm>
        </p:spPr>
        <p:txBody>
          <a:bodyPr/>
          <a:lstStyle>
            <a:lvl1pPr marL="0" indent="0" algn="ctr">
              <a:buNone/>
              <a:defRPr b="0">
                <a:solidFill>
                  <a:srgbClr val="000000"/>
                </a:solidFill>
                <a:latin typeface="Gulim" pitchFamily="34" charset="-127"/>
                <a:ea typeface="Gulim" pitchFamily="34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</p:spTree>
    <p:extLst>
      <p:ext uri="{BB962C8B-B14F-4D97-AF65-F5344CB8AC3E}">
        <p14:creationId xmlns:p14="http://schemas.microsoft.com/office/powerpoint/2010/main" val="568895191"/>
      </p:ext>
    </p:extLst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96610" y="260686"/>
            <a:ext cx="7935119" cy="802581"/>
          </a:xfrm>
        </p:spPr>
        <p:txBody>
          <a:bodyPr/>
          <a:lstStyle>
            <a:lvl1pPr>
              <a:defRPr b="0">
                <a:solidFill>
                  <a:srgbClr val="000000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0">
                <a:solidFill>
                  <a:srgbClr val="000000"/>
                </a:solidFill>
              </a:defRPr>
            </a:lvl1pPr>
            <a:lvl2pPr>
              <a:defRPr b="0">
                <a:solidFill>
                  <a:srgbClr val="000000"/>
                </a:solidFill>
              </a:defRPr>
            </a:lvl2pPr>
            <a:lvl3pPr>
              <a:defRPr b="0">
                <a:solidFill>
                  <a:srgbClr val="000000"/>
                </a:solidFill>
              </a:defRPr>
            </a:lvl3pPr>
            <a:lvl4pPr>
              <a:defRPr b="0">
                <a:solidFill>
                  <a:srgbClr val="000000"/>
                </a:solidFill>
              </a:defRPr>
            </a:lvl4pPr>
            <a:lvl5pPr>
              <a:defRPr b="0">
                <a:solidFill>
                  <a:srgbClr val="000000"/>
                </a:solidFill>
              </a:defRPr>
            </a:lvl5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7" name="投影片編號版面配置區 5"/>
          <p:cNvSpPr txBox="1">
            <a:spLocks/>
          </p:cNvSpPr>
          <p:nvPr userDrawn="1"/>
        </p:nvSpPr>
        <p:spPr bwMode="auto">
          <a:xfrm>
            <a:off x="7725304" y="6356350"/>
            <a:ext cx="206375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anchor="b"/>
          <a:lstStyle>
            <a:defPPr>
              <a:defRPr lang="zh-TW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9pPr>
          </a:lstStyle>
          <a:p>
            <a:pPr>
              <a:defRPr/>
            </a:pPr>
            <a:r>
              <a:rPr kumimoji="0" lang="en-US" altLang="zh-TW" b="0" dirty="0">
                <a:solidFill>
                  <a:srgbClr val="000000"/>
                </a:solidFill>
              </a:rPr>
              <a:t>P.</a:t>
            </a:r>
            <a:fld id="{5A013C42-8ED4-4F20-903C-49E562002EC8}" type="slidenum">
              <a:rPr kumimoji="0" lang="en-US" altLang="zh-TW" b="0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kumimoji="0" lang="en-US" altLang="zh-TW" b="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9953642"/>
      </p:ext>
    </p:extLst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52606" y="183122"/>
            <a:ext cx="7935119" cy="801688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</p:spTree>
    <p:extLst>
      <p:ext uri="{BB962C8B-B14F-4D97-AF65-F5344CB8AC3E}">
        <p14:creationId xmlns:p14="http://schemas.microsoft.com/office/powerpoint/2010/main" val="2595864475"/>
      </p:ext>
    </p:extLst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208645" y="1772816"/>
            <a:ext cx="7935119" cy="801688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</p:spTree>
    <p:extLst>
      <p:ext uri="{BB962C8B-B14F-4D97-AF65-F5344CB8AC3E}">
        <p14:creationId xmlns:p14="http://schemas.microsoft.com/office/powerpoint/2010/main" val="3034146289"/>
      </p:ext>
    </p:extLst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7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42960" y="2130596"/>
            <a:ext cx="7223125" cy="1470025"/>
          </a:xfrm>
        </p:spPr>
        <p:txBody>
          <a:bodyPr/>
          <a:lstStyle>
            <a:lvl1pPr algn="r"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2897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85900" y="3886200"/>
            <a:ext cx="6452658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zh-TW" altLang="en-US"/>
              <a:t>按一下以編輯母片副標題樣式</a:t>
            </a:r>
          </a:p>
        </p:txBody>
      </p:sp>
      <p:pic>
        <p:nvPicPr>
          <p:cNvPr id="8" name="Picture 2" descr="C:\DOCUME~1\e9752\LOCALS~1\Temp\Rar$DRa0.234\JPG\IDB_Color.jpg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52" t="24941" r="20458" b="25152"/>
          <a:stretch/>
        </p:blipFill>
        <p:spPr bwMode="auto">
          <a:xfrm>
            <a:off x="48" y="33"/>
            <a:ext cx="1133475" cy="804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3384427"/>
      </p:ext>
    </p:extLst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9311521" y="6392091"/>
            <a:ext cx="585787" cy="457200"/>
          </a:xfrm>
          <a:ln>
            <a:solidFill>
              <a:schemeClr val="bg1"/>
            </a:solidFill>
          </a:ln>
        </p:spPr>
        <p:txBody>
          <a:bodyPr/>
          <a:lstStyle>
            <a:lvl1pPr>
              <a:defRPr u="none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64D1D7C-CA2D-48C5-A2CF-DE3BB9B9D82F}" type="slidenum">
              <a:rPr lang="en-US" altLang="zh-TW" smtClean="0">
                <a:solidFill>
                  <a:prstClr val="white">
                    <a:lumMod val="50000"/>
                  </a:prstClr>
                </a:solidFill>
              </a:rPr>
              <a:pPr>
                <a:defRPr/>
              </a:pPr>
              <a:t>‹#›</a:t>
            </a:fld>
            <a:endParaRPr lang="en-US" altLang="zh-TW" dirty="0">
              <a:solidFill>
                <a:prstClr val="white">
                  <a:lumMod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2658702"/>
      </p:ext>
    </p:extLst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82506" y="440707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9311521" y="6392091"/>
            <a:ext cx="585787" cy="457200"/>
          </a:xfrm>
          <a:ln>
            <a:solidFill>
              <a:schemeClr val="bg1"/>
            </a:solidFill>
          </a:ln>
        </p:spPr>
        <p:txBody>
          <a:bodyPr/>
          <a:lstStyle>
            <a:lvl1pPr>
              <a:defRPr u="none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64D1D7C-CA2D-48C5-A2CF-DE3BB9B9D82F}" type="slidenum">
              <a:rPr lang="en-US" altLang="zh-TW" smtClean="0">
                <a:solidFill>
                  <a:prstClr val="white">
                    <a:lumMod val="50000"/>
                  </a:prstClr>
                </a:solidFill>
              </a:rPr>
              <a:pPr>
                <a:defRPr/>
              </a:pPr>
              <a:t>‹#›</a:t>
            </a:fld>
            <a:endParaRPr lang="en-US" altLang="zh-TW" dirty="0">
              <a:solidFill>
                <a:prstClr val="white">
                  <a:lumMod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5723330"/>
      </p:ext>
    </p:extLst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552062" y="1039813"/>
            <a:ext cx="4320117" cy="5041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037272" y="1039813"/>
            <a:ext cx="4320117" cy="5041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9311521" y="6392091"/>
            <a:ext cx="585787" cy="457200"/>
          </a:xfrm>
          <a:ln>
            <a:solidFill>
              <a:schemeClr val="bg1"/>
            </a:solidFill>
          </a:ln>
        </p:spPr>
        <p:txBody>
          <a:bodyPr/>
          <a:lstStyle>
            <a:lvl1pPr>
              <a:defRPr u="none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64D1D7C-CA2D-48C5-A2CF-DE3BB9B9D82F}" type="slidenum">
              <a:rPr lang="en-US" altLang="zh-TW" smtClean="0">
                <a:solidFill>
                  <a:prstClr val="white">
                    <a:lumMod val="50000"/>
                  </a:prstClr>
                </a:solidFill>
              </a:rPr>
              <a:pPr>
                <a:defRPr/>
              </a:pPr>
              <a:t>‹#›</a:t>
            </a:fld>
            <a:endParaRPr lang="en-US" altLang="zh-TW" dirty="0">
              <a:solidFill>
                <a:prstClr val="white">
                  <a:lumMod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5058552"/>
      </p:ext>
    </p:extLst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5032117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5032117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9311521" y="6392091"/>
            <a:ext cx="585787" cy="457200"/>
          </a:xfrm>
          <a:ln>
            <a:solidFill>
              <a:schemeClr val="bg1"/>
            </a:solidFill>
          </a:ln>
        </p:spPr>
        <p:txBody>
          <a:bodyPr/>
          <a:lstStyle>
            <a:lvl1pPr>
              <a:defRPr u="none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64D1D7C-CA2D-48C5-A2CF-DE3BB9B9D82F}" type="slidenum">
              <a:rPr lang="en-US" altLang="zh-TW" smtClean="0">
                <a:solidFill>
                  <a:prstClr val="white">
                    <a:lumMod val="50000"/>
                  </a:prstClr>
                </a:solidFill>
              </a:rPr>
              <a:pPr>
                <a:defRPr/>
              </a:pPr>
              <a:t>‹#›</a:t>
            </a:fld>
            <a:endParaRPr lang="en-US" altLang="zh-TW" dirty="0">
              <a:solidFill>
                <a:prstClr val="white">
                  <a:lumMod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8022618"/>
      </p:ext>
    </p:extLst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9311521" y="6392091"/>
            <a:ext cx="585787" cy="457200"/>
          </a:xfrm>
          <a:ln>
            <a:solidFill>
              <a:schemeClr val="bg1"/>
            </a:solidFill>
          </a:ln>
        </p:spPr>
        <p:txBody>
          <a:bodyPr/>
          <a:lstStyle>
            <a:lvl1pPr>
              <a:defRPr u="none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64D1D7C-CA2D-48C5-A2CF-DE3BB9B9D82F}" type="slidenum">
              <a:rPr lang="en-US" altLang="zh-TW" smtClean="0">
                <a:solidFill>
                  <a:prstClr val="white">
                    <a:lumMod val="50000"/>
                  </a:prstClr>
                </a:solidFill>
              </a:rPr>
              <a:pPr>
                <a:defRPr/>
              </a:pPr>
              <a:t>‹#›</a:t>
            </a:fld>
            <a:endParaRPr lang="en-US" altLang="zh-TW" dirty="0">
              <a:solidFill>
                <a:prstClr val="white">
                  <a:lumMod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0461138"/>
      </p:ext>
    </p:extLst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9311521" y="6392091"/>
            <a:ext cx="585787" cy="457200"/>
          </a:xfrm>
          <a:ln>
            <a:solidFill>
              <a:schemeClr val="bg1"/>
            </a:solidFill>
          </a:ln>
        </p:spPr>
        <p:txBody>
          <a:bodyPr/>
          <a:lstStyle>
            <a:lvl1pPr>
              <a:defRPr u="none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64D1D7C-CA2D-48C5-A2CF-DE3BB9B9D82F}" type="slidenum">
              <a:rPr lang="en-US" altLang="zh-TW" smtClean="0">
                <a:solidFill>
                  <a:prstClr val="white">
                    <a:lumMod val="50000"/>
                  </a:prstClr>
                </a:solidFill>
              </a:rPr>
              <a:pPr>
                <a:defRPr/>
              </a:pPr>
              <a:t>‹#›</a:t>
            </a:fld>
            <a:endParaRPr lang="en-US" altLang="zh-TW" dirty="0">
              <a:solidFill>
                <a:prstClr val="white">
                  <a:lumMod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773097"/>
      </p:ext>
    </p:extLst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872982" y="2731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95300" y="1435103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9311521" y="6392091"/>
            <a:ext cx="585787" cy="457200"/>
          </a:xfrm>
          <a:ln>
            <a:solidFill>
              <a:schemeClr val="bg1"/>
            </a:solidFill>
          </a:ln>
        </p:spPr>
        <p:txBody>
          <a:bodyPr/>
          <a:lstStyle>
            <a:lvl1pPr>
              <a:defRPr u="none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64D1D7C-CA2D-48C5-A2CF-DE3BB9B9D82F}" type="slidenum">
              <a:rPr lang="en-US" altLang="zh-TW" smtClean="0">
                <a:solidFill>
                  <a:prstClr val="white">
                    <a:lumMod val="50000"/>
                  </a:prstClr>
                </a:solidFill>
              </a:rPr>
              <a:pPr>
                <a:defRPr/>
              </a:pPr>
              <a:t>‹#›</a:t>
            </a:fld>
            <a:endParaRPr lang="en-US" altLang="zh-TW" dirty="0">
              <a:solidFill>
                <a:prstClr val="white">
                  <a:lumMod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4519109"/>
      </p:ext>
    </p:extLst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41651" y="4800600"/>
            <a:ext cx="59436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941651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941651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9311521" y="6392091"/>
            <a:ext cx="585787" cy="457200"/>
          </a:xfrm>
          <a:ln>
            <a:solidFill>
              <a:schemeClr val="bg1"/>
            </a:solidFill>
          </a:ln>
        </p:spPr>
        <p:txBody>
          <a:bodyPr/>
          <a:lstStyle>
            <a:lvl1pPr>
              <a:defRPr u="none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64D1D7C-CA2D-48C5-A2CF-DE3BB9B9D82F}" type="slidenum">
              <a:rPr lang="en-US" altLang="zh-TW" smtClean="0">
                <a:solidFill>
                  <a:prstClr val="white">
                    <a:lumMod val="50000"/>
                  </a:prstClr>
                </a:solidFill>
              </a:rPr>
              <a:pPr>
                <a:defRPr/>
              </a:pPr>
              <a:t>‹#›</a:t>
            </a:fld>
            <a:endParaRPr lang="en-US" altLang="zh-TW" dirty="0">
              <a:solidFill>
                <a:prstClr val="white">
                  <a:lumMod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7018118"/>
      </p:ext>
    </p:extLst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9311521" y="6392091"/>
            <a:ext cx="585787" cy="457200"/>
          </a:xfrm>
          <a:ln>
            <a:solidFill>
              <a:schemeClr val="bg1"/>
            </a:solidFill>
          </a:ln>
        </p:spPr>
        <p:txBody>
          <a:bodyPr/>
          <a:lstStyle>
            <a:lvl1pPr>
              <a:defRPr u="none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64D1D7C-CA2D-48C5-A2CF-DE3BB9B9D82F}" type="slidenum">
              <a:rPr lang="en-US" altLang="zh-TW" smtClean="0">
                <a:solidFill>
                  <a:prstClr val="white">
                    <a:lumMod val="50000"/>
                  </a:prstClr>
                </a:solidFill>
              </a:rPr>
              <a:pPr>
                <a:defRPr/>
              </a:pPr>
              <a:t>‹#›</a:t>
            </a:fld>
            <a:endParaRPr lang="en-US" altLang="zh-TW" dirty="0">
              <a:solidFill>
                <a:prstClr val="white">
                  <a:lumMod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9705671"/>
      </p:ext>
    </p:extLst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7073516" y="101699"/>
            <a:ext cx="2283883" cy="5980113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220133" y="101699"/>
            <a:ext cx="6688270" cy="5980113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9311521" y="6392091"/>
            <a:ext cx="585787" cy="457200"/>
          </a:xfrm>
          <a:ln>
            <a:solidFill>
              <a:schemeClr val="bg1"/>
            </a:solidFill>
          </a:ln>
        </p:spPr>
        <p:txBody>
          <a:bodyPr/>
          <a:lstStyle>
            <a:lvl1pPr>
              <a:defRPr u="none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64D1D7C-CA2D-48C5-A2CF-DE3BB9B9D82F}" type="slidenum">
              <a:rPr lang="en-US" altLang="zh-TW" smtClean="0">
                <a:solidFill>
                  <a:prstClr val="white">
                    <a:lumMod val="50000"/>
                  </a:prstClr>
                </a:solidFill>
              </a:rPr>
              <a:pPr>
                <a:defRPr/>
              </a:pPr>
              <a:t>‹#›</a:t>
            </a:fld>
            <a:endParaRPr lang="en-US" altLang="zh-TW" dirty="0">
              <a:solidFill>
                <a:prstClr val="white">
                  <a:lumMod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7784112"/>
      </p:ext>
    </p:extLst>
  </p:cSld>
  <p:clrMapOvr>
    <a:masterClrMapping/>
  </p:clrMapOvr>
  <p:transition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標題及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20133" y="101600"/>
            <a:ext cx="8442458" cy="7366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表格版面配置區 2"/>
          <p:cNvSpPr>
            <a:spLocks noGrp="1"/>
          </p:cNvSpPr>
          <p:nvPr>
            <p:ph type="tbl" idx="1"/>
          </p:nvPr>
        </p:nvSpPr>
        <p:spPr>
          <a:xfrm>
            <a:off x="552058" y="1039813"/>
            <a:ext cx="8805333" cy="5041900"/>
          </a:xfrm>
        </p:spPr>
        <p:txBody>
          <a:bodyPr/>
          <a:lstStyle/>
          <a:p>
            <a:pPr lvl="0"/>
            <a:endParaRPr lang="zh-TW" altLang="en-US" noProof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9311521" y="6392091"/>
            <a:ext cx="585787" cy="4572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/>
          <a:lstStyle>
            <a:lvl1pPr>
              <a:defRPr u="none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64D1D7C-CA2D-48C5-A2CF-DE3BB9B9D82F}" type="slidenum">
              <a:rPr lang="en-US" altLang="zh-TW" smtClean="0">
                <a:solidFill>
                  <a:prstClr val="white">
                    <a:lumMod val="50000"/>
                  </a:prstClr>
                </a:solidFill>
              </a:rPr>
              <a:pPr>
                <a:defRPr/>
              </a:pPr>
              <a:t>‹#›</a:t>
            </a:fld>
            <a:endParaRPr lang="en-US" altLang="zh-TW" dirty="0">
              <a:solidFill>
                <a:prstClr val="white">
                  <a:lumMod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095857"/>
      </p:ext>
    </p:extLst>
  </p:cSld>
  <p:clrMapOvr>
    <a:masterClrMapping/>
  </p:clrMapOvr>
  <p:transition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5"/>
          <p:cNvSpPr txBox="1">
            <a:spLocks/>
          </p:cNvSpPr>
          <p:nvPr userDrawn="1"/>
        </p:nvSpPr>
        <p:spPr bwMode="auto">
          <a:xfrm>
            <a:off x="7725304" y="6356350"/>
            <a:ext cx="206375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anchor="b"/>
          <a:lstStyle>
            <a:defPPr>
              <a:defRPr lang="zh-TW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9pPr>
          </a:lstStyle>
          <a:p>
            <a:pPr>
              <a:defRPr/>
            </a:pPr>
            <a:r>
              <a:rPr kumimoji="0" lang="en-US" altLang="zh-TW" b="0" dirty="0">
                <a:solidFill>
                  <a:srgbClr val="000000"/>
                </a:solidFill>
              </a:rPr>
              <a:t>P.</a:t>
            </a:r>
            <a:fld id="{5A013C42-8ED4-4F20-903C-49E562002EC8}" type="slidenum">
              <a:rPr kumimoji="0" lang="en-US" altLang="zh-TW" b="0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kumimoji="0" lang="en-US" altLang="zh-TW" b="0" dirty="0">
              <a:solidFill>
                <a:srgbClr val="000000"/>
              </a:solidFill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742953" y="2130528"/>
            <a:ext cx="8420100" cy="1470025"/>
          </a:xfrm>
        </p:spPr>
        <p:txBody>
          <a:bodyPr/>
          <a:lstStyle>
            <a:lvl1pPr>
              <a:defRPr b="0">
                <a:solidFill>
                  <a:srgbClr val="000000"/>
                </a:solidFill>
                <a:latin typeface="Gulim" pitchFamily="34" charset="-127"/>
                <a:ea typeface="Gulim" pitchFamily="34" charset="-127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485901" y="3886200"/>
            <a:ext cx="6934200" cy="1752600"/>
          </a:xfrm>
        </p:spPr>
        <p:txBody>
          <a:bodyPr/>
          <a:lstStyle>
            <a:lvl1pPr marL="0" indent="0" algn="ctr">
              <a:buNone/>
              <a:defRPr b="0">
                <a:solidFill>
                  <a:srgbClr val="000000"/>
                </a:solidFill>
                <a:latin typeface="Gulim" pitchFamily="34" charset="-127"/>
                <a:ea typeface="Gulim" pitchFamily="34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</p:spTree>
    <p:extLst>
      <p:ext uri="{BB962C8B-B14F-4D97-AF65-F5344CB8AC3E}">
        <p14:creationId xmlns:p14="http://schemas.microsoft.com/office/powerpoint/2010/main" val="280402059"/>
      </p:ext>
    </p:extLst>
  </p:cSld>
  <p:clrMapOvr>
    <a:masterClrMapping/>
  </p:clrMapOvr>
  <p:transition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96604" y="260686"/>
            <a:ext cx="7935119" cy="802581"/>
          </a:xfrm>
        </p:spPr>
        <p:txBody>
          <a:bodyPr/>
          <a:lstStyle>
            <a:lvl1pPr>
              <a:defRPr b="0">
                <a:solidFill>
                  <a:srgbClr val="000000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0">
                <a:solidFill>
                  <a:srgbClr val="000000"/>
                </a:solidFill>
              </a:defRPr>
            </a:lvl1pPr>
            <a:lvl2pPr>
              <a:defRPr b="0">
                <a:solidFill>
                  <a:srgbClr val="000000"/>
                </a:solidFill>
              </a:defRPr>
            </a:lvl2pPr>
            <a:lvl3pPr>
              <a:defRPr b="0">
                <a:solidFill>
                  <a:srgbClr val="000000"/>
                </a:solidFill>
              </a:defRPr>
            </a:lvl3pPr>
            <a:lvl4pPr>
              <a:defRPr b="0">
                <a:solidFill>
                  <a:srgbClr val="000000"/>
                </a:solidFill>
              </a:defRPr>
            </a:lvl4pPr>
            <a:lvl5pPr>
              <a:defRPr b="0">
                <a:solidFill>
                  <a:srgbClr val="000000"/>
                </a:solidFill>
              </a:defRPr>
            </a:lvl5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7" name="投影片編號版面配置區 5"/>
          <p:cNvSpPr txBox="1">
            <a:spLocks/>
          </p:cNvSpPr>
          <p:nvPr userDrawn="1"/>
        </p:nvSpPr>
        <p:spPr bwMode="auto">
          <a:xfrm>
            <a:off x="7725304" y="6356350"/>
            <a:ext cx="206375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anchor="b"/>
          <a:lstStyle>
            <a:defPPr>
              <a:defRPr lang="zh-TW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9pPr>
          </a:lstStyle>
          <a:p>
            <a:pPr>
              <a:defRPr/>
            </a:pPr>
            <a:r>
              <a:rPr kumimoji="0" lang="en-US" altLang="zh-TW" b="0" dirty="0">
                <a:solidFill>
                  <a:srgbClr val="000000"/>
                </a:solidFill>
              </a:rPr>
              <a:t>P.</a:t>
            </a:r>
            <a:fld id="{5A013C42-8ED4-4F20-903C-49E562002EC8}" type="slidenum">
              <a:rPr kumimoji="0" lang="en-US" altLang="zh-TW" b="0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kumimoji="0" lang="en-US" altLang="zh-TW" b="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0123516"/>
      </p:ext>
    </p:extLst>
  </p:cSld>
  <p:clrMapOvr>
    <a:masterClrMapping/>
  </p:clrMapOvr>
  <p:transition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52606" y="183122"/>
            <a:ext cx="7935119" cy="801688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</p:spTree>
    <p:extLst>
      <p:ext uri="{BB962C8B-B14F-4D97-AF65-F5344CB8AC3E}">
        <p14:creationId xmlns:p14="http://schemas.microsoft.com/office/powerpoint/2010/main" val="620921142"/>
      </p:ext>
    </p:extLst>
  </p:cSld>
  <p:clrMapOvr>
    <a:masterClrMapping/>
  </p:clrMapOvr>
  <p:transition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208632" y="1772816"/>
            <a:ext cx="7935119" cy="801688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</p:spTree>
    <p:extLst>
      <p:ext uri="{BB962C8B-B14F-4D97-AF65-F5344CB8AC3E}">
        <p14:creationId xmlns:p14="http://schemas.microsoft.com/office/powerpoint/2010/main" val="1317243000"/>
      </p:ext>
    </p:extLst>
  </p:cSld>
  <p:clrMapOvr>
    <a:masterClrMapping/>
  </p:clrMapOvr>
  <p:transition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Jennifer\Desktop\104.3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773274"/>
            <a:ext cx="9440862" cy="193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圖片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6913" y="17467"/>
            <a:ext cx="3432176" cy="197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圖片 1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100" y="171451"/>
            <a:ext cx="2647951" cy="166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圖片 17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8565" y="585788"/>
            <a:ext cx="2106613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 lang="zh-TW" altLang="zh-TW">
                <a:latin typeface="+mn-lt"/>
                <a:ea typeface="+mn-ea"/>
              </a:defRPr>
            </a:lvl1pPr>
          </a:lstStyle>
          <a:p>
            <a:pPr>
              <a:defRPr/>
            </a:pPr>
            <a:endParaRPr altLang="en-US"/>
          </a:p>
        </p:txBody>
      </p:sp>
    </p:spTree>
    <p:extLst>
      <p:ext uri="{BB962C8B-B14F-4D97-AF65-F5344CB8AC3E}">
        <p14:creationId xmlns:p14="http://schemas.microsoft.com/office/powerpoint/2010/main" val="1859432822"/>
      </p:ext>
    </p:extLst>
  </p:cSld>
  <p:clrMapOvr>
    <a:masterClrMapping/>
  </p:clrMapOvr>
  <p:transition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924789" y="980728"/>
            <a:ext cx="6653149" cy="638944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62528" y="2132856"/>
            <a:ext cx="8760216" cy="4021882"/>
          </a:xfrm>
        </p:spPr>
        <p:txBody>
          <a:bodyPr/>
          <a:lstStyle/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</a:defRPr>
            </a:lvl1pPr>
          </a:lstStyle>
          <a:p>
            <a:pPr>
              <a:defRPr/>
            </a:pPr>
            <a:fld id="{21DD22C1-B1DA-4CE3-8F93-A9B957B1936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 dirty="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val="3402453078"/>
      </p:ext>
    </p:extLst>
  </p:cSld>
  <p:clrMapOvr>
    <a:masterClrMapping/>
  </p:clrMapOvr>
  <p:transition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82506" y="4406977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 dirty="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</a:defRPr>
            </a:lvl1pPr>
          </a:lstStyle>
          <a:p>
            <a:pPr>
              <a:defRPr/>
            </a:pPr>
            <a:fld id="{B0BDAA5E-8532-4A78-B49D-ABD239E23CA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090178767"/>
      </p:ext>
    </p:extLst>
  </p:cSld>
  <p:clrMapOvr>
    <a:masterClrMapping/>
  </p:clrMapOvr>
  <p:transition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507339" y="1628779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047589" y="1628779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</a:defRPr>
            </a:lvl1pPr>
          </a:lstStyle>
          <a:p>
            <a:pPr>
              <a:defRPr/>
            </a:pPr>
            <a:fld id="{82A9C0FF-79A5-4689-B609-905465BD0A6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757025582"/>
      </p:ext>
    </p:extLst>
  </p:cSld>
  <p:clrMapOvr>
    <a:masterClrMapping/>
  </p:clrMapOvr>
  <p:transition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5032115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5032115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</a:defRPr>
            </a:lvl1pPr>
          </a:lstStyle>
          <a:p>
            <a:pPr>
              <a:defRPr/>
            </a:pPr>
            <a:fld id="{EE1056F1-8395-49BC-8E8D-83776D53034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691132920"/>
      </p:ext>
    </p:extLst>
  </p:cSld>
  <p:clrMapOvr>
    <a:masterClrMapping/>
  </p:clrMapOvr>
  <p:transition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</a:defRPr>
            </a:lvl1pPr>
          </a:lstStyle>
          <a:p>
            <a:pPr>
              <a:defRPr/>
            </a:pPr>
            <a:fld id="{03D1E53C-516B-4D6E-93BF-E1800C485F3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005787747"/>
      </p:ext>
    </p:extLst>
  </p:cSld>
  <p:clrMapOvr>
    <a:masterClrMapping/>
  </p:clrMapOvr>
  <p:transition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</a:defRPr>
            </a:lvl1pPr>
          </a:lstStyle>
          <a:p>
            <a:pPr>
              <a:defRPr/>
            </a:pPr>
            <a:fld id="{460C66D6-2213-4BE5-A915-6CA035A2DBC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856127952"/>
      </p:ext>
    </p:extLst>
  </p:cSld>
  <p:clrMapOvr>
    <a:masterClrMapping/>
  </p:clrMapOvr>
  <p:transition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872980" y="273087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95300" y="1435103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</a:defRPr>
            </a:lvl1pPr>
          </a:lstStyle>
          <a:p>
            <a:pPr>
              <a:defRPr/>
            </a:pPr>
            <a:fld id="{2652B4FD-1BB7-40B4-910D-9A44552AB8A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416392953"/>
      </p:ext>
    </p:extLst>
  </p:cSld>
  <p:clrMapOvr>
    <a:masterClrMapping/>
  </p:clrMapOvr>
  <p:transition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41651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941651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941651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</a:defRPr>
            </a:lvl1pPr>
          </a:lstStyle>
          <a:p>
            <a:pPr>
              <a:defRPr/>
            </a:pPr>
            <a:fld id="{FF07F719-974E-467F-B4C1-F39DA805D02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665145847"/>
      </p:ext>
    </p:extLst>
  </p:cSld>
  <p:clrMapOvr>
    <a:masterClrMapping/>
  </p:clrMapOvr>
  <p:transition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</a:defRPr>
            </a:lvl1pPr>
          </a:lstStyle>
          <a:p>
            <a:pPr>
              <a:defRPr/>
            </a:pPr>
            <a:fld id="{73DAC218-6E96-4AE5-8E7A-553B7B511FB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108135499"/>
      </p:ext>
    </p:extLst>
  </p:cSld>
  <p:clrMapOvr>
    <a:masterClrMapping/>
  </p:clrMapOvr>
  <p:transition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7192169" y="274638"/>
            <a:ext cx="2230570" cy="588010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95335" y="274638"/>
            <a:ext cx="6531769" cy="5880100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</a:defRPr>
            </a:lvl1pPr>
          </a:lstStyle>
          <a:p>
            <a:pPr>
              <a:defRPr/>
            </a:pPr>
            <a:fld id="{98EFF488-DBA8-4C3E-868F-AE068FB8145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193568218"/>
      </p:ext>
    </p:extLst>
  </p:cSld>
  <p:clrMapOvr>
    <a:masterClrMapping/>
  </p:clrMapOvr>
  <p:transition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 txBox="1">
            <a:spLocks/>
          </p:cNvSpPr>
          <p:nvPr userDrawn="1"/>
        </p:nvSpPr>
        <p:spPr>
          <a:xfrm>
            <a:off x="7677150" y="6558039"/>
            <a:ext cx="2228850" cy="365125"/>
          </a:xfrm>
          <a:prstGeom prst="rect">
            <a:avLst/>
          </a:prstGeom>
        </p:spPr>
        <p:txBody>
          <a:bodyPr anchor="ctr"/>
          <a:lstStyle>
            <a:defPPr>
              <a:defRPr lang="zh-TW"/>
            </a:defPPr>
            <a:lvl1pPr marL="0" algn="r" defTabSz="914400" rtl="0" eaLnBrk="1" latinLnBrk="0" hangingPunct="1">
              <a:defRPr sz="1400" kern="120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文鼎圓體M" panose="020F0600000000000000" pitchFamily="34" charset="-120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844E431A-1ED4-42A4-A36A-3DBBEB29662A}" type="slidenum">
              <a:rPr lang="zh-TW" altLang="en-US" sz="1600" smtClean="0">
                <a:solidFill>
                  <a:srgbClr val="FFFFFF">
                    <a:lumMod val="95000"/>
                  </a:srgbClr>
                </a:solidFill>
              </a:rPr>
              <a:pPr>
                <a:defRPr/>
              </a:pPr>
              <a:t>‹#›</a:t>
            </a:fld>
            <a:endParaRPr lang="zh-TW" altLang="en-US" sz="1600" dirty="0">
              <a:solidFill>
                <a:srgbClr val="FFFFFF">
                  <a:lumMod val="95000"/>
                </a:srgb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8" y="3602038"/>
            <a:ext cx="7429501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3349811"/>
      </p:ext>
    </p:extLst>
  </p:cSld>
  <p:clrMapOvr>
    <a:masterClrMapping/>
  </p:clrMapOvr>
  <p:transition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Jennifer\Desktop\104.3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05" y="1772816"/>
            <a:ext cx="9440753" cy="1931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圖片 12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23" y="172242"/>
            <a:ext cx="2648480" cy="16616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zh-TW" altLang="zh-TW"/>
            </a:lvl1pPr>
          </a:lstStyle>
          <a:p>
            <a:endParaRPr altLang="en-US">
              <a:solidFill>
                <a:srgbClr val="000000"/>
              </a:solidFill>
            </a:endParaRPr>
          </a:p>
        </p:txBody>
      </p:sp>
      <p:pic>
        <p:nvPicPr>
          <p:cNvPr id="10" name="圖片 9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9277" y="585056"/>
            <a:ext cx="2106234" cy="1187760"/>
          </a:xfrm>
          <a:prstGeom prst="rect">
            <a:avLst/>
          </a:prstGeom>
        </p:spPr>
      </p:pic>
      <p:pic>
        <p:nvPicPr>
          <p:cNvPr id="2" name="圖片 1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4855" y="197520"/>
            <a:ext cx="3510389" cy="1844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1078255"/>
      </p:ext>
    </p:extLst>
  </p:cSld>
  <p:clrMapOvr>
    <a:masterClrMapping/>
  </p:clrMapOvr>
  <p:transition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 hasCustomPrompt="1"/>
          </p:nvPr>
        </p:nvSpPr>
        <p:spPr>
          <a:xfrm>
            <a:off x="2924789" y="980728"/>
            <a:ext cx="6653149" cy="638944"/>
          </a:xfrm>
        </p:spPr>
        <p:txBody>
          <a:bodyPr/>
          <a:lstStyle/>
          <a:p>
            <a:r>
              <a:rPr lang="zh-TW" altLang="en-US" dirty="0"/>
              <a:t>請輸入標題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62528" y="2132856"/>
            <a:ext cx="8760216" cy="4021882"/>
          </a:xfrm>
        </p:spPr>
        <p:txBody>
          <a:bodyPr/>
          <a:lstStyle/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66413A-1632-41D6-86F9-2105E0F9E943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2"/>
          </p:nvPr>
        </p:nvSpPr>
        <p:spPr>
          <a:xfrm>
            <a:off x="495306" y="6245225"/>
            <a:ext cx="2311400" cy="476250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0869942"/>
      </p:ext>
    </p:extLst>
  </p:cSld>
  <p:clrMapOvr>
    <a:masterClrMapping/>
  </p:clrMapOvr>
  <p:transition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82506" y="4406969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AF6D3F-5E10-4EF6-9E18-623EC93B870C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4149310"/>
      </p:ext>
    </p:extLst>
  </p:cSld>
  <p:clrMapOvr>
    <a:masterClrMapping/>
  </p:clrMapOvr>
  <p:transition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507339" y="1628779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047589" y="1628779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26B433-03D4-45FC-AFA6-C4BB3427B093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6987669"/>
      </p:ext>
    </p:extLst>
  </p:cSld>
  <p:clrMapOvr>
    <a:masterClrMapping/>
  </p:clrMapOvr>
  <p:transition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5032115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5032115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CF29D3-6CF2-45CA-89FF-FCF60156CBC7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6602205"/>
      </p:ext>
    </p:extLst>
  </p:cSld>
  <p:clrMapOvr>
    <a:masterClrMapping/>
  </p:clrMapOvr>
  <p:transition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72A172-0428-43A6-97A1-00291A7C4198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5275718"/>
      </p:ext>
    </p:extLst>
  </p:cSld>
  <p:clrMapOvr>
    <a:masterClrMapping/>
  </p:clrMapOvr>
  <p:transition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ABBBE1-82B0-4A99-98D4-BFC6D9670E3E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679758"/>
      </p:ext>
    </p:extLst>
  </p:cSld>
  <p:clrMapOvr>
    <a:masterClrMapping/>
  </p:clrMapOvr>
  <p:transition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872980" y="273077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95300" y="1435103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1EA1B8-1A86-4DFA-8328-D460A8F5FF1B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6476236"/>
      </p:ext>
    </p:extLst>
  </p:cSld>
  <p:clrMapOvr>
    <a:masterClrMapping/>
  </p:clrMapOvr>
  <p:transition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41651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941651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941651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7513A8-BC84-4ED3-BC79-34F64EAFF8E1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4694640"/>
      </p:ext>
    </p:extLst>
  </p:cSld>
  <p:clrMapOvr>
    <a:masterClrMapping/>
  </p:clrMapOvr>
  <p:transition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D4B6FE-B6BA-42B1-B863-74A4566C2580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9084185"/>
      </p:ext>
    </p:extLst>
  </p:cSld>
  <p:clrMapOvr>
    <a:masterClrMapping/>
  </p:clrMapOvr>
  <p:transition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7192169" y="274638"/>
            <a:ext cx="2230570" cy="588010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95335" y="274638"/>
            <a:ext cx="6531769" cy="5880100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F6F8A9-2F1A-42B2-AF13-2413535664E6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4129535"/>
      </p:ext>
    </p:extLst>
  </p:cSld>
  <p:clrMapOvr>
    <a:masterClrMapping/>
  </p:clrMapOvr>
  <p:transition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4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8" y="3602038"/>
            <a:ext cx="7429501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8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2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D7DD-2DCC-4618-BF25-D9FD260A7BCE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8821009"/>
      </p:ext>
    </p:extLst>
  </p:cSld>
  <p:clrMapOvr>
    <a:masterClrMapping/>
  </p:clrMapOvr>
  <p:transition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Jennifer\Desktop\104.3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798" y="1772816"/>
            <a:ext cx="9440753" cy="1931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圖片 12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23" y="172242"/>
            <a:ext cx="2648480" cy="16616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zh-TW" altLang="zh-TW"/>
            </a:lvl1pPr>
          </a:lstStyle>
          <a:p>
            <a:endParaRPr altLang="en-US">
              <a:solidFill>
                <a:srgbClr val="000000"/>
              </a:solidFill>
            </a:endParaRPr>
          </a:p>
        </p:txBody>
      </p:sp>
      <p:pic>
        <p:nvPicPr>
          <p:cNvPr id="10" name="圖片 9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9277" y="585056"/>
            <a:ext cx="2106234" cy="1187760"/>
          </a:xfrm>
          <a:prstGeom prst="rect">
            <a:avLst/>
          </a:prstGeom>
        </p:spPr>
      </p:pic>
      <p:pic>
        <p:nvPicPr>
          <p:cNvPr id="2" name="圖片 1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4849" y="197510"/>
            <a:ext cx="3510389" cy="1844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617777"/>
      </p:ext>
    </p:extLst>
  </p:cSld>
  <p:clrMapOvr>
    <a:masterClrMapping/>
  </p:clrMapOvr>
  <p:transition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 hasCustomPrompt="1"/>
          </p:nvPr>
        </p:nvSpPr>
        <p:spPr>
          <a:xfrm>
            <a:off x="2924789" y="980728"/>
            <a:ext cx="6653149" cy="638944"/>
          </a:xfrm>
        </p:spPr>
        <p:txBody>
          <a:bodyPr/>
          <a:lstStyle/>
          <a:p>
            <a:r>
              <a:rPr lang="zh-TW" altLang="en-US" dirty="0"/>
              <a:t>請輸入標題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62528" y="2132856"/>
            <a:ext cx="8760216" cy="4021882"/>
          </a:xfrm>
        </p:spPr>
        <p:txBody>
          <a:bodyPr/>
          <a:lstStyle/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66413A-1632-41D6-86F9-2105E0F9E943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2"/>
          </p:nvPr>
        </p:nvSpPr>
        <p:spPr>
          <a:xfrm>
            <a:off x="495306" y="6245225"/>
            <a:ext cx="2311400" cy="476250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9018820"/>
      </p:ext>
    </p:extLst>
  </p:cSld>
  <p:clrMapOvr>
    <a:masterClrMapping/>
  </p:clrMapOvr>
  <p:transition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82506" y="4406959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AF6D3F-5E10-4EF6-9E18-623EC93B870C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7722328"/>
      </p:ext>
    </p:extLst>
  </p:cSld>
  <p:clrMapOvr>
    <a:masterClrMapping/>
  </p:clrMapOvr>
  <p:transition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507339" y="1628779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047589" y="1628779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26B433-03D4-45FC-AFA6-C4BB3427B093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9212382"/>
      </p:ext>
    </p:extLst>
  </p:cSld>
  <p:clrMapOvr>
    <a:masterClrMapping/>
  </p:clrMapOvr>
  <p:transition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5032115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5032115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CF29D3-6CF2-45CA-89FF-FCF60156CBC7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3311665"/>
      </p:ext>
    </p:extLst>
  </p:cSld>
  <p:clrMapOvr>
    <a:masterClrMapping/>
  </p:clrMapOvr>
  <p:transition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72A172-0428-43A6-97A1-00291A7C4198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855151"/>
      </p:ext>
    </p:extLst>
  </p:cSld>
  <p:clrMapOvr>
    <a:masterClrMapping/>
  </p:clrMapOvr>
  <p:transition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ABBBE1-82B0-4A99-98D4-BFC6D9670E3E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1103595"/>
      </p:ext>
    </p:extLst>
  </p:cSld>
  <p:clrMapOvr>
    <a:masterClrMapping/>
  </p:clrMapOvr>
  <p:transition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872980" y="273067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95300" y="1435103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1EA1B8-1A86-4DFA-8328-D460A8F5FF1B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5079619"/>
      </p:ext>
    </p:extLst>
  </p:cSld>
  <p:clrMapOvr>
    <a:masterClrMapping/>
  </p:clrMapOvr>
  <p:transition/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41651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941651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941651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7513A8-BC84-4ED3-BC79-34F64EAFF8E1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2208586"/>
      </p:ext>
    </p:extLst>
  </p:cSld>
  <p:clrMapOvr>
    <a:masterClrMapping/>
  </p:clrMapOvr>
  <p:transition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D4B6FE-B6BA-42B1-B863-74A4566C2580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2488693"/>
      </p:ext>
    </p:extLst>
  </p:cSld>
  <p:clrMapOvr>
    <a:masterClrMapping/>
  </p:clrMapOvr>
  <p:transition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7192169" y="274638"/>
            <a:ext cx="2230570" cy="588010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95322" y="274638"/>
            <a:ext cx="6531769" cy="5880100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F6F8A9-2F1A-42B2-AF13-2413535664E6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8741783"/>
      </p:ext>
    </p:extLst>
  </p:cSld>
  <p:clrMapOvr>
    <a:masterClrMapping/>
  </p:clrMapOvr>
  <p:transition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4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8" y="3602038"/>
            <a:ext cx="7429501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8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2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D7DD-2DCC-4618-BF25-D9FD260A7BCE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192074"/>
      </p:ext>
    </p:extLst>
  </p:cSld>
  <p:clrMapOvr>
    <a:masterClrMapping/>
  </p:clrMapOvr>
  <p:transition/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5E5137-C8A0-4C3E-9F0E-FBA4320DFB94}" type="datetime1">
              <a:rPr lang="zh-TW" altLang="en-US"/>
              <a:pPr>
                <a:defRPr/>
              </a:pPr>
              <a:t>2016/7/20</a:t>
            </a:fld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9B03FE-D359-4CFB-9E8E-60EB8B0B769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47396172"/>
      </p:ext>
    </p:extLst>
  </p:cSld>
  <p:clrMapOvr>
    <a:masterClrMapping/>
  </p:clrMapOvr>
  <p:transition/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82638" y="4406958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DEA9AE-B265-46D4-9F0B-F34B1A88FA2E}" type="datetime1">
              <a:rPr lang="zh-TW" altLang="en-US"/>
              <a:pPr>
                <a:defRPr/>
              </a:pPr>
              <a:t>2016/7/20</a:t>
            </a:fld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64129E-BD22-4572-AFE3-FDDFBA528A2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95993089"/>
      </p:ext>
    </p:extLst>
  </p:cSld>
  <p:clrMapOvr>
    <a:masterClrMapping/>
  </p:clrMapOvr>
  <p:transition/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79475" y="19796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841875" y="19796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373258-346E-426C-8091-95232E6C27FD}" type="datetime1">
              <a:rPr lang="zh-TW" altLang="en-US"/>
              <a:pPr>
                <a:defRPr/>
              </a:pPr>
              <a:t>2016/7/20</a:t>
            </a:fld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C9358B-B3F1-4C2E-A227-03584A5510E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983758419"/>
      </p:ext>
    </p:extLst>
  </p:cSld>
  <p:clrMapOvr>
    <a:masterClrMapping/>
  </p:clrMapOvr>
  <p:transition/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5032400" y="1535113"/>
            <a:ext cx="43783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5032400" y="2174875"/>
            <a:ext cx="43783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4F1C1D-3603-4C52-878B-1C2832603EC7}" type="datetime1">
              <a:rPr lang="zh-TW" altLang="en-US"/>
              <a:pPr>
                <a:defRPr/>
              </a:pPr>
              <a:t>2016/7/20</a:t>
            </a:fld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12CC37-EFBB-421A-9948-5C4FEE715A3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552301839"/>
      </p:ext>
    </p:extLst>
  </p:cSld>
  <p:clrMapOvr>
    <a:masterClrMapping/>
  </p:clrMapOvr>
  <p:transition/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C8B3EE-838E-4A83-928B-DE746690B73F}" type="datetime1">
              <a:rPr lang="zh-TW" altLang="en-US"/>
              <a:pPr>
                <a:defRPr/>
              </a:pPr>
              <a:t>2016/7/20</a:t>
            </a:fld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529DB8-1899-4099-96AA-5A80F38ABC4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48527800"/>
      </p:ext>
    </p:extLst>
  </p:cSld>
  <p:clrMapOvr>
    <a:masterClrMapping/>
  </p:clrMapOvr>
  <p:transition/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4F2222-D50C-44DF-9A85-EAA85C5D5831}" type="datetime1">
              <a:rPr lang="zh-TW" altLang="en-US"/>
              <a:pPr>
                <a:defRPr/>
              </a:pPr>
              <a:t>2016/7/20</a:t>
            </a:fld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CE7658-3B75-47EA-8AEB-4C32A7EE705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149441995"/>
      </p:ext>
    </p:extLst>
  </p:cSld>
  <p:clrMapOvr>
    <a:masterClrMapping/>
  </p:clrMapOvr>
  <p:transition/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95308" y="273050"/>
            <a:ext cx="3259138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873507" y="273067"/>
            <a:ext cx="553720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95308" y="1435103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150080-809A-4051-BA83-871840CEA363}" type="datetime1">
              <a:rPr lang="zh-TW" altLang="en-US"/>
              <a:pPr>
                <a:defRPr/>
              </a:pPr>
              <a:t>2016/7/20</a:t>
            </a:fld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9C4DF6-46EB-4973-A6DD-3E1407F2E41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241004141"/>
      </p:ext>
    </p:extLst>
  </p:cSld>
  <p:clrMapOvr>
    <a:masterClrMapping/>
  </p:clrMapOvr>
  <p:transition/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41519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941519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941519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98A0C9-BD66-40F2-B83F-39D31E68642F}" type="datetime1">
              <a:rPr lang="zh-TW" altLang="en-US"/>
              <a:pPr>
                <a:defRPr/>
              </a:pPr>
              <a:t>2016/7/20</a:t>
            </a:fld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225550-0887-4D45-91E9-1D38ACC5227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44629609"/>
      </p:ext>
    </p:extLst>
  </p:cSld>
  <p:clrMapOvr>
    <a:masterClrMapping/>
  </p:clrMapOvr>
  <p:transition/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01389E-E9D1-405E-91BD-338755C6CCED}" type="datetime1">
              <a:rPr lang="zh-TW" altLang="en-US"/>
              <a:pPr>
                <a:defRPr/>
              </a:pPr>
              <a:t>2016/7/20</a:t>
            </a:fld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DC6195-FFA3-4E5B-AC10-F6860860B58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628527115"/>
      </p:ext>
    </p:extLst>
  </p:cSld>
  <p:clrMapOvr>
    <a:masterClrMapping/>
  </p:clrMapOvr>
  <p:transition/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708775" y="619125"/>
            <a:ext cx="1943100" cy="547528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77900" y="619125"/>
            <a:ext cx="5678487" cy="547528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6FF33C-3956-4689-90C8-6FABE9EFD2A6}" type="datetime1">
              <a:rPr lang="zh-TW" altLang="en-US"/>
              <a:pPr>
                <a:defRPr/>
              </a:pPr>
              <a:t>2016/7/20</a:t>
            </a:fld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015C60-011B-4F30-8398-0DAE4B36F79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45375914"/>
      </p:ext>
    </p:extLst>
  </p:cSld>
  <p:clrMapOvr>
    <a:masterClrMapping/>
  </p:clrMapOvr>
  <p:transition/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/>
          </p:nvPr>
        </p:nvSpPr>
        <p:spPr>
          <a:xfrm>
            <a:off x="877890" y="619125"/>
            <a:ext cx="7773987" cy="54752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358280-2F6C-42BE-A881-D02412877677}" type="datetime1">
              <a:rPr lang="zh-TW" altLang="en-US"/>
              <a:pPr>
                <a:defRPr/>
              </a:pPr>
              <a:t>2016/7/20</a:t>
            </a:fld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CFD4F1-5B70-4630-994E-041B7DAC1DB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105095739"/>
      </p:ext>
    </p:extLst>
  </p:cSld>
  <p:clrMapOvr>
    <a:masterClrMapping/>
  </p:clrMapOvr>
  <p:transition/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標題及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77888" y="619125"/>
            <a:ext cx="7772400" cy="11430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表格版面配置區 2"/>
          <p:cNvSpPr>
            <a:spLocks noGrp="1"/>
          </p:cNvSpPr>
          <p:nvPr>
            <p:ph type="tbl" idx="1"/>
          </p:nvPr>
        </p:nvSpPr>
        <p:spPr>
          <a:xfrm>
            <a:off x="879475" y="1979613"/>
            <a:ext cx="7772400" cy="4114800"/>
          </a:xfrm>
        </p:spPr>
        <p:txBody>
          <a:bodyPr/>
          <a:lstStyle/>
          <a:p>
            <a:pPr lvl="0"/>
            <a:endParaRPr lang="zh-TW" altLang="en-US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F80FB9-66F5-4380-A0F7-92A44C2558C3}" type="datetime1">
              <a:rPr lang="zh-TW" altLang="en-US"/>
              <a:pPr>
                <a:defRPr/>
              </a:pPr>
              <a:t>2016/7/20</a:t>
            </a:fld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12B619-D44B-4276-A91B-C93029E1EAC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72975330"/>
      </p:ext>
    </p:extLst>
  </p:cSld>
  <p:clrMapOvr>
    <a:masterClrMapping/>
  </p:clrMapOvr>
  <p:transition/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Jennifer\Desktop\104.3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05" y="1772816"/>
            <a:ext cx="9440753" cy="1931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圖片 12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23" y="172242"/>
            <a:ext cx="2648480" cy="16616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zh-TW" altLang="zh-TW"/>
            </a:lvl1pPr>
          </a:lstStyle>
          <a:p>
            <a:endParaRPr altLang="en-US">
              <a:solidFill>
                <a:srgbClr val="000000"/>
              </a:solidFill>
            </a:endParaRPr>
          </a:p>
        </p:txBody>
      </p:sp>
      <p:pic>
        <p:nvPicPr>
          <p:cNvPr id="10" name="圖片 9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9277" y="585056"/>
            <a:ext cx="2106234" cy="1187760"/>
          </a:xfrm>
          <a:prstGeom prst="rect">
            <a:avLst/>
          </a:prstGeom>
        </p:spPr>
      </p:pic>
      <p:pic>
        <p:nvPicPr>
          <p:cNvPr id="2" name="圖片 1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4855" y="197520"/>
            <a:ext cx="3510389" cy="1844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281221"/>
      </p:ext>
    </p:extLst>
  </p:cSld>
  <p:clrMapOvr>
    <a:masterClrMapping/>
  </p:clrMapOvr>
  <p:transition/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 hasCustomPrompt="1"/>
          </p:nvPr>
        </p:nvSpPr>
        <p:spPr>
          <a:xfrm>
            <a:off x="2924789" y="980728"/>
            <a:ext cx="6653149" cy="638944"/>
          </a:xfrm>
        </p:spPr>
        <p:txBody>
          <a:bodyPr/>
          <a:lstStyle/>
          <a:p>
            <a:r>
              <a:rPr lang="zh-TW" altLang="en-US" dirty="0"/>
              <a:t>請輸入標題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62528" y="2132856"/>
            <a:ext cx="8760216" cy="4021882"/>
          </a:xfrm>
        </p:spPr>
        <p:txBody>
          <a:bodyPr/>
          <a:lstStyle/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66413A-1632-41D6-86F9-2105E0F9E943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2"/>
          </p:nvPr>
        </p:nvSpPr>
        <p:spPr>
          <a:xfrm>
            <a:off x="495306" y="6245225"/>
            <a:ext cx="2311400" cy="476250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5126669"/>
      </p:ext>
    </p:extLst>
  </p:cSld>
  <p:clrMapOvr>
    <a:masterClrMapping/>
  </p:clrMapOvr>
  <p:transition/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82506" y="4406969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AF6D3F-5E10-4EF6-9E18-623EC93B870C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1096107"/>
      </p:ext>
    </p:extLst>
  </p:cSld>
  <p:clrMapOvr>
    <a:masterClrMapping/>
  </p:clrMapOvr>
  <p:transition/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507339" y="1628779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047589" y="1628779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26B433-03D4-45FC-AFA6-C4BB3427B093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2846153"/>
      </p:ext>
    </p:extLst>
  </p:cSld>
  <p:clrMapOvr>
    <a:masterClrMapping/>
  </p:clrMapOvr>
  <p:transition/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5032115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5032115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CF29D3-6CF2-45CA-89FF-FCF60156CBC7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8176584"/>
      </p:ext>
    </p:extLst>
  </p:cSld>
  <p:clrMapOvr>
    <a:masterClrMapping/>
  </p:clrMapOvr>
  <p:transition/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72A172-0428-43A6-97A1-00291A7C4198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5584972"/>
      </p:ext>
    </p:extLst>
  </p:cSld>
  <p:clrMapOvr>
    <a:masterClrMapping/>
  </p:clrMapOvr>
  <p:transition/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ABBBE1-82B0-4A99-98D4-BFC6D9670E3E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815902"/>
      </p:ext>
    </p:extLst>
  </p:cSld>
  <p:clrMapOvr>
    <a:masterClrMapping/>
  </p:clrMapOvr>
  <p:transition/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872980" y="273077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95300" y="1435103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1EA1B8-1A86-4DFA-8328-D460A8F5FF1B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9366023"/>
      </p:ext>
    </p:extLst>
  </p:cSld>
  <p:clrMapOvr>
    <a:masterClrMapping/>
  </p:clrMapOvr>
  <p:transition/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41651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941651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941651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7513A8-BC84-4ED3-BC79-34F64EAFF8E1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0326473"/>
      </p:ext>
    </p:extLst>
  </p:cSld>
  <p:clrMapOvr>
    <a:masterClrMapping/>
  </p:clrMapOvr>
  <p:transition/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D4B6FE-B6BA-42B1-B863-74A4566C2580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6976729"/>
      </p:ext>
    </p:extLst>
  </p:cSld>
  <p:clrMapOvr>
    <a:masterClrMapping/>
  </p:clrMapOvr>
  <p:transition/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7192169" y="274638"/>
            <a:ext cx="2230570" cy="588010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95335" y="274638"/>
            <a:ext cx="6531769" cy="5880100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F6F8A9-2F1A-42B2-AF13-2413535664E6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8518173"/>
      </p:ext>
    </p:extLst>
  </p:cSld>
  <p:clrMapOvr>
    <a:masterClrMapping/>
  </p:clrMapOvr>
  <p:transition/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4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8" y="3602038"/>
            <a:ext cx="7429501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8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2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D7DD-2DCC-4618-BF25-D9FD260A7BCE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8270456"/>
      </p:ext>
    </p:extLst>
  </p:cSld>
  <p:clrMapOvr>
    <a:masterClrMapping/>
  </p:clrMapOvr>
  <p:transition/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Jennifer\Desktop\104.3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798" y="1772816"/>
            <a:ext cx="9440753" cy="1931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圖片 12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23" y="172242"/>
            <a:ext cx="2648480" cy="16616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zh-TW" altLang="zh-TW"/>
            </a:lvl1pPr>
          </a:lstStyle>
          <a:p>
            <a:endParaRPr altLang="en-US">
              <a:solidFill>
                <a:srgbClr val="000000"/>
              </a:solidFill>
            </a:endParaRPr>
          </a:p>
        </p:txBody>
      </p:sp>
      <p:pic>
        <p:nvPicPr>
          <p:cNvPr id="10" name="圖片 9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9277" y="585056"/>
            <a:ext cx="2106234" cy="1187760"/>
          </a:xfrm>
          <a:prstGeom prst="rect">
            <a:avLst/>
          </a:prstGeom>
        </p:spPr>
      </p:pic>
      <p:pic>
        <p:nvPicPr>
          <p:cNvPr id="2" name="圖片 1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4849" y="197510"/>
            <a:ext cx="3510389" cy="1844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622000"/>
      </p:ext>
    </p:extLst>
  </p:cSld>
  <p:clrMapOvr>
    <a:masterClrMapping/>
  </p:clrMapOvr>
  <p:transition/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 hasCustomPrompt="1"/>
          </p:nvPr>
        </p:nvSpPr>
        <p:spPr>
          <a:xfrm>
            <a:off x="2924789" y="980728"/>
            <a:ext cx="6653149" cy="638944"/>
          </a:xfrm>
        </p:spPr>
        <p:txBody>
          <a:bodyPr/>
          <a:lstStyle/>
          <a:p>
            <a:r>
              <a:rPr lang="zh-TW" altLang="en-US" dirty="0"/>
              <a:t>請輸入標題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62528" y="2132856"/>
            <a:ext cx="8760216" cy="4021882"/>
          </a:xfrm>
        </p:spPr>
        <p:txBody>
          <a:bodyPr/>
          <a:lstStyle/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66413A-1632-41D6-86F9-2105E0F9E943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2"/>
          </p:nvPr>
        </p:nvSpPr>
        <p:spPr>
          <a:xfrm>
            <a:off x="495306" y="6245225"/>
            <a:ext cx="2311400" cy="476250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080468"/>
      </p:ext>
    </p:extLst>
  </p:cSld>
  <p:clrMapOvr>
    <a:masterClrMapping/>
  </p:clrMapOvr>
  <p:transition/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82506" y="4406959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AF6D3F-5E10-4EF6-9E18-623EC93B870C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6425171"/>
      </p:ext>
    </p:extLst>
  </p:cSld>
  <p:clrMapOvr>
    <a:masterClrMapping/>
  </p:clrMapOvr>
  <p:transition/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507339" y="1628779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047589" y="1628779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26B433-03D4-45FC-AFA6-C4BB3427B093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9787870"/>
      </p:ext>
    </p:extLst>
  </p:cSld>
  <p:clrMapOvr>
    <a:masterClrMapping/>
  </p:clrMapOvr>
  <p:transition/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5032115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5032115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CF29D3-6CF2-45CA-89FF-FCF60156CBC7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91347"/>
      </p:ext>
    </p:extLst>
  </p:cSld>
  <p:clrMapOvr>
    <a:masterClrMapping/>
  </p:clrMapOvr>
  <p:transition/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72A172-0428-43A6-97A1-00291A7C4198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924892"/>
      </p:ext>
    </p:extLst>
  </p:cSld>
  <p:clrMapOvr>
    <a:masterClrMapping/>
  </p:clrMapOvr>
  <p:transition/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ABBBE1-82B0-4A99-98D4-BFC6D9670E3E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7605698"/>
      </p:ext>
    </p:extLst>
  </p:cSld>
  <p:clrMapOvr>
    <a:masterClrMapping/>
  </p:clrMapOvr>
  <p:transition/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872980" y="273067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95300" y="1435103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1EA1B8-1A86-4DFA-8328-D460A8F5FF1B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1998001"/>
      </p:ext>
    </p:extLst>
  </p:cSld>
  <p:clrMapOvr>
    <a:masterClrMapping/>
  </p:clrMapOvr>
  <p:transition/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41651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941651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941651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7513A8-BC84-4ED3-BC79-34F64EAFF8E1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0263783"/>
      </p:ext>
    </p:extLst>
  </p:cSld>
  <p:clrMapOvr>
    <a:masterClrMapping/>
  </p:clrMapOvr>
  <p:transition/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D4B6FE-B6BA-42B1-B863-74A4566C2580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334950"/>
      </p:ext>
    </p:extLst>
  </p:cSld>
  <p:clrMapOvr>
    <a:masterClrMapping/>
  </p:clrMapOvr>
  <p:transition/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7192169" y="274638"/>
            <a:ext cx="2230570" cy="588010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95322" y="274638"/>
            <a:ext cx="6531769" cy="5880100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F6F8A9-2F1A-42B2-AF13-2413535664E6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3246946"/>
      </p:ext>
    </p:extLst>
  </p:cSld>
  <p:clrMapOvr>
    <a:masterClrMapping/>
  </p:clrMapOvr>
  <p:transition/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4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8" y="3602038"/>
            <a:ext cx="7429501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8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2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D7DD-2DCC-4618-BF25-D9FD260A7BCE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369366"/>
      </p:ext>
    </p:extLst>
  </p:cSld>
  <p:clrMapOvr>
    <a:masterClrMapping/>
  </p:clrMapOvr>
  <p:transition/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Jennifer\Desktop\104.3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785" y="1772816"/>
            <a:ext cx="9440753" cy="1931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圖片 12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23" y="172242"/>
            <a:ext cx="2648480" cy="16616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zh-TW" altLang="zh-TW"/>
            </a:lvl1pPr>
          </a:lstStyle>
          <a:p>
            <a:endParaRPr altLang="en-US">
              <a:solidFill>
                <a:srgbClr val="000000"/>
              </a:solidFill>
            </a:endParaRPr>
          </a:p>
        </p:txBody>
      </p:sp>
      <p:pic>
        <p:nvPicPr>
          <p:cNvPr id="10" name="圖片 9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9277" y="585056"/>
            <a:ext cx="2106234" cy="1187760"/>
          </a:xfrm>
          <a:prstGeom prst="rect">
            <a:avLst/>
          </a:prstGeom>
        </p:spPr>
      </p:pic>
      <p:pic>
        <p:nvPicPr>
          <p:cNvPr id="2" name="圖片 1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4836" y="197498"/>
            <a:ext cx="3510389" cy="1844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942202"/>
      </p:ext>
    </p:extLst>
  </p:cSld>
  <p:clrMapOvr>
    <a:masterClrMapping/>
  </p:clrMapOvr>
  <p:transition/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 hasCustomPrompt="1"/>
          </p:nvPr>
        </p:nvSpPr>
        <p:spPr>
          <a:xfrm>
            <a:off x="2924789" y="980728"/>
            <a:ext cx="6653149" cy="638944"/>
          </a:xfrm>
        </p:spPr>
        <p:txBody>
          <a:bodyPr/>
          <a:lstStyle/>
          <a:p>
            <a:r>
              <a:rPr lang="zh-TW" altLang="en-US" dirty="0"/>
              <a:t>請輸入標題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62528" y="2132856"/>
            <a:ext cx="8760216" cy="4021882"/>
          </a:xfrm>
        </p:spPr>
        <p:txBody>
          <a:bodyPr/>
          <a:lstStyle/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66413A-1632-41D6-86F9-2105E0F9E943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2"/>
          </p:nvPr>
        </p:nvSpPr>
        <p:spPr>
          <a:xfrm>
            <a:off x="495306" y="6245225"/>
            <a:ext cx="2311400" cy="476250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1794654"/>
      </p:ext>
    </p:extLst>
  </p:cSld>
  <p:clrMapOvr>
    <a:masterClrMapping/>
  </p:clrMapOvr>
  <p:transition/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82506" y="4406935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AF6D3F-5E10-4EF6-9E18-623EC93B870C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3048778"/>
      </p:ext>
    </p:extLst>
  </p:cSld>
  <p:clrMapOvr>
    <a:masterClrMapping/>
  </p:clrMapOvr>
  <p:transition/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507339" y="1628778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047589" y="1628778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26B433-03D4-45FC-AFA6-C4BB3427B093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7203337"/>
      </p:ext>
    </p:extLst>
  </p:cSld>
  <p:clrMapOvr>
    <a:masterClrMapping/>
  </p:clrMapOvr>
  <p:transition/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5032115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5032115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CF29D3-6CF2-45CA-89FF-FCF60156CBC7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5188190"/>
      </p:ext>
    </p:extLst>
  </p:cSld>
  <p:clrMapOvr>
    <a:masterClrMapping/>
  </p:clrMapOvr>
  <p:transition/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72A172-0428-43A6-97A1-00291A7C4198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7847548"/>
      </p:ext>
    </p:extLst>
  </p:cSld>
  <p:clrMapOvr>
    <a:masterClrMapping/>
  </p:clrMapOvr>
  <p:transition/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ABBBE1-82B0-4A99-98D4-BFC6D9670E3E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6342817"/>
      </p:ext>
    </p:extLst>
  </p:cSld>
  <p:clrMapOvr>
    <a:masterClrMapping/>
  </p:clrMapOvr>
  <p:transition/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872980" y="273052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95300" y="1435102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1EA1B8-1A86-4DFA-8328-D460A8F5FF1B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6220137"/>
      </p:ext>
    </p:extLst>
  </p:cSld>
  <p:clrMapOvr>
    <a:masterClrMapping/>
  </p:clrMapOvr>
  <p:transition/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41651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941651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941651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7513A8-BC84-4ED3-BC79-34F64EAFF8E1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6492730"/>
      </p:ext>
    </p:extLst>
  </p:cSld>
  <p:clrMapOvr>
    <a:masterClrMapping/>
  </p:clrMapOvr>
  <p:transition/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D4B6FE-B6BA-42B1-B863-74A4566C2580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45597"/>
      </p:ext>
    </p:extLst>
  </p:cSld>
  <p:clrMapOvr>
    <a:masterClrMapping/>
  </p:clrMapOvr>
  <p:transition/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7192169" y="274638"/>
            <a:ext cx="2230570" cy="588010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95318" y="274638"/>
            <a:ext cx="6531769" cy="5880100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F6F8A9-2F1A-42B2-AF13-2413535664E6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2956963"/>
      </p:ext>
    </p:extLst>
  </p:cSld>
  <p:clrMapOvr>
    <a:masterClrMapping/>
  </p:clrMapOvr>
  <p:transition/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4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8" y="3602038"/>
            <a:ext cx="7429501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8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2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D7DD-2DCC-4618-BF25-D9FD260A7BCE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4361327"/>
      </p:ext>
    </p:extLst>
  </p:cSld>
  <p:clrMapOvr>
    <a:masterClrMapping/>
  </p:clrMapOvr>
  <p:transition/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7"/>
          <p:cNvSpPr>
            <a:spLocks noChangeArrowheads="1"/>
          </p:cNvSpPr>
          <p:nvPr/>
        </p:nvSpPr>
        <p:spPr bwMode="auto">
          <a:xfrm>
            <a:off x="0" y="6618288"/>
            <a:ext cx="9906000" cy="239712"/>
          </a:xfrm>
          <a:prstGeom prst="rect">
            <a:avLst/>
          </a:prstGeom>
          <a:solidFill>
            <a:srgbClr val="009FE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600" b="1">
                <a:solidFill>
                  <a:srgbClr val="000000"/>
                </a:solidFill>
                <a:latin typeface="Tahoma" panose="020B0604030504040204" pitchFamily="34" charset="0"/>
                <a:ea typeface="標楷體" panose="03000509000000000000" pitchFamily="65" charset="-120"/>
              </a:defRPr>
            </a:lvl1pPr>
            <a:lvl2pPr marL="742950" indent="-285750" eaLnBrk="0" hangingPunct="0">
              <a:defRPr kumimoji="1" sz="1600" b="1">
                <a:solidFill>
                  <a:srgbClr val="000000"/>
                </a:solidFill>
                <a:latin typeface="Tahoma" panose="020B0604030504040204" pitchFamily="34" charset="0"/>
                <a:ea typeface="標楷體" panose="03000509000000000000" pitchFamily="65" charset="-120"/>
              </a:defRPr>
            </a:lvl2pPr>
            <a:lvl3pPr marL="1143000" indent="-228600" eaLnBrk="0" hangingPunct="0">
              <a:defRPr kumimoji="1" sz="1600" b="1">
                <a:solidFill>
                  <a:srgbClr val="000000"/>
                </a:solidFill>
                <a:latin typeface="Tahoma" panose="020B0604030504040204" pitchFamily="34" charset="0"/>
                <a:ea typeface="標楷體" panose="03000509000000000000" pitchFamily="65" charset="-120"/>
              </a:defRPr>
            </a:lvl3pPr>
            <a:lvl4pPr marL="1600200" indent="-228600" eaLnBrk="0" hangingPunct="0">
              <a:defRPr kumimoji="1" sz="1600" b="1">
                <a:solidFill>
                  <a:srgbClr val="000000"/>
                </a:solidFill>
                <a:latin typeface="Tahoma" panose="020B0604030504040204" pitchFamily="34" charset="0"/>
                <a:ea typeface="標楷體" panose="03000509000000000000" pitchFamily="65" charset="-120"/>
              </a:defRPr>
            </a:lvl4pPr>
            <a:lvl5pPr marL="2057400" indent="-228600" eaLnBrk="0" hangingPunct="0">
              <a:defRPr kumimoji="1" sz="1600" b="1">
                <a:solidFill>
                  <a:srgbClr val="000000"/>
                </a:solidFill>
                <a:latin typeface="Tahoma" panose="020B0604030504040204" pitchFamily="34" charset="0"/>
                <a:ea typeface="標楷體" panose="03000509000000000000" pitchFamily="65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SzPct val="60000"/>
              <a:buFont typeface="Wingdings" panose="05000000000000000000" pitchFamily="2" charset="2"/>
              <a:defRPr kumimoji="1" sz="1600" b="1">
                <a:solidFill>
                  <a:srgbClr val="000000"/>
                </a:solidFill>
                <a:latin typeface="Tahoma" panose="020B0604030504040204" pitchFamily="34" charset="0"/>
                <a:ea typeface="標楷體" panose="03000509000000000000" pitchFamily="65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SzPct val="60000"/>
              <a:buFont typeface="Wingdings" panose="05000000000000000000" pitchFamily="2" charset="2"/>
              <a:defRPr kumimoji="1" sz="1600" b="1">
                <a:solidFill>
                  <a:srgbClr val="000000"/>
                </a:solidFill>
                <a:latin typeface="Tahoma" panose="020B0604030504040204" pitchFamily="34" charset="0"/>
                <a:ea typeface="標楷體" panose="03000509000000000000" pitchFamily="65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SzPct val="60000"/>
              <a:buFont typeface="Wingdings" panose="05000000000000000000" pitchFamily="2" charset="2"/>
              <a:defRPr kumimoji="1" sz="1600" b="1">
                <a:solidFill>
                  <a:srgbClr val="000000"/>
                </a:solidFill>
                <a:latin typeface="Tahoma" panose="020B0604030504040204" pitchFamily="34" charset="0"/>
                <a:ea typeface="標楷體" panose="03000509000000000000" pitchFamily="65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SzPct val="60000"/>
              <a:buFont typeface="Wingdings" panose="05000000000000000000" pitchFamily="2" charset="2"/>
              <a:defRPr kumimoji="1" sz="1600" b="1">
                <a:solidFill>
                  <a:srgbClr val="000000"/>
                </a:solidFill>
                <a:latin typeface="Tahoma" panose="020B0604030504040204" pitchFamily="34" charset="0"/>
                <a:ea typeface="標楷體" panose="03000509000000000000" pitchFamily="65" charset="-120"/>
              </a:defRPr>
            </a:lvl9pPr>
          </a:lstStyle>
          <a:p>
            <a:pPr algn="ctr" eaLnBrk="1" hangingPunct="1">
              <a:defRPr/>
            </a:pPr>
            <a:endParaRPr lang="zh-TW" altLang="en-US" sz="1800" b="0">
              <a:solidFill>
                <a:prstClr val="black"/>
              </a:solidFill>
              <a:latin typeface="Arial" panose="020B0604020202020204" pitchFamily="34" charset="0"/>
              <a:ea typeface="新細明體" panose="02020500000000000000" pitchFamily="18" charset="-120"/>
            </a:endParaRPr>
          </a:p>
        </p:txBody>
      </p:sp>
      <p:pic>
        <p:nvPicPr>
          <p:cNvPr id="5" name="Picture 28" descr="itri_CEL_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408" y="220663"/>
            <a:ext cx="2873375" cy="61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87"/>
          <p:cNvSpPr>
            <a:spLocks noChangeArrowheads="1"/>
          </p:cNvSpPr>
          <p:nvPr/>
        </p:nvSpPr>
        <p:spPr bwMode="auto">
          <a:xfrm>
            <a:off x="7842250" y="6619895"/>
            <a:ext cx="2063750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kumimoji="1" sz="1600" b="1">
                <a:solidFill>
                  <a:srgbClr val="000000"/>
                </a:solidFill>
                <a:latin typeface="Tahoma" pitchFamily="34" charset="0"/>
                <a:ea typeface="標楷體" pitchFamily="65" charset="-120"/>
              </a:defRPr>
            </a:lvl1pPr>
            <a:lvl2pPr marL="742950" indent="-285750">
              <a:defRPr kumimoji="1" sz="1600" b="1">
                <a:solidFill>
                  <a:srgbClr val="000000"/>
                </a:solidFill>
                <a:latin typeface="Tahoma" pitchFamily="34" charset="0"/>
                <a:ea typeface="標楷體" pitchFamily="65" charset="-120"/>
              </a:defRPr>
            </a:lvl2pPr>
            <a:lvl3pPr marL="1143000" indent="-228600">
              <a:defRPr kumimoji="1" sz="1600" b="1">
                <a:solidFill>
                  <a:srgbClr val="000000"/>
                </a:solidFill>
                <a:latin typeface="Tahoma" pitchFamily="34" charset="0"/>
                <a:ea typeface="標楷體" pitchFamily="65" charset="-120"/>
              </a:defRPr>
            </a:lvl3pPr>
            <a:lvl4pPr marL="1600200" indent="-228600">
              <a:defRPr kumimoji="1" sz="1600" b="1">
                <a:solidFill>
                  <a:srgbClr val="000000"/>
                </a:solidFill>
                <a:latin typeface="Tahoma" pitchFamily="34" charset="0"/>
                <a:ea typeface="標楷體" pitchFamily="65" charset="-120"/>
              </a:defRPr>
            </a:lvl4pPr>
            <a:lvl5pPr marL="2057400" indent="-228600">
              <a:defRPr kumimoji="1" sz="1600" b="1">
                <a:solidFill>
                  <a:srgbClr val="000000"/>
                </a:solidFill>
                <a:latin typeface="Tahoma" pitchFamily="34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b="1">
                <a:solidFill>
                  <a:srgbClr val="000000"/>
                </a:solidFill>
                <a:latin typeface="Tahoma" pitchFamily="34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b="1">
                <a:solidFill>
                  <a:srgbClr val="000000"/>
                </a:solidFill>
                <a:latin typeface="Tahoma" pitchFamily="34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b="1">
                <a:solidFill>
                  <a:srgbClr val="000000"/>
                </a:solidFill>
                <a:latin typeface="Tahoma" pitchFamily="34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b="1">
                <a:solidFill>
                  <a:srgbClr val="000000"/>
                </a:solidFill>
                <a:latin typeface="Tahoma" pitchFamily="34" charset="0"/>
                <a:ea typeface="標楷體" pitchFamily="65" charset="-120"/>
              </a:defRPr>
            </a:lvl9pPr>
          </a:lstStyle>
          <a:p>
            <a:pPr algn="r"/>
            <a:fld id="{A69FCCBD-F50D-4CB1-A7E6-34A2C2F5B7C8}" type="slidenum">
              <a:rPr kumimoji="0" lang="en-US" altLang="zh-TW" sz="1400" b="0">
                <a:solidFill>
                  <a:prstClr val="white"/>
                </a:solidFill>
                <a:ea typeface="新細明體" pitchFamily="18" charset="-120"/>
              </a:rPr>
              <a:pPr algn="r"/>
              <a:t>‹#›</a:t>
            </a:fld>
            <a:endParaRPr kumimoji="0" lang="en-US" altLang="zh-TW" sz="1400" b="0">
              <a:solidFill>
                <a:prstClr val="white"/>
              </a:solidFill>
              <a:ea typeface="新細明體" pitchFamily="18" charset="-120"/>
            </a:endParaRPr>
          </a:p>
        </p:txBody>
      </p:sp>
      <p:sp>
        <p:nvSpPr>
          <p:cNvPr id="7" name="Text Box 30"/>
          <p:cNvSpPr txBox="1">
            <a:spLocks noChangeArrowheads="1"/>
          </p:cNvSpPr>
          <p:nvPr/>
        </p:nvSpPr>
        <p:spPr bwMode="auto">
          <a:xfrm>
            <a:off x="6" y="6646863"/>
            <a:ext cx="247015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600" b="1">
                <a:solidFill>
                  <a:srgbClr val="000000"/>
                </a:solidFill>
                <a:latin typeface="Tahoma" panose="020B0604030504040204" pitchFamily="34" charset="0"/>
                <a:ea typeface="標楷體" panose="03000509000000000000" pitchFamily="65" charset="-120"/>
              </a:defRPr>
            </a:lvl1pPr>
            <a:lvl2pPr marL="742950" indent="-285750" eaLnBrk="0" hangingPunct="0">
              <a:defRPr kumimoji="1" sz="1600" b="1">
                <a:solidFill>
                  <a:srgbClr val="000000"/>
                </a:solidFill>
                <a:latin typeface="Tahoma" panose="020B0604030504040204" pitchFamily="34" charset="0"/>
                <a:ea typeface="標楷體" panose="03000509000000000000" pitchFamily="65" charset="-120"/>
              </a:defRPr>
            </a:lvl2pPr>
            <a:lvl3pPr marL="1143000" indent="-228600" eaLnBrk="0" hangingPunct="0">
              <a:defRPr kumimoji="1" sz="1600" b="1">
                <a:solidFill>
                  <a:srgbClr val="000000"/>
                </a:solidFill>
                <a:latin typeface="Tahoma" panose="020B0604030504040204" pitchFamily="34" charset="0"/>
                <a:ea typeface="標楷體" panose="03000509000000000000" pitchFamily="65" charset="-120"/>
              </a:defRPr>
            </a:lvl3pPr>
            <a:lvl4pPr marL="1600200" indent="-228600" eaLnBrk="0" hangingPunct="0">
              <a:defRPr kumimoji="1" sz="1600" b="1">
                <a:solidFill>
                  <a:srgbClr val="000000"/>
                </a:solidFill>
                <a:latin typeface="Tahoma" panose="020B0604030504040204" pitchFamily="34" charset="0"/>
                <a:ea typeface="標楷體" panose="03000509000000000000" pitchFamily="65" charset="-120"/>
              </a:defRPr>
            </a:lvl4pPr>
            <a:lvl5pPr marL="2057400" indent="-228600" eaLnBrk="0" hangingPunct="0">
              <a:defRPr kumimoji="1" sz="1600" b="1">
                <a:solidFill>
                  <a:srgbClr val="000000"/>
                </a:solidFill>
                <a:latin typeface="Tahoma" panose="020B0604030504040204" pitchFamily="34" charset="0"/>
                <a:ea typeface="標楷體" panose="03000509000000000000" pitchFamily="65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SzPct val="60000"/>
              <a:buFont typeface="Wingdings" panose="05000000000000000000" pitchFamily="2" charset="2"/>
              <a:defRPr kumimoji="1" sz="1600" b="1">
                <a:solidFill>
                  <a:srgbClr val="000000"/>
                </a:solidFill>
                <a:latin typeface="Tahoma" panose="020B0604030504040204" pitchFamily="34" charset="0"/>
                <a:ea typeface="標楷體" panose="03000509000000000000" pitchFamily="65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SzPct val="60000"/>
              <a:buFont typeface="Wingdings" panose="05000000000000000000" pitchFamily="2" charset="2"/>
              <a:defRPr kumimoji="1" sz="1600" b="1">
                <a:solidFill>
                  <a:srgbClr val="000000"/>
                </a:solidFill>
                <a:latin typeface="Tahoma" panose="020B0604030504040204" pitchFamily="34" charset="0"/>
                <a:ea typeface="標楷體" panose="03000509000000000000" pitchFamily="65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SzPct val="60000"/>
              <a:buFont typeface="Wingdings" panose="05000000000000000000" pitchFamily="2" charset="2"/>
              <a:defRPr kumimoji="1" sz="1600" b="1">
                <a:solidFill>
                  <a:srgbClr val="000000"/>
                </a:solidFill>
                <a:latin typeface="Tahoma" panose="020B0604030504040204" pitchFamily="34" charset="0"/>
                <a:ea typeface="標楷體" panose="03000509000000000000" pitchFamily="65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SzPct val="60000"/>
              <a:buFont typeface="Wingdings" panose="05000000000000000000" pitchFamily="2" charset="2"/>
              <a:defRPr kumimoji="1" sz="1600" b="1">
                <a:solidFill>
                  <a:srgbClr val="000000"/>
                </a:solidFill>
                <a:latin typeface="Tahoma" panose="020B0604030504040204" pitchFamily="34" charset="0"/>
                <a:ea typeface="標楷體" panose="03000509000000000000" pitchFamily="65" charset="-120"/>
              </a:defRPr>
            </a:lvl9pPr>
          </a:lstStyle>
          <a:p>
            <a:pPr eaLnBrk="1" hangingPunct="1">
              <a:defRPr/>
            </a:pPr>
            <a:r>
              <a:rPr lang="en-US" altLang="zh-TW" sz="900" b="0" dirty="0">
                <a:solidFill>
                  <a:prstClr val="white"/>
                </a:solidFill>
                <a:latin typeface="Arial" panose="020B0604020202020204" pitchFamily="34" charset="0"/>
                <a:ea typeface="新細明體" panose="02020500000000000000" pitchFamily="18" charset="-120"/>
              </a:rPr>
              <a:t>Copyright 2015</a:t>
            </a:r>
            <a:r>
              <a:rPr lang="zh-TW" altLang="en-US" sz="900" b="0" dirty="0">
                <a:solidFill>
                  <a:prstClr val="white"/>
                </a:solidFill>
                <a:latin typeface="Arial" panose="020B0604020202020204" pitchFamily="34" charset="0"/>
                <a:ea typeface="新細明體" panose="02020500000000000000" pitchFamily="18" charset="-120"/>
              </a:rPr>
              <a:t> </a:t>
            </a:r>
            <a:r>
              <a:rPr lang="en-US" altLang="zh-TW" sz="900" b="0" dirty="0">
                <a:solidFill>
                  <a:prstClr val="white"/>
                </a:solidFill>
                <a:latin typeface="Arial" panose="020B0604020202020204" pitchFamily="34" charset="0"/>
                <a:ea typeface="新細明體" panose="02020500000000000000" pitchFamily="18" charset="-120"/>
              </a:rPr>
              <a:t>ITRI </a:t>
            </a:r>
            <a:r>
              <a:rPr lang="zh-TW" altLang="en-US" sz="900" b="0" dirty="0">
                <a:solidFill>
                  <a:prstClr val="white"/>
                </a:solidFill>
                <a:latin typeface="Arial" panose="020B0604020202020204" pitchFamily="34" charset="0"/>
                <a:ea typeface="新細明體" panose="02020500000000000000" pitchFamily="18" charset="-120"/>
              </a:rPr>
              <a:t>工業技術研究院</a:t>
            </a:r>
          </a:p>
        </p:txBody>
      </p:sp>
      <p:sp>
        <p:nvSpPr>
          <p:cNvPr id="182339" name="Rectangle 67"/>
          <p:cNvSpPr>
            <a:spLocks noGrp="1" noChangeArrowheads="1"/>
          </p:cNvSpPr>
          <p:nvPr>
            <p:ph type="ctrTitle"/>
          </p:nvPr>
        </p:nvSpPr>
        <p:spPr>
          <a:xfrm>
            <a:off x="974725" y="1484313"/>
            <a:ext cx="84201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182340" name="Rectangle 68" descr="Rectangle: Click to edit Master text styles&#10;Second level&#10;Third level&#10;Fourth level&#10;Fifth level"/>
          <p:cNvSpPr>
            <a:spLocks noGrp="1" noChangeArrowheads="1"/>
          </p:cNvSpPr>
          <p:nvPr>
            <p:ph type="subTitle" idx="1"/>
          </p:nvPr>
        </p:nvSpPr>
        <p:spPr>
          <a:xfrm>
            <a:off x="2230444" y="4005263"/>
            <a:ext cx="69342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b="0"/>
            </a:lvl1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8" name="Rectangle 70"/>
          <p:cNvSpPr>
            <a:spLocks noGrp="1" noChangeArrowheads="1"/>
          </p:cNvSpPr>
          <p:nvPr>
            <p:ph type="ftr" sz="quarter" idx="10"/>
          </p:nvPr>
        </p:nvSpPr>
        <p:spPr bwMode="auto">
          <a:xfrm>
            <a:off x="3986213" y="6626245"/>
            <a:ext cx="3136900" cy="23177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spcBef>
                <a:spcPct val="0"/>
              </a:spcBef>
              <a:buSzTx/>
              <a:buFontTx/>
              <a:buNone/>
              <a:defRPr kumimoji="0" sz="1400" b="0">
                <a:solidFill>
                  <a:schemeClr val="bg1"/>
                </a:solidFill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>
              <a:solidFill>
                <a:prstClr val="white"/>
              </a:solidFill>
              <a:latin typeface="Tahoma" pitchFamily="34" charset="0"/>
            </a:endParaRPr>
          </a:p>
        </p:txBody>
      </p:sp>
      <p:sp>
        <p:nvSpPr>
          <p:cNvPr id="9" name="Rectangle 72"/>
          <p:cNvSpPr>
            <a:spLocks noGrp="1" noChangeArrowheads="1"/>
          </p:cNvSpPr>
          <p:nvPr>
            <p:ph type="sldNum" sz="quarter" idx="11"/>
          </p:nvPr>
        </p:nvSpPr>
        <p:spPr bwMode="auto">
          <a:xfrm>
            <a:off x="7842250" y="6619895"/>
            <a:ext cx="2063750" cy="2381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400" b="0">
                <a:solidFill>
                  <a:schemeClr val="bg1"/>
                </a:solidFill>
                <a:ea typeface="新細明體" pitchFamily="18" charset="-120"/>
              </a:defRPr>
            </a:lvl1pPr>
          </a:lstStyle>
          <a:p>
            <a:fld id="{C1989AD3-4076-4B73-85FE-8E802C4320F9}" type="slidenum">
              <a:rPr lang="en-US" altLang="zh-TW">
                <a:solidFill>
                  <a:prstClr val="white"/>
                </a:solidFill>
                <a:latin typeface="Tahoma" pitchFamily="34" charset="0"/>
              </a:rPr>
              <a:pPr/>
              <a:t>‹#›</a:t>
            </a:fld>
            <a:endParaRPr lang="en-US" altLang="zh-TW">
              <a:solidFill>
                <a:prstClr val="white"/>
              </a:solidFill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75690"/>
      </p:ext>
    </p:extLst>
  </p:cSld>
  <p:clrMapOvr>
    <a:masterClrMapping/>
  </p:clrMapOvr>
  <p:transition/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2234154278"/>
      </p:ext>
    </p:extLst>
  </p:cSld>
  <p:clrMapOvr>
    <a:masterClrMapping/>
  </p:clrMapOvr>
  <p:transition/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82638" y="4406920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2511652580"/>
      </p:ext>
    </p:extLst>
  </p:cSld>
  <p:clrMapOvr>
    <a:masterClrMapping/>
  </p:clrMapOvr>
  <p:transition/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19157" y="1484313"/>
            <a:ext cx="4133851" cy="50403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105402" y="1484313"/>
            <a:ext cx="4133851" cy="50403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1483248133"/>
      </p:ext>
    </p:extLst>
  </p:cSld>
  <p:clrMapOvr>
    <a:masterClrMapping/>
  </p:clrMapOvr>
  <p:transition/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5032380" y="1535113"/>
            <a:ext cx="43783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5032380" y="2174875"/>
            <a:ext cx="43783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3627083547"/>
      </p:ext>
    </p:extLst>
  </p:cSld>
  <p:clrMapOvr>
    <a:masterClrMapping/>
  </p:clrMapOvr>
  <p:transition/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</p:spTree>
    <p:extLst>
      <p:ext uri="{BB962C8B-B14F-4D97-AF65-F5344CB8AC3E}">
        <p14:creationId xmlns:p14="http://schemas.microsoft.com/office/powerpoint/2010/main" val="3318672953"/>
      </p:ext>
    </p:extLst>
  </p:cSld>
  <p:clrMapOvr>
    <a:masterClrMapping/>
  </p:clrMapOvr>
  <p:transition/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9966894"/>
      </p:ext>
    </p:extLst>
  </p:cSld>
  <p:clrMapOvr>
    <a:masterClrMapping/>
  </p:clrMapOvr>
  <p:transition/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873507" y="273052"/>
            <a:ext cx="553720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95300" y="1435102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3460534043"/>
      </p:ext>
    </p:extLst>
  </p:cSld>
  <p:clrMapOvr>
    <a:masterClrMapping/>
  </p:clrMapOvr>
  <p:transition/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41519" y="4800600"/>
            <a:ext cx="59436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941519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941519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2068048922"/>
      </p:ext>
    </p:extLst>
  </p:cSld>
  <p:clrMapOvr>
    <a:masterClrMapping/>
  </p:clrMapOvr>
  <p:transition/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2578676971"/>
      </p:ext>
    </p:extLst>
  </p:cSld>
  <p:clrMapOvr>
    <a:masterClrMapping/>
  </p:clrMapOvr>
  <p:transition/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7175510" y="3"/>
            <a:ext cx="2117725" cy="65246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19150" y="3"/>
            <a:ext cx="6203950" cy="65246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999052295"/>
      </p:ext>
    </p:extLst>
  </p:cSld>
  <p:clrMapOvr>
    <a:masterClrMapping/>
  </p:clrMapOvr>
  <p:transition/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73125" y="3"/>
            <a:ext cx="8420100" cy="96361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819149" y="1484313"/>
            <a:ext cx="8420100" cy="5040312"/>
          </a:xfrm>
        </p:spPr>
        <p:txBody>
          <a:bodyPr/>
          <a:lstStyle/>
          <a:p>
            <a:pPr lvl="0"/>
            <a:endParaRPr lang="zh-TW" altLang="en-US" noProof="0"/>
          </a:p>
        </p:txBody>
      </p:sp>
    </p:spTree>
    <p:extLst>
      <p:ext uri="{BB962C8B-B14F-4D97-AF65-F5344CB8AC3E}">
        <p14:creationId xmlns:p14="http://schemas.microsoft.com/office/powerpoint/2010/main" val="1396942827"/>
      </p:ext>
    </p:extLst>
  </p:cSld>
  <p:clrMapOvr>
    <a:masterClrMapping/>
  </p:clrMapOvr>
  <p:transition/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/>
          </p:nvPr>
        </p:nvSpPr>
        <p:spPr>
          <a:xfrm>
            <a:off x="819160" y="3"/>
            <a:ext cx="8474075" cy="6524625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340790481"/>
      </p:ext>
    </p:extLst>
  </p:cSld>
  <p:clrMapOvr>
    <a:masterClrMapping/>
  </p:clrMapOvr>
  <p:transition/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>
            <a:spLocks noChangeArrowheads="1"/>
          </p:cNvSpPr>
          <p:nvPr/>
        </p:nvSpPr>
        <p:spPr bwMode="auto">
          <a:xfrm>
            <a:off x="0" y="6477000"/>
            <a:ext cx="9906000" cy="381000"/>
          </a:xfrm>
          <a:prstGeom prst="rect">
            <a:avLst/>
          </a:prstGeom>
          <a:gradFill rotWithShape="0">
            <a:gsLst>
              <a:gs pos="0">
                <a:srgbClr val="000080"/>
              </a:gs>
              <a:gs pos="100000">
                <a:srgbClr val="C2C2E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華康隸書體" charset="-120"/>
              </a:defRPr>
            </a:lvl1pPr>
            <a:lvl2pPr marL="742950" indent="-285750"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華康隸書體" charset="-120"/>
              </a:defRPr>
            </a:lvl2pPr>
            <a:lvl3pPr marL="1143000" indent="-228600"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華康隸書體" charset="-120"/>
              </a:defRPr>
            </a:lvl3pPr>
            <a:lvl4pPr marL="1600200" indent="-228600"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華康隸書體" charset="-120"/>
              </a:defRPr>
            </a:lvl4pPr>
            <a:lvl5pPr marL="2057400" indent="-228600"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華康隸書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華康隸書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華康隸書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華康隸書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華康隸書體" charset="-120"/>
              </a:defRPr>
            </a:lvl9pPr>
          </a:lstStyle>
          <a:p>
            <a:pPr>
              <a:defRPr/>
            </a:pPr>
            <a:endParaRPr lang="zh-TW" altLang="en-US">
              <a:solidFill>
                <a:prstClr val="black"/>
              </a:solidFill>
            </a:endParaRPr>
          </a:p>
        </p:txBody>
      </p:sp>
      <p:grpSp>
        <p:nvGrpSpPr>
          <p:cNvPr id="5" name="Group 18"/>
          <p:cNvGrpSpPr>
            <a:grpSpLocks/>
          </p:cNvGrpSpPr>
          <p:nvPr userDrawn="1"/>
        </p:nvGrpSpPr>
        <p:grpSpPr bwMode="auto">
          <a:xfrm>
            <a:off x="-39680" y="1"/>
            <a:ext cx="2493963" cy="836613"/>
            <a:chOff x="0" y="0"/>
            <a:chExt cx="1392" cy="480"/>
          </a:xfrm>
        </p:grpSpPr>
        <p:sp>
          <p:nvSpPr>
            <p:cNvPr id="6" name="Freeform 19"/>
            <p:cNvSpPr>
              <a:spLocks/>
            </p:cNvSpPr>
            <p:nvPr/>
          </p:nvSpPr>
          <p:spPr bwMode="auto">
            <a:xfrm>
              <a:off x="0" y="0"/>
              <a:ext cx="1144" cy="480"/>
            </a:xfrm>
            <a:custGeom>
              <a:avLst/>
              <a:gdLst>
                <a:gd name="T0" fmla="*/ 0 w 1135"/>
                <a:gd name="T1" fmla="*/ 0 h 445"/>
                <a:gd name="T2" fmla="*/ 1338 w 1135"/>
                <a:gd name="T3" fmla="*/ 0 h 445"/>
                <a:gd name="T4" fmla="*/ 1018 w 1135"/>
                <a:gd name="T5" fmla="*/ 2183 h 445"/>
                <a:gd name="T6" fmla="*/ 0 w 1135"/>
                <a:gd name="T7" fmla="*/ 2183 h 445"/>
                <a:gd name="T8" fmla="*/ 0 w 1135"/>
                <a:gd name="T9" fmla="*/ 0 h 4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35" h="445">
                  <a:moveTo>
                    <a:pt x="0" y="0"/>
                  </a:moveTo>
                  <a:lnTo>
                    <a:pt x="1135" y="0"/>
                  </a:lnTo>
                  <a:lnTo>
                    <a:pt x="862" y="445"/>
                  </a:lnTo>
                  <a:lnTo>
                    <a:pt x="0" y="4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240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</a:endParaRPr>
            </a:p>
          </p:txBody>
        </p:sp>
        <p:sp>
          <p:nvSpPr>
            <p:cNvPr id="7" name="Freeform 20"/>
            <p:cNvSpPr>
              <a:spLocks noEditPoints="1"/>
            </p:cNvSpPr>
            <p:nvPr/>
          </p:nvSpPr>
          <p:spPr bwMode="auto">
            <a:xfrm>
              <a:off x="122" y="211"/>
              <a:ext cx="168" cy="151"/>
            </a:xfrm>
            <a:custGeom>
              <a:avLst/>
              <a:gdLst>
                <a:gd name="T0" fmla="*/ 60 w 168"/>
                <a:gd name="T1" fmla="*/ 87 h 151"/>
                <a:gd name="T2" fmla="*/ 73 w 168"/>
                <a:gd name="T3" fmla="*/ 75 h 151"/>
                <a:gd name="T4" fmla="*/ 66 w 168"/>
                <a:gd name="T5" fmla="*/ 62 h 151"/>
                <a:gd name="T6" fmla="*/ 50 w 168"/>
                <a:gd name="T7" fmla="*/ 60 h 151"/>
                <a:gd name="T8" fmla="*/ 42 w 168"/>
                <a:gd name="T9" fmla="*/ 60 h 151"/>
                <a:gd name="T10" fmla="*/ 50 w 168"/>
                <a:gd name="T11" fmla="*/ 47 h 151"/>
                <a:gd name="T12" fmla="*/ 58 w 168"/>
                <a:gd name="T13" fmla="*/ 34 h 151"/>
                <a:gd name="T14" fmla="*/ 46 w 168"/>
                <a:gd name="T15" fmla="*/ 19 h 151"/>
                <a:gd name="T16" fmla="*/ 42 w 168"/>
                <a:gd name="T17" fmla="*/ 32 h 151"/>
                <a:gd name="T18" fmla="*/ 33 w 168"/>
                <a:gd name="T19" fmla="*/ 38 h 151"/>
                <a:gd name="T20" fmla="*/ 31 w 168"/>
                <a:gd name="T21" fmla="*/ 30 h 151"/>
                <a:gd name="T22" fmla="*/ 37 w 168"/>
                <a:gd name="T23" fmla="*/ 20 h 151"/>
                <a:gd name="T24" fmla="*/ 44 w 168"/>
                <a:gd name="T25" fmla="*/ 9 h 151"/>
                <a:gd name="T26" fmla="*/ 25 w 168"/>
                <a:gd name="T27" fmla="*/ 9 h 151"/>
                <a:gd name="T28" fmla="*/ 19 w 168"/>
                <a:gd name="T29" fmla="*/ 20 h 151"/>
                <a:gd name="T30" fmla="*/ 11 w 168"/>
                <a:gd name="T31" fmla="*/ 24 h 151"/>
                <a:gd name="T32" fmla="*/ 8 w 168"/>
                <a:gd name="T33" fmla="*/ 41 h 151"/>
                <a:gd name="T34" fmla="*/ 19 w 168"/>
                <a:gd name="T35" fmla="*/ 47 h 151"/>
                <a:gd name="T36" fmla="*/ 25 w 168"/>
                <a:gd name="T37" fmla="*/ 58 h 151"/>
                <a:gd name="T38" fmla="*/ 17 w 168"/>
                <a:gd name="T39" fmla="*/ 68 h 151"/>
                <a:gd name="T40" fmla="*/ 2 w 168"/>
                <a:gd name="T41" fmla="*/ 77 h 151"/>
                <a:gd name="T42" fmla="*/ 13 w 168"/>
                <a:gd name="T43" fmla="*/ 93 h 151"/>
                <a:gd name="T44" fmla="*/ 11 w 168"/>
                <a:gd name="T45" fmla="*/ 108 h 151"/>
                <a:gd name="T46" fmla="*/ 6 w 168"/>
                <a:gd name="T47" fmla="*/ 123 h 151"/>
                <a:gd name="T48" fmla="*/ 2 w 168"/>
                <a:gd name="T49" fmla="*/ 138 h 151"/>
                <a:gd name="T50" fmla="*/ 19 w 168"/>
                <a:gd name="T51" fmla="*/ 134 h 151"/>
                <a:gd name="T52" fmla="*/ 23 w 168"/>
                <a:gd name="T53" fmla="*/ 119 h 151"/>
                <a:gd name="T54" fmla="*/ 25 w 168"/>
                <a:gd name="T55" fmla="*/ 104 h 151"/>
                <a:gd name="T56" fmla="*/ 50 w 168"/>
                <a:gd name="T57" fmla="*/ 96 h 151"/>
                <a:gd name="T58" fmla="*/ 69 w 168"/>
                <a:gd name="T59" fmla="*/ 5 h 151"/>
                <a:gd name="T60" fmla="*/ 79 w 168"/>
                <a:gd name="T61" fmla="*/ 32 h 151"/>
                <a:gd name="T62" fmla="*/ 73 w 168"/>
                <a:gd name="T63" fmla="*/ 43 h 151"/>
                <a:gd name="T64" fmla="*/ 66 w 168"/>
                <a:gd name="T65" fmla="*/ 53 h 151"/>
                <a:gd name="T66" fmla="*/ 73 w 168"/>
                <a:gd name="T67" fmla="*/ 64 h 151"/>
                <a:gd name="T68" fmla="*/ 81 w 168"/>
                <a:gd name="T69" fmla="*/ 77 h 151"/>
                <a:gd name="T70" fmla="*/ 100 w 168"/>
                <a:gd name="T71" fmla="*/ 74 h 151"/>
                <a:gd name="T72" fmla="*/ 91 w 168"/>
                <a:gd name="T73" fmla="*/ 62 h 151"/>
                <a:gd name="T74" fmla="*/ 83 w 168"/>
                <a:gd name="T75" fmla="*/ 53 h 151"/>
                <a:gd name="T76" fmla="*/ 91 w 168"/>
                <a:gd name="T77" fmla="*/ 43 h 151"/>
                <a:gd name="T78" fmla="*/ 98 w 168"/>
                <a:gd name="T79" fmla="*/ 32 h 151"/>
                <a:gd name="T80" fmla="*/ 116 w 168"/>
                <a:gd name="T81" fmla="*/ 26 h 151"/>
                <a:gd name="T82" fmla="*/ 110 w 168"/>
                <a:gd name="T83" fmla="*/ 38 h 151"/>
                <a:gd name="T84" fmla="*/ 100 w 168"/>
                <a:gd name="T85" fmla="*/ 49 h 151"/>
                <a:gd name="T86" fmla="*/ 102 w 168"/>
                <a:gd name="T87" fmla="*/ 58 h 151"/>
                <a:gd name="T88" fmla="*/ 110 w 168"/>
                <a:gd name="T89" fmla="*/ 66 h 151"/>
                <a:gd name="T90" fmla="*/ 118 w 168"/>
                <a:gd name="T91" fmla="*/ 81 h 151"/>
                <a:gd name="T92" fmla="*/ 133 w 168"/>
                <a:gd name="T93" fmla="*/ 72 h 151"/>
                <a:gd name="T94" fmla="*/ 124 w 168"/>
                <a:gd name="T95" fmla="*/ 60 h 151"/>
                <a:gd name="T96" fmla="*/ 118 w 168"/>
                <a:gd name="T97" fmla="*/ 51 h 151"/>
                <a:gd name="T98" fmla="*/ 127 w 168"/>
                <a:gd name="T99" fmla="*/ 41 h 151"/>
                <a:gd name="T100" fmla="*/ 133 w 168"/>
                <a:gd name="T101" fmla="*/ 30 h 151"/>
                <a:gd name="T102" fmla="*/ 145 w 168"/>
                <a:gd name="T103" fmla="*/ 30 h 151"/>
                <a:gd name="T104" fmla="*/ 139 w 168"/>
                <a:gd name="T105" fmla="*/ 43 h 151"/>
                <a:gd name="T106" fmla="*/ 135 w 168"/>
                <a:gd name="T107" fmla="*/ 55 h 151"/>
                <a:gd name="T108" fmla="*/ 143 w 168"/>
                <a:gd name="T109" fmla="*/ 64 h 151"/>
                <a:gd name="T110" fmla="*/ 151 w 168"/>
                <a:gd name="T111" fmla="*/ 77 h 151"/>
                <a:gd name="T112" fmla="*/ 166 w 168"/>
                <a:gd name="T113" fmla="*/ 74 h 151"/>
                <a:gd name="T114" fmla="*/ 158 w 168"/>
                <a:gd name="T115" fmla="*/ 60 h 151"/>
                <a:gd name="T116" fmla="*/ 151 w 168"/>
                <a:gd name="T117" fmla="*/ 51 h 151"/>
                <a:gd name="T118" fmla="*/ 160 w 168"/>
                <a:gd name="T119" fmla="*/ 38 h 151"/>
                <a:gd name="T120" fmla="*/ 166 w 168"/>
                <a:gd name="T121" fmla="*/ 28 h 151"/>
                <a:gd name="T122" fmla="*/ 129 w 168"/>
                <a:gd name="T123" fmla="*/ 102 h 15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68" h="151">
                  <a:moveTo>
                    <a:pt x="31" y="85"/>
                  </a:moveTo>
                  <a:lnTo>
                    <a:pt x="31" y="151"/>
                  </a:lnTo>
                  <a:lnTo>
                    <a:pt x="48" y="151"/>
                  </a:lnTo>
                  <a:lnTo>
                    <a:pt x="48" y="83"/>
                  </a:lnTo>
                  <a:lnTo>
                    <a:pt x="58" y="81"/>
                  </a:lnTo>
                  <a:lnTo>
                    <a:pt x="58" y="83"/>
                  </a:lnTo>
                  <a:lnTo>
                    <a:pt x="58" y="85"/>
                  </a:lnTo>
                  <a:lnTo>
                    <a:pt x="60" y="87"/>
                  </a:lnTo>
                  <a:lnTo>
                    <a:pt x="60" y="89"/>
                  </a:lnTo>
                  <a:lnTo>
                    <a:pt x="75" y="85"/>
                  </a:lnTo>
                  <a:lnTo>
                    <a:pt x="75" y="83"/>
                  </a:lnTo>
                  <a:lnTo>
                    <a:pt x="75" y="81"/>
                  </a:lnTo>
                  <a:lnTo>
                    <a:pt x="73" y="81"/>
                  </a:lnTo>
                  <a:lnTo>
                    <a:pt x="73" y="79"/>
                  </a:lnTo>
                  <a:lnTo>
                    <a:pt x="73" y="77"/>
                  </a:lnTo>
                  <a:lnTo>
                    <a:pt x="73" y="75"/>
                  </a:lnTo>
                  <a:lnTo>
                    <a:pt x="71" y="75"/>
                  </a:lnTo>
                  <a:lnTo>
                    <a:pt x="71" y="74"/>
                  </a:lnTo>
                  <a:lnTo>
                    <a:pt x="71" y="72"/>
                  </a:lnTo>
                  <a:lnTo>
                    <a:pt x="69" y="70"/>
                  </a:lnTo>
                  <a:lnTo>
                    <a:pt x="69" y="68"/>
                  </a:lnTo>
                  <a:lnTo>
                    <a:pt x="69" y="66"/>
                  </a:lnTo>
                  <a:lnTo>
                    <a:pt x="66" y="64"/>
                  </a:lnTo>
                  <a:lnTo>
                    <a:pt x="66" y="62"/>
                  </a:lnTo>
                  <a:lnTo>
                    <a:pt x="64" y="60"/>
                  </a:lnTo>
                  <a:lnTo>
                    <a:pt x="64" y="58"/>
                  </a:lnTo>
                  <a:lnTo>
                    <a:pt x="64" y="56"/>
                  </a:lnTo>
                  <a:lnTo>
                    <a:pt x="62" y="55"/>
                  </a:lnTo>
                  <a:lnTo>
                    <a:pt x="62" y="53"/>
                  </a:lnTo>
                  <a:lnTo>
                    <a:pt x="48" y="58"/>
                  </a:lnTo>
                  <a:lnTo>
                    <a:pt x="48" y="60"/>
                  </a:lnTo>
                  <a:lnTo>
                    <a:pt x="50" y="60"/>
                  </a:lnTo>
                  <a:lnTo>
                    <a:pt x="50" y="62"/>
                  </a:lnTo>
                  <a:lnTo>
                    <a:pt x="50" y="64"/>
                  </a:lnTo>
                  <a:lnTo>
                    <a:pt x="52" y="66"/>
                  </a:lnTo>
                  <a:lnTo>
                    <a:pt x="33" y="68"/>
                  </a:lnTo>
                  <a:lnTo>
                    <a:pt x="35" y="66"/>
                  </a:lnTo>
                  <a:lnTo>
                    <a:pt x="37" y="64"/>
                  </a:lnTo>
                  <a:lnTo>
                    <a:pt x="40" y="62"/>
                  </a:lnTo>
                  <a:lnTo>
                    <a:pt x="42" y="60"/>
                  </a:lnTo>
                  <a:lnTo>
                    <a:pt x="42" y="58"/>
                  </a:lnTo>
                  <a:lnTo>
                    <a:pt x="44" y="56"/>
                  </a:lnTo>
                  <a:lnTo>
                    <a:pt x="44" y="55"/>
                  </a:lnTo>
                  <a:lnTo>
                    <a:pt x="46" y="53"/>
                  </a:lnTo>
                  <a:lnTo>
                    <a:pt x="48" y="53"/>
                  </a:lnTo>
                  <a:lnTo>
                    <a:pt x="48" y="51"/>
                  </a:lnTo>
                  <a:lnTo>
                    <a:pt x="50" y="49"/>
                  </a:lnTo>
                  <a:lnTo>
                    <a:pt x="50" y="47"/>
                  </a:lnTo>
                  <a:lnTo>
                    <a:pt x="52" y="45"/>
                  </a:lnTo>
                  <a:lnTo>
                    <a:pt x="52" y="43"/>
                  </a:lnTo>
                  <a:lnTo>
                    <a:pt x="54" y="41"/>
                  </a:lnTo>
                  <a:lnTo>
                    <a:pt x="54" y="39"/>
                  </a:lnTo>
                  <a:lnTo>
                    <a:pt x="56" y="39"/>
                  </a:lnTo>
                  <a:lnTo>
                    <a:pt x="56" y="38"/>
                  </a:lnTo>
                  <a:lnTo>
                    <a:pt x="56" y="36"/>
                  </a:lnTo>
                  <a:lnTo>
                    <a:pt x="58" y="34"/>
                  </a:lnTo>
                  <a:lnTo>
                    <a:pt x="58" y="32"/>
                  </a:lnTo>
                  <a:lnTo>
                    <a:pt x="60" y="30"/>
                  </a:lnTo>
                  <a:lnTo>
                    <a:pt x="60" y="28"/>
                  </a:lnTo>
                  <a:lnTo>
                    <a:pt x="60" y="26"/>
                  </a:lnTo>
                  <a:lnTo>
                    <a:pt x="62" y="26"/>
                  </a:lnTo>
                  <a:lnTo>
                    <a:pt x="62" y="24"/>
                  </a:lnTo>
                  <a:lnTo>
                    <a:pt x="62" y="22"/>
                  </a:lnTo>
                  <a:lnTo>
                    <a:pt x="46" y="19"/>
                  </a:lnTo>
                  <a:lnTo>
                    <a:pt x="46" y="20"/>
                  </a:lnTo>
                  <a:lnTo>
                    <a:pt x="46" y="22"/>
                  </a:lnTo>
                  <a:lnTo>
                    <a:pt x="44" y="24"/>
                  </a:lnTo>
                  <a:lnTo>
                    <a:pt x="44" y="26"/>
                  </a:lnTo>
                  <a:lnTo>
                    <a:pt x="44" y="28"/>
                  </a:lnTo>
                  <a:lnTo>
                    <a:pt x="42" y="28"/>
                  </a:lnTo>
                  <a:lnTo>
                    <a:pt x="42" y="30"/>
                  </a:lnTo>
                  <a:lnTo>
                    <a:pt x="42" y="32"/>
                  </a:lnTo>
                  <a:lnTo>
                    <a:pt x="40" y="34"/>
                  </a:lnTo>
                  <a:lnTo>
                    <a:pt x="40" y="36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5" y="41"/>
                  </a:lnTo>
                  <a:lnTo>
                    <a:pt x="35" y="39"/>
                  </a:lnTo>
                  <a:lnTo>
                    <a:pt x="33" y="39"/>
                  </a:lnTo>
                  <a:lnTo>
                    <a:pt x="33" y="38"/>
                  </a:lnTo>
                  <a:lnTo>
                    <a:pt x="31" y="38"/>
                  </a:lnTo>
                  <a:lnTo>
                    <a:pt x="29" y="38"/>
                  </a:lnTo>
                  <a:lnTo>
                    <a:pt x="29" y="36"/>
                  </a:lnTo>
                  <a:lnTo>
                    <a:pt x="27" y="36"/>
                  </a:lnTo>
                  <a:lnTo>
                    <a:pt x="29" y="34"/>
                  </a:lnTo>
                  <a:lnTo>
                    <a:pt x="29" y="32"/>
                  </a:lnTo>
                  <a:lnTo>
                    <a:pt x="31" y="32"/>
                  </a:lnTo>
                  <a:lnTo>
                    <a:pt x="31" y="30"/>
                  </a:lnTo>
                  <a:lnTo>
                    <a:pt x="31" y="28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3" y="24"/>
                  </a:lnTo>
                  <a:lnTo>
                    <a:pt x="35" y="24"/>
                  </a:lnTo>
                  <a:lnTo>
                    <a:pt x="35" y="22"/>
                  </a:lnTo>
                  <a:lnTo>
                    <a:pt x="35" y="20"/>
                  </a:lnTo>
                  <a:lnTo>
                    <a:pt x="37" y="20"/>
                  </a:lnTo>
                  <a:lnTo>
                    <a:pt x="37" y="19"/>
                  </a:lnTo>
                  <a:lnTo>
                    <a:pt x="37" y="17"/>
                  </a:lnTo>
                  <a:lnTo>
                    <a:pt x="40" y="17"/>
                  </a:lnTo>
                  <a:lnTo>
                    <a:pt x="40" y="15"/>
                  </a:lnTo>
                  <a:lnTo>
                    <a:pt x="42" y="13"/>
                  </a:lnTo>
                  <a:lnTo>
                    <a:pt x="42" y="11"/>
                  </a:lnTo>
                  <a:lnTo>
                    <a:pt x="42" y="9"/>
                  </a:lnTo>
                  <a:lnTo>
                    <a:pt x="44" y="9"/>
                  </a:lnTo>
                  <a:lnTo>
                    <a:pt x="44" y="7"/>
                  </a:lnTo>
                  <a:lnTo>
                    <a:pt x="29" y="0"/>
                  </a:lnTo>
                  <a:lnTo>
                    <a:pt x="29" y="1"/>
                  </a:lnTo>
                  <a:lnTo>
                    <a:pt x="27" y="1"/>
                  </a:lnTo>
                  <a:lnTo>
                    <a:pt x="27" y="3"/>
                  </a:lnTo>
                  <a:lnTo>
                    <a:pt x="27" y="5"/>
                  </a:lnTo>
                  <a:lnTo>
                    <a:pt x="25" y="7"/>
                  </a:lnTo>
                  <a:lnTo>
                    <a:pt x="25" y="9"/>
                  </a:lnTo>
                  <a:lnTo>
                    <a:pt x="23" y="11"/>
                  </a:lnTo>
                  <a:lnTo>
                    <a:pt x="23" y="13"/>
                  </a:lnTo>
                  <a:lnTo>
                    <a:pt x="23" y="15"/>
                  </a:lnTo>
                  <a:lnTo>
                    <a:pt x="21" y="15"/>
                  </a:lnTo>
                  <a:lnTo>
                    <a:pt x="21" y="17"/>
                  </a:lnTo>
                  <a:lnTo>
                    <a:pt x="21" y="19"/>
                  </a:lnTo>
                  <a:lnTo>
                    <a:pt x="19" y="19"/>
                  </a:lnTo>
                  <a:lnTo>
                    <a:pt x="19" y="20"/>
                  </a:lnTo>
                  <a:lnTo>
                    <a:pt x="19" y="22"/>
                  </a:lnTo>
                  <a:lnTo>
                    <a:pt x="17" y="22"/>
                  </a:lnTo>
                  <a:lnTo>
                    <a:pt x="17" y="24"/>
                  </a:lnTo>
                  <a:lnTo>
                    <a:pt x="17" y="26"/>
                  </a:lnTo>
                  <a:lnTo>
                    <a:pt x="15" y="26"/>
                  </a:lnTo>
                  <a:lnTo>
                    <a:pt x="13" y="26"/>
                  </a:lnTo>
                  <a:lnTo>
                    <a:pt x="13" y="24"/>
                  </a:lnTo>
                  <a:lnTo>
                    <a:pt x="11" y="24"/>
                  </a:lnTo>
                  <a:lnTo>
                    <a:pt x="8" y="24"/>
                  </a:lnTo>
                  <a:lnTo>
                    <a:pt x="8" y="22"/>
                  </a:lnTo>
                  <a:lnTo>
                    <a:pt x="0" y="38"/>
                  </a:lnTo>
                  <a:lnTo>
                    <a:pt x="2" y="38"/>
                  </a:lnTo>
                  <a:lnTo>
                    <a:pt x="4" y="38"/>
                  </a:lnTo>
                  <a:lnTo>
                    <a:pt x="4" y="39"/>
                  </a:lnTo>
                  <a:lnTo>
                    <a:pt x="6" y="39"/>
                  </a:lnTo>
                  <a:lnTo>
                    <a:pt x="8" y="41"/>
                  </a:lnTo>
                  <a:lnTo>
                    <a:pt x="11" y="41"/>
                  </a:lnTo>
                  <a:lnTo>
                    <a:pt x="11" y="43"/>
                  </a:lnTo>
                  <a:lnTo>
                    <a:pt x="13" y="43"/>
                  </a:lnTo>
                  <a:lnTo>
                    <a:pt x="15" y="43"/>
                  </a:lnTo>
                  <a:lnTo>
                    <a:pt x="15" y="45"/>
                  </a:lnTo>
                  <a:lnTo>
                    <a:pt x="17" y="45"/>
                  </a:lnTo>
                  <a:lnTo>
                    <a:pt x="17" y="47"/>
                  </a:lnTo>
                  <a:lnTo>
                    <a:pt x="19" y="47"/>
                  </a:lnTo>
                  <a:lnTo>
                    <a:pt x="19" y="49"/>
                  </a:lnTo>
                  <a:lnTo>
                    <a:pt x="21" y="49"/>
                  </a:lnTo>
                  <a:lnTo>
                    <a:pt x="23" y="51"/>
                  </a:lnTo>
                  <a:lnTo>
                    <a:pt x="25" y="53"/>
                  </a:lnTo>
                  <a:lnTo>
                    <a:pt x="27" y="53"/>
                  </a:lnTo>
                  <a:lnTo>
                    <a:pt x="27" y="55"/>
                  </a:lnTo>
                  <a:lnTo>
                    <a:pt x="25" y="56"/>
                  </a:lnTo>
                  <a:lnTo>
                    <a:pt x="25" y="58"/>
                  </a:lnTo>
                  <a:lnTo>
                    <a:pt x="23" y="58"/>
                  </a:lnTo>
                  <a:lnTo>
                    <a:pt x="23" y="60"/>
                  </a:lnTo>
                  <a:lnTo>
                    <a:pt x="21" y="60"/>
                  </a:lnTo>
                  <a:lnTo>
                    <a:pt x="21" y="62"/>
                  </a:lnTo>
                  <a:lnTo>
                    <a:pt x="19" y="64"/>
                  </a:lnTo>
                  <a:lnTo>
                    <a:pt x="19" y="66"/>
                  </a:lnTo>
                  <a:lnTo>
                    <a:pt x="17" y="66"/>
                  </a:lnTo>
                  <a:lnTo>
                    <a:pt x="17" y="68"/>
                  </a:lnTo>
                  <a:lnTo>
                    <a:pt x="15" y="68"/>
                  </a:lnTo>
                  <a:lnTo>
                    <a:pt x="15" y="70"/>
                  </a:lnTo>
                  <a:lnTo>
                    <a:pt x="13" y="70"/>
                  </a:lnTo>
                  <a:lnTo>
                    <a:pt x="0" y="72"/>
                  </a:lnTo>
                  <a:lnTo>
                    <a:pt x="2" y="72"/>
                  </a:lnTo>
                  <a:lnTo>
                    <a:pt x="2" y="74"/>
                  </a:lnTo>
                  <a:lnTo>
                    <a:pt x="2" y="75"/>
                  </a:lnTo>
                  <a:lnTo>
                    <a:pt x="2" y="77"/>
                  </a:lnTo>
                  <a:lnTo>
                    <a:pt x="2" y="79"/>
                  </a:lnTo>
                  <a:lnTo>
                    <a:pt x="4" y="79"/>
                  </a:lnTo>
                  <a:lnTo>
                    <a:pt x="4" y="81"/>
                  </a:lnTo>
                  <a:lnTo>
                    <a:pt x="4" y="83"/>
                  </a:lnTo>
                  <a:lnTo>
                    <a:pt x="4" y="85"/>
                  </a:lnTo>
                  <a:lnTo>
                    <a:pt x="4" y="87"/>
                  </a:lnTo>
                  <a:lnTo>
                    <a:pt x="31" y="85"/>
                  </a:lnTo>
                  <a:close/>
                  <a:moveTo>
                    <a:pt x="13" y="93"/>
                  </a:moveTo>
                  <a:lnTo>
                    <a:pt x="11" y="94"/>
                  </a:lnTo>
                  <a:lnTo>
                    <a:pt x="11" y="96"/>
                  </a:lnTo>
                  <a:lnTo>
                    <a:pt x="11" y="98"/>
                  </a:lnTo>
                  <a:lnTo>
                    <a:pt x="11" y="100"/>
                  </a:lnTo>
                  <a:lnTo>
                    <a:pt x="11" y="102"/>
                  </a:lnTo>
                  <a:lnTo>
                    <a:pt x="11" y="104"/>
                  </a:lnTo>
                  <a:lnTo>
                    <a:pt x="11" y="106"/>
                  </a:lnTo>
                  <a:lnTo>
                    <a:pt x="11" y="108"/>
                  </a:lnTo>
                  <a:lnTo>
                    <a:pt x="8" y="110"/>
                  </a:lnTo>
                  <a:lnTo>
                    <a:pt x="8" y="112"/>
                  </a:lnTo>
                  <a:lnTo>
                    <a:pt x="8" y="113"/>
                  </a:lnTo>
                  <a:lnTo>
                    <a:pt x="8" y="115"/>
                  </a:lnTo>
                  <a:lnTo>
                    <a:pt x="8" y="117"/>
                  </a:lnTo>
                  <a:lnTo>
                    <a:pt x="6" y="119"/>
                  </a:lnTo>
                  <a:lnTo>
                    <a:pt x="6" y="121"/>
                  </a:lnTo>
                  <a:lnTo>
                    <a:pt x="6" y="123"/>
                  </a:lnTo>
                  <a:lnTo>
                    <a:pt x="6" y="125"/>
                  </a:lnTo>
                  <a:lnTo>
                    <a:pt x="4" y="127"/>
                  </a:lnTo>
                  <a:lnTo>
                    <a:pt x="4" y="129"/>
                  </a:lnTo>
                  <a:lnTo>
                    <a:pt x="4" y="130"/>
                  </a:lnTo>
                  <a:lnTo>
                    <a:pt x="4" y="132"/>
                  </a:lnTo>
                  <a:lnTo>
                    <a:pt x="2" y="134"/>
                  </a:lnTo>
                  <a:lnTo>
                    <a:pt x="2" y="136"/>
                  </a:lnTo>
                  <a:lnTo>
                    <a:pt x="2" y="138"/>
                  </a:lnTo>
                  <a:lnTo>
                    <a:pt x="0" y="140"/>
                  </a:lnTo>
                  <a:lnTo>
                    <a:pt x="17" y="144"/>
                  </a:lnTo>
                  <a:lnTo>
                    <a:pt x="17" y="142"/>
                  </a:lnTo>
                  <a:lnTo>
                    <a:pt x="17" y="140"/>
                  </a:lnTo>
                  <a:lnTo>
                    <a:pt x="17" y="138"/>
                  </a:lnTo>
                  <a:lnTo>
                    <a:pt x="19" y="138"/>
                  </a:lnTo>
                  <a:lnTo>
                    <a:pt x="19" y="136"/>
                  </a:lnTo>
                  <a:lnTo>
                    <a:pt x="19" y="134"/>
                  </a:lnTo>
                  <a:lnTo>
                    <a:pt x="19" y="132"/>
                  </a:lnTo>
                  <a:lnTo>
                    <a:pt x="21" y="130"/>
                  </a:lnTo>
                  <a:lnTo>
                    <a:pt x="21" y="129"/>
                  </a:lnTo>
                  <a:lnTo>
                    <a:pt x="21" y="127"/>
                  </a:lnTo>
                  <a:lnTo>
                    <a:pt x="21" y="125"/>
                  </a:lnTo>
                  <a:lnTo>
                    <a:pt x="23" y="123"/>
                  </a:lnTo>
                  <a:lnTo>
                    <a:pt x="23" y="121"/>
                  </a:lnTo>
                  <a:lnTo>
                    <a:pt x="23" y="119"/>
                  </a:lnTo>
                  <a:lnTo>
                    <a:pt x="23" y="117"/>
                  </a:lnTo>
                  <a:lnTo>
                    <a:pt x="23" y="115"/>
                  </a:lnTo>
                  <a:lnTo>
                    <a:pt x="25" y="113"/>
                  </a:lnTo>
                  <a:lnTo>
                    <a:pt x="25" y="112"/>
                  </a:lnTo>
                  <a:lnTo>
                    <a:pt x="25" y="110"/>
                  </a:lnTo>
                  <a:lnTo>
                    <a:pt x="25" y="108"/>
                  </a:lnTo>
                  <a:lnTo>
                    <a:pt x="25" y="106"/>
                  </a:lnTo>
                  <a:lnTo>
                    <a:pt x="25" y="104"/>
                  </a:lnTo>
                  <a:lnTo>
                    <a:pt x="25" y="102"/>
                  </a:lnTo>
                  <a:lnTo>
                    <a:pt x="27" y="102"/>
                  </a:lnTo>
                  <a:lnTo>
                    <a:pt x="27" y="100"/>
                  </a:lnTo>
                  <a:lnTo>
                    <a:pt x="27" y="98"/>
                  </a:lnTo>
                  <a:lnTo>
                    <a:pt x="27" y="96"/>
                  </a:lnTo>
                  <a:lnTo>
                    <a:pt x="13" y="93"/>
                  </a:lnTo>
                  <a:close/>
                  <a:moveTo>
                    <a:pt x="66" y="93"/>
                  </a:moveTo>
                  <a:lnTo>
                    <a:pt x="50" y="96"/>
                  </a:lnTo>
                  <a:lnTo>
                    <a:pt x="56" y="132"/>
                  </a:lnTo>
                  <a:lnTo>
                    <a:pt x="71" y="129"/>
                  </a:lnTo>
                  <a:lnTo>
                    <a:pt x="66" y="93"/>
                  </a:lnTo>
                  <a:close/>
                  <a:moveTo>
                    <a:pt x="69" y="5"/>
                  </a:moveTo>
                  <a:lnTo>
                    <a:pt x="69" y="20"/>
                  </a:lnTo>
                  <a:lnTo>
                    <a:pt x="166" y="20"/>
                  </a:lnTo>
                  <a:lnTo>
                    <a:pt x="166" y="5"/>
                  </a:lnTo>
                  <a:lnTo>
                    <a:pt x="69" y="5"/>
                  </a:lnTo>
                  <a:close/>
                  <a:moveTo>
                    <a:pt x="83" y="22"/>
                  </a:moveTo>
                  <a:lnTo>
                    <a:pt x="83" y="24"/>
                  </a:lnTo>
                  <a:lnTo>
                    <a:pt x="81" y="24"/>
                  </a:lnTo>
                  <a:lnTo>
                    <a:pt x="81" y="26"/>
                  </a:lnTo>
                  <a:lnTo>
                    <a:pt x="81" y="28"/>
                  </a:lnTo>
                  <a:lnTo>
                    <a:pt x="81" y="30"/>
                  </a:lnTo>
                  <a:lnTo>
                    <a:pt x="79" y="30"/>
                  </a:lnTo>
                  <a:lnTo>
                    <a:pt x="79" y="32"/>
                  </a:lnTo>
                  <a:lnTo>
                    <a:pt x="79" y="34"/>
                  </a:lnTo>
                  <a:lnTo>
                    <a:pt x="77" y="34"/>
                  </a:lnTo>
                  <a:lnTo>
                    <a:pt x="77" y="36"/>
                  </a:lnTo>
                  <a:lnTo>
                    <a:pt x="77" y="38"/>
                  </a:lnTo>
                  <a:lnTo>
                    <a:pt x="75" y="39"/>
                  </a:lnTo>
                  <a:lnTo>
                    <a:pt x="75" y="41"/>
                  </a:lnTo>
                  <a:lnTo>
                    <a:pt x="73" y="41"/>
                  </a:lnTo>
                  <a:lnTo>
                    <a:pt x="73" y="43"/>
                  </a:lnTo>
                  <a:lnTo>
                    <a:pt x="73" y="45"/>
                  </a:lnTo>
                  <a:lnTo>
                    <a:pt x="71" y="45"/>
                  </a:lnTo>
                  <a:lnTo>
                    <a:pt x="71" y="47"/>
                  </a:lnTo>
                  <a:lnTo>
                    <a:pt x="69" y="47"/>
                  </a:lnTo>
                  <a:lnTo>
                    <a:pt x="69" y="49"/>
                  </a:lnTo>
                  <a:lnTo>
                    <a:pt x="69" y="51"/>
                  </a:lnTo>
                  <a:lnTo>
                    <a:pt x="66" y="51"/>
                  </a:lnTo>
                  <a:lnTo>
                    <a:pt x="66" y="53"/>
                  </a:lnTo>
                  <a:lnTo>
                    <a:pt x="66" y="55"/>
                  </a:lnTo>
                  <a:lnTo>
                    <a:pt x="66" y="56"/>
                  </a:lnTo>
                  <a:lnTo>
                    <a:pt x="69" y="56"/>
                  </a:lnTo>
                  <a:lnTo>
                    <a:pt x="69" y="58"/>
                  </a:lnTo>
                  <a:lnTo>
                    <a:pt x="71" y="60"/>
                  </a:lnTo>
                  <a:lnTo>
                    <a:pt x="71" y="62"/>
                  </a:lnTo>
                  <a:lnTo>
                    <a:pt x="73" y="62"/>
                  </a:lnTo>
                  <a:lnTo>
                    <a:pt x="73" y="64"/>
                  </a:lnTo>
                  <a:lnTo>
                    <a:pt x="75" y="66"/>
                  </a:lnTo>
                  <a:lnTo>
                    <a:pt x="75" y="68"/>
                  </a:lnTo>
                  <a:lnTo>
                    <a:pt x="77" y="68"/>
                  </a:lnTo>
                  <a:lnTo>
                    <a:pt x="77" y="70"/>
                  </a:lnTo>
                  <a:lnTo>
                    <a:pt x="79" y="72"/>
                  </a:lnTo>
                  <a:lnTo>
                    <a:pt x="79" y="74"/>
                  </a:lnTo>
                  <a:lnTo>
                    <a:pt x="81" y="75"/>
                  </a:lnTo>
                  <a:lnTo>
                    <a:pt x="81" y="77"/>
                  </a:lnTo>
                  <a:lnTo>
                    <a:pt x="83" y="77"/>
                  </a:lnTo>
                  <a:lnTo>
                    <a:pt x="83" y="79"/>
                  </a:lnTo>
                  <a:lnTo>
                    <a:pt x="83" y="81"/>
                  </a:lnTo>
                  <a:lnTo>
                    <a:pt x="85" y="81"/>
                  </a:lnTo>
                  <a:lnTo>
                    <a:pt x="85" y="83"/>
                  </a:lnTo>
                  <a:lnTo>
                    <a:pt x="85" y="85"/>
                  </a:lnTo>
                  <a:lnTo>
                    <a:pt x="100" y="75"/>
                  </a:lnTo>
                  <a:lnTo>
                    <a:pt x="100" y="74"/>
                  </a:lnTo>
                  <a:lnTo>
                    <a:pt x="98" y="72"/>
                  </a:lnTo>
                  <a:lnTo>
                    <a:pt x="98" y="70"/>
                  </a:lnTo>
                  <a:lnTo>
                    <a:pt x="95" y="70"/>
                  </a:lnTo>
                  <a:lnTo>
                    <a:pt x="95" y="68"/>
                  </a:lnTo>
                  <a:lnTo>
                    <a:pt x="93" y="66"/>
                  </a:lnTo>
                  <a:lnTo>
                    <a:pt x="93" y="64"/>
                  </a:lnTo>
                  <a:lnTo>
                    <a:pt x="91" y="64"/>
                  </a:lnTo>
                  <a:lnTo>
                    <a:pt x="91" y="62"/>
                  </a:lnTo>
                  <a:lnTo>
                    <a:pt x="89" y="60"/>
                  </a:lnTo>
                  <a:lnTo>
                    <a:pt x="89" y="58"/>
                  </a:lnTo>
                  <a:lnTo>
                    <a:pt x="87" y="58"/>
                  </a:lnTo>
                  <a:lnTo>
                    <a:pt x="87" y="56"/>
                  </a:lnTo>
                  <a:lnTo>
                    <a:pt x="85" y="56"/>
                  </a:lnTo>
                  <a:lnTo>
                    <a:pt x="85" y="55"/>
                  </a:lnTo>
                  <a:lnTo>
                    <a:pt x="83" y="55"/>
                  </a:lnTo>
                  <a:lnTo>
                    <a:pt x="83" y="53"/>
                  </a:lnTo>
                  <a:lnTo>
                    <a:pt x="85" y="53"/>
                  </a:lnTo>
                  <a:lnTo>
                    <a:pt x="85" y="51"/>
                  </a:lnTo>
                  <a:lnTo>
                    <a:pt x="87" y="51"/>
                  </a:lnTo>
                  <a:lnTo>
                    <a:pt x="87" y="49"/>
                  </a:lnTo>
                  <a:lnTo>
                    <a:pt x="87" y="47"/>
                  </a:lnTo>
                  <a:lnTo>
                    <a:pt x="89" y="47"/>
                  </a:lnTo>
                  <a:lnTo>
                    <a:pt x="89" y="45"/>
                  </a:lnTo>
                  <a:lnTo>
                    <a:pt x="91" y="43"/>
                  </a:lnTo>
                  <a:lnTo>
                    <a:pt x="91" y="41"/>
                  </a:lnTo>
                  <a:lnTo>
                    <a:pt x="93" y="39"/>
                  </a:lnTo>
                  <a:lnTo>
                    <a:pt x="93" y="38"/>
                  </a:lnTo>
                  <a:lnTo>
                    <a:pt x="95" y="38"/>
                  </a:lnTo>
                  <a:lnTo>
                    <a:pt x="95" y="36"/>
                  </a:lnTo>
                  <a:lnTo>
                    <a:pt x="95" y="34"/>
                  </a:lnTo>
                  <a:lnTo>
                    <a:pt x="98" y="34"/>
                  </a:lnTo>
                  <a:lnTo>
                    <a:pt x="98" y="32"/>
                  </a:lnTo>
                  <a:lnTo>
                    <a:pt x="98" y="30"/>
                  </a:lnTo>
                  <a:lnTo>
                    <a:pt x="100" y="30"/>
                  </a:lnTo>
                  <a:lnTo>
                    <a:pt x="100" y="28"/>
                  </a:lnTo>
                  <a:lnTo>
                    <a:pt x="83" y="22"/>
                  </a:lnTo>
                  <a:close/>
                  <a:moveTo>
                    <a:pt x="118" y="20"/>
                  </a:moveTo>
                  <a:lnTo>
                    <a:pt x="118" y="22"/>
                  </a:lnTo>
                  <a:lnTo>
                    <a:pt x="118" y="24"/>
                  </a:lnTo>
                  <a:lnTo>
                    <a:pt x="116" y="26"/>
                  </a:lnTo>
                  <a:lnTo>
                    <a:pt x="116" y="28"/>
                  </a:lnTo>
                  <a:lnTo>
                    <a:pt x="114" y="30"/>
                  </a:lnTo>
                  <a:lnTo>
                    <a:pt x="114" y="32"/>
                  </a:lnTo>
                  <a:lnTo>
                    <a:pt x="112" y="32"/>
                  </a:lnTo>
                  <a:lnTo>
                    <a:pt x="112" y="34"/>
                  </a:lnTo>
                  <a:lnTo>
                    <a:pt x="112" y="36"/>
                  </a:lnTo>
                  <a:lnTo>
                    <a:pt x="110" y="36"/>
                  </a:lnTo>
                  <a:lnTo>
                    <a:pt x="110" y="38"/>
                  </a:lnTo>
                  <a:lnTo>
                    <a:pt x="108" y="39"/>
                  </a:lnTo>
                  <a:lnTo>
                    <a:pt x="108" y="41"/>
                  </a:lnTo>
                  <a:lnTo>
                    <a:pt x="106" y="41"/>
                  </a:lnTo>
                  <a:lnTo>
                    <a:pt x="106" y="43"/>
                  </a:lnTo>
                  <a:lnTo>
                    <a:pt x="104" y="43"/>
                  </a:lnTo>
                  <a:lnTo>
                    <a:pt x="104" y="45"/>
                  </a:lnTo>
                  <a:lnTo>
                    <a:pt x="102" y="47"/>
                  </a:lnTo>
                  <a:lnTo>
                    <a:pt x="100" y="49"/>
                  </a:lnTo>
                  <a:lnTo>
                    <a:pt x="100" y="51"/>
                  </a:lnTo>
                  <a:lnTo>
                    <a:pt x="98" y="51"/>
                  </a:lnTo>
                  <a:lnTo>
                    <a:pt x="98" y="53"/>
                  </a:lnTo>
                  <a:lnTo>
                    <a:pt x="100" y="53"/>
                  </a:lnTo>
                  <a:lnTo>
                    <a:pt x="100" y="55"/>
                  </a:lnTo>
                  <a:lnTo>
                    <a:pt x="100" y="56"/>
                  </a:lnTo>
                  <a:lnTo>
                    <a:pt x="102" y="56"/>
                  </a:lnTo>
                  <a:lnTo>
                    <a:pt x="102" y="58"/>
                  </a:lnTo>
                  <a:lnTo>
                    <a:pt x="104" y="58"/>
                  </a:lnTo>
                  <a:lnTo>
                    <a:pt x="104" y="60"/>
                  </a:lnTo>
                  <a:lnTo>
                    <a:pt x="106" y="60"/>
                  </a:lnTo>
                  <a:lnTo>
                    <a:pt x="106" y="62"/>
                  </a:lnTo>
                  <a:lnTo>
                    <a:pt x="106" y="64"/>
                  </a:lnTo>
                  <a:lnTo>
                    <a:pt x="108" y="64"/>
                  </a:lnTo>
                  <a:lnTo>
                    <a:pt x="108" y="66"/>
                  </a:lnTo>
                  <a:lnTo>
                    <a:pt x="110" y="66"/>
                  </a:lnTo>
                  <a:lnTo>
                    <a:pt x="110" y="68"/>
                  </a:lnTo>
                  <a:lnTo>
                    <a:pt x="112" y="70"/>
                  </a:lnTo>
                  <a:lnTo>
                    <a:pt x="112" y="72"/>
                  </a:lnTo>
                  <a:lnTo>
                    <a:pt x="114" y="74"/>
                  </a:lnTo>
                  <a:lnTo>
                    <a:pt x="116" y="75"/>
                  </a:lnTo>
                  <a:lnTo>
                    <a:pt x="116" y="77"/>
                  </a:lnTo>
                  <a:lnTo>
                    <a:pt x="118" y="79"/>
                  </a:lnTo>
                  <a:lnTo>
                    <a:pt x="118" y="81"/>
                  </a:lnTo>
                  <a:lnTo>
                    <a:pt x="120" y="81"/>
                  </a:lnTo>
                  <a:lnTo>
                    <a:pt x="120" y="83"/>
                  </a:lnTo>
                  <a:lnTo>
                    <a:pt x="120" y="85"/>
                  </a:lnTo>
                  <a:lnTo>
                    <a:pt x="122" y="85"/>
                  </a:lnTo>
                  <a:lnTo>
                    <a:pt x="135" y="75"/>
                  </a:lnTo>
                  <a:lnTo>
                    <a:pt x="135" y="74"/>
                  </a:lnTo>
                  <a:lnTo>
                    <a:pt x="133" y="74"/>
                  </a:lnTo>
                  <a:lnTo>
                    <a:pt x="133" y="72"/>
                  </a:lnTo>
                  <a:lnTo>
                    <a:pt x="131" y="70"/>
                  </a:lnTo>
                  <a:lnTo>
                    <a:pt x="131" y="68"/>
                  </a:lnTo>
                  <a:lnTo>
                    <a:pt x="129" y="68"/>
                  </a:lnTo>
                  <a:lnTo>
                    <a:pt x="129" y="66"/>
                  </a:lnTo>
                  <a:lnTo>
                    <a:pt x="127" y="64"/>
                  </a:lnTo>
                  <a:lnTo>
                    <a:pt x="127" y="62"/>
                  </a:lnTo>
                  <a:lnTo>
                    <a:pt x="124" y="62"/>
                  </a:lnTo>
                  <a:lnTo>
                    <a:pt x="124" y="60"/>
                  </a:lnTo>
                  <a:lnTo>
                    <a:pt x="122" y="60"/>
                  </a:lnTo>
                  <a:lnTo>
                    <a:pt x="122" y="58"/>
                  </a:lnTo>
                  <a:lnTo>
                    <a:pt x="120" y="56"/>
                  </a:lnTo>
                  <a:lnTo>
                    <a:pt x="118" y="55"/>
                  </a:lnTo>
                  <a:lnTo>
                    <a:pt x="118" y="53"/>
                  </a:lnTo>
                  <a:lnTo>
                    <a:pt x="116" y="53"/>
                  </a:lnTo>
                  <a:lnTo>
                    <a:pt x="116" y="51"/>
                  </a:lnTo>
                  <a:lnTo>
                    <a:pt x="118" y="51"/>
                  </a:lnTo>
                  <a:lnTo>
                    <a:pt x="118" y="49"/>
                  </a:lnTo>
                  <a:lnTo>
                    <a:pt x="120" y="49"/>
                  </a:lnTo>
                  <a:lnTo>
                    <a:pt x="120" y="47"/>
                  </a:lnTo>
                  <a:lnTo>
                    <a:pt x="122" y="47"/>
                  </a:lnTo>
                  <a:lnTo>
                    <a:pt x="122" y="45"/>
                  </a:lnTo>
                  <a:lnTo>
                    <a:pt x="124" y="43"/>
                  </a:lnTo>
                  <a:lnTo>
                    <a:pt x="124" y="41"/>
                  </a:lnTo>
                  <a:lnTo>
                    <a:pt x="127" y="41"/>
                  </a:lnTo>
                  <a:lnTo>
                    <a:pt x="127" y="39"/>
                  </a:lnTo>
                  <a:lnTo>
                    <a:pt x="129" y="39"/>
                  </a:lnTo>
                  <a:lnTo>
                    <a:pt x="129" y="38"/>
                  </a:lnTo>
                  <a:lnTo>
                    <a:pt x="129" y="36"/>
                  </a:lnTo>
                  <a:lnTo>
                    <a:pt x="131" y="36"/>
                  </a:lnTo>
                  <a:lnTo>
                    <a:pt x="131" y="34"/>
                  </a:lnTo>
                  <a:lnTo>
                    <a:pt x="133" y="32"/>
                  </a:lnTo>
                  <a:lnTo>
                    <a:pt x="133" y="30"/>
                  </a:lnTo>
                  <a:lnTo>
                    <a:pt x="135" y="30"/>
                  </a:lnTo>
                  <a:lnTo>
                    <a:pt x="118" y="20"/>
                  </a:lnTo>
                  <a:close/>
                  <a:moveTo>
                    <a:pt x="149" y="22"/>
                  </a:moveTo>
                  <a:lnTo>
                    <a:pt x="149" y="24"/>
                  </a:lnTo>
                  <a:lnTo>
                    <a:pt x="147" y="26"/>
                  </a:lnTo>
                  <a:lnTo>
                    <a:pt x="147" y="28"/>
                  </a:lnTo>
                  <a:lnTo>
                    <a:pt x="147" y="30"/>
                  </a:lnTo>
                  <a:lnTo>
                    <a:pt x="145" y="30"/>
                  </a:lnTo>
                  <a:lnTo>
                    <a:pt x="145" y="32"/>
                  </a:lnTo>
                  <a:lnTo>
                    <a:pt x="145" y="34"/>
                  </a:lnTo>
                  <a:lnTo>
                    <a:pt x="143" y="36"/>
                  </a:lnTo>
                  <a:lnTo>
                    <a:pt x="143" y="38"/>
                  </a:lnTo>
                  <a:lnTo>
                    <a:pt x="141" y="39"/>
                  </a:lnTo>
                  <a:lnTo>
                    <a:pt x="141" y="41"/>
                  </a:lnTo>
                  <a:lnTo>
                    <a:pt x="139" y="41"/>
                  </a:lnTo>
                  <a:lnTo>
                    <a:pt x="139" y="43"/>
                  </a:lnTo>
                  <a:lnTo>
                    <a:pt x="139" y="45"/>
                  </a:lnTo>
                  <a:lnTo>
                    <a:pt x="137" y="45"/>
                  </a:lnTo>
                  <a:lnTo>
                    <a:pt x="137" y="47"/>
                  </a:lnTo>
                  <a:lnTo>
                    <a:pt x="135" y="49"/>
                  </a:lnTo>
                  <a:lnTo>
                    <a:pt x="133" y="51"/>
                  </a:lnTo>
                  <a:lnTo>
                    <a:pt x="133" y="53"/>
                  </a:lnTo>
                  <a:lnTo>
                    <a:pt x="135" y="53"/>
                  </a:lnTo>
                  <a:lnTo>
                    <a:pt x="135" y="55"/>
                  </a:lnTo>
                  <a:lnTo>
                    <a:pt x="135" y="56"/>
                  </a:lnTo>
                  <a:lnTo>
                    <a:pt x="137" y="56"/>
                  </a:lnTo>
                  <a:lnTo>
                    <a:pt x="137" y="58"/>
                  </a:lnTo>
                  <a:lnTo>
                    <a:pt x="139" y="58"/>
                  </a:lnTo>
                  <a:lnTo>
                    <a:pt x="139" y="60"/>
                  </a:lnTo>
                  <a:lnTo>
                    <a:pt x="141" y="62"/>
                  </a:lnTo>
                  <a:lnTo>
                    <a:pt x="141" y="64"/>
                  </a:lnTo>
                  <a:lnTo>
                    <a:pt x="143" y="64"/>
                  </a:lnTo>
                  <a:lnTo>
                    <a:pt x="143" y="66"/>
                  </a:lnTo>
                  <a:lnTo>
                    <a:pt x="145" y="68"/>
                  </a:lnTo>
                  <a:lnTo>
                    <a:pt x="145" y="70"/>
                  </a:lnTo>
                  <a:lnTo>
                    <a:pt x="147" y="72"/>
                  </a:lnTo>
                  <a:lnTo>
                    <a:pt x="147" y="74"/>
                  </a:lnTo>
                  <a:lnTo>
                    <a:pt x="149" y="75"/>
                  </a:lnTo>
                  <a:lnTo>
                    <a:pt x="149" y="77"/>
                  </a:lnTo>
                  <a:lnTo>
                    <a:pt x="151" y="77"/>
                  </a:lnTo>
                  <a:lnTo>
                    <a:pt x="151" y="79"/>
                  </a:lnTo>
                  <a:lnTo>
                    <a:pt x="151" y="81"/>
                  </a:lnTo>
                  <a:lnTo>
                    <a:pt x="153" y="81"/>
                  </a:lnTo>
                  <a:lnTo>
                    <a:pt x="153" y="83"/>
                  </a:lnTo>
                  <a:lnTo>
                    <a:pt x="153" y="85"/>
                  </a:lnTo>
                  <a:lnTo>
                    <a:pt x="168" y="75"/>
                  </a:lnTo>
                  <a:lnTo>
                    <a:pt x="168" y="74"/>
                  </a:lnTo>
                  <a:lnTo>
                    <a:pt x="166" y="74"/>
                  </a:lnTo>
                  <a:lnTo>
                    <a:pt x="166" y="72"/>
                  </a:lnTo>
                  <a:lnTo>
                    <a:pt x="164" y="70"/>
                  </a:lnTo>
                  <a:lnTo>
                    <a:pt x="164" y="68"/>
                  </a:lnTo>
                  <a:lnTo>
                    <a:pt x="162" y="66"/>
                  </a:lnTo>
                  <a:lnTo>
                    <a:pt x="162" y="64"/>
                  </a:lnTo>
                  <a:lnTo>
                    <a:pt x="160" y="64"/>
                  </a:lnTo>
                  <a:lnTo>
                    <a:pt x="160" y="62"/>
                  </a:lnTo>
                  <a:lnTo>
                    <a:pt x="158" y="60"/>
                  </a:lnTo>
                  <a:lnTo>
                    <a:pt x="158" y="58"/>
                  </a:lnTo>
                  <a:lnTo>
                    <a:pt x="156" y="58"/>
                  </a:lnTo>
                  <a:lnTo>
                    <a:pt x="156" y="56"/>
                  </a:lnTo>
                  <a:lnTo>
                    <a:pt x="153" y="56"/>
                  </a:lnTo>
                  <a:lnTo>
                    <a:pt x="153" y="55"/>
                  </a:lnTo>
                  <a:lnTo>
                    <a:pt x="151" y="55"/>
                  </a:lnTo>
                  <a:lnTo>
                    <a:pt x="151" y="53"/>
                  </a:lnTo>
                  <a:lnTo>
                    <a:pt x="151" y="51"/>
                  </a:lnTo>
                  <a:lnTo>
                    <a:pt x="153" y="49"/>
                  </a:lnTo>
                  <a:lnTo>
                    <a:pt x="153" y="47"/>
                  </a:lnTo>
                  <a:lnTo>
                    <a:pt x="156" y="47"/>
                  </a:lnTo>
                  <a:lnTo>
                    <a:pt x="156" y="45"/>
                  </a:lnTo>
                  <a:lnTo>
                    <a:pt x="158" y="43"/>
                  </a:lnTo>
                  <a:lnTo>
                    <a:pt x="158" y="41"/>
                  </a:lnTo>
                  <a:lnTo>
                    <a:pt x="160" y="39"/>
                  </a:lnTo>
                  <a:lnTo>
                    <a:pt x="160" y="38"/>
                  </a:lnTo>
                  <a:lnTo>
                    <a:pt x="162" y="38"/>
                  </a:lnTo>
                  <a:lnTo>
                    <a:pt x="162" y="36"/>
                  </a:lnTo>
                  <a:lnTo>
                    <a:pt x="162" y="34"/>
                  </a:lnTo>
                  <a:lnTo>
                    <a:pt x="164" y="34"/>
                  </a:lnTo>
                  <a:lnTo>
                    <a:pt x="164" y="32"/>
                  </a:lnTo>
                  <a:lnTo>
                    <a:pt x="164" y="30"/>
                  </a:lnTo>
                  <a:lnTo>
                    <a:pt x="166" y="30"/>
                  </a:lnTo>
                  <a:lnTo>
                    <a:pt x="166" y="28"/>
                  </a:lnTo>
                  <a:lnTo>
                    <a:pt x="149" y="22"/>
                  </a:lnTo>
                  <a:close/>
                  <a:moveTo>
                    <a:pt x="110" y="134"/>
                  </a:moveTo>
                  <a:lnTo>
                    <a:pt x="66" y="134"/>
                  </a:lnTo>
                  <a:lnTo>
                    <a:pt x="66" y="149"/>
                  </a:lnTo>
                  <a:lnTo>
                    <a:pt x="168" y="149"/>
                  </a:lnTo>
                  <a:lnTo>
                    <a:pt x="168" y="134"/>
                  </a:lnTo>
                  <a:lnTo>
                    <a:pt x="129" y="134"/>
                  </a:lnTo>
                  <a:lnTo>
                    <a:pt x="129" y="102"/>
                  </a:lnTo>
                  <a:lnTo>
                    <a:pt x="166" y="102"/>
                  </a:lnTo>
                  <a:lnTo>
                    <a:pt x="166" y="87"/>
                  </a:lnTo>
                  <a:lnTo>
                    <a:pt x="75" y="87"/>
                  </a:lnTo>
                  <a:lnTo>
                    <a:pt x="75" y="102"/>
                  </a:lnTo>
                  <a:lnTo>
                    <a:pt x="110" y="102"/>
                  </a:lnTo>
                  <a:lnTo>
                    <a:pt x="110" y="13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240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</a:endParaRPr>
            </a:p>
          </p:txBody>
        </p:sp>
        <p:sp>
          <p:nvSpPr>
            <p:cNvPr id="8" name="Freeform 21"/>
            <p:cNvSpPr>
              <a:spLocks noEditPoints="1"/>
            </p:cNvSpPr>
            <p:nvPr/>
          </p:nvSpPr>
          <p:spPr bwMode="auto">
            <a:xfrm>
              <a:off x="389" y="212"/>
              <a:ext cx="172" cy="152"/>
            </a:xfrm>
            <a:custGeom>
              <a:avLst/>
              <a:gdLst>
                <a:gd name="T0" fmla="*/ 33 w 172"/>
                <a:gd name="T1" fmla="*/ 14 h 152"/>
                <a:gd name="T2" fmla="*/ 23 w 172"/>
                <a:gd name="T3" fmla="*/ 4 h 152"/>
                <a:gd name="T4" fmla="*/ 9 w 172"/>
                <a:gd name="T5" fmla="*/ 18 h 152"/>
                <a:gd name="T6" fmla="*/ 19 w 172"/>
                <a:gd name="T7" fmla="*/ 25 h 152"/>
                <a:gd name="T8" fmla="*/ 27 w 172"/>
                <a:gd name="T9" fmla="*/ 33 h 152"/>
                <a:gd name="T10" fmla="*/ 29 w 172"/>
                <a:gd name="T11" fmla="*/ 54 h 152"/>
                <a:gd name="T12" fmla="*/ 19 w 172"/>
                <a:gd name="T13" fmla="*/ 44 h 152"/>
                <a:gd name="T14" fmla="*/ 7 w 172"/>
                <a:gd name="T15" fmla="*/ 57 h 152"/>
                <a:gd name="T16" fmla="*/ 17 w 172"/>
                <a:gd name="T17" fmla="*/ 65 h 152"/>
                <a:gd name="T18" fmla="*/ 15 w 172"/>
                <a:gd name="T19" fmla="*/ 118 h 152"/>
                <a:gd name="T20" fmla="*/ 9 w 172"/>
                <a:gd name="T21" fmla="*/ 129 h 152"/>
                <a:gd name="T22" fmla="*/ 2 w 172"/>
                <a:gd name="T23" fmla="*/ 141 h 152"/>
                <a:gd name="T24" fmla="*/ 25 w 172"/>
                <a:gd name="T25" fmla="*/ 139 h 152"/>
                <a:gd name="T26" fmla="*/ 31 w 172"/>
                <a:gd name="T27" fmla="*/ 124 h 152"/>
                <a:gd name="T28" fmla="*/ 36 w 172"/>
                <a:gd name="T29" fmla="*/ 107 h 152"/>
                <a:gd name="T30" fmla="*/ 42 w 172"/>
                <a:gd name="T31" fmla="*/ 88 h 152"/>
                <a:gd name="T32" fmla="*/ 23 w 172"/>
                <a:gd name="T33" fmla="*/ 95 h 152"/>
                <a:gd name="T34" fmla="*/ 19 w 172"/>
                <a:gd name="T35" fmla="*/ 109 h 152"/>
                <a:gd name="T36" fmla="*/ 143 w 172"/>
                <a:gd name="T37" fmla="*/ 46 h 152"/>
                <a:gd name="T38" fmla="*/ 149 w 172"/>
                <a:gd name="T39" fmla="*/ 59 h 152"/>
                <a:gd name="T40" fmla="*/ 156 w 172"/>
                <a:gd name="T41" fmla="*/ 71 h 152"/>
                <a:gd name="T42" fmla="*/ 170 w 172"/>
                <a:gd name="T43" fmla="*/ 67 h 152"/>
                <a:gd name="T44" fmla="*/ 162 w 172"/>
                <a:gd name="T45" fmla="*/ 55 h 152"/>
                <a:gd name="T46" fmla="*/ 156 w 172"/>
                <a:gd name="T47" fmla="*/ 40 h 152"/>
                <a:gd name="T48" fmla="*/ 156 w 172"/>
                <a:gd name="T49" fmla="*/ 27 h 152"/>
                <a:gd name="T50" fmla="*/ 139 w 172"/>
                <a:gd name="T51" fmla="*/ 31 h 152"/>
                <a:gd name="T52" fmla="*/ 116 w 172"/>
                <a:gd name="T53" fmla="*/ 23 h 152"/>
                <a:gd name="T54" fmla="*/ 44 w 172"/>
                <a:gd name="T55" fmla="*/ 23 h 152"/>
                <a:gd name="T56" fmla="*/ 38 w 172"/>
                <a:gd name="T57" fmla="*/ 33 h 152"/>
                <a:gd name="T58" fmla="*/ 44 w 172"/>
                <a:gd name="T59" fmla="*/ 54 h 152"/>
                <a:gd name="T60" fmla="*/ 38 w 172"/>
                <a:gd name="T61" fmla="*/ 67 h 152"/>
                <a:gd name="T62" fmla="*/ 52 w 172"/>
                <a:gd name="T63" fmla="*/ 71 h 152"/>
                <a:gd name="T64" fmla="*/ 56 w 172"/>
                <a:gd name="T65" fmla="*/ 59 h 152"/>
                <a:gd name="T66" fmla="*/ 62 w 172"/>
                <a:gd name="T67" fmla="*/ 46 h 152"/>
                <a:gd name="T68" fmla="*/ 71 w 172"/>
                <a:gd name="T69" fmla="*/ 57 h 152"/>
                <a:gd name="T70" fmla="*/ 65 w 172"/>
                <a:gd name="T71" fmla="*/ 63 h 152"/>
                <a:gd name="T72" fmla="*/ 65 w 172"/>
                <a:gd name="T73" fmla="*/ 78 h 152"/>
                <a:gd name="T74" fmla="*/ 79 w 172"/>
                <a:gd name="T75" fmla="*/ 76 h 152"/>
                <a:gd name="T76" fmla="*/ 85 w 172"/>
                <a:gd name="T77" fmla="*/ 65 h 152"/>
                <a:gd name="T78" fmla="*/ 85 w 172"/>
                <a:gd name="T79" fmla="*/ 50 h 152"/>
                <a:gd name="T80" fmla="*/ 87 w 172"/>
                <a:gd name="T81" fmla="*/ 37 h 152"/>
                <a:gd name="T82" fmla="*/ 94 w 172"/>
                <a:gd name="T83" fmla="*/ 46 h 152"/>
                <a:gd name="T84" fmla="*/ 116 w 172"/>
                <a:gd name="T85" fmla="*/ 38 h 152"/>
                <a:gd name="T86" fmla="*/ 118 w 172"/>
                <a:gd name="T87" fmla="*/ 67 h 152"/>
                <a:gd name="T88" fmla="*/ 127 w 172"/>
                <a:gd name="T89" fmla="*/ 78 h 152"/>
                <a:gd name="T90" fmla="*/ 139 w 172"/>
                <a:gd name="T91" fmla="*/ 74 h 152"/>
                <a:gd name="T92" fmla="*/ 143 w 172"/>
                <a:gd name="T93" fmla="*/ 59 h 152"/>
                <a:gd name="T94" fmla="*/ 141 w 172"/>
                <a:gd name="T95" fmla="*/ 42 h 152"/>
                <a:gd name="T96" fmla="*/ 102 w 172"/>
                <a:gd name="T97" fmla="*/ 33 h 152"/>
                <a:gd name="T98" fmla="*/ 94 w 172"/>
                <a:gd name="T99" fmla="*/ 25 h 152"/>
                <a:gd name="T100" fmla="*/ 108 w 172"/>
                <a:gd name="T101" fmla="*/ 29 h 152"/>
                <a:gd name="T102" fmla="*/ 67 w 172"/>
                <a:gd name="T103" fmla="*/ 88 h 152"/>
                <a:gd name="T104" fmla="*/ 48 w 172"/>
                <a:gd name="T105" fmla="*/ 112 h 152"/>
                <a:gd name="T106" fmla="*/ 46 w 172"/>
                <a:gd name="T107" fmla="*/ 128 h 152"/>
                <a:gd name="T108" fmla="*/ 38 w 172"/>
                <a:gd name="T109" fmla="*/ 139 h 152"/>
                <a:gd name="T110" fmla="*/ 50 w 172"/>
                <a:gd name="T111" fmla="*/ 150 h 152"/>
                <a:gd name="T112" fmla="*/ 58 w 172"/>
                <a:gd name="T113" fmla="*/ 141 h 152"/>
                <a:gd name="T114" fmla="*/ 62 w 172"/>
                <a:gd name="T115" fmla="*/ 128 h 152"/>
                <a:gd name="T116" fmla="*/ 67 w 172"/>
                <a:gd name="T117" fmla="*/ 107 h 15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72" h="152">
                  <a:moveTo>
                    <a:pt x="29" y="33"/>
                  </a:moveTo>
                  <a:lnTo>
                    <a:pt x="42" y="21"/>
                  </a:lnTo>
                  <a:lnTo>
                    <a:pt x="40" y="19"/>
                  </a:lnTo>
                  <a:lnTo>
                    <a:pt x="40" y="18"/>
                  </a:lnTo>
                  <a:lnTo>
                    <a:pt x="38" y="18"/>
                  </a:lnTo>
                  <a:lnTo>
                    <a:pt x="36" y="16"/>
                  </a:lnTo>
                  <a:lnTo>
                    <a:pt x="36" y="14"/>
                  </a:lnTo>
                  <a:lnTo>
                    <a:pt x="33" y="14"/>
                  </a:lnTo>
                  <a:lnTo>
                    <a:pt x="31" y="12"/>
                  </a:lnTo>
                  <a:lnTo>
                    <a:pt x="29" y="10"/>
                  </a:lnTo>
                  <a:lnTo>
                    <a:pt x="27" y="10"/>
                  </a:lnTo>
                  <a:lnTo>
                    <a:pt x="27" y="8"/>
                  </a:lnTo>
                  <a:lnTo>
                    <a:pt x="25" y="8"/>
                  </a:lnTo>
                  <a:lnTo>
                    <a:pt x="25" y="6"/>
                  </a:lnTo>
                  <a:lnTo>
                    <a:pt x="23" y="6"/>
                  </a:lnTo>
                  <a:lnTo>
                    <a:pt x="23" y="4"/>
                  </a:lnTo>
                  <a:lnTo>
                    <a:pt x="21" y="4"/>
                  </a:lnTo>
                  <a:lnTo>
                    <a:pt x="19" y="2"/>
                  </a:lnTo>
                  <a:lnTo>
                    <a:pt x="17" y="0"/>
                  </a:lnTo>
                  <a:lnTo>
                    <a:pt x="4" y="14"/>
                  </a:lnTo>
                  <a:lnTo>
                    <a:pt x="7" y="14"/>
                  </a:lnTo>
                  <a:lnTo>
                    <a:pt x="7" y="16"/>
                  </a:lnTo>
                  <a:lnTo>
                    <a:pt x="9" y="16"/>
                  </a:lnTo>
                  <a:lnTo>
                    <a:pt x="9" y="18"/>
                  </a:lnTo>
                  <a:lnTo>
                    <a:pt x="11" y="18"/>
                  </a:lnTo>
                  <a:lnTo>
                    <a:pt x="13" y="19"/>
                  </a:lnTo>
                  <a:lnTo>
                    <a:pt x="15" y="19"/>
                  </a:lnTo>
                  <a:lnTo>
                    <a:pt x="15" y="21"/>
                  </a:lnTo>
                  <a:lnTo>
                    <a:pt x="17" y="21"/>
                  </a:lnTo>
                  <a:lnTo>
                    <a:pt x="17" y="23"/>
                  </a:lnTo>
                  <a:lnTo>
                    <a:pt x="19" y="23"/>
                  </a:lnTo>
                  <a:lnTo>
                    <a:pt x="19" y="25"/>
                  </a:lnTo>
                  <a:lnTo>
                    <a:pt x="21" y="25"/>
                  </a:lnTo>
                  <a:lnTo>
                    <a:pt x="21" y="27"/>
                  </a:lnTo>
                  <a:lnTo>
                    <a:pt x="23" y="27"/>
                  </a:lnTo>
                  <a:lnTo>
                    <a:pt x="23" y="29"/>
                  </a:lnTo>
                  <a:lnTo>
                    <a:pt x="25" y="29"/>
                  </a:lnTo>
                  <a:lnTo>
                    <a:pt x="25" y="31"/>
                  </a:lnTo>
                  <a:lnTo>
                    <a:pt x="27" y="31"/>
                  </a:lnTo>
                  <a:lnTo>
                    <a:pt x="27" y="33"/>
                  </a:lnTo>
                  <a:lnTo>
                    <a:pt x="29" y="33"/>
                  </a:lnTo>
                  <a:close/>
                  <a:moveTo>
                    <a:pt x="23" y="73"/>
                  </a:moveTo>
                  <a:lnTo>
                    <a:pt x="36" y="59"/>
                  </a:lnTo>
                  <a:lnTo>
                    <a:pt x="36" y="57"/>
                  </a:lnTo>
                  <a:lnTo>
                    <a:pt x="33" y="57"/>
                  </a:lnTo>
                  <a:lnTo>
                    <a:pt x="33" y="55"/>
                  </a:lnTo>
                  <a:lnTo>
                    <a:pt x="31" y="55"/>
                  </a:lnTo>
                  <a:lnTo>
                    <a:pt x="29" y="54"/>
                  </a:lnTo>
                  <a:lnTo>
                    <a:pt x="29" y="52"/>
                  </a:lnTo>
                  <a:lnTo>
                    <a:pt x="27" y="52"/>
                  </a:lnTo>
                  <a:lnTo>
                    <a:pt x="25" y="50"/>
                  </a:lnTo>
                  <a:lnTo>
                    <a:pt x="23" y="48"/>
                  </a:lnTo>
                  <a:lnTo>
                    <a:pt x="21" y="48"/>
                  </a:lnTo>
                  <a:lnTo>
                    <a:pt x="21" y="46"/>
                  </a:lnTo>
                  <a:lnTo>
                    <a:pt x="19" y="46"/>
                  </a:lnTo>
                  <a:lnTo>
                    <a:pt x="19" y="44"/>
                  </a:lnTo>
                  <a:lnTo>
                    <a:pt x="17" y="44"/>
                  </a:lnTo>
                  <a:lnTo>
                    <a:pt x="15" y="42"/>
                  </a:lnTo>
                  <a:lnTo>
                    <a:pt x="13" y="42"/>
                  </a:lnTo>
                  <a:lnTo>
                    <a:pt x="0" y="54"/>
                  </a:lnTo>
                  <a:lnTo>
                    <a:pt x="2" y="55"/>
                  </a:lnTo>
                  <a:lnTo>
                    <a:pt x="4" y="55"/>
                  </a:lnTo>
                  <a:lnTo>
                    <a:pt x="4" y="57"/>
                  </a:lnTo>
                  <a:lnTo>
                    <a:pt x="7" y="57"/>
                  </a:lnTo>
                  <a:lnTo>
                    <a:pt x="7" y="59"/>
                  </a:lnTo>
                  <a:lnTo>
                    <a:pt x="9" y="59"/>
                  </a:lnTo>
                  <a:lnTo>
                    <a:pt x="11" y="61"/>
                  </a:lnTo>
                  <a:lnTo>
                    <a:pt x="13" y="61"/>
                  </a:lnTo>
                  <a:lnTo>
                    <a:pt x="13" y="63"/>
                  </a:lnTo>
                  <a:lnTo>
                    <a:pt x="15" y="63"/>
                  </a:lnTo>
                  <a:lnTo>
                    <a:pt x="15" y="65"/>
                  </a:lnTo>
                  <a:lnTo>
                    <a:pt x="17" y="65"/>
                  </a:lnTo>
                  <a:lnTo>
                    <a:pt x="17" y="67"/>
                  </a:lnTo>
                  <a:lnTo>
                    <a:pt x="19" y="67"/>
                  </a:lnTo>
                  <a:lnTo>
                    <a:pt x="21" y="69"/>
                  </a:lnTo>
                  <a:lnTo>
                    <a:pt x="21" y="71"/>
                  </a:lnTo>
                  <a:lnTo>
                    <a:pt x="23" y="71"/>
                  </a:lnTo>
                  <a:lnTo>
                    <a:pt x="23" y="73"/>
                  </a:lnTo>
                  <a:close/>
                  <a:moveTo>
                    <a:pt x="15" y="116"/>
                  </a:moveTo>
                  <a:lnTo>
                    <a:pt x="15" y="118"/>
                  </a:lnTo>
                  <a:lnTo>
                    <a:pt x="15" y="120"/>
                  </a:lnTo>
                  <a:lnTo>
                    <a:pt x="13" y="120"/>
                  </a:lnTo>
                  <a:lnTo>
                    <a:pt x="13" y="122"/>
                  </a:lnTo>
                  <a:lnTo>
                    <a:pt x="13" y="124"/>
                  </a:lnTo>
                  <a:lnTo>
                    <a:pt x="11" y="126"/>
                  </a:lnTo>
                  <a:lnTo>
                    <a:pt x="11" y="128"/>
                  </a:lnTo>
                  <a:lnTo>
                    <a:pt x="9" y="128"/>
                  </a:lnTo>
                  <a:lnTo>
                    <a:pt x="9" y="129"/>
                  </a:lnTo>
                  <a:lnTo>
                    <a:pt x="9" y="131"/>
                  </a:lnTo>
                  <a:lnTo>
                    <a:pt x="7" y="131"/>
                  </a:lnTo>
                  <a:lnTo>
                    <a:pt x="7" y="133"/>
                  </a:lnTo>
                  <a:lnTo>
                    <a:pt x="7" y="135"/>
                  </a:lnTo>
                  <a:lnTo>
                    <a:pt x="4" y="135"/>
                  </a:lnTo>
                  <a:lnTo>
                    <a:pt x="4" y="137"/>
                  </a:lnTo>
                  <a:lnTo>
                    <a:pt x="2" y="139"/>
                  </a:lnTo>
                  <a:lnTo>
                    <a:pt x="2" y="141"/>
                  </a:lnTo>
                  <a:lnTo>
                    <a:pt x="0" y="143"/>
                  </a:lnTo>
                  <a:lnTo>
                    <a:pt x="17" y="150"/>
                  </a:lnTo>
                  <a:lnTo>
                    <a:pt x="19" y="148"/>
                  </a:lnTo>
                  <a:lnTo>
                    <a:pt x="19" y="147"/>
                  </a:lnTo>
                  <a:lnTo>
                    <a:pt x="21" y="145"/>
                  </a:lnTo>
                  <a:lnTo>
                    <a:pt x="23" y="143"/>
                  </a:lnTo>
                  <a:lnTo>
                    <a:pt x="23" y="141"/>
                  </a:lnTo>
                  <a:lnTo>
                    <a:pt x="25" y="139"/>
                  </a:lnTo>
                  <a:lnTo>
                    <a:pt x="25" y="137"/>
                  </a:lnTo>
                  <a:lnTo>
                    <a:pt x="25" y="135"/>
                  </a:lnTo>
                  <a:lnTo>
                    <a:pt x="27" y="133"/>
                  </a:lnTo>
                  <a:lnTo>
                    <a:pt x="27" y="131"/>
                  </a:lnTo>
                  <a:lnTo>
                    <a:pt x="29" y="129"/>
                  </a:lnTo>
                  <a:lnTo>
                    <a:pt x="29" y="128"/>
                  </a:lnTo>
                  <a:lnTo>
                    <a:pt x="29" y="126"/>
                  </a:lnTo>
                  <a:lnTo>
                    <a:pt x="31" y="124"/>
                  </a:lnTo>
                  <a:lnTo>
                    <a:pt x="31" y="122"/>
                  </a:lnTo>
                  <a:lnTo>
                    <a:pt x="33" y="120"/>
                  </a:lnTo>
                  <a:lnTo>
                    <a:pt x="33" y="118"/>
                  </a:lnTo>
                  <a:lnTo>
                    <a:pt x="33" y="116"/>
                  </a:lnTo>
                  <a:lnTo>
                    <a:pt x="36" y="114"/>
                  </a:lnTo>
                  <a:lnTo>
                    <a:pt x="36" y="112"/>
                  </a:lnTo>
                  <a:lnTo>
                    <a:pt x="36" y="111"/>
                  </a:lnTo>
                  <a:lnTo>
                    <a:pt x="36" y="107"/>
                  </a:lnTo>
                  <a:lnTo>
                    <a:pt x="38" y="105"/>
                  </a:lnTo>
                  <a:lnTo>
                    <a:pt x="38" y="103"/>
                  </a:lnTo>
                  <a:lnTo>
                    <a:pt x="38" y="101"/>
                  </a:lnTo>
                  <a:lnTo>
                    <a:pt x="40" y="99"/>
                  </a:lnTo>
                  <a:lnTo>
                    <a:pt x="40" y="95"/>
                  </a:lnTo>
                  <a:lnTo>
                    <a:pt x="40" y="93"/>
                  </a:lnTo>
                  <a:lnTo>
                    <a:pt x="40" y="92"/>
                  </a:lnTo>
                  <a:lnTo>
                    <a:pt x="42" y="88"/>
                  </a:lnTo>
                  <a:lnTo>
                    <a:pt x="42" y="86"/>
                  </a:lnTo>
                  <a:lnTo>
                    <a:pt x="23" y="84"/>
                  </a:lnTo>
                  <a:lnTo>
                    <a:pt x="23" y="86"/>
                  </a:lnTo>
                  <a:lnTo>
                    <a:pt x="23" y="88"/>
                  </a:lnTo>
                  <a:lnTo>
                    <a:pt x="23" y="90"/>
                  </a:lnTo>
                  <a:lnTo>
                    <a:pt x="23" y="92"/>
                  </a:lnTo>
                  <a:lnTo>
                    <a:pt x="23" y="93"/>
                  </a:lnTo>
                  <a:lnTo>
                    <a:pt x="23" y="95"/>
                  </a:lnTo>
                  <a:lnTo>
                    <a:pt x="21" y="97"/>
                  </a:lnTo>
                  <a:lnTo>
                    <a:pt x="21" y="99"/>
                  </a:lnTo>
                  <a:lnTo>
                    <a:pt x="21" y="101"/>
                  </a:lnTo>
                  <a:lnTo>
                    <a:pt x="21" y="103"/>
                  </a:lnTo>
                  <a:lnTo>
                    <a:pt x="21" y="105"/>
                  </a:lnTo>
                  <a:lnTo>
                    <a:pt x="19" y="105"/>
                  </a:lnTo>
                  <a:lnTo>
                    <a:pt x="19" y="107"/>
                  </a:lnTo>
                  <a:lnTo>
                    <a:pt x="19" y="109"/>
                  </a:lnTo>
                  <a:lnTo>
                    <a:pt x="19" y="111"/>
                  </a:lnTo>
                  <a:lnTo>
                    <a:pt x="17" y="111"/>
                  </a:lnTo>
                  <a:lnTo>
                    <a:pt x="17" y="112"/>
                  </a:lnTo>
                  <a:lnTo>
                    <a:pt x="17" y="114"/>
                  </a:lnTo>
                  <a:lnTo>
                    <a:pt x="15" y="116"/>
                  </a:lnTo>
                  <a:close/>
                  <a:moveTo>
                    <a:pt x="143" y="42"/>
                  </a:moveTo>
                  <a:lnTo>
                    <a:pt x="143" y="44"/>
                  </a:lnTo>
                  <a:lnTo>
                    <a:pt x="143" y="46"/>
                  </a:lnTo>
                  <a:lnTo>
                    <a:pt x="143" y="48"/>
                  </a:lnTo>
                  <a:lnTo>
                    <a:pt x="145" y="50"/>
                  </a:lnTo>
                  <a:lnTo>
                    <a:pt x="145" y="52"/>
                  </a:lnTo>
                  <a:lnTo>
                    <a:pt x="145" y="54"/>
                  </a:lnTo>
                  <a:lnTo>
                    <a:pt x="147" y="55"/>
                  </a:lnTo>
                  <a:lnTo>
                    <a:pt x="147" y="57"/>
                  </a:lnTo>
                  <a:lnTo>
                    <a:pt x="147" y="59"/>
                  </a:lnTo>
                  <a:lnTo>
                    <a:pt x="149" y="59"/>
                  </a:lnTo>
                  <a:lnTo>
                    <a:pt x="149" y="61"/>
                  </a:lnTo>
                  <a:lnTo>
                    <a:pt x="149" y="63"/>
                  </a:lnTo>
                  <a:lnTo>
                    <a:pt x="152" y="65"/>
                  </a:lnTo>
                  <a:lnTo>
                    <a:pt x="152" y="67"/>
                  </a:lnTo>
                  <a:lnTo>
                    <a:pt x="154" y="67"/>
                  </a:lnTo>
                  <a:lnTo>
                    <a:pt x="154" y="69"/>
                  </a:lnTo>
                  <a:lnTo>
                    <a:pt x="154" y="71"/>
                  </a:lnTo>
                  <a:lnTo>
                    <a:pt x="156" y="71"/>
                  </a:lnTo>
                  <a:lnTo>
                    <a:pt x="156" y="73"/>
                  </a:lnTo>
                  <a:lnTo>
                    <a:pt x="158" y="74"/>
                  </a:lnTo>
                  <a:lnTo>
                    <a:pt x="158" y="76"/>
                  </a:lnTo>
                  <a:lnTo>
                    <a:pt x="160" y="76"/>
                  </a:lnTo>
                  <a:lnTo>
                    <a:pt x="172" y="73"/>
                  </a:lnTo>
                  <a:lnTo>
                    <a:pt x="172" y="71"/>
                  </a:lnTo>
                  <a:lnTo>
                    <a:pt x="170" y="69"/>
                  </a:lnTo>
                  <a:lnTo>
                    <a:pt x="170" y="67"/>
                  </a:lnTo>
                  <a:lnTo>
                    <a:pt x="168" y="67"/>
                  </a:lnTo>
                  <a:lnTo>
                    <a:pt x="168" y="65"/>
                  </a:lnTo>
                  <a:lnTo>
                    <a:pt x="166" y="63"/>
                  </a:lnTo>
                  <a:lnTo>
                    <a:pt x="166" y="61"/>
                  </a:lnTo>
                  <a:lnTo>
                    <a:pt x="164" y="61"/>
                  </a:lnTo>
                  <a:lnTo>
                    <a:pt x="164" y="59"/>
                  </a:lnTo>
                  <a:lnTo>
                    <a:pt x="162" y="57"/>
                  </a:lnTo>
                  <a:lnTo>
                    <a:pt x="162" y="55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50"/>
                  </a:lnTo>
                  <a:lnTo>
                    <a:pt x="158" y="48"/>
                  </a:lnTo>
                  <a:lnTo>
                    <a:pt x="158" y="46"/>
                  </a:lnTo>
                  <a:lnTo>
                    <a:pt x="158" y="44"/>
                  </a:lnTo>
                  <a:lnTo>
                    <a:pt x="156" y="42"/>
                  </a:lnTo>
                  <a:lnTo>
                    <a:pt x="156" y="40"/>
                  </a:lnTo>
                  <a:lnTo>
                    <a:pt x="158" y="40"/>
                  </a:lnTo>
                  <a:lnTo>
                    <a:pt x="160" y="40"/>
                  </a:lnTo>
                  <a:lnTo>
                    <a:pt x="162" y="38"/>
                  </a:lnTo>
                  <a:lnTo>
                    <a:pt x="164" y="38"/>
                  </a:lnTo>
                  <a:lnTo>
                    <a:pt x="166" y="38"/>
                  </a:lnTo>
                  <a:lnTo>
                    <a:pt x="158" y="25"/>
                  </a:lnTo>
                  <a:lnTo>
                    <a:pt x="158" y="27"/>
                  </a:lnTo>
                  <a:lnTo>
                    <a:pt x="156" y="27"/>
                  </a:lnTo>
                  <a:lnTo>
                    <a:pt x="154" y="27"/>
                  </a:lnTo>
                  <a:lnTo>
                    <a:pt x="152" y="27"/>
                  </a:lnTo>
                  <a:lnTo>
                    <a:pt x="149" y="29"/>
                  </a:lnTo>
                  <a:lnTo>
                    <a:pt x="147" y="29"/>
                  </a:lnTo>
                  <a:lnTo>
                    <a:pt x="145" y="29"/>
                  </a:lnTo>
                  <a:lnTo>
                    <a:pt x="143" y="29"/>
                  </a:lnTo>
                  <a:lnTo>
                    <a:pt x="141" y="29"/>
                  </a:lnTo>
                  <a:lnTo>
                    <a:pt x="139" y="31"/>
                  </a:lnTo>
                  <a:lnTo>
                    <a:pt x="137" y="31"/>
                  </a:lnTo>
                  <a:lnTo>
                    <a:pt x="135" y="31"/>
                  </a:lnTo>
                  <a:lnTo>
                    <a:pt x="133" y="31"/>
                  </a:lnTo>
                  <a:lnTo>
                    <a:pt x="131" y="31"/>
                  </a:lnTo>
                  <a:lnTo>
                    <a:pt x="129" y="31"/>
                  </a:lnTo>
                  <a:lnTo>
                    <a:pt x="127" y="31"/>
                  </a:lnTo>
                  <a:lnTo>
                    <a:pt x="125" y="31"/>
                  </a:lnTo>
                  <a:lnTo>
                    <a:pt x="116" y="23"/>
                  </a:lnTo>
                  <a:lnTo>
                    <a:pt x="166" y="23"/>
                  </a:lnTo>
                  <a:lnTo>
                    <a:pt x="166" y="8"/>
                  </a:lnTo>
                  <a:lnTo>
                    <a:pt x="112" y="8"/>
                  </a:lnTo>
                  <a:lnTo>
                    <a:pt x="112" y="2"/>
                  </a:lnTo>
                  <a:lnTo>
                    <a:pt x="94" y="2"/>
                  </a:lnTo>
                  <a:lnTo>
                    <a:pt x="94" y="8"/>
                  </a:lnTo>
                  <a:lnTo>
                    <a:pt x="44" y="8"/>
                  </a:lnTo>
                  <a:lnTo>
                    <a:pt x="44" y="23"/>
                  </a:lnTo>
                  <a:lnTo>
                    <a:pt x="89" y="23"/>
                  </a:lnTo>
                  <a:lnTo>
                    <a:pt x="79" y="29"/>
                  </a:lnTo>
                  <a:lnTo>
                    <a:pt x="79" y="31"/>
                  </a:lnTo>
                  <a:lnTo>
                    <a:pt x="81" y="31"/>
                  </a:lnTo>
                  <a:lnTo>
                    <a:pt x="81" y="33"/>
                  </a:lnTo>
                  <a:lnTo>
                    <a:pt x="83" y="33"/>
                  </a:lnTo>
                  <a:lnTo>
                    <a:pt x="81" y="33"/>
                  </a:lnTo>
                  <a:lnTo>
                    <a:pt x="38" y="33"/>
                  </a:lnTo>
                  <a:lnTo>
                    <a:pt x="38" y="46"/>
                  </a:lnTo>
                  <a:lnTo>
                    <a:pt x="48" y="46"/>
                  </a:lnTo>
                  <a:lnTo>
                    <a:pt x="48" y="48"/>
                  </a:lnTo>
                  <a:lnTo>
                    <a:pt x="46" y="48"/>
                  </a:lnTo>
                  <a:lnTo>
                    <a:pt x="46" y="50"/>
                  </a:lnTo>
                  <a:lnTo>
                    <a:pt x="46" y="52"/>
                  </a:lnTo>
                  <a:lnTo>
                    <a:pt x="44" y="52"/>
                  </a:lnTo>
                  <a:lnTo>
                    <a:pt x="44" y="54"/>
                  </a:lnTo>
                  <a:lnTo>
                    <a:pt x="44" y="55"/>
                  </a:lnTo>
                  <a:lnTo>
                    <a:pt x="44" y="57"/>
                  </a:lnTo>
                  <a:lnTo>
                    <a:pt x="42" y="57"/>
                  </a:lnTo>
                  <a:lnTo>
                    <a:pt x="42" y="59"/>
                  </a:lnTo>
                  <a:lnTo>
                    <a:pt x="40" y="61"/>
                  </a:lnTo>
                  <a:lnTo>
                    <a:pt x="40" y="63"/>
                  </a:lnTo>
                  <a:lnTo>
                    <a:pt x="38" y="65"/>
                  </a:lnTo>
                  <a:lnTo>
                    <a:pt x="38" y="67"/>
                  </a:lnTo>
                  <a:lnTo>
                    <a:pt x="36" y="67"/>
                  </a:lnTo>
                  <a:lnTo>
                    <a:pt x="36" y="69"/>
                  </a:lnTo>
                  <a:lnTo>
                    <a:pt x="33" y="71"/>
                  </a:lnTo>
                  <a:lnTo>
                    <a:pt x="48" y="76"/>
                  </a:lnTo>
                  <a:lnTo>
                    <a:pt x="48" y="74"/>
                  </a:lnTo>
                  <a:lnTo>
                    <a:pt x="50" y="73"/>
                  </a:lnTo>
                  <a:lnTo>
                    <a:pt x="50" y="71"/>
                  </a:lnTo>
                  <a:lnTo>
                    <a:pt x="52" y="71"/>
                  </a:lnTo>
                  <a:lnTo>
                    <a:pt x="52" y="69"/>
                  </a:lnTo>
                  <a:lnTo>
                    <a:pt x="52" y="67"/>
                  </a:lnTo>
                  <a:lnTo>
                    <a:pt x="54" y="67"/>
                  </a:lnTo>
                  <a:lnTo>
                    <a:pt x="54" y="65"/>
                  </a:lnTo>
                  <a:lnTo>
                    <a:pt x="54" y="63"/>
                  </a:lnTo>
                  <a:lnTo>
                    <a:pt x="56" y="63"/>
                  </a:lnTo>
                  <a:lnTo>
                    <a:pt x="56" y="61"/>
                  </a:lnTo>
                  <a:lnTo>
                    <a:pt x="56" y="59"/>
                  </a:lnTo>
                  <a:lnTo>
                    <a:pt x="58" y="59"/>
                  </a:lnTo>
                  <a:lnTo>
                    <a:pt x="58" y="57"/>
                  </a:lnTo>
                  <a:lnTo>
                    <a:pt x="58" y="55"/>
                  </a:lnTo>
                  <a:lnTo>
                    <a:pt x="60" y="54"/>
                  </a:lnTo>
                  <a:lnTo>
                    <a:pt x="60" y="52"/>
                  </a:lnTo>
                  <a:lnTo>
                    <a:pt x="60" y="50"/>
                  </a:lnTo>
                  <a:lnTo>
                    <a:pt x="62" y="48"/>
                  </a:lnTo>
                  <a:lnTo>
                    <a:pt x="62" y="46"/>
                  </a:lnTo>
                  <a:lnTo>
                    <a:pt x="69" y="46"/>
                  </a:lnTo>
                  <a:lnTo>
                    <a:pt x="71" y="46"/>
                  </a:lnTo>
                  <a:lnTo>
                    <a:pt x="71" y="48"/>
                  </a:lnTo>
                  <a:lnTo>
                    <a:pt x="71" y="50"/>
                  </a:lnTo>
                  <a:lnTo>
                    <a:pt x="71" y="52"/>
                  </a:lnTo>
                  <a:lnTo>
                    <a:pt x="71" y="54"/>
                  </a:lnTo>
                  <a:lnTo>
                    <a:pt x="71" y="55"/>
                  </a:lnTo>
                  <a:lnTo>
                    <a:pt x="71" y="57"/>
                  </a:lnTo>
                  <a:lnTo>
                    <a:pt x="71" y="59"/>
                  </a:lnTo>
                  <a:lnTo>
                    <a:pt x="71" y="61"/>
                  </a:lnTo>
                  <a:lnTo>
                    <a:pt x="71" y="63"/>
                  </a:lnTo>
                  <a:lnTo>
                    <a:pt x="69" y="63"/>
                  </a:lnTo>
                  <a:lnTo>
                    <a:pt x="69" y="65"/>
                  </a:lnTo>
                  <a:lnTo>
                    <a:pt x="67" y="65"/>
                  </a:lnTo>
                  <a:lnTo>
                    <a:pt x="65" y="65"/>
                  </a:lnTo>
                  <a:lnTo>
                    <a:pt x="65" y="63"/>
                  </a:lnTo>
                  <a:lnTo>
                    <a:pt x="62" y="63"/>
                  </a:lnTo>
                  <a:lnTo>
                    <a:pt x="60" y="63"/>
                  </a:lnTo>
                  <a:lnTo>
                    <a:pt x="58" y="63"/>
                  </a:lnTo>
                  <a:lnTo>
                    <a:pt x="56" y="61"/>
                  </a:lnTo>
                  <a:lnTo>
                    <a:pt x="58" y="78"/>
                  </a:lnTo>
                  <a:lnTo>
                    <a:pt x="60" y="78"/>
                  </a:lnTo>
                  <a:lnTo>
                    <a:pt x="62" y="78"/>
                  </a:lnTo>
                  <a:lnTo>
                    <a:pt x="65" y="78"/>
                  </a:lnTo>
                  <a:lnTo>
                    <a:pt x="67" y="78"/>
                  </a:lnTo>
                  <a:lnTo>
                    <a:pt x="69" y="78"/>
                  </a:lnTo>
                  <a:lnTo>
                    <a:pt x="71" y="78"/>
                  </a:lnTo>
                  <a:lnTo>
                    <a:pt x="73" y="78"/>
                  </a:lnTo>
                  <a:lnTo>
                    <a:pt x="75" y="78"/>
                  </a:lnTo>
                  <a:lnTo>
                    <a:pt x="77" y="78"/>
                  </a:lnTo>
                  <a:lnTo>
                    <a:pt x="77" y="76"/>
                  </a:lnTo>
                  <a:lnTo>
                    <a:pt x="79" y="76"/>
                  </a:lnTo>
                  <a:lnTo>
                    <a:pt x="81" y="76"/>
                  </a:lnTo>
                  <a:lnTo>
                    <a:pt x="81" y="74"/>
                  </a:lnTo>
                  <a:lnTo>
                    <a:pt x="83" y="73"/>
                  </a:lnTo>
                  <a:lnTo>
                    <a:pt x="83" y="71"/>
                  </a:lnTo>
                  <a:lnTo>
                    <a:pt x="83" y="69"/>
                  </a:lnTo>
                  <a:lnTo>
                    <a:pt x="85" y="69"/>
                  </a:lnTo>
                  <a:lnTo>
                    <a:pt x="85" y="67"/>
                  </a:lnTo>
                  <a:lnTo>
                    <a:pt x="85" y="65"/>
                  </a:lnTo>
                  <a:lnTo>
                    <a:pt x="85" y="63"/>
                  </a:lnTo>
                  <a:lnTo>
                    <a:pt x="85" y="61"/>
                  </a:lnTo>
                  <a:lnTo>
                    <a:pt x="85" y="59"/>
                  </a:lnTo>
                  <a:lnTo>
                    <a:pt x="85" y="57"/>
                  </a:lnTo>
                  <a:lnTo>
                    <a:pt x="85" y="55"/>
                  </a:lnTo>
                  <a:lnTo>
                    <a:pt x="85" y="54"/>
                  </a:lnTo>
                  <a:lnTo>
                    <a:pt x="85" y="52"/>
                  </a:lnTo>
                  <a:lnTo>
                    <a:pt x="85" y="50"/>
                  </a:lnTo>
                  <a:lnTo>
                    <a:pt x="85" y="48"/>
                  </a:lnTo>
                  <a:lnTo>
                    <a:pt x="85" y="46"/>
                  </a:lnTo>
                  <a:lnTo>
                    <a:pt x="85" y="44"/>
                  </a:lnTo>
                  <a:lnTo>
                    <a:pt x="85" y="42"/>
                  </a:lnTo>
                  <a:lnTo>
                    <a:pt x="85" y="40"/>
                  </a:lnTo>
                  <a:lnTo>
                    <a:pt x="85" y="38"/>
                  </a:lnTo>
                  <a:lnTo>
                    <a:pt x="85" y="37"/>
                  </a:lnTo>
                  <a:lnTo>
                    <a:pt x="87" y="37"/>
                  </a:lnTo>
                  <a:lnTo>
                    <a:pt x="87" y="38"/>
                  </a:lnTo>
                  <a:lnTo>
                    <a:pt x="89" y="38"/>
                  </a:lnTo>
                  <a:lnTo>
                    <a:pt x="89" y="40"/>
                  </a:lnTo>
                  <a:lnTo>
                    <a:pt x="89" y="42"/>
                  </a:lnTo>
                  <a:lnTo>
                    <a:pt x="91" y="42"/>
                  </a:lnTo>
                  <a:lnTo>
                    <a:pt x="91" y="44"/>
                  </a:lnTo>
                  <a:lnTo>
                    <a:pt x="94" y="44"/>
                  </a:lnTo>
                  <a:lnTo>
                    <a:pt x="94" y="46"/>
                  </a:lnTo>
                  <a:lnTo>
                    <a:pt x="94" y="80"/>
                  </a:lnTo>
                  <a:lnTo>
                    <a:pt x="110" y="80"/>
                  </a:lnTo>
                  <a:lnTo>
                    <a:pt x="110" y="46"/>
                  </a:lnTo>
                  <a:lnTo>
                    <a:pt x="110" y="44"/>
                  </a:lnTo>
                  <a:lnTo>
                    <a:pt x="112" y="44"/>
                  </a:lnTo>
                  <a:lnTo>
                    <a:pt x="112" y="42"/>
                  </a:lnTo>
                  <a:lnTo>
                    <a:pt x="114" y="40"/>
                  </a:lnTo>
                  <a:lnTo>
                    <a:pt x="116" y="38"/>
                  </a:lnTo>
                  <a:lnTo>
                    <a:pt x="118" y="38"/>
                  </a:lnTo>
                  <a:lnTo>
                    <a:pt x="118" y="37"/>
                  </a:lnTo>
                  <a:lnTo>
                    <a:pt x="120" y="35"/>
                  </a:lnTo>
                  <a:lnTo>
                    <a:pt x="123" y="33"/>
                  </a:lnTo>
                  <a:lnTo>
                    <a:pt x="123" y="35"/>
                  </a:lnTo>
                  <a:lnTo>
                    <a:pt x="123" y="67"/>
                  </a:lnTo>
                  <a:lnTo>
                    <a:pt x="120" y="67"/>
                  </a:lnTo>
                  <a:lnTo>
                    <a:pt x="118" y="67"/>
                  </a:lnTo>
                  <a:lnTo>
                    <a:pt x="116" y="67"/>
                  </a:lnTo>
                  <a:lnTo>
                    <a:pt x="116" y="69"/>
                  </a:lnTo>
                  <a:lnTo>
                    <a:pt x="114" y="69"/>
                  </a:lnTo>
                  <a:lnTo>
                    <a:pt x="118" y="80"/>
                  </a:lnTo>
                  <a:lnTo>
                    <a:pt x="120" y="80"/>
                  </a:lnTo>
                  <a:lnTo>
                    <a:pt x="123" y="80"/>
                  </a:lnTo>
                  <a:lnTo>
                    <a:pt x="125" y="80"/>
                  </a:lnTo>
                  <a:lnTo>
                    <a:pt x="127" y="78"/>
                  </a:lnTo>
                  <a:lnTo>
                    <a:pt x="129" y="78"/>
                  </a:lnTo>
                  <a:lnTo>
                    <a:pt x="131" y="78"/>
                  </a:lnTo>
                  <a:lnTo>
                    <a:pt x="133" y="78"/>
                  </a:lnTo>
                  <a:lnTo>
                    <a:pt x="133" y="76"/>
                  </a:lnTo>
                  <a:lnTo>
                    <a:pt x="135" y="76"/>
                  </a:lnTo>
                  <a:lnTo>
                    <a:pt x="137" y="76"/>
                  </a:lnTo>
                  <a:lnTo>
                    <a:pt x="139" y="76"/>
                  </a:lnTo>
                  <a:lnTo>
                    <a:pt x="139" y="74"/>
                  </a:lnTo>
                  <a:lnTo>
                    <a:pt x="141" y="74"/>
                  </a:lnTo>
                  <a:lnTo>
                    <a:pt x="143" y="74"/>
                  </a:lnTo>
                  <a:lnTo>
                    <a:pt x="145" y="73"/>
                  </a:lnTo>
                  <a:lnTo>
                    <a:pt x="147" y="73"/>
                  </a:lnTo>
                  <a:lnTo>
                    <a:pt x="149" y="73"/>
                  </a:lnTo>
                  <a:lnTo>
                    <a:pt x="149" y="71"/>
                  </a:lnTo>
                  <a:lnTo>
                    <a:pt x="145" y="59"/>
                  </a:lnTo>
                  <a:lnTo>
                    <a:pt x="143" y="59"/>
                  </a:lnTo>
                  <a:lnTo>
                    <a:pt x="141" y="61"/>
                  </a:lnTo>
                  <a:lnTo>
                    <a:pt x="139" y="61"/>
                  </a:lnTo>
                  <a:lnTo>
                    <a:pt x="137" y="61"/>
                  </a:lnTo>
                  <a:lnTo>
                    <a:pt x="137" y="63"/>
                  </a:lnTo>
                  <a:lnTo>
                    <a:pt x="137" y="44"/>
                  </a:lnTo>
                  <a:lnTo>
                    <a:pt x="137" y="42"/>
                  </a:lnTo>
                  <a:lnTo>
                    <a:pt x="139" y="42"/>
                  </a:lnTo>
                  <a:lnTo>
                    <a:pt x="141" y="42"/>
                  </a:lnTo>
                  <a:lnTo>
                    <a:pt x="143" y="42"/>
                  </a:lnTo>
                  <a:close/>
                  <a:moveTo>
                    <a:pt x="106" y="29"/>
                  </a:moveTo>
                  <a:lnTo>
                    <a:pt x="106" y="31"/>
                  </a:lnTo>
                  <a:lnTo>
                    <a:pt x="104" y="31"/>
                  </a:lnTo>
                  <a:lnTo>
                    <a:pt x="104" y="33"/>
                  </a:lnTo>
                  <a:lnTo>
                    <a:pt x="102" y="33"/>
                  </a:lnTo>
                  <a:lnTo>
                    <a:pt x="102" y="35"/>
                  </a:lnTo>
                  <a:lnTo>
                    <a:pt x="102" y="33"/>
                  </a:lnTo>
                  <a:lnTo>
                    <a:pt x="100" y="33"/>
                  </a:lnTo>
                  <a:lnTo>
                    <a:pt x="100" y="31"/>
                  </a:lnTo>
                  <a:lnTo>
                    <a:pt x="100" y="29"/>
                  </a:lnTo>
                  <a:lnTo>
                    <a:pt x="98" y="29"/>
                  </a:lnTo>
                  <a:lnTo>
                    <a:pt x="98" y="27"/>
                  </a:lnTo>
                  <a:lnTo>
                    <a:pt x="96" y="27"/>
                  </a:lnTo>
                  <a:lnTo>
                    <a:pt x="96" y="25"/>
                  </a:lnTo>
                  <a:lnTo>
                    <a:pt x="94" y="25"/>
                  </a:lnTo>
                  <a:lnTo>
                    <a:pt x="94" y="23"/>
                  </a:lnTo>
                  <a:lnTo>
                    <a:pt x="91" y="23"/>
                  </a:lnTo>
                  <a:lnTo>
                    <a:pt x="112" y="23"/>
                  </a:lnTo>
                  <a:lnTo>
                    <a:pt x="110" y="23"/>
                  </a:lnTo>
                  <a:lnTo>
                    <a:pt x="110" y="25"/>
                  </a:lnTo>
                  <a:lnTo>
                    <a:pt x="110" y="27"/>
                  </a:lnTo>
                  <a:lnTo>
                    <a:pt x="108" y="27"/>
                  </a:lnTo>
                  <a:lnTo>
                    <a:pt x="108" y="29"/>
                  </a:lnTo>
                  <a:lnTo>
                    <a:pt x="106" y="29"/>
                  </a:lnTo>
                  <a:close/>
                  <a:moveTo>
                    <a:pt x="139" y="126"/>
                  </a:moveTo>
                  <a:lnTo>
                    <a:pt x="139" y="150"/>
                  </a:lnTo>
                  <a:lnTo>
                    <a:pt x="156" y="150"/>
                  </a:lnTo>
                  <a:lnTo>
                    <a:pt x="156" y="78"/>
                  </a:lnTo>
                  <a:lnTo>
                    <a:pt x="139" y="78"/>
                  </a:lnTo>
                  <a:lnTo>
                    <a:pt x="139" y="88"/>
                  </a:lnTo>
                  <a:lnTo>
                    <a:pt x="67" y="88"/>
                  </a:lnTo>
                  <a:lnTo>
                    <a:pt x="67" y="82"/>
                  </a:lnTo>
                  <a:lnTo>
                    <a:pt x="50" y="82"/>
                  </a:lnTo>
                  <a:lnTo>
                    <a:pt x="50" y="103"/>
                  </a:lnTo>
                  <a:lnTo>
                    <a:pt x="50" y="105"/>
                  </a:lnTo>
                  <a:lnTo>
                    <a:pt x="50" y="107"/>
                  </a:lnTo>
                  <a:lnTo>
                    <a:pt x="50" y="109"/>
                  </a:lnTo>
                  <a:lnTo>
                    <a:pt x="50" y="111"/>
                  </a:lnTo>
                  <a:lnTo>
                    <a:pt x="48" y="112"/>
                  </a:lnTo>
                  <a:lnTo>
                    <a:pt x="48" y="114"/>
                  </a:lnTo>
                  <a:lnTo>
                    <a:pt x="48" y="116"/>
                  </a:lnTo>
                  <a:lnTo>
                    <a:pt x="48" y="118"/>
                  </a:lnTo>
                  <a:lnTo>
                    <a:pt x="48" y="120"/>
                  </a:lnTo>
                  <a:lnTo>
                    <a:pt x="48" y="122"/>
                  </a:lnTo>
                  <a:lnTo>
                    <a:pt x="46" y="124"/>
                  </a:lnTo>
                  <a:lnTo>
                    <a:pt x="46" y="126"/>
                  </a:lnTo>
                  <a:lnTo>
                    <a:pt x="46" y="128"/>
                  </a:lnTo>
                  <a:lnTo>
                    <a:pt x="44" y="128"/>
                  </a:lnTo>
                  <a:lnTo>
                    <a:pt x="44" y="129"/>
                  </a:lnTo>
                  <a:lnTo>
                    <a:pt x="44" y="131"/>
                  </a:lnTo>
                  <a:lnTo>
                    <a:pt x="42" y="133"/>
                  </a:lnTo>
                  <a:lnTo>
                    <a:pt x="40" y="135"/>
                  </a:lnTo>
                  <a:lnTo>
                    <a:pt x="40" y="137"/>
                  </a:lnTo>
                  <a:lnTo>
                    <a:pt x="38" y="137"/>
                  </a:lnTo>
                  <a:lnTo>
                    <a:pt x="38" y="139"/>
                  </a:lnTo>
                  <a:lnTo>
                    <a:pt x="36" y="139"/>
                  </a:lnTo>
                  <a:lnTo>
                    <a:pt x="36" y="141"/>
                  </a:lnTo>
                  <a:lnTo>
                    <a:pt x="33" y="141"/>
                  </a:lnTo>
                  <a:lnTo>
                    <a:pt x="31" y="143"/>
                  </a:lnTo>
                  <a:lnTo>
                    <a:pt x="46" y="152"/>
                  </a:lnTo>
                  <a:lnTo>
                    <a:pt x="48" y="152"/>
                  </a:lnTo>
                  <a:lnTo>
                    <a:pt x="48" y="150"/>
                  </a:lnTo>
                  <a:lnTo>
                    <a:pt x="50" y="150"/>
                  </a:lnTo>
                  <a:lnTo>
                    <a:pt x="50" y="148"/>
                  </a:lnTo>
                  <a:lnTo>
                    <a:pt x="52" y="148"/>
                  </a:lnTo>
                  <a:lnTo>
                    <a:pt x="52" y="147"/>
                  </a:lnTo>
                  <a:lnTo>
                    <a:pt x="54" y="147"/>
                  </a:lnTo>
                  <a:lnTo>
                    <a:pt x="54" y="145"/>
                  </a:lnTo>
                  <a:lnTo>
                    <a:pt x="56" y="143"/>
                  </a:lnTo>
                  <a:lnTo>
                    <a:pt x="56" y="141"/>
                  </a:lnTo>
                  <a:lnTo>
                    <a:pt x="58" y="141"/>
                  </a:lnTo>
                  <a:lnTo>
                    <a:pt x="58" y="139"/>
                  </a:lnTo>
                  <a:lnTo>
                    <a:pt x="58" y="137"/>
                  </a:lnTo>
                  <a:lnTo>
                    <a:pt x="60" y="137"/>
                  </a:lnTo>
                  <a:lnTo>
                    <a:pt x="60" y="135"/>
                  </a:lnTo>
                  <a:lnTo>
                    <a:pt x="60" y="133"/>
                  </a:lnTo>
                  <a:lnTo>
                    <a:pt x="62" y="131"/>
                  </a:lnTo>
                  <a:lnTo>
                    <a:pt x="62" y="129"/>
                  </a:lnTo>
                  <a:lnTo>
                    <a:pt x="62" y="128"/>
                  </a:lnTo>
                  <a:lnTo>
                    <a:pt x="65" y="128"/>
                  </a:lnTo>
                  <a:lnTo>
                    <a:pt x="65" y="126"/>
                  </a:lnTo>
                  <a:lnTo>
                    <a:pt x="139" y="126"/>
                  </a:lnTo>
                  <a:close/>
                  <a:moveTo>
                    <a:pt x="139" y="112"/>
                  </a:moveTo>
                  <a:lnTo>
                    <a:pt x="67" y="112"/>
                  </a:lnTo>
                  <a:lnTo>
                    <a:pt x="67" y="111"/>
                  </a:lnTo>
                  <a:lnTo>
                    <a:pt x="67" y="109"/>
                  </a:lnTo>
                  <a:lnTo>
                    <a:pt x="67" y="107"/>
                  </a:lnTo>
                  <a:lnTo>
                    <a:pt x="67" y="105"/>
                  </a:lnTo>
                  <a:lnTo>
                    <a:pt x="67" y="103"/>
                  </a:lnTo>
                  <a:lnTo>
                    <a:pt x="67" y="101"/>
                  </a:lnTo>
                  <a:lnTo>
                    <a:pt x="139" y="101"/>
                  </a:lnTo>
                  <a:lnTo>
                    <a:pt x="139" y="1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240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</a:endParaRPr>
            </a:p>
          </p:txBody>
        </p:sp>
        <p:sp>
          <p:nvSpPr>
            <p:cNvPr id="9" name="Freeform 22"/>
            <p:cNvSpPr>
              <a:spLocks noEditPoints="1"/>
            </p:cNvSpPr>
            <p:nvPr/>
          </p:nvSpPr>
          <p:spPr bwMode="auto">
            <a:xfrm>
              <a:off x="661" y="212"/>
              <a:ext cx="163" cy="148"/>
            </a:xfrm>
            <a:custGeom>
              <a:avLst/>
              <a:gdLst>
                <a:gd name="T0" fmla="*/ 87 w 163"/>
                <a:gd name="T1" fmla="*/ 27 h 148"/>
                <a:gd name="T2" fmla="*/ 37 w 163"/>
                <a:gd name="T3" fmla="*/ 0 h 148"/>
                <a:gd name="T4" fmla="*/ 12 w 163"/>
                <a:gd name="T5" fmla="*/ 35 h 148"/>
                <a:gd name="T6" fmla="*/ 14 w 163"/>
                <a:gd name="T7" fmla="*/ 40 h 148"/>
                <a:gd name="T8" fmla="*/ 16 w 163"/>
                <a:gd name="T9" fmla="*/ 48 h 148"/>
                <a:gd name="T10" fmla="*/ 18 w 163"/>
                <a:gd name="T11" fmla="*/ 55 h 148"/>
                <a:gd name="T12" fmla="*/ 35 w 163"/>
                <a:gd name="T13" fmla="*/ 54 h 148"/>
                <a:gd name="T14" fmla="*/ 33 w 163"/>
                <a:gd name="T15" fmla="*/ 46 h 148"/>
                <a:gd name="T16" fmla="*/ 31 w 163"/>
                <a:gd name="T17" fmla="*/ 40 h 148"/>
                <a:gd name="T18" fmla="*/ 29 w 163"/>
                <a:gd name="T19" fmla="*/ 35 h 148"/>
                <a:gd name="T20" fmla="*/ 27 w 163"/>
                <a:gd name="T21" fmla="*/ 29 h 148"/>
                <a:gd name="T22" fmla="*/ 0 w 163"/>
                <a:gd name="T23" fmla="*/ 76 h 148"/>
                <a:gd name="T24" fmla="*/ 70 w 163"/>
                <a:gd name="T25" fmla="*/ 59 h 148"/>
                <a:gd name="T26" fmla="*/ 72 w 163"/>
                <a:gd name="T27" fmla="*/ 52 h 148"/>
                <a:gd name="T28" fmla="*/ 74 w 163"/>
                <a:gd name="T29" fmla="*/ 44 h 148"/>
                <a:gd name="T30" fmla="*/ 76 w 163"/>
                <a:gd name="T31" fmla="*/ 38 h 148"/>
                <a:gd name="T32" fmla="*/ 78 w 163"/>
                <a:gd name="T33" fmla="*/ 33 h 148"/>
                <a:gd name="T34" fmla="*/ 62 w 163"/>
                <a:gd name="T35" fmla="*/ 31 h 148"/>
                <a:gd name="T36" fmla="*/ 60 w 163"/>
                <a:gd name="T37" fmla="*/ 37 h 148"/>
                <a:gd name="T38" fmla="*/ 58 w 163"/>
                <a:gd name="T39" fmla="*/ 44 h 148"/>
                <a:gd name="T40" fmla="*/ 56 w 163"/>
                <a:gd name="T41" fmla="*/ 52 h 148"/>
                <a:gd name="T42" fmla="*/ 53 w 163"/>
                <a:gd name="T43" fmla="*/ 59 h 148"/>
                <a:gd name="T44" fmla="*/ 68 w 163"/>
                <a:gd name="T45" fmla="*/ 141 h 148"/>
                <a:gd name="T46" fmla="*/ 87 w 163"/>
                <a:gd name="T47" fmla="*/ 88 h 148"/>
                <a:gd name="T48" fmla="*/ 82 w 163"/>
                <a:gd name="T49" fmla="*/ 84 h 148"/>
                <a:gd name="T50" fmla="*/ 6 w 163"/>
                <a:gd name="T51" fmla="*/ 84 h 148"/>
                <a:gd name="T52" fmla="*/ 4 w 163"/>
                <a:gd name="T53" fmla="*/ 90 h 148"/>
                <a:gd name="T54" fmla="*/ 22 w 163"/>
                <a:gd name="T55" fmla="*/ 126 h 148"/>
                <a:gd name="T56" fmla="*/ 66 w 163"/>
                <a:gd name="T57" fmla="*/ 99 h 148"/>
                <a:gd name="T58" fmla="*/ 22 w 163"/>
                <a:gd name="T59" fmla="*/ 126 h 148"/>
                <a:gd name="T60" fmla="*/ 126 w 163"/>
                <a:gd name="T61" fmla="*/ 63 h 148"/>
                <a:gd name="T62" fmla="*/ 130 w 163"/>
                <a:gd name="T63" fmla="*/ 71 h 148"/>
                <a:gd name="T64" fmla="*/ 134 w 163"/>
                <a:gd name="T65" fmla="*/ 78 h 148"/>
                <a:gd name="T66" fmla="*/ 140 w 163"/>
                <a:gd name="T67" fmla="*/ 86 h 148"/>
                <a:gd name="T68" fmla="*/ 143 w 163"/>
                <a:gd name="T69" fmla="*/ 92 h 148"/>
                <a:gd name="T70" fmla="*/ 145 w 163"/>
                <a:gd name="T71" fmla="*/ 97 h 148"/>
                <a:gd name="T72" fmla="*/ 147 w 163"/>
                <a:gd name="T73" fmla="*/ 103 h 148"/>
                <a:gd name="T74" fmla="*/ 147 w 163"/>
                <a:gd name="T75" fmla="*/ 111 h 148"/>
                <a:gd name="T76" fmla="*/ 145 w 163"/>
                <a:gd name="T77" fmla="*/ 116 h 148"/>
                <a:gd name="T78" fmla="*/ 140 w 163"/>
                <a:gd name="T79" fmla="*/ 120 h 148"/>
                <a:gd name="T80" fmla="*/ 132 w 163"/>
                <a:gd name="T81" fmla="*/ 120 h 148"/>
                <a:gd name="T82" fmla="*/ 124 w 163"/>
                <a:gd name="T83" fmla="*/ 118 h 148"/>
                <a:gd name="T84" fmla="*/ 118 w 163"/>
                <a:gd name="T85" fmla="*/ 116 h 148"/>
                <a:gd name="T86" fmla="*/ 120 w 163"/>
                <a:gd name="T87" fmla="*/ 135 h 148"/>
                <a:gd name="T88" fmla="*/ 128 w 163"/>
                <a:gd name="T89" fmla="*/ 137 h 148"/>
                <a:gd name="T90" fmla="*/ 136 w 163"/>
                <a:gd name="T91" fmla="*/ 137 h 148"/>
                <a:gd name="T92" fmla="*/ 145 w 163"/>
                <a:gd name="T93" fmla="*/ 137 h 148"/>
                <a:gd name="T94" fmla="*/ 151 w 163"/>
                <a:gd name="T95" fmla="*/ 135 h 148"/>
                <a:gd name="T96" fmla="*/ 155 w 163"/>
                <a:gd name="T97" fmla="*/ 129 h 148"/>
                <a:gd name="T98" fmla="*/ 159 w 163"/>
                <a:gd name="T99" fmla="*/ 124 h 148"/>
                <a:gd name="T100" fmla="*/ 163 w 163"/>
                <a:gd name="T101" fmla="*/ 118 h 148"/>
                <a:gd name="T102" fmla="*/ 163 w 163"/>
                <a:gd name="T103" fmla="*/ 111 h 148"/>
                <a:gd name="T104" fmla="*/ 163 w 163"/>
                <a:gd name="T105" fmla="*/ 103 h 148"/>
                <a:gd name="T106" fmla="*/ 161 w 163"/>
                <a:gd name="T107" fmla="*/ 95 h 148"/>
                <a:gd name="T108" fmla="*/ 159 w 163"/>
                <a:gd name="T109" fmla="*/ 90 h 148"/>
                <a:gd name="T110" fmla="*/ 157 w 163"/>
                <a:gd name="T111" fmla="*/ 82 h 148"/>
                <a:gd name="T112" fmla="*/ 153 w 163"/>
                <a:gd name="T113" fmla="*/ 76 h 148"/>
                <a:gd name="T114" fmla="*/ 149 w 163"/>
                <a:gd name="T115" fmla="*/ 71 h 148"/>
                <a:gd name="T116" fmla="*/ 145 w 163"/>
                <a:gd name="T117" fmla="*/ 65 h 148"/>
                <a:gd name="T118" fmla="*/ 145 w 163"/>
                <a:gd name="T119" fmla="*/ 57 h 148"/>
                <a:gd name="T120" fmla="*/ 95 w 163"/>
                <a:gd name="T121" fmla="*/ 4 h 148"/>
                <a:gd name="T122" fmla="*/ 111 w 163"/>
                <a:gd name="T123" fmla="*/ 21 h 148"/>
                <a:gd name="T124" fmla="*/ 140 w 163"/>
                <a:gd name="T125" fmla="*/ 19 h 14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63" h="148">
                  <a:moveTo>
                    <a:pt x="37" y="12"/>
                  </a:moveTo>
                  <a:lnTo>
                    <a:pt x="4" y="12"/>
                  </a:lnTo>
                  <a:lnTo>
                    <a:pt x="4" y="27"/>
                  </a:lnTo>
                  <a:lnTo>
                    <a:pt x="87" y="27"/>
                  </a:lnTo>
                  <a:lnTo>
                    <a:pt x="87" y="12"/>
                  </a:lnTo>
                  <a:lnTo>
                    <a:pt x="53" y="12"/>
                  </a:lnTo>
                  <a:lnTo>
                    <a:pt x="53" y="0"/>
                  </a:lnTo>
                  <a:lnTo>
                    <a:pt x="37" y="0"/>
                  </a:lnTo>
                  <a:lnTo>
                    <a:pt x="37" y="12"/>
                  </a:lnTo>
                  <a:close/>
                  <a:moveTo>
                    <a:pt x="10" y="33"/>
                  </a:moveTo>
                  <a:lnTo>
                    <a:pt x="10" y="35"/>
                  </a:lnTo>
                  <a:lnTo>
                    <a:pt x="12" y="35"/>
                  </a:lnTo>
                  <a:lnTo>
                    <a:pt x="12" y="37"/>
                  </a:lnTo>
                  <a:lnTo>
                    <a:pt x="12" y="38"/>
                  </a:lnTo>
                  <a:lnTo>
                    <a:pt x="12" y="40"/>
                  </a:lnTo>
                  <a:lnTo>
                    <a:pt x="14" y="40"/>
                  </a:lnTo>
                  <a:lnTo>
                    <a:pt x="14" y="42"/>
                  </a:lnTo>
                  <a:lnTo>
                    <a:pt x="14" y="44"/>
                  </a:lnTo>
                  <a:lnTo>
                    <a:pt x="14" y="46"/>
                  </a:lnTo>
                  <a:lnTo>
                    <a:pt x="16" y="48"/>
                  </a:lnTo>
                  <a:lnTo>
                    <a:pt x="16" y="50"/>
                  </a:lnTo>
                  <a:lnTo>
                    <a:pt x="16" y="52"/>
                  </a:lnTo>
                  <a:lnTo>
                    <a:pt x="18" y="54"/>
                  </a:lnTo>
                  <a:lnTo>
                    <a:pt x="18" y="55"/>
                  </a:lnTo>
                  <a:lnTo>
                    <a:pt x="18" y="57"/>
                  </a:lnTo>
                  <a:lnTo>
                    <a:pt x="18" y="59"/>
                  </a:lnTo>
                  <a:lnTo>
                    <a:pt x="35" y="55"/>
                  </a:lnTo>
                  <a:lnTo>
                    <a:pt x="35" y="54"/>
                  </a:lnTo>
                  <a:lnTo>
                    <a:pt x="35" y="52"/>
                  </a:lnTo>
                  <a:lnTo>
                    <a:pt x="33" y="50"/>
                  </a:lnTo>
                  <a:lnTo>
                    <a:pt x="33" y="48"/>
                  </a:lnTo>
                  <a:lnTo>
                    <a:pt x="33" y="46"/>
                  </a:lnTo>
                  <a:lnTo>
                    <a:pt x="33" y="44"/>
                  </a:lnTo>
                  <a:lnTo>
                    <a:pt x="31" y="44"/>
                  </a:lnTo>
                  <a:lnTo>
                    <a:pt x="31" y="42"/>
                  </a:lnTo>
                  <a:lnTo>
                    <a:pt x="31" y="40"/>
                  </a:lnTo>
                  <a:lnTo>
                    <a:pt x="31" y="38"/>
                  </a:lnTo>
                  <a:lnTo>
                    <a:pt x="29" y="38"/>
                  </a:lnTo>
                  <a:lnTo>
                    <a:pt x="29" y="37"/>
                  </a:lnTo>
                  <a:lnTo>
                    <a:pt x="29" y="35"/>
                  </a:lnTo>
                  <a:lnTo>
                    <a:pt x="29" y="33"/>
                  </a:lnTo>
                  <a:lnTo>
                    <a:pt x="27" y="33"/>
                  </a:lnTo>
                  <a:lnTo>
                    <a:pt x="27" y="31"/>
                  </a:lnTo>
                  <a:lnTo>
                    <a:pt x="27" y="29"/>
                  </a:lnTo>
                  <a:lnTo>
                    <a:pt x="10" y="33"/>
                  </a:lnTo>
                  <a:close/>
                  <a:moveTo>
                    <a:pt x="51" y="61"/>
                  </a:moveTo>
                  <a:lnTo>
                    <a:pt x="0" y="61"/>
                  </a:lnTo>
                  <a:lnTo>
                    <a:pt x="0" y="76"/>
                  </a:lnTo>
                  <a:lnTo>
                    <a:pt x="89" y="76"/>
                  </a:lnTo>
                  <a:lnTo>
                    <a:pt x="89" y="61"/>
                  </a:lnTo>
                  <a:lnTo>
                    <a:pt x="70" y="61"/>
                  </a:lnTo>
                  <a:lnTo>
                    <a:pt x="70" y="59"/>
                  </a:lnTo>
                  <a:lnTo>
                    <a:pt x="70" y="57"/>
                  </a:lnTo>
                  <a:lnTo>
                    <a:pt x="72" y="55"/>
                  </a:lnTo>
                  <a:lnTo>
                    <a:pt x="72" y="54"/>
                  </a:lnTo>
                  <a:lnTo>
                    <a:pt x="72" y="52"/>
                  </a:lnTo>
                  <a:lnTo>
                    <a:pt x="74" y="50"/>
                  </a:lnTo>
                  <a:lnTo>
                    <a:pt x="74" y="48"/>
                  </a:lnTo>
                  <a:lnTo>
                    <a:pt x="74" y="46"/>
                  </a:lnTo>
                  <a:lnTo>
                    <a:pt x="74" y="44"/>
                  </a:lnTo>
                  <a:lnTo>
                    <a:pt x="76" y="44"/>
                  </a:lnTo>
                  <a:lnTo>
                    <a:pt x="76" y="42"/>
                  </a:lnTo>
                  <a:lnTo>
                    <a:pt x="76" y="40"/>
                  </a:lnTo>
                  <a:lnTo>
                    <a:pt x="76" y="38"/>
                  </a:lnTo>
                  <a:lnTo>
                    <a:pt x="78" y="38"/>
                  </a:lnTo>
                  <a:lnTo>
                    <a:pt x="78" y="37"/>
                  </a:lnTo>
                  <a:lnTo>
                    <a:pt x="78" y="35"/>
                  </a:lnTo>
                  <a:lnTo>
                    <a:pt x="78" y="33"/>
                  </a:lnTo>
                  <a:lnTo>
                    <a:pt x="80" y="33"/>
                  </a:lnTo>
                  <a:lnTo>
                    <a:pt x="64" y="27"/>
                  </a:lnTo>
                  <a:lnTo>
                    <a:pt x="64" y="29"/>
                  </a:lnTo>
                  <a:lnTo>
                    <a:pt x="62" y="31"/>
                  </a:lnTo>
                  <a:lnTo>
                    <a:pt x="62" y="33"/>
                  </a:lnTo>
                  <a:lnTo>
                    <a:pt x="62" y="35"/>
                  </a:lnTo>
                  <a:lnTo>
                    <a:pt x="62" y="37"/>
                  </a:lnTo>
                  <a:lnTo>
                    <a:pt x="60" y="37"/>
                  </a:lnTo>
                  <a:lnTo>
                    <a:pt x="60" y="38"/>
                  </a:lnTo>
                  <a:lnTo>
                    <a:pt x="60" y="40"/>
                  </a:lnTo>
                  <a:lnTo>
                    <a:pt x="60" y="42"/>
                  </a:lnTo>
                  <a:lnTo>
                    <a:pt x="58" y="44"/>
                  </a:lnTo>
                  <a:lnTo>
                    <a:pt x="58" y="46"/>
                  </a:lnTo>
                  <a:lnTo>
                    <a:pt x="58" y="48"/>
                  </a:lnTo>
                  <a:lnTo>
                    <a:pt x="56" y="50"/>
                  </a:lnTo>
                  <a:lnTo>
                    <a:pt x="56" y="52"/>
                  </a:lnTo>
                  <a:lnTo>
                    <a:pt x="56" y="54"/>
                  </a:lnTo>
                  <a:lnTo>
                    <a:pt x="53" y="55"/>
                  </a:lnTo>
                  <a:lnTo>
                    <a:pt x="53" y="57"/>
                  </a:lnTo>
                  <a:lnTo>
                    <a:pt x="53" y="59"/>
                  </a:lnTo>
                  <a:lnTo>
                    <a:pt x="53" y="61"/>
                  </a:lnTo>
                  <a:lnTo>
                    <a:pt x="51" y="61"/>
                  </a:lnTo>
                  <a:close/>
                  <a:moveTo>
                    <a:pt x="22" y="141"/>
                  </a:moveTo>
                  <a:lnTo>
                    <a:pt x="68" y="141"/>
                  </a:lnTo>
                  <a:lnTo>
                    <a:pt x="68" y="148"/>
                  </a:lnTo>
                  <a:lnTo>
                    <a:pt x="87" y="148"/>
                  </a:lnTo>
                  <a:lnTo>
                    <a:pt x="87" y="90"/>
                  </a:lnTo>
                  <a:lnTo>
                    <a:pt x="87" y="88"/>
                  </a:lnTo>
                  <a:lnTo>
                    <a:pt x="87" y="86"/>
                  </a:lnTo>
                  <a:lnTo>
                    <a:pt x="85" y="86"/>
                  </a:lnTo>
                  <a:lnTo>
                    <a:pt x="85" y="84"/>
                  </a:lnTo>
                  <a:lnTo>
                    <a:pt x="82" y="84"/>
                  </a:lnTo>
                  <a:lnTo>
                    <a:pt x="80" y="84"/>
                  </a:lnTo>
                  <a:lnTo>
                    <a:pt x="10" y="84"/>
                  </a:lnTo>
                  <a:lnTo>
                    <a:pt x="8" y="84"/>
                  </a:lnTo>
                  <a:lnTo>
                    <a:pt x="6" y="84"/>
                  </a:lnTo>
                  <a:lnTo>
                    <a:pt x="6" y="86"/>
                  </a:lnTo>
                  <a:lnTo>
                    <a:pt x="4" y="86"/>
                  </a:lnTo>
                  <a:lnTo>
                    <a:pt x="4" y="88"/>
                  </a:lnTo>
                  <a:lnTo>
                    <a:pt x="4" y="90"/>
                  </a:lnTo>
                  <a:lnTo>
                    <a:pt x="4" y="148"/>
                  </a:lnTo>
                  <a:lnTo>
                    <a:pt x="22" y="148"/>
                  </a:lnTo>
                  <a:lnTo>
                    <a:pt x="22" y="141"/>
                  </a:lnTo>
                  <a:close/>
                  <a:moveTo>
                    <a:pt x="22" y="126"/>
                  </a:moveTo>
                  <a:lnTo>
                    <a:pt x="22" y="101"/>
                  </a:lnTo>
                  <a:lnTo>
                    <a:pt x="22" y="99"/>
                  </a:lnTo>
                  <a:lnTo>
                    <a:pt x="24" y="99"/>
                  </a:lnTo>
                  <a:lnTo>
                    <a:pt x="66" y="99"/>
                  </a:lnTo>
                  <a:lnTo>
                    <a:pt x="68" y="99"/>
                  </a:lnTo>
                  <a:lnTo>
                    <a:pt x="68" y="101"/>
                  </a:lnTo>
                  <a:lnTo>
                    <a:pt x="68" y="126"/>
                  </a:lnTo>
                  <a:lnTo>
                    <a:pt x="22" y="126"/>
                  </a:lnTo>
                  <a:close/>
                  <a:moveTo>
                    <a:pt x="140" y="19"/>
                  </a:moveTo>
                  <a:lnTo>
                    <a:pt x="126" y="59"/>
                  </a:lnTo>
                  <a:lnTo>
                    <a:pt x="126" y="61"/>
                  </a:lnTo>
                  <a:lnTo>
                    <a:pt x="126" y="63"/>
                  </a:lnTo>
                  <a:lnTo>
                    <a:pt x="126" y="65"/>
                  </a:lnTo>
                  <a:lnTo>
                    <a:pt x="126" y="67"/>
                  </a:lnTo>
                  <a:lnTo>
                    <a:pt x="128" y="69"/>
                  </a:lnTo>
                  <a:lnTo>
                    <a:pt x="130" y="71"/>
                  </a:lnTo>
                  <a:lnTo>
                    <a:pt x="130" y="73"/>
                  </a:lnTo>
                  <a:lnTo>
                    <a:pt x="132" y="74"/>
                  </a:lnTo>
                  <a:lnTo>
                    <a:pt x="134" y="76"/>
                  </a:lnTo>
                  <a:lnTo>
                    <a:pt x="134" y="78"/>
                  </a:lnTo>
                  <a:lnTo>
                    <a:pt x="136" y="80"/>
                  </a:lnTo>
                  <a:lnTo>
                    <a:pt x="138" y="82"/>
                  </a:lnTo>
                  <a:lnTo>
                    <a:pt x="138" y="84"/>
                  </a:lnTo>
                  <a:lnTo>
                    <a:pt x="140" y="86"/>
                  </a:lnTo>
                  <a:lnTo>
                    <a:pt x="140" y="88"/>
                  </a:lnTo>
                  <a:lnTo>
                    <a:pt x="140" y="90"/>
                  </a:lnTo>
                  <a:lnTo>
                    <a:pt x="143" y="90"/>
                  </a:lnTo>
                  <a:lnTo>
                    <a:pt x="143" y="92"/>
                  </a:lnTo>
                  <a:lnTo>
                    <a:pt x="143" y="93"/>
                  </a:lnTo>
                  <a:lnTo>
                    <a:pt x="145" y="93"/>
                  </a:lnTo>
                  <a:lnTo>
                    <a:pt x="145" y="95"/>
                  </a:lnTo>
                  <a:lnTo>
                    <a:pt x="145" y="97"/>
                  </a:lnTo>
                  <a:lnTo>
                    <a:pt x="145" y="99"/>
                  </a:lnTo>
                  <a:lnTo>
                    <a:pt x="147" y="99"/>
                  </a:lnTo>
                  <a:lnTo>
                    <a:pt x="147" y="101"/>
                  </a:lnTo>
                  <a:lnTo>
                    <a:pt x="147" y="103"/>
                  </a:lnTo>
                  <a:lnTo>
                    <a:pt x="147" y="105"/>
                  </a:lnTo>
                  <a:lnTo>
                    <a:pt x="147" y="107"/>
                  </a:lnTo>
                  <a:lnTo>
                    <a:pt x="147" y="109"/>
                  </a:lnTo>
                  <a:lnTo>
                    <a:pt x="147" y="111"/>
                  </a:lnTo>
                  <a:lnTo>
                    <a:pt x="147" y="112"/>
                  </a:lnTo>
                  <a:lnTo>
                    <a:pt x="147" y="114"/>
                  </a:lnTo>
                  <a:lnTo>
                    <a:pt x="145" y="114"/>
                  </a:lnTo>
                  <a:lnTo>
                    <a:pt x="145" y="116"/>
                  </a:lnTo>
                  <a:lnTo>
                    <a:pt x="145" y="118"/>
                  </a:lnTo>
                  <a:lnTo>
                    <a:pt x="143" y="118"/>
                  </a:lnTo>
                  <a:lnTo>
                    <a:pt x="143" y="120"/>
                  </a:lnTo>
                  <a:lnTo>
                    <a:pt x="140" y="120"/>
                  </a:lnTo>
                  <a:lnTo>
                    <a:pt x="138" y="120"/>
                  </a:lnTo>
                  <a:lnTo>
                    <a:pt x="136" y="120"/>
                  </a:lnTo>
                  <a:lnTo>
                    <a:pt x="134" y="120"/>
                  </a:lnTo>
                  <a:lnTo>
                    <a:pt x="132" y="120"/>
                  </a:lnTo>
                  <a:lnTo>
                    <a:pt x="130" y="120"/>
                  </a:lnTo>
                  <a:lnTo>
                    <a:pt x="128" y="120"/>
                  </a:lnTo>
                  <a:lnTo>
                    <a:pt x="126" y="118"/>
                  </a:lnTo>
                  <a:lnTo>
                    <a:pt x="124" y="118"/>
                  </a:lnTo>
                  <a:lnTo>
                    <a:pt x="122" y="118"/>
                  </a:lnTo>
                  <a:lnTo>
                    <a:pt x="122" y="116"/>
                  </a:lnTo>
                  <a:lnTo>
                    <a:pt x="120" y="116"/>
                  </a:lnTo>
                  <a:lnTo>
                    <a:pt x="118" y="116"/>
                  </a:lnTo>
                  <a:lnTo>
                    <a:pt x="118" y="114"/>
                  </a:lnTo>
                  <a:lnTo>
                    <a:pt x="116" y="133"/>
                  </a:lnTo>
                  <a:lnTo>
                    <a:pt x="118" y="133"/>
                  </a:lnTo>
                  <a:lnTo>
                    <a:pt x="120" y="135"/>
                  </a:lnTo>
                  <a:lnTo>
                    <a:pt x="122" y="135"/>
                  </a:lnTo>
                  <a:lnTo>
                    <a:pt x="124" y="135"/>
                  </a:lnTo>
                  <a:lnTo>
                    <a:pt x="126" y="135"/>
                  </a:lnTo>
                  <a:lnTo>
                    <a:pt x="128" y="137"/>
                  </a:lnTo>
                  <a:lnTo>
                    <a:pt x="130" y="137"/>
                  </a:lnTo>
                  <a:lnTo>
                    <a:pt x="132" y="137"/>
                  </a:lnTo>
                  <a:lnTo>
                    <a:pt x="134" y="137"/>
                  </a:lnTo>
                  <a:lnTo>
                    <a:pt x="136" y="137"/>
                  </a:lnTo>
                  <a:lnTo>
                    <a:pt x="138" y="137"/>
                  </a:lnTo>
                  <a:lnTo>
                    <a:pt x="140" y="137"/>
                  </a:lnTo>
                  <a:lnTo>
                    <a:pt x="143" y="137"/>
                  </a:lnTo>
                  <a:lnTo>
                    <a:pt x="145" y="137"/>
                  </a:lnTo>
                  <a:lnTo>
                    <a:pt x="147" y="137"/>
                  </a:lnTo>
                  <a:lnTo>
                    <a:pt x="147" y="135"/>
                  </a:lnTo>
                  <a:lnTo>
                    <a:pt x="149" y="135"/>
                  </a:lnTo>
                  <a:lnTo>
                    <a:pt x="151" y="135"/>
                  </a:lnTo>
                  <a:lnTo>
                    <a:pt x="151" y="133"/>
                  </a:lnTo>
                  <a:lnTo>
                    <a:pt x="153" y="133"/>
                  </a:lnTo>
                  <a:lnTo>
                    <a:pt x="155" y="131"/>
                  </a:lnTo>
                  <a:lnTo>
                    <a:pt x="155" y="129"/>
                  </a:lnTo>
                  <a:lnTo>
                    <a:pt x="157" y="129"/>
                  </a:lnTo>
                  <a:lnTo>
                    <a:pt x="157" y="128"/>
                  </a:lnTo>
                  <a:lnTo>
                    <a:pt x="159" y="126"/>
                  </a:lnTo>
                  <a:lnTo>
                    <a:pt x="159" y="124"/>
                  </a:lnTo>
                  <a:lnTo>
                    <a:pt x="161" y="124"/>
                  </a:lnTo>
                  <a:lnTo>
                    <a:pt x="161" y="122"/>
                  </a:lnTo>
                  <a:lnTo>
                    <a:pt x="161" y="120"/>
                  </a:lnTo>
                  <a:lnTo>
                    <a:pt x="163" y="118"/>
                  </a:lnTo>
                  <a:lnTo>
                    <a:pt x="163" y="116"/>
                  </a:lnTo>
                  <a:lnTo>
                    <a:pt x="163" y="114"/>
                  </a:lnTo>
                  <a:lnTo>
                    <a:pt x="163" y="112"/>
                  </a:lnTo>
                  <a:lnTo>
                    <a:pt x="163" y="111"/>
                  </a:lnTo>
                  <a:lnTo>
                    <a:pt x="163" y="109"/>
                  </a:lnTo>
                  <a:lnTo>
                    <a:pt x="163" y="107"/>
                  </a:lnTo>
                  <a:lnTo>
                    <a:pt x="163" y="105"/>
                  </a:lnTo>
                  <a:lnTo>
                    <a:pt x="163" y="103"/>
                  </a:lnTo>
                  <a:lnTo>
                    <a:pt x="163" y="101"/>
                  </a:lnTo>
                  <a:lnTo>
                    <a:pt x="163" y="99"/>
                  </a:lnTo>
                  <a:lnTo>
                    <a:pt x="163" y="97"/>
                  </a:lnTo>
                  <a:lnTo>
                    <a:pt x="161" y="95"/>
                  </a:lnTo>
                  <a:lnTo>
                    <a:pt x="161" y="93"/>
                  </a:lnTo>
                  <a:lnTo>
                    <a:pt x="161" y="92"/>
                  </a:lnTo>
                  <a:lnTo>
                    <a:pt x="161" y="90"/>
                  </a:lnTo>
                  <a:lnTo>
                    <a:pt x="159" y="90"/>
                  </a:lnTo>
                  <a:lnTo>
                    <a:pt x="159" y="88"/>
                  </a:lnTo>
                  <a:lnTo>
                    <a:pt x="159" y="86"/>
                  </a:lnTo>
                  <a:lnTo>
                    <a:pt x="157" y="84"/>
                  </a:lnTo>
                  <a:lnTo>
                    <a:pt x="157" y="82"/>
                  </a:lnTo>
                  <a:lnTo>
                    <a:pt x="157" y="80"/>
                  </a:lnTo>
                  <a:lnTo>
                    <a:pt x="155" y="80"/>
                  </a:lnTo>
                  <a:lnTo>
                    <a:pt x="155" y="78"/>
                  </a:lnTo>
                  <a:lnTo>
                    <a:pt x="153" y="76"/>
                  </a:lnTo>
                  <a:lnTo>
                    <a:pt x="153" y="74"/>
                  </a:lnTo>
                  <a:lnTo>
                    <a:pt x="151" y="74"/>
                  </a:lnTo>
                  <a:lnTo>
                    <a:pt x="151" y="73"/>
                  </a:lnTo>
                  <a:lnTo>
                    <a:pt x="149" y="71"/>
                  </a:lnTo>
                  <a:lnTo>
                    <a:pt x="149" y="69"/>
                  </a:lnTo>
                  <a:lnTo>
                    <a:pt x="147" y="69"/>
                  </a:lnTo>
                  <a:lnTo>
                    <a:pt x="147" y="67"/>
                  </a:lnTo>
                  <a:lnTo>
                    <a:pt x="145" y="65"/>
                  </a:lnTo>
                  <a:lnTo>
                    <a:pt x="145" y="63"/>
                  </a:lnTo>
                  <a:lnTo>
                    <a:pt x="145" y="61"/>
                  </a:lnTo>
                  <a:lnTo>
                    <a:pt x="145" y="59"/>
                  </a:lnTo>
                  <a:lnTo>
                    <a:pt x="145" y="57"/>
                  </a:lnTo>
                  <a:lnTo>
                    <a:pt x="161" y="12"/>
                  </a:lnTo>
                  <a:lnTo>
                    <a:pt x="149" y="4"/>
                  </a:lnTo>
                  <a:lnTo>
                    <a:pt x="97" y="4"/>
                  </a:lnTo>
                  <a:lnTo>
                    <a:pt x="95" y="4"/>
                  </a:lnTo>
                  <a:lnTo>
                    <a:pt x="93" y="6"/>
                  </a:lnTo>
                  <a:lnTo>
                    <a:pt x="93" y="148"/>
                  </a:lnTo>
                  <a:lnTo>
                    <a:pt x="111" y="148"/>
                  </a:lnTo>
                  <a:lnTo>
                    <a:pt x="111" y="21"/>
                  </a:lnTo>
                  <a:lnTo>
                    <a:pt x="114" y="21"/>
                  </a:lnTo>
                  <a:lnTo>
                    <a:pt x="114" y="19"/>
                  </a:lnTo>
                  <a:lnTo>
                    <a:pt x="116" y="19"/>
                  </a:lnTo>
                  <a:lnTo>
                    <a:pt x="140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240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</a:endParaRPr>
            </a:p>
          </p:txBody>
        </p:sp>
        <p:pic>
          <p:nvPicPr>
            <p:cNvPr id="10" name="Picture 23" descr="MOEA_logo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0" y="154"/>
              <a:ext cx="432" cy="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1" name="圖片 1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6908" y="5608654"/>
            <a:ext cx="1325563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4" name="Rectangle 14"/>
          <p:cNvSpPr>
            <a:spLocks noGrp="1" noChangeArrowheads="1"/>
          </p:cNvSpPr>
          <p:nvPr>
            <p:ph type="ctrTitle"/>
          </p:nvPr>
        </p:nvSpPr>
        <p:spPr>
          <a:xfrm>
            <a:off x="660401" y="1314450"/>
            <a:ext cx="8585200" cy="1828800"/>
          </a:xfrm>
        </p:spPr>
        <p:txBody>
          <a:bodyPr lIns="91440" tIns="45720" rIns="91440" bIns="45720"/>
          <a:lstStyle>
            <a:lvl1pPr>
              <a:defRPr sz="44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5135" name="Rectangle 15"/>
          <p:cNvSpPr>
            <a:spLocks noGrp="1" noChangeArrowheads="1"/>
          </p:cNvSpPr>
          <p:nvPr>
            <p:ph type="subTitle" idx="1"/>
          </p:nvPr>
        </p:nvSpPr>
        <p:spPr>
          <a:xfrm>
            <a:off x="1752479" y="4124582"/>
            <a:ext cx="6401065" cy="1403350"/>
          </a:xfrm>
        </p:spPr>
        <p:txBody>
          <a:bodyPr lIns="91440" tIns="45720" rIns="91440" bIns="45720"/>
          <a:lstStyle>
            <a:lvl1pPr marL="0" indent="0" algn="ctr">
              <a:buFont typeface="Wingdings" pitchFamily="2" charset="2"/>
              <a:buNone/>
              <a:defRPr sz="2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zh-TW" altLang="en-US" dirty="0"/>
              <a:t>按一下以編輯母片副標題樣式</a:t>
            </a:r>
          </a:p>
        </p:txBody>
      </p:sp>
    </p:spTree>
    <p:extLst>
      <p:ext uri="{BB962C8B-B14F-4D97-AF65-F5344CB8AC3E}">
        <p14:creationId xmlns:p14="http://schemas.microsoft.com/office/powerpoint/2010/main" val="2622492621"/>
      </p:ext>
    </p:extLst>
  </p:cSld>
  <p:clrMapOvr>
    <a:masterClrMapping/>
  </p:clrMapOvr>
  <p:transition>
    <p:fade thruBlk="1"/>
  </p:transition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11A2A5-510A-4E70-8BB8-BA48FE82220C}" type="datetime1">
              <a:rPr lang="zh-TW" altLang="en-US"/>
              <a:pPr>
                <a:defRPr/>
              </a:pPr>
              <a:t>2016/7/20</a:t>
            </a:fld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10279063" y="3933825"/>
            <a:ext cx="2063750" cy="4572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r>
              <a:rPr lang="en-US" altLang="zh-TW" sz="2400">
                <a:latin typeface="Times New Roman" pitchFamily="18" charset="0"/>
                <a:ea typeface="標楷體" pitchFamily="65" charset="-120"/>
              </a:rPr>
              <a:t> </a:t>
            </a:r>
            <a:fld id="{9A8C8882-25D5-48BC-82D1-12879B309786}" type="slidenum">
              <a:rPr lang="en-US" altLang="zh-TW" sz="2400" b="1">
                <a:latin typeface="Times New Roman" pitchFamily="18" charset="0"/>
                <a:ea typeface="標楷體" pitchFamily="65" charset="-120"/>
              </a:rPr>
              <a:pPr>
                <a:defRPr/>
              </a:pPr>
              <a:t>‹#›</a:t>
            </a:fld>
            <a:endParaRPr lang="en-US" altLang="zh-TW" sz="2400" b="1">
              <a:latin typeface="Times New Roman" pitchFamily="18" charset="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783289787"/>
      </p:ext>
    </p:extLst>
  </p:cSld>
  <p:clrMapOvr>
    <a:masterClrMapping/>
  </p:clrMapOvr>
  <p:transition>
    <p:fade thruBlk="1"/>
  </p:transition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82506" y="4406923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latin typeface="+mj-lt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dirty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AC66BF-C6D7-4916-B715-E98BC1681229}" type="datetime1">
              <a:rPr lang="zh-TW" altLang="en-US"/>
              <a:pPr>
                <a:defRPr/>
              </a:pPr>
              <a:t>2016/7/20</a:t>
            </a:fld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337404173"/>
      </p:ext>
    </p:extLst>
  </p:cSld>
  <p:clrMapOvr>
    <a:masterClrMapping/>
  </p:clrMapOvr>
  <p:transition>
    <p:fade thruBlk="1"/>
  </p:transition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742950" y="1223965"/>
            <a:ext cx="4361392" cy="48720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269448" y="1223965"/>
            <a:ext cx="4363112" cy="48720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A7DD5C-422B-4526-B477-68A19FAF9945}" type="datetime1">
              <a:rPr lang="zh-TW" altLang="en-US"/>
              <a:pPr>
                <a:defRPr/>
              </a:pPr>
              <a:t>2016/7/20</a:t>
            </a:fld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10279063" y="3933825"/>
            <a:ext cx="2063750" cy="4572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r>
              <a:rPr lang="en-US" altLang="zh-TW" sz="2400">
                <a:latin typeface="Times New Roman" pitchFamily="18" charset="0"/>
                <a:ea typeface="標楷體" pitchFamily="65" charset="-120"/>
              </a:rPr>
              <a:t> </a:t>
            </a:r>
            <a:fld id="{A088B71B-95FF-49FC-A0B6-1D2CE4A8CEBC}" type="slidenum">
              <a:rPr lang="en-US" altLang="zh-TW" sz="2400" b="1">
                <a:latin typeface="Times New Roman" pitchFamily="18" charset="0"/>
                <a:ea typeface="標楷體" pitchFamily="65" charset="-120"/>
              </a:rPr>
              <a:pPr>
                <a:defRPr/>
              </a:pPr>
              <a:t>‹#›</a:t>
            </a:fld>
            <a:endParaRPr lang="en-US" altLang="zh-TW" sz="2400" b="1">
              <a:latin typeface="Times New Roman" pitchFamily="18" charset="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719951650"/>
      </p:ext>
    </p:extLst>
  </p:cSld>
  <p:clrMapOvr>
    <a:masterClrMapping/>
  </p:clrMapOvr>
  <p:transition>
    <p:fade thruBlk="1"/>
  </p:transition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5032115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5032115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2B781A-22B0-4B87-A3F2-049408E5B3FC}" type="datetime1">
              <a:rPr lang="zh-TW" altLang="en-US"/>
              <a:pPr>
                <a:defRPr/>
              </a:pPr>
              <a:t>2016/7/20</a:t>
            </a:fld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10279063" y="3933825"/>
            <a:ext cx="2063750" cy="4572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r>
              <a:rPr lang="en-US" altLang="zh-TW" sz="2400">
                <a:latin typeface="Times New Roman" pitchFamily="18" charset="0"/>
                <a:ea typeface="標楷體" pitchFamily="65" charset="-120"/>
              </a:rPr>
              <a:t> </a:t>
            </a:r>
            <a:fld id="{90BA013F-F33D-4C6C-BF78-7844A02B91BC}" type="slidenum">
              <a:rPr lang="en-US" altLang="zh-TW" sz="2400" b="1">
                <a:latin typeface="Times New Roman" pitchFamily="18" charset="0"/>
                <a:ea typeface="標楷體" pitchFamily="65" charset="-120"/>
              </a:rPr>
              <a:pPr>
                <a:defRPr/>
              </a:pPr>
              <a:t>‹#›</a:t>
            </a:fld>
            <a:endParaRPr lang="en-US" altLang="zh-TW" sz="2400" b="1">
              <a:latin typeface="Times New Roman" pitchFamily="18" charset="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95385173"/>
      </p:ext>
    </p:extLst>
  </p:cSld>
  <p:clrMapOvr>
    <a:masterClrMapping/>
  </p:clrMapOvr>
  <p:transition>
    <p:fade thruBlk="1"/>
  </p:transition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525A07-D8EB-4C62-B14E-92101A8F5E1F}" type="datetime1">
              <a:rPr lang="zh-TW" altLang="en-US"/>
              <a:pPr>
                <a:defRPr/>
              </a:pPr>
              <a:t>2016/7/20</a:t>
            </a:fld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77622876"/>
      </p:ext>
    </p:extLst>
  </p:cSld>
  <p:clrMapOvr>
    <a:masterClrMapping/>
  </p:clrMapOvr>
  <p:transition>
    <p:fade thruBlk="1"/>
  </p:transition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42E673-666C-483A-A734-EDD26C0BE771}" type="datetime1">
              <a:rPr lang="zh-TW" altLang="en-US"/>
              <a:pPr>
                <a:defRPr/>
              </a:pPr>
              <a:t>2016/7/20</a:t>
            </a:fld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10279063" y="3933825"/>
            <a:ext cx="2063750" cy="4572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r>
              <a:rPr lang="en-US" altLang="zh-TW" sz="2400">
                <a:latin typeface="Times New Roman" pitchFamily="18" charset="0"/>
                <a:ea typeface="標楷體" pitchFamily="65" charset="-120"/>
              </a:rPr>
              <a:t> </a:t>
            </a:r>
            <a:fld id="{7BAABF5A-6AC2-465E-A630-BEC6CD2D8844}" type="slidenum">
              <a:rPr lang="en-US" altLang="zh-TW" sz="2400" b="1">
                <a:latin typeface="Times New Roman" pitchFamily="18" charset="0"/>
                <a:ea typeface="標楷體" pitchFamily="65" charset="-120"/>
              </a:rPr>
              <a:pPr>
                <a:defRPr/>
              </a:pPr>
              <a:t>‹#›</a:t>
            </a:fld>
            <a:endParaRPr lang="en-US" altLang="zh-TW" sz="2400" b="1">
              <a:latin typeface="Times New Roman" pitchFamily="18" charset="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192377396"/>
      </p:ext>
    </p:extLst>
  </p:cSld>
  <p:clrMapOvr>
    <a:masterClrMapping/>
  </p:clrMapOvr>
  <p:transition>
    <p:fade thruBlk="1"/>
  </p:transition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95306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872980" y="273057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95306" y="1435103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E3BD62-2582-4499-8C40-B1674D2584EF}" type="datetime1">
              <a:rPr lang="zh-TW" altLang="en-US"/>
              <a:pPr>
                <a:defRPr/>
              </a:pPr>
              <a:t>2016/7/20</a:t>
            </a:fld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10279063" y="3933825"/>
            <a:ext cx="2063750" cy="4572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r>
              <a:rPr lang="en-US" altLang="zh-TW" sz="2400">
                <a:latin typeface="Times New Roman" pitchFamily="18" charset="0"/>
                <a:ea typeface="標楷體" pitchFamily="65" charset="-120"/>
              </a:rPr>
              <a:t> </a:t>
            </a:r>
            <a:fld id="{A62F18B5-A190-480B-A38F-293B92D4EAEF}" type="slidenum">
              <a:rPr lang="en-US" altLang="zh-TW" sz="2400" b="1">
                <a:latin typeface="Times New Roman" pitchFamily="18" charset="0"/>
                <a:ea typeface="標楷體" pitchFamily="65" charset="-120"/>
              </a:rPr>
              <a:pPr>
                <a:defRPr/>
              </a:pPr>
              <a:t>‹#›</a:t>
            </a:fld>
            <a:endParaRPr lang="en-US" altLang="zh-TW" sz="2400" b="1">
              <a:latin typeface="Times New Roman" pitchFamily="18" charset="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674351600"/>
      </p:ext>
    </p:extLst>
  </p:cSld>
  <p:clrMapOvr>
    <a:masterClrMapping/>
  </p:clrMapOvr>
  <p:transition>
    <p:fade thruBlk="1"/>
  </p:transition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41651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941651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941651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3F5CCE-82D9-46E3-AE41-F7C9A11DC12E}" type="datetime1">
              <a:rPr lang="zh-TW" altLang="en-US"/>
              <a:pPr>
                <a:defRPr/>
              </a:pPr>
              <a:t>2016/7/20</a:t>
            </a:fld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10279063" y="3933825"/>
            <a:ext cx="2063750" cy="4572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r>
              <a:rPr lang="en-US" altLang="zh-TW" sz="2400">
                <a:latin typeface="Times New Roman" pitchFamily="18" charset="0"/>
                <a:ea typeface="標楷體" pitchFamily="65" charset="-120"/>
              </a:rPr>
              <a:t> </a:t>
            </a:r>
            <a:fld id="{F7928F1D-E596-4768-96B2-9F5A37B4C6A1}" type="slidenum">
              <a:rPr lang="en-US" altLang="zh-TW" sz="2400" b="1">
                <a:latin typeface="Times New Roman" pitchFamily="18" charset="0"/>
                <a:ea typeface="標楷體" pitchFamily="65" charset="-120"/>
              </a:rPr>
              <a:pPr>
                <a:defRPr/>
              </a:pPr>
              <a:t>‹#›</a:t>
            </a:fld>
            <a:endParaRPr lang="en-US" altLang="zh-TW" sz="2400" b="1">
              <a:latin typeface="Times New Roman" pitchFamily="18" charset="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925351640"/>
      </p:ext>
    </p:extLst>
  </p:cSld>
  <p:clrMapOvr>
    <a:masterClrMapping/>
  </p:clrMapOvr>
  <p:transition>
    <p:fade thruBlk="1"/>
  </p:transition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09056C-72DA-4B62-85AE-67198B2BF663}" type="datetime1">
              <a:rPr lang="zh-TW" altLang="en-US"/>
              <a:pPr>
                <a:defRPr/>
              </a:pPr>
              <a:t>2016/7/20</a:t>
            </a:fld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10279063" y="3933825"/>
            <a:ext cx="2063750" cy="4572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r>
              <a:rPr lang="en-US" altLang="zh-TW" sz="2400">
                <a:latin typeface="Times New Roman" pitchFamily="18" charset="0"/>
                <a:ea typeface="標楷體" pitchFamily="65" charset="-120"/>
              </a:rPr>
              <a:t> </a:t>
            </a:r>
            <a:fld id="{5CD43667-A9D8-4E1A-8656-6B4966B1D0F1}" type="slidenum">
              <a:rPr lang="en-US" altLang="zh-TW" sz="2400" b="1">
                <a:latin typeface="Times New Roman" pitchFamily="18" charset="0"/>
                <a:ea typeface="標楷體" pitchFamily="65" charset="-120"/>
              </a:rPr>
              <a:pPr>
                <a:defRPr/>
              </a:pPr>
              <a:t>‹#›</a:t>
            </a:fld>
            <a:endParaRPr lang="en-US" altLang="zh-TW" sz="2400" b="1">
              <a:latin typeface="Times New Roman" pitchFamily="18" charset="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462232521"/>
      </p:ext>
    </p:extLst>
  </p:cSld>
  <p:clrMapOvr>
    <a:masterClrMapping/>
  </p:clrMapOvr>
  <p:transition>
    <p:fade thruBlk="1"/>
  </p:transition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7410591" y="76200"/>
            <a:ext cx="2221971" cy="601980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742959" y="76200"/>
            <a:ext cx="6502533" cy="6019800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77BECC-1F40-47BD-9F21-14F492F1336F}" type="datetime1">
              <a:rPr lang="zh-TW" altLang="en-US"/>
              <a:pPr>
                <a:defRPr/>
              </a:pPr>
              <a:t>2016/7/20</a:t>
            </a:fld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10279063" y="3933825"/>
            <a:ext cx="2063750" cy="4572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r>
              <a:rPr lang="en-US" altLang="zh-TW" sz="2400">
                <a:latin typeface="Times New Roman" pitchFamily="18" charset="0"/>
                <a:ea typeface="標楷體" pitchFamily="65" charset="-120"/>
              </a:rPr>
              <a:t> </a:t>
            </a:r>
            <a:fld id="{152A66F4-C343-48E8-A74A-96192E90E7F3}" type="slidenum">
              <a:rPr lang="en-US" altLang="zh-TW" sz="2400" b="1">
                <a:latin typeface="Times New Roman" pitchFamily="18" charset="0"/>
                <a:ea typeface="標楷體" pitchFamily="65" charset="-120"/>
              </a:rPr>
              <a:pPr>
                <a:defRPr/>
              </a:pPr>
              <a:t>‹#›</a:t>
            </a:fld>
            <a:endParaRPr lang="en-US" altLang="zh-TW" sz="2400" b="1">
              <a:latin typeface="Times New Roman" pitchFamily="18" charset="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56201523"/>
      </p:ext>
    </p:extLst>
  </p:cSld>
  <p:clrMapOvr>
    <a:masterClrMapping/>
  </p:clrMapOvr>
  <p:transition>
    <p:fade thruBlk="1"/>
  </p:transition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112706" y="76200"/>
            <a:ext cx="8519848" cy="83185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742950" y="1223965"/>
            <a:ext cx="4361392" cy="4872037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269448" y="1223965"/>
            <a:ext cx="4363112" cy="4872037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F74219-4D18-4EF8-A171-C6D7F965447E}" type="datetime1">
              <a:rPr lang="zh-TW" altLang="en-US"/>
              <a:pPr>
                <a:defRPr/>
              </a:pPr>
              <a:t>2016/7/20</a:t>
            </a:fld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10279063" y="3933825"/>
            <a:ext cx="2063750" cy="4572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r>
              <a:rPr lang="en-US" altLang="zh-TW" sz="2400">
                <a:latin typeface="Times New Roman" pitchFamily="18" charset="0"/>
                <a:ea typeface="標楷體" pitchFamily="65" charset="-120"/>
              </a:rPr>
              <a:t> </a:t>
            </a:r>
            <a:fld id="{53F86975-95BA-49F1-9DF0-8440719B1B01}" type="slidenum">
              <a:rPr lang="en-US" altLang="zh-TW" sz="2400" b="1">
                <a:latin typeface="Times New Roman" pitchFamily="18" charset="0"/>
                <a:ea typeface="標楷體" pitchFamily="65" charset="-120"/>
              </a:rPr>
              <a:pPr>
                <a:defRPr/>
              </a:pPr>
              <a:t>‹#›</a:t>
            </a:fld>
            <a:endParaRPr lang="en-US" altLang="zh-TW" sz="2400" b="1">
              <a:latin typeface="Times New Roman" pitchFamily="18" charset="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235560947"/>
      </p:ext>
    </p:extLst>
  </p:cSld>
  <p:clrMapOvr>
    <a:masterClrMapping/>
  </p:clrMapOvr>
  <p:transition>
    <p:fade thruBlk="1"/>
  </p:transition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742956" y="2130489"/>
            <a:ext cx="8420100" cy="1470025"/>
          </a:xfrm>
        </p:spPr>
        <p:txBody>
          <a:bodyPr/>
          <a:lstStyle>
            <a:lvl1pPr>
              <a:defRPr b="0">
                <a:solidFill>
                  <a:srgbClr val="000000"/>
                </a:solidFill>
                <a:latin typeface="Gulim" pitchFamily="34" charset="-127"/>
                <a:ea typeface="Gulim" pitchFamily="34" charset="-127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485901" y="3886200"/>
            <a:ext cx="6934200" cy="1752600"/>
          </a:xfrm>
        </p:spPr>
        <p:txBody>
          <a:bodyPr/>
          <a:lstStyle>
            <a:lvl1pPr marL="0" indent="0" algn="ctr">
              <a:buNone/>
              <a:defRPr b="0">
                <a:solidFill>
                  <a:srgbClr val="000000"/>
                </a:solidFill>
                <a:latin typeface="Gulim" pitchFamily="34" charset="-127"/>
                <a:ea typeface="Gulim" pitchFamily="34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</p:spTree>
    <p:extLst>
      <p:ext uri="{BB962C8B-B14F-4D97-AF65-F5344CB8AC3E}">
        <p14:creationId xmlns:p14="http://schemas.microsoft.com/office/powerpoint/2010/main" val="256046997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96555" y="260690"/>
            <a:ext cx="7935118" cy="802581"/>
          </a:xfrm>
        </p:spPr>
        <p:txBody>
          <a:bodyPr/>
          <a:lstStyle>
            <a:lvl1pPr>
              <a:defRPr b="0">
                <a:solidFill>
                  <a:srgbClr val="000000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1F4F6"/>
              </a:clrFrom>
              <a:clrTo>
                <a:srgbClr val="F1F4F6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saturation sat="66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572" y="980728"/>
            <a:ext cx="9372873" cy="5721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10491517" y="5085201"/>
            <a:ext cx="2312130" cy="365125"/>
          </a:xfrm>
          <a:prstGeom prst="rect">
            <a:avLst/>
          </a:prstGeom>
        </p:spPr>
        <p:txBody>
          <a:bodyPr/>
          <a:lstStyle>
            <a:lvl1pPr algn="r"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C4B6BAE-075D-420B-A716-5AB50BD733B7}" type="slidenum">
              <a:rPr lang="zh-TW" altLang="en-US" smtClean="0">
                <a:solidFill>
                  <a:prstClr val="black">
                    <a:lumMod val="50000"/>
                    <a:lumOff val="50000"/>
                  </a:prstClr>
                </a:solidFill>
                <a:latin typeface="Arial" charset="0"/>
                <a:ea typeface="MS PGothic" pitchFamily="34" charset="-128"/>
              </a:rPr>
              <a:pPr/>
              <a:t>‹#›</a:t>
            </a:fld>
            <a:endParaRPr lang="zh-TW" altLang="en-US">
              <a:solidFill>
                <a:prstClr val="black">
                  <a:lumMod val="50000"/>
                  <a:lumOff val="50000"/>
                </a:prstClr>
              </a:solidFill>
              <a:latin typeface="Arial" charset="0"/>
              <a:ea typeface="MS PGothic" pitchFamily="34" charset="-128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1326" y="48014"/>
            <a:ext cx="1384343" cy="788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投影片編號版面配置區 6"/>
          <p:cNvSpPr txBox="1">
            <a:spLocks/>
          </p:cNvSpPr>
          <p:nvPr userDrawn="1"/>
        </p:nvSpPr>
        <p:spPr bwMode="auto">
          <a:xfrm>
            <a:off x="7890543" y="6548491"/>
            <a:ext cx="2103929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zh-TW"/>
            </a:defPPr>
            <a:lvl1pPr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  <a:cs typeface="+mn-cs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19C83777-3E68-4213-99B0-D3034EE2129A}" type="slidenum">
              <a:rPr lang="zh-TW" altLang="en-US" sz="1600" b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‹#›</a:t>
            </a:fld>
            <a:endParaRPr lang="en-US" altLang="zh-TW" sz="16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8014"/>
            <a:ext cx="1757702" cy="78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20050123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52567" y="183122"/>
            <a:ext cx="7935118" cy="801688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pic>
        <p:nvPicPr>
          <p:cNvPr id="3" name="Picture 2" descr="http://hirecruit.nat.gov.tw/chinese/images/logo_idic.gif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" y="42"/>
            <a:ext cx="1615689" cy="59789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05269267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 txBox="1">
            <a:spLocks noGrp="1"/>
          </p:cNvSpPr>
          <p:nvPr>
            <p:ph type="dt" sz="half" idx="7"/>
          </p:nvPr>
        </p:nvSpPr>
        <p:spPr>
          <a:xfrm>
            <a:off x="-5276" y="6453332"/>
            <a:ext cx="1904997" cy="37784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7030BAF6-5843-4C5B-A46C-43BB264E3874}" type="datetime1">
              <a:rPr lang="en-US" sz="2400" smtClean="0">
                <a:solidFill>
                  <a:prstClr val="black"/>
                </a:solidFill>
                <a:latin typeface="Arial" charset="0"/>
                <a:ea typeface="MS PGothic" pitchFamily="34" charset="-128"/>
              </a:rPr>
              <a:pPr/>
              <a:t>7/20/2016</a:t>
            </a:fld>
            <a:endParaRPr lang="en-US" sz="2400">
              <a:solidFill>
                <a:prstClr val="black"/>
              </a:solidFill>
              <a:latin typeface="Arial" charset="0"/>
              <a:ea typeface="MS PGothic" pitchFamily="34" charset="-128"/>
            </a:endParaRPr>
          </a:p>
        </p:txBody>
      </p:sp>
      <p:sp>
        <p:nvSpPr>
          <p:cNvPr id="3" name="Rectangle 5"/>
          <p:cNvSpPr txBox="1">
            <a:spLocks noGrp="1"/>
          </p:cNvSpPr>
          <p:nvPr>
            <p:ph type="ftr" sz="quarter" idx="9"/>
          </p:nvPr>
        </p:nvSpPr>
        <p:spPr>
          <a:xfrm>
            <a:off x="3486036" y="6453332"/>
            <a:ext cx="2895596" cy="37784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sz="2400">
              <a:solidFill>
                <a:prstClr val="black"/>
              </a:solidFill>
              <a:latin typeface="Arial" charset="0"/>
              <a:ea typeface="MS PGothic" pitchFamily="34" charset="-128"/>
            </a:endParaRPr>
          </a:p>
        </p:txBody>
      </p:sp>
      <p:sp>
        <p:nvSpPr>
          <p:cNvPr id="4" name="Rectangle 6"/>
          <p:cNvSpPr txBox="1">
            <a:spLocks noGrp="1"/>
          </p:cNvSpPr>
          <p:nvPr>
            <p:ph type="sldNum" sz="quarter" idx="8"/>
          </p:nvPr>
        </p:nvSpPr>
        <p:spPr>
          <a:xfrm>
            <a:off x="9852469" y="4797152"/>
            <a:ext cx="1904997" cy="37784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B87C5BA8-58F0-4FE7-81E8-B164F375F986}" type="slidenum">
              <a:rPr sz="2400">
                <a:solidFill>
                  <a:prstClr val="black"/>
                </a:solidFill>
                <a:latin typeface="Arial" charset="0"/>
                <a:ea typeface="MS PGothic" pitchFamily="34" charset="-128"/>
              </a:rPr>
              <a:pPr/>
              <a:t>‹#›</a:t>
            </a:fld>
            <a:endParaRPr lang="en-US" sz="2400">
              <a:solidFill>
                <a:prstClr val="black"/>
              </a:solidFill>
              <a:latin typeface="Arial" charset="0"/>
              <a:ea typeface="MS PGothic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5317574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9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30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3.xml"/><Relationship Id="rId7" Type="http://schemas.openxmlformats.org/officeDocument/2006/relationships/slideLayout" Target="../slideLayouts/slideLayout37.xml"/><Relationship Id="rId12" Type="http://schemas.openxmlformats.org/officeDocument/2006/relationships/slideLayout" Target="../slideLayouts/slideLayout42.xml"/><Relationship Id="rId2" Type="http://schemas.openxmlformats.org/officeDocument/2006/relationships/slideLayout" Target="../slideLayouts/slideLayout3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41.xml"/><Relationship Id="rId5" Type="http://schemas.openxmlformats.org/officeDocument/2006/relationships/slideLayout" Target="../slideLayouts/slideLayout3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40.xml"/><Relationship Id="rId4" Type="http://schemas.openxmlformats.org/officeDocument/2006/relationships/slideLayout" Target="../slideLayouts/slideLayout34.xml"/><Relationship Id="rId9" Type="http://schemas.openxmlformats.org/officeDocument/2006/relationships/slideLayout" Target="../slideLayouts/slideLayout39.xml"/><Relationship Id="rId14" Type="http://schemas.openxmlformats.org/officeDocument/2006/relationships/image" Target="../media/image1.jpe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5.xml"/><Relationship Id="rId2" Type="http://schemas.openxmlformats.org/officeDocument/2006/relationships/slideLayout" Target="../slideLayouts/slideLayout44.xml"/><Relationship Id="rId1" Type="http://schemas.openxmlformats.org/officeDocument/2006/relationships/slideLayout" Target="../slideLayouts/slideLayout43.xml"/><Relationship Id="rId5" Type="http://schemas.openxmlformats.org/officeDocument/2006/relationships/theme" Target="../theme/theme5.xml"/><Relationship Id="rId4" Type="http://schemas.openxmlformats.org/officeDocument/2006/relationships/slideLayout" Target="../slideLayouts/slideLayout46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slideLayout" Target="../slideLayouts/slideLayout58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5" Type="http://schemas.openxmlformats.org/officeDocument/2006/relationships/image" Target="../media/image7.jpeg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Relationship Id="rId14" Type="http://schemas.openxmlformats.org/officeDocument/2006/relationships/image" Target="../media/image6.jpe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6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61.xml"/><Relationship Id="rId7" Type="http://schemas.openxmlformats.org/officeDocument/2006/relationships/slideLayout" Target="../slideLayouts/slideLayout65.xml"/><Relationship Id="rId12" Type="http://schemas.openxmlformats.org/officeDocument/2006/relationships/slideLayout" Target="../slideLayouts/slideLayout70.xml"/><Relationship Id="rId2" Type="http://schemas.openxmlformats.org/officeDocument/2006/relationships/slideLayout" Target="../slideLayouts/slideLayout60.xml"/><Relationship Id="rId1" Type="http://schemas.openxmlformats.org/officeDocument/2006/relationships/slideLayout" Target="../slideLayouts/slideLayout59.xml"/><Relationship Id="rId6" Type="http://schemas.openxmlformats.org/officeDocument/2006/relationships/slideLayout" Target="../slideLayouts/slideLayout64.xml"/><Relationship Id="rId11" Type="http://schemas.openxmlformats.org/officeDocument/2006/relationships/slideLayout" Target="../slideLayouts/slideLayout69.xml"/><Relationship Id="rId5" Type="http://schemas.openxmlformats.org/officeDocument/2006/relationships/slideLayout" Target="../slideLayouts/slideLayout63.xml"/><Relationship Id="rId15" Type="http://schemas.openxmlformats.org/officeDocument/2006/relationships/image" Target="../media/image7.jpeg"/><Relationship Id="rId10" Type="http://schemas.openxmlformats.org/officeDocument/2006/relationships/slideLayout" Target="../slideLayouts/slideLayout68.xml"/><Relationship Id="rId4" Type="http://schemas.openxmlformats.org/officeDocument/2006/relationships/slideLayout" Target="../slideLayouts/slideLayout62.xml"/><Relationship Id="rId9" Type="http://schemas.openxmlformats.org/officeDocument/2006/relationships/slideLayout" Target="../slideLayouts/slideLayout67.xml"/><Relationship Id="rId14" Type="http://schemas.openxmlformats.org/officeDocument/2006/relationships/image" Target="../media/image6.jpeg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8.xml"/><Relationship Id="rId13" Type="http://schemas.openxmlformats.org/officeDocument/2006/relationships/theme" Target="../theme/theme8.xml"/><Relationship Id="rId3" Type="http://schemas.openxmlformats.org/officeDocument/2006/relationships/slideLayout" Target="../slideLayouts/slideLayout73.xml"/><Relationship Id="rId7" Type="http://schemas.openxmlformats.org/officeDocument/2006/relationships/slideLayout" Target="../slideLayouts/slideLayout77.xml"/><Relationship Id="rId12" Type="http://schemas.openxmlformats.org/officeDocument/2006/relationships/slideLayout" Target="../slideLayouts/slideLayout82.xml"/><Relationship Id="rId2" Type="http://schemas.openxmlformats.org/officeDocument/2006/relationships/slideLayout" Target="../slideLayouts/slideLayout72.xml"/><Relationship Id="rId1" Type="http://schemas.openxmlformats.org/officeDocument/2006/relationships/slideLayout" Target="../slideLayouts/slideLayout71.xml"/><Relationship Id="rId6" Type="http://schemas.openxmlformats.org/officeDocument/2006/relationships/slideLayout" Target="../slideLayouts/slideLayout76.xml"/><Relationship Id="rId11" Type="http://schemas.openxmlformats.org/officeDocument/2006/relationships/slideLayout" Target="../slideLayouts/slideLayout81.xml"/><Relationship Id="rId5" Type="http://schemas.openxmlformats.org/officeDocument/2006/relationships/slideLayout" Target="../slideLayouts/slideLayout75.xml"/><Relationship Id="rId15" Type="http://schemas.openxmlformats.org/officeDocument/2006/relationships/image" Target="../media/image7.jpeg"/><Relationship Id="rId10" Type="http://schemas.openxmlformats.org/officeDocument/2006/relationships/slideLayout" Target="../slideLayouts/slideLayout80.xml"/><Relationship Id="rId4" Type="http://schemas.openxmlformats.org/officeDocument/2006/relationships/slideLayout" Target="../slideLayouts/slideLayout74.xml"/><Relationship Id="rId9" Type="http://schemas.openxmlformats.org/officeDocument/2006/relationships/slideLayout" Target="../slideLayouts/slideLayout79.xml"/><Relationship Id="rId14" Type="http://schemas.openxmlformats.org/officeDocument/2006/relationships/image" Target="../media/image6.jpe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0.xml"/><Relationship Id="rId13" Type="http://schemas.openxmlformats.org/officeDocument/2006/relationships/theme" Target="../theme/theme9.xml"/><Relationship Id="rId3" Type="http://schemas.openxmlformats.org/officeDocument/2006/relationships/slideLayout" Target="../slideLayouts/slideLayout85.xml"/><Relationship Id="rId7" Type="http://schemas.openxmlformats.org/officeDocument/2006/relationships/slideLayout" Target="../slideLayouts/slideLayout89.xml"/><Relationship Id="rId12" Type="http://schemas.openxmlformats.org/officeDocument/2006/relationships/slideLayout" Target="../slideLayouts/slideLayout94.xml"/><Relationship Id="rId2" Type="http://schemas.openxmlformats.org/officeDocument/2006/relationships/slideLayout" Target="../slideLayouts/slideLayout84.xml"/><Relationship Id="rId1" Type="http://schemas.openxmlformats.org/officeDocument/2006/relationships/slideLayout" Target="../slideLayouts/slideLayout83.xml"/><Relationship Id="rId6" Type="http://schemas.openxmlformats.org/officeDocument/2006/relationships/slideLayout" Target="../slideLayouts/slideLayout88.xml"/><Relationship Id="rId11" Type="http://schemas.openxmlformats.org/officeDocument/2006/relationships/slideLayout" Target="../slideLayouts/slideLayout93.xml"/><Relationship Id="rId5" Type="http://schemas.openxmlformats.org/officeDocument/2006/relationships/slideLayout" Target="../slideLayouts/slideLayout87.xml"/><Relationship Id="rId15" Type="http://schemas.openxmlformats.org/officeDocument/2006/relationships/image" Target="../media/image14.png"/><Relationship Id="rId10" Type="http://schemas.openxmlformats.org/officeDocument/2006/relationships/slideLayout" Target="../slideLayouts/slideLayout92.xml"/><Relationship Id="rId4" Type="http://schemas.openxmlformats.org/officeDocument/2006/relationships/slideLayout" Target="../slideLayouts/slideLayout86.xml"/><Relationship Id="rId9" Type="http://schemas.openxmlformats.org/officeDocument/2006/relationships/slideLayout" Target="../slideLayouts/slideLayout91.xml"/><Relationship Id="rId14" Type="http://schemas.openxmlformats.org/officeDocument/2006/relationships/image" Target="../media/image13.wmf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2.xml"/><Relationship Id="rId13" Type="http://schemas.openxmlformats.org/officeDocument/2006/relationships/theme" Target="../theme/theme10.xml"/><Relationship Id="rId3" Type="http://schemas.openxmlformats.org/officeDocument/2006/relationships/slideLayout" Target="../slideLayouts/slideLayout97.xml"/><Relationship Id="rId7" Type="http://schemas.openxmlformats.org/officeDocument/2006/relationships/slideLayout" Target="../slideLayouts/slideLayout101.xml"/><Relationship Id="rId12" Type="http://schemas.openxmlformats.org/officeDocument/2006/relationships/slideLayout" Target="../slideLayouts/slideLayout106.xml"/><Relationship Id="rId2" Type="http://schemas.openxmlformats.org/officeDocument/2006/relationships/slideLayout" Target="../slideLayouts/slideLayout96.xml"/><Relationship Id="rId1" Type="http://schemas.openxmlformats.org/officeDocument/2006/relationships/slideLayout" Target="../slideLayouts/slideLayout95.xml"/><Relationship Id="rId6" Type="http://schemas.openxmlformats.org/officeDocument/2006/relationships/slideLayout" Target="../slideLayouts/slideLayout100.xml"/><Relationship Id="rId11" Type="http://schemas.openxmlformats.org/officeDocument/2006/relationships/slideLayout" Target="../slideLayouts/slideLayout105.xml"/><Relationship Id="rId5" Type="http://schemas.openxmlformats.org/officeDocument/2006/relationships/slideLayout" Target="../slideLayouts/slideLayout99.xml"/><Relationship Id="rId10" Type="http://schemas.openxmlformats.org/officeDocument/2006/relationships/slideLayout" Target="../slideLayouts/slideLayout104.xml"/><Relationship Id="rId4" Type="http://schemas.openxmlformats.org/officeDocument/2006/relationships/slideLayout" Target="../slideLayouts/slideLayout98.xml"/><Relationship Id="rId9" Type="http://schemas.openxmlformats.org/officeDocument/2006/relationships/slideLayout" Target="../slideLayouts/slideLayout103.xml"/><Relationship Id="rId14" Type="http://schemas.openxmlformats.org/officeDocument/2006/relationships/image" Target="../media/image7.jpeg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4.xml"/><Relationship Id="rId13" Type="http://schemas.openxmlformats.org/officeDocument/2006/relationships/theme" Target="../theme/theme11.xml"/><Relationship Id="rId3" Type="http://schemas.openxmlformats.org/officeDocument/2006/relationships/slideLayout" Target="../slideLayouts/slideLayout109.xml"/><Relationship Id="rId7" Type="http://schemas.openxmlformats.org/officeDocument/2006/relationships/slideLayout" Target="../slideLayouts/slideLayout113.xml"/><Relationship Id="rId12" Type="http://schemas.openxmlformats.org/officeDocument/2006/relationships/slideLayout" Target="../slideLayouts/slideLayout118.xml"/><Relationship Id="rId2" Type="http://schemas.openxmlformats.org/officeDocument/2006/relationships/slideLayout" Target="../slideLayouts/slideLayout108.xml"/><Relationship Id="rId1" Type="http://schemas.openxmlformats.org/officeDocument/2006/relationships/slideLayout" Target="../slideLayouts/slideLayout107.xml"/><Relationship Id="rId6" Type="http://schemas.openxmlformats.org/officeDocument/2006/relationships/slideLayout" Target="../slideLayouts/slideLayout112.xml"/><Relationship Id="rId11" Type="http://schemas.openxmlformats.org/officeDocument/2006/relationships/slideLayout" Target="../slideLayouts/slideLayout117.xml"/><Relationship Id="rId5" Type="http://schemas.openxmlformats.org/officeDocument/2006/relationships/slideLayout" Target="../slideLayouts/slideLayout111.xml"/><Relationship Id="rId10" Type="http://schemas.openxmlformats.org/officeDocument/2006/relationships/slideLayout" Target="../slideLayouts/slideLayout116.xml"/><Relationship Id="rId4" Type="http://schemas.openxmlformats.org/officeDocument/2006/relationships/slideLayout" Target="../slideLayouts/slideLayout110.xml"/><Relationship Id="rId9" Type="http://schemas.openxmlformats.org/officeDocument/2006/relationships/slideLayout" Target="../slideLayouts/slideLayout115.xml"/><Relationship Id="rId14" Type="http://schemas.openxmlformats.org/officeDocument/2006/relationships/image" Target="../media/image7.jpeg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6.xml"/><Relationship Id="rId13" Type="http://schemas.openxmlformats.org/officeDocument/2006/relationships/theme" Target="../theme/theme12.xml"/><Relationship Id="rId3" Type="http://schemas.openxmlformats.org/officeDocument/2006/relationships/slideLayout" Target="../slideLayouts/slideLayout121.xml"/><Relationship Id="rId7" Type="http://schemas.openxmlformats.org/officeDocument/2006/relationships/slideLayout" Target="../slideLayouts/slideLayout125.xml"/><Relationship Id="rId12" Type="http://schemas.openxmlformats.org/officeDocument/2006/relationships/slideLayout" Target="../slideLayouts/slideLayout130.xml"/><Relationship Id="rId2" Type="http://schemas.openxmlformats.org/officeDocument/2006/relationships/slideLayout" Target="../slideLayouts/slideLayout120.xml"/><Relationship Id="rId1" Type="http://schemas.openxmlformats.org/officeDocument/2006/relationships/slideLayout" Target="../slideLayouts/slideLayout119.xml"/><Relationship Id="rId6" Type="http://schemas.openxmlformats.org/officeDocument/2006/relationships/slideLayout" Target="../slideLayouts/slideLayout124.xml"/><Relationship Id="rId11" Type="http://schemas.openxmlformats.org/officeDocument/2006/relationships/slideLayout" Target="../slideLayouts/slideLayout129.xml"/><Relationship Id="rId5" Type="http://schemas.openxmlformats.org/officeDocument/2006/relationships/slideLayout" Target="../slideLayouts/slideLayout123.xml"/><Relationship Id="rId15" Type="http://schemas.openxmlformats.org/officeDocument/2006/relationships/image" Target="../media/image7.jpeg"/><Relationship Id="rId10" Type="http://schemas.openxmlformats.org/officeDocument/2006/relationships/slideLayout" Target="../slideLayouts/slideLayout128.xml"/><Relationship Id="rId4" Type="http://schemas.openxmlformats.org/officeDocument/2006/relationships/slideLayout" Target="../slideLayouts/slideLayout122.xml"/><Relationship Id="rId9" Type="http://schemas.openxmlformats.org/officeDocument/2006/relationships/slideLayout" Target="../slideLayouts/slideLayout127.xml"/><Relationship Id="rId14" Type="http://schemas.openxmlformats.org/officeDocument/2006/relationships/image" Target="../media/image6.jpeg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8.xml"/><Relationship Id="rId13" Type="http://schemas.openxmlformats.org/officeDocument/2006/relationships/slideLayout" Target="../slideLayouts/slideLayout143.xml"/><Relationship Id="rId3" Type="http://schemas.openxmlformats.org/officeDocument/2006/relationships/slideLayout" Target="../slideLayouts/slideLayout133.xml"/><Relationship Id="rId7" Type="http://schemas.openxmlformats.org/officeDocument/2006/relationships/slideLayout" Target="../slideLayouts/slideLayout137.xml"/><Relationship Id="rId12" Type="http://schemas.openxmlformats.org/officeDocument/2006/relationships/slideLayout" Target="../slideLayouts/slideLayout142.xml"/><Relationship Id="rId2" Type="http://schemas.openxmlformats.org/officeDocument/2006/relationships/slideLayout" Target="../slideLayouts/slideLayout132.xml"/><Relationship Id="rId1" Type="http://schemas.openxmlformats.org/officeDocument/2006/relationships/slideLayout" Target="../slideLayouts/slideLayout131.xml"/><Relationship Id="rId6" Type="http://schemas.openxmlformats.org/officeDocument/2006/relationships/slideLayout" Target="../slideLayouts/slideLayout136.xml"/><Relationship Id="rId11" Type="http://schemas.openxmlformats.org/officeDocument/2006/relationships/slideLayout" Target="../slideLayouts/slideLayout141.xml"/><Relationship Id="rId5" Type="http://schemas.openxmlformats.org/officeDocument/2006/relationships/slideLayout" Target="../slideLayouts/slideLayout135.xml"/><Relationship Id="rId10" Type="http://schemas.openxmlformats.org/officeDocument/2006/relationships/slideLayout" Target="../slideLayouts/slideLayout140.xml"/><Relationship Id="rId4" Type="http://schemas.openxmlformats.org/officeDocument/2006/relationships/slideLayout" Target="../slideLayouts/slideLayout134.xml"/><Relationship Id="rId9" Type="http://schemas.openxmlformats.org/officeDocument/2006/relationships/slideLayout" Target="../slideLayouts/slideLayout139.xml"/><Relationship Id="rId14" Type="http://schemas.openxmlformats.org/officeDocument/2006/relationships/theme" Target="../theme/theme13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1.xml"/><Relationship Id="rId13" Type="http://schemas.openxmlformats.org/officeDocument/2006/relationships/theme" Target="../theme/theme14.xml"/><Relationship Id="rId3" Type="http://schemas.openxmlformats.org/officeDocument/2006/relationships/slideLayout" Target="../slideLayouts/slideLayout146.xml"/><Relationship Id="rId7" Type="http://schemas.openxmlformats.org/officeDocument/2006/relationships/slideLayout" Target="../slideLayouts/slideLayout150.xml"/><Relationship Id="rId12" Type="http://schemas.openxmlformats.org/officeDocument/2006/relationships/slideLayout" Target="../slideLayouts/slideLayout155.xml"/><Relationship Id="rId2" Type="http://schemas.openxmlformats.org/officeDocument/2006/relationships/slideLayout" Target="../slideLayouts/slideLayout145.xml"/><Relationship Id="rId1" Type="http://schemas.openxmlformats.org/officeDocument/2006/relationships/slideLayout" Target="../slideLayouts/slideLayout144.xml"/><Relationship Id="rId6" Type="http://schemas.openxmlformats.org/officeDocument/2006/relationships/slideLayout" Target="../slideLayouts/slideLayout149.xml"/><Relationship Id="rId11" Type="http://schemas.openxmlformats.org/officeDocument/2006/relationships/slideLayout" Target="../slideLayouts/slideLayout154.xml"/><Relationship Id="rId5" Type="http://schemas.openxmlformats.org/officeDocument/2006/relationships/slideLayout" Target="../slideLayouts/slideLayout148.xml"/><Relationship Id="rId10" Type="http://schemas.openxmlformats.org/officeDocument/2006/relationships/slideLayout" Target="../slideLayouts/slideLayout153.xml"/><Relationship Id="rId4" Type="http://schemas.openxmlformats.org/officeDocument/2006/relationships/slideLayout" Target="../slideLayouts/slideLayout147.xml"/><Relationship Id="rId9" Type="http://schemas.openxmlformats.org/officeDocument/2006/relationships/slideLayout" Target="../slideLayouts/slideLayout152.xml"/><Relationship Id="rId14" Type="http://schemas.openxmlformats.org/officeDocument/2006/relationships/image" Target="../media/image16.jpeg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8.xml"/><Relationship Id="rId2" Type="http://schemas.openxmlformats.org/officeDocument/2006/relationships/slideLayout" Target="../slideLayouts/slideLayout157.xml"/><Relationship Id="rId1" Type="http://schemas.openxmlformats.org/officeDocument/2006/relationships/slideLayout" Target="../slideLayouts/slideLayout156.xml"/><Relationship Id="rId5" Type="http://schemas.openxmlformats.org/officeDocument/2006/relationships/theme" Target="../theme/theme15.xml"/><Relationship Id="rId4" Type="http://schemas.openxmlformats.org/officeDocument/2006/relationships/slideLayout" Target="../slideLayouts/slideLayout15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Oval 2"/>
          <p:cNvSpPr>
            <a:spLocks noChangeArrowheads="1"/>
          </p:cNvSpPr>
          <p:nvPr/>
        </p:nvSpPr>
        <p:spPr bwMode="auto">
          <a:xfrm>
            <a:off x="9469444" y="6581913"/>
            <a:ext cx="298450" cy="276225"/>
          </a:xfrm>
          <a:prstGeom prst="ellipse">
            <a:avLst/>
          </a:prstGeom>
          <a:gradFill rotWithShape="1">
            <a:gsLst>
              <a:gs pos="0">
                <a:srgbClr val="FFFFFF"/>
              </a:gs>
              <a:gs pos="100000">
                <a:srgbClr val="FFFF66">
                  <a:alpha val="50000"/>
                </a:srgbClr>
              </a:gs>
            </a:gsLst>
            <a:lin ang="2700000" scaled="1"/>
          </a:gradFill>
          <a:ln>
            <a:noFill/>
          </a:ln>
          <a:extLst/>
        </p:spPr>
        <p:txBody>
          <a:bodyPr wrap="none" anchor="ctr"/>
          <a:lstStyle/>
          <a:p>
            <a:pPr>
              <a:defRPr/>
            </a:pPr>
            <a:endParaRPr lang="zh-TW" altLang="en-US" sz="1800">
              <a:solidFill>
                <a:srgbClr val="000000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20706" y="101600"/>
            <a:ext cx="8442325" cy="73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</a:p>
        </p:txBody>
      </p:sp>
      <p:sp>
        <p:nvSpPr>
          <p:cNvPr id="2253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552508" y="1039813"/>
            <a:ext cx="8804275" cy="504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288773" name="Rectangle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320221" y="6400800"/>
            <a:ext cx="5857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kumimoji="0" sz="1400" b="1" u="sng">
                <a:solidFill>
                  <a:srgbClr val="66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72995F3E-FD60-483F-B9EB-85065DCABD2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pic>
        <p:nvPicPr>
          <p:cNvPr id="22534" name="Picture 2" descr="C:\DOCUME~1\e9752\LOCALS~1\Temp\Rar$DRa0.234\JPG\IDB_Color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52" t="24940" r="20457" b="25153"/>
          <a:stretch>
            <a:fillRect/>
          </a:stretch>
        </p:blipFill>
        <p:spPr bwMode="auto">
          <a:xfrm>
            <a:off x="52" y="0"/>
            <a:ext cx="91281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177" r:id="rId1"/>
    <p:sldLayoutId id="2147484178" r:id="rId2"/>
    <p:sldLayoutId id="2147484179" r:id="rId3"/>
    <p:sldLayoutId id="2147484180" r:id="rId4"/>
    <p:sldLayoutId id="2147484181" r:id="rId5"/>
    <p:sldLayoutId id="2147484182" r:id="rId6"/>
    <p:sldLayoutId id="2147484183" r:id="rId7"/>
    <p:sldLayoutId id="2147484184" r:id="rId8"/>
    <p:sldLayoutId id="2147484185" r:id="rId9"/>
    <p:sldLayoutId id="2147484186" r:id="rId10"/>
    <p:sldLayoutId id="2147484187" r:id="rId11"/>
    <p:sldLayoutId id="2147484188" r:id="rId12"/>
    <p:sldLayoutId id="2147484189" r:id="rId13"/>
  </p:sldLayoutIdLst>
  <p:transition/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39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3900" b="1">
          <a:solidFill>
            <a:schemeClr val="tx2"/>
          </a:solidFill>
          <a:latin typeface="Times New Roman" pitchFamily="18" charset="0"/>
          <a:ea typeface="標楷體" pitchFamily="65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3900" b="1">
          <a:solidFill>
            <a:schemeClr val="tx2"/>
          </a:solidFill>
          <a:latin typeface="Times New Roman" pitchFamily="18" charset="0"/>
          <a:ea typeface="標楷體" pitchFamily="65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3900" b="1">
          <a:solidFill>
            <a:schemeClr val="tx2"/>
          </a:solidFill>
          <a:latin typeface="Times New Roman" pitchFamily="18" charset="0"/>
          <a:ea typeface="標楷體" pitchFamily="65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3900" b="1">
          <a:solidFill>
            <a:schemeClr val="tx2"/>
          </a:solidFill>
          <a:latin typeface="Times New Roman" pitchFamily="18" charset="0"/>
          <a:ea typeface="標楷體" pitchFamily="65" charset="-120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3900" b="1">
          <a:solidFill>
            <a:schemeClr val="tx2"/>
          </a:solidFill>
          <a:latin typeface="Times New Roman" pitchFamily="18" charset="0"/>
          <a:ea typeface="標楷體" pitchFamily="65" charset="-120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3900" b="1">
          <a:solidFill>
            <a:schemeClr val="tx2"/>
          </a:solidFill>
          <a:latin typeface="Times New Roman" pitchFamily="18" charset="0"/>
          <a:ea typeface="標楷體" pitchFamily="65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3900" b="1">
          <a:solidFill>
            <a:schemeClr val="tx2"/>
          </a:solidFill>
          <a:latin typeface="Times New Roman" pitchFamily="18" charset="0"/>
          <a:ea typeface="標楷體" pitchFamily="65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3900" b="1">
          <a:solidFill>
            <a:schemeClr val="tx2"/>
          </a:solidFill>
          <a:latin typeface="Times New Roman" pitchFamily="18" charset="0"/>
          <a:ea typeface="標楷體" pitchFamily="65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Blip>
          <a:blip r:embed="rId16"/>
        </a:buBlip>
        <a:defRPr kumimoji="1" sz="3000">
          <a:solidFill>
            <a:schemeClr val="tx1"/>
          </a:solidFill>
          <a:latin typeface="+mn-lt"/>
          <a:ea typeface="+mn-ea"/>
          <a:cs typeface="+mn-cs"/>
        </a:defRPr>
      </a:lvl1pPr>
      <a:lvl2pPr marL="692150" indent="-3476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Blip>
          <a:blip r:embed="rId17"/>
        </a:buBlip>
        <a:defRPr kumimoji="1" sz="2600">
          <a:solidFill>
            <a:schemeClr val="tx1"/>
          </a:solidFill>
          <a:latin typeface="+mn-lt"/>
          <a:ea typeface="+mn-ea"/>
        </a:defRPr>
      </a:lvl2pPr>
      <a:lvl3pPr marL="987425" indent="-2936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l"/>
        <a:defRPr kumimoji="1" sz="2300">
          <a:solidFill>
            <a:schemeClr val="tx1"/>
          </a:solidFill>
          <a:latin typeface="+mn-lt"/>
          <a:ea typeface="+mn-ea"/>
        </a:defRPr>
      </a:lvl3pPr>
      <a:lvl4pPr marL="1281113" indent="-2921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4pPr>
      <a:lvl5pPr marL="1598613" indent="-315913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5pPr>
      <a:lvl6pPr marL="20558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6pPr>
      <a:lvl7pPr marL="25130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7pPr>
      <a:lvl8pPr marL="29702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8pPr>
      <a:lvl9pPr marL="34274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881189" y="155579"/>
            <a:ext cx="572464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1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TW" altLang="en-US"/>
              <a:t>按一下以編輯母片標題樣式</a:t>
            </a:r>
          </a:p>
        </p:txBody>
      </p:sp>
      <p:sp>
        <p:nvSpPr>
          <p:cNvPr id="102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08065" y="1052513"/>
            <a:ext cx="7889876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7535865" y="6400800"/>
            <a:ext cx="2311400" cy="457200"/>
          </a:xfrm>
          <a:prstGeom prst="rect">
            <a:avLst/>
          </a:prstGeom>
          <a:noFill/>
          <a:ln>
            <a:noFill/>
          </a:ln>
          <a:extLst/>
        </p:spPr>
        <p:txBody>
          <a:bodyPr lIns="18000" tIns="10800" rIns="18000" bIns="10800" anchor="b"/>
          <a:lstStyle>
            <a:lvl1pPr eaLnBrk="0" hangingPunct="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r" eaLnBrk="1" hangingPunct="1">
              <a:defRPr/>
            </a:pPr>
            <a:fld id="{248465FC-EA46-4D4C-8B31-97ED83C7BE06}" type="slidenum">
              <a:rPr kumimoji="0" lang="zh-TW" altLang="en-US" sz="12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 algn="r" eaLnBrk="1" hangingPunct="1">
                <a:defRPr/>
              </a:pPr>
              <a:t>‹#›</a:t>
            </a:fld>
            <a:endParaRPr kumimoji="0" lang="en-US" altLang="zh-TW" sz="12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90" r:id="rId1"/>
    <p:sldLayoutId id="2147484167" r:id="rId2"/>
    <p:sldLayoutId id="2147484166" r:id="rId3"/>
    <p:sldLayoutId id="2147484165" r:id="rId4"/>
    <p:sldLayoutId id="2147484191" r:id="rId5"/>
    <p:sldLayoutId id="2147484192" r:id="rId6"/>
    <p:sldLayoutId id="2147484164" r:id="rId7"/>
    <p:sldLayoutId id="2147484163" r:id="rId8"/>
    <p:sldLayoutId id="2147484162" r:id="rId9"/>
    <p:sldLayoutId id="2147484161" r:id="rId10"/>
    <p:sldLayoutId id="2147484160" r:id="rId11"/>
    <p:sldLayoutId id="2147484159" r:id="rId12"/>
    <p:sldLayoutId id="2147484701" r:id="rId13"/>
  </p:sldLayoutIdLst>
  <p:transition/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36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36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ea typeface="標楷體" pitchFamily="65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36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ea typeface="標楷體" pitchFamily="65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36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ea typeface="標楷體" pitchFamily="65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36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ea typeface="標楷體" pitchFamily="65" charset="-120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36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ea typeface="標楷體" pitchFamily="65" charset="-120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36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ea typeface="標楷體" pitchFamily="65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36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ea typeface="標楷體" pitchFamily="65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36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ea typeface="標楷體" pitchFamily="65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400" b="1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 b="1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400" b="1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400" b="1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400" b="1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400" b="1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400" b="1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400" b="1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86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7388" y="1700213"/>
            <a:ext cx="8786415" cy="4538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/>
              <a:t>Click to edit Master text styles</a:t>
            </a:r>
          </a:p>
          <a:p>
            <a:pPr lvl="1"/>
            <a:r>
              <a:rPr lang="en-US" altLang="zh-TW"/>
              <a:t>Second level</a:t>
            </a:r>
          </a:p>
          <a:p>
            <a:pPr lvl="2"/>
            <a:r>
              <a:rPr lang="en-US" altLang="zh-TW"/>
              <a:t>Third level</a:t>
            </a:r>
          </a:p>
          <a:p>
            <a:pPr lvl="3"/>
            <a:r>
              <a:rPr lang="en-US" altLang="zh-TW"/>
              <a:t>Fourth level</a:t>
            </a:r>
          </a:p>
          <a:p>
            <a:pPr lvl="4"/>
            <a:r>
              <a:rPr lang="en-US" altLang="zh-TW"/>
              <a:t>Fifth level</a:t>
            </a:r>
          </a:p>
        </p:txBody>
      </p:sp>
      <p:sp>
        <p:nvSpPr>
          <p:cNvPr id="1027" name="Rectangle 90"/>
          <p:cNvSpPr>
            <a:spLocks noGrp="1" noChangeArrowheads="1"/>
          </p:cNvSpPr>
          <p:nvPr>
            <p:ph type="title"/>
          </p:nvPr>
        </p:nvSpPr>
        <p:spPr bwMode="auto">
          <a:xfrm>
            <a:off x="414532" y="250825"/>
            <a:ext cx="7935119" cy="80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/>
              <a:t>Click to edit Master title style</a:t>
            </a:r>
          </a:p>
        </p:txBody>
      </p:sp>
      <p:sp>
        <p:nvSpPr>
          <p:cNvPr id="5" name="投影片編號版面配置區 5"/>
          <p:cNvSpPr txBox="1">
            <a:spLocks/>
          </p:cNvSpPr>
          <p:nvPr/>
        </p:nvSpPr>
        <p:spPr bwMode="auto">
          <a:xfrm>
            <a:off x="7725304" y="6356350"/>
            <a:ext cx="206375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anchor="b"/>
          <a:lstStyle>
            <a:defPPr>
              <a:defRPr lang="zh-TW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9pPr>
          </a:lstStyle>
          <a:p>
            <a:pPr>
              <a:defRPr/>
            </a:pPr>
            <a:r>
              <a:rPr kumimoji="0" lang="en-US" altLang="zh-TW" b="0" dirty="0">
                <a:solidFill>
                  <a:srgbClr val="000000"/>
                </a:solidFill>
              </a:rPr>
              <a:t>P.</a:t>
            </a:r>
            <a:fld id="{5A013C42-8ED4-4F20-903C-49E562002EC8}" type="slidenum">
              <a:rPr kumimoji="0" lang="en-US" altLang="zh-TW" b="0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kumimoji="0" lang="en-US" altLang="zh-TW" b="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1055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13" r:id="rId1"/>
    <p:sldLayoutId id="2147484214" r:id="rId2"/>
    <p:sldLayoutId id="2147484215" r:id="rId3"/>
    <p:sldLayoutId id="2147484216" r:id="rId4"/>
  </p:sldLayoutIdLst>
  <p:transition/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00"/>
          </a:solidFill>
          <a:latin typeface="Arial Unicode MS" pitchFamily="34" charset="-120"/>
          <a:ea typeface="Arial Unicode MS" pitchFamily="34" charset="-120"/>
          <a:cs typeface="Arial Unicode MS" pitchFamily="34" charset="-12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00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00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00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00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Helvetic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Helvetic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Helvetic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Helvetica" pitchFamily="34" charset="0"/>
        </a:defRPr>
      </a:lvl9pPr>
    </p:titleStyle>
    <p:bodyStyle>
      <a:lvl1pPr marL="180975" indent="-180975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75000"/>
        <a:buFont typeface="Wingdings" pitchFamily="2" charset="2"/>
        <a:buChar char="n"/>
        <a:defRPr sz="2800" b="1">
          <a:solidFill>
            <a:schemeClr val="tx1"/>
          </a:solidFill>
          <a:latin typeface="Arial Unicode MS" pitchFamily="34" charset="-120"/>
          <a:ea typeface="Arial Unicode MS" pitchFamily="34" charset="-120"/>
          <a:cs typeface="Arial Unicode MS" pitchFamily="34" charset="-120"/>
        </a:defRPr>
      </a:lvl1pPr>
      <a:lvl2pPr marL="541338" indent="-180975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n"/>
        <a:defRPr sz="2400" b="1">
          <a:solidFill>
            <a:schemeClr val="tx1"/>
          </a:solidFill>
          <a:latin typeface="Arial Unicode MS" pitchFamily="34" charset="-120"/>
          <a:ea typeface="Arial Unicode MS" pitchFamily="34" charset="-120"/>
          <a:cs typeface="Arial Unicode MS" pitchFamily="34" charset="-120"/>
        </a:defRPr>
      </a:lvl2pPr>
      <a:lvl3pPr marL="895350" indent="-174625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000" b="1">
          <a:solidFill>
            <a:schemeClr val="tx1"/>
          </a:solidFill>
          <a:latin typeface="Arial Unicode MS" pitchFamily="34" charset="-120"/>
          <a:ea typeface="Arial Unicode MS" pitchFamily="34" charset="-120"/>
          <a:cs typeface="Arial Unicode MS" pitchFamily="34" charset="-120"/>
        </a:defRPr>
      </a:lvl3pPr>
      <a:lvl4pPr marL="1257300" indent="-180975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sz="2000" b="1">
          <a:solidFill>
            <a:schemeClr val="tx1"/>
          </a:solidFill>
          <a:latin typeface="Arial Unicode MS" pitchFamily="34" charset="-120"/>
          <a:ea typeface="Arial Unicode MS" pitchFamily="34" charset="-120"/>
          <a:cs typeface="Arial Unicode MS" pitchFamily="34" charset="-120"/>
        </a:defRPr>
      </a:lvl4pPr>
      <a:lvl5pPr marL="1619250" indent="-180975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5000"/>
        <a:buChar char="•"/>
        <a:defRPr sz="2000" b="1">
          <a:solidFill>
            <a:schemeClr val="tx1"/>
          </a:solidFill>
          <a:latin typeface="Arial Unicode MS" pitchFamily="34" charset="-120"/>
          <a:ea typeface="Arial Unicode MS" pitchFamily="34" charset="-120"/>
          <a:cs typeface="Arial Unicode MS" pitchFamily="34" charset="-12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5000"/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5000"/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5000"/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5000"/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20706" y="101600"/>
            <a:ext cx="8442325" cy="73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552495" y="1039813"/>
            <a:ext cx="8804275" cy="504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pic>
        <p:nvPicPr>
          <p:cNvPr id="2050" name="Picture 2" descr="C:\DOCUME~1\e9752\LOCALS~1\Temp\Rar$DRa0.234\JPG\IDB_Color.jpg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52" t="24941" r="20458" b="25152"/>
          <a:stretch/>
        </p:blipFill>
        <p:spPr bwMode="auto">
          <a:xfrm>
            <a:off x="16" y="0"/>
            <a:ext cx="913214" cy="6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5"/>
          <p:cNvSpPr>
            <a:spLocks noGrp="1" noChangeArrowheads="1"/>
          </p:cNvSpPr>
          <p:nvPr>
            <p:ph type="sldNum" sz="quarter" idx="4"/>
          </p:nvPr>
        </p:nvSpPr>
        <p:spPr>
          <a:xfrm>
            <a:off x="9311521" y="6392091"/>
            <a:ext cx="585787" cy="4572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/>
          <a:lstStyle>
            <a:lvl1pPr>
              <a:defRPr u="none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64D1D7C-CA2D-48C5-A2CF-DE3BB9B9D82F}" type="slidenum">
              <a:rPr lang="en-US" altLang="zh-TW" smtClean="0">
                <a:solidFill>
                  <a:prstClr val="white">
                    <a:lumMod val="50000"/>
                  </a:prstClr>
                </a:solidFill>
              </a:rPr>
              <a:pPr>
                <a:defRPr/>
              </a:pPr>
              <a:t>‹#›</a:t>
            </a:fld>
            <a:endParaRPr lang="en-US" altLang="zh-TW" dirty="0">
              <a:solidFill>
                <a:prstClr val="white">
                  <a:lumMod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29859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12" r:id="rId1"/>
    <p:sldLayoutId id="2147484413" r:id="rId2"/>
    <p:sldLayoutId id="2147484414" r:id="rId3"/>
    <p:sldLayoutId id="2147484415" r:id="rId4"/>
    <p:sldLayoutId id="2147484416" r:id="rId5"/>
    <p:sldLayoutId id="2147484417" r:id="rId6"/>
    <p:sldLayoutId id="2147484418" r:id="rId7"/>
    <p:sldLayoutId id="2147484419" r:id="rId8"/>
    <p:sldLayoutId id="2147484420" r:id="rId9"/>
    <p:sldLayoutId id="2147484421" r:id="rId10"/>
    <p:sldLayoutId id="2147484422" r:id="rId11"/>
    <p:sldLayoutId id="2147484423" r:id="rId12"/>
  </p:sldLayoutIdLst>
  <p:transition/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39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3900" b="1">
          <a:solidFill>
            <a:schemeClr val="tx2"/>
          </a:solidFill>
          <a:latin typeface="Times New Roman" pitchFamily="18" charset="0"/>
          <a:ea typeface="標楷體" pitchFamily="65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3900" b="1">
          <a:solidFill>
            <a:schemeClr val="tx2"/>
          </a:solidFill>
          <a:latin typeface="Times New Roman" pitchFamily="18" charset="0"/>
          <a:ea typeface="標楷體" pitchFamily="65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3900" b="1">
          <a:solidFill>
            <a:schemeClr val="tx2"/>
          </a:solidFill>
          <a:latin typeface="Times New Roman" pitchFamily="18" charset="0"/>
          <a:ea typeface="標楷體" pitchFamily="65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3900" b="1">
          <a:solidFill>
            <a:schemeClr val="tx2"/>
          </a:solidFill>
          <a:latin typeface="Times New Roman" pitchFamily="18" charset="0"/>
          <a:ea typeface="標楷體" pitchFamily="65" charset="-120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3900" b="1">
          <a:solidFill>
            <a:schemeClr val="tx2"/>
          </a:solidFill>
          <a:latin typeface="Times New Roman" pitchFamily="18" charset="0"/>
          <a:ea typeface="標楷體" pitchFamily="65" charset="-120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3900" b="1">
          <a:solidFill>
            <a:schemeClr val="tx2"/>
          </a:solidFill>
          <a:latin typeface="Times New Roman" pitchFamily="18" charset="0"/>
          <a:ea typeface="標楷體" pitchFamily="65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3900" b="1">
          <a:solidFill>
            <a:schemeClr val="tx2"/>
          </a:solidFill>
          <a:latin typeface="Times New Roman" pitchFamily="18" charset="0"/>
          <a:ea typeface="標楷體" pitchFamily="65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3900" b="1">
          <a:solidFill>
            <a:schemeClr val="tx2"/>
          </a:solidFill>
          <a:latin typeface="Times New Roman" pitchFamily="18" charset="0"/>
          <a:ea typeface="標楷體" pitchFamily="65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Blip>
          <a:blip r:embed="rId15"/>
        </a:buBlip>
        <a:defRPr kumimoji="1" sz="3000">
          <a:solidFill>
            <a:schemeClr val="tx1"/>
          </a:solidFill>
          <a:latin typeface="+mn-lt"/>
          <a:ea typeface="+mn-ea"/>
          <a:cs typeface="+mn-cs"/>
        </a:defRPr>
      </a:lvl1pPr>
      <a:lvl2pPr marL="692150" indent="-3476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Blip>
          <a:blip r:embed="rId16"/>
        </a:buBlip>
        <a:defRPr kumimoji="1" sz="2600">
          <a:solidFill>
            <a:schemeClr val="tx1"/>
          </a:solidFill>
          <a:latin typeface="+mn-lt"/>
          <a:ea typeface="+mn-ea"/>
        </a:defRPr>
      </a:lvl2pPr>
      <a:lvl3pPr marL="987425" indent="-2936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l"/>
        <a:defRPr kumimoji="1" sz="2300">
          <a:solidFill>
            <a:schemeClr val="tx1"/>
          </a:solidFill>
          <a:latin typeface="+mn-lt"/>
          <a:ea typeface="+mn-ea"/>
        </a:defRPr>
      </a:lvl3pPr>
      <a:lvl4pPr marL="1281113" indent="-2921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4pPr>
      <a:lvl5pPr marL="1598613" indent="-315913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5pPr>
      <a:lvl6pPr marL="20558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6pPr>
      <a:lvl7pPr marL="25130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7pPr>
      <a:lvl8pPr marL="29702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8pPr>
      <a:lvl9pPr marL="34274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86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7388" y="1700213"/>
            <a:ext cx="8786415" cy="4538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/>
              <a:t>Click to edit Master text styles</a:t>
            </a:r>
          </a:p>
          <a:p>
            <a:pPr lvl="1"/>
            <a:r>
              <a:rPr lang="en-US" altLang="zh-TW"/>
              <a:t>Second level</a:t>
            </a:r>
          </a:p>
          <a:p>
            <a:pPr lvl="2"/>
            <a:r>
              <a:rPr lang="en-US" altLang="zh-TW"/>
              <a:t>Third level</a:t>
            </a:r>
          </a:p>
          <a:p>
            <a:pPr lvl="3"/>
            <a:r>
              <a:rPr lang="en-US" altLang="zh-TW"/>
              <a:t>Fourth level</a:t>
            </a:r>
          </a:p>
          <a:p>
            <a:pPr lvl="4"/>
            <a:r>
              <a:rPr lang="en-US" altLang="zh-TW"/>
              <a:t>Fifth level</a:t>
            </a:r>
          </a:p>
        </p:txBody>
      </p:sp>
      <p:sp>
        <p:nvSpPr>
          <p:cNvPr id="1027" name="Rectangle 90"/>
          <p:cNvSpPr>
            <a:spLocks noGrp="1" noChangeArrowheads="1"/>
          </p:cNvSpPr>
          <p:nvPr>
            <p:ph type="title"/>
          </p:nvPr>
        </p:nvSpPr>
        <p:spPr bwMode="auto">
          <a:xfrm>
            <a:off x="414518" y="250825"/>
            <a:ext cx="7935119" cy="80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/>
              <a:t>Click to edit Master title style</a:t>
            </a:r>
          </a:p>
        </p:txBody>
      </p:sp>
      <p:sp>
        <p:nvSpPr>
          <p:cNvPr id="5" name="投影片編號版面配置區 5"/>
          <p:cNvSpPr txBox="1">
            <a:spLocks/>
          </p:cNvSpPr>
          <p:nvPr/>
        </p:nvSpPr>
        <p:spPr bwMode="auto">
          <a:xfrm>
            <a:off x="7725304" y="6356350"/>
            <a:ext cx="206375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anchor="b"/>
          <a:lstStyle>
            <a:defPPr>
              <a:defRPr lang="zh-TW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MS PGothic" pitchFamily="34" charset="-128"/>
                <a:cs typeface="+mn-cs"/>
              </a:defRPr>
            </a:lvl9pPr>
          </a:lstStyle>
          <a:p>
            <a:pPr>
              <a:defRPr/>
            </a:pPr>
            <a:r>
              <a:rPr kumimoji="0" lang="en-US" altLang="zh-TW" b="0" dirty="0">
                <a:solidFill>
                  <a:srgbClr val="000000"/>
                </a:solidFill>
              </a:rPr>
              <a:t>P.</a:t>
            </a:r>
            <a:fld id="{5A013C42-8ED4-4F20-903C-49E562002EC8}" type="slidenum">
              <a:rPr kumimoji="0" lang="en-US" altLang="zh-TW" b="0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kumimoji="0" lang="en-US" altLang="zh-TW" b="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5004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50" r:id="rId1"/>
    <p:sldLayoutId id="2147484451" r:id="rId2"/>
    <p:sldLayoutId id="2147484452" r:id="rId3"/>
    <p:sldLayoutId id="2147484453" r:id="rId4"/>
  </p:sldLayoutIdLst>
  <p:transition/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00"/>
          </a:solidFill>
          <a:latin typeface="Arial Unicode MS" pitchFamily="34" charset="-120"/>
          <a:ea typeface="Arial Unicode MS" pitchFamily="34" charset="-120"/>
          <a:cs typeface="Arial Unicode MS" pitchFamily="34" charset="-12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00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00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00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00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Helvetic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Helvetic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Helvetic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Helvetica" pitchFamily="34" charset="0"/>
        </a:defRPr>
      </a:lvl9pPr>
    </p:titleStyle>
    <p:bodyStyle>
      <a:lvl1pPr marL="180975" indent="-180975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75000"/>
        <a:buFont typeface="Wingdings" pitchFamily="2" charset="2"/>
        <a:buChar char="n"/>
        <a:defRPr sz="2800" b="1">
          <a:solidFill>
            <a:schemeClr val="tx1"/>
          </a:solidFill>
          <a:latin typeface="Arial Unicode MS" pitchFamily="34" charset="-120"/>
          <a:ea typeface="Arial Unicode MS" pitchFamily="34" charset="-120"/>
          <a:cs typeface="Arial Unicode MS" pitchFamily="34" charset="-120"/>
        </a:defRPr>
      </a:lvl1pPr>
      <a:lvl2pPr marL="541338" indent="-180975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n"/>
        <a:defRPr sz="2400" b="1">
          <a:solidFill>
            <a:schemeClr val="tx1"/>
          </a:solidFill>
          <a:latin typeface="Arial Unicode MS" pitchFamily="34" charset="-120"/>
          <a:ea typeface="Arial Unicode MS" pitchFamily="34" charset="-120"/>
          <a:cs typeface="Arial Unicode MS" pitchFamily="34" charset="-120"/>
        </a:defRPr>
      </a:lvl2pPr>
      <a:lvl3pPr marL="895350" indent="-174625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000" b="1">
          <a:solidFill>
            <a:schemeClr val="tx1"/>
          </a:solidFill>
          <a:latin typeface="Arial Unicode MS" pitchFamily="34" charset="-120"/>
          <a:ea typeface="Arial Unicode MS" pitchFamily="34" charset="-120"/>
          <a:cs typeface="Arial Unicode MS" pitchFamily="34" charset="-120"/>
        </a:defRPr>
      </a:lvl3pPr>
      <a:lvl4pPr marL="1257300" indent="-180975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sz="2000" b="1">
          <a:solidFill>
            <a:schemeClr val="tx1"/>
          </a:solidFill>
          <a:latin typeface="Arial Unicode MS" pitchFamily="34" charset="-120"/>
          <a:ea typeface="Arial Unicode MS" pitchFamily="34" charset="-120"/>
          <a:cs typeface="Arial Unicode MS" pitchFamily="34" charset="-120"/>
        </a:defRPr>
      </a:lvl4pPr>
      <a:lvl5pPr marL="1619250" indent="-180975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5000"/>
        <a:buChar char="•"/>
        <a:defRPr sz="2000" b="1">
          <a:solidFill>
            <a:schemeClr val="tx1"/>
          </a:solidFill>
          <a:latin typeface="Arial Unicode MS" pitchFamily="34" charset="-120"/>
          <a:ea typeface="Arial Unicode MS" pitchFamily="34" charset="-120"/>
          <a:cs typeface="Arial Unicode MS" pitchFamily="34" charset="-12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5000"/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5000"/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5000"/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5000"/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8000" y="1628779"/>
            <a:ext cx="89154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/>
              <a:t>按一下以編輯母片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5306" y="6245225"/>
            <a:ext cx="23114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r>
              <a:rPr lang="zh-TW" altLang="zh-TW"/>
              <a:t>2015</a:t>
            </a:r>
            <a:r>
              <a:rPr lang="zh-TW" altLang="en-US"/>
              <a:t>年</a:t>
            </a:r>
            <a:r>
              <a:rPr lang="zh-TW" altLang="zh-TW"/>
              <a:t>5</a:t>
            </a:r>
            <a:r>
              <a:rPr lang="zh-TW" altLang="en-US"/>
              <a:t>月</a:t>
            </a:r>
            <a:r>
              <a:rPr lang="zh-TW" altLang="zh-TW"/>
              <a:t>21</a:t>
            </a:r>
            <a:r>
              <a:rPr lang="zh-TW" altLang="en-US"/>
              <a:t>日</a:t>
            </a:r>
            <a:endParaRPr lang="zh-TW" altLang="zh-TW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0" y="6245225"/>
            <a:ext cx="31369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Freeform 27" descr="Dark upward diagonal"/>
          <p:cNvSpPr>
            <a:spLocks/>
          </p:cNvSpPr>
          <p:nvPr/>
        </p:nvSpPr>
        <p:spPr bwMode="gray">
          <a:xfrm>
            <a:off x="93666" y="76233"/>
            <a:ext cx="9725025" cy="500063"/>
          </a:xfrm>
          <a:custGeom>
            <a:avLst/>
            <a:gdLst>
              <a:gd name="T0" fmla="*/ 0 w 5655"/>
              <a:gd name="T1" fmla="*/ 2147483647 h 315"/>
              <a:gd name="T2" fmla="*/ 2147483647 w 5655"/>
              <a:gd name="T3" fmla="*/ 0 h 315"/>
              <a:gd name="T4" fmla="*/ 2147483647 w 5655"/>
              <a:gd name="T5" fmla="*/ 2147483647 h 315"/>
              <a:gd name="T6" fmla="*/ 2147483647 w 5655"/>
              <a:gd name="T7" fmla="*/ 2147483647 h 315"/>
              <a:gd name="T8" fmla="*/ 2147483647 w 5655"/>
              <a:gd name="T9" fmla="*/ 2147483647 h 315"/>
              <a:gd name="T10" fmla="*/ 0 w 5655"/>
              <a:gd name="T11" fmla="*/ 2147483647 h 315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5655" h="315">
                <a:moveTo>
                  <a:pt x="0" y="1"/>
                </a:moveTo>
                <a:lnTo>
                  <a:pt x="5546" y="0"/>
                </a:lnTo>
                <a:cubicBezTo>
                  <a:pt x="5652" y="0"/>
                  <a:pt x="5655" y="84"/>
                  <a:pt x="5655" y="84"/>
                </a:cubicBezTo>
                <a:lnTo>
                  <a:pt x="5649" y="315"/>
                </a:lnTo>
                <a:lnTo>
                  <a:pt x="1" y="314"/>
                </a:lnTo>
                <a:lnTo>
                  <a:pt x="0" y="1"/>
                </a:lnTo>
                <a:close/>
              </a:path>
            </a:pathLst>
          </a:custGeom>
          <a:pattFill prst="dkUpDiag">
            <a:fgClr>
              <a:srgbClr val="329A2A">
                <a:alpha val="76862"/>
              </a:srgbClr>
            </a:fgClr>
            <a:bgClr>
              <a:srgbClr val="DDE89A">
                <a:alpha val="76862"/>
              </a:srgbClr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 sz="1800">
              <a:solidFill>
                <a:srgbClr val="000000"/>
              </a:solidFill>
              <a:latin typeface="Garamond" pitchFamily="18" charset="0"/>
            </a:endParaRPr>
          </a:p>
        </p:txBody>
      </p:sp>
      <p:sp>
        <p:nvSpPr>
          <p:cNvPr id="9" name="Rectangle 33"/>
          <p:cNvSpPr>
            <a:spLocks noChangeArrowheads="1"/>
          </p:cNvSpPr>
          <p:nvPr/>
        </p:nvSpPr>
        <p:spPr bwMode="gray">
          <a:xfrm>
            <a:off x="93664" y="609600"/>
            <a:ext cx="9729787" cy="185738"/>
          </a:xfrm>
          <a:prstGeom prst="rect">
            <a:avLst/>
          </a:prstGeom>
          <a:solidFill>
            <a:srgbClr val="80CB35"/>
          </a:solidFill>
          <a:ln>
            <a:noFill/>
          </a:ln>
          <a:effectLst/>
        </p:spPr>
        <p:txBody>
          <a:bodyPr wrap="none" anchor="ctr"/>
          <a:lstStyle/>
          <a:p>
            <a:endParaRPr lang="zh-CN" altLang="en-US" sz="1800">
              <a:solidFill>
                <a:srgbClr val="000000"/>
              </a:solidFill>
              <a:ea typeface="SimSun" pitchFamily="2" charset="-122"/>
            </a:endParaRPr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613065" y="874747"/>
            <a:ext cx="709771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zh-TW" altLang="zh-TW" dirty="0"/>
          </a:p>
        </p:txBody>
      </p:sp>
      <p:grpSp>
        <p:nvGrpSpPr>
          <p:cNvPr id="3" name="群組 2"/>
          <p:cNvGrpSpPr>
            <a:grpSpLocks/>
          </p:cNvGrpSpPr>
          <p:nvPr/>
        </p:nvGrpSpPr>
        <p:grpSpPr bwMode="auto">
          <a:xfrm>
            <a:off x="90496" y="831883"/>
            <a:ext cx="9732962" cy="1154113"/>
            <a:chOff x="84138" y="831850"/>
            <a:chExt cx="8983662" cy="1154113"/>
          </a:xfrm>
        </p:grpSpPr>
        <p:sp>
          <p:nvSpPr>
            <p:cNvPr id="1035" name="Freeform 30"/>
            <p:cNvSpPr>
              <a:spLocks/>
            </p:cNvSpPr>
            <p:nvPr userDrawn="1"/>
          </p:nvSpPr>
          <p:spPr bwMode="gray">
            <a:xfrm>
              <a:off x="85725" y="1168400"/>
              <a:ext cx="8982075" cy="817563"/>
            </a:xfrm>
            <a:custGeom>
              <a:avLst/>
              <a:gdLst>
                <a:gd name="T0" fmla="*/ 0 w 5446"/>
                <a:gd name="T1" fmla="*/ 0 h 590"/>
                <a:gd name="T2" fmla="*/ 9694572 w 5446"/>
                <a:gd name="T3" fmla="*/ 0 h 590"/>
                <a:gd name="T4" fmla="*/ 9694572 w 5446"/>
                <a:gd name="T5" fmla="*/ 328411 h 590"/>
                <a:gd name="T6" fmla="*/ 9694572 w 5446"/>
                <a:gd name="T7" fmla="*/ 476681 h 590"/>
                <a:gd name="T8" fmla="*/ 2691654 w 5446"/>
                <a:gd name="T9" fmla="*/ 468367 h 590"/>
                <a:gd name="T10" fmla="*/ 2292524 w 5446"/>
                <a:gd name="T11" fmla="*/ 616637 h 590"/>
                <a:gd name="T12" fmla="*/ 0 w 5446"/>
                <a:gd name="T13" fmla="*/ 623565 h 590"/>
                <a:gd name="T14" fmla="*/ 0 w 5446"/>
                <a:gd name="T15" fmla="*/ 0 h 59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5446" h="590">
                  <a:moveTo>
                    <a:pt x="0" y="0"/>
                  </a:moveTo>
                  <a:lnTo>
                    <a:pt x="5446" y="0"/>
                  </a:lnTo>
                  <a:lnTo>
                    <a:pt x="5446" y="312"/>
                  </a:lnTo>
                  <a:lnTo>
                    <a:pt x="5446" y="451"/>
                  </a:lnTo>
                  <a:cubicBezTo>
                    <a:pt x="4790" y="473"/>
                    <a:pt x="2205" y="421"/>
                    <a:pt x="1512" y="443"/>
                  </a:cubicBezTo>
                  <a:lnTo>
                    <a:pt x="1288" y="584"/>
                  </a:lnTo>
                  <a:lnTo>
                    <a:pt x="0" y="5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DE8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 sz="1800">
                <a:solidFill>
                  <a:srgbClr val="000000"/>
                </a:solidFill>
                <a:latin typeface="Garamond" pitchFamily="18" charset="0"/>
              </a:endParaRPr>
            </a:p>
          </p:txBody>
        </p:sp>
        <p:sp>
          <p:nvSpPr>
            <p:cNvPr id="1036" name="Freeform 31"/>
            <p:cNvSpPr>
              <a:spLocks/>
            </p:cNvSpPr>
            <p:nvPr userDrawn="1"/>
          </p:nvSpPr>
          <p:spPr bwMode="gray">
            <a:xfrm>
              <a:off x="85725" y="854075"/>
              <a:ext cx="8982075" cy="1039813"/>
            </a:xfrm>
            <a:custGeom>
              <a:avLst/>
              <a:gdLst>
                <a:gd name="T0" fmla="*/ 1588 w 5658"/>
                <a:gd name="T1" fmla="*/ 0 h 655"/>
                <a:gd name="T2" fmla="*/ 8980488 w 5658"/>
                <a:gd name="T3" fmla="*/ 0 h 655"/>
                <a:gd name="T4" fmla="*/ 8982075 w 5658"/>
                <a:gd name="T5" fmla="*/ 847725 h 655"/>
                <a:gd name="T6" fmla="*/ 2465388 w 5658"/>
                <a:gd name="T7" fmla="*/ 838200 h 655"/>
                <a:gd name="T8" fmla="*/ 2090738 w 5658"/>
                <a:gd name="T9" fmla="*/ 1033463 h 655"/>
                <a:gd name="T10" fmla="*/ 0 w 5658"/>
                <a:gd name="T11" fmla="*/ 1039813 h 655"/>
                <a:gd name="T12" fmla="*/ 1588 w 5658"/>
                <a:gd name="T13" fmla="*/ 0 h 65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5658" h="655">
                  <a:moveTo>
                    <a:pt x="1" y="0"/>
                  </a:moveTo>
                  <a:lnTo>
                    <a:pt x="5657" y="0"/>
                  </a:lnTo>
                  <a:lnTo>
                    <a:pt x="5658" y="534"/>
                  </a:lnTo>
                  <a:lnTo>
                    <a:pt x="1553" y="528"/>
                  </a:lnTo>
                  <a:lnTo>
                    <a:pt x="1317" y="651"/>
                  </a:lnTo>
                  <a:lnTo>
                    <a:pt x="0" y="65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 sz="1800">
                <a:solidFill>
                  <a:srgbClr val="000000"/>
                </a:solidFill>
                <a:latin typeface="Garamond" pitchFamily="18" charset="0"/>
              </a:endParaRPr>
            </a:p>
          </p:txBody>
        </p:sp>
        <p:pic>
          <p:nvPicPr>
            <p:cNvPr id="1037" name="圖片 12"/>
            <p:cNvPicPr>
              <a:picLocks noChangeAspect="1"/>
            </p:cNvPicPr>
            <p:nvPr userDrawn="1"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138" y="831850"/>
              <a:ext cx="1751012" cy="1009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033" name="圖片 13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4850" y="6078614"/>
            <a:ext cx="1560514" cy="75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9300" y="6245225"/>
            <a:ext cx="23114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82E896DD-E93C-4838-9024-448C8AB409A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881809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42" r:id="rId1"/>
    <p:sldLayoutId id="2147484543" r:id="rId2"/>
    <p:sldLayoutId id="2147484544" r:id="rId3"/>
    <p:sldLayoutId id="2147484545" r:id="rId4"/>
    <p:sldLayoutId id="2147484546" r:id="rId5"/>
    <p:sldLayoutId id="2147484547" r:id="rId6"/>
    <p:sldLayoutId id="2147484548" r:id="rId7"/>
    <p:sldLayoutId id="2147484549" r:id="rId8"/>
    <p:sldLayoutId id="2147484550" r:id="rId9"/>
    <p:sldLayoutId id="2147484551" r:id="rId10"/>
    <p:sldLayoutId id="2147484552" r:id="rId11"/>
    <p:sldLayoutId id="2147484553" r:id="rId12"/>
  </p:sldLayoutIdLst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華康郭泰碑W4" panose="03000409000000000000" pitchFamily="65" charset="-120"/>
          <a:ea typeface="華康郭泰碑W4" panose="03000409000000000000" pitchFamily="65" charset="-120"/>
          <a:cs typeface="華康郭泰碑W4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華康郭泰碑W4" pitchFamily="65" charset="-120"/>
          <a:ea typeface="華康郭泰碑W4" pitchFamily="65" charset="-120"/>
          <a:cs typeface="華康郭泰碑W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華康郭泰碑W4" pitchFamily="65" charset="-120"/>
          <a:ea typeface="華康郭泰碑W4" pitchFamily="65" charset="-120"/>
          <a:cs typeface="華康郭泰碑W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華康郭泰碑W4" pitchFamily="65" charset="-120"/>
          <a:ea typeface="華康郭泰碑W4" pitchFamily="65" charset="-120"/>
          <a:cs typeface="華康郭泰碑W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華康郭泰碑W4" pitchFamily="65" charset="-120"/>
          <a:ea typeface="華康郭泰碑W4" pitchFamily="65" charset="-120"/>
          <a:cs typeface="華康郭泰碑W4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  <a:cs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  <a:cs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  <a:cs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  <a:cs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Ø"/>
        <a:defRPr kumimoji="1" sz="3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華康郭泰碑W4" panose="03000409000000000000" pitchFamily="65" charset="-120"/>
          <a:ea typeface="華康郭泰碑W4" panose="03000409000000000000" pitchFamily="65" charset="-120"/>
          <a:cs typeface="華康郭泰碑W4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•"/>
        <a:defRPr kumimoji="1"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華康郭泰碑W4" panose="03000409000000000000" pitchFamily="65" charset="-120"/>
          <a:ea typeface="華康郭泰碑W4" panose="03000409000000000000" pitchFamily="65" charset="-120"/>
          <a:cs typeface="華康郭泰碑W4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華康郭泰碑W4" panose="03000409000000000000" pitchFamily="65" charset="-120"/>
          <a:ea typeface="華康郭泰碑W4" panose="03000409000000000000" pitchFamily="65" charset="-120"/>
          <a:cs typeface="華康郭泰碑W4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華康郭泰碑W4" panose="03000409000000000000" pitchFamily="65" charset="-120"/>
          <a:ea typeface="華康郭泰碑W4" panose="03000409000000000000" pitchFamily="65" charset="-120"/>
          <a:cs typeface="華康郭泰碑W4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華康郭泰碑W4" panose="03000409000000000000" pitchFamily="65" charset="-120"/>
          <a:ea typeface="華康郭泰碑W4" panose="03000409000000000000" pitchFamily="65" charset="-120"/>
          <a:cs typeface="華康郭泰碑W4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7339" y="1628779"/>
            <a:ext cx="89154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/>
              <a:t>按一下以編輯母片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5306" y="6245225"/>
            <a:ext cx="23114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zh-TW" altLang="zh-TW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0" y="6245225"/>
            <a:ext cx="31369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8" name="Freeform 27" descr="Dark upward diagonal"/>
          <p:cNvSpPr>
            <a:spLocks/>
          </p:cNvSpPr>
          <p:nvPr/>
        </p:nvSpPr>
        <p:spPr bwMode="gray">
          <a:xfrm>
            <a:off x="92877" y="76225"/>
            <a:ext cx="9725422" cy="500063"/>
          </a:xfrm>
          <a:custGeom>
            <a:avLst/>
            <a:gdLst>
              <a:gd name="T0" fmla="*/ 0 w 5655"/>
              <a:gd name="T1" fmla="*/ 2520953 h 315"/>
              <a:gd name="T2" fmla="*/ 2147483647 w 5655"/>
              <a:gd name="T3" fmla="*/ 0 h 315"/>
              <a:gd name="T4" fmla="*/ 2147483647 w 5655"/>
              <a:gd name="T5" fmla="*/ 211693337 h 315"/>
              <a:gd name="T6" fmla="*/ 2147483647 w 5655"/>
              <a:gd name="T7" fmla="*/ 793850806 h 315"/>
              <a:gd name="T8" fmla="*/ 2520950 w 5655"/>
              <a:gd name="T9" fmla="*/ 791329854 h 315"/>
              <a:gd name="T10" fmla="*/ 0 w 5655"/>
              <a:gd name="T11" fmla="*/ 2520953 h 315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5655" h="315">
                <a:moveTo>
                  <a:pt x="0" y="1"/>
                </a:moveTo>
                <a:lnTo>
                  <a:pt x="5546" y="0"/>
                </a:lnTo>
                <a:cubicBezTo>
                  <a:pt x="5652" y="0"/>
                  <a:pt x="5655" y="84"/>
                  <a:pt x="5655" y="84"/>
                </a:cubicBezTo>
                <a:lnTo>
                  <a:pt x="5649" y="315"/>
                </a:lnTo>
                <a:lnTo>
                  <a:pt x="1" y="314"/>
                </a:lnTo>
                <a:lnTo>
                  <a:pt x="0" y="1"/>
                </a:lnTo>
                <a:close/>
              </a:path>
            </a:pathLst>
          </a:custGeom>
          <a:pattFill prst="dkUpDiag">
            <a:fgClr>
              <a:srgbClr val="329A2A">
                <a:alpha val="76862"/>
              </a:srgbClr>
            </a:fgClr>
            <a:bgClr>
              <a:srgbClr val="DDE89A">
                <a:alpha val="76862"/>
              </a:srgbClr>
            </a:bgClr>
          </a:pattFill>
          <a:ln>
            <a:noFill/>
          </a:ln>
          <a:effectLst/>
        </p:spPr>
        <p:txBody>
          <a:bodyPr/>
          <a:lstStyle/>
          <a:p>
            <a:endParaRPr lang="zh-TW" altLang="en-U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9" name="Rectangle 33"/>
          <p:cNvSpPr>
            <a:spLocks noChangeArrowheads="1"/>
          </p:cNvSpPr>
          <p:nvPr/>
        </p:nvSpPr>
        <p:spPr bwMode="gray">
          <a:xfrm>
            <a:off x="92906" y="609600"/>
            <a:ext cx="9730581" cy="185738"/>
          </a:xfrm>
          <a:prstGeom prst="rect">
            <a:avLst/>
          </a:prstGeom>
          <a:solidFill>
            <a:srgbClr val="80CB35"/>
          </a:solidFill>
          <a:ln>
            <a:noFill/>
          </a:ln>
          <a:effectLst/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zh-CN" altLang="en-US" sz="1800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612750" y="875529"/>
            <a:ext cx="7098789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zh-TW" altLang="zh-TW" dirty="0"/>
          </a:p>
        </p:txBody>
      </p:sp>
      <p:grpSp>
        <p:nvGrpSpPr>
          <p:cNvPr id="3" name="群組 2"/>
          <p:cNvGrpSpPr/>
          <p:nvPr/>
        </p:nvGrpSpPr>
        <p:grpSpPr>
          <a:xfrm>
            <a:off x="91157" y="831878"/>
            <a:ext cx="9732301" cy="1154113"/>
            <a:chOff x="84138" y="831850"/>
            <a:chExt cx="8983662" cy="1154113"/>
          </a:xfrm>
        </p:grpSpPr>
        <p:sp>
          <p:nvSpPr>
            <p:cNvPr id="11" name="Freeform 30"/>
            <p:cNvSpPr>
              <a:spLocks/>
            </p:cNvSpPr>
            <p:nvPr userDrawn="1"/>
          </p:nvSpPr>
          <p:spPr bwMode="gray">
            <a:xfrm>
              <a:off x="85725" y="1168400"/>
              <a:ext cx="8982075" cy="817563"/>
            </a:xfrm>
            <a:custGeom>
              <a:avLst/>
              <a:gdLst>
                <a:gd name="T0" fmla="*/ 0 w 5446"/>
                <a:gd name="T1" fmla="*/ 0 h 590"/>
                <a:gd name="T2" fmla="*/ 5878 w 5446"/>
                <a:gd name="T3" fmla="*/ 0 h 590"/>
                <a:gd name="T4" fmla="*/ 5878 w 5446"/>
                <a:gd name="T5" fmla="*/ 237 h 590"/>
                <a:gd name="T6" fmla="*/ 5878 w 5446"/>
                <a:gd name="T7" fmla="*/ 344 h 590"/>
                <a:gd name="T8" fmla="*/ 1632 w 5446"/>
                <a:gd name="T9" fmla="*/ 338 h 590"/>
                <a:gd name="T10" fmla="*/ 1390 w 5446"/>
                <a:gd name="T11" fmla="*/ 445 h 590"/>
                <a:gd name="T12" fmla="*/ 0 w 5446"/>
                <a:gd name="T13" fmla="*/ 450 h 590"/>
                <a:gd name="T14" fmla="*/ 0 w 5446"/>
                <a:gd name="T15" fmla="*/ 0 h 59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5446" h="590">
                  <a:moveTo>
                    <a:pt x="0" y="0"/>
                  </a:moveTo>
                  <a:lnTo>
                    <a:pt x="5446" y="0"/>
                  </a:lnTo>
                  <a:lnTo>
                    <a:pt x="5446" y="312"/>
                  </a:lnTo>
                  <a:lnTo>
                    <a:pt x="5446" y="451"/>
                  </a:lnTo>
                  <a:cubicBezTo>
                    <a:pt x="4790" y="473"/>
                    <a:pt x="2205" y="421"/>
                    <a:pt x="1512" y="443"/>
                  </a:cubicBezTo>
                  <a:lnTo>
                    <a:pt x="1288" y="584"/>
                  </a:lnTo>
                  <a:lnTo>
                    <a:pt x="0" y="5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DE89A"/>
            </a:solidFill>
            <a:ln>
              <a:noFill/>
            </a:ln>
            <a:effectLst/>
          </p:spPr>
          <p:txBody>
            <a:bodyPr/>
            <a:lstStyle/>
            <a:p>
              <a:endParaRPr lang="zh-TW" altLang="en-US" sz="180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10" name="Freeform 31"/>
            <p:cNvSpPr>
              <a:spLocks/>
            </p:cNvSpPr>
            <p:nvPr userDrawn="1"/>
          </p:nvSpPr>
          <p:spPr bwMode="gray">
            <a:xfrm>
              <a:off x="85725" y="854075"/>
              <a:ext cx="8982075" cy="1039813"/>
            </a:xfrm>
            <a:custGeom>
              <a:avLst/>
              <a:gdLst>
                <a:gd name="T0" fmla="*/ 1 w 5658"/>
                <a:gd name="T1" fmla="*/ 0 h 655"/>
                <a:gd name="T2" fmla="*/ 5657 w 5658"/>
                <a:gd name="T3" fmla="*/ 0 h 655"/>
                <a:gd name="T4" fmla="*/ 5658 w 5658"/>
                <a:gd name="T5" fmla="*/ 534 h 655"/>
                <a:gd name="T6" fmla="*/ 1553 w 5658"/>
                <a:gd name="T7" fmla="*/ 528 h 655"/>
                <a:gd name="T8" fmla="*/ 1317 w 5658"/>
                <a:gd name="T9" fmla="*/ 651 h 655"/>
                <a:gd name="T10" fmla="*/ 0 w 5658"/>
                <a:gd name="T11" fmla="*/ 655 h 655"/>
                <a:gd name="T12" fmla="*/ 1 w 5658"/>
                <a:gd name="T13" fmla="*/ 0 h 65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5658" h="655">
                  <a:moveTo>
                    <a:pt x="1" y="0"/>
                  </a:moveTo>
                  <a:lnTo>
                    <a:pt x="5657" y="0"/>
                  </a:lnTo>
                  <a:lnTo>
                    <a:pt x="5658" y="534"/>
                  </a:lnTo>
                  <a:lnTo>
                    <a:pt x="1553" y="528"/>
                  </a:lnTo>
                  <a:lnTo>
                    <a:pt x="1317" y="651"/>
                  </a:lnTo>
                  <a:lnTo>
                    <a:pt x="0" y="65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 sz="1800">
                <a:solidFill>
                  <a:srgbClr val="000000"/>
                </a:solidFill>
                <a:latin typeface="Arial" charset="0"/>
              </a:endParaRPr>
            </a:p>
          </p:txBody>
        </p:sp>
        <p:pic>
          <p:nvPicPr>
            <p:cNvPr id="13" name="圖片 12"/>
            <p:cNvPicPr>
              <a:picLocks noChangeAspect="1"/>
            </p:cNvPicPr>
            <p:nvPr userDrawn="1"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138" y="831850"/>
              <a:ext cx="1751012" cy="1009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4" name="圖片 13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5546" y="6079196"/>
            <a:ext cx="1560173" cy="749496"/>
          </a:xfrm>
          <a:prstGeom prst="rect">
            <a:avLst/>
          </a:prstGeom>
        </p:spPr>
      </p:pic>
      <p:sp>
        <p:nvSpPr>
          <p:cNvPr id="512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9300" y="6245225"/>
            <a:ext cx="23114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E4464FB1-7288-48A4-A4E9-EA359D4792F7}" type="slidenum">
              <a:rPr lang="en-US" altLang="zh-TW">
                <a:solidFill>
                  <a:srgbClr val="000000"/>
                </a:solidFill>
                <a:latin typeface="Arial" charset="0"/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3169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55" r:id="rId1"/>
    <p:sldLayoutId id="2147484556" r:id="rId2"/>
    <p:sldLayoutId id="2147484557" r:id="rId3"/>
    <p:sldLayoutId id="2147484558" r:id="rId4"/>
    <p:sldLayoutId id="2147484559" r:id="rId5"/>
    <p:sldLayoutId id="2147484560" r:id="rId6"/>
    <p:sldLayoutId id="2147484561" r:id="rId7"/>
    <p:sldLayoutId id="2147484562" r:id="rId8"/>
    <p:sldLayoutId id="2147484563" r:id="rId9"/>
    <p:sldLayoutId id="2147484564" r:id="rId10"/>
    <p:sldLayoutId id="2147484565" r:id="rId11"/>
    <p:sldLayoutId id="2147484566" r:id="rId12"/>
  </p:sldLayoutIdLst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華康郭泰碑W4" panose="03000409000000000000" pitchFamily="65" charset="-120"/>
          <a:ea typeface="華康郭泰碑W4" panose="03000409000000000000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華康郭泰碑W4" pitchFamily="65" charset="-120"/>
          <a:ea typeface="華康郭泰碑W4" pitchFamily="65" charset="-120"/>
          <a:cs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華康郭泰碑W4" pitchFamily="65" charset="-120"/>
          <a:ea typeface="華康郭泰碑W4" pitchFamily="65" charset="-120"/>
          <a:cs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華康郭泰碑W4" pitchFamily="65" charset="-120"/>
          <a:ea typeface="華康郭泰碑W4" pitchFamily="65" charset="-120"/>
          <a:cs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華康郭泰碑W4" pitchFamily="65" charset="-120"/>
          <a:ea typeface="華康郭泰碑W4" pitchFamily="65" charset="-120"/>
          <a:cs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  <a:cs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  <a:cs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  <a:cs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  <a:cs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Ø"/>
        <a:defRPr kumimoji="1" sz="3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華康郭泰碑W4" panose="03000409000000000000" pitchFamily="65" charset="-120"/>
          <a:ea typeface="華康郭泰碑W4" panose="03000409000000000000" pitchFamily="65" charset="-12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•"/>
        <a:defRPr kumimoji="1"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華康郭泰碑W4" panose="03000409000000000000" pitchFamily="65" charset="-120"/>
          <a:ea typeface="華康郭泰碑W4" panose="03000409000000000000" pitchFamily="65" charset="-12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華康郭泰碑W4" panose="03000409000000000000" pitchFamily="65" charset="-120"/>
          <a:ea typeface="華康郭泰碑W4" panose="03000409000000000000" pitchFamily="65" charset="-12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華康郭泰碑W4" panose="03000409000000000000" pitchFamily="65" charset="-120"/>
          <a:ea typeface="華康郭泰碑W4" panose="03000409000000000000" pitchFamily="65" charset="-12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華康郭泰碑W4" panose="03000409000000000000" pitchFamily="65" charset="-120"/>
          <a:ea typeface="華康郭泰碑W4" panose="03000409000000000000" pitchFamily="65" charset="-120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7339" y="1628779"/>
            <a:ext cx="89154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/>
              <a:t>按一下以編輯母片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5306" y="6245225"/>
            <a:ext cx="23114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zh-TW" altLang="zh-TW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0" y="6245225"/>
            <a:ext cx="31369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8" name="Freeform 27" descr="Dark upward diagonal"/>
          <p:cNvSpPr>
            <a:spLocks/>
          </p:cNvSpPr>
          <p:nvPr/>
        </p:nvSpPr>
        <p:spPr bwMode="gray">
          <a:xfrm>
            <a:off x="92877" y="76214"/>
            <a:ext cx="9725422" cy="500063"/>
          </a:xfrm>
          <a:custGeom>
            <a:avLst/>
            <a:gdLst>
              <a:gd name="T0" fmla="*/ 0 w 5655"/>
              <a:gd name="T1" fmla="*/ 2520953 h 315"/>
              <a:gd name="T2" fmla="*/ 2147483647 w 5655"/>
              <a:gd name="T3" fmla="*/ 0 h 315"/>
              <a:gd name="T4" fmla="*/ 2147483647 w 5655"/>
              <a:gd name="T5" fmla="*/ 211693337 h 315"/>
              <a:gd name="T6" fmla="*/ 2147483647 w 5655"/>
              <a:gd name="T7" fmla="*/ 793850806 h 315"/>
              <a:gd name="T8" fmla="*/ 2520950 w 5655"/>
              <a:gd name="T9" fmla="*/ 791329854 h 315"/>
              <a:gd name="T10" fmla="*/ 0 w 5655"/>
              <a:gd name="T11" fmla="*/ 2520953 h 315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5655" h="315">
                <a:moveTo>
                  <a:pt x="0" y="1"/>
                </a:moveTo>
                <a:lnTo>
                  <a:pt x="5546" y="0"/>
                </a:lnTo>
                <a:cubicBezTo>
                  <a:pt x="5652" y="0"/>
                  <a:pt x="5655" y="84"/>
                  <a:pt x="5655" y="84"/>
                </a:cubicBezTo>
                <a:lnTo>
                  <a:pt x="5649" y="315"/>
                </a:lnTo>
                <a:lnTo>
                  <a:pt x="1" y="314"/>
                </a:lnTo>
                <a:lnTo>
                  <a:pt x="0" y="1"/>
                </a:lnTo>
                <a:close/>
              </a:path>
            </a:pathLst>
          </a:custGeom>
          <a:pattFill prst="dkUpDiag">
            <a:fgClr>
              <a:srgbClr val="329A2A">
                <a:alpha val="76862"/>
              </a:srgbClr>
            </a:fgClr>
            <a:bgClr>
              <a:srgbClr val="DDE89A">
                <a:alpha val="76862"/>
              </a:srgbClr>
            </a:bgClr>
          </a:pattFill>
          <a:ln>
            <a:noFill/>
          </a:ln>
          <a:effectLst/>
        </p:spPr>
        <p:txBody>
          <a:bodyPr/>
          <a:lstStyle/>
          <a:p>
            <a:endParaRPr lang="zh-TW" altLang="en-U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9" name="Rectangle 33"/>
          <p:cNvSpPr>
            <a:spLocks noChangeArrowheads="1"/>
          </p:cNvSpPr>
          <p:nvPr/>
        </p:nvSpPr>
        <p:spPr bwMode="gray">
          <a:xfrm>
            <a:off x="92891" y="609600"/>
            <a:ext cx="9730581" cy="185738"/>
          </a:xfrm>
          <a:prstGeom prst="rect">
            <a:avLst/>
          </a:prstGeom>
          <a:solidFill>
            <a:srgbClr val="80CB35"/>
          </a:solidFill>
          <a:ln>
            <a:noFill/>
          </a:ln>
          <a:effectLst/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zh-CN" altLang="en-US" sz="1800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612750" y="875522"/>
            <a:ext cx="7098789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zh-TW" altLang="zh-TW" dirty="0"/>
          </a:p>
        </p:txBody>
      </p:sp>
      <p:grpSp>
        <p:nvGrpSpPr>
          <p:cNvPr id="3" name="群組 2"/>
          <p:cNvGrpSpPr/>
          <p:nvPr/>
        </p:nvGrpSpPr>
        <p:grpSpPr>
          <a:xfrm>
            <a:off x="91157" y="831866"/>
            <a:ext cx="9732301" cy="1154113"/>
            <a:chOff x="84138" y="831850"/>
            <a:chExt cx="8983662" cy="1154113"/>
          </a:xfrm>
        </p:grpSpPr>
        <p:sp>
          <p:nvSpPr>
            <p:cNvPr id="11" name="Freeform 30"/>
            <p:cNvSpPr>
              <a:spLocks/>
            </p:cNvSpPr>
            <p:nvPr userDrawn="1"/>
          </p:nvSpPr>
          <p:spPr bwMode="gray">
            <a:xfrm>
              <a:off x="85725" y="1168400"/>
              <a:ext cx="8982075" cy="817563"/>
            </a:xfrm>
            <a:custGeom>
              <a:avLst/>
              <a:gdLst>
                <a:gd name="T0" fmla="*/ 0 w 5446"/>
                <a:gd name="T1" fmla="*/ 0 h 590"/>
                <a:gd name="T2" fmla="*/ 5878 w 5446"/>
                <a:gd name="T3" fmla="*/ 0 h 590"/>
                <a:gd name="T4" fmla="*/ 5878 w 5446"/>
                <a:gd name="T5" fmla="*/ 237 h 590"/>
                <a:gd name="T6" fmla="*/ 5878 w 5446"/>
                <a:gd name="T7" fmla="*/ 344 h 590"/>
                <a:gd name="T8" fmla="*/ 1632 w 5446"/>
                <a:gd name="T9" fmla="*/ 338 h 590"/>
                <a:gd name="T10" fmla="*/ 1390 w 5446"/>
                <a:gd name="T11" fmla="*/ 445 h 590"/>
                <a:gd name="T12" fmla="*/ 0 w 5446"/>
                <a:gd name="T13" fmla="*/ 450 h 590"/>
                <a:gd name="T14" fmla="*/ 0 w 5446"/>
                <a:gd name="T15" fmla="*/ 0 h 59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5446" h="590">
                  <a:moveTo>
                    <a:pt x="0" y="0"/>
                  </a:moveTo>
                  <a:lnTo>
                    <a:pt x="5446" y="0"/>
                  </a:lnTo>
                  <a:lnTo>
                    <a:pt x="5446" y="312"/>
                  </a:lnTo>
                  <a:lnTo>
                    <a:pt x="5446" y="451"/>
                  </a:lnTo>
                  <a:cubicBezTo>
                    <a:pt x="4790" y="473"/>
                    <a:pt x="2205" y="421"/>
                    <a:pt x="1512" y="443"/>
                  </a:cubicBezTo>
                  <a:lnTo>
                    <a:pt x="1288" y="584"/>
                  </a:lnTo>
                  <a:lnTo>
                    <a:pt x="0" y="5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DE89A"/>
            </a:solidFill>
            <a:ln>
              <a:noFill/>
            </a:ln>
            <a:effectLst/>
          </p:spPr>
          <p:txBody>
            <a:bodyPr/>
            <a:lstStyle/>
            <a:p>
              <a:endParaRPr lang="zh-TW" altLang="en-US" sz="180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10" name="Freeform 31"/>
            <p:cNvSpPr>
              <a:spLocks/>
            </p:cNvSpPr>
            <p:nvPr userDrawn="1"/>
          </p:nvSpPr>
          <p:spPr bwMode="gray">
            <a:xfrm>
              <a:off x="85725" y="854075"/>
              <a:ext cx="8982075" cy="1039813"/>
            </a:xfrm>
            <a:custGeom>
              <a:avLst/>
              <a:gdLst>
                <a:gd name="T0" fmla="*/ 1 w 5658"/>
                <a:gd name="T1" fmla="*/ 0 h 655"/>
                <a:gd name="T2" fmla="*/ 5657 w 5658"/>
                <a:gd name="T3" fmla="*/ 0 h 655"/>
                <a:gd name="T4" fmla="*/ 5658 w 5658"/>
                <a:gd name="T5" fmla="*/ 534 h 655"/>
                <a:gd name="T6" fmla="*/ 1553 w 5658"/>
                <a:gd name="T7" fmla="*/ 528 h 655"/>
                <a:gd name="T8" fmla="*/ 1317 w 5658"/>
                <a:gd name="T9" fmla="*/ 651 h 655"/>
                <a:gd name="T10" fmla="*/ 0 w 5658"/>
                <a:gd name="T11" fmla="*/ 655 h 655"/>
                <a:gd name="T12" fmla="*/ 1 w 5658"/>
                <a:gd name="T13" fmla="*/ 0 h 65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5658" h="655">
                  <a:moveTo>
                    <a:pt x="1" y="0"/>
                  </a:moveTo>
                  <a:lnTo>
                    <a:pt x="5657" y="0"/>
                  </a:lnTo>
                  <a:lnTo>
                    <a:pt x="5658" y="534"/>
                  </a:lnTo>
                  <a:lnTo>
                    <a:pt x="1553" y="528"/>
                  </a:lnTo>
                  <a:lnTo>
                    <a:pt x="1317" y="651"/>
                  </a:lnTo>
                  <a:lnTo>
                    <a:pt x="0" y="65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 sz="1800">
                <a:solidFill>
                  <a:srgbClr val="000000"/>
                </a:solidFill>
                <a:latin typeface="Arial" charset="0"/>
              </a:endParaRPr>
            </a:p>
          </p:txBody>
        </p:sp>
        <p:pic>
          <p:nvPicPr>
            <p:cNvPr id="13" name="圖片 12"/>
            <p:cNvPicPr>
              <a:picLocks noChangeAspect="1"/>
            </p:cNvPicPr>
            <p:nvPr userDrawn="1"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138" y="831850"/>
              <a:ext cx="1751012" cy="1009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4" name="圖片 13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5546" y="6079196"/>
            <a:ext cx="1560173" cy="749496"/>
          </a:xfrm>
          <a:prstGeom prst="rect">
            <a:avLst/>
          </a:prstGeom>
        </p:spPr>
      </p:pic>
      <p:sp>
        <p:nvSpPr>
          <p:cNvPr id="512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9300" y="6245225"/>
            <a:ext cx="23114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E4464FB1-7288-48A4-A4E9-EA359D4792F7}" type="slidenum">
              <a:rPr lang="en-US" altLang="zh-TW">
                <a:solidFill>
                  <a:srgbClr val="000000"/>
                </a:solidFill>
                <a:latin typeface="Arial" charset="0"/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1776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68" r:id="rId1"/>
    <p:sldLayoutId id="2147484569" r:id="rId2"/>
    <p:sldLayoutId id="2147484570" r:id="rId3"/>
    <p:sldLayoutId id="2147484571" r:id="rId4"/>
    <p:sldLayoutId id="2147484572" r:id="rId5"/>
    <p:sldLayoutId id="2147484573" r:id="rId6"/>
    <p:sldLayoutId id="2147484574" r:id="rId7"/>
    <p:sldLayoutId id="2147484575" r:id="rId8"/>
    <p:sldLayoutId id="2147484576" r:id="rId9"/>
    <p:sldLayoutId id="2147484577" r:id="rId10"/>
    <p:sldLayoutId id="2147484578" r:id="rId11"/>
    <p:sldLayoutId id="2147484579" r:id="rId12"/>
  </p:sldLayoutIdLst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華康郭泰碑W4" panose="03000409000000000000" pitchFamily="65" charset="-120"/>
          <a:ea typeface="華康郭泰碑W4" panose="03000409000000000000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華康郭泰碑W4" pitchFamily="65" charset="-120"/>
          <a:ea typeface="華康郭泰碑W4" pitchFamily="65" charset="-120"/>
          <a:cs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華康郭泰碑W4" pitchFamily="65" charset="-120"/>
          <a:ea typeface="華康郭泰碑W4" pitchFamily="65" charset="-120"/>
          <a:cs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華康郭泰碑W4" pitchFamily="65" charset="-120"/>
          <a:ea typeface="華康郭泰碑W4" pitchFamily="65" charset="-120"/>
          <a:cs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華康郭泰碑W4" pitchFamily="65" charset="-120"/>
          <a:ea typeface="華康郭泰碑W4" pitchFamily="65" charset="-120"/>
          <a:cs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  <a:cs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  <a:cs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  <a:cs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  <a:cs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Ø"/>
        <a:defRPr kumimoji="1" sz="3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華康郭泰碑W4" panose="03000409000000000000" pitchFamily="65" charset="-120"/>
          <a:ea typeface="華康郭泰碑W4" panose="03000409000000000000" pitchFamily="65" charset="-12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•"/>
        <a:defRPr kumimoji="1"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華康郭泰碑W4" panose="03000409000000000000" pitchFamily="65" charset="-120"/>
          <a:ea typeface="華康郭泰碑W4" panose="03000409000000000000" pitchFamily="65" charset="-12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華康郭泰碑W4" panose="03000409000000000000" pitchFamily="65" charset="-120"/>
          <a:ea typeface="華康郭泰碑W4" panose="03000409000000000000" pitchFamily="65" charset="-12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華康郭泰碑W4" panose="03000409000000000000" pitchFamily="65" charset="-120"/>
          <a:ea typeface="華康郭泰碑W4" panose="03000409000000000000" pitchFamily="65" charset="-12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華康郭泰碑W4" panose="03000409000000000000" pitchFamily="65" charset="-120"/>
          <a:ea typeface="華康郭泰碑W4" panose="03000409000000000000" pitchFamily="65" charset="-120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77888" y="619125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79475" y="19796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79485" y="6246813"/>
            <a:ext cx="1905001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spcBef>
                <a:spcPct val="0"/>
              </a:spcBef>
              <a:defRPr sz="1400" b="0">
                <a:solidFill>
                  <a:srgbClr val="000000"/>
                </a:solidFill>
                <a:latin typeface="Times New Roman" pitchFamily="18" charset="0"/>
                <a:ea typeface="新細明體" pitchFamily="18" charset="-120"/>
              </a:defRPr>
            </a:lvl1pPr>
          </a:lstStyle>
          <a:p>
            <a:pPr>
              <a:defRPr/>
            </a:pPr>
            <a:fld id="{90D81788-B764-425C-9D0D-E5EE195E1E0A}" type="datetime1">
              <a:rPr lang="zh-TW" altLang="en-US"/>
              <a:pPr>
                <a:defRPr/>
              </a:pPr>
              <a:t>2016/7/20</a:t>
            </a:fld>
            <a:endParaRPr lang="en-US" altLang="zh-TW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17884" y="6246813"/>
            <a:ext cx="2895601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spcBef>
                <a:spcPct val="0"/>
              </a:spcBef>
              <a:defRPr sz="1400" b="0">
                <a:solidFill>
                  <a:srgbClr val="000000"/>
                </a:solidFill>
                <a:latin typeface="Times New Roman" pitchFamily="18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001007" y="6572250"/>
            <a:ext cx="1905001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b="0">
                <a:solidFill>
                  <a:srgbClr val="000000"/>
                </a:solidFill>
                <a:latin typeface="Times New Roman" pitchFamily="18" charset="0"/>
                <a:ea typeface="新細明體" pitchFamily="18" charset="-120"/>
              </a:defRPr>
            </a:lvl1pPr>
          </a:lstStyle>
          <a:p>
            <a:pPr>
              <a:defRPr/>
            </a:pPr>
            <a:fld id="{89351888-58B4-4134-B54B-73B0F372EE3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2050" y="15"/>
            <a:ext cx="1066800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32" name="Group 3"/>
          <p:cNvGrpSpPr>
            <a:grpSpLocks/>
          </p:cNvGrpSpPr>
          <p:nvPr/>
        </p:nvGrpSpPr>
        <p:grpSpPr bwMode="auto">
          <a:xfrm>
            <a:off x="1670050" y="765233"/>
            <a:ext cx="6521450" cy="74613"/>
            <a:chOff x="918" y="591"/>
            <a:chExt cx="4108" cy="106"/>
          </a:xfrm>
        </p:grpSpPr>
        <p:sp>
          <p:nvSpPr>
            <p:cNvPr id="1039" name="Rectangle 4"/>
            <p:cNvSpPr>
              <a:spLocks noChangeArrowheads="1"/>
            </p:cNvSpPr>
            <p:nvPr userDrawn="1"/>
          </p:nvSpPr>
          <p:spPr bwMode="auto">
            <a:xfrm>
              <a:off x="918" y="591"/>
              <a:ext cx="2028" cy="106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F0000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lang="zh-TW" altLang="en-US" sz="3200" b="1">
                <a:solidFill>
                  <a:srgbClr val="000000"/>
                </a:solidFill>
              </a:endParaRPr>
            </a:p>
          </p:txBody>
        </p:sp>
        <p:sp>
          <p:nvSpPr>
            <p:cNvPr id="1040" name="Rectangle 5"/>
            <p:cNvSpPr>
              <a:spLocks noChangeArrowheads="1"/>
            </p:cNvSpPr>
            <p:nvPr userDrawn="1"/>
          </p:nvSpPr>
          <p:spPr bwMode="auto">
            <a:xfrm>
              <a:off x="2946" y="591"/>
              <a:ext cx="2080" cy="106"/>
            </a:xfrm>
            <a:prstGeom prst="rect">
              <a:avLst/>
            </a:prstGeom>
            <a:gradFill rotWithShape="0">
              <a:gsLst>
                <a:gs pos="0">
                  <a:srgbClr val="0033CC"/>
                </a:gs>
                <a:gs pos="100000">
                  <a:srgbClr val="FFFFFF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lang="zh-TW" altLang="en-US" sz="3200" b="1">
                <a:solidFill>
                  <a:srgbClr val="000000"/>
                </a:solidFill>
              </a:endParaRPr>
            </a:p>
          </p:txBody>
        </p:sp>
      </p:grpSp>
      <p:grpSp>
        <p:nvGrpSpPr>
          <p:cNvPr id="1033" name="Group 12"/>
          <p:cNvGrpSpPr>
            <a:grpSpLocks/>
          </p:cNvGrpSpPr>
          <p:nvPr/>
        </p:nvGrpSpPr>
        <p:grpSpPr bwMode="auto">
          <a:xfrm>
            <a:off x="9" y="0"/>
            <a:ext cx="1905001" cy="750888"/>
            <a:chOff x="0" y="0"/>
            <a:chExt cx="1392" cy="480"/>
          </a:xfrm>
        </p:grpSpPr>
        <p:sp>
          <p:nvSpPr>
            <p:cNvPr id="1034" name="Freeform 13"/>
            <p:cNvSpPr>
              <a:spLocks/>
            </p:cNvSpPr>
            <p:nvPr/>
          </p:nvSpPr>
          <p:spPr bwMode="auto">
            <a:xfrm>
              <a:off x="0" y="0"/>
              <a:ext cx="1144" cy="480"/>
            </a:xfrm>
            <a:custGeom>
              <a:avLst/>
              <a:gdLst>
                <a:gd name="T0" fmla="*/ 0 w 1135"/>
                <a:gd name="T1" fmla="*/ 0 h 445"/>
                <a:gd name="T2" fmla="*/ 3919 w 1135"/>
                <a:gd name="T3" fmla="*/ 0 h 445"/>
                <a:gd name="T4" fmla="*/ 2977 w 1135"/>
                <a:gd name="T5" fmla="*/ 64715985 h 445"/>
                <a:gd name="T6" fmla="*/ 0 w 1135"/>
                <a:gd name="T7" fmla="*/ 64715985 h 445"/>
                <a:gd name="T8" fmla="*/ 0 w 1135"/>
                <a:gd name="T9" fmla="*/ 0 h 4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35" h="445">
                  <a:moveTo>
                    <a:pt x="0" y="0"/>
                  </a:moveTo>
                  <a:lnTo>
                    <a:pt x="1135" y="0"/>
                  </a:lnTo>
                  <a:lnTo>
                    <a:pt x="862" y="445"/>
                  </a:lnTo>
                  <a:lnTo>
                    <a:pt x="0" y="4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hangingPunct="0"/>
              <a:endParaRPr lang="zh-TW" altLang="en-US" b="1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endParaRPr>
            </a:p>
          </p:txBody>
        </p:sp>
        <p:sp>
          <p:nvSpPr>
            <p:cNvPr id="1035" name="Freeform 14"/>
            <p:cNvSpPr>
              <a:spLocks noEditPoints="1"/>
            </p:cNvSpPr>
            <p:nvPr/>
          </p:nvSpPr>
          <p:spPr bwMode="auto">
            <a:xfrm>
              <a:off x="122" y="211"/>
              <a:ext cx="168" cy="151"/>
            </a:xfrm>
            <a:custGeom>
              <a:avLst/>
              <a:gdLst>
                <a:gd name="T0" fmla="*/ 60 w 168"/>
                <a:gd name="T1" fmla="*/ 87 h 151"/>
                <a:gd name="T2" fmla="*/ 73 w 168"/>
                <a:gd name="T3" fmla="*/ 75 h 151"/>
                <a:gd name="T4" fmla="*/ 66 w 168"/>
                <a:gd name="T5" fmla="*/ 62 h 151"/>
                <a:gd name="T6" fmla="*/ 50 w 168"/>
                <a:gd name="T7" fmla="*/ 60 h 151"/>
                <a:gd name="T8" fmla="*/ 42 w 168"/>
                <a:gd name="T9" fmla="*/ 60 h 151"/>
                <a:gd name="T10" fmla="*/ 50 w 168"/>
                <a:gd name="T11" fmla="*/ 47 h 151"/>
                <a:gd name="T12" fmla="*/ 58 w 168"/>
                <a:gd name="T13" fmla="*/ 34 h 151"/>
                <a:gd name="T14" fmla="*/ 46 w 168"/>
                <a:gd name="T15" fmla="*/ 19 h 151"/>
                <a:gd name="T16" fmla="*/ 42 w 168"/>
                <a:gd name="T17" fmla="*/ 32 h 151"/>
                <a:gd name="T18" fmla="*/ 33 w 168"/>
                <a:gd name="T19" fmla="*/ 38 h 151"/>
                <a:gd name="T20" fmla="*/ 31 w 168"/>
                <a:gd name="T21" fmla="*/ 30 h 151"/>
                <a:gd name="T22" fmla="*/ 37 w 168"/>
                <a:gd name="T23" fmla="*/ 20 h 151"/>
                <a:gd name="T24" fmla="*/ 44 w 168"/>
                <a:gd name="T25" fmla="*/ 9 h 151"/>
                <a:gd name="T26" fmla="*/ 25 w 168"/>
                <a:gd name="T27" fmla="*/ 9 h 151"/>
                <a:gd name="T28" fmla="*/ 19 w 168"/>
                <a:gd name="T29" fmla="*/ 20 h 151"/>
                <a:gd name="T30" fmla="*/ 11 w 168"/>
                <a:gd name="T31" fmla="*/ 24 h 151"/>
                <a:gd name="T32" fmla="*/ 8 w 168"/>
                <a:gd name="T33" fmla="*/ 41 h 151"/>
                <a:gd name="T34" fmla="*/ 19 w 168"/>
                <a:gd name="T35" fmla="*/ 47 h 151"/>
                <a:gd name="T36" fmla="*/ 25 w 168"/>
                <a:gd name="T37" fmla="*/ 58 h 151"/>
                <a:gd name="T38" fmla="*/ 17 w 168"/>
                <a:gd name="T39" fmla="*/ 68 h 151"/>
                <a:gd name="T40" fmla="*/ 2 w 168"/>
                <a:gd name="T41" fmla="*/ 77 h 151"/>
                <a:gd name="T42" fmla="*/ 13 w 168"/>
                <a:gd name="T43" fmla="*/ 93 h 151"/>
                <a:gd name="T44" fmla="*/ 11 w 168"/>
                <a:gd name="T45" fmla="*/ 108 h 151"/>
                <a:gd name="T46" fmla="*/ 6 w 168"/>
                <a:gd name="T47" fmla="*/ 123 h 151"/>
                <a:gd name="T48" fmla="*/ 2 w 168"/>
                <a:gd name="T49" fmla="*/ 138 h 151"/>
                <a:gd name="T50" fmla="*/ 19 w 168"/>
                <a:gd name="T51" fmla="*/ 134 h 151"/>
                <a:gd name="T52" fmla="*/ 23 w 168"/>
                <a:gd name="T53" fmla="*/ 119 h 151"/>
                <a:gd name="T54" fmla="*/ 25 w 168"/>
                <a:gd name="T55" fmla="*/ 104 h 151"/>
                <a:gd name="T56" fmla="*/ 50 w 168"/>
                <a:gd name="T57" fmla="*/ 96 h 151"/>
                <a:gd name="T58" fmla="*/ 69 w 168"/>
                <a:gd name="T59" fmla="*/ 5 h 151"/>
                <a:gd name="T60" fmla="*/ 79 w 168"/>
                <a:gd name="T61" fmla="*/ 32 h 151"/>
                <a:gd name="T62" fmla="*/ 73 w 168"/>
                <a:gd name="T63" fmla="*/ 43 h 151"/>
                <a:gd name="T64" fmla="*/ 66 w 168"/>
                <a:gd name="T65" fmla="*/ 53 h 151"/>
                <a:gd name="T66" fmla="*/ 73 w 168"/>
                <a:gd name="T67" fmla="*/ 64 h 151"/>
                <a:gd name="T68" fmla="*/ 81 w 168"/>
                <a:gd name="T69" fmla="*/ 77 h 151"/>
                <a:gd name="T70" fmla="*/ 100 w 168"/>
                <a:gd name="T71" fmla="*/ 74 h 151"/>
                <a:gd name="T72" fmla="*/ 91 w 168"/>
                <a:gd name="T73" fmla="*/ 62 h 151"/>
                <a:gd name="T74" fmla="*/ 83 w 168"/>
                <a:gd name="T75" fmla="*/ 53 h 151"/>
                <a:gd name="T76" fmla="*/ 91 w 168"/>
                <a:gd name="T77" fmla="*/ 43 h 151"/>
                <a:gd name="T78" fmla="*/ 98 w 168"/>
                <a:gd name="T79" fmla="*/ 32 h 151"/>
                <a:gd name="T80" fmla="*/ 116 w 168"/>
                <a:gd name="T81" fmla="*/ 26 h 151"/>
                <a:gd name="T82" fmla="*/ 110 w 168"/>
                <a:gd name="T83" fmla="*/ 38 h 151"/>
                <a:gd name="T84" fmla="*/ 100 w 168"/>
                <a:gd name="T85" fmla="*/ 49 h 151"/>
                <a:gd name="T86" fmla="*/ 102 w 168"/>
                <a:gd name="T87" fmla="*/ 58 h 151"/>
                <a:gd name="T88" fmla="*/ 110 w 168"/>
                <a:gd name="T89" fmla="*/ 66 h 151"/>
                <a:gd name="T90" fmla="*/ 118 w 168"/>
                <a:gd name="T91" fmla="*/ 81 h 151"/>
                <a:gd name="T92" fmla="*/ 133 w 168"/>
                <a:gd name="T93" fmla="*/ 72 h 151"/>
                <a:gd name="T94" fmla="*/ 124 w 168"/>
                <a:gd name="T95" fmla="*/ 60 h 151"/>
                <a:gd name="T96" fmla="*/ 118 w 168"/>
                <a:gd name="T97" fmla="*/ 51 h 151"/>
                <a:gd name="T98" fmla="*/ 127 w 168"/>
                <a:gd name="T99" fmla="*/ 41 h 151"/>
                <a:gd name="T100" fmla="*/ 133 w 168"/>
                <a:gd name="T101" fmla="*/ 30 h 151"/>
                <a:gd name="T102" fmla="*/ 145 w 168"/>
                <a:gd name="T103" fmla="*/ 30 h 151"/>
                <a:gd name="T104" fmla="*/ 139 w 168"/>
                <a:gd name="T105" fmla="*/ 43 h 151"/>
                <a:gd name="T106" fmla="*/ 135 w 168"/>
                <a:gd name="T107" fmla="*/ 55 h 151"/>
                <a:gd name="T108" fmla="*/ 143 w 168"/>
                <a:gd name="T109" fmla="*/ 64 h 151"/>
                <a:gd name="T110" fmla="*/ 151 w 168"/>
                <a:gd name="T111" fmla="*/ 77 h 151"/>
                <a:gd name="T112" fmla="*/ 166 w 168"/>
                <a:gd name="T113" fmla="*/ 74 h 151"/>
                <a:gd name="T114" fmla="*/ 158 w 168"/>
                <a:gd name="T115" fmla="*/ 60 h 151"/>
                <a:gd name="T116" fmla="*/ 151 w 168"/>
                <a:gd name="T117" fmla="*/ 51 h 151"/>
                <a:gd name="T118" fmla="*/ 160 w 168"/>
                <a:gd name="T119" fmla="*/ 38 h 151"/>
                <a:gd name="T120" fmla="*/ 166 w 168"/>
                <a:gd name="T121" fmla="*/ 28 h 151"/>
                <a:gd name="T122" fmla="*/ 129 w 168"/>
                <a:gd name="T123" fmla="*/ 102 h 15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68" h="151">
                  <a:moveTo>
                    <a:pt x="31" y="85"/>
                  </a:moveTo>
                  <a:lnTo>
                    <a:pt x="31" y="151"/>
                  </a:lnTo>
                  <a:lnTo>
                    <a:pt x="48" y="151"/>
                  </a:lnTo>
                  <a:lnTo>
                    <a:pt x="48" y="83"/>
                  </a:lnTo>
                  <a:lnTo>
                    <a:pt x="58" y="81"/>
                  </a:lnTo>
                  <a:lnTo>
                    <a:pt x="58" y="83"/>
                  </a:lnTo>
                  <a:lnTo>
                    <a:pt x="58" y="85"/>
                  </a:lnTo>
                  <a:lnTo>
                    <a:pt x="60" y="87"/>
                  </a:lnTo>
                  <a:lnTo>
                    <a:pt x="60" y="89"/>
                  </a:lnTo>
                  <a:lnTo>
                    <a:pt x="75" y="85"/>
                  </a:lnTo>
                  <a:lnTo>
                    <a:pt x="75" y="83"/>
                  </a:lnTo>
                  <a:lnTo>
                    <a:pt x="75" y="81"/>
                  </a:lnTo>
                  <a:lnTo>
                    <a:pt x="73" y="81"/>
                  </a:lnTo>
                  <a:lnTo>
                    <a:pt x="73" y="79"/>
                  </a:lnTo>
                  <a:lnTo>
                    <a:pt x="73" y="77"/>
                  </a:lnTo>
                  <a:lnTo>
                    <a:pt x="73" y="75"/>
                  </a:lnTo>
                  <a:lnTo>
                    <a:pt x="71" y="75"/>
                  </a:lnTo>
                  <a:lnTo>
                    <a:pt x="71" y="74"/>
                  </a:lnTo>
                  <a:lnTo>
                    <a:pt x="71" y="72"/>
                  </a:lnTo>
                  <a:lnTo>
                    <a:pt x="69" y="70"/>
                  </a:lnTo>
                  <a:lnTo>
                    <a:pt x="69" y="68"/>
                  </a:lnTo>
                  <a:lnTo>
                    <a:pt x="69" y="66"/>
                  </a:lnTo>
                  <a:lnTo>
                    <a:pt x="66" y="64"/>
                  </a:lnTo>
                  <a:lnTo>
                    <a:pt x="66" y="62"/>
                  </a:lnTo>
                  <a:lnTo>
                    <a:pt x="64" y="60"/>
                  </a:lnTo>
                  <a:lnTo>
                    <a:pt x="64" y="58"/>
                  </a:lnTo>
                  <a:lnTo>
                    <a:pt x="64" y="56"/>
                  </a:lnTo>
                  <a:lnTo>
                    <a:pt x="62" y="55"/>
                  </a:lnTo>
                  <a:lnTo>
                    <a:pt x="62" y="53"/>
                  </a:lnTo>
                  <a:lnTo>
                    <a:pt x="48" y="58"/>
                  </a:lnTo>
                  <a:lnTo>
                    <a:pt x="48" y="60"/>
                  </a:lnTo>
                  <a:lnTo>
                    <a:pt x="50" y="60"/>
                  </a:lnTo>
                  <a:lnTo>
                    <a:pt x="50" y="62"/>
                  </a:lnTo>
                  <a:lnTo>
                    <a:pt x="50" y="64"/>
                  </a:lnTo>
                  <a:lnTo>
                    <a:pt x="52" y="66"/>
                  </a:lnTo>
                  <a:lnTo>
                    <a:pt x="33" y="68"/>
                  </a:lnTo>
                  <a:lnTo>
                    <a:pt x="35" y="66"/>
                  </a:lnTo>
                  <a:lnTo>
                    <a:pt x="37" y="64"/>
                  </a:lnTo>
                  <a:lnTo>
                    <a:pt x="40" y="62"/>
                  </a:lnTo>
                  <a:lnTo>
                    <a:pt x="42" y="60"/>
                  </a:lnTo>
                  <a:lnTo>
                    <a:pt x="42" y="58"/>
                  </a:lnTo>
                  <a:lnTo>
                    <a:pt x="44" y="56"/>
                  </a:lnTo>
                  <a:lnTo>
                    <a:pt x="44" y="55"/>
                  </a:lnTo>
                  <a:lnTo>
                    <a:pt x="46" y="53"/>
                  </a:lnTo>
                  <a:lnTo>
                    <a:pt x="48" y="53"/>
                  </a:lnTo>
                  <a:lnTo>
                    <a:pt x="48" y="51"/>
                  </a:lnTo>
                  <a:lnTo>
                    <a:pt x="50" y="49"/>
                  </a:lnTo>
                  <a:lnTo>
                    <a:pt x="50" y="47"/>
                  </a:lnTo>
                  <a:lnTo>
                    <a:pt x="52" y="45"/>
                  </a:lnTo>
                  <a:lnTo>
                    <a:pt x="52" y="43"/>
                  </a:lnTo>
                  <a:lnTo>
                    <a:pt x="54" y="41"/>
                  </a:lnTo>
                  <a:lnTo>
                    <a:pt x="54" y="39"/>
                  </a:lnTo>
                  <a:lnTo>
                    <a:pt x="56" y="39"/>
                  </a:lnTo>
                  <a:lnTo>
                    <a:pt x="56" y="38"/>
                  </a:lnTo>
                  <a:lnTo>
                    <a:pt x="56" y="36"/>
                  </a:lnTo>
                  <a:lnTo>
                    <a:pt x="58" y="34"/>
                  </a:lnTo>
                  <a:lnTo>
                    <a:pt x="58" y="32"/>
                  </a:lnTo>
                  <a:lnTo>
                    <a:pt x="60" y="30"/>
                  </a:lnTo>
                  <a:lnTo>
                    <a:pt x="60" y="28"/>
                  </a:lnTo>
                  <a:lnTo>
                    <a:pt x="60" y="26"/>
                  </a:lnTo>
                  <a:lnTo>
                    <a:pt x="62" y="26"/>
                  </a:lnTo>
                  <a:lnTo>
                    <a:pt x="62" y="24"/>
                  </a:lnTo>
                  <a:lnTo>
                    <a:pt x="62" y="22"/>
                  </a:lnTo>
                  <a:lnTo>
                    <a:pt x="46" y="19"/>
                  </a:lnTo>
                  <a:lnTo>
                    <a:pt x="46" y="20"/>
                  </a:lnTo>
                  <a:lnTo>
                    <a:pt x="46" y="22"/>
                  </a:lnTo>
                  <a:lnTo>
                    <a:pt x="44" y="24"/>
                  </a:lnTo>
                  <a:lnTo>
                    <a:pt x="44" y="26"/>
                  </a:lnTo>
                  <a:lnTo>
                    <a:pt x="44" y="28"/>
                  </a:lnTo>
                  <a:lnTo>
                    <a:pt x="42" y="28"/>
                  </a:lnTo>
                  <a:lnTo>
                    <a:pt x="42" y="30"/>
                  </a:lnTo>
                  <a:lnTo>
                    <a:pt x="42" y="32"/>
                  </a:lnTo>
                  <a:lnTo>
                    <a:pt x="40" y="34"/>
                  </a:lnTo>
                  <a:lnTo>
                    <a:pt x="40" y="36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5" y="41"/>
                  </a:lnTo>
                  <a:lnTo>
                    <a:pt x="35" y="39"/>
                  </a:lnTo>
                  <a:lnTo>
                    <a:pt x="33" y="39"/>
                  </a:lnTo>
                  <a:lnTo>
                    <a:pt x="33" y="38"/>
                  </a:lnTo>
                  <a:lnTo>
                    <a:pt x="31" y="38"/>
                  </a:lnTo>
                  <a:lnTo>
                    <a:pt x="29" y="38"/>
                  </a:lnTo>
                  <a:lnTo>
                    <a:pt x="29" y="36"/>
                  </a:lnTo>
                  <a:lnTo>
                    <a:pt x="27" y="36"/>
                  </a:lnTo>
                  <a:lnTo>
                    <a:pt x="29" y="34"/>
                  </a:lnTo>
                  <a:lnTo>
                    <a:pt x="29" y="32"/>
                  </a:lnTo>
                  <a:lnTo>
                    <a:pt x="31" y="32"/>
                  </a:lnTo>
                  <a:lnTo>
                    <a:pt x="31" y="30"/>
                  </a:lnTo>
                  <a:lnTo>
                    <a:pt x="31" y="28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3" y="24"/>
                  </a:lnTo>
                  <a:lnTo>
                    <a:pt x="35" y="24"/>
                  </a:lnTo>
                  <a:lnTo>
                    <a:pt x="35" y="22"/>
                  </a:lnTo>
                  <a:lnTo>
                    <a:pt x="35" y="20"/>
                  </a:lnTo>
                  <a:lnTo>
                    <a:pt x="37" y="20"/>
                  </a:lnTo>
                  <a:lnTo>
                    <a:pt x="37" y="19"/>
                  </a:lnTo>
                  <a:lnTo>
                    <a:pt x="37" y="17"/>
                  </a:lnTo>
                  <a:lnTo>
                    <a:pt x="40" y="17"/>
                  </a:lnTo>
                  <a:lnTo>
                    <a:pt x="40" y="15"/>
                  </a:lnTo>
                  <a:lnTo>
                    <a:pt x="42" y="13"/>
                  </a:lnTo>
                  <a:lnTo>
                    <a:pt x="42" y="11"/>
                  </a:lnTo>
                  <a:lnTo>
                    <a:pt x="42" y="9"/>
                  </a:lnTo>
                  <a:lnTo>
                    <a:pt x="44" y="9"/>
                  </a:lnTo>
                  <a:lnTo>
                    <a:pt x="44" y="7"/>
                  </a:lnTo>
                  <a:lnTo>
                    <a:pt x="29" y="0"/>
                  </a:lnTo>
                  <a:lnTo>
                    <a:pt x="29" y="1"/>
                  </a:lnTo>
                  <a:lnTo>
                    <a:pt x="27" y="1"/>
                  </a:lnTo>
                  <a:lnTo>
                    <a:pt x="27" y="3"/>
                  </a:lnTo>
                  <a:lnTo>
                    <a:pt x="27" y="5"/>
                  </a:lnTo>
                  <a:lnTo>
                    <a:pt x="25" y="7"/>
                  </a:lnTo>
                  <a:lnTo>
                    <a:pt x="25" y="9"/>
                  </a:lnTo>
                  <a:lnTo>
                    <a:pt x="23" y="11"/>
                  </a:lnTo>
                  <a:lnTo>
                    <a:pt x="23" y="13"/>
                  </a:lnTo>
                  <a:lnTo>
                    <a:pt x="23" y="15"/>
                  </a:lnTo>
                  <a:lnTo>
                    <a:pt x="21" y="15"/>
                  </a:lnTo>
                  <a:lnTo>
                    <a:pt x="21" y="17"/>
                  </a:lnTo>
                  <a:lnTo>
                    <a:pt x="21" y="19"/>
                  </a:lnTo>
                  <a:lnTo>
                    <a:pt x="19" y="19"/>
                  </a:lnTo>
                  <a:lnTo>
                    <a:pt x="19" y="20"/>
                  </a:lnTo>
                  <a:lnTo>
                    <a:pt x="19" y="22"/>
                  </a:lnTo>
                  <a:lnTo>
                    <a:pt x="17" y="22"/>
                  </a:lnTo>
                  <a:lnTo>
                    <a:pt x="17" y="24"/>
                  </a:lnTo>
                  <a:lnTo>
                    <a:pt x="17" y="26"/>
                  </a:lnTo>
                  <a:lnTo>
                    <a:pt x="15" y="26"/>
                  </a:lnTo>
                  <a:lnTo>
                    <a:pt x="13" y="26"/>
                  </a:lnTo>
                  <a:lnTo>
                    <a:pt x="13" y="24"/>
                  </a:lnTo>
                  <a:lnTo>
                    <a:pt x="11" y="24"/>
                  </a:lnTo>
                  <a:lnTo>
                    <a:pt x="8" y="24"/>
                  </a:lnTo>
                  <a:lnTo>
                    <a:pt x="8" y="22"/>
                  </a:lnTo>
                  <a:lnTo>
                    <a:pt x="0" y="38"/>
                  </a:lnTo>
                  <a:lnTo>
                    <a:pt x="2" y="38"/>
                  </a:lnTo>
                  <a:lnTo>
                    <a:pt x="4" y="38"/>
                  </a:lnTo>
                  <a:lnTo>
                    <a:pt x="4" y="39"/>
                  </a:lnTo>
                  <a:lnTo>
                    <a:pt x="6" y="39"/>
                  </a:lnTo>
                  <a:lnTo>
                    <a:pt x="8" y="41"/>
                  </a:lnTo>
                  <a:lnTo>
                    <a:pt x="11" y="41"/>
                  </a:lnTo>
                  <a:lnTo>
                    <a:pt x="11" y="43"/>
                  </a:lnTo>
                  <a:lnTo>
                    <a:pt x="13" y="43"/>
                  </a:lnTo>
                  <a:lnTo>
                    <a:pt x="15" y="43"/>
                  </a:lnTo>
                  <a:lnTo>
                    <a:pt x="15" y="45"/>
                  </a:lnTo>
                  <a:lnTo>
                    <a:pt x="17" y="45"/>
                  </a:lnTo>
                  <a:lnTo>
                    <a:pt x="17" y="47"/>
                  </a:lnTo>
                  <a:lnTo>
                    <a:pt x="19" y="47"/>
                  </a:lnTo>
                  <a:lnTo>
                    <a:pt x="19" y="49"/>
                  </a:lnTo>
                  <a:lnTo>
                    <a:pt x="21" y="49"/>
                  </a:lnTo>
                  <a:lnTo>
                    <a:pt x="23" y="51"/>
                  </a:lnTo>
                  <a:lnTo>
                    <a:pt x="25" y="53"/>
                  </a:lnTo>
                  <a:lnTo>
                    <a:pt x="27" y="53"/>
                  </a:lnTo>
                  <a:lnTo>
                    <a:pt x="27" y="55"/>
                  </a:lnTo>
                  <a:lnTo>
                    <a:pt x="25" y="56"/>
                  </a:lnTo>
                  <a:lnTo>
                    <a:pt x="25" y="58"/>
                  </a:lnTo>
                  <a:lnTo>
                    <a:pt x="23" y="58"/>
                  </a:lnTo>
                  <a:lnTo>
                    <a:pt x="23" y="60"/>
                  </a:lnTo>
                  <a:lnTo>
                    <a:pt x="21" y="60"/>
                  </a:lnTo>
                  <a:lnTo>
                    <a:pt x="21" y="62"/>
                  </a:lnTo>
                  <a:lnTo>
                    <a:pt x="19" y="64"/>
                  </a:lnTo>
                  <a:lnTo>
                    <a:pt x="19" y="66"/>
                  </a:lnTo>
                  <a:lnTo>
                    <a:pt x="17" y="66"/>
                  </a:lnTo>
                  <a:lnTo>
                    <a:pt x="17" y="68"/>
                  </a:lnTo>
                  <a:lnTo>
                    <a:pt x="15" y="68"/>
                  </a:lnTo>
                  <a:lnTo>
                    <a:pt x="15" y="70"/>
                  </a:lnTo>
                  <a:lnTo>
                    <a:pt x="13" y="70"/>
                  </a:lnTo>
                  <a:lnTo>
                    <a:pt x="0" y="72"/>
                  </a:lnTo>
                  <a:lnTo>
                    <a:pt x="2" y="72"/>
                  </a:lnTo>
                  <a:lnTo>
                    <a:pt x="2" y="74"/>
                  </a:lnTo>
                  <a:lnTo>
                    <a:pt x="2" y="75"/>
                  </a:lnTo>
                  <a:lnTo>
                    <a:pt x="2" y="77"/>
                  </a:lnTo>
                  <a:lnTo>
                    <a:pt x="2" y="79"/>
                  </a:lnTo>
                  <a:lnTo>
                    <a:pt x="4" y="79"/>
                  </a:lnTo>
                  <a:lnTo>
                    <a:pt x="4" y="81"/>
                  </a:lnTo>
                  <a:lnTo>
                    <a:pt x="4" y="83"/>
                  </a:lnTo>
                  <a:lnTo>
                    <a:pt x="4" y="85"/>
                  </a:lnTo>
                  <a:lnTo>
                    <a:pt x="4" y="87"/>
                  </a:lnTo>
                  <a:lnTo>
                    <a:pt x="31" y="85"/>
                  </a:lnTo>
                  <a:close/>
                  <a:moveTo>
                    <a:pt x="13" y="93"/>
                  </a:moveTo>
                  <a:lnTo>
                    <a:pt x="11" y="94"/>
                  </a:lnTo>
                  <a:lnTo>
                    <a:pt x="11" y="96"/>
                  </a:lnTo>
                  <a:lnTo>
                    <a:pt x="11" y="98"/>
                  </a:lnTo>
                  <a:lnTo>
                    <a:pt x="11" y="100"/>
                  </a:lnTo>
                  <a:lnTo>
                    <a:pt x="11" y="102"/>
                  </a:lnTo>
                  <a:lnTo>
                    <a:pt x="11" y="104"/>
                  </a:lnTo>
                  <a:lnTo>
                    <a:pt x="11" y="106"/>
                  </a:lnTo>
                  <a:lnTo>
                    <a:pt x="11" y="108"/>
                  </a:lnTo>
                  <a:lnTo>
                    <a:pt x="8" y="110"/>
                  </a:lnTo>
                  <a:lnTo>
                    <a:pt x="8" y="112"/>
                  </a:lnTo>
                  <a:lnTo>
                    <a:pt x="8" y="113"/>
                  </a:lnTo>
                  <a:lnTo>
                    <a:pt x="8" y="115"/>
                  </a:lnTo>
                  <a:lnTo>
                    <a:pt x="8" y="117"/>
                  </a:lnTo>
                  <a:lnTo>
                    <a:pt x="6" y="119"/>
                  </a:lnTo>
                  <a:lnTo>
                    <a:pt x="6" y="121"/>
                  </a:lnTo>
                  <a:lnTo>
                    <a:pt x="6" y="123"/>
                  </a:lnTo>
                  <a:lnTo>
                    <a:pt x="6" y="125"/>
                  </a:lnTo>
                  <a:lnTo>
                    <a:pt x="4" y="127"/>
                  </a:lnTo>
                  <a:lnTo>
                    <a:pt x="4" y="129"/>
                  </a:lnTo>
                  <a:lnTo>
                    <a:pt x="4" y="130"/>
                  </a:lnTo>
                  <a:lnTo>
                    <a:pt x="4" y="132"/>
                  </a:lnTo>
                  <a:lnTo>
                    <a:pt x="2" y="134"/>
                  </a:lnTo>
                  <a:lnTo>
                    <a:pt x="2" y="136"/>
                  </a:lnTo>
                  <a:lnTo>
                    <a:pt x="2" y="138"/>
                  </a:lnTo>
                  <a:lnTo>
                    <a:pt x="0" y="140"/>
                  </a:lnTo>
                  <a:lnTo>
                    <a:pt x="17" y="144"/>
                  </a:lnTo>
                  <a:lnTo>
                    <a:pt x="17" y="142"/>
                  </a:lnTo>
                  <a:lnTo>
                    <a:pt x="17" y="140"/>
                  </a:lnTo>
                  <a:lnTo>
                    <a:pt x="17" y="138"/>
                  </a:lnTo>
                  <a:lnTo>
                    <a:pt x="19" y="138"/>
                  </a:lnTo>
                  <a:lnTo>
                    <a:pt x="19" y="136"/>
                  </a:lnTo>
                  <a:lnTo>
                    <a:pt x="19" y="134"/>
                  </a:lnTo>
                  <a:lnTo>
                    <a:pt x="19" y="132"/>
                  </a:lnTo>
                  <a:lnTo>
                    <a:pt x="21" y="130"/>
                  </a:lnTo>
                  <a:lnTo>
                    <a:pt x="21" y="129"/>
                  </a:lnTo>
                  <a:lnTo>
                    <a:pt x="21" y="127"/>
                  </a:lnTo>
                  <a:lnTo>
                    <a:pt x="21" y="125"/>
                  </a:lnTo>
                  <a:lnTo>
                    <a:pt x="23" y="123"/>
                  </a:lnTo>
                  <a:lnTo>
                    <a:pt x="23" y="121"/>
                  </a:lnTo>
                  <a:lnTo>
                    <a:pt x="23" y="119"/>
                  </a:lnTo>
                  <a:lnTo>
                    <a:pt x="23" y="117"/>
                  </a:lnTo>
                  <a:lnTo>
                    <a:pt x="23" y="115"/>
                  </a:lnTo>
                  <a:lnTo>
                    <a:pt x="25" y="113"/>
                  </a:lnTo>
                  <a:lnTo>
                    <a:pt x="25" y="112"/>
                  </a:lnTo>
                  <a:lnTo>
                    <a:pt x="25" y="110"/>
                  </a:lnTo>
                  <a:lnTo>
                    <a:pt x="25" y="108"/>
                  </a:lnTo>
                  <a:lnTo>
                    <a:pt x="25" y="106"/>
                  </a:lnTo>
                  <a:lnTo>
                    <a:pt x="25" y="104"/>
                  </a:lnTo>
                  <a:lnTo>
                    <a:pt x="25" y="102"/>
                  </a:lnTo>
                  <a:lnTo>
                    <a:pt x="27" y="102"/>
                  </a:lnTo>
                  <a:lnTo>
                    <a:pt x="27" y="100"/>
                  </a:lnTo>
                  <a:lnTo>
                    <a:pt x="27" y="98"/>
                  </a:lnTo>
                  <a:lnTo>
                    <a:pt x="27" y="96"/>
                  </a:lnTo>
                  <a:lnTo>
                    <a:pt x="13" y="93"/>
                  </a:lnTo>
                  <a:close/>
                  <a:moveTo>
                    <a:pt x="66" y="93"/>
                  </a:moveTo>
                  <a:lnTo>
                    <a:pt x="50" y="96"/>
                  </a:lnTo>
                  <a:lnTo>
                    <a:pt x="56" y="132"/>
                  </a:lnTo>
                  <a:lnTo>
                    <a:pt x="71" y="129"/>
                  </a:lnTo>
                  <a:lnTo>
                    <a:pt x="66" y="93"/>
                  </a:lnTo>
                  <a:close/>
                  <a:moveTo>
                    <a:pt x="69" y="5"/>
                  </a:moveTo>
                  <a:lnTo>
                    <a:pt x="69" y="20"/>
                  </a:lnTo>
                  <a:lnTo>
                    <a:pt x="166" y="20"/>
                  </a:lnTo>
                  <a:lnTo>
                    <a:pt x="166" y="5"/>
                  </a:lnTo>
                  <a:lnTo>
                    <a:pt x="69" y="5"/>
                  </a:lnTo>
                  <a:close/>
                  <a:moveTo>
                    <a:pt x="83" y="22"/>
                  </a:moveTo>
                  <a:lnTo>
                    <a:pt x="83" y="24"/>
                  </a:lnTo>
                  <a:lnTo>
                    <a:pt x="81" y="24"/>
                  </a:lnTo>
                  <a:lnTo>
                    <a:pt x="81" y="26"/>
                  </a:lnTo>
                  <a:lnTo>
                    <a:pt x="81" y="28"/>
                  </a:lnTo>
                  <a:lnTo>
                    <a:pt x="81" y="30"/>
                  </a:lnTo>
                  <a:lnTo>
                    <a:pt x="79" y="30"/>
                  </a:lnTo>
                  <a:lnTo>
                    <a:pt x="79" y="32"/>
                  </a:lnTo>
                  <a:lnTo>
                    <a:pt x="79" y="34"/>
                  </a:lnTo>
                  <a:lnTo>
                    <a:pt x="77" y="34"/>
                  </a:lnTo>
                  <a:lnTo>
                    <a:pt x="77" y="36"/>
                  </a:lnTo>
                  <a:lnTo>
                    <a:pt x="77" y="38"/>
                  </a:lnTo>
                  <a:lnTo>
                    <a:pt x="75" y="39"/>
                  </a:lnTo>
                  <a:lnTo>
                    <a:pt x="75" y="41"/>
                  </a:lnTo>
                  <a:lnTo>
                    <a:pt x="73" y="41"/>
                  </a:lnTo>
                  <a:lnTo>
                    <a:pt x="73" y="43"/>
                  </a:lnTo>
                  <a:lnTo>
                    <a:pt x="73" y="45"/>
                  </a:lnTo>
                  <a:lnTo>
                    <a:pt x="71" y="45"/>
                  </a:lnTo>
                  <a:lnTo>
                    <a:pt x="71" y="47"/>
                  </a:lnTo>
                  <a:lnTo>
                    <a:pt x="69" y="47"/>
                  </a:lnTo>
                  <a:lnTo>
                    <a:pt x="69" y="49"/>
                  </a:lnTo>
                  <a:lnTo>
                    <a:pt x="69" y="51"/>
                  </a:lnTo>
                  <a:lnTo>
                    <a:pt x="66" y="51"/>
                  </a:lnTo>
                  <a:lnTo>
                    <a:pt x="66" y="53"/>
                  </a:lnTo>
                  <a:lnTo>
                    <a:pt x="66" y="55"/>
                  </a:lnTo>
                  <a:lnTo>
                    <a:pt x="66" y="56"/>
                  </a:lnTo>
                  <a:lnTo>
                    <a:pt x="69" y="56"/>
                  </a:lnTo>
                  <a:lnTo>
                    <a:pt x="69" y="58"/>
                  </a:lnTo>
                  <a:lnTo>
                    <a:pt x="71" y="60"/>
                  </a:lnTo>
                  <a:lnTo>
                    <a:pt x="71" y="62"/>
                  </a:lnTo>
                  <a:lnTo>
                    <a:pt x="73" y="62"/>
                  </a:lnTo>
                  <a:lnTo>
                    <a:pt x="73" y="64"/>
                  </a:lnTo>
                  <a:lnTo>
                    <a:pt x="75" y="66"/>
                  </a:lnTo>
                  <a:lnTo>
                    <a:pt x="75" y="68"/>
                  </a:lnTo>
                  <a:lnTo>
                    <a:pt x="77" y="68"/>
                  </a:lnTo>
                  <a:lnTo>
                    <a:pt x="77" y="70"/>
                  </a:lnTo>
                  <a:lnTo>
                    <a:pt x="79" y="72"/>
                  </a:lnTo>
                  <a:lnTo>
                    <a:pt x="79" y="74"/>
                  </a:lnTo>
                  <a:lnTo>
                    <a:pt x="81" y="75"/>
                  </a:lnTo>
                  <a:lnTo>
                    <a:pt x="81" y="77"/>
                  </a:lnTo>
                  <a:lnTo>
                    <a:pt x="83" y="77"/>
                  </a:lnTo>
                  <a:lnTo>
                    <a:pt x="83" y="79"/>
                  </a:lnTo>
                  <a:lnTo>
                    <a:pt x="83" y="81"/>
                  </a:lnTo>
                  <a:lnTo>
                    <a:pt x="85" y="81"/>
                  </a:lnTo>
                  <a:lnTo>
                    <a:pt x="85" y="83"/>
                  </a:lnTo>
                  <a:lnTo>
                    <a:pt x="85" y="85"/>
                  </a:lnTo>
                  <a:lnTo>
                    <a:pt x="100" y="75"/>
                  </a:lnTo>
                  <a:lnTo>
                    <a:pt x="100" y="74"/>
                  </a:lnTo>
                  <a:lnTo>
                    <a:pt x="98" y="72"/>
                  </a:lnTo>
                  <a:lnTo>
                    <a:pt x="98" y="70"/>
                  </a:lnTo>
                  <a:lnTo>
                    <a:pt x="95" y="70"/>
                  </a:lnTo>
                  <a:lnTo>
                    <a:pt x="95" y="68"/>
                  </a:lnTo>
                  <a:lnTo>
                    <a:pt x="93" y="66"/>
                  </a:lnTo>
                  <a:lnTo>
                    <a:pt x="93" y="64"/>
                  </a:lnTo>
                  <a:lnTo>
                    <a:pt x="91" y="64"/>
                  </a:lnTo>
                  <a:lnTo>
                    <a:pt x="91" y="62"/>
                  </a:lnTo>
                  <a:lnTo>
                    <a:pt x="89" y="60"/>
                  </a:lnTo>
                  <a:lnTo>
                    <a:pt x="89" y="58"/>
                  </a:lnTo>
                  <a:lnTo>
                    <a:pt x="87" y="58"/>
                  </a:lnTo>
                  <a:lnTo>
                    <a:pt x="87" y="56"/>
                  </a:lnTo>
                  <a:lnTo>
                    <a:pt x="85" y="56"/>
                  </a:lnTo>
                  <a:lnTo>
                    <a:pt x="85" y="55"/>
                  </a:lnTo>
                  <a:lnTo>
                    <a:pt x="83" y="55"/>
                  </a:lnTo>
                  <a:lnTo>
                    <a:pt x="83" y="53"/>
                  </a:lnTo>
                  <a:lnTo>
                    <a:pt x="85" y="53"/>
                  </a:lnTo>
                  <a:lnTo>
                    <a:pt x="85" y="51"/>
                  </a:lnTo>
                  <a:lnTo>
                    <a:pt x="87" y="51"/>
                  </a:lnTo>
                  <a:lnTo>
                    <a:pt x="87" y="49"/>
                  </a:lnTo>
                  <a:lnTo>
                    <a:pt x="87" y="47"/>
                  </a:lnTo>
                  <a:lnTo>
                    <a:pt x="89" y="47"/>
                  </a:lnTo>
                  <a:lnTo>
                    <a:pt x="89" y="45"/>
                  </a:lnTo>
                  <a:lnTo>
                    <a:pt x="91" y="43"/>
                  </a:lnTo>
                  <a:lnTo>
                    <a:pt x="91" y="41"/>
                  </a:lnTo>
                  <a:lnTo>
                    <a:pt x="93" y="39"/>
                  </a:lnTo>
                  <a:lnTo>
                    <a:pt x="93" y="38"/>
                  </a:lnTo>
                  <a:lnTo>
                    <a:pt x="95" y="38"/>
                  </a:lnTo>
                  <a:lnTo>
                    <a:pt x="95" y="36"/>
                  </a:lnTo>
                  <a:lnTo>
                    <a:pt x="95" y="34"/>
                  </a:lnTo>
                  <a:lnTo>
                    <a:pt x="98" y="34"/>
                  </a:lnTo>
                  <a:lnTo>
                    <a:pt x="98" y="32"/>
                  </a:lnTo>
                  <a:lnTo>
                    <a:pt x="98" y="30"/>
                  </a:lnTo>
                  <a:lnTo>
                    <a:pt x="100" y="30"/>
                  </a:lnTo>
                  <a:lnTo>
                    <a:pt x="100" y="28"/>
                  </a:lnTo>
                  <a:lnTo>
                    <a:pt x="83" y="22"/>
                  </a:lnTo>
                  <a:close/>
                  <a:moveTo>
                    <a:pt x="118" y="20"/>
                  </a:moveTo>
                  <a:lnTo>
                    <a:pt x="118" y="22"/>
                  </a:lnTo>
                  <a:lnTo>
                    <a:pt x="118" y="24"/>
                  </a:lnTo>
                  <a:lnTo>
                    <a:pt x="116" y="26"/>
                  </a:lnTo>
                  <a:lnTo>
                    <a:pt x="116" y="28"/>
                  </a:lnTo>
                  <a:lnTo>
                    <a:pt x="114" y="30"/>
                  </a:lnTo>
                  <a:lnTo>
                    <a:pt x="114" y="32"/>
                  </a:lnTo>
                  <a:lnTo>
                    <a:pt x="112" y="32"/>
                  </a:lnTo>
                  <a:lnTo>
                    <a:pt x="112" y="34"/>
                  </a:lnTo>
                  <a:lnTo>
                    <a:pt x="112" y="36"/>
                  </a:lnTo>
                  <a:lnTo>
                    <a:pt x="110" y="36"/>
                  </a:lnTo>
                  <a:lnTo>
                    <a:pt x="110" y="38"/>
                  </a:lnTo>
                  <a:lnTo>
                    <a:pt x="108" y="39"/>
                  </a:lnTo>
                  <a:lnTo>
                    <a:pt x="108" y="41"/>
                  </a:lnTo>
                  <a:lnTo>
                    <a:pt x="106" y="41"/>
                  </a:lnTo>
                  <a:lnTo>
                    <a:pt x="106" y="43"/>
                  </a:lnTo>
                  <a:lnTo>
                    <a:pt x="104" y="43"/>
                  </a:lnTo>
                  <a:lnTo>
                    <a:pt x="104" y="45"/>
                  </a:lnTo>
                  <a:lnTo>
                    <a:pt x="102" y="47"/>
                  </a:lnTo>
                  <a:lnTo>
                    <a:pt x="100" y="49"/>
                  </a:lnTo>
                  <a:lnTo>
                    <a:pt x="100" y="51"/>
                  </a:lnTo>
                  <a:lnTo>
                    <a:pt x="98" y="51"/>
                  </a:lnTo>
                  <a:lnTo>
                    <a:pt x="98" y="53"/>
                  </a:lnTo>
                  <a:lnTo>
                    <a:pt x="100" y="53"/>
                  </a:lnTo>
                  <a:lnTo>
                    <a:pt x="100" y="55"/>
                  </a:lnTo>
                  <a:lnTo>
                    <a:pt x="100" y="56"/>
                  </a:lnTo>
                  <a:lnTo>
                    <a:pt x="102" y="56"/>
                  </a:lnTo>
                  <a:lnTo>
                    <a:pt x="102" y="58"/>
                  </a:lnTo>
                  <a:lnTo>
                    <a:pt x="104" y="58"/>
                  </a:lnTo>
                  <a:lnTo>
                    <a:pt x="104" y="60"/>
                  </a:lnTo>
                  <a:lnTo>
                    <a:pt x="106" y="60"/>
                  </a:lnTo>
                  <a:lnTo>
                    <a:pt x="106" y="62"/>
                  </a:lnTo>
                  <a:lnTo>
                    <a:pt x="106" y="64"/>
                  </a:lnTo>
                  <a:lnTo>
                    <a:pt x="108" y="64"/>
                  </a:lnTo>
                  <a:lnTo>
                    <a:pt x="108" y="66"/>
                  </a:lnTo>
                  <a:lnTo>
                    <a:pt x="110" y="66"/>
                  </a:lnTo>
                  <a:lnTo>
                    <a:pt x="110" y="68"/>
                  </a:lnTo>
                  <a:lnTo>
                    <a:pt x="112" y="70"/>
                  </a:lnTo>
                  <a:lnTo>
                    <a:pt x="112" y="72"/>
                  </a:lnTo>
                  <a:lnTo>
                    <a:pt x="114" y="74"/>
                  </a:lnTo>
                  <a:lnTo>
                    <a:pt x="116" y="75"/>
                  </a:lnTo>
                  <a:lnTo>
                    <a:pt x="116" y="77"/>
                  </a:lnTo>
                  <a:lnTo>
                    <a:pt x="118" y="79"/>
                  </a:lnTo>
                  <a:lnTo>
                    <a:pt x="118" y="81"/>
                  </a:lnTo>
                  <a:lnTo>
                    <a:pt x="120" y="81"/>
                  </a:lnTo>
                  <a:lnTo>
                    <a:pt x="120" y="83"/>
                  </a:lnTo>
                  <a:lnTo>
                    <a:pt x="120" y="85"/>
                  </a:lnTo>
                  <a:lnTo>
                    <a:pt x="122" y="85"/>
                  </a:lnTo>
                  <a:lnTo>
                    <a:pt x="135" y="75"/>
                  </a:lnTo>
                  <a:lnTo>
                    <a:pt x="135" y="74"/>
                  </a:lnTo>
                  <a:lnTo>
                    <a:pt x="133" y="74"/>
                  </a:lnTo>
                  <a:lnTo>
                    <a:pt x="133" y="72"/>
                  </a:lnTo>
                  <a:lnTo>
                    <a:pt x="131" y="70"/>
                  </a:lnTo>
                  <a:lnTo>
                    <a:pt x="131" y="68"/>
                  </a:lnTo>
                  <a:lnTo>
                    <a:pt x="129" y="68"/>
                  </a:lnTo>
                  <a:lnTo>
                    <a:pt x="129" y="66"/>
                  </a:lnTo>
                  <a:lnTo>
                    <a:pt x="127" y="64"/>
                  </a:lnTo>
                  <a:lnTo>
                    <a:pt x="127" y="62"/>
                  </a:lnTo>
                  <a:lnTo>
                    <a:pt x="124" y="62"/>
                  </a:lnTo>
                  <a:lnTo>
                    <a:pt x="124" y="60"/>
                  </a:lnTo>
                  <a:lnTo>
                    <a:pt x="122" y="60"/>
                  </a:lnTo>
                  <a:lnTo>
                    <a:pt x="122" y="58"/>
                  </a:lnTo>
                  <a:lnTo>
                    <a:pt x="120" y="56"/>
                  </a:lnTo>
                  <a:lnTo>
                    <a:pt x="118" y="55"/>
                  </a:lnTo>
                  <a:lnTo>
                    <a:pt x="118" y="53"/>
                  </a:lnTo>
                  <a:lnTo>
                    <a:pt x="116" y="53"/>
                  </a:lnTo>
                  <a:lnTo>
                    <a:pt x="116" y="51"/>
                  </a:lnTo>
                  <a:lnTo>
                    <a:pt x="118" y="51"/>
                  </a:lnTo>
                  <a:lnTo>
                    <a:pt x="118" y="49"/>
                  </a:lnTo>
                  <a:lnTo>
                    <a:pt x="120" y="49"/>
                  </a:lnTo>
                  <a:lnTo>
                    <a:pt x="120" y="47"/>
                  </a:lnTo>
                  <a:lnTo>
                    <a:pt x="122" y="47"/>
                  </a:lnTo>
                  <a:lnTo>
                    <a:pt x="122" y="45"/>
                  </a:lnTo>
                  <a:lnTo>
                    <a:pt x="124" y="43"/>
                  </a:lnTo>
                  <a:lnTo>
                    <a:pt x="124" y="41"/>
                  </a:lnTo>
                  <a:lnTo>
                    <a:pt x="127" y="41"/>
                  </a:lnTo>
                  <a:lnTo>
                    <a:pt x="127" y="39"/>
                  </a:lnTo>
                  <a:lnTo>
                    <a:pt x="129" y="39"/>
                  </a:lnTo>
                  <a:lnTo>
                    <a:pt x="129" y="38"/>
                  </a:lnTo>
                  <a:lnTo>
                    <a:pt x="129" y="36"/>
                  </a:lnTo>
                  <a:lnTo>
                    <a:pt x="131" y="36"/>
                  </a:lnTo>
                  <a:lnTo>
                    <a:pt x="131" y="34"/>
                  </a:lnTo>
                  <a:lnTo>
                    <a:pt x="133" y="32"/>
                  </a:lnTo>
                  <a:lnTo>
                    <a:pt x="133" y="30"/>
                  </a:lnTo>
                  <a:lnTo>
                    <a:pt x="135" y="30"/>
                  </a:lnTo>
                  <a:lnTo>
                    <a:pt x="118" y="20"/>
                  </a:lnTo>
                  <a:close/>
                  <a:moveTo>
                    <a:pt x="149" y="22"/>
                  </a:moveTo>
                  <a:lnTo>
                    <a:pt x="149" y="24"/>
                  </a:lnTo>
                  <a:lnTo>
                    <a:pt x="147" y="26"/>
                  </a:lnTo>
                  <a:lnTo>
                    <a:pt x="147" y="28"/>
                  </a:lnTo>
                  <a:lnTo>
                    <a:pt x="147" y="30"/>
                  </a:lnTo>
                  <a:lnTo>
                    <a:pt x="145" y="30"/>
                  </a:lnTo>
                  <a:lnTo>
                    <a:pt x="145" y="32"/>
                  </a:lnTo>
                  <a:lnTo>
                    <a:pt x="145" y="34"/>
                  </a:lnTo>
                  <a:lnTo>
                    <a:pt x="143" y="36"/>
                  </a:lnTo>
                  <a:lnTo>
                    <a:pt x="143" y="38"/>
                  </a:lnTo>
                  <a:lnTo>
                    <a:pt x="141" y="39"/>
                  </a:lnTo>
                  <a:lnTo>
                    <a:pt x="141" y="41"/>
                  </a:lnTo>
                  <a:lnTo>
                    <a:pt x="139" y="41"/>
                  </a:lnTo>
                  <a:lnTo>
                    <a:pt x="139" y="43"/>
                  </a:lnTo>
                  <a:lnTo>
                    <a:pt x="139" y="45"/>
                  </a:lnTo>
                  <a:lnTo>
                    <a:pt x="137" y="45"/>
                  </a:lnTo>
                  <a:lnTo>
                    <a:pt x="137" y="47"/>
                  </a:lnTo>
                  <a:lnTo>
                    <a:pt x="135" y="49"/>
                  </a:lnTo>
                  <a:lnTo>
                    <a:pt x="133" y="51"/>
                  </a:lnTo>
                  <a:lnTo>
                    <a:pt x="133" y="53"/>
                  </a:lnTo>
                  <a:lnTo>
                    <a:pt x="135" y="53"/>
                  </a:lnTo>
                  <a:lnTo>
                    <a:pt x="135" y="55"/>
                  </a:lnTo>
                  <a:lnTo>
                    <a:pt x="135" y="56"/>
                  </a:lnTo>
                  <a:lnTo>
                    <a:pt x="137" y="56"/>
                  </a:lnTo>
                  <a:lnTo>
                    <a:pt x="137" y="58"/>
                  </a:lnTo>
                  <a:lnTo>
                    <a:pt x="139" y="58"/>
                  </a:lnTo>
                  <a:lnTo>
                    <a:pt x="139" y="60"/>
                  </a:lnTo>
                  <a:lnTo>
                    <a:pt x="141" y="62"/>
                  </a:lnTo>
                  <a:lnTo>
                    <a:pt x="141" y="64"/>
                  </a:lnTo>
                  <a:lnTo>
                    <a:pt x="143" y="64"/>
                  </a:lnTo>
                  <a:lnTo>
                    <a:pt x="143" y="66"/>
                  </a:lnTo>
                  <a:lnTo>
                    <a:pt x="145" y="68"/>
                  </a:lnTo>
                  <a:lnTo>
                    <a:pt x="145" y="70"/>
                  </a:lnTo>
                  <a:lnTo>
                    <a:pt x="147" y="72"/>
                  </a:lnTo>
                  <a:lnTo>
                    <a:pt x="147" y="74"/>
                  </a:lnTo>
                  <a:lnTo>
                    <a:pt x="149" y="75"/>
                  </a:lnTo>
                  <a:lnTo>
                    <a:pt x="149" y="77"/>
                  </a:lnTo>
                  <a:lnTo>
                    <a:pt x="151" y="77"/>
                  </a:lnTo>
                  <a:lnTo>
                    <a:pt x="151" y="79"/>
                  </a:lnTo>
                  <a:lnTo>
                    <a:pt x="151" y="81"/>
                  </a:lnTo>
                  <a:lnTo>
                    <a:pt x="153" y="81"/>
                  </a:lnTo>
                  <a:lnTo>
                    <a:pt x="153" y="83"/>
                  </a:lnTo>
                  <a:lnTo>
                    <a:pt x="153" y="85"/>
                  </a:lnTo>
                  <a:lnTo>
                    <a:pt x="168" y="75"/>
                  </a:lnTo>
                  <a:lnTo>
                    <a:pt x="168" y="74"/>
                  </a:lnTo>
                  <a:lnTo>
                    <a:pt x="166" y="74"/>
                  </a:lnTo>
                  <a:lnTo>
                    <a:pt x="166" y="72"/>
                  </a:lnTo>
                  <a:lnTo>
                    <a:pt x="164" y="70"/>
                  </a:lnTo>
                  <a:lnTo>
                    <a:pt x="164" y="68"/>
                  </a:lnTo>
                  <a:lnTo>
                    <a:pt x="162" y="66"/>
                  </a:lnTo>
                  <a:lnTo>
                    <a:pt x="162" y="64"/>
                  </a:lnTo>
                  <a:lnTo>
                    <a:pt x="160" y="64"/>
                  </a:lnTo>
                  <a:lnTo>
                    <a:pt x="160" y="62"/>
                  </a:lnTo>
                  <a:lnTo>
                    <a:pt x="158" y="60"/>
                  </a:lnTo>
                  <a:lnTo>
                    <a:pt x="158" y="58"/>
                  </a:lnTo>
                  <a:lnTo>
                    <a:pt x="156" y="58"/>
                  </a:lnTo>
                  <a:lnTo>
                    <a:pt x="156" y="56"/>
                  </a:lnTo>
                  <a:lnTo>
                    <a:pt x="153" y="56"/>
                  </a:lnTo>
                  <a:lnTo>
                    <a:pt x="153" y="55"/>
                  </a:lnTo>
                  <a:lnTo>
                    <a:pt x="151" y="55"/>
                  </a:lnTo>
                  <a:lnTo>
                    <a:pt x="151" y="53"/>
                  </a:lnTo>
                  <a:lnTo>
                    <a:pt x="151" y="51"/>
                  </a:lnTo>
                  <a:lnTo>
                    <a:pt x="153" y="49"/>
                  </a:lnTo>
                  <a:lnTo>
                    <a:pt x="153" y="47"/>
                  </a:lnTo>
                  <a:lnTo>
                    <a:pt x="156" y="47"/>
                  </a:lnTo>
                  <a:lnTo>
                    <a:pt x="156" y="45"/>
                  </a:lnTo>
                  <a:lnTo>
                    <a:pt x="158" y="43"/>
                  </a:lnTo>
                  <a:lnTo>
                    <a:pt x="158" y="41"/>
                  </a:lnTo>
                  <a:lnTo>
                    <a:pt x="160" y="39"/>
                  </a:lnTo>
                  <a:lnTo>
                    <a:pt x="160" y="38"/>
                  </a:lnTo>
                  <a:lnTo>
                    <a:pt x="162" y="38"/>
                  </a:lnTo>
                  <a:lnTo>
                    <a:pt x="162" y="36"/>
                  </a:lnTo>
                  <a:lnTo>
                    <a:pt x="162" y="34"/>
                  </a:lnTo>
                  <a:lnTo>
                    <a:pt x="164" y="34"/>
                  </a:lnTo>
                  <a:lnTo>
                    <a:pt x="164" y="32"/>
                  </a:lnTo>
                  <a:lnTo>
                    <a:pt x="164" y="30"/>
                  </a:lnTo>
                  <a:lnTo>
                    <a:pt x="166" y="30"/>
                  </a:lnTo>
                  <a:lnTo>
                    <a:pt x="166" y="28"/>
                  </a:lnTo>
                  <a:lnTo>
                    <a:pt x="149" y="22"/>
                  </a:lnTo>
                  <a:close/>
                  <a:moveTo>
                    <a:pt x="110" y="134"/>
                  </a:moveTo>
                  <a:lnTo>
                    <a:pt x="66" y="134"/>
                  </a:lnTo>
                  <a:lnTo>
                    <a:pt x="66" y="149"/>
                  </a:lnTo>
                  <a:lnTo>
                    <a:pt x="168" y="149"/>
                  </a:lnTo>
                  <a:lnTo>
                    <a:pt x="168" y="134"/>
                  </a:lnTo>
                  <a:lnTo>
                    <a:pt x="129" y="134"/>
                  </a:lnTo>
                  <a:lnTo>
                    <a:pt x="129" y="102"/>
                  </a:lnTo>
                  <a:lnTo>
                    <a:pt x="166" y="102"/>
                  </a:lnTo>
                  <a:lnTo>
                    <a:pt x="166" y="87"/>
                  </a:lnTo>
                  <a:lnTo>
                    <a:pt x="75" y="87"/>
                  </a:lnTo>
                  <a:lnTo>
                    <a:pt x="75" y="102"/>
                  </a:lnTo>
                  <a:lnTo>
                    <a:pt x="110" y="102"/>
                  </a:lnTo>
                  <a:lnTo>
                    <a:pt x="110" y="13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hangingPunct="0"/>
              <a:endParaRPr lang="zh-TW" altLang="en-US" b="1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endParaRPr>
            </a:p>
          </p:txBody>
        </p:sp>
        <p:sp>
          <p:nvSpPr>
            <p:cNvPr id="1036" name="Freeform 15"/>
            <p:cNvSpPr>
              <a:spLocks noEditPoints="1"/>
            </p:cNvSpPr>
            <p:nvPr/>
          </p:nvSpPr>
          <p:spPr bwMode="auto">
            <a:xfrm>
              <a:off x="389" y="212"/>
              <a:ext cx="173" cy="152"/>
            </a:xfrm>
            <a:custGeom>
              <a:avLst/>
              <a:gdLst>
                <a:gd name="T0" fmla="*/ 33 w 172"/>
                <a:gd name="T1" fmla="*/ 14 h 152"/>
                <a:gd name="T2" fmla="*/ 23 w 172"/>
                <a:gd name="T3" fmla="*/ 4 h 152"/>
                <a:gd name="T4" fmla="*/ 9 w 172"/>
                <a:gd name="T5" fmla="*/ 18 h 152"/>
                <a:gd name="T6" fmla="*/ 19 w 172"/>
                <a:gd name="T7" fmla="*/ 25 h 152"/>
                <a:gd name="T8" fmla="*/ 27 w 172"/>
                <a:gd name="T9" fmla="*/ 33 h 152"/>
                <a:gd name="T10" fmla="*/ 29 w 172"/>
                <a:gd name="T11" fmla="*/ 54 h 152"/>
                <a:gd name="T12" fmla="*/ 19 w 172"/>
                <a:gd name="T13" fmla="*/ 44 h 152"/>
                <a:gd name="T14" fmla="*/ 7 w 172"/>
                <a:gd name="T15" fmla="*/ 57 h 152"/>
                <a:gd name="T16" fmla="*/ 17 w 172"/>
                <a:gd name="T17" fmla="*/ 65 h 152"/>
                <a:gd name="T18" fmla="*/ 15 w 172"/>
                <a:gd name="T19" fmla="*/ 118 h 152"/>
                <a:gd name="T20" fmla="*/ 9 w 172"/>
                <a:gd name="T21" fmla="*/ 129 h 152"/>
                <a:gd name="T22" fmla="*/ 2 w 172"/>
                <a:gd name="T23" fmla="*/ 141 h 152"/>
                <a:gd name="T24" fmla="*/ 25 w 172"/>
                <a:gd name="T25" fmla="*/ 139 h 152"/>
                <a:gd name="T26" fmla="*/ 31 w 172"/>
                <a:gd name="T27" fmla="*/ 124 h 152"/>
                <a:gd name="T28" fmla="*/ 36 w 172"/>
                <a:gd name="T29" fmla="*/ 107 h 152"/>
                <a:gd name="T30" fmla="*/ 42 w 172"/>
                <a:gd name="T31" fmla="*/ 88 h 152"/>
                <a:gd name="T32" fmla="*/ 23 w 172"/>
                <a:gd name="T33" fmla="*/ 95 h 152"/>
                <a:gd name="T34" fmla="*/ 19 w 172"/>
                <a:gd name="T35" fmla="*/ 109 h 152"/>
                <a:gd name="T36" fmla="*/ 294 w 172"/>
                <a:gd name="T37" fmla="*/ 46 h 152"/>
                <a:gd name="T38" fmla="*/ 306 w 172"/>
                <a:gd name="T39" fmla="*/ 59 h 152"/>
                <a:gd name="T40" fmla="*/ 320 w 172"/>
                <a:gd name="T41" fmla="*/ 71 h 152"/>
                <a:gd name="T42" fmla="*/ 348 w 172"/>
                <a:gd name="T43" fmla="*/ 67 h 152"/>
                <a:gd name="T44" fmla="*/ 332 w 172"/>
                <a:gd name="T45" fmla="*/ 55 h 152"/>
                <a:gd name="T46" fmla="*/ 320 w 172"/>
                <a:gd name="T47" fmla="*/ 40 h 152"/>
                <a:gd name="T48" fmla="*/ 320 w 172"/>
                <a:gd name="T49" fmla="*/ 27 h 152"/>
                <a:gd name="T50" fmla="*/ 286 w 172"/>
                <a:gd name="T51" fmla="*/ 31 h 152"/>
                <a:gd name="T52" fmla="*/ 249 w 172"/>
                <a:gd name="T53" fmla="*/ 23 h 152"/>
                <a:gd name="T54" fmla="*/ 44 w 172"/>
                <a:gd name="T55" fmla="*/ 23 h 152"/>
                <a:gd name="T56" fmla="*/ 38 w 172"/>
                <a:gd name="T57" fmla="*/ 33 h 152"/>
                <a:gd name="T58" fmla="*/ 44 w 172"/>
                <a:gd name="T59" fmla="*/ 54 h 152"/>
                <a:gd name="T60" fmla="*/ 38 w 172"/>
                <a:gd name="T61" fmla="*/ 67 h 152"/>
                <a:gd name="T62" fmla="*/ 52 w 172"/>
                <a:gd name="T63" fmla="*/ 71 h 152"/>
                <a:gd name="T64" fmla="*/ 56 w 172"/>
                <a:gd name="T65" fmla="*/ 59 h 152"/>
                <a:gd name="T66" fmla="*/ 62 w 172"/>
                <a:gd name="T67" fmla="*/ 46 h 152"/>
                <a:gd name="T68" fmla="*/ 71 w 172"/>
                <a:gd name="T69" fmla="*/ 57 h 152"/>
                <a:gd name="T70" fmla="*/ 65 w 172"/>
                <a:gd name="T71" fmla="*/ 63 h 152"/>
                <a:gd name="T72" fmla="*/ 65 w 172"/>
                <a:gd name="T73" fmla="*/ 78 h 152"/>
                <a:gd name="T74" fmla="*/ 79 w 172"/>
                <a:gd name="T75" fmla="*/ 76 h 152"/>
                <a:gd name="T76" fmla="*/ 85 w 172"/>
                <a:gd name="T77" fmla="*/ 65 h 152"/>
                <a:gd name="T78" fmla="*/ 85 w 172"/>
                <a:gd name="T79" fmla="*/ 50 h 152"/>
                <a:gd name="T80" fmla="*/ 220 w 172"/>
                <a:gd name="T81" fmla="*/ 37 h 152"/>
                <a:gd name="T82" fmla="*/ 227 w 172"/>
                <a:gd name="T83" fmla="*/ 46 h 152"/>
                <a:gd name="T84" fmla="*/ 249 w 172"/>
                <a:gd name="T85" fmla="*/ 38 h 152"/>
                <a:gd name="T86" fmla="*/ 251 w 172"/>
                <a:gd name="T87" fmla="*/ 67 h 152"/>
                <a:gd name="T88" fmla="*/ 262 w 172"/>
                <a:gd name="T89" fmla="*/ 78 h 152"/>
                <a:gd name="T90" fmla="*/ 286 w 172"/>
                <a:gd name="T91" fmla="*/ 74 h 152"/>
                <a:gd name="T92" fmla="*/ 294 w 172"/>
                <a:gd name="T93" fmla="*/ 59 h 152"/>
                <a:gd name="T94" fmla="*/ 290 w 172"/>
                <a:gd name="T95" fmla="*/ 42 h 152"/>
                <a:gd name="T96" fmla="*/ 235 w 172"/>
                <a:gd name="T97" fmla="*/ 33 h 152"/>
                <a:gd name="T98" fmla="*/ 227 w 172"/>
                <a:gd name="T99" fmla="*/ 25 h 152"/>
                <a:gd name="T100" fmla="*/ 241 w 172"/>
                <a:gd name="T101" fmla="*/ 29 h 152"/>
                <a:gd name="T102" fmla="*/ 67 w 172"/>
                <a:gd name="T103" fmla="*/ 88 h 152"/>
                <a:gd name="T104" fmla="*/ 48 w 172"/>
                <a:gd name="T105" fmla="*/ 112 h 152"/>
                <a:gd name="T106" fmla="*/ 46 w 172"/>
                <a:gd name="T107" fmla="*/ 128 h 152"/>
                <a:gd name="T108" fmla="*/ 38 w 172"/>
                <a:gd name="T109" fmla="*/ 139 h 152"/>
                <a:gd name="T110" fmla="*/ 50 w 172"/>
                <a:gd name="T111" fmla="*/ 150 h 152"/>
                <a:gd name="T112" fmla="*/ 58 w 172"/>
                <a:gd name="T113" fmla="*/ 141 h 152"/>
                <a:gd name="T114" fmla="*/ 62 w 172"/>
                <a:gd name="T115" fmla="*/ 128 h 152"/>
                <a:gd name="T116" fmla="*/ 67 w 172"/>
                <a:gd name="T117" fmla="*/ 107 h 15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72" h="152">
                  <a:moveTo>
                    <a:pt x="29" y="33"/>
                  </a:moveTo>
                  <a:lnTo>
                    <a:pt x="42" y="21"/>
                  </a:lnTo>
                  <a:lnTo>
                    <a:pt x="40" y="19"/>
                  </a:lnTo>
                  <a:lnTo>
                    <a:pt x="40" y="18"/>
                  </a:lnTo>
                  <a:lnTo>
                    <a:pt x="38" y="18"/>
                  </a:lnTo>
                  <a:lnTo>
                    <a:pt x="36" y="16"/>
                  </a:lnTo>
                  <a:lnTo>
                    <a:pt x="36" y="14"/>
                  </a:lnTo>
                  <a:lnTo>
                    <a:pt x="33" y="14"/>
                  </a:lnTo>
                  <a:lnTo>
                    <a:pt x="31" y="12"/>
                  </a:lnTo>
                  <a:lnTo>
                    <a:pt x="29" y="10"/>
                  </a:lnTo>
                  <a:lnTo>
                    <a:pt x="27" y="10"/>
                  </a:lnTo>
                  <a:lnTo>
                    <a:pt x="27" y="8"/>
                  </a:lnTo>
                  <a:lnTo>
                    <a:pt x="25" y="8"/>
                  </a:lnTo>
                  <a:lnTo>
                    <a:pt x="25" y="6"/>
                  </a:lnTo>
                  <a:lnTo>
                    <a:pt x="23" y="6"/>
                  </a:lnTo>
                  <a:lnTo>
                    <a:pt x="23" y="4"/>
                  </a:lnTo>
                  <a:lnTo>
                    <a:pt x="21" y="4"/>
                  </a:lnTo>
                  <a:lnTo>
                    <a:pt x="19" y="2"/>
                  </a:lnTo>
                  <a:lnTo>
                    <a:pt x="17" y="0"/>
                  </a:lnTo>
                  <a:lnTo>
                    <a:pt x="4" y="14"/>
                  </a:lnTo>
                  <a:lnTo>
                    <a:pt x="7" y="14"/>
                  </a:lnTo>
                  <a:lnTo>
                    <a:pt x="7" y="16"/>
                  </a:lnTo>
                  <a:lnTo>
                    <a:pt x="9" y="16"/>
                  </a:lnTo>
                  <a:lnTo>
                    <a:pt x="9" y="18"/>
                  </a:lnTo>
                  <a:lnTo>
                    <a:pt x="11" y="18"/>
                  </a:lnTo>
                  <a:lnTo>
                    <a:pt x="13" y="19"/>
                  </a:lnTo>
                  <a:lnTo>
                    <a:pt x="15" y="19"/>
                  </a:lnTo>
                  <a:lnTo>
                    <a:pt x="15" y="21"/>
                  </a:lnTo>
                  <a:lnTo>
                    <a:pt x="17" y="21"/>
                  </a:lnTo>
                  <a:lnTo>
                    <a:pt x="17" y="23"/>
                  </a:lnTo>
                  <a:lnTo>
                    <a:pt x="19" y="23"/>
                  </a:lnTo>
                  <a:lnTo>
                    <a:pt x="19" y="25"/>
                  </a:lnTo>
                  <a:lnTo>
                    <a:pt x="21" y="25"/>
                  </a:lnTo>
                  <a:lnTo>
                    <a:pt x="21" y="27"/>
                  </a:lnTo>
                  <a:lnTo>
                    <a:pt x="23" y="27"/>
                  </a:lnTo>
                  <a:lnTo>
                    <a:pt x="23" y="29"/>
                  </a:lnTo>
                  <a:lnTo>
                    <a:pt x="25" y="29"/>
                  </a:lnTo>
                  <a:lnTo>
                    <a:pt x="25" y="31"/>
                  </a:lnTo>
                  <a:lnTo>
                    <a:pt x="27" y="31"/>
                  </a:lnTo>
                  <a:lnTo>
                    <a:pt x="27" y="33"/>
                  </a:lnTo>
                  <a:lnTo>
                    <a:pt x="29" y="33"/>
                  </a:lnTo>
                  <a:close/>
                  <a:moveTo>
                    <a:pt x="23" y="73"/>
                  </a:moveTo>
                  <a:lnTo>
                    <a:pt x="36" y="59"/>
                  </a:lnTo>
                  <a:lnTo>
                    <a:pt x="36" y="57"/>
                  </a:lnTo>
                  <a:lnTo>
                    <a:pt x="33" y="57"/>
                  </a:lnTo>
                  <a:lnTo>
                    <a:pt x="33" y="55"/>
                  </a:lnTo>
                  <a:lnTo>
                    <a:pt x="31" y="55"/>
                  </a:lnTo>
                  <a:lnTo>
                    <a:pt x="29" y="54"/>
                  </a:lnTo>
                  <a:lnTo>
                    <a:pt x="29" y="52"/>
                  </a:lnTo>
                  <a:lnTo>
                    <a:pt x="27" y="52"/>
                  </a:lnTo>
                  <a:lnTo>
                    <a:pt x="25" y="50"/>
                  </a:lnTo>
                  <a:lnTo>
                    <a:pt x="23" y="48"/>
                  </a:lnTo>
                  <a:lnTo>
                    <a:pt x="21" y="48"/>
                  </a:lnTo>
                  <a:lnTo>
                    <a:pt x="21" y="46"/>
                  </a:lnTo>
                  <a:lnTo>
                    <a:pt x="19" y="46"/>
                  </a:lnTo>
                  <a:lnTo>
                    <a:pt x="19" y="44"/>
                  </a:lnTo>
                  <a:lnTo>
                    <a:pt x="17" y="44"/>
                  </a:lnTo>
                  <a:lnTo>
                    <a:pt x="15" y="42"/>
                  </a:lnTo>
                  <a:lnTo>
                    <a:pt x="13" y="42"/>
                  </a:lnTo>
                  <a:lnTo>
                    <a:pt x="0" y="54"/>
                  </a:lnTo>
                  <a:lnTo>
                    <a:pt x="2" y="55"/>
                  </a:lnTo>
                  <a:lnTo>
                    <a:pt x="4" y="55"/>
                  </a:lnTo>
                  <a:lnTo>
                    <a:pt x="4" y="57"/>
                  </a:lnTo>
                  <a:lnTo>
                    <a:pt x="7" y="57"/>
                  </a:lnTo>
                  <a:lnTo>
                    <a:pt x="7" y="59"/>
                  </a:lnTo>
                  <a:lnTo>
                    <a:pt x="9" y="59"/>
                  </a:lnTo>
                  <a:lnTo>
                    <a:pt x="11" y="61"/>
                  </a:lnTo>
                  <a:lnTo>
                    <a:pt x="13" y="61"/>
                  </a:lnTo>
                  <a:lnTo>
                    <a:pt x="13" y="63"/>
                  </a:lnTo>
                  <a:lnTo>
                    <a:pt x="15" y="63"/>
                  </a:lnTo>
                  <a:lnTo>
                    <a:pt x="15" y="65"/>
                  </a:lnTo>
                  <a:lnTo>
                    <a:pt x="17" y="65"/>
                  </a:lnTo>
                  <a:lnTo>
                    <a:pt x="17" y="67"/>
                  </a:lnTo>
                  <a:lnTo>
                    <a:pt x="19" y="67"/>
                  </a:lnTo>
                  <a:lnTo>
                    <a:pt x="21" y="69"/>
                  </a:lnTo>
                  <a:lnTo>
                    <a:pt x="21" y="71"/>
                  </a:lnTo>
                  <a:lnTo>
                    <a:pt x="23" y="71"/>
                  </a:lnTo>
                  <a:lnTo>
                    <a:pt x="23" y="73"/>
                  </a:lnTo>
                  <a:close/>
                  <a:moveTo>
                    <a:pt x="15" y="116"/>
                  </a:moveTo>
                  <a:lnTo>
                    <a:pt x="15" y="118"/>
                  </a:lnTo>
                  <a:lnTo>
                    <a:pt x="15" y="120"/>
                  </a:lnTo>
                  <a:lnTo>
                    <a:pt x="13" y="120"/>
                  </a:lnTo>
                  <a:lnTo>
                    <a:pt x="13" y="122"/>
                  </a:lnTo>
                  <a:lnTo>
                    <a:pt x="13" y="124"/>
                  </a:lnTo>
                  <a:lnTo>
                    <a:pt x="11" y="126"/>
                  </a:lnTo>
                  <a:lnTo>
                    <a:pt x="11" y="128"/>
                  </a:lnTo>
                  <a:lnTo>
                    <a:pt x="9" y="128"/>
                  </a:lnTo>
                  <a:lnTo>
                    <a:pt x="9" y="129"/>
                  </a:lnTo>
                  <a:lnTo>
                    <a:pt x="9" y="131"/>
                  </a:lnTo>
                  <a:lnTo>
                    <a:pt x="7" y="131"/>
                  </a:lnTo>
                  <a:lnTo>
                    <a:pt x="7" y="133"/>
                  </a:lnTo>
                  <a:lnTo>
                    <a:pt x="7" y="135"/>
                  </a:lnTo>
                  <a:lnTo>
                    <a:pt x="4" y="135"/>
                  </a:lnTo>
                  <a:lnTo>
                    <a:pt x="4" y="137"/>
                  </a:lnTo>
                  <a:lnTo>
                    <a:pt x="2" y="139"/>
                  </a:lnTo>
                  <a:lnTo>
                    <a:pt x="2" y="141"/>
                  </a:lnTo>
                  <a:lnTo>
                    <a:pt x="0" y="143"/>
                  </a:lnTo>
                  <a:lnTo>
                    <a:pt x="17" y="150"/>
                  </a:lnTo>
                  <a:lnTo>
                    <a:pt x="19" y="148"/>
                  </a:lnTo>
                  <a:lnTo>
                    <a:pt x="19" y="147"/>
                  </a:lnTo>
                  <a:lnTo>
                    <a:pt x="21" y="145"/>
                  </a:lnTo>
                  <a:lnTo>
                    <a:pt x="23" y="143"/>
                  </a:lnTo>
                  <a:lnTo>
                    <a:pt x="23" y="141"/>
                  </a:lnTo>
                  <a:lnTo>
                    <a:pt x="25" y="139"/>
                  </a:lnTo>
                  <a:lnTo>
                    <a:pt x="25" y="137"/>
                  </a:lnTo>
                  <a:lnTo>
                    <a:pt x="25" y="135"/>
                  </a:lnTo>
                  <a:lnTo>
                    <a:pt x="27" y="133"/>
                  </a:lnTo>
                  <a:lnTo>
                    <a:pt x="27" y="131"/>
                  </a:lnTo>
                  <a:lnTo>
                    <a:pt x="29" y="129"/>
                  </a:lnTo>
                  <a:lnTo>
                    <a:pt x="29" y="128"/>
                  </a:lnTo>
                  <a:lnTo>
                    <a:pt x="29" y="126"/>
                  </a:lnTo>
                  <a:lnTo>
                    <a:pt x="31" y="124"/>
                  </a:lnTo>
                  <a:lnTo>
                    <a:pt x="31" y="122"/>
                  </a:lnTo>
                  <a:lnTo>
                    <a:pt x="33" y="120"/>
                  </a:lnTo>
                  <a:lnTo>
                    <a:pt x="33" y="118"/>
                  </a:lnTo>
                  <a:lnTo>
                    <a:pt x="33" y="116"/>
                  </a:lnTo>
                  <a:lnTo>
                    <a:pt x="36" y="114"/>
                  </a:lnTo>
                  <a:lnTo>
                    <a:pt x="36" y="112"/>
                  </a:lnTo>
                  <a:lnTo>
                    <a:pt x="36" y="111"/>
                  </a:lnTo>
                  <a:lnTo>
                    <a:pt x="36" y="107"/>
                  </a:lnTo>
                  <a:lnTo>
                    <a:pt x="38" y="105"/>
                  </a:lnTo>
                  <a:lnTo>
                    <a:pt x="38" y="103"/>
                  </a:lnTo>
                  <a:lnTo>
                    <a:pt x="38" y="101"/>
                  </a:lnTo>
                  <a:lnTo>
                    <a:pt x="40" y="99"/>
                  </a:lnTo>
                  <a:lnTo>
                    <a:pt x="40" y="95"/>
                  </a:lnTo>
                  <a:lnTo>
                    <a:pt x="40" y="93"/>
                  </a:lnTo>
                  <a:lnTo>
                    <a:pt x="40" y="92"/>
                  </a:lnTo>
                  <a:lnTo>
                    <a:pt x="42" y="88"/>
                  </a:lnTo>
                  <a:lnTo>
                    <a:pt x="42" y="86"/>
                  </a:lnTo>
                  <a:lnTo>
                    <a:pt x="23" y="84"/>
                  </a:lnTo>
                  <a:lnTo>
                    <a:pt x="23" y="86"/>
                  </a:lnTo>
                  <a:lnTo>
                    <a:pt x="23" y="88"/>
                  </a:lnTo>
                  <a:lnTo>
                    <a:pt x="23" y="90"/>
                  </a:lnTo>
                  <a:lnTo>
                    <a:pt x="23" y="92"/>
                  </a:lnTo>
                  <a:lnTo>
                    <a:pt x="23" y="93"/>
                  </a:lnTo>
                  <a:lnTo>
                    <a:pt x="23" y="95"/>
                  </a:lnTo>
                  <a:lnTo>
                    <a:pt x="21" y="97"/>
                  </a:lnTo>
                  <a:lnTo>
                    <a:pt x="21" y="99"/>
                  </a:lnTo>
                  <a:lnTo>
                    <a:pt x="21" y="101"/>
                  </a:lnTo>
                  <a:lnTo>
                    <a:pt x="21" y="103"/>
                  </a:lnTo>
                  <a:lnTo>
                    <a:pt x="21" y="105"/>
                  </a:lnTo>
                  <a:lnTo>
                    <a:pt x="19" y="105"/>
                  </a:lnTo>
                  <a:lnTo>
                    <a:pt x="19" y="107"/>
                  </a:lnTo>
                  <a:lnTo>
                    <a:pt x="19" y="109"/>
                  </a:lnTo>
                  <a:lnTo>
                    <a:pt x="19" y="111"/>
                  </a:lnTo>
                  <a:lnTo>
                    <a:pt x="17" y="111"/>
                  </a:lnTo>
                  <a:lnTo>
                    <a:pt x="17" y="112"/>
                  </a:lnTo>
                  <a:lnTo>
                    <a:pt x="17" y="114"/>
                  </a:lnTo>
                  <a:lnTo>
                    <a:pt x="15" y="116"/>
                  </a:lnTo>
                  <a:close/>
                  <a:moveTo>
                    <a:pt x="143" y="42"/>
                  </a:moveTo>
                  <a:lnTo>
                    <a:pt x="143" y="44"/>
                  </a:lnTo>
                  <a:lnTo>
                    <a:pt x="143" y="46"/>
                  </a:lnTo>
                  <a:lnTo>
                    <a:pt x="143" y="48"/>
                  </a:lnTo>
                  <a:lnTo>
                    <a:pt x="145" y="50"/>
                  </a:lnTo>
                  <a:lnTo>
                    <a:pt x="145" y="52"/>
                  </a:lnTo>
                  <a:lnTo>
                    <a:pt x="145" y="54"/>
                  </a:lnTo>
                  <a:lnTo>
                    <a:pt x="147" y="55"/>
                  </a:lnTo>
                  <a:lnTo>
                    <a:pt x="147" y="57"/>
                  </a:lnTo>
                  <a:lnTo>
                    <a:pt x="147" y="59"/>
                  </a:lnTo>
                  <a:lnTo>
                    <a:pt x="149" y="59"/>
                  </a:lnTo>
                  <a:lnTo>
                    <a:pt x="149" y="61"/>
                  </a:lnTo>
                  <a:lnTo>
                    <a:pt x="149" y="63"/>
                  </a:lnTo>
                  <a:lnTo>
                    <a:pt x="152" y="65"/>
                  </a:lnTo>
                  <a:lnTo>
                    <a:pt x="152" y="67"/>
                  </a:lnTo>
                  <a:lnTo>
                    <a:pt x="154" y="67"/>
                  </a:lnTo>
                  <a:lnTo>
                    <a:pt x="154" y="69"/>
                  </a:lnTo>
                  <a:lnTo>
                    <a:pt x="154" y="71"/>
                  </a:lnTo>
                  <a:lnTo>
                    <a:pt x="156" y="71"/>
                  </a:lnTo>
                  <a:lnTo>
                    <a:pt x="156" y="73"/>
                  </a:lnTo>
                  <a:lnTo>
                    <a:pt x="158" y="74"/>
                  </a:lnTo>
                  <a:lnTo>
                    <a:pt x="158" y="76"/>
                  </a:lnTo>
                  <a:lnTo>
                    <a:pt x="160" y="76"/>
                  </a:lnTo>
                  <a:lnTo>
                    <a:pt x="172" y="73"/>
                  </a:lnTo>
                  <a:lnTo>
                    <a:pt x="172" y="71"/>
                  </a:lnTo>
                  <a:lnTo>
                    <a:pt x="170" y="69"/>
                  </a:lnTo>
                  <a:lnTo>
                    <a:pt x="170" y="67"/>
                  </a:lnTo>
                  <a:lnTo>
                    <a:pt x="168" y="67"/>
                  </a:lnTo>
                  <a:lnTo>
                    <a:pt x="168" y="65"/>
                  </a:lnTo>
                  <a:lnTo>
                    <a:pt x="166" y="63"/>
                  </a:lnTo>
                  <a:lnTo>
                    <a:pt x="166" y="61"/>
                  </a:lnTo>
                  <a:lnTo>
                    <a:pt x="164" y="61"/>
                  </a:lnTo>
                  <a:lnTo>
                    <a:pt x="164" y="59"/>
                  </a:lnTo>
                  <a:lnTo>
                    <a:pt x="162" y="57"/>
                  </a:lnTo>
                  <a:lnTo>
                    <a:pt x="162" y="55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50"/>
                  </a:lnTo>
                  <a:lnTo>
                    <a:pt x="158" y="48"/>
                  </a:lnTo>
                  <a:lnTo>
                    <a:pt x="158" y="46"/>
                  </a:lnTo>
                  <a:lnTo>
                    <a:pt x="158" y="44"/>
                  </a:lnTo>
                  <a:lnTo>
                    <a:pt x="156" y="42"/>
                  </a:lnTo>
                  <a:lnTo>
                    <a:pt x="156" y="40"/>
                  </a:lnTo>
                  <a:lnTo>
                    <a:pt x="158" y="40"/>
                  </a:lnTo>
                  <a:lnTo>
                    <a:pt x="160" y="40"/>
                  </a:lnTo>
                  <a:lnTo>
                    <a:pt x="162" y="38"/>
                  </a:lnTo>
                  <a:lnTo>
                    <a:pt x="164" y="38"/>
                  </a:lnTo>
                  <a:lnTo>
                    <a:pt x="166" y="38"/>
                  </a:lnTo>
                  <a:lnTo>
                    <a:pt x="158" y="25"/>
                  </a:lnTo>
                  <a:lnTo>
                    <a:pt x="158" y="27"/>
                  </a:lnTo>
                  <a:lnTo>
                    <a:pt x="156" y="27"/>
                  </a:lnTo>
                  <a:lnTo>
                    <a:pt x="154" y="27"/>
                  </a:lnTo>
                  <a:lnTo>
                    <a:pt x="152" y="27"/>
                  </a:lnTo>
                  <a:lnTo>
                    <a:pt x="149" y="29"/>
                  </a:lnTo>
                  <a:lnTo>
                    <a:pt x="147" y="29"/>
                  </a:lnTo>
                  <a:lnTo>
                    <a:pt x="145" y="29"/>
                  </a:lnTo>
                  <a:lnTo>
                    <a:pt x="143" y="29"/>
                  </a:lnTo>
                  <a:lnTo>
                    <a:pt x="141" y="29"/>
                  </a:lnTo>
                  <a:lnTo>
                    <a:pt x="139" y="31"/>
                  </a:lnTo>
                  <a:lnTo>
                    <a:pt x="137" y="31"/>
                  </a:lnTo>
                  <a:lnTo>
                    <a:pt x="135" y="31"/>
                  </a:lnTo>
                  <a:lnTo>
                    <a:pt x="133" y="31"/>
                  </a:lnTo>
                  <a:lnTo>
                    <a:pt x="131" y="31"/>
                  </a:lnTo>
                  <a:lnTo>
                    <a:pt x="129" y="31"/>
                  </a:lnTo>
                  <a:lnTo>
                    <a:pt x="127" y="31"/>
                  </a:lnTo>
                  <a:lnTo>
                    <a:pt x="125" y="31"/>
                  </a:lnTo>
                  <a:lnTo>
                    <a:pt x="116" y="23"/>
                  </a:lnTo>
                  <a:lnTo>
                    <a:pt x="166" y="23"/>
                  </a:lnTo>
                  <a:lnTo>
                    <a:pt x="166" y="8"/>
                  </a:lnTo>
                  <a:lnTo>
                    <a:pt x="112" y="8"/>
                  </a:lnTo>
                  <a:lnTo>
                    <a:pt x="112" y="2"/>
                  </a:lnTo>
                  <a:lnTo>
                    <a:pt x="94" y="2"/>
                  </a:lnTo>
                  <a:lnTo>
                    <a:pt x="94" y="8"/>
                  </a:lnTo>
                  <a:lnTo>
                    <a:pt x="44" y="8"/>
                  </a:lnTo>
                  <a:lnTo>
                    <a:pt x="44" y="23"/>
                  </a:lnTo>
                  <a:lnTo>
                    <a:pt x="89" y="23"/>
                  </a:lnTo>
                  <a:lnTo>
                    <a:pt x="79" y="29"/>
                  </a:lnTo>
                  <a:lnTo>
                    <a:pt x="79" y="31"/>
                  </a:lnTo>
                  <a:lnTo>
                    <a:pt x="81" y="31"/>
                  </a:lnTo>
                  <a:lnTo>
                    <a:pt x="81" y="33"/>
                  </a:lnTo>
                  <a:lnTo>
                    <a:pt x="83" y="33"/>
                  </a:lnTo>
                  <a:lnTo>
                    <a:pt x="81" y="33"/>
                  </a:lnTo>
                  <a:lnTo>
                    <a:pt x="38" y="33"/>
                  </a:lnTo>
                  <a:lnTo>
                    <a:pt x="38" y="46"/>
                  </a:lnTo>
                  <a:lnTo>
                    <a:pt x="48" y="46"/>
                  </a:lnTo>
                  <a:lnTo>
                    <a:pt x="48" y="48"/>
                  </a:lnTo>
                  <a:lnTo>
                    <a:pt x="46" y="48"/>
                  </a:lnTo>
                  <a:lnTo>
                    <a:pt x="46" y="50"/>
                  </a:lnTo>
                  <a:lnTo>
                    <a:pt x="46" y="52"/>
                  </a:lnTo>
                  <a:lnTo>
                    <a:pt x="44" y="52"/>
                  </a:lnTo>
                  <a:lnTo>
                    <a:pt x="44" y="54"/>
                  </a:lnTo>
                  <a:lnTo>
                    <a:pt x="44" y="55"/>
                  </a:lnTo>
                  <a:lnTo>
                    <a:pt x="44" y="57"/>
                  </a:lnTo>
                  <a:lnTo>
                    <a:pt x="42" y="57"/>
                  </a:lnTo>
                  <a:lnTo>
                    <a:pt x="42" y="59"/>
                  </a:lnTo>
                  <a:lnTo>
                    <a:pt x="40" y="61"/>
                  </a:lnTo>
                  <a:lnTo>
                    <a:pt x="40" y="63"/>
                  </a:lnTo>
                  <a:lnTo>
                    <a:pt x="38" y="65"/>
                  </a:lnTo>
                  <a:lnTo>
                    <a:pt x="38" y="67"/>
                  </a:lnTo>
                  <a:lnTo>
                    <a:pt x="36" y="67"/>
                  </a:lnTo>
                  <a:lnTo>
                    <a:pt x="36" y="69"/>
                  </a:lnTo>
                  <a:lnTo>
                    <a:pt x="33" y="71"/>
                  </a:lnTo>
                  <a:lnTo>
                    <a:pt x="48" y="76"/>
                  </a:lnTo>
                  <a:lnTo>
                    <a:pt x="48" y="74"/>
                  </a:lnTo>
                  <a:lnTo>
                    <a:pt x="50" y="73"/>
                  </a:lnTo>
                  <a:lnTo>
                    <a:pt x="50" y="71"/>
                  </a:lnTo>
                  <a:lnTo>
                    <a:pt x="52" y="71"/>
                  </a:lnTo>
                  <a:lnTo>
                    <a:pt x="52" y="69"/>
                  </a:lnTo>
                  <a:lnTo>
                    <a:pt x="52" y="67"/>
                  </a:lnTo>
                  <a:lnTo>
                    <a:pt x="54" y="67"/>
                  </a:lnTo>
                  <a:lnTo>
                    <a:pt x="54" y="65"/>
                  </a:lnTo>
                  <a:lnTo>
                    <a:pt x="54" y="63"/>
                  </a:lnTo>
                  <a:lnTo>
                    <a:pt x="56" y="63"/>
                  </a:lnTo>
                  <a:lnTo>
                    <a:pt x="56" y="61"/>
                  </a:lnTo>
                  <a:lnTo>
                    <a:pt x="56" y="59"/>
                  </a:lnTo>
                  <a:lnTo>
                    <a:pt x="58" y="59"/>
                  </a:lnTo>
                  <a:lnTo>
                    <a:pt x="58" y="57"/>
                  </a:lnTo>
                  <a:lnTo>
                    <a:pt x="58" y="55"/>
                  </a:lnTo>
                  <a:lnTo>
                    <a:pt x="60" y="54"/>
                  </a:lnTo>
                  <a:lnTo>
                    <a:pt x="60" y="52"/>
                  </a:lnTo>
                  <a:lnTo>
                    <a:pt x="60" y="50"/>
                  </a:lnTo>
                  <a:lnTo>
                    <a:pt x="62" y="48"/>
                  </a:lnTo>
                  <a:lnTo>
                    <a:pt x="62" y="46"/>
                  </a:lnTo>
                  <a:lnTo>
                    <a:pt x="69" y="46"/>
                  </a:lnTo>
                  <a:lnTo>
                    <a:pt x="71" y="46"/>
                  </a:lnTo>
                  <a:lnTo>
                    <a:pt x="71" y="48"/>
                  </a:lnTo>
                  <a:lnTo>
                    <a:pt x="71" y="50"/>
                  </a:lnTo>
                  <a:lnTo>
                    <a:pt x="71" y="52"/>
                  </a:lnTo>
                  <a:lnTo>
                    <a:pt x="71" y="54"/>
                  </a:lnTo>
                  <a:lnTo>
                    <a:pt x="71" y="55"/>
                  </a:lnTo>
                  <a:lnTo>
                    <a:pt x="71" y="57"/>
                  </a:lnTo>
                  <a:lnTo>
                    <a:pt x="71" y="59"/>
                  </a:lnTo>
                  <a:lnTo>
                    <a:pt x="71" y="61"/>
                  </a:lnTo>
                  <a:lnTo>
                    <a:pt x="71" y="63"/>
                  </a:lnTo>
                  <a:lnTo>
                    <a:pt x="69" y="63"/>
                  </a:lnTo>
                  <a:lnTo>
                    <a:pt x="69" y="65"/>
                  </a:lnTo>
                  <a:lnTo>
                    <a:pt x="67" y="65"/>
                  </a:lnTo>
                  <a:lnTo>
                    <a:pt x="65" y="65"/>
                  </a:lnTo>
                  <a:lnTo>
                    <a:pt x="65" y="63"/>
                  </a:lnTo>
                  <a:lnTo>
                    <a:pt x="62" y="63"/>
                  </a:lnTo>
                  <a:lnTo>
                    <a:pt x="60" y="63"/>
                  </a:lnTo>
                  <a:lnTo>
                    <a:pt x="58" y="63"/>
                  </a:lnTo>
                  <a:lnTo>
                    <a:pt x="56" y="61"/>
                  </a:lnTo>
                  <a:lnTo>
                    <a:pt x="58" y="78"/>
                  </a:lnTo>
                  <a:lnTo>
                    <a:pt x="60" y="78"/>
                  </a:lnTo>
                  <a:lnTo>
                    <a:pt x="62" y="78"/>
                  </a:lnTo>
                  <a:lnTo>
                    <a:pt x="65" y="78"/>
                  </a:lnTo>
                  <a:lnTo>
                    <a:pt x="67" y="78"/>
                  </a:lnTo>
                  <a:lnTo>
                    <a:pt x="69" y="78"/>
                  </a:lnTo>
                  <a:lnTo>
                    <a:pt x="71" y="78"/>
                  </a:lnTo>
                  <a:lnTo>
                    <a:pt x="73" y="78"/>
                  </a:lnTo>
                  <a:lnTo>
                    <a:pt x="75" y="78"/>
                  </a:lnTo>
                  <a:lnTo>
                    <a:pt x="77" y="78"/>
                  </a:lnTo>
                  <a:lnTo>
                    <a:pt x="77" y="76"/>
                  </a:lnTo>
                  <a:lnTo>
                    <a:pt x="79" y="76"/>
                  </a:lnTo>
                  <a:lnTo>
                    <a:pt x="81" y="76"/>
                  </a:lnTo>
                  <a:lnTo>
                    <a:pt x="81" y="74"/>
                  </a:lnTo>
                  <a:lnTo>
                    <a:pt x="83" y="73"/>
                  </a:lnTo>
                  <a:lnTo>
                    <a:pt x="83" y="71"/>
                  </a:lnTo>
                  <a:lnTo>
                    <a:pt x="83" y="69"/>
                  </a:lnTo>
                  <a:lnTo>
                    <a:pt x="85" y="69"/>
                  </a:lnTo>
                  <a:lnTo>
                    <a:pt x="85" y="67"/>
                  </a:lnTo>
                  <a:lnTo>
                    <a:pt x="85" y="65"/>
                  </a:lnTo>
                  <a:lnTo>
                    <a:pt x="85" y="63"/>
                  </a:lnTo>
                  <a:lnTo>
                    <a:pt x="85" y="61"/>
                  </a:lnTo>
                  <a:lnTo>
                    <a:pt x="85" y="59"/>
                  </a:lnTo>
                  <a:lnTo>
                    <a:pt x="85" y="57"/>
                  </a:lnTo>
                  <a:lnTo>
                    <a:pt x="85" y="55"/>
                  </a:lnTo>
                  <a:lnTo>
                    <a:pt x="85" y="54"/>
                  </a:lnTo>
                  <a:lnTo>
                    <a:pt x="85" y="52"/>
                  </a:lnTo>
                  <a:lnTo>
                    <a:pt x="85" y="50"/>
                  </a:lnTo>
                  <a:lnTo>
                    <a:pt x="85" y="48"/>
                  </a:lnTo>
                  <a:lnTo>
                    <a:pt x="85" y="46"/>
                  </a:lnTo>
                  <a:lnTo>
                    <a:pt x="85" y="44"/>
                  </a:lnTo>
                  <a:lnTo>
                    <a:pt x="85" y="42"/>
                  </a:lnTo>
                  <a:lnTo>
                    <a:pt x="85" y="40"/>
                  </a:lnTo>
                  <a:lnTo>
                    <a:pt x="85" y="38"/>
                  </a:lnTo>
                  <a:lnTo>
                    <a:pt x="85" y="37"/>
                  </a:lnTo>
                  <a:lnTo>
                    <a:pt x="87" y="37"/>
                  </a:lnTo>
                  <a:lnTo>
                    <a:pt x="87" y="38"/>
                  </a:lnTo>
                  <a:lnTo>
                    <a:pt x="89" y="38"/>
                  </a:lnTo>
                  <a:lnTo>
                    <a:pt x="89" y="40"/>
                  </a:lnTo>
                  <a:lnTo>
                    <a:pt x="89" y="42"/>
                  </a:lnTo>
                  <a:lnTo>
                    <a:pt x="91" y="42"/>
                  </a:lnTo>
                  <a:lnTo>
                    <a:pt x="91" y="44"/>
                  </a:lnTo>
                  <a:lnTo>
                    <a:pt x="94" y="44"/>
                  </a:lnTo>
                  <a:lnTo>
                    <a:pt x="94" y="46"/>
                  </a:lnTo>
                  <a:lnTo>
                    <a:pt x="94" y="80"/>
                  </a:lnTo>
                  <a:lnTo>
                    <a:pt x="110" y="80"/>
                  </a:lnTo>
                  <a:lnTo>
                    <a:pt x="110" y="46"/>
                  </a:lnTo>
                  <a:lnTo>
                    <a:pt x="110" y="44"/>
                  </a:lnTo>
                  <a:lnTo>
                    <a:pt x="112" y="44"/>
                  </a:lnTo>
                  <a:lnTo>
                    <a:pt x="112" y="42"/>
                  </a:lnTo>
                  <a:lnTo>
                    <a:pt x="114" y="40"/>
                  </a:lnTo>
                  <a:lnTo>
                    <a:pt x="116" y="38"/>
                  </a:lnTo>
                  <a:lnTo>
                    <a:pt x="118" y="38"/>
                  </a:lnTo>
                  <a:lnTo>
                    <a:pt x="118" y="37"/>
                  </a:lnTo>
                  <a:lnTo>
                    <a:pt x="120" y="35"/>
                  </a:lnTo>
                  <a:lnTo>
                    <a:pt x="123" y="33"/>
                  </a:lnTo>
                  <a:lnTo>
                    <a:pt x="123" y="35"/>
                  </a:lnTo>
                  <a:lnTo>
                    <a:pt x="123" y="67"/>
                  </a:lnTo>
                  <a:lnTo>
                    <a:pt x="120" y="67"/>
                  </a:lnTo>
                  <a:lnTo>
                    <a:pt x="118" y="67"/>
                  </a:lnTo>
                  <a:lnTo>
                    <a:pt x="116" y="67"/>
                  </a:lnTo>
                  <a:lnTo>
                    <a:pt x="116" y="69"/>
                  </a:lnTo>
                  <a:lnTo>
                    <a:pt x="114" y="69"/>
                  </a:lnTo>
                  <a:lnTo>
                    <a:pt x="118" y="80"/>
                  </a:lnTo>
                  <a:lnTo>
                    <a:pt x="120" y="80"/>
                  </a:lnTo>
                  <a:lnTo>
                    <a:pt x="123" y="80"/>
                  </a:lnTo>
                  <a:lnTo>
                    <a:pt x="125" y="80"/>
                  </a:lnTo>
                  <a:lnTo>
                    <a:pt x="127" y="78"/>
                  </a:lnTo>
                  <a:lnTo>
                    <a:pt x="129" y="78"/>
                  </a:lnTo>
                  <a:lnTo>
                    <a:pt x="131" y="78"/>
                  </a:lnTo>
                  <a:lnTo>
                    <a:pt x="133" y="78"/>
                  </a:lnTo>
                  <a:lnTo>
                    <a:pt x="133" y="76"/>
                  </a:lnTo>
                  <a:lnTo>
                    <a:pt x="135" y="76"/>
                  </a:lnTo>
                  <a:lnTo>
                    <a:pt x="137" y="76"/>
                  </a:lnTo>
                  <a:lnTo>
                    <a:pt x="139" y="76"/>
                  </a:lnTo>
                  <a:lnTo>
                    <a:pt x="139" y="74"/>
                  </a:lnTo>
                  <a:lnTo>
                    <a:pt x="141" y="74"/>
                  </a:lnTo>
                  <a:lnTo>
                    <a:pt x="143" y="74"/>
                  </a:lnTo>
                  <a:lnTo>
                    <a:pt x="145" y="73"/>
                  </a:lnTo>
                  <a:lnTo>
                    <a:pt x="147" y="73"/>
                  </a:lnTo>
                  <a:lnTo>
                    <a:pt x="149" y="73"/>
                  </a:lnTo>
                  <a:lnTo>
                    <a:pt x="149" y="71"/>
                  </a:lnTo>
                  <a:lnTo>
                    <a:pt x="145" y="59"/>
                  </a:lnTo>
                  <a:lnTo>
                    <a:pt x="143" y="59"/>
                  </a:lnTo>
                  <a:lnTo>
                    <a:pt x="141" y="61"/>
                  </a:lnTo>
                  <a:lnTo>
                    <a:pt x="139" y="61"/>
                  </a:lnTo>
                  <a:lnTo>
                    <a:pt x="137" y="61"/>
                  </a:lnTo>
                  <a:lnTo>
                    <a:pt x="137" y="63"/>
                  </a:lnTo>
                  <a:lnTo>
                    <a:pt x="137" y="44"/>
                  </a:lnTo>
                  <a:lnTo>
                    <a:pt x="137" y="42"/>
                  </a:lnTo>
                  <a:lnTo>
                    <a:pt x="139" y="42"/>
                  </a:lnTo>
                  <a:lnTo>
                    <a:pt x="141" y="42"/>
                  </a:lnTo>
                  <a:lnTo>
                    <a:pt x="143" y="42"/>
                  </a:lnTo>
                  <a:close/>
                  <a:moveTo>
                    <a:pt x="106" y="29"/>
                  </a:moveTo>
                  <a:lnTo>
                    <a:pt x="106" y="31"/>
                  </a:lnTo>
                  <a:lnTo>
                    <a:pt x="104" y="31"/>
                  </a:lnTo>
                  <a:lnTo>
                    <a:pt x="104" y="33"/>
                  </a:lnTo>
                  <a:lnTo>
                    <a:pt x="102" y="33"/>
                  </a:lnTo>
                  <a:lnTo>
                    <a:pt x="102" y="35"/>
                  </a:lnTo>
                  <a:lnTo>
                    <a:pt x="102" y="33"/>
                  </a:lnTo>
                  <a:lnTo>
                    <a:pt x="100" y="33"/>
                  </a:lnTo>
                  <a:lnTo>
                    <a:pt x="100" y="31"/>
                  </a:lnTo>
                  <a:lnTo>
                    <a:pt x="100" y="29"/>
                  </a:lnTo>
                  <a:lnTo>
                    <a:pt x="98" y="29"/>
                  </a:lnTo>
                  <a:lnTo>
                    <a:pt x="98" y="27"/>
                  </a:lnTo>
                  <a:lnTo>
                    <a:pt x="96" y="27"/>
                  </a:lnTo>
                  <a:lnTo>
                    <a:pt x="96" y="25"/>
                  </a:lnTo>
                  <a:lnTo>
                    <a:pt x="94" y="25"/>
                  </a:lnTo>
                  <a:lnTo>
                    <a:pt x="94" y="23"/>
                  </a:lnTo>
                  <a:lnTo>
                    <a:pt x="91" y="23"/>
                  </a:lnTo>
                  <a:lnTo>
                    <a:pt x="112" y="23"/>
                  </a:lnTo>
                  <a:lnTo>
                    <a:pt x="110" y="23"/>
                  </a:lnTo>
                  <a:lnTo>
                    <a:pt x="110" y="25"/>
                  </a:lnTo>
                  <a:lnTo>
                    <a:pt x="110" y="27"/>
                  </a:lnTo>
                  <a:lnTo>
                    <a:pt x="108" y="27"/>
                  </a:lnTo>
                  <a:lnTo>
                    <a:pt x="108" y="29"/>
                  </a:lnTo>
                  <a:lnTo>
                    <a:pt x="106" y="29"/>
                  </a:lnTo>
                  <a:close/>
                  <a:moveTo>
                    <a:pt x="139" y="126"/>
                  </a:moveTo>
                  <a:lnTo>
                    <a:pt x="139" y="150"/>
                  </a:lnTo>
                  <a:lnTo>
                    <a:pt x="156" y="150"/>
                  </a:lnTo>
                  <a:lnTo>
                    <a:pt x="156" y="78"/>
                  </a:lnTo>
                  <a:lnTo>
                    <a:pt x="139" y="78"/>
                  </a:lnTo>
                  <a:lnTo>
                    <a:pt x="139" y="88"/>
                  </a:lnTo>
                  <a:lnTo>
                    <a:pt x="67" y="88"/>
                  </a:lnTo>
                  <a:lnTo>
                    <a:pt x="67" y="82"/>
                  </a:lnTo>
                  <a:lnTo>
                    <a:pt x="50" y="82"/>
                  </a:lnTo>
                  <a:lnTo>
                    <a:pt x="50" y="103"/>
                  </a:lnTo>
                  <a:lnTo>
                    <a:pt x="50" y="105"/>
                  </a:lnTo>
                  <a:lnTo>
                    <a:pt x="50" y="107"/>
                  </a:lnTo>
                  <a:lnTo>
                    <a:pt x="50" y="109"/>
                  </a:lnTo>
                  <a:lnTo>
                    <a:pt x="50" y="111"/>
                  </a:lnTo>
                  <a:lnTo>
                    <a:pt x="48" y="112"/>
                  </a:lnTo>
                  <a:lnTo>
                    <a:pt x="48" y="114"/>
                  </a:lnTo>
                  <a:lnTo>
                    <a:pt x="48" y="116"/>
                  </a:lnTo>
                  <a:lnTo>
                    <a:pt x="48" y="118"/>
                  </a:lnTo>
                  <a:lnTo>
                    <a:pt x="48" y="120"/>
                  </a:lnTo>
                  <a:lnTo>
                    <a:pt x="48" y="122"/>
                  </a:lnTo>
                  <a:lnTo>
                    <a:pt x="46" y="124"/>
                  </a:lnTo>
                  <a:lnTo>
                    <a:pt x="46" y="126"/>
                  </a:lnTo>
                  <a:lnTo>
                    <a:pt x="46" y="128"/>
                  </a:lnTo>
                  <a:lnTo>
                    <a:pt x="44" y="128"/>
                  </a:lnTo>
                  <a:lnTo>
                    <a:pt x="44" y="129"/>
                  </a:lnTo>
                  <a:lnTo>
                    <a:pt x="44" y="131"/>
                  </a:lnTo>
                  <a:lnTo>
                    <a:pt x="42" y="133"/>
                  </a:lnTo>
                  <a:lnTo>
                    <a:pt x="40" y="135"/>
                  </a:lnTo>
                  <a:lnTo>
                    <a:pt x="40" y="137"/>
                  </a:lnTo>
                  <a:lnTo>
                    <a:pt x="38" y="137"/>
                  </a:lnTo>
                  <a:lnTo>
                    <a:pt x="38" y="139"/>
                  </a:lnTo>
                  <a:lnTo>
                    <a:pt x="36" y="139"/>
                  </a:lnTo>
                  <a:lnTo>
                    <a:pt x="36" y="141"/>
                  </a:lnTo>
                  <a:lnTo>
                    <a:pt x="33" y="141"/>
                  </a:lnTo>
                  <a:lnTo>
                    <a:pt x="31" y="143"/>
                  </a:lnTo>
                  <a:lnTo>
                    <a:pt x="46" y="152"/>
                  </a:lnTo>
                  <a:lnTo>
                    <a:pt x="48" y="152"/>
                  </a:lnTo>
                  <a:lnTo>
                    <a:pt x="48" y="150"/>
                  </a:lnTo>
                  <a:lnTo>
                    <a:pt x="50" y="150"/>
                  </a:lnTo>
                  <a:lnTo>
                    <a:pt x="50" y="148"/>
                  </a:lnTo>
                  <a:lnTo>
                    <a:pt x="52" y="148"/>
                  </a:lnTo>
                  <a:lnTo>
                    <a:pt x="52" y="147"/>
                  </a:lnTo>
                  <a:lnTo>
                    <a:pt x="54" y="147"/>
                  </a:lnTo>
                  <a:lnTo>
                    <a:pt x="54" y="145"/>
                  </a:lnTo>
                  <a:lnTo>
                    <a:pt x="56" y="143"/>
                  </a:lnTo>
                  <a:lnTo>
                    <a:pt x="56" y="141"/>
                  </a:lnTo>
                  <a:lnTo>
                    <a:pt x="58" y="141"/>
                  </a:lnTo>
                  <a:lnTo>
                    <a:pt x="58" y="139"/>
                  </a:lnTo>
                  <a:lnTo>
                    <a:pt x="58" y="137"/>
                  </a:lnTo>
                  <a:lnTo>
                    <a:pt x="60" y="137"/>
                  </a:lnTo>
                  <a:lnTo>
                    <a:pt x="60" y="135"/>
                  </a:lnTo>
                  <a:lnTo>
                    <a:pt x="60" y="133"/>
                  </a:lnTo>
                  <a:lnTo>
                    <a:pt x="62" y="131"/>
                  </a:lnTo>
                  <a:lnTo>
                    <a:pt x="62" y="129"/>
                  </a:lnTo>
                  <a:lnTo>
                    <a:pt x="62" y="128"/>
                  </a:lnTo>
                  <a:lnTo>
                    <a:pt x="65" y="128"/>
                  </a:lnTo>
                  <a:lnTo>
                    <a:pt x="65" y="126"/>
                  </a:lnTo>
                  <a:lnTo>
                    <a:pt x="139" y="126"/>
                  </a:lnTo>
                  <a:close/>
                  <a:moveTo>
                    <a:pt x="139" y="112"/>
                  </a:moveTo>
                  <a:lnTo>
                    <a:pt x="67" y="112"/>
                  </a:lnTo>
                  <a:lnTo>
                    <a:pt x="67" y="111"/>
                  </a:lnTo>
                  <a:lnTo>
                    <a:pt x="67" y="109"/>
                  </a:lnTo>
                  <a:lnTo>
                    <a:pt x="67" y="107"/>
                  </a:lnTo>
                  <a:lnTo>
                    <a:pt x="67" y="105"/>
                  </a:lnTo>
                  <a:lnTo>
                    <a:pt x="67" y="103"/>
                  </a:lnTo>
                  <a:lnTo>
                    <a:pt x="67" y="101"/>
                  </a:lnTo>
                  <a:lnTo>
                    <a:pt x="139" y="101"/>
                  </a:lnTo>
                  <a:lnTo>
                    <a:pt x="139" y="1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hangingPunct="0"/>
              <a:endParaRPr lang="zh-TW" altLang="en-US" b="1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endParaRPr>
            </a:p>
          </p:txBody>
        </p:sp>
        <p:sp>
          <p:nvSpPr>
            <p:cNvPr id="1037" name="Freeform 16"/>
            <p:cNvSpPr>
              <a:spLocks noEditPoints="1"/>
            </p:cNvSpPr>
            <p:nvPr/>
          </p:nvSpPr>
          <p:spPr bwMode="auto">
            <a:xfrm>
              <a:off x="661" y="212"/>
              <a:ext cx="161" cy="148"/>
            </a:xfrm>
            <a:custGeom>
              <a:avLst/>
              <a:gdLst>
                <a:gd name="T0" fmla="*/ 40 w 163"/>
                <a:gd name="T1" fmla="*/ 27 h 148"/>
                <a:gd name="T2" fmla="*/ 37 w 163"/>
                <a:gd name="T3" fmla="*/ 0 h 148"/>
                <a:gd name="T4" fmla="*/ 12 w 163"/>
                <a:gd name="T5" fmla="*/ 35 h 148"/>
                <a:gd name="T6" fmla="*/ 14 w 163"/>
                <a:gd name="T7" fmla="*/ 40 h 148"/>
                <a:gd name="T8" fmla="*/ 16 w 163"/>
                <a:gd name="T9" fmla="*/ 48 h 148"/>
                <a:gd name="T10" fmla="*/ 18 w 163"/>
                <a:gd name="T11" fmla="*/ 55 h 148"/>
                <a:gd name="T12" fmla="*/ 35 w 163"/>
                <a:gd name="T13" fmla="*/ 54 h 148"/>
                <a:gd name="T14" fmla="*/ 33 w 163"/>
                <a:gd name="T15" fmla="*/ 46 h 148"/>
                <a:gd name="T16" fmla="*/ 31 w 163"/>
                <a:gd name="T17" fmla="*/ 40 h 148"/>
                <a:gd name="T18" fmla="*/ 29 w 163"/>
                <a:gd name="T19" fmla="*/ 35 h 148"/>
                <a:gd name="T20" fmla="*/ 27 w 163"/>
                <a:gd name="T21" fmla="*/ 29 h 148"/>
                <a:gd name="T22" fmla="*/ 0 w 163"/>
                <a:gd name="T23" fmla="*/ 76 h 148"/>
                <a:gd name="T24" fmla="*/ 40 w 163"/>
                <a:gd name="T25" fmla="*/ 59 h 148"/>
                <a:gd name="T26" fmla="*/ 40 w 163"/>
                <a:gd name="T27" fmla="*/ 52 h 148"/>
                <a:gd name="T28" fmla="*/ 40 w 163"/>
                <a:gd name="T29" fmla="*/ 44 h 148"/>
                <a:gd name="T30" fmla="*/ 40 w 163"/>
                <a:gd name="T31" fmla="*/ 38 h 148"/>
                <a:gd name="T32" fmla="*/ 40 w 163"/>
                <a:gd name="T33" fmla="*/ 33 h 148"/>
                <a:gd name="T34" fmla="*/ 40 w 163"/>
                <a:gd name="T35" fmla="*/ 31 h 148"/>
                <a:gd name="T36" fmla="*/ 40 w 163"/>
                <a:gd name="T37" fmla="*/ 37 h 148"/>
                <a:gd name="T38" fmla="*/ 40 w 163"/>
                <a:gd name="T39" fmla="*/ 44 h 148"/>
                <a:gd name="T40" fmla="*/ 40 w 163"/>
                <a:gd name="T41" fmla="*/ 52 h 148"/>
                <a:gd name="T42" fmla="*/ 40 w 163"/>
                <a:gd name="T43" fmla="*/ 59 h 148"/>
                <a:gd name="T44" fmla="*/ 40 w 163"/>
                <a:gd name="T45" fmla="*/ 141 h 148"/>
                <a:gd name="T46" fmla="*/ 40 w 163"/>
                <a:gd name="T47" fmla="*/ 88 h 148"/>
                <a:gd name="T48" fmla="*/ 40 w 163"/>
                <a:gd name="T49" fmla="*/ 84 h 148"/>
                <a:gd name="T50" fmla="*/ 6 w 163"/>
                <a:gd name="T51" fmla="*/ 84 h 148"/>
                <a:gd name="T52" fmla="*/ 4 w 163"/>
                <a:gd name="T53" fmla="*/ 90 h 148"/>
                <a:gd name="T54" fmla="*/ 22 w 163"/>
                <a:gd name="T55" fmla="*/ 126 h 148"/>
                <a:gd name="T56" fmla="*/ 40 w 163"/>
                <a:gd name="T57" fmla="*/ 99 h 148"/>
                <a:gd name="T58" fmla="*/ 22 w 163"/>
                <a:gd name="T59" fmla="*/ 126 h 148"/>
                <a:gd name="T60" fmla="*/ 40 w 163"/>
                <a:gd name="T61" fmla="*/ 63 h 148"/>
                <a:gd name="T62" fmla="*/ 40 w 163"/>
                <a:gd name="T63" fmla="*/ 71 h 148"/>
                <a:gd name="T64" fmla="*/ 40 w 163"/>
                <a:gd name="T65" fmla="*/ 78 h 148"/>
                <a:gd name="T66" fmla="*/ 40 w 163"/>
                <a:gd name="T67" fmla="*/ 86 h 148"/>
                <a:gd name="T68" fmla="*/ 40 w 163"/>
                <a:gd name="T69" fmla="*/ 92 h 148"/>
                <a:gd name="T70" fmla="*/ 40 w 163"/>
                <a:gd name="T71" fmla="*/ 97 h 148"/>
                <a:gd name="T72" fmla="*/ 40 w 163"/>
                <a:gd name="T73" fmla="*/ 103 h 148"/>
                <a:gd name="T74" fmla="*/ 40 w 163"/>
                <a:gd name="T75" fmla="*/ 111 h 148"/>
                <a:gd name="T76" fmla="*/ 40 w 163"/>
                <a:gd name="T77" fmla="*/ 116 h 148"/>
                <a:gd name="T78" fmla="*/ 40 w 163"/>
                <a:gd name="T79" fmla="*/ 120 h 148"/>
                <a:gd name="T80" fmla="*/ 40 w 163"/>
                <a:gd name="T81" fmla="*/ 120 h 148"/>
                <a:gd name="T82" fmla="*/ 40 w 163"/>
                <a:gd name="T83" fmla="*/ 118 h 148"/>
                <a:gd name="T84" fmla="*/ 40 w 163"/>
                <a:gd name="T85" fmla="*/ 116 h 148"/>
                <a:gd name="T86" fmla="*/ 40 w 163"/>
                <a:gd name="T87" fmla="*/ 135 h 148"/>
                <a:gd name="T88" fmla="*/ 40 w 163"/>
                <a:gd name="T89" fmla="*/ 137 h 148"/>
                <a:gd name="T90" fmla="*/ 40 w 163"/>
                <a:gd name="T91" fmla="*/ 137 h 148"/>
                <a:gd name="T92" fmla="*/ 40 w 163"/>
                <a:gd name="T93" fmla="*/ 137 h 148"/>
                <a:gd name="T94" fmla="*/ 40 w 163"/>
                <a:gd name="T95" fmla="*/ 135 h 148"/>
                <a:gd name="T96" fmla="*/ 40 w 163"/>
                <a:gd name="T97" fmla="*/ 129 h 148"/>
                <a:gd name="T98" fmla="*/ 40 w 163"/>
                <a:gd name="T99" fmla="*/ 124 h 148"/>
                <a:gd name="T100" fmla="*/ 40 w 163"/>
                <a:gd name="T101" fmla="*/ 118 h 148"/>
                <a:gd name="T102" fmla="*/ 40 w 163"/>
                <a:gd name="T103" fmla="*/ 111 h 148"/>
                <a:gd name="T104" fmla="*/ 40 w 163"/>
                <a:gd name="T105" fmla="*/ 103 h 148"/>
                <a:gd name="T106" fmla="*/ 40 w 163"/>
                <a:gd name="T107" fmla="*/ 95 h 148"/>
                <a:gd name="T108" fmla="*/ 40 w 163"/>
                <a:gd name="T109" fmla="*/ 90 h 148"/>
                <a:gd name="T110" fmla="*/ 40 w 163"/>
                <a:gd name="T111" fmla="*/ 82 h 148"/>
                <a:gd name="T112" fmla="*/ 40 w 163"/>
                <a:gd name="T113" fmla="*/ 76 h 148"/>
                <a:gd name="T114" fmla="*/ 40 w 163"/>
                <a:gd name="T115" fmla="*/ 71 h 148"/>
                <a:gd name="T116" fmla="*/ 40 w 163"/>
                <a:gd name="T117" fmla="*/ 65 h 148"/>
                <a:gd name="T118" fmla="*/ 40 w 163"/>
                <a:gd name="T119" fmla="*/ 57 h 148"/>
                <a:gd name="T120" fmla="*/ 40 w 163"/>
                <a:gd name="T121" fmla="*/ 4 h 148"/>
                <a:gd name="T122" fmla="*/ 40 w 163"/>
                <a:gd name="T123" fmla="*/ 21 h 148"/>
                <a:gd name="T124" fmla="*/ 40 w 163"/>
                <a:gd name="T125" fmla="*/ 19 h 14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63" h="148">
                  <a:moveTo>
                    <a:pt x="37" y="12"/>
                  </a:moveTo>
                  <a:lnTo>
                    <a:pt x="4" y="12"/>
                  </a:lnTo>
                  <a:lnTo>
                    <a:pt x="4" y="27"/>
                  </a:lnTo>
                  <a:lnTo>
                    <a:pt x="87" y="27"/>
                  </a:lnTo>
                  <a:lnTo>
                    <a:pt x="87" y="12"/>
                  </a:lnTo>
                  <a:lnTo>
                    <a:pt x="53" y="12"/>
                  </a:lnTo>
                  <a:lnTo>
                    <a:pt x="53" y="0"/>
                  </a:lnTo>
                  <a:lnTo>
                    <a:pt x="37" y="0"/>
                  </a:lnTo>
                  <a:lnTo>
                    <a:pt x="37" y="12"/>
                  </a:lnTo>
                  <a:close/>
                  <a:moveTo>
                    <a:pt x="10" y="33"/>
                  </a:moveTo>
                  <a:lnTo>
                    <a:pt x="10" y="35"/>
                  </a:lnTo>
                  <a:lnTo>
                    <a:pt x="12" y="35"/>
                  </a:lnTo>
                  <a:lnTo>
                    <a:pt x="12" y="37"/>
                  </a:lnTo>
                  <a:lnTo>
                    <a:pt x="12" y="38"/>
                  </a:lnTo>
                  <a:lnTo>
                    <a:pt x="12" y="40"/>
                  </a:lnTo>
                  <a:lnTo>
                    <a:pt x="14" y="40"/>
                  </a:lnTo>
                  <a:lnTo>
                    <a:pt x="14" y="42"/>
                  </a:lnTo>
                  <a:lnTo>
                    <a:pt x="14" y="44"/>
                  </a:lnTo>
                  <a:lnTo>
                    <a:pt x="14" y="46"/>
                  </a:lnTo>
                  <a:lnTo>
                    <a:pt x="16" y="48"/>
                  </a:lnTo>
                  <a:lnTo>
                    <a:pt x="16" y="50"/>
                  </a:lnTo>
                  <a:lnTo>
                    <a:pt x="16" y="52"/>
                  </a:lnTo>
                  <a:lnTo>
                    <a:pt x="18" y="54"/>
                  </a:lnTo>
                  <a:lnTo>
                    <a:pt x="18" y="55"/>
                  </a:lnTo>
                  <a:lnTo>
                    <a:pt x="18" y="57"/>
                  </a:lnTo>
                  <a:lnTo>
                    <a:pt x="18" y="59"/>
                  </a:lnTo>
                  <a:lnTo>
                    <a:pt x="35" y="55"/>
                  </a:lnTo>
                  <a:lnTo>
                    <a:pt x="35" y="54"/>
                  </a:lnTo>
                  <a:lnTo>
                    <a:pt x="35" y="52"/>
                  </a:lnTo>
                  <a:lnTo>
                    <a:pt x="33" y="50"/>
                  </a:lnTo>
                  <a:lnTo>
                    <a:pt x="33" y="48"/>
                  </a:lnTo>
                  <a:lnTo>
                    <a:pt x="33" y="46"/>
                  </a:lnTo>
                  <a:lnTo>
                    <a:pt x="33" y="44"/>
                  </a:lnTo>
                  <a:lnTo>
                    <a:pt x="31" y="44"/>
                  </a:lnTo>
                  <a:lnTo>
                    <a:pt x="31" y="42"/>
                  </a:lnTo>
                  <a:lnTo>
                    <a:pt x="31" y="40"/>
                  </a:lnTo>
                  <a:lnTo>
                    <a:pt x="31" y="38"/>
                  </a:lnTo>
                  <a:lnTo>
                    <a:pt x="29" y="38"/>
                  </a:lnTo>
                  <a:lnTo>
                    <a:pt x="29" y="37"/>
                  </a:lnTo>
                  <a:lnTo>
                    <a:pt x="29" y="35"/>
                  </a:lnTo>
                  <a:lnTo>
                    <a:pt x="29" y="33"/>
                  </a:lnTo>
                  <a:lnTo>
                    <a:pt x="27" y="33"/>
                  </a:lnTo>
                  <a:lnTo>
                    <a:pt x="27" y="31"/>
                  </a:lnTo>
                  <a:lnTo>
                    <a:pt x="27" y="29"/>
                  </a:lnTo>
                  <a:lnTo>
                    <a:pt x="10" y="33"/>
                  </a:lnTo>
                  <a:close/>
                  <a:moveTo>
                    <a:pt x="51" y="61"/>
                  </a:moveTo>
                  <a:lnTo>
                    <a:pt x="0" y="61"/>
                  </a:lnTo>
                  <a:lnTo>
                    <a:pt x="0" y="76"/>
                  </a:lnTo>
                  <a:lnTo>
                    <a:pt x="89" y="76"/>
                  </a:lnTo>
                  <a:lnTo>
                    <a:pt x="89" y="61"/>
                  </a:lnTo>
                  <a:lnTo>
                    <a:pt x="70" y="61"/>
                  </a:lnTo>
                  <a:lnTo>
                    <a:pt x="70" y="59"/>
                  </a:lnTo>
                  <a:lnTo>
                    <a:pt x="70" y="57"/>
                  </a:lnTo>
                  <a:lnTo>
                    <a:pt x="72" y="55"/>
                  </a:lnTo>
                  <a:lnTo>
                    <a:pt x="72" y="54"/>
                  </a:lnTo>
                  <a:lnTo>
                    <a:pt x="72" y="52"/>
                  </a:lnTo>
                  <a:lnTo>
                    <a:pt x="74" y="50"/>
                  </a:lnTo>
                  <a:lnTo>
                    <a:pt x="74" y="48"/>
                  </a:lnTo>
                  <a:lnTo>
                    <a:pt x="74" y="46"/>
                  </a:lnTo>
                  <a:lnTo>
                    <a:pt x="74" y="44"/>
                  </a:lnTo>
                  <a:lnTo>
                    <a:pt x="76" y="44"/>
                  </a:lnTo>
                  <a:lnTo>
                    <a:pt x="76" y="42"/>
                  </a:lnTo>
                  <a:lnTo>
                    <a:pt x="76" y="40"/>
                  </a:lnTo>
                  <a:lnTo>
                    <a:pt x="76" y="38"/>
                  </a:lnTo>
                  <a:lnTo>
                    <a:pt x="78" y="38"/>
                  </a:lnTo>
                  <a:lnTo>
                    <a:pt x="78" y="37"/>
                  </a:lnTo>
                  <a:lnTo>
                    <a:pt x="78" y="35"/>
                  </a:lnTo>
                  <a:lnTo>
                    <a:pt x="78" y="33"/>
                  </a:lnTo>
                  <a:lnTo>
                    <a:pt x="80" y="33"/>
                  </a:lnTo>
                  <a:lnTo>
                    <a:pt x="64" y="27"/>
                  </a:lnTo>
                  <a:lnTo>
                    <a:pt x="64" y="29"/>
                  </a:lnTo>
                  <a:lnTo>
                    <a:pt x="62" y="31"/>
                  </a:lnTo>
                  <a:lnTo>
                    <a:pt x="62" y="33"/>
                  </a:lnTo>
                  <a:lnTo>
                    <a:pt x="62" y="35"/>
                  </a:lnTo>
                  <a:lnTo>
                    <a:pt x="62" y="37"/>
                  </a:lnTo>
                  <a:lnTo>
                    <a:pt x="60" y="37"/>
                  </a:lnTo>
                  <a:lnTo>
                    <a:pt x="60" y="38"/>
                  </a:lnTo>
                  <a:lnTo>
                    <a:pt x="60" y="40"/>
                  </a:lnTo>
                  <a:lnTo>
                    <a:pt x="60" y="42"/>
                  </a:lnTo>
                  <a:lnTo>
                    <a:pt x="58" y="44"/>
                  </a:lnTo>
                  <a:lnTo>
                    <a:pt x="58" y="46"/>
                  </a:lnTo>
                  <a:lnTo>
                    <a:pt x="58" y="48"/>
                  </a:lnTo>
                  <a:lnTo>
                    <a:pt x="56" y="50"/>
                  </a:lnTo>
                  <a:lnTo>
                    <a:pt x="56" y="52"/>
                  </a:lnTo>
                  <a:lnTo>
                    <a:pt x="56" y="54"/>
                  </a:lnTo>
                  <a:lnTo>
                    <a:pt x="53" y="55"/>
                  </a:lnTo>
                  <a:lnTo>
                    <a:pt x="53" y="57"/>
                  </a:lnTo>
                  <a:lnTo>
                    <a:pt x="53" y="59"/>
                  </a:lnTo>
                  <a:lnTo>
                    <a:pt x="53" y="61"/>
                  </a:lnTo>
                  <a:lnTo>
                    <a:pt x="51" y="61"/>
                  </a:lnTo>
                  <a:close/>
                  <a:moveTo>
                    <a:pt x="22" y="141"/>
                  </a:moveTo>
                  <a:lnTo>
                    <a:pt x="68" y="141"/>
                  </a:lnTo>
                  <a:lnTo>
                    <a:pt x="68" y="148"/>
                  </a:lnTo>
                  <a:lnTo>
                    <a:pt x="87" y="148"/>
                  </a:lnTo>
                  <a:lnTo>
                    <a:pt x="87" y="90"/>
                  </a:lnTo>
                  <a:lnTo>
                    <a:pt x="87" y="88"/>
                  </a:lnTo>
                  <a:lnTo>
                    <a:pt x="87" y="86"/>
                  </a:lnTo>
                  <a:lnTo>
                    <a:pt x="85" y="86"/>
                  </a:lnTo>
                  <a:lnTo>
                    <a:pt x="85" y="84"/>
                  </a:lnTo>
                  <a:lnTo>
                    <a:pt x="82" y="84"/>
                  </a:lnTo>
                  <a:lnTo>
                    <a:pt x="80" y="84"/>
                  </a:lnTo>
                  <a:lnTo>
                    <a:pt x="10" y="84"/>
                  </a:lnTo>
                  <a:lnTo>
                    <a:pt x="8" y="84"/>
                  </a:lnTo>
                  <a:lnTo>
                    <a:pt x="6" y="84"/>
                  </a:lnTo>
                  <a:lnTo>
                    <a:pt x="6" y="86"/>
                  </a:lnTo>
                  <a:lnTo>
                    <a:pt x="4" y="86"/>
                  </a:lnTo>
                  <a:lnTo>
                    <a:pt x="4" y="88"/>
                  </a:lnTo>
                  <a:lnTo>
                    <a:pt x="4" y="90"/>
                  </a:lnTo>
                  <a:lnTo>
                    <a:pt x="4" y="148"/>
                  </a:lnTo>
                  <a:lnTo>
                    <a:pt x="22" y="148"/>
                  </a:lnTo>
                  <a:lnTo>
                    <a:pt x="22" y="141"/>
                  </a:lnTo>
                  <a:close/>
                  <a:moveTo>
                    <a:pt x="22" y="126"/>
                  </a:moveTo>
                  <a:lnTo>
                    <a:pt x="22" y="101"/>
                  </a:lnTo>
                  <a:lnTo>
                    <a:pt x="22" y="99"/>
                  </a:lnTo>
                  <a:lnTo>
                    <a:pt x="24" y="99"/>
                  </a:lnTo>
                  <a:lnTo>
                    <a:pt x="66" y="99"/>
                  </a:lnTo>
                  <a:lnTo>
                    <a:pt x="68" y="99"/>
                  </a:lnTo>
                  <a:lnTo>
                    <a:pt x="68" y="101"/>
                  </a:lnTo>
                  <a:lnTo>
                    <a:pt x="68" y="126"/>
                  </a:lnTo>
                  <a:lnTo>
                    <a:pt x="22" y="126"/>
                  </a:lnTo>
                  <a:close/>
                  <a:moveTo>
                    <a:pt x="140" y="19"/>
                  </a:moveTo>
                  <a:lnTo>
                    <a:pt x="126" y="59"/>
                  </a:lnTo>
                  <a:lnTo>
                    <a:pt x="126" y="61"/>
                  </a:lnTo>
                  <a:lnTo>
                    <a:pt x="126" y="63"/>
                  </a:lnTo>
                  <a:lnTo>
                    <a:pt x="126" y="65"/>
                  </a:lnTo>
                  <a:lnTo>
                    <a:pt x="126" y="67"/>
                  </a:lnTo>
                  <a:lnTo>
                    <a:pt x="128" y="69"/>
                  </a:lnTo>
                  <a:lnTo>
                    <a:pt x="130" y="71"/>
                  </a:lnTo>
                  <a:lnTo>
                    <a:pt x="130" y="73"/>
                  </a:lnTo>
                  <a:lnTo>
                    <a:pt x="132" y="74"/>
                  </a:lnTo>
                  <a:lnTo>
                    <a:pt x="134" y="76"/>
                  </a:lnTo>
                  <a:lnTo>
                    <a:pt x="134" y="78"/>
                  </a:lnTo>
                  <a:lnTo>
                    <a:pt x="136" y="80"/>
                  </a:lnTo>
                  <a:lnTo>
                    <a:pt x="138" y="82"/>
                  </a:lnTo>
                  <a:lnTo>
                    <a:pt x="138" y="84"/>
                  </a:lnTo>
                  <a:lnTo>
                    <a:pt x="140" y="86"/>
                  </a:lnTo>
                  <a:lnTo>
                    <a:pt x="140" y="88"/>
                  </a:lnTo>
                  <a:lnTo>
                    <a:pt x="140" y="90"/>
                  </a:lnTo>
                  <a:lnTo>
                    <a:pt x="143" y="90"/>
                  </a:lnTo>
                  <a:lnTo>
                    <a:pt x="143" y="92"/>
                  </a:lnTo>
                  <a:lnTo>
                    <a:pt x="143" y="93"/>
                  </a:lnTo>
                  <a:lnTo>
                    <a:pt x="145" y="93"/>
                  </a:lnTo>
                  <a:lnTo>
                    <a:pt x="145" y="95"/>
                  </a:lnTo>
                  <a:lnTo>
                    <a:pt x="145" y="97"/>
                  </a:lnTo>
                  <a:lnTo>
                    <a:pt x="145" y="99"/>
                  </a:lnTo>
                  <a:lnTo>
                    <a:pt x="147" y="99"/>
                  </a:lnTo>
                  <a:lnTo>
                    <a:pt x="147" y="101"/>
                  </a:lnTo>
                  <a:lnTo>
                    <a:pt x="147" y="103"/>
                  </a:lnTo>
                  <a:lnTo>
                    <a:pt x="147" y="105"/>
                  </a:lnTo>
                  <a:lnTo>
                    <a:pt x="147" y="107"/>
                  </a:lnTo>
                  <a:lnTo>
                    <a:pt x="147" y="109"/>
                  </a:lnTo>
                  <a:lnTo>
                    <a:pt x="147" y="111"/>
                  </a:lnTo>
                  <a:lnTo>
                    <a:pt x="147" y="112"/>
                  </a:lnTo>
                  <a:lnTo>
                    <a:pt x="147" y="114"/>
                  </a:lnTo>
                  <a:lnTo>
                    <a:pt x="145" y="114"/>
                  </a:lnTo>
                  <a:lnTo>
                    <a:pt x="145" y="116"/>
                  </a:lnTo>
                  <a:lnTo>
                    <a:pt x="145" y="118"/>
                  </a:lnTo>
                  <a:lnTo>
                    <a:pt x="143" y="118"/>
                  </a:lnTo>
                  <a:lnTo>
                    <a:pt x="143" y="120"/>
                  </a:lnTo>
                  <a:lnTo>
                    <a:pt x="140" y="120"/>
                  </a:lnTo>
                  <a:lnTo>
                    <a:pt x="138" y="120"/>
                  </a:lnTo>
                  <a:lnTo>
                    <a:pt x="136" y="120"/>
                  </a:lnTo>
                  <a:lnTo>
                    <a:pt x="134" y="120"/>
                  </a:lnTo>
                  <a:lnTo>
                    <a:pt x="132" y="120"/>
                  </a:lnTo>
                  <a:lnTo>
                    <a:pt x="130" y="120"/>
                  </a:lnTo>
                  <a:lnTo>
                    <a:pt x="128" y="120"/>
                  </a:lnTo>
                  <a:lnTo>
                    <a:pt x="126" y="118"/>
                  </a:lnTo>
                  <a:lnTo>
                    <a:pt x="124" y="118"/>
                  </a:lnTo>
                  <a:lnTo>
                    <a:pt x="122" y="118"/>
                  </a:lnTo>
                  <a:lnTo>
                    <a:pt x="122" y="116"/>
                  </a:lnTo>
                  <a:lnTo>
                    <a:pt x="120" y="116"/>
                  </a:lnTo>
                  <a:lnTo>
                    <a:pt x="118" y="116"/>
                  </a:lnTo>
                  <a:lnTo>
                    <a:pt x="118" y="114"/>
                  </a:lnTo>
                  <a:lnTo>
                    <a:pt x="116" y="133"/>
                  </a:lnTo>
                  <a:lnTo>
                    <a:pt x="118" y="133"/>
                  </a:lnTo>
                  <a:lnTo>
                    <a:pt x="120" y="135"/>
                  </a:lnTo>
                  <a:lnTo>
                    <a:pt x="122" y="135"/>
                  </a:lnTo>
                  <a:lnTo>
                    <a:pt x="124" y="135"/>
                  </a:lnTo>
                  <a:lnTo>
                    <a:pt x="126" y="135"/>
                  </a:lnTo>
                  <a:lnTo>
                    <a:pt x="128" y="137"/>
                  </a:lnTo>
                  <a:lnTo>
                    <a:pt x="130" y="137"/>
                  </a:lnTo>
                  <a:lnTo>
                    <a:pt x="132" y="137"/>
                  </a:lnTo>
                  <a:lnTo>
                    <a:pt x="134" y="137"/>
                  </a:lnTo>
                  <a:lnTo>
                    <a:pt x="136" y="137"/>
                  </a:lnTo>
                  <a:lnTo>
                    <a:pt x="138" y="137"/>
                  </a:lnTo>
                  <a:lnTo>
                    <a:pt x="140" y="137"/>
                  </a:lnTo>
                  <a:lnTo>
                    <a:pt x="143" y="137"/>
                  </a:lnTo>
                  <a:lnTo>
                    <a:pt x="145" y="137"/>
                  </a:lnTo>
                  <a:lnTo>
                    <a:pt x="147" y="137"/>
                  </a:lnTo>
                  <a:lnTo>
                    <a:pt x="147" y="135"/>
                  </a:lnTo>
                  <a:lnTo>
                    <a:pt x="149" y="135"/>
                  </a:lnTo>
                  <a:lnTo>
                    <a:pt x="151" y="135"/>
                  </a:lnTo>
                  <a:lnTo>
                    <a:pt x="151" y="133"/>
                  </a:lnTo>
                  <a:lnTo>
                    <a:pt x="153" y="133"/>
                  </a:lnTo>
                  <a:lnTo>
                    <a:pt x="155" y="131"/>
                  </a:lnTo>
                  <a:lnTo>
                    <a:pt x="155" y="129"/>
                  </a:lnTo>
                  <a:lnTo>
                    <a:pt x="157" y="129"/>
                  </a:lnTo>
                  <a:lnTo>
                    <a:pt x="157" y="128"/>
                  </a:lnTo>
                  <a:lnTo>
                    <a:pt x="159" y="126"/>
                  </a:lnTo>
                  <a:lnTo>
                    <a:pt x="159" y="124"/>
                  </a:lnTo>
                  <a:lnTo>
                    <a:pt x="161" y="124"/>
                  </a:lnTo>
                  <a:lnTo>
                    <a:pt x="161" y="122"/>
                  </a:lnTo>
                  <a:lnTo>
                    <a:pt x="161" y="120"/>
                  </a:lnTo>
                  <a:lnTo>
                    <a:pt x="163" y="118"/>
                  </a:lnTo>
                  <a:lnTo>
                    <a:pt x="163" y="116"/>
                  </a:lnTo>
                  <a:lnTo>
                    <a:pt x="163" y="114"/>
                  </a:lnTo>
                  <a:lnTo>
                    <a:pt x="163" y="112"/>
                  </a:lnTo>
                  <a:lnTo>
                    <a:pt x="163" y="111"/>
                  </a:lnTo>
                  <a:lnTo>
                    <a:pt x="163" y="109"/>
                  </a:lnTo>
                  <a:lnTo>
                    <a:pt x="163" y="107"/>
                  </a:lnTo>
                  <a:lnTo>
                    <a:pt x="163" y="105"/>
                  </a:lnTo>
                  <a:lnTo>
                    <a:pt x="163" y="103"/>
                  </a:lnTo>
                  <a:lnTo>
                    <a:pt x="163" y="101"/>
                  </a:lnTo>
                  <a:lnTo>
                    <a:pt x="163" y="99"/>
                  </a:lnTo>
                  <a:lnTo>
                    <a:pt x="163" y="97"/>
                  </a:lnTo>
                  <a:lnTo>
                    <a:pt x="161" y="95"/>
                  </a:lnTo>
                  <a:lnTo>
                    <a:pt x="161" y="93"/>
                  </a:lnTo>
                  <a:lnTo>
                    <a:pt x="161" y="92"/>
                  </a:lnTo>
                  <a:lnTo>
                    <a:pt x="161" y="90"/>
                  </a:lnTo>
                  <a:lnTo>
                    <a:pt x="159" y="90"/>
                  </a:lnTo>
                  <a:lnTo>
                    <a:pt x="159" y="88"/>
                  </a:lnTo>
                  <a:lnTo>
                    <a:pt x="159" y="86"/>
                  </a:lnTo>
                  <a:lnTo>
                    <a:pt x="157" y="84"/>
                  </a:lnTo>
                  <a:lnTo>
                    <a:pt x="157" y="82"/>
                  </a:lnTo>
                  <a:lnTo>
                    <a:pt x="157" y="80"/>
                  </a:lnTo>
                  <a:lnTo>
                    <a:pt x="155" y="80"/>
                  </a:lnTo>
                  <a:lnTo>
                    <a:pt x="155" y="78"/>
                  </a:lnTo>
                  <a:lnTo>
                    <a:pt x="153" y="76"/>
                  </a:lnTo>
                  <a:lnTo>
                    <a:pt x="153" y="74"/>
                  </a:lnTo>
                  <a:lnTo>
                    <a:pt x="151" y="74"/>
                  </a:lnTo>
                  <a:lnTo>
                    <a:pt x="151" y="73"/>
                  </a:lnTo>
                  <a:lnTo>
                    <a:pt x="149" y="71"/>
                  </a:lnTo>
                  <a:lnTo>
                    <a:pt x="149" y="69"/>
                  </a:lnTo>
                  <a:lnTo>
                    <a:pt x="147" y="69"/>
                  </a:lnTo>
                  <a:lnTo>
                    <a:pt x="147" y="67"/>
                  </a:lnTo>
                  <a:lnTo>
                    <a:pt x="145" y="65"/>
                  </a:lnTo>
                  <a:lnTo>
                    <a:pt x="145" y="63"/>
                  </a:lnTo>
                  <a:lnTo>
                    <a:pt x="145" y="61"/>
                  </a:lnTo>
                  <a:lnTo>
                    <a:pt x="145" y="59"/>
                  </a:lnTo>
                  <a:lnTo>
                    <a:pt x="145" y="57"/>
                  </a:lnTo>
                  <a:lnTo>
                    <a:pt x="161" y="12"/>
                  </a:lnTo>
                  <a:lnTo>
                    <a:pt x="149" y="4"/>
                  </a:lnTo>
                  <a:lnTo>
                    <a:pt x="97" y="4"/>
                  </a:lnTo>
                  <a:lnTo>
                    <a:pt x="95" y="4"/>
                  </a:lnTo>
                  <a:lnTo>
                    <a:pt x="93" y="6"/>
                  </a:lnTo>
                  <a:lnTo>
                    <a:pt x="93" y="148"/>
                  </a:lnTo>
                  <a:lnTo>
                    <a:pt x="111" y="148"/>
                  </a:lnTo>
                  <a:lnTo>
                    <a:pt x="111" y="21"/>
                  </a:lnTo>
                  <a:lnTo>
                    <a:pt x="114" y="21"/>
                  </a:lnTo>
                  <a:lnTo>
                    <a:pt x="114" y="19"/>
                  </a:lnTo>
                  <a:lnTo>
                    <a:pt x="116" y="19"/>
                  </a:lnTo>
                  <a:lnTo>
                    <a:pt x="140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hangingPunct="0"/>
              <a:endParaRPr lang="zh-TW" altLang="en-US" b="1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endParaRPr>
            </a:p>
          </p:txBody>
        </p:sp>
        <p:pic>
          <p:nvPicPr>
            <p:cNvPr id="1038" name="Picture 17" descr="MOEA_logo3"/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0" y="154"/>
              <a:ext cx="432" cy="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9198637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81" r:id="rId1"/>
    <p:sldLayoutId id="2147484582" r:id="rId2"/>
    <p:sldLayoutId id="2147484583" r:id="rId3"/>
    <p:sldLayoutId id="2147484584" r:id="rId4"/>
    <p:sldLayoutId id="2147484585" r:id="rId5"/>
    <p:sldLayoutId id="2147484586" r:id="rId6"/>
    <p:sldLayoutId id="2147484587" r:id="rId7"/>
    <p:sldLayoutId id="2147484588" r:id="rId8"/>
    <p:sldLayoutId id="2147484589" r:id="rId9"/>
    <p:sldLayoutId id="2147484590" r:id="rId10"/>
    <p:sldLayoutId id="2147484591" r:id="rId11"/>
    <p:sldLayoutId id="2147484592" r:id="rId12"/>
  </p:sldLayoutIdLst>
  <p:transition/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2400" b="1">
          <a:solidFill>
            <a:schemeClr val="accent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2400" b="1">
          <a:solidFill>
            <a:schemeClr val="accent2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  <a:ea typeface="標楷體" pitchFamily="65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2400" b="1">
          <a:solidFill>
            <a:schemeClr val="accent2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  <a:ea typeface="標楷體" pitchFamily="65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2400" b="1">
          <a:solidFill>
            <a:schemeClr val="accent2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  <a:ea typeface="標楷體" pitchFamily="65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2400" b="1">
          <a:solidFill>
            <a:schemeClr val="accent2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  <a:ea typeface="標楷體" pitchFamily="65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2400" b="1">
          <a:solidFill>
            <a:schemeClr val="accent2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  <a:ea typeface="標楷體" pitchFamily="65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2400" b="1">
          <a:solidFill>
            <a:schemeClr val="accent2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  <a:ea typeface="標楷體" pitchFamily="65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2400" b="1">
          <a:solidFill>
            <a:schemeClr val="accent2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  <a:ea typeface="標楷體" pitchFamily="65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2400" b="1">
          <a:solidFill>
            <a:schemeClr val="accent2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  <a:ea typeface="標楷體" pitchFamily="65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7339" y="1628779"/>
            <a:ext cx="89154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/>
              <a:t>按一下以編輯母片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5306" y="6245225"/>
            <a:ext cx="23114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zh-TW" altLang="zh-TW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0" y="6245225"/>
            <a:ext cx="31369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612750" y="875529"/>
            <a:ext cx="7098789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zh-TW" altLang="zh-TW" dirty="0"/>
          </a:p>
        </p:txBody>
      </p:sp>
      <p:pic>
        <p:nvPicPr>
          <p:cNvPr id="14" name="圖片 13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5546" y="6079196"/>
            <a:ext cx="1560173" cy="749496"/>
          </a:xfrm>
          <a:prstGeom prst="rect">
            <a:avLst/>
          </a:prstGeom>
        </p:spPr>
      </p:pic>
      <p:sp>
        <p:nvSpPr>
          <p:cNvPr id="512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9300" y="6245225"/>
            <a:ext cx="23114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E4464FB1-7288-48A4-A4E9-EA359D4792F7}" type="slidenum">
              <a:rPr lang="en-US" altLang="zh-TW">
                <a:solidFill>
                  <a:srgbClr val="000000"/>
                </a:solidFill>
                <a:latin typeface="Arial" charset="0"/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67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632" r:id="rId1"/>
    <p:sldLayoutId id="2147484633" r:id="rId2"/>
    <p:sldLayoutId id="2147484634" r:id="rId3"/>
    <p:sldLayoutId id="2147484635" r:id="rId4"/>
    <p:sldLayoutId id="2147484636" r:id="rId5"/>
    <p:sldLayoutId id="2147484637" r:id="rId6"/>
    <p:sldLayoutId id="2147484638" r:id="rId7"/>
    <p:sldLayoutId id="2147484639" r:id="rId8"/>
    <p:sldLayoutId id="2147484640" r:id="rId9"/>
    <p:sldLayoutId id="2147484641" r:id="rId10"/>
    <p:sldLayoutId id="2147484642" r:id="rId11"/>
    <p:sldLayoutId id="2147484643" r:id="rId12"/>
  </p:sldLayoutIdLst>
  <p:transition/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華康郭泰碑W4" panose="03000409000000000000" pitchFamily="65" charset="-120"/>
          <a:ea typeface="華康郭泰碑W4" panose="03000409000000000000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華康郭泰碑W4" pitchFamily="65" charset="-120"/>
          <a:ea typeface="華康郭泰碑W4" pitchFamily="65" charset="-120"/>
          <a:cs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華康郭泰碑W4" pitchFamily="65" charset="-120"/>
          <a:ea typeface="華康郭泰碑W4" pitchFamily="65" charset="-120"/>
          <a:cs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華康郭泰碑W4" pitchFamily="65" charset="-120"/>
          <a:ea typeface="華康郭泰碑W4" pitchFamily="65" charset="-120"/>
          <a:cs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華康郭泰碑W4" pitchFamily="65" charset="-120"/>
          <a:ea typeface="華康郭泰碑W4" pitchFamily="65" charset="-120"/>
          <a:cs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  <a:cs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  <a:cs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  <a:cs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  <a:cs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Ø"/>
        <a:defRPr kumimoji="1" sz="3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華康郭泰碑W4" panose="03000409000000000000" pitchFamily="65" charset="-120"/>
          <a:ea typeface="華康郭泰碑W4" panose="03000409000000000000" pitchFamily="65" charset="-12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•"/>
        <a:defRPr kumimoji="1"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華康郭泰碑W4" panose="03000409000000000000" pitchFamily="65" charset="-120"/>
          <a:ea typeface="華康郭泰碑W4" panose="03000409000000000000" pitchFamily="65" charset="-12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華康郭泰碑W4" panose="03000409000000000000" pitchFamily="65" charset="-120"/>
          <a:ea typeface="華康郭泰碑W4" panose="03000409000000000000" pitchFamily="65" charset="-12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華康郭泰碑W4" panose="03000409000000000000" pitchFamily="65" charset="-120"/>
          <a:ea typeface="華康郭泰碑W4" panose="03000409000000000000" pitchFamily="65" charset="-12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華康郭泰碑W4" panose="03000409000000000000" pitchFamily="65" charset="-120"/>
          <a:ea typeface="華康郭泰碑W4" panose="03000409000000000000" pitchFamily="65" charset="-120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7339" y="1628779"/>
            <a:ext cx="89154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/>
              <a:t>按一下以編輯母片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5306" y="6245225"/>
            <a:ext cx="23114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zh-TW" altLang="zh-TW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0" y="6245225"/>
            <a:ext cx="31369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612750" y="875522"/>
            <a:ext cx="7098789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zh-TW" altLang="zh-TW" dirty="0"/>
          </a:p>
        </p:txBody>
      </p:sp>
      <p:pic>
        <p:nvPicPr>
          <p:cNvPr id="14" name="圖片 13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5546" y="6079196"/>
            <a:ext cx="1560173" cy="749496"/>
          </a:xfrm>
          <a:prstGeom prst="rect">
            <a:avLst/>
          </a:prstGeom>
        </p:spPr>
      </p:pic>
      <p:sp>
        <p:nvSpPr>
          <p:cNvPr id="512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9300" y="6245225"/>
            <a:ext cx="23114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E4464FB1-7288-48A4-A4E9-EA359D4792F7}" type="slidenum">
              <a:rPr lang="en-US" altLang="zh-TW">
                <a:solidFill>
                  <a:srgbClr val="000000"/>
                </a:solidFill>
                <a:latin typeface="Arial" charset="0"/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6838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645" r:id="rId1"/>
    <p:sldLayoutId id="2147484646" r:id="rId2"/>
    <p:sldLayoutId id="2147484647" r:id="rId3"/>
    <p:sldLayoutId id="2147484648" r:id="rId4"/>
    <p:sldLayoutId id="2147484649" r:id="rId5"/>
    <p:sldLayoutId id="2147484650" r:id="rId6"/>
    <p:sldLayoutId id="2147484651" r:id="rId7"/>
    <p:sldLayoutId id="2147484652" r:id="rId8"/>
    <p:sldLayoutId id="2147484653" r:id="rId9"/>
    <p:sldLayoutId id="2147484654" r:id="rId10"/>
    <p:sldLayoutId id="2147484655" r:id="rId11"/>
    <p:sldLayoutId id="2147484656" r:id="rId12"/>
  </p:sldLayoutIdLst>
  <p:transition/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華康郭泰碑W4" panose="03000409000000000000" pitchFamily="65" charset="-120"/>
          <a:ea typeface="華康郭泰碑W4" panose="03000409000000000000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華康郭泰碑W4" pitchFamily="65" charset="-120"/>
          <a:ea typeface="華康郭泰碑W4" pitchFamily="65" charset="-120"/>
          <a:cs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華康郭泰碑W4" pitchFamily="65" charset="-120"/>
          <a:ea typeface="華康郭泰碑W4" pitchFamily="65" charset="-120"/>
          <a:cs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華康郭泰碑W4" pitchFamily="65" charset="-120"/>
          <a:ea typeface="華康郭泰碑W4" pitchFamily="65" charset="-120"/>
          <a:cs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華康郭泰碑W4" pitchFamily="65" charset="-120"/>
          <a:ea typeface="華康郭泰碑W4" pitchFamily="65" charset="-120"/>
          <a:cs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  <a:cs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  <a:cs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  <a:cs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  <a:cs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Ø"/>
        <a:defRPr kumimoji="1" sz="3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華康郭泰碑W4" panose="03000409000000000000" pitchFamily="65" charset="-120"/>
          <a:ea typeface="華康郭泰碑W4" panose="03000409000000000000" pitchFamily="65" charset="-12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•"/>
        <a:defRPr kumimoji="1"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華康郭泰碑W4" panose="03000409000000000000" pitchFamily="65" charset="-120"/>
          <a:ea typeface="華康郭泰碑W4" panose="03000409000000000000" pitchFamily="65" charset="-12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華康郭泰碑W4" panose="03000409000000000000" pitchFamily="65" charset="-120"/>
          <a:ea typeface="華康郭泰碑W4" panose="03000409000000000000" pitchFamily="65" charset="-12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華康郭泰碑W4" panose="03000409000000000000" pitchFamily="65" charset="-120"/>
          <a:ea typeface="華康郭泰碑W4" panose="03000409000000000000" pitchFamily="65" charset="-12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華康郭泰碑W4" panose="03000409000000000000" pitchFamily="65" charset="-120"/>
          <a:ea typeface="華康郭泰碑W4" panose="03000409000000000000" pitchFamily="65" charset="-120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7339" y="1628778"/>
            <a:ext cx="89154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/>
              <a:t>按一下以編輯母片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5306" y="6245225"/>
            <a:ext cx="23114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zh-TW" altLang="zh-TW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0" y="6245225"/>
            <a:ext cx="31369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8" name="Freeform 27" descr="Dark upward diagonal"/>
          <p:cNvSpPr>
            <a:spLocks/>
          </p:cNvSpPr>
          <p:nvPr/>
        </p:nvSpPr>
        <p:spPr bwMode="gray">
          <a:xfrm>
            <a:off x="92876" y="76201"/>
            <a:ext cx="9725422" cy="500063"/>
          </a:xfrm>
          <a:custGeom>
            <a:avLst/>
            <a:gdLst>
              <a:gd name="T0" fmla="*/ 0 w 5655"/>
              <a:gd name="T1" fmla="*/ 2520953 h 315"/>
              <a:gd name="T2" fmla="*/ 2147483647 w 5655"/>
              <a:gd name="T3" fmla="*/ 0 h 315"/>
              <a:gd name="T4" fmla="*/ 2147483647 w 5655"/>
              <a:gd name="T5" fmla="*/ 211693337 h 315"/>
              <a:gd name="T6" fmla="*/ 2147483647 w 5655"/>
              <a:gd name="T7" fmla="*/ 793850806 h 315"/>
              <a:gd name="T8" fmla="*/ 2520950 w 5655"/>
              <a:gd name="T9" fmla="*/ 791329854 h 315"/>
              <a:gd name="T10" fmla="*/ 0 w 5655"/>
              <a:gd name="T11" fmla="*/ 2520953 h 315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5655" h="315">
                <a:moveTo>
                  <a:pt x="0" y="1"/>
                </a:moveTo>
                <a:lnTo>
                  <a:pt x="5546" y="0"/>
                </a:lnTo>
                <a:cubicBezTo>
                  <a:pt x="5652" y="0"/>
                  <a:pt x="5655" y="84"/>
                  <a:pt x="5655" y="84"/>
                </a:cubicBezTo>
                <a:lnTo>
                  <a:pt x="5649" y="315"/>
                </a:lnTo>
                <a:lnTo>
                  <a:pt x="1" y="314"/>
                </a:lnTo>
                <a:lnTo>
                  <a:pt x="0" y="1"/>
                </a:lnTo>
                <a:close/>
              </a:path>
            </a:pathLst>
          </a:custGeom>
          <a:pattFill prst="dkUpDiag">
            <a:fgClr>
              <a:srgbClr val="329A2A">
                <a:alpha val="76862"/>
              </a:srgbClr>
            </a:fgClr>
            <a:bgClr>
              <a:srgbClr val="DDE89A">
                <a:alpha val="76862"/>
              </a:srgbClr>
            </a:bgClr>
          </a:pattFill>
          <a:ln>
            <a:noFill/>
          </a:ln>
          <a:effectLst/>
        </p:spPr>
        <p:txBody>
          <a:bodyPr/>
          <a:lstStyle/>
          <a:p>
            <a:endParaRPr lang="zh-TW" altLang="en-U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9" name="Rectangle 33"/>
          <p:cNvSpPr>
            <a:spLocks noChangeArrowheads="1"/>
          </p:cNvSpPr>
          <p:nvPr/>
        </p:nvSpPr>
        <p:spPr bwMode="gray">
          <a:xfrm>
            <a:off x="92878" y="609600"/>
            <a:ext cx="9730581" cy="185738"/>
          </a:xfrm>
          <a:prstGeom prst="rect">
            <a:avLst/>
          </a:prstGeom>
          <a:solidFill>
            <a:srgbClr val="80CB35"/>
          </a:solidFill>
          <a:ln>
            <a:noFill/>
          </a:ln>
          <a:effectLst/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zh-CN" altLang="en-US" sz="1800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612750" y="875507"/>
            <a:ext cx="7098789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zh-TW" altLang="zh-TW" dirty="0"/>
          </a:p>
        </p:txBody>
      </p:sp>
      <p:grpSp>
        <p:nvGrpSpPr>
          <p:cNvPr id="3" name="群組 2"/>
          <p:cNvGrpSpPr/>
          <p:nvPr/>
        </p:nvGrpSpPr>
        <p:grpSpPr>
          <a:xfrm>
            <a:off x="91157" y="831851"/>
            <a:ext cx="9732301" cy="1154113"/>
            <a:chOff x="84138" y="831850"/>
            <a:chExt cx="8983662" cy="1154113"/>
          </a:xfrm>
        </p:grpSpPr>
        <p:sp>
          <p:nvSpPr>
            <p:cNvPr id="11" name="Freeform 30"/>
            <p:cNvSpPr>
              <a:spLocks/>
            </p:cNvSpPr>
            <p:nvPr userDrawn="1"/>
          </p:nvSpPr>
          <p:spPr bwMode="gray">
            <a:xfrm>
              <a:off x="85725" y="1168400"/>
              <a:ext cx="8982075" cy="817563"/>
            </a:xfrm>
            <a:custGeom>
              <a:avLst/>
              <a:gdLst>
                <a:gd name="T0" fmla="*/ 0 w 5446"/>
                <a:gd name="T1" fmla="*/ 0 h 590"/>
                <a:gd name="T2" fmla="*/ 5878 w 5446"/>
                <a:gd name="T3" fmla="*/ 0 h 590"/>
                <a:gd name="T4" fmla="*/ 5878 w 5446"/>
                <a:gd name="T5" fmla="*/ 237 h 590"/>
                <a:gd name="T6" fmla="*/ 5878 w 5446"/>
                <a:gd name="T7" fmla="*/ 344 h 590"/>
                <a:gd name="T8" fmla="*/ 1632 w 5446"/>
                <a:gd name="T9" fmla="*/ 338 h 590"/>
                <a:gd name="T10" fmla="*/ 1390 w 5446"/>
                <a:gd name="T11" fmla="*/ 445 h 590"/>
                <a:gd name="T12" fmla="*/ 0 w 5446"/>
                <a:gd name="T13" fmla="*/ 450 h 590"/>
                <a:gd name="T14" fmla="*/ 0 w 5446"/>
                <a:gd name="T15" fmla="*/ 0 h 59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5446" h="590">
                  <a:moveTo>
                    <a:pt x="0" y="0"/>
                  </a:moveTo>
                  <a:lnTo>
                    <a:pt x="5446" y="0"/>
                  </a:lnTo>
                  <a:lnTo>
                    <a:pt x="5446" y="312"/>
                  </a:lnTo>
                  <a:lnTo>
                    <a:pt x="5446" y="451"/>
                  </a:lnTo>
                  <a:cubicBezTo>
                    <a:pt x="4790" y="473"/>
                    <a:pt x="2205" y="421"/>
                    <a:pt x="1512" y="443"/>
                  </a:cubicBezTo>
                  <a:lnTo>
                    <a:pt x="1288" y="584"/>
                  </a:lnTo>
                  <a:lnTo>
                    <a:pt x="0" y="5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DE89A"/>
            </a:solidFill>
            <a:ln>
              <a:noFill/>
            </a:ln>
            <a:effectLst/>
          </p:spPr>
          <p:txBody>
            <a:bodyPr/>
            <a:lstStyle/>
            <a:p>
              <a:endParaRPr lang="zh-TW" altLang="en-US" sz="180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10" name="Freeform 31"/>
            <p:cNvSpPr>
              <a:spLocks/>
            </p:cNvSpPr>
            <p:nvPr userDrawn="1"/>
          </p:nvSpPr>
          <p:spPr bwMode="gray">
            <a:xfrm>
              <a:off x="85725" y="854075"/>
              <a:ext cx="8982075" cy="1039813"/>
            </a:xfrm>
            <a:custGeom>
              <a:avLst/>
              <a:gdLst>
                <a:gd name="T0" fmla="*/ 1 w 5658"/>
                <a:gd name="T1" fmla="*/ 0 h 655"/>
                <a:gd name="T2" fmla="*/ 5657 w 5658"/>
                <a:gd name="T3" fmla="*/ 0 h 655"/>
                <a:gd name="T4" fmla="*/ 5658 w 5658"/>
                <a:gd name="T5" fmla="*/ 534 h 655"/>
                <a:gd name="T6" fmla="*/ 1553 w 5658"/>
                <a:gd name="T7" fmla="*/ 528 h 655"/>
                <a:gd name="T8" fmla="*/ 1317 w 5658"/>
                <a:gd name="T9" fmla="*/ 651 h 655"/>
                <a:gd name="T10" fmla="*/ 0 w 5658"/>
                <a:gd name="T11" fmla="*/ 655 h 655"/>
                <a:gd name="T12" fmla="*/ 1 w 5658"/>
                <a:gd name="T13" fmla="*/ 0 h 65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5658" h="655">
                  <a:moveTo>
                    <a:pt x="1" y="0"/>
                  </a:moveTo>
                  <a:lnTo>
                    <a:pt x="5657" y="0"/>
                  </a:lnTo>
                  <a:lnTo>
                    <a:pt x="5658" y="534"/>
                  </a:lnTo>
                  <a:lnTo>
                    <a:pt x="1553" y="528"/>
                  </a:lnTo>
                  <a:lnTo>
                    <a:pt x="1317" y="651"/>
                  </a:lnTo>
                  <a:lnTo>
                    <a:pt x="0" y="65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 sz="1800">
                <a:solidFill>
                  <a:srgbClr val="000000"/>
                </a:solidFill>
                <a:latin typeface="Arial" charset="0"/>
              </a:endParaRPr>
            </a:p>
          </p:txBody>
        </p:sp>
        <p:pic>
          <p:nvPicPr>
            <p:cNvPr id="13" name="圖片 12"/>
            <p:cNvPicPr>
              <a:picLocks noChangeAspect="1"/>
            </p:cNvPicPr>
            <p:nvPr userDrawn="1"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138" y="831850"/>
              <a:ext cx="1751012" cy="1009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4" name="圖片 13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5546" y="6079196"/>
            <a:ext cx="1560173" cy="749496"/>
          </a:xfrm>
          <a:prstGeom prst="rect">
            <a:avLst/>
          </a:prstGeom>
        </p:spPr>
      </p:pic>
      <p:sp>
        <p:nvSpPr>
          <p:cNvPr id="512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9300" y="6245225"/>
            <a:ext cx="23114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E4464FB1-7288-48A4-A4E9-EA359D4792F7}" type="slidenum">
              <a:rPr lang="en-US" altLang="zh-TW">
                <a:solidFill>
                  <a:srgbClr val="000000"/>
                </a:solidFill>
                <a:latin typeface="Arial" charset="0"/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1125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03" r:id="rId1"/>
    <p:sldLayoutId id="2147484704" r:id="rId2"/>
    <p:sldLayoutId id="2147484705" r:id="rId3"/>
    <p:sldLayoutId id="2147484706" r:id="rId4"/>
    <p:sldLayoutId id="2147484707" r:id="rId5"/>
    <p:sldLayoutId id="2147484708" r:id="rId6"/>
    <p:sldLayoutId id="2147484709" r:id="rId7"/>
    <p:sldLayoutId id="2147484710" r:id="rId8"/>
    <p:sldLayoutId id="2147484711" r:id="rId9"/>
    <p:sldLayoutId id="2147484712" r:id="rId10"/>
    <p:sldLayoutId id="2147484713" r:id="rId11"/>
    <p:sldLayoutId id="2147484714" r:id="rId12"/>
  </p:sldLayoutIdLst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華康郭泰碑W4" panose="03000409000000000000" pitchFamily="65" charset="-120"/>
          <a:ea typeface="華康郭泰碑W4" panose="03000409000000000000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華康郭泰碑W4" pitchFamily="65" charset="-120"/>
          <a:ea typeface="華康郭泰碑W4" pitchFamily="65" charset="-120"/>
          <a:cs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華康郭泰碑W4" pitchFamily="65" charset="-120"/>
          <a:ea typeface="華康郭泰碑W4" pitchFamily="65" charset="-120"/>
          <a:cs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華康郭泰碑W4" pitchFamily="65" charset="-120"/>
          <a:ea typeface="華康郭泰碑W4" pitchFamily="65" charset="-120"/>
          <a:cs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華康郭泰碑W4" pitchFamily="65" charset="-120"/>
          <a:ea typeface="華康郭泰碑W4" pitchFamily="65" charset="-120"/>
          <a:cs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  <a:cs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  <a:cs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  <a:cs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  <a:cs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Ø"/>
        <a:defRPr kumimoji="1" sz="3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華康郭泰碑W4" panose="03000409000000000000" pitchFamily="65" charset="-120"/>
          <a:ea typeface="華康郭泰碑W4" panose="03000409000000000000" pitchFamily="65" charset="-12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•"/>
        <a:defRPr kumimoji="1"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華康郭泰碑W4" panose="03000409000000000000" pitchFamily="65" charset="-120"/>
          <a:ea typeface="華康郭泰碑W4" panose="03000409000000000000" pitchFamily="65" charset="-12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華康郭泰碑W4" panose="03000409000000000000" pitchFamily="65" charset="-120"/>
          <a:ea typeface="華康郭泰碑W4" panose="03000409000000000000" pitchFamily="65" charset="-12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華康郭泰碑W4" panose="03000409000000000000" pitchFamily="65" charset="-120"/>
          <a:ea typeface="華康郭泰碑W4" panose="03000409000000000000" pitchFamily="65" charset="-12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華康郭泰碑W4" panose="03000409000000000000" pitchFamily="65" charset="-120"/>
          <a:ea typeface="華康郭泰碑W4" panose="03000409000000000000" pitchFamily="65" charset="-120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311" name="Rectangle 63"/>
          <p:cNvSpPr>
            <a:spLocks noGrp="1" noChangeArrowheads="1"/>
          </p:cNvSpPr>
          <p:nvPr>
            <p:ph type="title"/>
          </p:nvPr>
        </p:nvSpPr>
        <p:spPr bwMode="auto">
          <a:xfrm>
            <a:off x="873125" y="3"/>
            <a:ext cx="8420100" cy="96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</a:p>
        </p:txBody>
      </p:sp>
      <p:sp>
        <p:nvSpPr>
          <p:cNvPr id="1027" name="Rectangle 64" descr="Rectangle: Click to edit Master text styles&#10;Second level&#10;Third level&#10;Fourth level&#10;Fifth level"/>
          <p:cNvSpPr>
            <a:spLocks noGrp="1" noChangeArrowheads="1"/>
          </p:cNvSpPr>
          <p:nvPr>
            <p:ph type="body" idx="1"/>
          </p:nvPr>
        </p:nvSpPr>
        <p:spPr bwMode="auto">
          <a:xfrm>
            <a:off x="819149" y="1484313"/>
            <a:ext cx="8420100" cy="504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1028" name="Rectangle 88"/>
          <p:cNvSpPr>
            <a:spLocks noChangeArrowheads="1"/>
          </p:cNvSpPr>
          <p:nvPr/>
        </p:nvSpPr>
        <p:spPr bwMode="auto">
          <a:xfrm flipV="1">
            <a:off x="477838" y="625475"/>
            <a:ext cx="8604250" cy="50800"/>
          </a:xfrm>
          <a:prstGeom prst="rect">
            <a:avLst/>
          </a:prstGeom>
          <a:gradFill rotWithShape="1">
            <a:gsLst>
              <a:gs pos="0">
                <a:srgbClr val="FF9900"/>
              </a:gs>
              <a:gs pos="100000">
                <a:schemeClr val="bg1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600" b="1">
                <a:solidFill>
                  <a:srgbClr val="000000"/>
                </a:solidFill>
                <a:latin typeface="Tahoma" panose="020B0604030504040204" pitchFamily="34" charset="0"/>
                <a:ea typeface="標楷體" panose="03000509000000000000" pitchFamily="65" charset="-120"/>
              </a:defRPr>
            </a:lvl1pPr>
            <a:lvl2pPr marL="742950" indent="-285750" eaLnBrk="0" hangingPunct="0">
              <a:defRPr kumimoji="1" sz="1600" b="1">
                <a:solidFill>
                  <a:srgbClr val="000000"/>
                </a:solidFill>
                <a:latin typeface="Tahoma" panose="020B0604030504040204" pitchFamily="34" charset="0"/>
                <a:ea typeface="標楷體" panose="03000509000000000000" pitchFamily="65" charset="-120"/>
              </a:defRPr>
            </a:lvl2pPr>
            <a:lvl3pPr marL="1143000" indent="-228600" eaLnBrk="0" hangingPunct="0">
              <a:defRPr kumimoji="1" sz="1600" b="1">
                <a:solidFill>
                  <a:srgbClr val="000000"/>
                </a:solidFill>
                <a:latin typeface="Tahoma" panose="020B0604030504040204" pitchFamily="34" charset="0"/>
                <a:ea typeface="標楷體" panose="03000509000000000000" pitchFamily="65" charset="-120"/>
              </a:defRPr>
            </a:lvl3pPr>
            <a:lvl4pPr marL="1600200" indent="-228600" eaLnBrk="0" hangingPunct="0">
              <a:defRPr kumimoji="1" sz="1600" b="1">
                <a:solidFill>
                  <a:srgbClr val="000000"/>
                </a:solidFill>
                <a:latin typeface="Tahoma" panose="020B0604030504040204" pitchFamily="34" charset="0"/>
                <a:ea typeface="標楷體" panose="03000509000000000000" pitchFamily="65" charset="-120"/>
              </a:defRPr>
            </a:lvl4pPr>
            <a:lvl5pPr marL="2057400" indent="-228600" eaLnBrk="0" hangingPunct="0">
              <a:defRPr kumimoji="1" sz="1600" b="1">
                <a:solidFill>
                  <a:srgbClr val="000000"/>
                </a:solidFill>
                <a:latin typeface="Tahoma" panose="020B0604030504040204" pitchFamily="34" charset="0"/>
                <a:ea typeface="標楷體" panose="03000509000000000000" pitchFamily="65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SzPct val="60000"/>
              <a:buFont typeface="Wingdings" panose="05000000000000000000" pitchFamily="2" charset="2"/>
              <a:defRPr kumimoji="1" sz="1600" b="1">
                <a:solidFill>
                  <a:srgbClr val="000000"/>
                </a:solidFill>
                <a:latin typeface="Tahoma" panose="020B0604030504040204" pitchFamily="34" charset="0"/>
                <a:ea typeface="標楷體" panose="03000509000000000000" pitchFamily="65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SzPct val="60000"/>
              <a:buFont typeface="Wingdings" panose="05000000000000000000" pitchFamily="2" charset="2"/>
              <a:defRPr kumimoji="1" sz="1600" b="1">
                <a:solidFill>
                  <a:srgbClr val="000000"/>
                </a:solidFill>
                <a:latin typeface="Tahoma" panose="020B0604030504040204" pitchFamily="34" charset="0"/>
                <a:ea typeface="標楷體" panose="03000509000000000000" pitchFamily="65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SzPct val="60000"/>
              <a:buFont typeface="Wingdings" panose="05000000000000000000" pitchFamily="2" charset="2"/>
              <a:defRPr kumimoji="1" sz="1600" b="1">
                <a:solidFill>
                  <a:srgbClr val="000000"/>
                </a:solidFill>
                <a:latin typeface="Tahoma" panose="020B0604030504040204" pitchFamily="34" charset="0"/>
                <a:ea typeface="標楷體" panose="03000509000000000000" pitchFamily="65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SzPct val="60000"/>
              <a:buFont typeface="Wingdings" panose="05000000000000000000" pitchFamily="2" charset="2"/>
              <a:defRPr kumimoji="1" sz="1600" b="1">
                <a:solidFill>
                  <a:srgbClr val="000000"/>
                </a:solidFill>
                <a:latin typeface="Tahoma" panose="020B0604030504040204" pitchFamily="34" charset="0"/>
                <a:ea typeface="標楷體" panose="03000509000000000000" pitchFamily="65" charset="-120"/>
              </a:defRPr>
            </a:lvl9pPr>
          </a:lstStyle>
          <a:p>
            <a:pPr eaLnBrk="1" hangingPunct="1">
              <a:defRPr/>
            </a:pPr>
            <a:endParaRPr lang="zh-TW" altLang="en-US" sz="2200" b="0">
              <a:solidFill>
                <a:prstClr val="black"/>
              </a:solidFill>
            </a:endParaRPr>
          </a:p>
        </p:txBody>
      </p:sp>
      <p:sp>
        <p:nvSpPr>
          <p:cNvPr id="1029" name="Rectangle 27"/>
          <p:cNvSpPr>
            <a:spLocks noChangeArrowheads="1"/>
          </p:cNvSpPr>
          <p:nvPr/>
        </p:nvSpPr>
        <p:spPr bwMode="auto">
          <a:xfrm>
            <a:off x="0" y="6618288"/>
            <a:ext cx="9906000" cy="239712"/>
          </a:xfrm>
          <a:prstGeom prst="rect">
            <a:avLst/>
          </a:prstGeom>
          <a:solidFill>
            <a:srgbClr val="009FE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600" b="1">
                <a:solidFill>
                  <a:srgbClr val="000000"/>
                </a:solidFill>
                <a:latin typeface="Tahoma" panose="020B0604030504040204" pitchFamily="34" charset="0"/>
                <a:ea typeface="標楷體" panose="03000509000000000000" pitchFamily="65" charset="-120"/>
              </a:defRPr>
            </a:lvl1pPr>
            <a:lvl2pPr marL="742950" indent="-285750" eaLnBrk="0" hangingPunct="0">
              <a:defRPr kumimoji="1" sz="1600" b="1">
                <a:solidFill>
                  <a:srgbClr val="000000"/>
                </a:solidFill>
                <a:latin typeface="Tahoma" panose="020B0604030504040204" pitchFamily="34" charset="0"/>
                <a:ea typeface="標楷體" panose="03000509000000000000" pitchFamily="65" charset="-120"/>
              </a:defRPr>
            </a:lvl2pPr>
            <a:lvl3pPr marL="1143000" indent="-228600" eaLnBrk="0" hangingPunct="0">
              <a:defRPr kumimoji="1" sz="1600" b="1">
                <a:solidFill>
                  <a:srgbClr val="000000"/>
                </a:solidFill>
                <a:latin typeface="Tahoma" panose="020B0604030504040204" pitchFamily="34" charset="0"/>
                <a:ea typeface="標楷體" panose="03000509000000000000" pitchFamily="65" charset="-120"/>
              </a:defRPr>
            </a:lvl3pPr>
            <a:lvl4pPr marL="1600200" indent="-228600" eaLnBrk="0" hangingPunct="0">
              <a:defRPr kumimoji="1" sz="1600" b="1">
                <a:solidFill>
                  <a:srgbClr val="000000"/>
                </a:solidFill>
                <a:latin typeface="Tahoma" panose="020B0604030504040204" pitchFamily="34" charset="0"/>
                <a:ea typeface="標楷體" panose="03000509000000000000" pitchFamily="65" charset="-120"/>
              </a:defRPr>
            </a:lvl4pPr>
            <a:lvl5pPr marL="2057400" indent="-228600" eaLnBrk="0" hangingPunct="0">
              <a:defRPr kumimoji="1" sz="1600" b="1">
                <a:solidFill>
                  <a:srgbClr val="000000"/>
                </a:solidFill>
                <a:latin typeface="Tahoma" panose="020B0604030504040204" pitchFamily="34" charset="0"/>
                <a:ea typeface="標楷體" panose="03000509000000000000" pitchFamily="65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SzPct val="60000"/>
              <a:buFont typeface="Wingdings" panose="05000000000000000000" pitchFamily="2" charset="2"/>
              <a:defRPr kumimoji="1" sz="1600" b="1">
                <a:solidFill>
                  <a:srgbClr val="000000"/>
                </a:solidFill>
                <a:latin typeface="Tahoma" panose="020B0604030504040204" pitchFamily="34" charset="0"/>
                <a:ea typeface="標楷體" panose="03000509000000000000" pitchFamily="65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SzPct val="60000"/>
              <a:buFont typeface="Wingdings" panose="05000000000000000000" pitchFamily="2" charset="2"/>
              <a:defRPr kumimoji="1" sz="1600" b="1">
                <a:solidFill>
                  <a:srgbClr val="000000"/>
                </a:solidFill>
                <a:latin typeface="Tahoma" panose="020B0604030504040204" pitchFamily="34" charset="0"/>
                <a:ea typeface="標楷體" panose="03000509000000000000" pitchFamily="65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SzPct val="60000"/>
              <a:buFont typeface="Wingdings" panose="05000000000000000000" pitchFamily="2" charset="2"/>
              <a:defRPr kumimoji="1" sz="1600" b="1">
                <a:solidFill>
                  <a:srgbClr val="000000"/>
                </a:solidFill>
                <a:latin typeface="Tahoma" panose="020B0604030504040204" pitchFamily="34" charset="0"/>
                <a:ea typeface="標楷體" panose="03000509000000000000" pitchFamily="65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SzPct val="60000"/>
              <a:buFont typeface="Wingdings" panose="05000000000000000000" pitchFamily="2" charset="2"/>
              <a:defRPr kumimoji="1" sz="1600" b="1">
                <a:solidFill>
                  <a:srgbClr val="000000"/>
                </a:solidFill>
                <a:latin typeface="Tahoma" panose="020B0604030504040204" pitchFamily="34" charset="0"/>
                <a:ea typeface="標楷體" panose="03000509000000000000" pitchFamily="65" charset="-120"/>
              </a:defRPr>
            </a:lvl9pPr>
          </a:lstStyle>
          <a:p>
            <a:pPr algn="ctr" eaLnBrk="1" hangingPunct="1">
              <a:defRPr/>
            </a:pPr>
            <a:endParaRPr lang="zh-TW" altLang="en-US" sz="1800" b="0">
              <a:solidFill>
                <a:prstClr val="black"/>
              </a:solidFill>
              <a:latin typeface="Arial" panose="020B0604020202020204" pitchFamily="34" charset="0"/>
              <a:ea typeface="新細明體" panose="02020500000000000000" pitchFamily="18" charset="-120"/>
            </a:endParaRPr>
          </a:p>
        </p:txBody>
      </p:sp>
      <p:sp>
        <p:nvSpPr>
          <p:cNvPr id="1030" name="Rectangle 91"/>
          <p:cNvSpPr>
            <a:spLocks noChangeArrowheads="1"/>
          </p:cNvSpPr>
          <p:nvPr/>
        </p:nvSpPr>
        <p:spPr bwMode="auto">
          <a:xfrm>
            <a:off x="3986213" y="6626245"/>
            <a:ext cx="313690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kumimoji="1" sz="1600" b="1">
                <a:solidFill>
                  <a:srgbClr val="000000"/>
                </a:solidFill>
                <a:latin typeface="Tahoma" panose="020B0604030504040204" pitchFamily="34" charset="0"/>
                <a:ea typeface="標楷體" panose="03000509000000000000" pitchFamily="65" charset="-120"/>
              </a:defRPr>
            </a:lvl1pPr>
            <a:lvl2pPr marL="742950" indent="-285750" eaLnBrk="0" hangingPunct="0">
              <a:defRPr kumimoji="1" sz="1600" b="1">
                <a:solidFill>
                  <a:srgbClr val="000000"/>
                </a:solidFill>
                <a:latin typeface="Tahoma" panose="020B0604030504040204" pitchFamily="34" charset="0"/>
                <a:ea typeface="標楷體" panose="03000509000000000000" pitchFamily="65" charset="-120"/>
              </a:defRPr>
            </a:lvl2pPr>
            <a:lvl3pPr marL="1143000" indent="-228600" eaLnBrk="0" hangingPunct="0">
              <a:defRPr kumimoji="1" sz="1600" b="1">
                <a:solidFill>
                  <a:srgbClr val="000000"/>
                </a:solidFill>
                <a:latin typeface="Tahoma" panose="020B0604030504040204" pitchFamily="34" charset="0"/>
                <a:ea typeface="標楷體" panose="03000509000000000000" pitchFamily="65" charset="-120"/>
              </a:defRPr>
            </a:lvl3pPr>
            <a:lvl4pPr marL="1600200" indent="-228600" eaLnBrk="0" hangingPunct="0">
              <a:defRPr kumimoji="1" sz="1600" b="1">
                <a:solidFill>
                  <a:srgbClr val="000000"/>
                </a:solidFill>
                <a:latin typeface="Tahoma" panose="020B0604030504040204" pitchFamily="34" charset="0"/>
                <a:ea typeface="標楷體" panose="03000509000000000000" pitchFamily="65" charset="-120"/>
              </a:defRPr>
            </a:lvl4pPr>
            <a:lvl5pPr marL="2057400" indent="-228600" eaLnBrk="0" hangingPunct="0">
              <a:defRPr kumimoji="1" sz="1600" b="1">
                <a:solidFill>
                  <a:srgbClr val="000000"/>
                </a:solidFill>
                <a:latin typeface="Tahoma" panose="020B0604030504040204" pitchFamily="34" charset="0"/>
                <a:ea typeface="標楷體" panose="03000509000000000000" pitchFamily="65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SzPct val="60000"/>
              <a:buFont typeface="Wingdings" panose="05000000000000000000" pitchFamily="2" charset="2"/>
              <a:defRPr kumimoji="1" sz="1600" b="1">
                <a:solidFill>
                  <a:srgbClr val="000000"/>
                </a:solidFill>
                <a:latin typeface="Tahoma" panose="020B0604030504040204" pitchFamily="34" charset="0"/>
                <a:ea typeface="標楷體" panose="03000509000000000000" pitchFamily="65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SzPct val="60000"/>
              <a:buFont typeface="Wingdings" panose="05000000000000000000" pitchFamily="2" charset="2"/>
              <a:defRPr kumimoji="1" sz="1600" b="1">
                <a:solidFill>
                  <a:srgbClr val="000000"/>
                </a:solidFill>
                <a:latin typeface="Tahoma" panose="020B0604030504040204" pitchFamily="34" charset="0"/>
                <a:ea typeface="標楷體" panose="03000509000000000000" pitchFamily="65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SzPct val="60000"/>
              <a:buFont typeface="Wingdings" panose="05000000000000000000" pitchFamily="2" charset="2"/>
              <a:defRPr kumimoji="1" sz="1600" b="1">
                <a:solidFill>
                  <a:srgbClr val="000000"/>
                </a:solidFill>
                <a:latin typeface="Tahoma" panose="020B0604030504040204" pitchFamily="34" charset="0"/>
                <a:ea typeface="標楷體" panose="03000509000000000000" pitchFamily="65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SzPct val="60000"/>
              <a:buFont typeface="Wingdings" panose="05000000000000000000" pitchFamily="2" charset="2"/>
              <a:defRPr kumimoji="1" sz="1600" b="1">
                <a:solidFill>
                  <a:srgbClr val="000000"/>
                </a:solidFill>
                <a:latin typeface="Tahoma" panose="020B0604030504040204" pitchFamily="34" charset="0"/>
                <a:ea typeface="標楷體" panose="03000509000000000000" pitchFamily="65" charset="-120"/>
              </a:defRPr>
            </a:lvl9pPr>
          </a:lstStyle>
          <a:p>
            <a:pPr algn="ctr" eaLnBrk="1" hangingPunct="1">
              <a:defRPr/>
            </a:pPr>
            <a:endParaRPr kumimoji="0" lang="en-US" altLang="zh-TW" sz="1400" b="0">
              <a:solidFill>
                <a:prstClr val="white"/>
              </a:solidFill>
              <a:ea typeface="新細明體" panose="02020500000000000000" pitchFamily="18" charset="-120"/>
            </a:endParaRPr>
          </a:p>
        </p:txBody>
      </p:sp>
      <p:sp>
        <p:nvSpPr>
          <p:cNvPr id="1031" name="Rectangle 92"/>
          <p:cNvSpPr>
            <a:spLocks noChangeArrowheads="1"/>
          </p:cNvSpPr>
          <p:nvPr/>
        </p:nvSpPr>
        <p:spPr bwMode="auto">
          <a:xfrm>
            <a:off x="7842250" y="6619895"/>
            <a:ext cx="2063750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kumimoji="1" sz="1600" b="1">
                <a:solidFill>
                  <a:srgbClr val="000000"/>
                </a:solidFill>
                <a:latin typeface="Tahoma" pitchFamily="34" charset="0"/>
                <a:ea typeface="標楷體" pitchFamily="65" charset="-120"/>
              </a:defRPr>
            </a:lvl1pPr>
            <a:lvl2pPr marL="742950" indent="-285750">
              <a:defRPr kumimoji="1" sz="1600" b="1">
                <a:solidFill>
                  <a:srgbClr val="000000"/>
                </a:solidFill>
                <a:latin typeface="Tahoma" pitchFamily="34" charset="0"/>
                <a:ea typeface="標楷體" pitchFamily="65" charset="-120"/>
              </a:defRPr>
            </a:lvl2pPr>
            <a:lvl3pPr marL="1143000" indent="-228600">
              <a:defRPr kumimoji="1" sz="1600" b="1">
                <a:solidFill>
                  <a:srgbClr val="000000"/>
                </a:solidFill>
                <a:latin typeface="Tahoma" pitchFamily="34" charset="0"/>
                <a:ea typeface="標楷體" pitchFamily="65" charset="-120"/>
              </a:defRPr>
            </a:lvl3pPr>
            <a:lvl4pPr marL="1600200" indent="-228600">
              <a:defRPr kumimoji="1" sz="1600" b="1">
                <a:solidFill>
                  <a:srgbClr val="000000"/>
                </a:solidFill>
                <a:latin typeface="Tahoma" pitchFamily="34" charset="0"/>
                <a:ea typeface="標楷體" pitchFamily="65" charset="-120"/>
              </a:defRPr>
            </a:lvl4pPr>
            <a:lvl5pPr marL="2057400" indent="-228600">
              <a:defRPr kumimoji="1" sz="1600" b="1">
                <a:solidFill>
                  <a:srgbClr val="000000"/>
                </a:solidFill>
                <a:latin typeface="Tahoma" pitchFamily="34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b="1">
                <a:solidFill>
                  <a:srgbClr val="000000"/>
                </a:solidFill>
                <a:latin typeface="Tahoma" pitchFamily="34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b="1">
                <a:solidFill>
                  <a:srgbClr val="000000"/>
                </a:solidFill>
                <a:latin typeface="Tahoma" pitchFamily="34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b="1">
                <a:solidFill>
                  <a:srgbClr val="000000"/>
                </a:solidFill>
                <a:latin typeface="Tahoma" pitchFamily="34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b="1">
                <a:solidFill>
                  <a:srgbClr val="000000"/>
                </a:solidFill>
                <a:latin typeface="Tahoma" pitchFamily="34" charset="0"/>
                <a:ea typeface="標楷體" pitchFamily="65" charset="-120"/>
              </a:defRPr>
            </a:lvl9pPr>
          </a:lstStyle>
          <a:p>
            <a:pPr algn="r"/>
            <a:fld id="{1CBEA16E-D24F-4296-91B1-7AE51C114943}" type="slidenum">
              <a:rPr kumimoji="0" lang="en-US" altLang="zh-TW" sz="1400" b="0">
                <a:solidFill>
                  <a:prstClr val="black"/>
                </a:solidFill>
                <a:ea typeface="新細明體" pitchFamily="18" charset="-120"/>
              </a:rPr>
              <a:pPr algn="r"/>
              <a:t>‹#›</a:t>
            </a:fld>
            <a:endParaRPr kumimoji="0" lang="en-US" altLang="zh-TW" sz="1400" b="0">
              <a:solidFill>
                <a:prstClr val="black"/>
              </a:solidFill>
              <a:ea typeface="新細明體" pitchFamily="18" charset="-120"/>
            </a:endParaRPr>
          </a:p>
        </p:txBody>
      </p:sp>
      <p:sp>
        <p:nvSpPr>
          <p:cNvPr id="1032" name="Rectangle 93"/>
          <p:cNvSpPr>
            <a:spLocks noChangeArrowheads="1"/>
          </p:cNvSpPr>
          <p:nvPr/>
        </p:nvSpPr>
        <p:spPr bwMode="auto">
          <a:xfrm>
            <a:off x="7842250" y="6619895"/>
            <a:ext cx="2063750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kumimoji="1" sz="1600" b="1">
                <a:solidFill>
                  <a:srgbClr val="000000"/>
                </a:solidFill>
                <a:latin typeface="Tahoma" pitchFamily="34" charset="0"/>
                <a:ea typeface="標楷體" pitchFamily="65" charset="-120"/>
              </a:defRPr>
            </a:lvl1pPr>
            <a:lvl2pPr marL="742950" indent="-285750">
              <a:defRPr kumimoji="1" sz="1600" b="1">
                <a:solidFill>
                  <a:srgbClr val="000000"/>
                </a:solidFill>
                <a:latin typeface="Tahoma" pitchFamily="34" charset="0"/>
                <a:ea typeface="標楷體" pitchFamily="65" charset="-120"/>
              </a:defRPr>
            </a:lvl2pPr>
            <a:lvl3pPr marL="1143000" indent="-228600">
              <a:defRPr kumimoji="1" sz="1600" b="1">
                <a:solidFill>
                  <a:srgbClr val="000000"/>
                </a:solidFill>
                <a:latin typeface="Tahoma" pitchFamily="34" charset="0"/>
                <a:ea typeface="標楷體" pitchFamily="65" charset="-120"/>
              </a:defRPr>
            </a:lvl3pPr>
            <a:lvl4pPr marL="1600200" indent="-228600">
              <a:defRPr kumimoji="1" sz="1600" b="1">
                <a:solidFill>
                  <a:srgbClr val="000000"/>
                </a:solidFill>
                <a:latin typeface="Tahoma" pitchFamily="34" charset="0"/>
                <a:ea typeface="標楷體" pitchFamily="65" charset="-120"/>
              </a:defRPr>
            </a:lvl4pPr>
            <a:lvl5pPr marL="2057400" indent="-228600">
              <a:defRPr kumimoji="1" sz="1600" b="1">
                <a:solidFill>
                  <a:srgbClr val="000000"/>
                </a:solidFill>
                <a:latin typeface="Tahoma" pitchFamily="34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b="1">
                <a:solidFill>
                  <a:srgbClr val="000000"/>
                </a:solidFill>
                <a:latin typeface="Tahoma" pitchFamily="34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b="1">
                <a:solidFill>
                  <a:srgbClr val="000000"/>
                </a:solidFill>
                <a:latin typeface="Tahoma" pitchFamily="34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b="1">
                <a:solidFill>
                  <a:srgbClr val="000000"/>
                </a:solidFill>
                <a:latin typeface="Tahoma" pitchFamily="34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b="1">
                <a:solidFill>
                  <a:srgbClr val="000000"/>
                </a:solidFill>
                <a:latin typeface="Tahoma" pitchFamily="34" charset="0"/>
                <a:ea typeface="標楷體" pitchFamily="65" charset="-120"/>
              </a:defRPr>
            </a:lvl9pPr>
          </a:lstStyle>
          <a:p>
            <a:pPr algn="r"/>
            <a:fld id="{4A695D39-A82A-490B-BDDC-A109BF1E97D5}" type="slidenum">
              <a:rPr kumimoji="0" lang="en-US" altLang="zh-TW" sz="1400" b="0">
                <a:solidFill>
                  <a:prstClr val="white"/>
                </a:solidFill>
                <a:ea typeface="新細明體" pitchFamily="18" charset="-120"/>
              </a:rPr>
              <a:pPr algn="r"/>
              <a:t>‹#›</a:t>
            </a:fld>
            <a:endParaRPr kumimoji="0" lang="en-US" altLang="zh-TW" sz="1400" b="0">
              <a:solidFill>
                <a:prstClr val="white"/>
              </a:solidFill>
              <a:ea typeface="新細明體" pitchFamily="18" charset="-120"/>
            </a:endParaRPr>
          </a:p>
        </p:txBody>
      </p:sp>
      <p:sp>
        <p:nvSpPr>
          <p:cNvPr id="1033" name="Text Box 30"/>
          <p:cNvSpPr txBox="1">
            <a:spLocks noChangeArrowheads="1"/>
          </p:cNvSpPr>
          <p:nvPr/>
        </p:nvSpPr>
        <p:spPr bwMode="auto">
          <a:xfrm>
            <a:off x="6" y="6646863"/>
            <a:ext cx="247015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600" b="1">
                <a:solidFill>
                  <a:srgbClr val="000000"/>
                </a:solidFill>
                <a:latin typeface="Tahoma" panose="020B0604030504040204" pitchFamily="34" charset="0"/>
                <a:ea typeface="標楷體" panose="03000509000000000000" pitchFamily="65" charset="-120"/>
              </a:defRPr>
            </a:lvl1pPr>
            <a:lvl2pPr marL="742950" indent="-285750" eaLnBrk="0" hangingPunct="0">
              <a:defRPr kumimoji="1" sz="1600" b="1">
                <a:solidFill>
                  <a:srgbClr val="000000"/>
                </a:solidFill>
                <a:latin typeface="Tahoma" panose="020B0604030504040204" pitchFamily="34" charset="0"/>
                <a:ea typeface="標楷體" panose="03000509000000000000" pitchFamily="65" charset="-120"/>
              </a:defRPr>
            </a:lvl2pPr>
            <a:lvl3pPr marL="1143000" indent="-228600" eaLnBrk="0" hangingPunct="0">
              <a:defRPr kumimoji="1" sz="1600" b="1">
                <a:solidFill>
                  <a:srgbClr val="000000"/>
                </a:solidFill>
                <a:latin typeface="Tahoma" panose="020B0604030504040204" pitchFamily="34" charset="0"/>
                <a:ea typeface="標楷體" panose="03000509000000000000" pitchFamily="65" charset="-120"/>
              </a:defRPr>
            </a:lvl3pPr>
            <a:lvl4pPr marL="1600200" indent="-228600" eaLnBrk="0" hangingPunct="0">
              <a:defRPr kumimoji="1" sz="1600" b="1">
                <a:solidFill>
                  <a:srgbClr val="000000"/>
                </a:solidFill>
                <a:latin typeface="Tahoma" panose="020B0604030504040204" pitchFamily="34" charset="0"/>
                <a:ea typeface="標楷體" panose="03000509000000000000" pitchFamily="65" charset="-120"/>
              </a:defRPr>
            </a:lvl4pPr>
            <a:lvl5pPr marL="2057400" indent="-228600" eaLnBrk="0" hangingPunct="0">
              <a:defRPr kumimoji="1" sz="1600" b="1">
                <a:solidFill>
                  <a:srgbClr val="000000"/>
                </a:solidFill>
                <a:latin typeface="Tahoma" panose="020B0604030504040204" pitchFamily="34" charset="0"/>
                <a:ea typeface="標楷體" panose="03000509000000000000" pitchFamily="65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SzPct val="60000"/>
              <a:buFont typeface="Wingdings" panose="05000000000000000000" pitchFamily="2" charset="2"/>
              <a:defRPr kumimoji="1" sz="1600" b="1">
                <a:solidFill>
                  <a:srgbClr val="000000"/>
                </a:solidFill>
                <a:latin typeface="Tahoma" panose="020B0604030504040204" pitchFamily="34" charset="0"/>
                <a:ea typeface="標楷體" panose="03000509000000000000" pitchFamily="65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SzPct val="60000"/>
              <a:buFont typeface="Wingdings" panose="05000000000000000000" pitchFamily="2" charset="2"/>
              <a:defRPr kumimoji="1" sz="1600" b="1">
                <a:solidFill>
                  <a:srgbClr val="000000"/>
                </a:solidFill>
                <a:latin typeface="Tahoma" panose="020B0604030504040204" pitchFamily="34" charset="0"/>
                <a:ea typeface="標楷體" panose="03000509000000000000" pitchFamily="65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SzPct val="60000"/>
              <a:buFont typeface="Wingdings" panose="05000000000000000000" pitchFamily="2" charset="2"/>
              <a:defRPr kumimoji="1" sz="1600" b="1">
                <a:solidFill>
                  <a:srgbClr val="000000"/>
                </a:solidFill>
                <a:latin typeface="Tahoma" panose="020B0604030504040204" pitchFamily="34" charset="0"/>
                <a:ea typeface="標楷體" panose="03000509000000000000" pitchFamily="65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SzPct val="60000"/>
              <a:buFont typeface="Wingdings" panose="05000000000000000000" pitchFamily="2" charset="2"/>
              <a:defRPr kumimoji="1" sz="1600" b="1">
                <a:solidFill>
                  <a:srgbClr val="000000"/>
                </a:solidFill>
                <a:latin typeface="Tahoma" panose="020B0604030504040204" pitchFamily="34" charset="0"/>
                <a:ea typeface="標楷體" panose="03000509000000000000" pitchFamily="65" charset="-120"/>
              </a:defRPr>
            </a:lvl9pPr>
          </a:lstStyle>
          <a:p>
            <a:pPr eaLnBrk="1" hangingPunct="1">
              <a:defRPr/>
            </a:pPr>
            <a:r>
              <a:rPr lang="en-US" altLang="zh-TW" sz="900" b="0" dirty="0">
                <a:solidFill>
                  <a:prstClr val="white"/>
                </a:solidFill>
                <a:latin typeface="Arial" panose="020B0604020202020204" pitchFamily="34" charset="0"/>
                <a:ea typeface="新細明體" panose="02020500000000000000" pitchFamily="18" charset="-120"/>
              </a:rPr>
              <a:t>Copyright 2015 ITRI </a:t>
            </a:r>
            <a:r>
              <a:rPr lang="zh-TW" altLang="en-US" sz="900" b="0" dirty="0">
                <a:solidFill>
                  <a:prstClr val="white"/>
                </a:solidFill>
                <a:latin typeface="Arial" panose="020B0604020202020204" pitchFamily="34" charset="0"/>
                <a:ea typeface="新細明體" panose="02020500000000000000" pitchFamily="18" charset="-120"/>
              </a:rPr>
              <a:t>工業技術研究院</a:t>
            </a:r>
          </a:p>
        </p:txBody>
      </p:sp>
    </p:spTree>
    <p:extLst>
      <p:ext uri="{BB962C8B-B14F-4D97-AF65-F5344CB8AC3E}">
        <p14:creationId xmlns:p14="http://schemas.microsoft.com/office/powerpoint/2010/main" val="800771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44" r:id="rId1"/>
    <p:sldLayoutId id="2147484745" r:id="rId2"/>
    <p:sldLayoutId id="2147484746" r:id="rId3"/>
    <p:sldLayoutId id="2147484747" r:id="rId4"/>
    <p:sldLayoutId id="2147484748" r:id="rId5"/>
    <p:sldLayoutId id="2147484749" r:id="rId6"/>
    <p:sldLayoutId id="2147484750" r:id="rId7"/>
    <p:sldLayoutId id="2147484751" r:id="rId8"/>
    <p:sldLayoutId id="2147484752" r:id="rId9"/>
    <p:sldLayoutId id="2147484753" r:id="rId10"/>
    <p:sldLayoutId id="2147484754" r:id="rId11"/>
    <p:sldLayoutId id="2147484755" r:id="rId12"/>
    <p:sldLayoutId id="2147484756" r:id="rId13"/>
  </p:sldLayoutIdLst>
  <p:transition/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3600" b="1">
          <a:solidFill>
            <a:srgbClr val="0000FF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3600" b="1">
          <a:solidFill>
            <a:srgbClr val="0000FF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3600" b="1">
          <a:solidFill>
            <a:srgbClr val="0000FF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3600" b="1">
          <a:solidFill>
            <a:srgbClr val="0000FF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3600" b="1">
          <a:solidFill>
            <a:srgbClr val="0000FF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3600" b="1">
          <a:solidFill>
            <a:srgbClr val="0000FF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3600" b="1">
          <a:solidFill>
            <a:srgbClr val="0000FF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3600" b="1">
          <a:solidFill>
            <a:srgbClr val="0000FF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3600" b="1">
          <a:solidFill>
            <a:srgbClr val="0000FF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90000"/>
        <a:buFont typeface="Wingdings" pitchFamily="2" charset="2"/>
        <a:buChar char="t"/>
        <a:defRPr kumimoji="1" sz="32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0000"/>
        <a:buFont typeface="Wingdings" pitchFamily="2" charset="2"/>
        <a:buChar char="n"/>
        <a:defRPr kumimoji="1" sz="2800" b="1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95000"/>
        <a:buFont typeface="Wingdings" pitchFamily="2" charset="2"/>
        <a:buChar char="w"/>
        <a:defRPr kumimoji="1" sz="2400" b="1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n"/>
        <a:defRPr kumimoji="1" sz="2000" b="1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kumimoji="1" sz="2000" b="1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kumimoji="1" sz="2000" b="1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kumimoji="1" sz="2000" b="1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kumimoji="1" sz="2000" b="1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kumimoji="1" sz="2000" b="1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389071" y="76203"/>
            <a:ext cx="8243887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1080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/>
              <a:t>按一下以編輯母片標題樣式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80994" y="1125538"/>
            <a:ext cx="9344025" cy="504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第二階層</a:t>
            </a:r>
          </a:p>
          <a:p>
            <a:pPr lvl="2"/>
            <a:r>
              <a:rPr lang="zh-TW" altLang="en-US"/>
              <a:t>第三階層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73050" y="6284913"/>
            <a:ext cx="206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prstClr val="black"/>
                </a:solidFill>
                <a:ea typeface="新細明體" charset="-120"/>
              </a:defRPr>
            </a:lvl1pPr>
          </a:lstStyle>
          <a:p>
            <a:pPr>
              <a:defRPr/>
            </a:pPr>
            <a:fld id="{9E408822-EA17-4937-B002-7CB874D57D2D}" type="datetime1">
              <a:rPr lang="zh-TW" altLang="en-US">
                <a:latin typeface="Times New Roman" pitchFamily="18" charset="0"/>
              </a:rPr>
              <a:pPr>
                <a:defRPr/>
              </a:pPr>
              <a:t>2016/7/20</a:t>
            </a:fld>
            <a:endParaRPr lang="en-US" altLang="zh-TW">
              <a:latin typeface="Times New Roman" pitchFamily="18" charset="0"/>
            </a:endParaRP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914650" y="6284913"/>
            <a:ext cx="31369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prstClr val="black"/>
                </a:solidFill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endParaRPr lang="en-US" altLang="zh-TW">
              <a:latin typeface="Times New Roman" pitchFamily="18" charset="0"/>
            </a:endParaRPr>
          </a:p>
        </p:txBody>
      </p:sp>
      <p:sp>
        <p:nvSpPr>
          <p:cNvPr id="1031" name="Text Box 7"/>
          <p:cNvSpPr txBox="1">
            <a:spLocks noChangeArrowheads="1"/>
          </p:cNvSpPr>
          <p:nvPr/>
        </p:nvSpPr>
        <p:spPr bwMode="auto">
          <a:xfrm>
            <a:off x="1087440" y="311156"/>
            <a:ext cx="18473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defTabSz="762000"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華康隸書體" charset="-120"/>
              </a:defRPr>
            </a:lvl1pPr>
            <a:lvl2pPr marL="742950" indent="-285750" defTabSz="762000"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華康隸書體" charset="-120"/>
              </a:defRPr>
            </a:lvl2pPr>
            <a:lvl3pPr marL="1143000" indent="-228600" defTabSz="762000"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華康隸書體" charset="-120"/>
              </a:defRPr>
            </a:lvl3pPr>
            <a:lvl4pPr marL="1600200" indent="-228600" defTabSz="762000"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華康隸書體" charset="-120"/>
              </a:defRPr>
            </a:lvl4pPr>
            <a:lvl5pPr marL="2057400" indent="-228600" defTabSz="762000"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華康隸書體" charset="-12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華康隸書體" charset="-12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華康隸書體" charset="-12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華康隸書體" charset="-12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華康隸書體" charset="-120"/>
              </a:defRPr>
            </a:lvl9pPr>
          </a:lstStyle>
          <a:p>
            <a:pPr>
              <a:defRPr/>
            </a:pPr>
            <a:endParaRPr lang="zh-TW" altLang="zh-TW" sz="1400">
              <a:solidFill>
                <a:prstClr val="black"/>
              </a:solidFill>
            </a:endParaRPr>
          </a:p>
        </p:txBody>
      </p:sp>
      <p:grpSp>
        <p:nvGrpSpPr>
          <p:cNvPr id="2055" name="Group 12"/>
          <p:cNvGrpSpPr>
            <a:grpSpLocks/>
          </p:cNvGrpSpPr>
          <p:nvPr/>
        </p:nvGrpSpPr>
        <p:grpSpPr bwMode="auto">
          <a:xfrm>
            <a:off x="287340" y="909639"/>
            <a:ext cx="9345612" cy="71437"/>
            <a:chOff x="611" y="384"/>
            <a:chExt cx="4450" cy="106"/>
          </a:xfrm>
        </p:grpSpPr>
        <p:sp>
          <p:nvSpPr>
            <p:cNvPr id="1035" name="Rectangle 13"/>
            <p:cNvSpPr>
              <a:spLocks noChangeArrowheads="1"/>
            </p:cNvSpPr>
            <p:nvPr userDrawn="1"/>
          </p:nvSpPr>
          <p:spPr bwMode="auto">
            <a:xfrm>
              <a:off x="611" y="384"/>
              <a:ext cx="2197" cy="106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800000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kumimoji="1" sz="1600">
                  <a:solidFill>
                    <a:schemeClr val="tx1"/>
                  </a:solidFill>
                  <a:latin typeface="Times New Roman" panose="02020603050405020304" pitchFamily="18" charset="0"/>
                  <a:ea typeface="華康隸書體" charset="-120"/>
                </a:defRPr>
              </a:lvl1pPr>
              <a:lvl2pPr marL="742950" indent="-285750">
                <a:defRPr kumimoji="1" sz="1600">
                  <a:solidFill>
                    <a:schemeClr val="tx1"/>
                  </a:solidFill>
                  <a:latin typeface="Times New Roman" panose="02020603050405020304" pitchFamily="18" charset="0"/>
                  <a:ea typeface="華康隸書體" charset="-120"/>
                </a:defRPr>
              </a:lvl2pPr>
              <a:lvl3pPr marL="1143000" indent="-228600">
                <a:defRPr kumimoji="1" sz="1600">
                  <a:solidFill>
                    <a:schemeClr val="tx1"/>
                  </a:solidFill>
                  <a:latin typeface="Times New Roman" panose="02020603050405020304" pitchFamily="18" charset="0"/>
                  <a:ea typeface="華康隸書體" charset="-120"/>
                </a:defRPr>
              </a:lvl3pPr>
              <a:lvl4pPr marL="1600200" indent="-228600">
                <a:defRPr kumimoji="1" sz="1600">
                  <a:solidFill>
                    <a:schemeClr val="tx1"/>
                  </a:solidFill>
                  <a:latin typeface="Times New Roman" panose="02020603050405020304" pitchFamily="18" charset="0"/>
                  <a:ea typeface="華康隸書體" charset="-120"/>
                </a:defRPr>
              </a:lvl4pPr>
              <a:lvl5pPr marL="2057400" indent="-228600">
                <a:defRPr kumimoji="1" sz="1600">
                  <a:solidFill>
                    <a:schemeClr val="tx1"/>
                  </a:solidFill>
                  <a:latin typeface="Times New Roman" panose="02020603050405020304" pitchFamily="18" charset="0"/>
                  <a:ea typeface="華康隸書體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600">
                  <a:solidFill>
                    <a:schemeClr val="tx1"/>
                  </a:solidFill>
                  <a:latin typeface="Times New Roman" panose="02020603050405020304" pitchFamily="18" charset="0"/>
                  <a:ea typeface="華康隸書體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600">
                  <a:solidFill>
                    <a:schemeClr val="tx1"/>
                  </a:solidFill>
                  <a:latin typeface="Times New Roman" panose="02020603050405020304" pitchFamily="18" charset="0"/>
                  <a:ea typeface="華康隸書體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600">
                  <a:solidFill>
                    <a:schemeClr val="tx1"/>
                  </a:solidFill>
                  <a:latin typeface="Times New Roman" panose="02020603050405020304" pitchFamily="18" charset="0"/>
                  <a:ea typeface="華康隸書體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600">
                  <a:solidFill>
                    <a:schemeClr val="tx1"/>
                  </a:solidFill>
                  <a:latin typeface="Times New Roman" panose="02020603050405020304" pitchFamily="18" charset="0"/>
                  <a:ea typeface="華康隸書體" charset="-120"/>
                </a:defRPr>
              </a:lvl9pPr>
            </a:lstStyle>
            <a:p>
              <a:pPr>
                <a:defRPr/>
              </a:pPr>
              <a:endParaRPr lang="zh-TW" altLang="en-US">
                <a:solidFill>
                  <a:prstClr val="black"/>
                </a:solidFill>
              </a:endParaRPr>
            </a:p>
          </p:txBody>
        </p:sp>
        <p:sp>
          <p:nvSpPr>
            <p:cNvPr id="1036" name="Rectangle 14"/>
            <p:cNvSpPr>
              <a:spLocks noChangeArrowheads="1"/>
            </p:cNvSpPr>
            <p:nvPr userDrawn="1"/>
          </p:nvSpPr>
          <p:spPr bwMode="auto">
            <a:xfrm>
              <a:off x="2808" y="384"/>
              <a:ext cx="2253" cy="106"/>
            </a:xfrm>
            <a:prstGeom prst="rect">
              <a:avLst/>
            </a:prstGeom>
            <a:gradFill rotWithShape="0">
              <a:gsLst>
                <a:gs pos="0">
                  <a:srgbClr val="314659"/>
                </a:gs>
                <a:gs pos="100000">
                  <a:srgbClr val="FFFFFF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kumimoji="1" sz="1600">
                  <a:solidFill>
                    <a:schemeClr val="tx1"/>
                  </a:solidFill>
                  <a:latin typeface="Times New Roman" panose="02020603050405020304" pitchFamily="18" charset="0"/>
                  <a:ea typeface="華康隸書體" charset="-120"/>
                </a:defRPr>
              </a:lvl1pPr>
              <a:lvl2pPr marL="742950" indent="-285750">
                <a:defRPr kumimoji="1" sz="1600">
                  <a:solidFill>
                    <a:schemeClr val="tx1"/>
                  </a:solidFill>
                  <a:latin typeface="Times New Roman" panose="02020603050405020304" pitchFamily="18" charset="0"/>
                  <a:ea typeface="華康隸書體" charset="-120"/>
                </a:defRPr>
              </a:lvl2pPr>
              <a:lvl3pPr marL="1143000" indent="-228600">
                <a:defRPr kumimoji="1" sz="1600">
                  <a:solidFill>
                    <a:schemeClr val="tx1"/>
                  </a:solidFill>
                  <a:latin typeface="Times New Roman" panose="02020603050405020304" pitchFamily="18" charset="0"/>
                  <a:ea typeface="華康隸書體" charset="-120"/>
                </a:defRPr>
              </a:lvl3pPr>
              <a:lvl4pPr marL="1600200" indent="-228600">
                <a:defRPr kumimoji="1" sz="1600">
                  <a:solidFill>
                    <a:schemeClr val="tx1"/>
                  </a:solidFill>
                  <a:latin typeface="Times New Roman" panose="02020603050405020304" pitchFamily="18" charset="0"/>
                  <a:ea typeface="華康隸書體" charset="-120"/>
                </a:defRPr>
              </a:lvl4pPr>
              <a:lvl5pPr marL="2057400" indent="-228600">
                <a:defRPr kumimoji="1" sz="1600">
                  <a:solidFill>
                    <a:schemeClr val="tx1"/>
                  </a:solidFill>
                  <a:latin typeface="Times New Roman" panose="02020603050405020304" pitchFamily="18" charset="0"/>
                  <a:ea typeface="華康隸書體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600">
                  <a:solidFill>
                    <a:schemeClr val="tx1"/>
                  </a:solidFill>
                  <a:latin typeface="Times New Roman" panose="02020603050405020304" pitchFamily="18" charset="0"/>
                  <a:ea typeface="華康隸書體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600">
                  <a:solidFill>
                    <a:schemeClr val="tx1"/>
                  </a:solidFill>
                  <a:latin typeface="Times New Roman" panose="02020603050405020304" pitchFamily="18" charset="0"/>
                  <a:ea typeface="華康隸書體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600">
                  <a:solidFill>
                    <a:schemeClr val="tx1"/>
                  </a:solidFill>
                  <a:latin typeface="Times New Roman" panose="02020603050405020304" pitchFamily="18" charset="0"/>
                  <a:ea typeface="華康隸書體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600">
                  <a:solidFill>
                    <a:schemeClr val="tx1"/>
                  </a:solidFill>
                  <a:latin typeface="Times New Roman" panose="02020603050405020304" pitchFamily="18" charset="0"/>
                  <a:ea typeface="華康隸書體" charset="-120"/>
                </a:defRPr>
              </a:lvl9pPr>
            </a:lstStyle>
            <a:p>
              <a:pPr>
                <a:defRPr/>
              </a:pPr>
              <a:endParaRPr lang="zh-TW" altLang="en-US">
                <a:solidFill>
                  <a:prstClr val="black"/>
                </a:solidFill>
              </a:endParaRPr>
            </a:p>
          </p:txBody>
        </p:sp>
      </p:grpSp>
      <p:pic>
        <p:nvPicPr>
          <p:cNvPr id="2056" name="圖片 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5" y="33338"/>
            <a:ext cx="1358900" cy="874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6"/>
          <p:cNvSpPr txBox="1">
            <a:spLocks noChangeArrowheads="1"/>
          </p:cNvSpPr>
          <p:nvPr/>
        </p:nvSpPr>
        <p:spPr>
          <a:xfrm>
            <a:off x="7835909" y="6403991"/>
            <a:ext cx="2060575" cy="3730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zh-TW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Times New Roman" panose="02020603050405020304" pitchFamily="18" charset="0"/>
                <a:ea typeface="華康隸書體" charset="-120"/>
                <a:cs typeface="+mn-cs"/>
              </a:defRPr>
            </a:lvl1pPr>
            <a:lvl2pPr marL="742950" indent="-28575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Times New Roman" panose="02020603050405020304" pitchFamily="18" charset="0"/>
                <a:ea typeface="華康隸書體" charset="-120"/>
                <a:cs typeface="+mn-cs"/>
              </a:defRPr>
            </a:lvl2pPr>
            <a:lvl3pPr marL="1143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Times New Roman" panose="02020603050405020304" pitchFamily="18" charset="0"/>
                <a:ea typeface="華康隸書體" charset="-120"/>
                <a:cs typeface="+mn-cs"/>
              </a:defRPr>
            </a:lvl3pPr>
            <a:lvl4pPr marL="1600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Times New Roman" panose="02020603050405020304" pitchFamily="18" charset="0"/>
                <a:ea typeface="華康隸書體" charset="-120"/>
                <a:cs typeface="+mn-cs"/>
              </a:defRPr>
            </a:lvl4pPr>
            <a:lvl5pPr marL="20574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Times New Roman" panose="02020603050405020304" pitchFamily="18" charset="0"/>
                <a:ea typeface="華康隸書體" charset="-120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Times New Roman" panose="02020603050405020304" pitchFamily="18" charset="0"/>
                <a:ea typeface="華康隸書體" charset="-120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Times New Roman" panose="02020603050405020304" pitchFamily="18" charset="0"/>
                <a:ea typeface="華康隸書體" charset="-120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Times New Roman" panose="02020603050405020304" pitchFamily="18" charset="0"/>
                <a:ea typeface="華康隸書體" charset="-120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Times New Roman" panose="02020603050405020304" pitchFamily="18" charset="0"/>
                <a:ea typeface="華康隸書體" charset="-120"/>
                <a:cs typeface="+mn-cs"/>
              </a:defRPr>
            </a:lvl9pPr>
          </a:lstStyle>
          <a:p>
            <a:pPr algn="r">
              <a:defRPr/>
            </a:pPr>
            <a:r>
              <a:rPr lang="en-US" altLang="zh-TW" sz="1400" dirty="0">
                <a:solidFill>
                  <a:prstClr val="black"/>
                </a:solidFill>
                <a:latin typeface="Times New Roman"/>
                <a:ea typeface="新細明體" panose="02020500000000000000" pitchFamily="18" charset="-120"/>
              </a:rPr>
              <a:t> </a:t>
            </a:r>
            <a:fld id="{C339F41E-5E6C-4012-AA10-6EFF0979D699}" type="slidenum">
              <a:rPr lang="en-US" altLang="zh-TW" sz="1400" b="1" smtClean="0">
                <a:solidFill>
                  <a:prstClr val="black"/>
                </a:solidFill>
                <a:latin typeface="Times New Roman"/>
                <a:ea typeface="新細明體" panose="02020500000000000000" pitchFamily="18" charset="-120"/>
              </a:rPr>
              <a:pPr algn="r">
                <a:defRPr/>
              </a:pPr>
              <a:t>‹#›</a:t>
            </a:fld>
            <a:endParaRPr lang="en-US" altLang="zh-TW" sz="1400" b="1" dirty="0">
              <a:solidFill>
                <a:prstClr val="black"/>
              </a:solidFill>
              <a:latin typeface="Times New Roman"/>
              <a:ea typeface="新細明體" panose="02020500000000000000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8554057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72" r:id="rId1"/>
    <p:sldLayoutId id="2147484773" r:id="rId2"/>
    <p:sldLayoutId id="2147484774" r:id="rId3"/>
    <p:sldLayoutId id="2147484775" r:id="rId4"/>
    <p:sldLayoutId id="2147484776" r:id="rId5"/>
    <p:sldLayoutId id="2147484777" r:id="rId6"/>
    <p:sldLayoutId id="2147484778" r:id="rId7"/>
    <p:sldLayoutId id="2147484779" r:id="rId8"/>
    <p:sldLayoutId id="2147484780" r:id="rId9"/>
    <p:sldLayoutId id="2147484781" r:id="rId10"/>
    <p:sldLayoutId id="2147484782" r:id="rId11"/>
    <p:sldLayoutId id="2147484783" r:id="rId12"/>
  </p:sldLayoutIdLst>
  <p:transition>
    <p:fade thruBlk="1"/>
  </p:transition>
  <p:hf hdr="0" ftr="0" dt="0"/>
  <p:txStyles>
    <p:titleStyle>
      <a:lvl1pPr algn="ctr" defTabSz="762000" rtl="0" eaLnBrk="0" fontAlgn="base" hangingPunct="0">
        <a:spcBef>
          <a:spcPct val="0"/>
        </a:spcBef>
        <a:spcAft>
          <a:spcPct val="0"/>
        </a:spcAft>
        <a:defRPr kumimoji="1" sz="3600" b="1">
          <a:solidFill>
            <a:srgbClr val="FF3300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defTabSz="762000" rtl="0" eaLnBrk="0" fontAlgn="base" hangingPunct="0">
        <a:spcBef>
          <a:spcPct val="0"/>
        </a:spcBef>
        <a:spcAft>
          <a:spcPct val="0"/>
        </a:spcAft>
        <a:defRPr kumimoji="1" sz="3600" b="1">
          <a:solidFill>
            <a:srgbClr val="FF3300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</a:defRPr>
      </a:lvl2pPr>
      <a:lvl3pPr algn="ctr" defTabSz="762000" rtl="0" eaLnBrk="0" fontAlgn="base" hangingPunct="0">
        <a:spcBef>
          <a:spcPct val="0"/>
        </a:spcBef>
        <a:spcAft>
          <a:spcPct val="0"/>
        </a:spcAft>
        <a:defRPr kumimoji="1" sz="3600" b="1">
          <a:solidFill>
            <a:srgbClr val="FF3300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</a:defRPr>
      </a:lvl3pPr>
      <a:lvl4pPr algn="ctr" defTabSz="762000" rtl="0" eaLnBrk="0" fontAlgn="base" hangingPunct="0">
        <a:spcBef>
          <a:spcPct val="0"/>
        </a:spcBef>
        <a:spcAft>
          <a:spcPct val="0"/>
        </a:spcAft>
        <a:defRPr kumimoji="1" sz="3600" b="1">
          <a:solidFill>
            <a:srgbClr val="FF3300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</a:defRPr>
      </a:lvl4pPr>
      <a:lvl5pPr algn="ctr" defTabSz="762000" rtl="0" eaLnBrk="0" fontAlgn="base" hangingPunct="0">
        <a:spcBef>
          <a:spcPct val="0"/>
        </a:spcBef>
        <a:spcAft>
          <a:spcPct val="0"/>
        </a:spcAft>
        <a:defRPr kumimoji="1" sz="3600" b="1">
          <a:solidFill>
            <a:srgbClr val="FF3300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</a:defRPr>
      </a:lvl5pPr>
      <a:lvl6pPr marL="457200" algn="ctr" defTabSz="762000" rtl="0" fontAlgn="base">
        <a:spcBef>
          <a:spcPct val="0"/>
        </a:spcBef>
        <a:spcAft>
          <a:spcPct val="0"/>
        </a:spcAft>
        <a:defRPr kumimoji="1" sz="4000" b="1">
          <a:solidFill>
            <a:srgbClr val="FF3300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</a:defRPr>
      </a:lvl6pPr>
      <a:lvl7pPr marL="914400" algn="ctr" defTabSz="762000" rtl="0" fontAlgn="base">
        <a:spcBef>
          <a:spcPct val="0"/>
        </a:spcBef>
        <a:spcAft>
          <a:spcPct val="0"/>
        </a:spcAft>
        <a:defRPr kumimoji="1" sz="4000" b="1">
          <a:solidFill>
            <a:srgbClr val="FF3300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</a:defRPr>
      </a:lvl7pPr>
      <a:lvl8pPr marL="1371600" algn="ctr" defTabSz="762000" rtl="0" fontAlgn="base">
        <a:spcBef>
          <a:spcPct val="0"/>
        </a:spcBef>
        <a:spcAft>
          <a:spcPct val="0"/>
        </a:spcAft>
        <a:defRPr kumimoji="1" sz="4000" b="1">
          <a:solidFill>
            <a:srgbClr val="FF3300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</a:defRPr>
      </a:lvl8pPr>
      <a:lvl9pPr marL="1828800" algn="ctr" defTabSz="762000" rtl="0" fontAlgn="base">
        <a:spcBef>
          <a:spcPct val="0"/>
        </a:spcBef>
        <a:spcAft>
          <a:spcPct val="0"/>
        </a:spcAft>
        <a:defRPr kumimoji="1" sz="4000" b="1">
          <a:solidFill>
            <a:srgbClr val="FF3300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</a:defRPr>
      </a:lvl9pPr>
    </p:titleStyle>
    <p:bodyStyle>
      <a:lvl1pPr marL="342900" indent="-342900" algn="l" defTabSz="762000" rtl="0" eaLnBrk="0" fontAlgn="base" hangingPunct="0">
        <a:spcBef>
          <a:spcPct val="20000"/>
        </a:spcBef>
        <a:spcAft>
          <a:spcPct val="0"/>
        </a:spcAft>
        <a:buClr>
          <a:srgbClr val="FF3300"/>
        </a:buClr>
        <a:buFont typeface="Wingdings" pitchFamily="2" charset="2"/>
        <a:buChar char="q"/>
        <a:defRPr kumimoji="1" sz="3200">
          <a:solidFill>
            <a:srgbClr val="0000CC"/>
          </a:solidFill>
          <a:latin typeface="+mn-lt"/>
          <a:ea typeface="+mn-ea"/>
          <a:cs typeface="+mn-cs"/>
        </a:defRPr>
      </a:lvl1pPr>
      <a:lvl2pPr marL="742950" indent="-285750" algn="l" defTabSz="762000" rtl="0" eaLnBrk="0" fontAlgn="base" hangingPunct="0">
        <a:spcBef>
          <a:spcPct val="20000"/>
        </a:spcBef>
        <a:spcAft>
          <a:spcPct val="0"/>
        </a:spcAft>
        <a:buClr>
          <a:srgbClr val="FF3300"/>
        </a:buClr>
        <a:buChar char="–"/>
        <a:defRPr kumimoji="1" sz="2800">
          <a:solidFill>
            <a:srgbClr val="0000CC"/>
          </a:solidFill>
          <a:latin typeface="+mn-lt"/>
          <a:ea typeface="+mn-ea"/>
        </a:defRPr>
      </a:lvl2pPr>
      <a:lvl3pPr marL="1143000" indent="-228600" algn="l" defTabSz="762000" rtl="0" eaLnBrk="0" fontAlgn="base" hangingPunct="0">
        <a:spcBef>
          <a:spcPct val="20000"/>
        </a:spcBef>
        <a:spcAft>
          <a:spcPct val="0"/>
        </a:spcAft>
        <a:buClr>
          <a:srgbClr val="FF3300"/>
        </a:buClr>
        <a:buChar char="•"/>
        <a:defRPr kumimoji="1" sz="2400">
          <a:solidFill>
            <a:srgbClr val="0000CC"/>
          </a:solidFill>
          <a:latin typeface="+mn-lt"/>
          <a:ea typeface="+mn-ea"/>
        </a:defRPr>
      </a:lvl3pPr>
      <a:lvl4pPr marL="1600200" indent="-228600" algn="l" defTabSz="762000" rtl="0" eaLnBrk="0" fontAlgn="base" hangingPunct="0">
        <a:spcBef>
          <a:spcPct val="20000"/>
        </a:spcBef>
        <a:spcAft>
          <a:spcPct val="0"/>
        </a:spcAft>
        <a:defRPr kumimoji="1" sz="2000">
          <a:solidFill>
            <a:schemeClr val="tx1"/>
          </a:solidFill>
          <a:latin typeface="+mj-lt"/>
          <a:ea typeface="新細明體" charset="-120"/>
        </a:defRPr>
      </a:lvl4pPr>
      <a:lvl5pPr marL="2057400" indent="-228600" algn="l" defTabSz="762000" rtl="0" eaLnBrk="0" fontAlgn="base" hangingPunct="0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j-lt"/>
          <a:ea typeface="新細明體" charset="-120"/>
        </a:defRPr>
      </a:lvl5pPr>
      <a:lvl6pPr marL="2514600" indent="-228600" algn="l" defTabSz="762000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j-lt"/>
          <a:ea typeface="新細明體" charset="-120"/>
        </a:defRPr>
      </a:lvl6pPr>
      <a:lvl7pPr marL="2971800" indent="-228600" algn="l" defTabSz="762000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j-lt"/>
          <a:ea typeface="新細明體" charset="-120"/>
        </a:defRPr>
      </a:lvl7pPr>
      <a:lvl8pPr marL="3429000" indent="-228600" algn="l" defTabSz="762000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j-lt"/>
          <a:ea typeface="新細明體" charset="-120"/>
        </a:defRPr>
      </a:lvl8pPr>
      <a:lvl9pPr marL="3886200" indent="-228600" algn="l" defTabSz="762000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j-lt"/>
          <a:ea typeface="新細明體" charset="-120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86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7347" y="1700213"/>
            <a:ext cx="8786415" cy="4538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/>
              <a:t>Click to edit Master text styles</a:t>
            </a:r>
          </a:p>
          <a:p>
            <a:pPr lvl="1"/>
            <a:r>
              <a:rPr lang="en-US" altLang="zh-TW"/>
              <a:t>Second level</a:t>
            </a:r>
          </a:p>
          <a:p>
            <a:pPr lvl="2"/>
            <a:r>
              <a:rPr lang="en-US" altLang="zh-TW"/>
              <a:t>Third level</a:t>
            </a:r>
          </a:p>
          <a:p>
            <a:pPr lvl="3"/>
            <a:r>
              <a:rPr lang="en-US" altLang="zh-TW"/>
              <a:t>Fourth level</a:t>
            </a:r>
          </a:p>
          <a:p>
            <a:pPr lvl="4"/>
            <a:r>
              <a:rPr lang="en-US" altLang="zh-TW"/>
              <a:t>Fifth level</a:t>
            </a:r>
          </a:p>
        </p:txBody>
      </p:sp>
      <p:sp>
        <p:nvSpPr>
          <p:cNvPr id="1027" name="Rectangle 90"/>
          <p:cNvSpPr>
            <a:spLocks noGrp="1" noChangeArrowheads="1"/>
          </p:cNvSpPr>
          <p:nvPr>
            <p:ph type="title"/>
          </p:nvPr>
        </p:nvSpPr>
        <p:spPr bwMode="auto">
          <a:xfrm>
            <a:off x="414477" y="250825"/>
            <a:ext cx="7935118" cy="80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8087237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85" r:id="rId1"/>
    <p:sldLayoutId id="2147484786" r:id="rId2"/>
    <p:sldLayoutId id="2147484787" r:id="rId3"/>
    <p:sldLayoutId id="2147484788" r:id="rId4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00"/>
          </a:solidFill>
          <a:latin typeface="Arial Unicode MS" pitchFamily="34" charset="-120"/>
          <a:ea typeface="Arial Unicode MS" pitchFamily="34" charset="-120"/>
          <a:cs typeface="Arial Unicode MS" pitchFamily="34" charset="-12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00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00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00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00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Helvetic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Helvetic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Helvetic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Helvetica" pitchFamily="34" charset="0"/>
        </a:defRPr>
      </a:lvl9pPr>
    </p:titleStyle>
    <p:bodyStyle>
      <a:lvl1pPr marL="180975" indent="-180975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75000"/>
        <a:buFont typeface="Wingdings" pitchFamily="2" charset="2"/>
        <a:buChar char="n"/>
        <a:defRPr sz="2800" b="1">
          <a:solidFill>
            <a:schemeClr val="tx1"/>
          </a:solidFill>
          <a:latin typeface="Arial Unicode MS" pitchFamily="34" charset="-120"/>
          <a:ea typeface="Arial Unicode MS" pitchFamily="34" charset="-120"/>
          <a:cs typeface="Arial Unicode MS" pitchFamily="34" charset="-120"/>
        </a:defRPr>
      </a:lvl1pPr>
      <a:lvl2pPr marL="541338" indent="-180975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n"/>
        <a:defRPr sz="2400" b="1">
          <a:solidFill>
            <a:schemeClr val="tx1"/>
          </a:solidFill>
          <a:latin typeface="Arial Unicode MS" pitchFamily="34" charset="-120"/>
          <a:ea typeface="Arial Unicode MS" pitchFamily="34" charset="-120"/>
          <a:cs typeface="Arial Unicode MS" pitchFamily="34" charset="-120"/>
        </a:defRPr>
      </a:lvl2pPr>
      <a:lvl3pPr marL="895350" indent="-174625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000" b="1">
          <a:solidFill>
            <a:schemeClr val="tx1"/>
          </a:solidFill>
          <a:latin typeface="Arial Unicode MS" pitchFamily="34" charset="-120"/>
          <a:ea typeface="Arial Unicode MS" pitchFamily="34" charset="-120"/>
          <a:cs typeface="Arial Unicode MS" pitchFamily="34" charset="-120"/>
        </a:defRPr>
      </a:lvl3pPr>
      <a:lvl4pPr marL="1257300" indent="-180975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sz="2000" b="1">
          <a:solidFill>
            <a:schemeClr val="tx1"/>
          </a:solidFill>
          <a:latin typeface="Arial Unicode MS" pitchFamily="34" charset="-120"/>
          <a:ea typeface="Arial Unicode MS" pitchFamily="34" charset="-120"/>
          <a:cs typeface="Arial Unicode MS" pitchFamily="34" charset="-120"/>
        </a:defRPr>
      </a:lvl4pPr>
      <a:lvl5pPr marL="1619250" indent="-180975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5000"/>
        <a:buChar char="•"/>
        <a:defRPr sz="2000" b="1">
          <a:solidFill>
            <a:schemeClr val="tx1"/>
          </a:solidFill>
          <a:latin typeface="Arial Unicode MS" pitchFamily="34" charset="-120"/>
          <a:ea typeface="Arial Unicode MS" pitchFamily="34" charset="-120"/>
          <a:cs typeface="Arial Unicode MS" pitchFamily="34" charset="-12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5000"/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5000"/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5000"/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5000"/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22.jpeg"/><Relationship Id="rId7" Type="http://schemas.openxmlformats.org/officeDocument/2006/relationships/image" Target="../media/image26.png"/><Relationship Id="rId12" Type="http://schemas.openxmlformats.org/officeDocument/2006/relationships/image" Target="../media/image3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25.jpeg"/><Relationship Id="rId11" Type="http://schemas.openxmlformats.org/officeDocument/2006/relationships/image" Target="../media/image29.png"/><Relationship Id="rId5" Type="http://schemas.openxmlformats.org/officeDocument/2006/relationships/image" Target="../media/image24.png"/><Relationship Id="rId10" Type="http://schemas.openxmlformats.org/officeDocument/2006/relationships/image" Target="../media/image28.jpeg"/><Relationship Id="rId4" Type="http://schemas.openxmlformats.org/officeDocument/2006/relationships/image" Target="../media/image23.png"/><Relationship Id="rId9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 bwMode="auto">
          <a:xfrm>
            <a:off x="6800860" y="4465340"/>
            <a:ext cx="2800351" cy="219568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17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9pPr>
          </a:lstStyle>
          <a:p>
            <a:pPr marL="266700" indent="-266700" algn="ctr"/>
            <a:endParaRPr lang="zh-TW" altLang="en-US">
              <a:solidFill>
                <a:prstClr val="black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pic>
        <p:nvPicPr>
          <p:cNvPr id="6" name="Picture 6" descr="http://www.apeccnc.com/upload/images/20150311161010245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8533" y="1928141"/>
            <a:ext cx="1470864" cy="1616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987" y="1328643"/>
            <a:ext cx="1460500" cy="1605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矩形 10"/>
          <p:cNvSpPr/>
          <p:nvPr/>
        </p:nvSpPr>
        <p:spPr>
          <a:xfrm>
            <a:off x="6676582" y="699373"/>
            <a:ext cx="2973615" cy="58469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anchor="ctr">
            <a:no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200" b="1" kern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智慧製造</a:t>
            </a:r>
            <a:r>
              <a:rPr kumimoji="0" lang="en-US" altLang="zh-TW" sz="2200" b="1" kern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kumimoji="0" lang="zh-TW" altLang="en-US" sz="2200" b="1" kern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智慧生產線</a:t>
            </a:r>
            <a:r>
              <a:rPr kumimoji="0" lang="en-US" altLang="zh-TW" sz="2200" b="1" kern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  <p:sp>
        <p:nvSpPr>
          <p:cNvPr id="12" name="矩形 11"/>
          <p:cNvSpPr/>
          <p:nvPr/>
        </p:nvSpPr>
        <p:spPr>
          <a:xfrm>
            <a:off x="6800851" y="4397822"/>
            <a:ext cx="2800350" cy="576000"/>
          </a:xfrm>
          <a:prstGeom prst="rect">
            <a:avLst/>
          </a:prstGeom>
          <a:gradFill>
            <a:gsLst>
              <a:gs pos="0">
                <a:srgbClr val="FFDDDD"/>
              </a:gs>
              <a:gs pos="0">
                <a:schemeClr val="accent2">
                  <a:tint val="37000"/>
                  <a:satMod val="300000"/>
                </a:schemeClr>
              </a:gs>
              <a:gs pos="100000">
                <a:schemeClr val="accent2">
                  <a:tint val="15000"/>
                  <a:satMod val="350000"/>
                </a:schemeClr>
              </a:gs>
            </a:gsLst>
          </a:gradFill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200" b="1" kern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國內應用產業 練兵</a:t>
            </a:r>
          </a:p>
        </p:txBody>
      </p:sp>
      <p:sp>
        <p:nvSpPr>
          <p:cNvPr id="13" name="向右箭號 12"/>
          <p:cNvSpPr/>
          <p:nvPr/>
        </p:nvSpPr>
        <p:spPr bwMode="auto">
          <a:xfrm>
            <a:off x="3873591" y="1873667"/>
            <a:ext cx="468606" cy="610894"/>
          </a:xfrm>
          <a:prstGeom prst="rightArrow">
            <a:avLst>
              <a:gd name="adj1" fmla="val 36675"/>
              <a:gd name="adj2" fmla="val 50000"/>
            </a:avLst>
          </a:prstGeom>
          <a:solidFill>
            <a:schemeClr val="accent5"/>
          </a:solidFill>
          <a:ln>
            <a:noFill/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6700" indent="-266700" algn="ctr"/>
            <a:endParaRPr lang="zh-TW" altLang="en-US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534905" y="2654398"/>
            <a:ext cx="3264355" cy="92333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9pPr>
          </a:lstStyle>
          <a:p>
            <a:pPr marL="261938" indent="-174625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en-US" altLang="zh-TW" sz="1800" kern="0" dirty="0">
                <a:solidFill>
                  <a:sysClr val="windowText" lastClr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Total Solution</a:t>
            </a:r>
          </a:p>
          <a:p>
            <a:pPr marL="261938" indent="-174625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zh-TW" altLang="en-US" sz="1800" kern="0" dirty="0">
                <a:solidFill>
                  <a:sysClr val="windowText" lastClr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建置</a:t>
            </a:r>
            <a:r>
              <a:rPr kumimoji="0" lang="en-US" altLang="zh-TW" sz="1800" kern="0" dirty="0">
                <a:solidFill>
                  <a:sysClr val="windowText" lastClr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Domain Know-How</a:t>
            </a:r>
            <a:r>
              <a:rPr kumimoji="0" lang="zh-TW" altLang="en-US" sz="1800" kern="0" dirty="0">
                <a:solidFill>
                  <a:sysClr val="windowText" lastClr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應用</a:t>
            </a:r>
            <a:endParaRPr kumimoji="0" lang="en-US" altLang="zh-TW" sz="1800" kern="0" dirty="0">
              <a:solidFill>
                <a:sysClr val="windowText" lastClr="000000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marL="261938" indent="-174625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zh-TW" altLang="en-US" sz="1800" kern="0" dirty="0">
                <a:solidFill>
                  <a:sysClr val="windowText" lastClr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建立差異化競爭優勢</a:t>
            </a:r>
          </a:p>
        </p:txBody>
      </p:sp>
      <p:cxnSp>
        <p:nvCxnSpPr>
          <p:cNvPr id="16" name="肘形接點 15"/>
          <p:cNvCxnSpPr>
            <a:stCxn id="23" idx="0"/>
            <a:endCxn id="12" idx="0"/>
          </p:cNvCxnSpPr>
          <p:nvPr/>
        </p:nvCxnSpPr>
        <p:spPr bwMode="auto">
          <a:xfrm rot="5400000" flipH="1" flipV="1">
            <a:off x="4596783" y="793579"/>
            <a:ext cx="12700" cy="7208486"/>
          </a:xfrm>
          <a:prstGeom prst="bentConnector3">
            <a:avLst>
              <a:gd name="adj1" fmla="val 5342860"/>
            </a:avLst>
          </a:prstGeom>
          <a:solidFill>
            <a:schemeClr val="accent1"/>
          </a:solidFill>
          <a:ln w="38100" cap="flat" cmpd="sng" algn="ctr">
            <a:solidFill>
              <a:srgbClr val="002060"/>
            </a:solidFill>
            <a:prstDash val="solid"/>
            <a:round/>
            <a:headEnd type="triangle" w="med" len="lg"/>
            <a:tailEnd type="triangle" w="med" len="lg"/>
          </a:ln>
          <a:effectLst/>
        </p:spPr>
      </p:cxnSp>
      <p:sp>
        <p:nvSpPr>
          <p:cNvPr id="17" name="矩形 16"/>
          <p:cNvSpPr/>
          <p:nvPr/>
        </p:nvSpPr>
        <p:spPr>
          <a:xfrm>
            <a:off x="2580414" y="3741978"/>
            <a:ext cx="4376839" cy="40011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9pPr>
          </a:lstStyle>
          <a:p>
            <a:pPr marL="261938" indent="-17462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000" kern="0" dirty="0">
                <a:solidFill>
                  <a:srgbClr val="00206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消費者的需求與應用產業將快速連結</a:t>
            </a:r>
          </a:p>
        </p:txBody>
      </p:sp>
      <p:grpSp>
        <p:nvGrpSpPr>
          <p:cNvPr id="2" name="群組 17"/>
          <p:cNvGrpSpPr/>
          <p:nvPr/>
        </p:nvGrpSpPr>
        <p:grpSpPr>
          <a:xfrm>
            <a:off x="6799799" y="1429295"/>
            <a:ext cx="2532886" cy="1283427"/>
            <a:chOff x="6487223" y="3508068"/>
            <a:chExt cx="3035688" cy="1538200"/>
          </a:xfrm>
        </p:grpSpPr>
        <p:pic>
          <p:nvPicPr>
            <p:cNvPr id="39" name="Picture 6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87223" y="3508068"/>
              <a:ext cx="2791281" cy="1538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0" name="Picture 10" descr="http://trade.1111.com.tw/ProductImg/87/252787/252787_P_q9YDn_s.jpg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4198" r="24939"/>
            <a:stretch>
              <a:fillRect/>
            </a:stretch>
          </p:blipFill>
          <p:spPr bwMode="auto">
            <a:xfrm flipH="1">
              <a:off x="8925838" y="3908242"/>
              <a:ext cx="597073" cy="969273"/>
            </a:xfrm>
            <a:prstGeom prst="rect">
              <a:avLst/>
            </a:prstGeom>
            <a:noFill/>
          </p:spPr>
        </p:pic>
      </p:grpSp>
      <p:sp>
        <p:nvSpPr>
          <p:cNvPr id="31" name="矩形 30"/>
          <p:cNvSpPr/>
          <p:nvPr/>
        </p:nvSpPr>
        <p:spPr bwMode="auto">
          <a:xfrm>
            <a:off x="2297095" y="997378"/>
            <a:ext cx="1524000" cy="2599263"/>
          </a:xfrm>
          <a:prstGeom prst="rect">
            <a:avLst/>
          </a:prstGeom>
          <a:solidFill>
            <a:srgbClr val="E8FBD5"/>
          </a:solidFill>
          <a:ln w="317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9pPr>
          </a:lstStyle>
          <a:p>
            <a:pPr marL="266700" indent="-266700" algn="ctr"/>
            <a:endParaRPr lang="zh-TW" altLang="en-US">
              <a:solidFill>
                <a:prstClr val="black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2474897" y="1384676"/>
            <a:ext cx="1143008" cy="252000"/>
          </a:xfrm>
          <a:prstGeom prst="rect">
            <a:avLst/>
          </a:prstGeom>
          <a:solidFill>
            <a:schemeClr val="bg1"/>
          </a:solidFill>
          <a:ln w="25400" cap="flat" cmpd="sng" algn="ctr">
            <a:solidFill>
              <a:srgbClr val="00B050"/>
            </a:solidFill>
            <a:prstDash val="solid"/>
          </a:ln>
          <a:effectLst/>
        </p:spPr>
        <p:txBody>
          <a:bodyPr rtlCol="0" anchor="ctr"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700" kern="0" dirty="0">
                <a:solidFill>
                  <a:sysClr val="windowText" lastClr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機器人</a:t>
            </a:r>
          </a:p>
        </p:txBody>
      </p:sp>
      <p:sp>
        <p:nvSpPr>
          <p:cNvPr id="33" name="矩形 32"/>
          <p:cNvSpPr/>
          <p:nvPr/>
        </p:nvSpPr>
        <p:spPr>
          <a:xfrm>
            <a:off x="2474897" y="1687679"/>
            <a:ext cx="1143008" cy="252000"/>
          </a:xfrm>
          <a:prstGeom prst="rect">
            <a:avLst/>
          </a:prstGeom>
          <a:solidFill>
            <a:schemeClr val="bg1"/>
          </a:solidFill>
          <a:ln w="25400" cap="flat" cmpd="sng" algn="ctr">
            <a:solidFill>
              <a:srgbClr val="00B050"/>
            </a:solidFill>
            <a:prstDash val="solid"/>
          </a:ln>
          <a:effectLst/>
        </p:spPr>
        <p:txBody>
          <a:bodyPr rtlCol="0" anchor="ctr"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700" kern="0" dirty="0">
                <a:solidFill>
                  <a:sysClr val="windowText" lastClr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物聯網</a:t>
            </a:r>
          </a:p>
        </p:txBody>
      </p:sp>
      <p:sp>
        <p:nvSpPr>
          <p:cNvPr id="34" name="矩形 33"/>
          <p:cNvSpPr/>
          <p:nvPr/>
        </p:nvSpPr>
        <p:spPr>
          <a:xfrm>
            <a:off x="2474897" y="1990682"/>
            <a:ext cx="1143008" cy="252000"/>
          </a:xfrm>
          <a:prstGeom prst="rect">
            <a:avLst/>
          </a:prstGeom>
          <a:solidFill>
            <a:schemeClr val="bg1"/>
          </a:solidFill>
          <a:ln w="25400" cap="flat" cmpd="sng" algn="ctr">
            <a:solidFill>
              <a:srgbClr val="00B050"/>
            </a:solidFill>
            <a:prstDash val="solid"/>
          </a:ln>
          <a:effectLst/>
        </p:spPr>
        <p:txBody>
          <a:bodyPr rtlCol="0" anchor="ctr"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700" kern="0" dirty="0">
                <a:solidFill>
                  <a:sysClr val="windowText" lastClr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大數據</a:t>
            </a:r>
          </a:p>
        </p:txBody>
      </p:sp>
      <p:sp>
        <p:nvSpPr>
          <p:cNvPr id="35" name="矩形 34"/>
          <p:cNvSpPr/>
          <p:nvPr/>
        </p:nvSpPr>
        <p:spPr>
          <a:xfrm>
            <a:off x="2474897" y="2293685"/>
            <a:ext cx="1143008" cy="252000"/>
          </a:xfrm>
          <a:prstGeom prst="rect">
            <a:avLst/>
          </a:prstGeom>
          <a:solidFill>
            <a:schemeClr val="bg1"/>
          </a:solidFill>
          <a:ln w="25400" cap="flat" cmpd="sng" algn="ctr">
            <a:solidFill>
              <a:srgbClr val="00B050"/>
            </a:solidFill>
            <a:prstDash val="solid"/>
          </a:ln>
          <a:effectLst/>
        </p:spPr>
        <p:txBody>
          <a:bodyPr rtlCol="0" anchor="ctr"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1700" kern="0" dirty="0">
                <a:solidFill>
                  <a:sysClr val="windowText" lastClr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CPS</a:t>
            </a:r>
            <a:endParaRPr kumimoji="0" lang="zh-TW" altLang="en-US" sz="1700" kern="0" dirty="0">
              <a:solidFill>
                <a:sysClr val="windowText" lastClr="000000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2474897" y="2596688"/>
            <a:ext cx="1143008" cy="252000"/>
          </a:xfrm>
          <a:prstGeom prst="rect">
            <a:avLst/>
          </a:prstGeom>
          <a:solidFill>
            <a:schemeClr val="bg1"/>
          </a:solidFill>
          <a:ln w="25400" cap="flat" cmpd="sng" algn="ctr">
            <a:solidFill>
              <a:srgbClr val="00B050"/>
            </a:solidFill>
            <a:prstDash val="solid"/>
          </a:ln>
          <a:effectLst/>
        </p:spPr>
        <p:txBody>
          <a:bodyPr rtlCol="0" anchor="ctr"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700" kern="0" dirty="0">
                <a:solidFill>
                  <a:sysClr val="windowText" lastClr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精實管理</a:t>
            </a:r>
          </a:p>
        </p:txBody>
      </p:sp>
      <p:sp>
        <p:nvSpPr>
          <p:cNvPr id="37" name="矩形 36"/>
          <p:cNvSpPr/>
          <p:nvPr/>
        </p:nvSpPr>
        <p:spPr>
          <a:xfrm>
            <a:off x="2280765" y="703940"/>
            <a:ext cx="1538515" cy="57600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200" b="1" kern="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智慧技術</a:t>
            </a:r>
            <a:endParaRPr kumimoji="0" lang="zh-TW" altLang="en-US" sz="2200" b="1" kern="0" dirty="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2474897" y="3202697"/>
            <a:ext cx="1143008" cy="252000"/>
          </a:xfrm>
          <a:prstGeom prst="rect">
            <a:avLst/>
          </a:prstGeom>
          <a:solidFill>
            <a:schemeClr val="bg1"/>
          </a:solidFill>
          <a:ln w="25400" cap="flat" cmpd="sng" algn="ctr">
            <a:solidFill>
              <a:srgbClr val="00B050"/>
            </a:solidFill>
            <a:prstDash val="solid"/>
          </a:ln>
          <a:effectLst/>
        </p:spPr>
        <p:txBody>
          <a:bodyPr rtlCol="0" anchor="ctr"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700" kern="0" dirty="0">
                <a:solidFill>
                  <a:sysClr val="windowText" lastClr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感測器</a:t>
            </a:r>
          </a:p>
        </p:txBody>
      </p:sp>
      <p:sp>
        <p:nvSpPr>
          <p:cNvPr id="29" name="向右箭號 28"/>
          <p:cNvSpPr/>
          <p:nvPr/>
        </p:nvSpPr>
        <p:spPr bwMode="auto">
          <a:xfrm>
            <a:off x="5855145" y="1169045"/>
            <a:ext cx="858557" cy="2488560"/>
          </a:xfrm>
          <a:prstGeom prst="rightArrow">
            <a:avLst>
              <a:gd name="adj1" fmla="val 95099"/>
              <a:gd name="adj2" fmla="val 50000"/>
            </a:avLst>
          </a:prstGeom>
          <a:solidFill>
            <a:schemeClr val="accent5">
              <a:lumMod val="60000"/>
              <a:lumOff val="40000"/>
            </a:schemeClr>
          </a:solidFill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6700" indent="-266700" algn="ctr"/>
            <a:endParaRPr lang="zh-TW" altLang="en-US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5755054" y="1234005"/>
            <a:ext cx="800219" cy="2423603"/>
          </a:xfrm>
          <a:prstGeom prst="rect">
            <a:avLst/>
          </a:prstGeom>
          <a:noFill/>
        </p:spPr>
        <p:txBody>
          <a:bodyPr vert="eaVert" wrap="square">
            <a:sp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2000" b="1" kern="0" dirty="0" smtClean="0">
                <a:solidFill>
                  <a:srgbClr val="C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</a:t>
            </a:r>
            <a:r>
              <a:rPr kumimoji="0" lang="zh-TW" altLang="en-US" sz="2000" b="1" kern="0" dirty="0" smtClean="0">
                <a:solidFill>
                  <a:srgbClr val="C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系統</a:t>
            </a:r>
            <a:r>
              <a:rPr kumimoji="0" lang="zh-TW" altLang="en-US" sz="2000" b="1" kern="0" dirty="0">
                <a:solidFill>
                  <a:srgbClr val="C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整合</a:t>
            </a:r>
            <a:r>
              <a:rPr kumimoji="0" lang="zh-TW" altLang="en-US" sz="2000" b="1" kern="0" dirty="0" smtClean="0">
                <a:solidFill>
                  <a:srgbClr val="C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商</a:t>
            </a:r>
            <a:r>
              <a:rPr kumimoji="0" lang="en-US" altLang="zh-TW" sz="2000" b="1" kern="0" dirty="0" smtClean="0">
                <a:solidFill>
                  <a:srgbClr val="C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000" b="1" kern="0" dirty="0" smtClean="0">
                <a:solidFill>
                  <a:srgbClr val="C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帶動技術服務業發展</a:t>
            </a:r>
            <a:endParaRPr kumimoji="0" lang="zh-TW" altLang="en-US" sz="2000" b="1" kern="0" dirty="0">
              <a:solidFill>
                <a:srgbClr val="C00000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311482" y="699373"/>
            <a:ext cx="1582057" cy="576000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200" b="1" kern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精密機械</a:t>
            </a:r>
          </a:p>
        </p:txBody>
      </p:sp>
      <p:sp>
        <p:nvSpPr>
          <p:cNvPr id="22" name="矩形 21"/>
          <p:cNvSpPr/>
          <p:nvPr/>
        </p:nvSpPr>
        <p:spPr>
          <a:xfrm>
            <a:off x="4245431" y="699373"/>
            <a:ext cx="1560284" cy="576000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200" b="1" kern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智慧機械</a:t>
            </a:r>
          </a:p>
        </p:txBody>
      </p:sp>
      <p:sp>
        <p:nvSpPr>
          <p:cNvPr id="23" name="矩形 22"/>
          <p:cNvSpPr/>
          <p:nvPr/>
        </p:nvSpPr>
        <p:spPr>
          <a:xfrm>
            <a:off x="315944" y="4397822"/>
            <a:ext cx="1353207" cy="576000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200" b="1" kern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消費者</a:t>
            </a:r>
          </a:p>
        </p:txBody>
      </p:sp>
      <p:pic>
        <p:nvPicPr>
          <p:cNvPr id="24" name="Picture 4" descr="http://5.share.photo.xuite.net/pule20/1527dfc/5891789/251461167_m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-18906"/>
          <a:stretch>
            <a:fillRect/>
          </a:stretch>
        </p:blipFill>
        <p:spPr bwMode="auto">
          <a:xfrm>
            <a:off x="211892" y="5203376"/>
            <a:ext cx="2037822" cy="1436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8" descr="http://media.idownloadblog.com/wp-content/uploads/2016/02/wifi-icon.png"/>
          <p:cNvPicPr>
            <a:picLocks noChangeAspect="1" noChangeArrowheads="1"/>
          </p:cNvPicPr>
          <p:nvPr/>
        </p:nvPicPr>
        <p:blipFill>
          <a:blip r:embed="rId9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8967" y="1641119"/>
            <a:ext cx="447155" cy="369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加號 13"/>
          <p:cNvSpPr/>
          <p:nvPr/>
        </p:nvSpPr>
        <p:spPr bwMode="auto">
          <a:xfrm>
            <a:off x="1654352" y="1840574"/>
            <a:ext cx="772737" cy="677650"/>
          </a:xfrm>
          <a:prstGeom prst="mathPlus">
            <a:avLst>
              <a:gd name="adj1" fmla="val 21005"/>
            </a:avLst>
          </a:prstGeom>
          <a:solidFill>
            <a:schemeClr val="accent5"/>
          </a:solidFill>
          <a:ln w="317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9pPr>
          </a:lstStyle>
          <a:p>
            <a:pPr marL="266700" indent="-266700" algn="ctr"/>
            <a:endParaRPr lang="zh-TW" altLang="en-US">
              <a:solidFill>
                <a:prstClr val="black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53" name="向右箭號 52"/>
          <p:cNvSpPr/>
          <p:nvPr/>
        </p:nvSpPr>
        <p:spPr bwMode="auto">
          <a:xfrm rot="5400000">
            <a:off x="8277082" y="3734106"/>
            <a:ext cx="696685" cy="543684"/>
          </a:xfrm>
          <a:prstGeom prst="rightArrow">
            <a:avLst>
              <a:gd name="adj1" fmla="val 36675"/>
              <a:gd name="adj2" fmla="val 50000"/>
            </a:avLst>
          </a:prstGeom>
          <a:solidFill>
            <a:schemeClr val="accent5"/>
          </a:solidFill>
          <a:ln>
            <a:noFill/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6700" indent="-266700" algn="ctr"/>
            <a:endParaRPr lang="zh-TW" altLang="en-US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" name="群組 104"/>
          <p:cNvGrpSpPr/>
          <p:nvPr/>
        </p:nvGrpSpPr>
        <p:grpSpPr>
          <a:xfrm>
            <a:off x="3757429" y="5042521"/>
            <a:ext cx="2805938" cy="1759491"/>
            <a:chOff x="3594861" y="4864705"/>
            <a:chExt cx="2805938" cy="1759491"/>
          </a:xfrm>
        </p:grpSpPr>
        <p:sp>
          <p:nvSpPr>
            <p:cNvPr id="86" name="矩形 85"/>
            <p:cNvSpPr/>
            <p:nvPr/>
          </p:nvSpPr>
          <p:spPr bwMode="auto">
            <a:xfrm>
              <a:off x="3683726" y="5044440"/>
              <a:ext cx="2717073" cy="1437792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317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noAutofit/>
            </a:bodyPr>
            <a:lstStyle>
              <a:defPPr>
                <a:defRPr lang="zh-TW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umimoji="1" sz="1600" kern="12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umimoji="1" sz="1600" kern="12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umimoji="1" sz="1600" kern="12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umimoji="1" sz="1600" kern="12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umimoji="1" sz="1600" kern="12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  <a:cs typeface="+mn-cs"/>
                </a:defRPr>
              </a:lvl5pPr>
              <a:lvl6pPr marL="2286000" algn="l" defTabSz="914400" rtl="0" eaLnBrk="1" latinLnBrk="0" hangingPunct="1">
                <a:defRPr kumimoji="1" sz="1600" kern="12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  <a:cs typeface="+mn-cs"/>
                </a:defRPr>
              </a:lvl6pPr>
              <a:lvl7pPr marL="2743200" algn="l" defTabSz="914400" rtl="0" eaLnBrk="1" latinLnBrk="0" hangingPunct="1">
                <a:defRPr kumimoji="1" sz="1600" kern="12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  <a:cs typeface="+mn-cs"/>
                </a:defRPr>
              </a:lvl7pPr>
              <a:lvl8pPr marL="3200400" algn="l" defTabSz="914400" rtl="0" eaLnBrk="1" latinLnBrk="0" hangingPunct="1">
                <a:defRPr kumimoji="1" sz="1600" kern="12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  <a:cs typeface="+mn-cs"/>
                </a:defRPr>
              </a:lvl8pPr>
              <a:lvl9pPr marL="3657600" algn="l" defTabSz="914400" rtl="0" eaLnBrk="1" latinLnBrk="0" hangingPunct="1">
                <a:defRPr kumimoji="1" sz="1600" kern="12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  <a:cs typeface="+mn-cs"/>
                </a:defRPr>
              </a:lvl9pPr>
            </a:lstStyle>
            <a:p>
              <a:pPr marL="266700" indent="-266700" algn="ctr"/>
              <a:endParaRPr lang="zh-TW" altLang="en-US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  <p:grpSp>
          <p:nvGrpSpPr>
            <p:cNvPr id="4" name="群組 81"/>
            <p:cNvGrpSpPr/>
            <p:nvPr/>
          </p:nvGrpSpPr>
          <p:grpSpPr>
            <a:xfrm>
              <a:off x="3594861" y="4864705"/>
              <a:ext cx="2799879" cy="1759491"/>
              <a:chOff x="3301664" y="4390725"/>
              <a:chExt cx="2799879" cy="1759491"/>
            </a:xfrm>
          </p:grpSpPr>
          <p:pic>
            <p:nvPicPr>
              <p:cNvPr id="533505" name="Picture 1" descr="C:\Documents and Settings\Administrator\桌面\20160506\900x523px_transferstarsse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t="30615" b="22516"/>
              <a:stretch>
                <a:fillRect/>
              </a:stretch>
            </p:blipFill>
            <p:spPr bwMode="auto">
              <a:xfrm>
                <a:off x="3301664" y="5236257"/>
                <a:ext cx="2714500" cy="913959"/>
              </a:xfrm>
              <a:prstGeom prst="rect">
                <a:avLst/>
              </a:prstGeom>
              <a:noFill/>
            </p:spPr>
          </p:pic>
          <p:sp>
            <p:nvSpPr>
              <p:cNvPr id="49" name="矩形 48"/>
              <p:cNvSpPr/>
              <p:nvPr/>
            </p:nvSpPr>
            <p:spPr>
              <a:xfrm>
                <a:off x="3390530" y="4390725"/>
                <a:ext cx="2711013" cy="652372"/>
              </a:xfrm>
              <a:prstGeom prst="rect">
                <a:avLst/>
              </a:prstGeom>
              <a:gradFill>
                <a:gsLst>
                  <a:gs pos="0">
                    <a:srgbClr val="FFDDDD"/>
                  </a:gs>
                  <a:gs pos="0">
                    <a:schemeClr val="accent2">
                      <a:tint val="37000"/>
                      <a:satMod val="300000"/>
                    </a:schemeClr>
                  </a:gs>
                  <a:gs pos="100000">
                    <a:schemeClr val="accent2">
                      <a:tint val="15000"/>
                      <a:satMod val="350000"/>
                    </a:schemeClr>
                  </a:gs>
                </a:gsLst>
              </a:gradFill>
              <a:ln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>
                <a:defPPr>
                  <a:defRPr lang="zh-TW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umimoji="1" sz="16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umimoji="1" sz="16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umimoji="1" sz="16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umimoji="1" sz="16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umimoji="1" sz="16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umimoji="1" sz="16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umimoji="1" sz="16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umimoji="1" sz="16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umimoji="1" sz="16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2200" b="1" kern="0" dirty="0">
                    <a:solidFill>
                      <a:sysClr val="windowText" lastClr="000000"/>
                    </a:solidFill>
                    <a:latin typeface="Times New Roman" pitchFamily="18" charset="0"/>
                    <a:cs typeface="Times New Roman" pitchFamily="18" charset="0"/>
                  </a:rPr>
                  <a:t>整廠整線輸出</a:t>
                </a:r>
                <a:r>
                  <a:rPr kumimoji="0" lang="zh-TW" altLang="en-US" sz="2200" b="1" kern="0" dirty="0" smtClean="0">
                    <a:solidFill>
                      <a:sysClr val="windowText" lastClr="000000"/>
                    </a:solidFill>
                    <a:latin typeface="Times New Roman" pitchFamily="18" charset="0"/>
                    <a:cs typeface="Times New Roman" pitchFamily="18" charset="0"/>
                  </a:rPr>
                  <a:t>國外</a:t>
                </a:r>
              </a:p>
            </p:txBody>
          </p:sp>
        </p:grpSp>
      </p:grpSp>
      <p:sp>
        <p:nvSpPr>
          <p:cNvPr id="110" name="矩形 109"/>
          <p:cNvSpPr/>
          <p:nvPr/>
        </p:nvSpPr>
        <p:spPr>
          <a:xfrm>
            <a:off x="11" y="56475"/>
            <a:ext cx="9905999" cy="584775"/>
          </a:xfrm>
          <a:prstGeom prst="rect">
            <a:avLst/>
          </a:prstGeom>
        </p:spPr>
        <p:txBody>
          <a:bodyPr wrap="square" anchor="ctr">
            <a:sp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9pPr>
          </a:lstStyle>
          <a:p>
            <a:pPr algn="ctr">
              <a:spcBef>
                <a:spcPts val="0"/>
              </a:spcBef>
              <a:defRPr/>
            </a:pPr>
            <a:r>
              <a:rPr lang="zh-TW" altLang="en-US" sz="3200" b="1" dirty="0" smtClean="0">
                <a:solidFill>
                  <a:srgbClr val="0000FF"/>
                </a:solidFill>
                <a:latin typeface="Times New Roman" pitchFamily="18" charset="0"/>
                <a:ea typeface="標楷體" panose="03000509000000000000" pitchFamily="65" charset="-120"/>
                <a:cs typeface="Times New Roman" pitchFamily="18" charset="0"/>
              </a:rPr>
              <a:t>建</a:t>
            </a:r>
            <a:r>
              <a:rPr lang="zh-TW" altLang="en-US" sz="3200" b="1" dirty="0">
                <a:solidFill>
                  <a:srgbClr val="0000FF"/>
                </a:solidFill>
                <a:latin typeface="Times New Roman" pitchFamily="18" charset="0"/>
                <a:ea typeface="標楷體" panose="03000509000000000000" pitchFamily="65" charset="-120"/>
                <a:cs typeface="Times New Roman" pitchFamily="18" charset="0"/>
              </a:rPr>
              <a:t>構智慧機械產業生態</a:t>
            </a:r>
            <a:r>
              <a:rPr lang="zh-TW" altLang="en-US" sz="3200" b="1" dirty="0" smtClean="0">
                <a:solidFill>
                  <a:srgbClr val="0000FF"/>
                </a:solidFill>
                <a:latin typeface="Times New Roman" pitchFamily="18" charset="0"/>
                <a:ea typeface="標楷體" panose="03000509000000000000" pitchFamily="65" charset="-120"/>
                <a:cs typeface="Times New Roman" pitchFamily="18" charset="0"/>
              </a:rPr>
              <a:t>體系</a:t>
            </a:r>
            <a:endParaRPr lang="zh-TW" altLang="en-US" sz="3200" b="1" dirty="0">
              <a:solidFill>
                <a:srgbClr val="0000FF"/>
              </a:solidFill>
              <a:latin typeface="Times New Roman" pitchFamily="18" charset="0"/>
              <a:ea typeface="標楷體" panose="03000509000000000000" pitchFamily="65" charset="-120"/>
              <a:cs typeface="Times New Roman" pitchFamily="18" charset="0"/>
            </a:endParaRPr>
          </a:p>
        </p:txBody>
      </p:sp>
      <p:pic>
        <p:nvPicPr>
          <p:cNvPr id="70" name="Picture 8" descr="http://media.idownloadblog.com/wp-content/uploads/2016/02/wifi-icon.png"/>
          <p:cNvPicPr>
            <a:picLocks noChangeAspect="1" noChangeArrowheads="1"/>
          </p:cNvPicPr>
          <p:nvPr/>
        </p:nvPicPr>
        <p:blipFill>
          <a:blip r:embed="rId11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9426" y="5741044"/>
            <a:ext cx="396353" cy="327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" name="Picture 8" descr="http://media.idownloadblog.com/wp-content/uploads/2016/02/wifi-icon.png"/>
          <p:cNvPicPr>
            <a:picLocks noChangeAspect="1" noChangeArrowheads="1"/>
          </p:cNvPicPr>
          <p:nvPr/>
        </p:nvPicPr>
        <p:blipFill>
          <a:blip r:embed="rId9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909" y="5297714"/>
            <a:ext cx="499051" cy="412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8" descr="http://media.idownloadblog.com/wp-content/uploads/2016/02/wifi-icon.png"/>
          <p:cNvPicPr>
            <a:picLocks noChangeAspect="1" noChangeArrowheads="1"/>
          </p:cNvPicPr>
          <p:nvPr/>
        </p:nvPicPr>
        <p:blipFill>
          <a:blip r:embed="rId9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6160" y="4174728"/>
            <a:ext cx="461668" cy="381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" name="Picture 8" descr="http://media.idownloadblog.com/wp-content/uploads/2016/02/wifi-icon.png"/>
          <p:cNvPicPr>
            <a:picLocks noChangeAspect="1" noChangeArrowheads="1"/>
          </p:cNvPicPr>
          <p:nvPr/>
        </p:nvPicPr>
        <p:blipFill>
          <a:blip r:embed="rId9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2732" y="1606961"/>
            <a:ext cx="468925" cy="387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群組 66"/>
          <p:cNvGrpSpPr/>
          <p:nvPr/>
        </p:nvGrpSpPr>
        <p:grpSpPr>
          <a:xfrm>
            <a:off x="2046518" y="4194628"/>
            <a:ext cx="1499926" cy="2423884"/>
            <a:chOff x="2046514" y="4194628"/>
            <a:chExt cx="1499926" cy="2423884"/>
          </a:xfrm>
        </p:grpSpPr>
        <p:sp>
          <p:nvSpPr>
            <p:cNvPr id="57" name="矩形 56"/>
            <p:cNvSpPr/>
            <p:nvPr/>
          </p:nvSpPr>
          <p:spPr bwMode="auto">
            <a:xfrm>
              <a:off x="2061027" y="4523525"/>
              <a:ext cx="1451428" cy="2094987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317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noAutofit/>
            </a:bodyPr>
            <a:lstStyle>
              <a:defPPr>
                <a:defRPr lang="zh-TW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umimoji="1" sz="1600" kern="12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umimoji="1" sz="1600" kern="12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umimoji="1" sz="1600" kern="12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umimoji="1" sz="1600" kern="12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umimoji="1" sz="1600" kern="12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  <a:cs typeface="+mn-cs"/>
                </a:defRPr>
              </a:lvl5pPr>
              <a:lvl6pPr marL="2286000" algn="l" defTabSz="914400" rtl="0" eaLnBrk="1" latinLnBrk="0" hangingPunct="1">
                <a:defRPr kumimoji="1" sz="1600" kern="12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  <a:cs typeface="+mn-cs"/>
                </a:defRPr>
              </a:lvl6pPr>
              <a:lvl7pPr marL="2743200" algn="l" defTabSz="914400" rtl="0" eaLnBrk="1" latinLnBrk="0" hangingPunct="1">
                <a:defRPr kumimoji="1" sz="1600" kern="12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  <a:cs typeface="+mn-cs"/>
                </a:defRPr>
              </a:lvl7pPr>
              <a:lvl8pPr marL="3200400" algn="l" defTabSz="914400" rtl="0" eaLnBrk="1" latinLnBrk="0" hangingPunct="1">
                <a:defRPr kumimoji="1" sz="1600" kern="12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  <a:cs typeface="+mn-cs"/>
                </a:defRPr>
              </a:lvl8pPr>
              <a:lvl9pPr marL="3657600" algn="l" defTabSz="914400" rtl="0" eaLnBrk="1" latinLnBrk="0" hangingPunct="1">
                <a:defRPr kumimoji="1" sz="1600" kern="12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  <a:cs typeface="+mn-cs"/>
                </a:defRPr>
              </a:lvl9pPr>
            </a:lstStyle>
            <a:p>
              <a:pPr marL="266700" indent="-266700" algn="ctr"/>
              <a:endParaRPr lang="zh-TW" altLang="en-US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  <p:sp>
          <p:nvSpPr>
            <p:cNvPr id="58" name="矩形 57"/>
            <p:cNvSpPr/>
            <p:nvPr/>
          </p:nvSpPr>
          <p:spPr>
            <a:xfrm>
              <a:off x="2046514" y="4397822"/>
              <a:ext cx="1436914" cy="576000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zh-TW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umimoji="1"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umimoji="1"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umimoji="1"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umimoji="1"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umimoji="1"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200" b="1" kern="0" dirty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產品</a:t>
              </a:r>
              <a:r>
                <a:rPr kumimoji="0" lang="en-US" altLang="zh-TW" sz="2200" b="1" kern="0" dirty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/</a:t>
              </a:r>
              <a:r>
                <a:rPr kumimoji="0" lang="zh-TW" altLang="en-US" sz="2200" b="1" kern="0" dirty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服務</a:t>
              </a:r>
            </a:p>
          </p:txBody>
        </p:sp>
        <p:sp>
          <p:nvSpPr>
            <p:cNvPr id="90" name="矩形 89"/>
            <p:cNvSpPr/>
            <p:nvPr/>
          </p:nvSpPr>
          <p:spPr>
            <a:xfrm>
              <a:off x="2198918" y="5043936"/>
              <a:ext cx="1116000" cy="309777"/>
            </a:xfrm>
            <a:prstGeom prst="rect">
              <a:avLst/>
            </a:prstGeom>
            <a:solidFill>
              <a:schemeClr val="bg1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vert="horz" rtlCol="0" anchor="ctr"/>
            <a:lstStyle>
              <a:defPPr>
                <a:defRPr lang="zh-TW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umimoji="1" sz="1600" kern="12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umimoji="1" sz="1600" kern="12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umimoji="1" sz="1600" kern="12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umimoji="1" sz="1600" kern="12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umimoji="1" sz="1600" kern="12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  <a:cs typeface="+mn-cs"/>
                </a:defRPr>
              </a:lvl5pPr>
              <a:lvl6pPr marL="2286000" algn="l" defTabSz="914400" rtl="0" eaLnBrk="1" latinLnBrk="0" hangingPunct="1">
                <a:defRPr kumimoji="1" sz="1600" kern="12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  <a:cs typeface="+mn-cs"/>
                </a:defRPr>
              </a:lvl6pPr>
              <a:lvl7pPr marL="2743200" algn="l" defTabSz="914400" rtl="0" eaLnBrk="1" latinLnBrk="0" hangingPunct="1">
                <a:defRPr kumimoji="1" sz="1600" kern="12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  <a:cs typeface="+mn-cs"/>
                </a:defRPr>
              </a:lvl7pPr>
              <a:lvl8pPr marL="3200400" algn="l" defTabSz="914400" rtl="0" eaLnBrk="1" latinLnBrk="0" hangingPunct="1">
                <a:defRPr kumimoji="1" sz="1600" kern="12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  <a:cs typeface="+mn-cs"/>
                </a:defRPr>
              </a:lvl8pPr>
              <a:lvl9pPr marL="3657600" algn="l" defTabSz="914400" rtl="0" eaLnBrk="1" latinLnBrk="0" hangingPunct="1">
                <a:defRPr kumimoji="1" sz="1600" kern="12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1800" kern="0" dirty="0">
                  <a:solidFill>
                    <a:sysClr val="windowText" lastClr="000000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創新</a:t>
              </a:r>
            </a:p>
          </p:txBody>
        </p:sp>
        <p:sp>
          <p:nvSpPr>
            <p:cNvPr id="91" name="矩形 90"/>
            <p:cNvSpPr/>
            <p:nvPr/>
          </p:nvSpPr>
          <p:spPr>
            <a:xfrm>
              <a:off x="2198918" y="5424413"/>
              <a:ext cx="1116000" cy="309777"/>
            </a:xfrm>
            <a:prstGeom prst="rect">
              <a:avLst/>
            </a:prstGeom>
            <a:solidFill>
              <a:schemeClr val="bg1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vert="horz" rtlCol="0" anchor="ctr"/>
            <a:lstStyle>
              <a:defPPr>
                <a:defRPr lang="zh-TW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umimoji="1" sz="1600" kern="12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umimoji="1" sz="1600" kern="12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umimoji="1" sz="1600" kern="12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umimoji="1" sz="1600" kern="12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umimoji="1" sz="1600" kern="12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  <a:cs typeface="+mn-cs"/>
                </a:defRPr>
              </a:lvl5pPr>
              <a:lvl6pPr marL="2286000" algn="l" defTabSz="914400" rtl="0" eaLnBrk="1" latinLnBrk="0" hangingPunct="1">
                <a:defRPr kumimoji="1" sz="1600" kern="12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  <a:cs typeface="+mn-cs"/>
                </a:defRPr>
              </a:lvl6pPr>
              <a:lvl7pPr marL="2743200" algn="l" defTabSz="914400" rtl="0" eaLnBrk="1" latinLnBrk="0" hangingPunct="1">
                <a:defRPr kumimoji="1" sz="1600" kern="12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  <a:cs typeface="+mn-cs"/>
                </a:defRPr>
              </a:lvl7pPr>
              <a:lvl8pPr marL="3200400" algn="l" defTabSz="914400" rtl="0" eaLnBrk="1" latinLnBrk="0" hangingPunct="1">
                <a:defRPr kumimoji="1" sz="1600" kern="12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  <a:cs typeface="+mn-cs"/>
                </a:defRPr>
              </a:lvl8pPr>
              <a:lvl9pPr marL="3657600" algn="l" defTabSz="914400" rtl="0" eaLnBrk="1" latinLnBrk="0" hangingPunct="1">
                <a:defRPr kumimoji="1" sz="1600" kern="12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1800" kern="0" dirty="0">
                  <a:solidFill>
                    <a:sysClr val="windowText" lastClr="000000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品牌</a:t>
              </a:r>
            </a:p>
          </p:txBody>
        </p:sp>
        <p:sp>
          <p:nvSpPr>
            <p:cNvPr id="94" name="矩形 93"/>
            <p:cNvSpPr/>
            <p:nvPr/>
          </p:nvSpPr>
          <p:spPr>
            <a:xfrm>
              <a:off x="2198918" y="5804890"/>
              <a:ext cx="1116000" cy="309777"/>
            </a:xfrm>
            <a:prstGeom prst="rect">
              <a:avLst/>
            </a:prstGeom>
            <a:solidFill>
              <a:schemeClr val="bg1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vert="horz" rtlCol="0" anchor="ctr"/>
            <a:lstStyle>
              <a:defPPr>
                <a:defRPr lang="zh-TW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umimoji="1" sz="1600" kern="12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umimoji="1" sz="1600" kern="12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umimoji="1" sz="1600" kern="12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umimoji="1" sz="1600" kern="12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umimoji="1" sz="1600" kern="12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  <a:cs typeface="+mn-cs"/>
                </a:defRPr>
              </a:lvl5pPr>
              <a:lvl6pPr marL="2286000" algn="l" defTabSz="914400" rtl="0" eaLnBrk="1" latinLnBrk="0" hangingPunct="1">
                <a:defRPr kumimoji="1" sz="1600" kern="12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  <a:cs typeface="+mn-cs"/>
                </a:defRPr>
              </a:lvl6pPr>
              <a:lvl7pPr marL="2743200" algn="l" defTabSz="914400" rtl="0" eaLnBrk="1" latinLnBrk="0" hangingPunct="1">
                <a:defRPr kumimoji="1" sz="1600" kern="12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  <a:cs typeface="+mn-cs"/>
                </a:defRPr>
              </a:lvl7pPr>
              <a:lvl8pPr marL="3200400" algn="l" defTabSz="914400" rtl="0" eaLnBrk="1" latinLnBrk="0" hangingPunct="1">
                <a:defRPr kumimoji="1" sz="1600" kern="12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  <a:cs typeface="+mn-cs"/>
                </a:defRPr>
              </a:lvl8pPr>
              <a:lvl9pPr marL="3657600" algn="l" defTabSz="914400" rtl="0" eaLnBrk="1" latinLnBrk="0" hangingPunct="1">
                <a:defRPr kumimoji="1" sz="1600" kern="12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1800" kern="0" dirty="0">
                  <a:solidFill>
                    <a:sysClr val="windowText" lastClr="000000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客製化</a:t>
              </a:r>
            </a:p>
          </p:txBody>
        </p:sp>
        <p:sp>
          <p:nvSpPr>
            <p:cNvPr id="65" name="矩形 64"/>
            <p:cNvSpPr/>
            <p:nvPr/>
          </p:nvSpPr>
          <p:spPr>
            <a:xfrm>
              <a:off x="2198918" y="6185366"/>
              <a:ext cx="1116000" cy="309777"/>
            </a:xfrm>
            <a:prstGeom prst="rect">
              <a:avLst/>
            </a:prstGeom>
            <a:solidFill>
              <a:schemeClr val="bg1"/>
            </a:solidFill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vert="horz" rtlCol="0" anchor="ctr"/>
            <a:lstStyle>
              <a:defPPr>
                <a:defRPr lang="zh-TW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umimoji="1" sz="1600" kern="12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umimoji="1" sz="1600" kern="12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umimoji="1" sz="1600" kern="12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umimoji="1" sz="1600" kern="12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umimoji="1" sz="1600" kern="12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  <a:cs typeface="+mn-cs"/>
                </a:defRPr>
              </a:lvl5pPr>
              <a:lvl6pPr marL="2286000" algn="l" defTabSz="914400" rtl="0" eaLnBrk="1" latinLnBrk="0" hangingPunct="1">
                <a:defRPr kumimoji="1" sz="1600" kern="12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  <a:cs typeface="+mn-cs"/>
                </a:defRPr>
              </a:lvl6pPr>
              <a:lvl7pPr marL="2743200" algn="l" defTabSz="914400" rtl="0" eaLnBrk="1" latinLnBrk="0" hangingPunct="1">
                <a:defRPr kumimoji="1" sz="1600" kern="12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  <a:cs typeface="+mn-cs"/>
                </a:defRPr>
              </a:lvl7pPr>
              <a:lvl8pPr marL="3200400" algn="l" defTabSz="914400" rtl="0" eaLnBrk="1" latinLnBrk="0" hangingPunct="1">
                <a:defRPr kumimoji="1" sz="1600" kern="12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  <a:cs typeface="+mn-cs"/>
                </a:defRPr>
              </a:lvl8pPr>
              <a:lvl9pPr marL="3657600" algn="l" defTabSz="914400" rtl="0" eaLnBrk="1" latinLnBrk="0" hangingPunct="1">
                <a:defRPr kumimoji="1" sz="1600" kern="1200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1800" kern="0" dirty="0">
                  <a:solidFill>
                    <a:sysClr val="windowText" lastClr="000000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智慧化</a:t>
              </a:r>
            </a:p>
          </p:txBody>
        </p:sp>
        <p:pic>
          <p:nvPicPr>
            <p:cNvPr id="75" name="Picture 8" descr="http://media.idownloadblog.com/wp-content/uploads/2016/02/wifi-icon.png"/>
            <p:cNvPicPr>
              <a:picLocks noChangeAspect="1" noChangeArrowheads="1"/>
            </p:cNvPicPr>
            <p:nvPr/>
          </p:nvPicPr>
          <p:blipFill>
            <a:blip r:embed="rId12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08843" y="4194628"/>
              <a:ext cx="437597" cy="3617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7" name="矩形 76"/>
          <p:cNvSpPr/>
          <p:nvPr/>
        </p:nvSpPr>
        <p:spPr>
          <a:xfrm>
            <a:off x="2474897" y="2899691"/>
            <a:ext cx="1143008" cy="252000"/>
          </a:xfrm>
          <a:prstGeom prst="rect">
            <a:avLst/>
          </a:prstGeom>
          <a:solidFill>
            <a:schemeClr val="bg1"/>
          </a:solidFill>
          <a:ln w="25400" cap="flat" cmpd="sng" algn="ctr">
            <a:solidFill>
              <a:srgbClr val="00B050"/>
            </a:solidFill>
            <a:prstDash val="solid"/>
          </a:ln>
          <a:effectLst/>
        </p:spPr>
        <p:txBody>
          <a:bodyPr rtlCol="0" anchor="ctr"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1700" kern="0" dirty="0">
                <a:solidFill>
                  <a:sysClr val="windowText" lastClr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3D</a:t>
            </a:r>
            <a:r>
              <a:rPr kumimoji="0" lang="zh-TW" altLang="en-US" sz="1700" kern="0" dirty="0">
                <a:solidFill>
                  <a:sysClr val="windowText" lastClr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列印</a:t>
            </a:r>
          </a:p>
        </p:txBody>
      </p:sp>
      <p:sp>
        <p:nvSpPr>
          <p:cNvPr id="63" name="左-右-上三向箭號 62"/>
          <p:cNvSpPr/>
          <p:nvPr/>
        </p:nvSpPr>
        <p:spPr bwMode="auto">
          <a:xfrm flipV="1">
            <a:off x="3541496" y="4467178"/>
            <a:ext cx="3236687" cy="609601"/>
          </a:xfrm>
          <a:prstGeom prst="leftRightUpArrow">
            <a:avLst/>
          </a:prstGeom>
          <a:solidFill>
            <a:schemeClr val="accent5"/>
          </a:solidFill>
          <a:ln>
            <a:noFill/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266700" indent="-266700" algn="ctr"/>
            <a:endParaRPr lang="zh-TW" altLang="en-US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4" name="加號 63"/>
          <p:cNvSpPr/>
          <p:nvPr/>
        </p:nvSpPr>
        <p:spPr bwMode="auto">
          <a:xfrm>
            <a:off x="1661610" y="4513963"/>
            <a:ext cx="430323" cy="377371"/>
          </a:xfrm>
          <a:prstGeom prst="mathPlus">
            <a:avLst>
              <a:gd name="adj1" fmla="val 26053"/>
            </a:avLst>
          </a:prstGeom>
          <a:solidFill>
            <a:schemeClr val="accent5"/>
          </a:solidFill>
          <a:ln w="317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9pPr>
          </a:lstStyle>
          <a:p>
            <a:pPr marL="266700" indent="-266700" algn="ctr"/>
            <a:endParaRPr lang="zh-TW" altLang="en-US">
              <a:solidFill>
                <a:prstClr val="black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289345" y="2781107"/>
            <a:ext cx="1582057" cy="576000"/>
          </a:xfrm>
          <a:prstGeom prst="rect">
            <a:avLst/>
          </a:prstGeom>
          <a:noFill/>
          <a:ln>
            <a:prstDash val="dash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800" kern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資通訊科技</a:t>
            </a:r>
          </a:p>
        </p:txBody>
      </p:sp>
      <p:sp>
        <p:nvSpPr>
          <p:cNvPr id="59" name="矩形 58"/>
          <p:cNvSpPr/>
          <p:nvPr/>
        </p:nvSpPr>
        <p:spPr>
          <a:xfrm>
            <a:off x="8264854" y="5066799"/>
            <a:ext cx="1260000" cy="468000"/>
          </a:xfrm>
          <a:prstGeom prst="rect">
            <a:avLst/>
          </a:prstGeom>
          <a:solidFill>
            <a:schemeClr val="bg1"/>
          </a:solidFill>
          <a:ln w="25400" cap="flat" cmpd="sng" algn="ctr">
            <a:solidFill>
              <a:schemeClr val="accent2">
                <a:lumMod val="75000"/>
              </a:schemeClr>
            </a:solidFill>
            <a:prstDash val="solid"/>
          </a:ln>
          <a:effectLst/>
        </p:spPr>
        <p:txBody>
          <a:bodyPr rtlCol="0" anchor="ctr"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000" kern="0" dirty="0" smtClean="0">
                <a:solidFill>
                  <a:sysClr val="windowText" lastClr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半導體</a:t>
            </a:r>
            <a:endParaRPr kumimoji="0" lang="zh-TW" altLang="en-US" sz="2000" kern="0" dirty="0">
              <a:solidFill>
                <a:sysClr val="windowText" lastClr="000000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6942082" y="5066799"/>
            <a:ext cx="1260000" cy="468000"/>
          </a:xfrm>
          <a:prstGeom prst="rect">
            <a:avLst/>
          </a:prstGeom>
          <a:solidFill>
            <a:schemeClr val="bg1"/>
          </a:solidFill>
          <a:ln w="25400" cap="flat" cmpd="sng" algn="ctr">
            <a:solidFill>
              <a:schemeClr val="accent2">
                <a:lumMod val="75000"/>
              </a:schemeClr>
            </a:solidFill>
            <a:prstDash val="solid"/>
          </a:ln>
          <a:effectLst/>
        </p:spPr>
        <p:txBody>
          <a:bodyPr rtlCol="0" anchor="ctr"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000" kern="0" dirty="0" smtClean="0">
                <a:solidFill>
                  <a:sysClr val="windowText" lastClr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航太</a:t>
            </a:r>
            <a:endParaRPr kumimoji="0" lang="zh-TW" altLang="en-US" sz="2000" kern="0" dirty="0">
              <a:solidFill>
                <a:sysClr val="windowText" lastClr="000000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6942082" y="5595040"/>
            <a:ext cx="2573110" cy="986828"/>
          </a:xfrm>
          <a:prstGeom prst="rect">
            <a:avLst/>
          </a:prstGeom>
          <a:solidFill>
            <a:schemeClr val="bg1"/>
          </a:solidFill>
          <a:ln w="25400" cap="flat" cmpd="sng" algn="ctr">
            <a:solidFill>
              <a:schemeClr val="accent2">
                <a:lumMod val="75000"/>
              </a:schemeClr>
            </a:solidFill>
            <a:prstDash val="solid"/>
          </a:ln>
          <a:effectLst/>
        </p:spPr>
        <p:txBody>
          <a:bodyPr rtlCol="0" anchor="ctr"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sz="16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9pPr>
          </a:lstStyle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800" kern="0" dirty="0" smtClean="0">
                <a:solidFill>
                  <a:sysClr val="windowText" lastClr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機械設備、金屬運具、電子資訊、能源、</a:t>
            </a:r>
            <a:r>
              <a:rPr kumimoji="0" lang="en-US" altLang="zh-TW" sz="1800" kern="0" dirty="0" smtClean="0">
                <a:solidFill>
                  <a:sysClr val="windowText" lastClr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3C</a:t>
            </a:r>
            <a:r>
              <a:rPr kumimoji="0" lang="zh-TW" altLang="en-US" sz="1800" kern="0" dirty="0" smtClean="0">
                <a:solidFill>
                  <a:sysClr val="windowText" lastClr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、食品、紡織</a:t>
            </a:r>
            <a:endParaRPr kumimoji="0" lang="zh-TW" altLang="en-US" sz="1800" kern="0" dirty="0">
              <a:solidFill>
                <a:sysClr val="windowText" lastClr="000000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235177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etwork">
  <a:themeElements>
    <a:clrScheme name="Network 10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C8A8A"/>
      </a:accent6>
      <a:hlink>
        <a:srgbClr val="7E9CE8"/>
      </a:hlink>
      <a:folHlink>
        <a:srgbClr val="D8D8EC"/>
      </a:folHlink>
    </a:clrScheme>
    <a:fontScheme name="Network">
      <a:majorFont>
        <a:latin typeface="Times New Roman"/>
        <a:ea typeface="標楷體"/>
        <a:cs typeface=""/>
      </a:majorFont>
      <a:minorFont>
        <a:latin typeface="Times New Roman"/>
        <a:ea typeface="標楷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Network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twork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預設簡報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預設簡報設計">
      <a:majorFont>
        <a:latin typeface="Arial"/>
        <a:ea typeface="標楷體"/>
        <a:cs typeface=""/>
      </a:majorFont>
      <a:minorFont>
        <a:latin typeface="Arial"/>
        <a:ea typeface="標楷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31750" cap="flat" cmpd="sng" algn="ctr">
          <a:solidFill>
            <a:srgbClr val="008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266700" marR="0" indent="-26670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標楷體" pitchFamily="65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31750" cap="flat" cmpd="sng" algn="ctr">
          <a:solidFill>
            <a:srgbClr val="008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266700" marR="0" indent="-26670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標楷體" pitchFamily="65" charset="-120"/>
          </a:defRPr>
        </a:defPPr>
      </a:lstStyle>
    </a:lnDef>
  </a:objectDefaults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5_Bold Stripes">
  <a:themeElements>
    <a:clrScheme name="科技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3_Bold Stripes">
      <a:majorFont>
        <a:latin typeface="Times New Roman"/>
        <a:ea typeface="標楷體"/>
        <a:cs typeface="Times New Roman"/>
      </a:majorFont>
      <a:minorFont>
        <a:latin typeface="Times New Roman"/>
        <a:ea typeface="標楷體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TW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MS PGothic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TW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MS PGothic" pitchFamily="34" charset="-128"/>
          </a:defRPr>
        </a:defPPr>
      </a:lstStyle>
    </a:lnDef>
    <a:txDef>
      <a:spPr>
        <a:noFill/>
      </a:spPr>
      <a:bodyPr wrap="square" rtlCol="0">
        <a:spAutoFit/>
      </a:bodyPr>
      <a:lstStyle>
        <a:defPPr>
          <a:defRPr sz="2000" dirty="0" smtClean="0">
            <a:solidFill>
              <a:schemeClr val="tx2"/>
            </a:solidFill>
            <a:latin typeface="Arial Unicode MS" pitchFamily="34" charset="-120"/>
            <a:ea typeface="Arial Unicode MS" pitchFamily="34" charset="-120"/>
            <a:cs typeface="Arial Unicode MS" pitchFamily="34" charset="-120"/>
          </a:defRPr>
        </a:defPPr>
      </a:lstStyle>
    </a:txDef>
  </a:objectDefaults>
  <a:extraClrSchemeLst>
    <a:extraClrScheme>
      <a:clrScheme name="Bold Stripes 1">
        <a:dk1>
          <a:srgbClr val="356677"/>
        </a:dk1>
        <a:lt1>
          <a:srgbClr val="FFFFFF"/>
        </a:lt1>
        <a:dk2>
          <a:srgbClr val="3E798E"/>
        </a:dk2>
        <a:lt2>
          <a:srgbClr val="FFFFCC"/>
        </a:lt2>
        <a:accent1>
          <a:srgbClr val="7FA0B1"/>
        </a:accent1>
        <a:accent2>
          <a:srgbClr val="3A7184"/>
        </a:accent2>
        <a:accent3>
          <a:srgbClr val="AFBEC6"/>
        </a:accent3>
        <a:accent4>
          <a:srgbClr val="DADADA"/>
        </a:accent4>
        <a:accent5>
          <a:srgbClr val="C0CDD5"/>
        </a:accent5>
        <a:accent6>
          <a:srgbClr val="346677"/>
        </a:accent6>
        <a:hlink>
          <a:srgbClr val="FFBF0B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ld Stripes 2">
        <a:dk1>
          <a:srgbClr val="000000"/>
        </a:dk1>
        <a:lt1>
          <a:srgbClr val="EAEAEA"/>
        </a:lt1>
        <a:dk2>
          <a:srgbClr val="003366"/>
        </a:dk2>
        <a:lt2>
          <a:srgbClr val="EAEAEA"/>
        </a:lt2>
        <a:accent1>
          <a:srgbClr val="FFFFFF"/>
        </a:accent1>
        <a:accent2>
          <a:srgbClr val="DDDDDD"/>
        </a:accent2>
        <a:accent3>
          <a:srgbClr val="F3F3F3"/>
        </a:accent3>
        <a:accent4>
          <a:srgbClr val="000000"/>
        </a:accent4>
        <a:accent5>
          <a:srgbClr val="FFFFFF"/>
        </a:accent5>
        <a:accent6>
          <a:srgbClr val="C8C8C8"/>
        </a:accent6>
        <a:hlink>
          <a:srgbClr val="336699"/>
        </a:hlink>
        <a:folHlink>
          <a:srgbClr val="9A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ld Stripes 3">
        <a:dk1>
          <a:srgbClr val="000000"/>
        </a:dk1>
        <a:lt1>
          <a:srgbClr val="EAEAEA"/>
        </a:lt1>
        <a:dk2>
          <a:srgbClr val="000000"/>
        </a:dk2>
        <a:lt2>
          <a:srgbClr val="EAEAEA"/>
        </a:lt2>
        <a:accent1>
          <a:srgbClr val="FFFFFF"/>
        </a:accent1>
        <a:accent2>
          <a:srgbClr val="DDDDDD"/>
        </a:accent2>
        <a:accent3>
          <a:srgbClr val="F3F3F3"/>
        </a:accent3>
        <a:accent4>
          <a:srgbClr val="000000"/>
        </a:accent4>
        <a:accent5>
          <a:srgbClr val="FFFFFF"/>
        </a:accent5>
        <a:accent6>
          <a:srgbClr val="C8C8C8"/>
        </a:accent6>
        <a:hlink>
          <a:srgbClr val="777777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ld Stripes 4">
        <a:dk1>
          <a:srgbClr val="492417"/>
        </a:dk1>
        <a:lt1>
          <a:srgbClr val="D4D5C3"/>
        </a:lt1>
        <a:dk2>
          <a:srgbClr val="6E4900"/>
        </a:dk2>
        <a:lt2>
          <a:srgbClr val="B9BA9C"/>
        </a:lt2>
        <a:accent1>
          <a:srgbClr val="DBD8CF"/>
        </a:accent1>
        <a:accent2>
          <a:srgbClr val="C7C8B0"/>
        </a:accent2>
        <a:accent3>
          <a:srgbClr val="E6E7DE"/>
        </a:accent3>
        <a:accent4>
          <a:srgbClr val="3D1D12"/>
        </a:accent4>
        <a:accent5>
          <a:srgbClr val="EAE9E4"/>
        </a:accent5>
        <a:accent6>
          <a:srgbClr val="B4B59F"/>
        </a:accent6>
        <a:hlink>
          <a:srgbClr val="CC99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ld Stripes 5">
        <a:dk1>
          <a:srgbClr val="6E4900"/>
        </a:dk1>
        <a:lt1>
          <a:srgbClr val="F2F3DF"/>
        </a:lt1>
        <a:dk2>
          <a:srgbClr val="401D00"/>
        </a:dk2>
        <a:lt2>
          <a:srgbClr val="B9BA9C"/>
        </a:lt2>
        <a:accent1>
          <a:srgbClr val="FAF6ED"/>
        </a:accent1>
        <a:accent2>
          <a:srgbClr val="C7C8B0"/>
        </a:accent2>
        <a:accent3>
          <a:srgbClr val="F7F8EC"/>
        </a:accent3>
        <a:accent4>
          <a:srgbClr val="5D3D00"/>
        </a:accent4>
        <a:accent5>
          <a:srgbClr val="FCFAF4"/>
        </a:accent5>
        <a:accent6>
          <a:srgbClr val="B4B59F"/>
        </a:accent6>
        <a:hlink>
          <a:srgbClr val="876326"/>
        </a:hlink>
        <a:folHlink>
          <a:srgbClr val="C5A04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ld Stripes 6">
        <a:dk1>
          <a:srgbClr val="6E4900"/>
        </a:dk1>
        <a:lt1>
          <a:srgbClr val="FFFFFF"/>
        </a:lt1>
        <a:dk2>
          <a:srgbClr val="401D00"/>
        </a:dk2>
        <a:lt2>
          <a:srgbClr val="B9BA9C"/>
        </a:lt2>
        <a:accent1>
          <a:srgbClr val="FAF6ED"/>
        </a:accent1>
        <a:accent2>
          <a:srgbClr val="C7C8B0"/>
        </a:accent2>
        <a:accent3>
          <a:srgbClr val="FFFFFF"/>
        </a:accent3>
        <a:accent4>
          <a:srgbClr val="5D3D00"/>
        </a:accent4>
        <a:accent5>
          <a:srgbClr val="FCFAF4"/>
        </a:accent5>
        <a:accent6>
          <a:srgbClr val="B4B59F"/>
        </a:accent6>
        <a:hlink>
          <a:srgbClr val="876326"/>
        </a:hlink>
        <a:folHlink>
          <a:srgbClr val="C5A04B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Networ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Network">
      <a:majorFont>
        <a:latin typeface="Times New Roman"/>
        <a:ea typeface="標楷體"/>
        <a:cs typeface=""/>
      </a:majorFont>
      <a:minorFont>
        <a:latin typeface="Times New Roman"/>
        <a:ea typeface="標楷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Network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twork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6_Bold Stripes">
  <a:themeElements>
    <a:clrScheme name="科技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3_Bold Stripes">
      <a:majorFont>
        <a:latin typeface="Times New Roman"/>
        <a:ea typeface="標楷體"/>
        <a:cs typeface="Times New Roman"/>
      </a:majorFont>
      <a:minorFont>
        <a:latin typeface="Times New Roman"/>
        <a:ea typeface="標楷體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TW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MS PGothic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TW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MS PGothic" pitchFamily="34" charset="-128"/>
          </a:defRPr>
        </a:defPPr>
      </a:lstStyle>
    </a:lnDef>
    <a:txDef>
      <a:spPr>
        <a:noFill/>
      </a:spPr>
      <a:bodyPr wrap="square" rtlCol="0">
        <a:spAutoFit/>
      </a:bodyPr>
      <a:lstStyle>
        <a:defPPr>
          <a:defRPr sz="2000" dirty="0" smtClean="0">
            <a:solidFill>
              <a:schemeClr val="tx2"/>
            </a:solidFill>
            <a:latin typeface="Arial Unicode MS" pitchFamily="34" charset="-120"/>
            <a:ea typeface="Arial Unicode MS" pitchFamily="34" charset="-120"/>
            <a:cs typeface="Arial Unicode MS" pitchFamily="34" charset="-120"/>
          </a:defRPr>
        </a:defPPr>
      </a:lstStyle>
    </a:txDef>
  </a:objectDefaults>
  <a:extraClrSchemeLst>
    <a:extraClrScheme>
      <a:clrScheme name="Bold Stripes 1">
        <a:dk1>
          <a:srgbClr val="356677"/>
        </a:dk1>
        <a:lt1>
          <a:srgbClr val="FFFFFF"/>
        </a:lt1>
        <a:dk2>
          <a:srgbClr val="3E798E"/>
        </a:dk2>
        <a:lt2>
          <a:srgbClr val="FFFFCC"/>
        </a:lt2>
        <a:accent1>
          <a:srgbClr val="7FA0B1"/>
        </a:accent1>
        <a:accent2>
          <a:srgbClr val="3A7184"/>
        </a:accent2>
        <a:accent3>
          <a:srgbClr val="AFBEC6"/>
        </a:accent3>
        <a:accent4>
          <a:srgbClr val="DADADA"/>
        </a:accent4>
        <a:accent5>
          <a:srgbClr val="C0CDD5"/>
        </a:accent5>
        <a:accent6>
          <a:srgbClr val="346677"/>
        </a:accent6>
        <a:hlink>
          <a:srgbClr val="FFBF0B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ld Stripes 2">
        <a:dk1>
          <a:srgbClr val="000000"/>
        </a:dk1>
        <a:lt1>
          <a:srgbClr val="EAEAEA"/>
        </a:lt1>
        <a:dk2>
          <a:srgbClr val="003366"/>
        </a:dk2>
        <a:lt2>
          <a:srgbClr val="EAEAEA"/>
        </a:lt2>
        <a:accent1>
          <a:srgbClr val="FFFFFF"/>
        </a:accent1>
        <a:accent2>
          <a:srgbClr val="DDDDDD"/>
        </a:accent2>
        <a:accent3>
          <a:srgbClr val="F3F3F3"/>
        </a:accent3>
        <a:accent4>
          <a:srgbClr val="000000"/>
        </a:accent4>
        <a:accent5>
          <a:srgbClr val="FFFFFF"/>
        </a:accent5>
        <a:accent6>
          <a:srgbClr val="C8C8C8"/>
        </a:accent6>
        <a:hlink>
          <a:srgbClr val="336699"/>
        </a:hlink>
        <a:folHlink>
          <a:srgbClr val="9A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ld Stripes 3">
        <a:dk1>
          <a:srgbClr val="000000"/>
        </a:dk1>
        <a:lt1>
          <a:srgbClr val="EAEAEA"/>
        </a:lt1>
        <a:dk2>
          <a:srgbClr val="000000"/>
        </a:dk2>
        <a:lt2>
          <a:srgbClr val="EAEAEA"/>
        </a:lt2>
        <a:accent1>
          <a:srgbClr val="FFFFFF"/>
        </a:accent1>
        <a:accent2>
          <a:srgbClr val="DDDDDD"/>
        </a:accent2>
        <a:accent3>
          <a:srgbClr val="F3F3F3"/>
        </a:accent3>
        <a:accent4>
          <a:srgbClr val="000000"/>
        </a:accent4>
        <a:accent5>
          <a:srgbClr val="FFFFFF"/>
        </a:accent5>
        <a:accent6>
          <a:srgbClr val="C8C8C8"/>
        </a:accent6>
        <a:hlink>
          <a:srgbClr val="777777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ld Stripes 4">
        <a:dk1>
          <a:srgbClr val="492417"/>
        </a:dk1>
        <a:lt1>
          <a:srgbClr val="D4D5C3"/>
        </a:lt1>
        <a:dk2>
          <a:srgbClr val="6E4900"/>
        </a:dk2>
        <a:lt2>
          <a:srgbClr val="B9BA9C"/>
        </a:lt2>
        <a:accent1>
          <a:srgbClr val="DBD8CF"/>
        </a:accent1>
        <a:accent2>
          <a:srgbClr val="C7C8B0"/>
        </a:accent2>
        <a:accent3>
          <a:srgbClr val="E6E7DE"/>
        </a:accent3>
        <a:accent4>
          <a:srgbClr val="3D1D12"/>
        </a:accent4>
        <a:accent5>
          <a:srgbClr val="EAE9E4"/>
        </a:accent5>
        <a:accent6>
          <a:srgbClr val="B4B59F"/>
        </a:accent6>
        <a:hlink>
          <a:srgbClr val="CC99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ld Stripes 5">
        <a:dk1>
          <a:srgbClr val="6E4900"/>
        </a:dk1>
        <a:lt1>
          <a:srgbClr val="F2F3DF"/>
        </a:lt1>
        <a:dk2>
          <a:srgbClr val="401D00"/>
        </a:dk2>
        <a:lt2>
          <a:srgbClr val="B9BA9C"/>
        </a:lt2>
        <a:accent1>
          <a:srgbClr val="FAF6ED"/>
        </a:accent1>
        <a:accent2>
          <a:srgbClr val="C7C8B0"/>
        </a:accent2>
        <a:accent3>
          <a:srgbClr val="F7F8EC"/>
        </a:accent3>
        <a:accent4>
          <a:srgbClr val="5D3D00"/>
        </a:accent4>
        <a:accent5>
          <a:srgbClr val="FCFAF4"/>
        </a:accent5>
        <a:accent6>
          <a:srgbClr val="B4B59F"/>
        </a:accent6>
        <a:hlink>
          <a:srgbClr val="876326"/>
        </a:hlink>
        <a:folHlink>
          <a:srgbClr val="C5A04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ld Stripes 6">
        <a:dk1>
          <a:srgbClr val="6E4900"/>
        </a:dk1>
        <a:lt1>
          <a:srgbClr val="FFFFFF"/>
        </a:lt1>
        <a:dk2>
          <a:srgbClr val="401D00"/>
        </a:dk2>
        <a:lt2>
          <a:srgbClr val="B9BA9C"/>
        </a:lt2>
        <a:accent1>
          <a:srgbClr val="FAF6ED"/>
        </a:accent1>
        <a:accent2>
          <a:srgbClr val="C7C8B0"/>
        </a:accent2>
        <a:accent3>
          <a:srgbClr val="FFFFFF"/>
        </a:accent3>
        <a:accent4>
          <a:srgbClr val="5D3D00"/>
        </a:accent4>
        <a:accent5>
          <a:srgbClr val="FCFAF4"/>
        </a:accent5>
        <a:accent6>
          <a:srgbClr val="B4B59F"/>
        </a:accent6>
        <a:hlink>
          <a:srgbClr val="876326"/>
        </a:hlink>
        <a:folHlink>
          <a:srgbClr val="C5A04B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2_自訂設計">
  <a:themeElements>
    <a:clrScheme name="自訂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自訂 1">
      <a:majorFont>
        <a:latin typeface="Garamond"/>
        <a:ea typeface="MS UI Gothic"/>
        <a:cs typeface=""/>
      </a:majorFont>
      <a:minorFont>
        <a:latin typeface="Garamond"/>
        <a:ea typeface="標楷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自訂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訂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訂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訂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訂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訂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3_自訂設計">
  <a:themeElements>
    <a:clrScheme name="自訂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自訂 1">
      <a:majorFont>
        <a:latin typeface="Garamond"/>
        <a:ea typeface="MS UI Gothic"/>
        <a:cs typeface=""/>
      </a:majorFont>
      <a:minorFont>
        <a:latin typeface="Garamond"/>
        <a:ea typeface="標楷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自訂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訂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訂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訂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訂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訂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4_自訂設計">
  <a:themeElements>
    <a:clrScheme name="自訂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自訂 1">
      <a:majorFont>
        <a:latin typeface="Garamond"/>
        <a:ea typeface="MS UI Gothic"/>
        <a:cs typeface=""/>
      </a:majorFont>
      <a:minorFont>
        <a:latin typeface="Garamond"/>
        <a:ea typeface="標楷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自訂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訂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訂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訂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訂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訂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5_自訂設計">
  <a:themeElements>
    <a:clrScheme name="自訂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自訂設計">
      <a:majorFont>
        <a:latin typeface="Arial"/>
        <a:ea typeface="標楷體"/>
        <a:cs typeface=""/>
      </a:majorFont>
      <a:minorFont>
        <a:latin typeface="Arial"/>
        <a:ea typeface="標楷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>
          <a:headEnd type="none" w="med" len="med"/>
          <a:tailEnd type="none" w="med" len="med"/>
        </a:ln>
      </a:spPr>
      <a:bodyPr vert="horz" wrap="square" lIns="91440" tIns="45720" rIns="91440" bIns="45720" numCol="1" rtlCol="0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sz="3200" b="1" i="0" u="none" strike="noStrike" cap="none" normalizeH="0" baseline="0" smtClean="0">
            <a:ln>
              <a:noFill/>
            </a:ln>
            <a:solidFill>
              <a:schemeClr val="accent2"/>
            </a:solidFill>
            <a:effectLst/>
            <a:latin typeface="Arial" pitchFamily="34" charset="0"/>
            <a:ea typeface="標楷體" pitchFamily="65" charset="-120"/>
          </a:defRPr>
        </a:defPPr>
      </a:lstStyle>
      <a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a: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zh-TW" sz="3200" b="1" i="0" u="none" strike="noStrike" cap="none" normalizeH="0" baseline="0" smtClean="0">
            <a:ln>
              <a:noFill/>
            </a:ln>
            <a:solidFill>
              <a:schemeClr val="accent2"/>
            </a:solidFill>
            <a:effectLst/>
            <a:latin typeface="Arial" pitchFamily="34" charset="0"/>
            <a:ea typeface="標楷體" pitchFamily="65" charset="-120"/>
          </a:defRPr>
        </a:defPPr>
      </a:lstStyle>
    </a:lnDef>
  </a:objectDefaults>
  <a:extraClrSchemeLst>
    <a:extraClrScheme>
      <a:clrScheme name="自訂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訂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訂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訂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訂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訂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6_自訂設計">
  <a:themeElements>
    <a:clrScheme name="自訂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自訂 1">
      <a:majorFont>
        <a:latin typeface="Garamond"/>
        <a:ea typeface="MS UI Gothic"/>
        <a:cs typeface=""/>
      </a:majorFont>
      <a:minorFont>
        <a:latin typeface="Garamond"/>
        <a:ea typeface="標楷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自訂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訂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訂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訂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訂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訂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7_自訂設計">
  <a:themeElements>
    <a:clrScheme name="自訂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自訂 1">
      <a:majorFont>
        <a:latin typeface="Garamond"/>
        <a:ea typeface="MS UI Gothic"/>
        <a:cs typeface=""/>
      </a:majorFont>
      <a:minorFont>
        <a:latin typeface="Garamond"/>
        <a:ea typeface="標楷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自訂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訂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訂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訂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訂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訂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自訂設計">
  <a:themeElements>
    <a:clrScheme name="自訂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自訂 1">
      <a:majorFont>
        <a:latin typeface="Garamond"/>
        <a:ea typeface="MS UI Gothic"/>
        <a:cs typeface=""/>
      </a:majorFont>
      <a:minorFont>
        <a:latin typeface="Garamond"/>
        <a:ea typeface="標楷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自訂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訂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訂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訂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訂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訂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Blueprin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lueprint">
      <a:majorFont>
        <a:latin typeface="Times New Roman"/>
        <a:ea typeface="標楷體"/>
        <a:cs typeface=""/>
      </a:majorFont>
      <a:minorFont>
        <a:latin typeface="Times New Roman"/>
        <a:ea typeface="標楷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2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標楷體" pitchFamily="65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2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標楷體" pitchFamily="65" charset="-120"/>
          </a:defRPr>
        </a:defPPr>
      </a:lstStyle>
    </a:lnDef>
  </a:objectDefaults>
  <a:extraClrSchemeLst>
    <a:extraClrScheme>
      <a:clrScheme name="Blueprint 1">
        <a:dk1>
          <a:srgbClr val="000000"/>
        </a:dk1>
        <a:lt1>
          <a:srgbClr val="FFFFFF"/>
        </a:lt1>
        <a:dk2>
          <a:srgbClr val="40458C"/>
        </a:dk2>
        <a:lt2>
          <a:srgbClr val="FFFFCC"/>
        </a:lt2>
        <a:accent1>
          <a:srgbClr val="8D8DB3"/>
        </a:accent1>
        <a:accent2>
          <a:srgbClr val="B2B2B2"/>
        </a:accent2>
        <a:accent3>
          <a:srgbClr val="AFB0C5"/>
        </a:accent3>
        <a:accent4>
          <a:srgbClr val="DADADA"/>
        </a:accent4>
        <a:accent5>
          <a:srgbClr val="C5C5D6"/>
        </a:accent5>
        <a:accent6>
          <a:srgbClr val="A1A1A1"/>
        </a:accent6>
        <a:hlink>
          <a:srgbClr val="6F89F7"/>
        </a:hlink>
        <a:folHlink>
          <a:srgbClr val="4F56A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print 2">
        <a:dk1>
          <a:srgbClr val="40458C"/>
        </a:dk1>
        <a:lt1>
          <a:srgbClr val="FFFFFF"/>
        </a:lt1>
        <a:dk2>
          <a:srgbClr val="660066"/>
        </a:dk2>
        <a:lt2>
          <a:srgbClr val="B7C1EB"/>
        </a:lt2>
        <a:accent1>
          <a:srgbClr val="ECD882"/>
        </a:accent1>
        <a:accent2>
          <a:srgbClr val="B2B2B2"/>
        </a:accent2>
        <a:accent3>
          <a:srgbClr val="FFFFFF"/>
        </a:accent3>
        <a:accent4>
          <a:srgbClr val="353A77"/>
        </a:accent4>
        <a:accent5>
          <a:srgbClr val="F4E9C1"/>
        </a:accent5>
        <a:accent6>
          <a:srgbClr val="A1A1A1"/>
        </a:accent6>
        <a:hlink>
          <a:srgbClr val="6F89F7"/>
        </a:hlink>
        <a:folHlink>
          <a:srgbClr val="CFDB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print 3">
        <a:dk1>
          <a:srgbClr val="000000"/>
        </a:dk1>
        <a:lt1>
          <a:srgbClr val="FFFFFF"/>
        </a:lt1>
        <a:dk2>
          <a:srgbClr val="4D4D4D"/>
        </a:dk2>
        <a:lt2>
          <a:srgbClr val="B2B2B2"/>
        </a:lt2>
        <a:accent1>
          <a:srgbClr val="969696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C9C9C9"/>
        </a:accent5>
        <a:accent6>
          <a:srgbClr val="D4D4D4"/>
        </a:accent6>
        <a:hlink>
          <a:srgbClr val="777777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print 4">
        <a:dk1>
          <a:srgbClr val="333300"/>
        </a:dk1>
        <a:lt1>
          <a:srgbClr val="FFFFFF"/>
        </a:lt1>
        <a:dk2>
          <a:srgbClr val="663300"/>
        </a:dk2>
        <a:lt2>
          <a:srgbClr val="B2B2B2"/>
        </a:lt2>
        <a:accent1>
          <a:srgbClr val="DDC6A7"/>
        </a:accent1>
        <a:accent2>
          <a:srgbClr val="D9C167"/>
        </a:accent2>
        <a:accent3>
          <a:srgbClr val="FFFFFF"/>
        </a:accent3>
        <a:accent4>
          <a:srgbClr val="2A2A00"/>
        </a:accent4>
        <a:accent5>
          <a:srgbClr val="EBDFD0"/>
        </a:accent5>
        <a:accent6>
          <a:srgbClr val="C4AF5D"/>
        </a:accent6>
        <a:hlink>
          <a:srgbClr val="8A7A66"/>
        </a:hlink>
        <a:folHlink>
          <a:srgbClr val="C0AE9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print 5">
        <a:dk1>
          <a:srgbClr val="000000"/>
        </a:dk1>
        <a:lt1>
          <a:srgbClr val="FFFFFF"/>
        </a:lt1>
        <a:dk2>
          <a:srgbClr val="003366"/>
        </a:dk2>
        <a:lt2>
          <a:srgbClr val="CCFFCC"/>
        </a:lt2>
        <a:accent1>
          <a:srgbClr val="006699"/>
        </a:accent1>
        <a:accent2>
          <a:srgbClr val="009999"/>
        </a:accent2>
        <a:accent3>
          <a:srgbClr val="AAADB8"/>
        </a:accent3>
        <a:accent4>
          <a:srgbClr val="DADADA"/>
        </a:accent4>
        <a:accent5>
          <a:srgbClr val="AAB8CA"/>
        </a:accent5>
        <a:accent6>
          <a:srgbClr val="008A8A"/>
        </a:accent6>
        <a:hlink>
          <a:srgbClr val="0099CC"/>
        </a:hlink>
        <a:folHlink>
          <a:srgbClr val="00458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print 6">
        <a:dk1>
          <a:srgbClr val="000000"/>
        </a:dk1>
        <a:lt1>
          <a:srgbClr val="FFFFFF"/>
        </a:lt1>
        <a:dk2>
          <a:srgbClr val="004A48"/>
        </a:dk2>
        <a:lt2>
          <a:srgbClr val="33CCCC"/>
        </a:lt2>
        <a:accent1>
          <a:srgbClr val="006699"/>
        </a:accent1>
        <a:accent2>
          <a:srgbClr val="009999"/>
        </a:accent2>
        <a:accent3>
          <a:srgbClr val="AAB1B1"/>
        </a:accent3>
        <a:accent4>
          <a:srgbClr val="DADADA"/>
        </a:accent4>
        <a:accent5>
          <a:srgbClr val="AAB8CA"/>
        </a:accent5>
        <a:accent6>
          <a:srgbClr val="008A8A"/>
        </a:accent6>
        <a:hlink>
          <a:srgbClr val="00CC99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print 7">
        <a:dk1>
          <a:srgbClr val="000000"/>
        </a:dk1>
        <a:lt1>
          <a:srgbClr val="FFFFFF"/>
        </a:lt1>
        <a:dk2>
          <a:srgbClr val="333300"/>
        </a:dk2>
        <a:lt2>
          <a:srgbClr val="FFFFCC"/>
        </a:lt2>
        <a:accent1>
          <a:srgbClr val="CC9900"/>
        </a:accent1>
        <a:accent2>
          <a:srgbClr val="CC6600"/>
        </a:accent2>
        <a:accent3>
          <a:srgbClr val="ADADAA"/>
        </a:accent3>
        <a:accent4>
          <a:srgbClr val="DADADA"/>
        </a:accent4>
        <a:accent5>
          <a:srgbClr val="E2CAAA"/>
        </a:accent5>
        <a:accent6>
          <a:srgbClr val="B95C00"/>
        </a:accent6>
        <a:hlink>
          <a:srgbClr val="808000"/>
        </a:hlink>
        <a:folHlink>
          <a:srgbClr val="525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print 8">
        <a:dk1>
          <a:srgbClr val="003D62"/>
        </a:dk1>
        <a:lt1>
          <a:srgbClr val="FFFFFF"/>
        </a:lt1>
        <a:dk2>
          <a:srgbClr val="006699"/>
        </a:dk2>
        <a:lt2>
          <a:srgbClr val="C8D1DA"/>
        </a:lt2>
        <a:accent1>
          <a:srgbClr val="9AC0EA"/>
        </a:accent1>
        <a:accent2>
          <a:srgbClr val="80C3C8"/>
        </a:accent2>
        <a:accent3>
          <a:srgbClr val="FFFFFF"/>
        </a:accent3>
        <a:accent4>
          <a:srgbClr val="003353"/>
        </a:accent4>
        <a:accent5>
          <a:srgbClr val="CADCF3"/>
        </a:accent5>
        <a:accent6>
          <a:srgbClr val="73B0B5"/>
        </a:accent6>
        <a:hlink>
          <a:srgbClr val="81ABCB"/>
        </a:hlink>
        <a:folHlink>
          <a:srgbClr val="B6CBD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IDB簡報格式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IDB簡報格式">
      <a:majorFont>
        <a:latin typeface="Times New Roman"/>
        <a:ea typeface="標楷體"/>
        <a:cs typeface=""/>
      </a:majorFont>
      <a:minorFont>
        <a:latin typeface="Arial"/>
        <a:ea typeface="標楷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bg2">
            <a:lumMod val="25000"/>
          </a:schemeClr>
        </a:solidFill>
        <a:ln>
          <a:solidFill>
            <a:schemeClr val="bg1"/>
          </a:solidFill>
        </a:ln>
      </a:spPr>
      <a:bodyPr/>
      <a:lstStyle/>
      <a:style>
        <a:lnRef idx="2">
          <a:schemeClr val="lt1">
            <a:hueOff val="0"/>
            <a:satOff val="0"/>
            <a:lumOff val="0"/>
            <a:alphaOff val="0"/>
          </a:schemeClr>
        </a:lnRef>
        <a:fillRef idx="1">
          <a:schemeClr val="accent1">
            <a:hueOff val="0"/>
            <a:satOff val="0"/>
            <a:lumOff val="0"/>
            <a:alphaOff val="0"/>
          </a:schemeClr>
        </a:fillRef>
        <a:effectRef idx="0">
          <a:schemeClr val="accent1">
            <a:hueOff val="0"/>
            <a:satOff val="0"/>
            <a:lumOff val="0"/>
            <a:alphaOff val="0"/>
          </a:schemeClr>
        </a:effectRef>
        <a:fontRef idx="minor">
          <a:schemeClr val="lt1"/>
        </a:fontRef>
      </a: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華康隸書體" pitchFamily="49" charset="-120"/>
          </a:defRPr>
        </a:defPPr>
      </a:lstStyle>
    </a:lnDef>
  </a:objectDefaults>
  <a:extraClrSchemeLst>
    <a:extraClrScheme>
      <a:clrScheme name="IDB簡報格式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DB簡報格式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DB簡報格式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DB簡報格式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DB簡報格式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DB簡報格式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DB簡報格式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7_Bold Strip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3_Bold Stripes">
      <a:majorFont>
        <a:latin typeface="Times New Roman"/>
        <a:ea typeface="標楷體"/>
        <a:cs typeface="Times New Roman"/>
      </a:majorFont>
      <a:minorFont>
        <a:latin typeface="Times New Roman"/>
        <a:ea typeface="標楷體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TW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MS PGothic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TW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MS PGothic" pitchFamily="34" charset="-128"/>
          </a:defRPr>
        </a:defPPr>
      </a:lstStyle>
    </a:lnDef>
    <a:txDef>
      <a:spPr>
        <a:noFill/>
      </a:spPr>
      <a:bodyPr wrap="square" rtlCol="0">
        <a:spAutoFit/>
      </a:bodyPr>
      <a:lstStyle>
        <a:defPPr>
          <a:defRPr sz="2000" dirty="0" smtClean="0">
            <a:solidFill>
              <a:schemeClr val="tx2"/>
            </a:solidFill>
            <a:latin typeface="Arial Unicode MS" pitchFamily="34" charset="-120"/>
            <a:ea typeface="Arial Unicode MS" pitchFamily="34" charset="-120"/>
            <a:cs typeface="Arial Unicode MS" pitchFamily="34" charset="-120"/>
          </a:defRPr>
        </a:defPPr>
      </a:lstStyle>
    </a:txDef>
  </a:objectDefaults>
  <a:extraClrSchemeLst>
    <a:extraClrScheme>
      <a:clrScheme name="Bold Stripes 1">
        <a:dk1>
          <a:srgbClr val="356677"/>
        </a:dk1>
        <a:lt1>
          <a:srgbClr val="FFFFFF"/>
        </a:lt1>
        <a:dk2>
          <a:srgbClr val="3E798E"/>
        </a:dk2>
        <a:lt2>
          <a:srgbClr val="FFFFCC"/>
        </a:lt2>
        <a:accent1>
          <a:srgbClr val="7FA0B1"/>
        </a:accent1>
        <a:accent2>
          <a:srgbClr val="3A7184"/>
        </a:accent2>
        <a:accent3>
          <a:srgbClr val="AFBEC6"/>
        </a:accent3>
        <a:accent4>
          <a:srgbClr val="DADADA"/>
        </a:accent4>
        <a:accent5>
          <a:srgbClr val="C0CDD5"/>
        </a:accent5>
        <a:accent6>
          <a:srgbClr val="346677"/>
        </a:accent6>
        <a:hlink>
          <a:srgbClr val="FFBF0B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ld Stripes 2">
        <a:dk1>
          <a:srgbClr val="000000"/>
        </a:dk1>
        <a:lt1>
          <a:srgbClr val="EAEAEA"/>
        </a:lt1>
        <a:dk2>
          <a:srgbClr val="003366"/>
        </a:dk2>
        <a:lt2>
          <a:srgbClr val="EAEAEA"/>
        </a:lt2>
        <a:accent1>
          <a:srgbClr val="FFFFFF"/>
        </a:accent1>
        <a:accent2>
          <a:srgbClr val="DDDDDD"/>
        </a:accent2>
        <a:accent3>
          <a:srgbClr val="F3F3F3"/>
        </a:accent3>
        <a:accent4>
          <a:srgbClr val="000000"/>
        </a:accent4>
        <a:accent5>
          <a:srgbClr val="FFFFFF"/>
        </a:accent5>
        <a:accent6>
          <a:srgbClr val="C8C8C8"/>
        </a:accent6>
        <a:hlink>
          <a:srgbClr val="336699"/>
        </a:hlink>
        <a:folHlink>
          <a:srgbClr val="9A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ld Stripes 3">
        <a:dk1>
          <a:srgbClr val="000000"/>
        </a:dk1>
        <a:lt1>
          <a:srgbClr val="EAEAEA"/>
        </a:lt1>
        <a:dk2>
          <a:srgbClr val="000000"/>
        </a:dk2>
        <a:lt2>
          <a:srgbClr val="EAEAEA"/>
        </a:lt2>
        <a:accent1>
          <a:srgbClr val="FFFFFF"/>
        </a:accent1>
        <a:accent2>
          <a:srgbClr val="DDDDDD"/>
        </a:accent2>
        <a:accent3>
          <a:srgbClr val="F3F3F3"/>
        </a:accent3>
        <a:accent4>
          <a:srgbClr val="000000"/>
        </a:accent4>
        <a:accent5>
          <a:srgbClr val="FFFFFF"/>
        </a:accent5>
        <a:accent6>
          <a:srgbClr val="C8C8C8"/>
        </a:accent6>
        <a:hlink>
          <a:srgbClr val="777777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ld Stripes 4">
        <a:dk1>
          <a:srgbClr val="492417"/>
        </a:dk1>
        <a:lt1>
          <a:srgbClr val="D4D5C3"/>
        </a:lt1>
        <a:dk2>
          <a:srgbClr val="6E4900"/>
        </a:dk2>
        <a:lt2>
          <a:srgbClr val="B9BA9C"/>
        </a:lt2>
        <a:accent1>
          <a:srgbClr val="DBD8CF"/>
        </a:accent1>
        <a:accent2>
          <a:srgbClr val="C7C8B0"/>
        </a:accent2>
        <a:accent3>
          <a:srgbClr val="E6E7DE"/>
        </a:accent3>
        <a:accent4>
          <a:srgbClr val="3D1D12"/>
        </a:accent4>
        <a:accent5>
          <a:srgbClr val="EAE9E4"/>
        </a:accent5>
        <a:accent6>
          <a:srgbClr val="B4B59F"/>
        </a:accent6>
        <a:hlink>
          <a:srgbClr val="CC99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ld Stripes 5">
        <a:dk1>
          <a:srgbClr val="6E4900"/>
        </a:dk1>
        <a:lt1>
          <a:srgbClr val="F2F3DF"/>
        </a:lt1>
        <a:dk2>
          <a:srgbClr val="401D00"/>
        </a:dk2>
        <a:lt2>
          <a:srgbClr val="B9BA9C"/>
        </a:lt2>
        <a:accent1>
          <a:srgbClr val="FAF6ED"/>
        </a:accent1>
        <a:accent2>
          <a:srgbClr val="C7C8B0"/>
        </a:accent2>
        <a:accent3>
          <a:srgbClr val="F7F8EC"/>
        </a:accent3>
        <a:accent4>
          <a:srgbClr val="5D3D00"/>
        </a:accent4>
        <a:accent5>
          <a:srgbClr val="FCFAF4"/>
        </a:accent5>
        <a:accent6>
          <a:srgbClr val="B4B59F"/>
        </a:accent6>
        <a:hlink>
          <a:srgbClr val="876326"/>
        </a:hlink>
        <a:folHlink>
          <a:srgbClr val="C5A04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ld Stripes 6">
        <a:dk1>
          <a:srgbClr val="6E4900"/>
        </a:dk1>
        <a:lt1>
          <a:srgbClr val="FFFFFF"/>
        </a:lt1>
        <a:dk2>
          <a:srgbClr val="401D00"/>
        </a:dk2>
        <a:lt2>
          <a:srgbClr val="B9BA9C"/>
        </a:lt2>
        <a:accent1>
          <a:srgbClr val="FAF6ED"/>
        </a:accent1>
        <a:accent2>
          <a:srgbClr val="C7C8B0"/>
        </a:accent2>
        <a:accent3>
          <a:srgbClr val="FFFFFF"/>
        </a:accent3>
        <a:accent4>
          <a:srgbClr val="5D3D00"/>
        </a:accent4>
        <a:accent5>
          <a:srgbClr val="FCFAF4"/>
        </a:accent5>
        <a:accent6>
          <a:srgbClr val="B4B59F"/>
        </a:accent6>
        <a:hlink>
          <a:srgbClr val="876326"/>
        </a:hlink>
        <a:folHlink>
          <a:srgbClr val="C5A04B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6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7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47162</TotalTime>
  <Words>127</Words>
  <Application>Microsoft Office PowerPoint</Application>
  <PresentationFormat>A4 紙張 (210x297 公釐)</PresentationFormat>
  <Paragraphs>32</Paragraphs>
  <Slides>1</Slides>
  <Notes>1</Notes>
  <HiddenSlides>0</HiddenSlides>
  <MMClips>0</MMClips>
  <ScaleCrop>false</ScaleCrop>
  <HeadingPairs>
    <vt:vector size="6" baseType="variant">
      <vt:variant>
        <vt:lpstr>佈景主題</vt:lpstr>
      </vt:variant>
      <vt:variant>
        <vt:i4>15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17" baseType="lpstr">
      <vt:lpstr>Network</vt:lpstr>
      <vt:lpstr>1_預設簡報設計</vt:lpstr>
      <vt:lpstr>5_Bold Stripes</vt:lpstr>
      <vt:lpstr>1_Network</vt:lpstr>
      <vt:lpstr>6_Bold Stripes</vt:lpstr>
      <vt:lpstr>2_自訂設計</vt:lpstr>
      <vt:lpstr>3_自訂設計</vt:lpstr>
      <vt:lpstr>4_自訂設計</vt:lpstr>
      <vt:lpstr>5_自訂設計</vt:lpstr>
      <vt:lpstr>6_自訂設計</vt:lpstr>
      <vt:lpstr>7_自訂設計</vt:lpstr>
      <vt:lpstr>自訂設計</vt:lpstr>
      <vt:lpstr>Blueprint</vt:lpstr>
      <vt:lpstr>IDB簡報格式</vt:lpstr>
      <vt:lpstr>7_Bold Stripes</vt:lpstr>
      <vt:lpstr>文件</vt:lpstr>
      <vt:lpstr>PowerPoint 簡報</vt:lpstr>
    </vt:vector>
  </TitlesOfParts>
  <Company>artc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brian</dc:creator>
  <cp:lastModifiedBy>ymhsieh</cp:lastModifiedBy>
  <cp:revision>4792</cp:revision>
  <cp:lastPrinted>2016-07-20T08:07:49Z</cp:lastPrinted>
  <dcterms:created xsi:type="dcterms:W3CDTF">2009-04-07T10:57:04Z</dcterms:created>
  <dcterms:modified xsi:type="dcterms:W3CDTF">2016-07-20T08:15:10Z</dcterms:modified>
</cp:coreProperties>
</file>