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6"/>
  </p:notesMasterIdLst>
  <p:handoutMasterIdLst>
    <p:handoutMasterId r:id="rId17"/>
  </p:handoutMasterIdLst>
  <p:sldIdLst>
    <p:sldId id="689" r:id="rId2"/>
    <p:sldId id="690" r:id="rId3"/>
    <p:sldId id="786" r:id="rId4"/>
    <p:sldId id="790" r:id="rId5"/>
    <p:sldId id="784" r:id="rId6"/>
    <p:sldId id="755" r:id="rId7"/>
    <p:sldId id="796" r:id="rId8"/>
    <p:sldId id="788" r:id="rId9"/>
    <p:sldId id="757" r:id="rId10"/>
    <p:sldId id="805" r:id="rId11"/>
    <p:sldId id="777" r:id="rId12"/>
    <p:sldId id="779" r:id="rId13"/>
    <p:sldId id="780" r:id="rId14"/>
    <p:sldId id="769" r:id="rId15"/>
  </p:sldIdLst>
  <p:sldSz cx="9144000" cy="6858000" type="screen4x3"/>
  <p:notesSz cx="6797675" cy="9874250"/>
  <p:defaultTextStyle>
    <a:defPPr>
      <a:defRPr lang="zh-TW"/>
    </a:defPPr>
    <a:lvl1pPr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FF66"/>
    <a:srgbClr val="99CCFF"/>
    <a:srgbClr val="6600CC"/>
    <a:srgbClr val="3C602A"/>
    <a:srgbClr val="CC0000"/>
    <a:srgbClr val="FF5050"/>
    <a:srgbClr val="0099CC"/>
    <a:srgbClr val="9900FF"/>
    <a:srgbClr val="33CC33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10" autoAdjust="0"/>
    <p:restoredTop sz="88802" autoAdjust="0"/>
  </p:normalViewPr>
  <p:slideViewPr>
    <p:cSldViewPr snapToGrid="0">
      <p:cViewPr>
        <p:scale>
          <a:sx n="60" d="100"/>
          <a:sy n="60" d="100"/>
        </p:scale>
        <p:origin x="-725" y="-341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2.xml"/><Relationship Id="rId1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E91CFF-B20A-4FBA-B26B-8F37C9755CB5}" type="doc">
      <dgm:prSet loTypeId="urn:microsoft.com/office/officeart/2005/8/layout/cycle2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A5214488-92B5-46F3-8D9F-E5C938EB93AF}">
      <dgm:prSet phldrT="[文字]"/>
      <dgm:spPr>
        <a:solidFill>
          <a:srgbClr val="CC0000"/>
        </a:solidFill>
        <a:scene3d>
          <a:camera prst="orthographicFront"/>
          <a:lightRig rig="flat" dir="t"/>
        </a:scene3d>
        <a:sp3d prstMaterial="plastic">
          <a:bevelT w="190500" h="88900"/>
          <a:bevelB w="88900" h="31750" prst="angle"/>
        </a:sp3d>
      </dgm:spPr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消費者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D90CAA4-96E3-4FD8-8FD7-C54827FC3896}" type="parTrans" cxnId="{A7CF96EB-93C2-41D5-9FA9-48DDD7F809F0}">
      <dgm:prSet/>
      <dgm:spPr/>
      <dgm:t>
        <a:bodyPr/>
        <a:lstStyle/>
        <a:p>
          <a:endParaRPr lang="zh-TW" altLang="en-US"/>
        </a:p>
      </dgm:t>
    </dgm:pt>
    <dgm:pt modelId="{A58CB9FB-583B-4EC6-A386-A5641152B675}" type="sibTrans" cxnId="{A7CF96EB-93C2-41D5-9FA9-48DDD7F809F0}">
      <dgm:prSet/>
      <dgm:spPr>
        <a:solidFill>
          <a:srgbClr val="CC0000"/>
        </a:solidFill>
      </dgm:spPr>
      <dgm:t>
        <a:bodyPr/>
        <a:lstStyle/>
        <a:p>
          <a:endParaRPr lang="zh-TW" altLang="en-US"/>
        </a:p>
      </dgm:t>
    </dgm:pt>
    <dgm:pt modelId="{0E79AB47-5285-40F1-B693-CCEB111DBE6E}">
      <dgm:prSet phldrT="[文字]"/>
      <dgm:spPr>
        <a:solidFill>
          <a:srgbClr val="3C602A"/>
        </a:solidFill>
        <a:scene3d>
          <a:camera prst="orthographicFront"/>
          <a:lightRig rig="flat" dir="t"/>
        </a:scene3d>
        <a:sp3d prstMaterial="plastic">
          <a:bevelT w="209550" h="139700"/>
          <a:bevelB w="88900" h="31750" prst="angle"/>
        </a:sp3d>
      </dgm:spPr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旅遊業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15AC3E1-7931-4BAF-B910-E38E327F730F}" type="parTrans" cxnId="{724C5DDB-614F-456B-9CF5-4E6958FDD0A4}">
      <dgm:prSet/>
      <dgm:spPr/>
      <dgm:t>
        <a:bodyPr/>
        <a:lstStyle/>
        <a:p>
          <a:endParaRPr lang="zh-TW" altLang="en-US"/>
        </a:p>
      </dgm:t>
    </dgm:pt>
    <dgm:pt modelId="{881B0EEA-9C66-4608-9A67-9AB4128B20A7}" type="sibTrans" cxnId="{724C5DDB-614F-456B-9CF5-4E6958FDD0A4}">
      <dgm:prSet/>
      <dgm:spPr>
        <a:solidFill>
          <a:srgbClr val="3C602A"/>
        </a:solidFill>
      </dgm:spPr>
      <dgm:t>
        <a:bodyPr/>
        <a:lstStyle/>
        <a:p>
          <a:endParaRPr lang="zh-TW" altLang="en-US"/>
        </a:p>
      </dgm:t>
    </dgm:pt>
    <dgm:pt modelId="{7088A718-514B-4518-9602-68E514BE9AAD}">
      <dgm:prSet phldrT="[文字]"/>
      <dgm:spPr>
        <a:solidFill>
          <a:srgbClr val="6600CC"/>
        </a:solidFill>
        <a:scene3d>
          <a:camera prst="orthographicFront"/>
          <a:lightRig rig="flat" dir="t"/>
        </a:scene3d>
        <a:sp3d prstMaterial="plastic">
          <a:bevelT w="260350" h="88900"/>
          <a:bevelB w="88900" h="31750" prst="angle"/>
        </a:sp3d>
      </dgm:spPr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遊覽車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A2AF87D-9FD9-4C10-AB15-D472CC7799B6}" type="parTrans" cxnId="{086C1745-3444-4D7A-ABCD-3476DA13EC69}">
      <dgm:prSet/>
      <dgm:spPr/>
      <dgm:t>
        <a:bodyPr/>
        <a:lstStyle/>
        <a:p>
          <a:endParaRPr lang="zh-TW" altLang="en-US"/>
        </a:p>
      </dgm:t>
    </dgm:pt>
    <dgm:pt modelId="{B8BCDCB7-7AF7-41D9-8046-F4FB27242C67}" type="sibTrans" cxnId="{086C1745-3444-4D7A-ABCD-3476DA13EC69}">
      <dgm:prSet/>
      <dgm:spPr>
        <a:solidFill>
          <a:srgbClr val="6600CC"/>
        </a:solidFill>
      </dgm:spPr>
      <dgm:t>
        <a:bodyPr/>
        <a:lstStyle/>
        <a:p>
          <a:endParaRPr lang="zh-TW" altLang="en-US"/>
        </a:p>
      </dgm:t>
    </dgm:pt>
    <dgm:pt modelId="{8479409A-53FF-4B24-B25A-BD3F0A6FB0DF}" type="pres">
      <dgm:prSet presAssocID="{70E91CFF-B20A-4FBA-B26B-8F37C9755CB5}" presName="cycle" presStyleCnt="0">
        <dgm:presLayoutVars>
          <dgm:dir val="rev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93496FF-D422-4210-9800-86E9A0952CEA}" type="pres">
      <dgm:prSet presAssocID="{A5214488-92B5-46F3-8D9F-E5C938EB93AF}" presName="node" presStyleLbl="node1" presStyleIdx="0" presStyleCnt="3" custRadScaleRad="104666" custRadScaleInc="-506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835BFA5-0B05-4E5D-B0B0-E43CD486E185}" type="pres">
      <dgm:prSet presAssocID="{A58CB9FB-583B-4EC6-A386-A5641152B675}" presName="sibTrans" presStyleLbl="sibTrans2D1" presStyleIdx="0" presStyleCnt="3" custScaleX="112507" custScaleY="100427" custLinFactNeighborX="-20778" custLinFactNeighborY="5974"/>
      <dgm:spPr/>
      <dgm:t>
        <a:bodyPr/>
        <a:lstStyle/>
        <a:p>
          <a:endParaRPr lang="zh-TW" altLang="en-US"/>
        </a:p>
      </dgm:t>
    </dgm:pt>
    <dgm:pt modelId="{18CA9FD4-5856-4970-BE3E-02733FF90DC9}" type="pres">
      <dgm:prSet presAssocID="{A58CB9FB-583B-4EC6-A386-A5641152B675}" presName="connectorText" presStyleLbl="sibTrans2D1" presStyleIdx="0" presStyleCnt="3"/>
      <dgm:spPr/>
      <dgm:t>
        <a:bodyPr/>
        <a:lstStyle/>
        <a:p>
          <a:endParaRPr lang="zh-TW" altLang="en-US"/>
        </a:p>
      </dgm:t>
    </dgm:pt>
    <dgm:pt modelId="{720C85A7-3F5B-4404-A9C5-27717BE6E89C}" type="pres">
      <dgm:prSet presAssocID="{0E79AB47-5285-40F1-B693-CCEB111DBE6E}" presName="node" presStyleLbl="node1" presStyleIdx="1" presStyleCnt="3" custRadScaleRad="139065" custRadScaleInc="370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3AF868-E423-4D41-8A03-EF3C7EE09A4C}" type="pres">
      <dgm:prSet presAssocID="{881B0EEA-9C66-4608-9A67-9AB4128B20A7}" presName="sibTrans" presStyleLbl="sibTrans2D1" presStyleIdx="1" presStyleCnt="3" custScaleX="62256" custScaleY="65146" custLinFactY="33566" custLinFactNeighborX="6214" custLinFactNeighborY="100000"/>
      <dgm:spPr/>
      <dgm:t>
        <a:bodyPr/>
        <a:lstStyle/>
        <a:p>
          <a:endParaRPr lang="zh-TW" altLang="en-US"/>
        </a:p>
      </dgm:t>
    </dgm:pt>
    <dgm:pt modelId="{77B0CF22-5E79-4BD7-97B6-3C3CCC0FD8F6}" type="pres">
      <dgm:prSet presAssocID="{881B0EEA-9C66-4608-9A67-9AB4128B20A7}" presName="connectorText" presStyleLbl="sibTrans2D1" presStyleIdx="1" presStyleCnt="3"/>
      <dgm:spPr/>
      <dgm:t>
        <a:bodyPr/>
        <a:lstStyle/>
        <a:p>
          <a:endParaRPr lang="zh-TW" altLang="en-US"/>
        </a:p>
      </dgm:t>
    </dgm:pt>
    <dgm:pt modelId="{F8BE4646-43FD-449E-995B-C084C2FA0F41}" type="pres">
      <dgm:prSet presAssocID="{7088A718-514B-4518-9602-68E514BE9AAD}" presName="node" presStyleLbl="node1" presStyleIdx="2" presStyleCnt="3" custRadScaleRad="141093" custRadScaleInc="-172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B6E7E8-430E-4D24-A247-F77FDECF699D}" type="pres">
      <dgm:prSet presAssocID="{B8BCDCB7-7AF7-41D9-8046-F4FB27242C67}" presName="sibTrans" presStyleLbl="sibTrans2D1" presStyleIdx="2" presStyleCnt="3"/>
      <dgm:spPr/>
      <dgm:t>
        <a:bodyPr/>
        <a:lstStyle/>
        <a:p>
          <a:endParaRPr lang="zh-TW" altLang="en-US"/>
        </a:p>
      </dgm:t>
    </dgm:pt>
    <dgm:pt modelId="{83E3107C-9D24-48DA-9C3F-298EAB7B2D81}" type="pres">
      <dgm:prSet presAssocID="{B8BCDCB7-7AF7-41D9-8046-F4FB27242C67}" presName="connectorText" presStyleLbl="sibTrans2D1" presStyleIdx="2" presStyleCnt="3"/>
      <dgm:spPr/>
      <dgm:t>
        <a:bodyPr/>
        <a:lstStyle/>
        <a:p>
          <a:endParaRPr lang="zh-TW" altLang="en-US"/>
        </a:p>
      </dgm:t>
    </dgm:pt>
  </dgm:ptLst>
  <dgm:cxnLst>
    <dgm:cxn modelId="{086C1745-3444-4D7A-ABCD-3476DA13EC69}" srcId="{70E91CFF-B20A-4FBA-B26B-8F37C9755CB5}" destId="{7088A718-514B-4518-9602-68E514BE9AAD}" srcOrd="2" destOrd="0" parTransId="{6A2AF87D-9FD9-4C10-AB15-D472CC7799B6}" sibTransId="{B8BCDCB7-7AF7-41D9-8046-F4FB27242C67}"/>
    <dgm:cxn modelId="{E097B4E1-C225-4ED4-9A8D-B0CE781DB4B6}" type="presOf" srcId="{A58CB9FB-583B-4EC6-A386-A5641152B675}" destId="{18CA9FD4-5856-4970-BE3E-02733FF90DC9}" srcOrd="1" destOrd="0" presId="urn:microsoft.com/office/officeart/2005/8/layout/cycle2"/>
    <dgm:cxn modelId="{29031B7C-6D43-4D08-A5A7-AE90A7D912A9}" type="presOf" srcId="{0E79AB47-5285-40F1-B693-CCEB111DBE6E}" destId="{720C85A7-3F5B-4404-A9C5-27717BE6E89C}" srcOrd="0" destOrd="0" presId="urn:microsoft.com/office/officeart/2005/8/layout/cycle2"/>
    <dgm:cxn modelId="{9FF4B16B-584F-4F8B-A1B6-5009759E0F0B}" type="presOf" srcId="{70E91CFF-B20A-4FBA-B26B-8F37C9755CB5}" destId="{8479409A-53FF-4B24-B25A-BD3F0A6FB0DF}" srcOrd="0" destOrd="0" presId="urn:microsoft.com/office/officeart/2005/8/layout/cycle2"/>
    <dgm:cxn modelId="{705368BC-000E-44FB-95F2-85B16328EEC3}" type="presOf" srcId="{B8BCDCB7-7AF7-41D9-8046-F4FB27242C67}" destId="{01B6E7E8-430E-4D24-A247-F77FDECF699D}" srcOrd="0" destOrd="0" presId="urn:microsoft.com/office/officeart/2005/8/layout/cycle2"/>
    <dgm:cxn modelId="{724C5DDB-614F-456B-9CF5-4E6958FDD0A4}" srcId="{70E91CFF-B20A-4FBA-B26B-8F37C9755CB5}" destId="{0E79AB47-5285-40F1-B693-CCEB111DBE6E}" srcOrd="1" destOrd="0" parTransId="{A15AC3E1-7931-4BAF-B910-E38E327F730F}" sibTransId="{881B0EEA-9C66-4608-9A67-9AB4128B20A7}"/>
    <dgm:cxn modelId="{F93AC7FB-2CDE-4BF0-9BAC-2CF69A0D1CB6}" type="presOf" srcId="{881B0EEA-9C66-4608-9A67-9AB4128B20A7}" destId="{77B0CF22-5E79-4BD7-97B6-3C3CCC0FD8F6}" srcOrd="1" destOrd="0" presId="urn:microsoft.com/office/officeart/2005/8/layout/cycle2"/>
    <dgm:cxn modelId="{A7CF96EB-93C2-41D5-9FA9-48DDD7F809F0}" srcId="{70E91CFF-B20A-4FBA-B26B-8F37C9755CB5}" destId="{A5214488-92B5-46F3-8D9F-E5C938EB93AF}" srcOrd="0" destOrd="0" parTransId="{CD90CAA4-96E3-4FD8-8FD7-C54827FC3896}" sibTransId="{A58CB9FB-583B-4EC6-A386-A5641152B675}"/>
    <dgm:cxn modelId="{53B51334-7D55-40A6-9342-54710F7CBE88}" type="presOf" srcId="{A5214488-92B5-46F3-8D9F-E5C938EB93AF}" destId="{893496FF-D422-4210-9800-86E9A0952CEA}" srcOrd="0" destOrd="0" presId="urn:microsoft.com/office/officeart/2005/8/layout/cycle2"/>
    <dgm:cxn modelId="{93BC0880-B757-498C-A553-0DDEC17CDCA8}" type="presOf" srcId="{7088A718-514B-4518-9602-68E514BE9AAD}" destId="{F8BE4646-43FD-449E-995B-C084C2FA0F41}" srcOrd="0" destOrd="0" presId="urn:microsoft.com/office/officeart/2005/8/layout/cycle2"/>
    <dgm:cxn modelId="{83FE95C0-61DD-4CFA-B065-104C15F6793E}" type="presOf" srcId="{881B0EEA-9C66-4608-9A67-9AB4128B20A7}" destId="{E73AF868-E423-4D41-8A03-EF3C7EE09A4C}" srcOrd="0" destOrd="0" presId="urn:microsoft.com/office/officeart/2005/8/layout/cycle2"/>
    <dgm:cxn modelId="{573843FE-DAC0-4335-9B5D-9FB5163187BC}" type="presOf" srcId="{B8BCDCB7-7AF7-41D9-8046-F4FB27242C67}" destId="{83E3107C-9D24-48DA-9C3F-298EAB7B2D81}" srcOrd="1" destOrd="0" presId="urn:microsoft.com/office/officeart/2005/8/layout/cycle2"/>
    <dgm:cxn modelId="{0511CC1D-B80C-4A6D-B2EB-FFFDDC3B3B9E}" type="presOf" srcId="{A58CB9FB-583B-4EC6-A386-A5641152B675}" destId="{1835BFA5-0B05-4E5D-B0B0-E43CD486E185}" srcOrd="0" destOrd="0" presId="urn:microsoft.com/office/officeart/2005/8/layout/cycle2"/>
    <dgm:cxn modelId="{CBB84E99-9046-4A6D-AE1E-73CD45E0DF67}" type="presParOf" srcId="{8479409A-53FF-4B24-B25A-BD3F0A6FB0DF}" destId="{893496FF-D422-4210-9800-86E9A0952CEA}" srcOrd="0" destOrd="0" presId="urn:microsoft.com/office/officeart/2005/8/layout/cycle2"/>
    <dgm:cxn modelId="{4A09783C-11BC-409F-8262-9C1C81E58705}" type="presParOf" srcId="{8479409A-53FF-4B24-B25A-BD3F0A6FB0DF}" destId="{1835BFA5-0B05-4E5D-B0B0-E43CD486E185}" srcOrd="1" destOrd="0" presId="urn:microsoft.com/office/officeart/2005/8/layout/cycle2"/>
    <dgm:cxn modelId="{D5836D91-C91B-48E9-B1C9-DBFB939B0667}" type="presParOf" srcId="{1835BFA5-0B05-4E5D-B0B0-E43CD486E185}" destId="{18CA9FD4-5856-4970-BE3E-02733FF90DC9}" srcOrd="0" destOrd="0" presId="urn:microsoft.com/office/officeart/2005/8/layout/cycle2"/>
    <dgm:cxn modelId="{70EA5B5D-15A1-4CC8-B391-9991FD119431}" type="presParOf" srcId="{8479409A-53FF-4B24-B25A-BD3F0A6FB0DF}" destId="{720C85A7-3F5B-4404-A9C5-27717BE6E89C}" srcOrd="2" destOrd="0" presId="urn:microsoft.com/office/officeart/2005/8/layout/cycle2"/>
    <dgm:cxn modelId="{38C39A92-660C-4DE3-9E84-5567C861994A}" type="presParOf" srcId="{8479409A-53FF-4B24-B25A-BD3F0A6FB0DF}" destId="{E73AF868-E423-4D41-8A03-EF3C7EE09A4C}" srcOrd="3" destOrd="0" presId="urn:microsoft.com/office/officeart/2005/8/layout/cycle2"/>
    <dgm:cxn modelId="{6A5290BB-3805-44F3-873D-76D6E121D057}" type="presParOf" srcId="{E73AF868-E423-4D41-8A03-EF3C7EE09A4C}" destId="{77B0CF22-5E79-4BD7-97B6-3C3CCC0FD8F6}" srcOrd="0" destOrd="0" presId="urn:microsoft.com/office/officeart/2005/8/layout/cycle2"/>
    <dgm:cxn modelId="{A74A3158-D95D-4176-9000-7CE856EA0474}" type="presParOf" srcId="{8479409A-53FF-4B24-B25A-BD3F0A6FB0DF}" destId="{F8BE4646-43FD-449E-995B-C084C2FA0F41}" srcOrd="4" destOrd="0" presId="urn:microsoft.com/office/officeart/2005/8/layout/cycle2"/>
    <dgm:cxn modelId="{AC95D765-5B77-4B12-A5B9-19C2B5AEFB0A}" type="presParOf" srcId="{8479409A-53FF-4B24-B25A-BD3F0A6FB0DF}" destId="{01B6E7E8-430E-4D24-A247-F77FDECF699D}" srcOrd="5" destOrd="0" presId="urn:microsoft.com/office/officeart/2005/8/layout/cycle2"/>
    <dgm:cxn modelId="{22009FF9-89BF-420B-B28C-4D9B25DD45F7}" type="presParOf" srcId="{01B6E7E8-430E-4D24-A247-F77FDECF699D}" destId="{83E3107C-9D24-48DA-9C3F-298EAB7B2D81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FABF9C-CB62-4C60-99E1-900027A4AD1A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97900B50-1068-4078-BF30-F44134E26FEF}">
      <dgm:prSet phldrT="[文字]" custT="1"/>
      <dgm:spPr>
        <a:xfrm rot="5400000">
          <a:off x="-222646" y="223826"/>
          <a:ext cx="1484312" cy="1039018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lnSpc>
              <a:spcPct val="90000"/>
            </a:lnSpc>
          </a:pPr>
          <a:endParaRPr lang="en-US" altLang="zh-TW" sz="2000" dirty="0" smtClean="0">
            <a:solidFill>
              <a:schemeClr val="bg1"/>
            </a:solidFill>
            <a:latin typeface="Calibri"/>
            <a:ea typeface="新細明體"/>
            <a:cs typeface="+mn-cs"/>
          </a:endParaRPr>
        </a:p>
        <a:p>
          <a:pPr>
            <a:lnSpc>
              <a:spcPts val="1200"/>
            </a:lnSpc>
          </a:pPr>
          <a:r>
            <a:rPr lang="zh-TW" altLang="en-US" sz="20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掌控</a:t>
          </a:r>
          <a:endParaRPr lang="en-US" altLang="zh-TW" sz="2000" b="1" dirty="0" smtClean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1200"/>
            </a:lnSpc>
          </a:pPr>
          <a:r>
            <a:rPr lang="zh-TW" altLang="en-US" sz="20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問題產品</a:t>
          </a:r>
          <a:endParaRPr lang="zh-TW" altLang="en-US" sz="2000" b="1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3405696B-A47D-4396-9103-D6361A7DED6E}" type="parTrans" cxnId="{14E58A80-5204-4432-AF63-77F70E0C2DEC}">
      <dgm:prSet/>
      <dgm:spPr/>
      <dgm:t>
        <a:bodyPr/>
        <a:lstStyle/>
        <a:p>
          <a:endParaRPr lang="zh-TW" altLang="en-US"/>
        </a:p>
      </dgm:t>
    </dgm:pt>
    <dgm:pt modelId="{D6D581CF-125B-4E2C-81FA-1B96DB46F582}" type="sibTrans" cxnId="{14E58A80-5204-4432-AF63-77F70E0C2DEC}">
      <dgm:prSet/>
      <dgm:spPr/>
      <dgm:t>
        <a:bodyPr/>
        <a:lstStyle/>
        <a:p>
          <a:endParaRPr lang="zh-TW" altLang="en-US"/>
        </a:p>
      </dgm:t>
    </dgm:pt>
    <dgm:pt modelId="{A1735512-4747-4CC8-8C50-05D3A2D76ED4}">
      <dgm:prSet phldrT="[文字]" custT="1"/>
      <dgm:spPr>
        <a:xfrm rot="5400000">
          <a:off x="-222646" y="1512490"/>
          <a:ext cx="1484312" cy="1039018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TW" altLang="en-US" sz="2000" b="1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修法與汰劣</a:t>
          </a:r>
          <a:endParaRPr lang="zh-TW" altLang="en-US" sz="2000" b="1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EBB68E9E-BC2A-4502-83F1-BC69C2BB8475}" type="parTrans" cxnId="{1BE8963C-C6EA-42B2-A5B6-1C05534729FC}">
      <dgm:prSet/>
      <dgm:spPr/>
      <dgm:t>
        <a:bodyPr/>
        <a:lstStyle/>
        <a:p>
          <a:endParaRPr lang="zh-TW" altLang="en-US"/>
        </a:p>
      </dgm:t>
    </dgm:pt>
    <dgm:pt modelId="{74F54030-0D08-45B8-860F-84CC781519E2}" type="sibTrans" cxnId="{1BE8963C-C6EA-42B2-A5B6-1C05534729FC}">
      <dgm:prSet/>
      <dgm:spPr/>
      <dgm:t>
        <a:bodyPr/>
        <a:lstStyle/>
        <a:p>
          <a:endParaRPr lang="zh-TW" altLang="en-US"/>
        </a:p>
      </dgm:t>
    </dgm:pt>
    <dgm:pt modelId="{F03B5141-F80F-4269-B897-9FB179269D4C}">
      <dgm:prSet phldrT="[文字]" custT="1"/>
      <dgm:spPr>
        <a:xfrm rot="5400000">
          <a:off x="3085107" y="-756245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訂定遊程管理規範及注意事項，揭露高風險旅遊商品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6677A031-DC8E-4BB5-B942-E2C3D91E8BB5}" type="parTrans" cxnId="{D512CE21-4A80-4A7C-B963-214F4FBFDB55}">
      <dgm:prSet/>
      <dgm:spPr/>
      <dgm:t>
        <a:bodyPr/>
        <a:lstStyle/>
        <a:p>
          <a:endParaRPr lang="zh-TW" altLang="en-US"/>
        </a:p>
      </dgm:t>
    </dgm:pt>
    <dgm:pt modelId="{1ED36756-0DBF-4F6B-A341-5FD9BBD8CD89}" type="sibTrans" cxnId="{D512CE21-4A80-4A7C-B963-214F4FBFDB55}">
      <dgm:prSet/>
      <dgm:spPr/>
      <dgm:t>
        <a:bodyPr/>
        <a:lstStyle/>
        <a:p>
          <a:endParaRPr lang="zh-TW" altLang="en-US"/>
        </a:p>
      </dgm:t>
    </dgm:pt>
    <dgm:pt modelId="{5A02D139-6537-4078-87C0-2A4CB84BB781}">
      <dgm:prSet phldrT="[文字]" custT="1"/>
      <dgm:spPr>
        <a:xfrm rot="5400000">
          <a:off x="-222646" y="2801154"/>
          <a:ext cx="1484312" cy="1039018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lnSpc>
              <a:spcPts val="1200"/>
            </a:lnSpc>
          </a:pPr>
          <a:endParaRPr lang="en-US" altLang="zh-TW" sz="2000" b="1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1200"/>
            </a:lnSpc>
          </a:pPr>
          <a:r>
            <a:rPr lang="zh-TW" altLang="en-US" sz="2000" b="1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審視</a:t>
          </a:r>
          <a:endParaRPr lang="en-US" altLang="zh-TW" sz="2000" b="1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1200"/>
            </a:lnSpc>
          </a:pPr>
          <a:r>
            <a:rPr lang="zh-TW" altLang="en-US" sz="2000" b="1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產業結構</a:t>
          </a:r>
          <a:endParaRPr lang="en-US" altLang="zh-TW" sz="2000" b="1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971EF5DC-C04F-47E4-8B11-66A7D2E1EF73}" type="parTrans" cxnId="{F935BBD8-0A96-427F-B4CB-AD651A87F6E2}">
      <dgm:prSet/>
      <dgm:spPr/>
      <dgm:t>
        <a:bodyPr/>
        <a:lstStyle/>
        <a:p>
          <a:endParaRPr lang="zh-TW" altLang="en-US"/>
        </a:p>
      </dgm:t>
    </dgm:pt>
    <dgm:pt modelId="{8F2161EF-7872-4A1D-9804-136001ED108B}" type="sibTrans" cxnId="{F935BBD8-0A96-427F-B4CB-AD651A87F6E2}">
      <dgm:prSet/>
      <dgm:spPr/>
      <dgm:t>
        <a:bodyPr/>
        <a:lstStyle/>
        <a:p>
          <a:endParaRPr lang="zh-TW" altLang="en-US"/>
        </a:p>
      </dgm:t>
    </dgm:pt>
    <dgm:pt modelId="{C5E8C205-3C19-40C4-8AFB-BB08852D8520}">
      <dgm:prSet phldrT="[文字]" custT="1"/>
      <dgm:spPr>
        <a:xfrm rot="5400000">
          <a:off x="3085107" y="532418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扭轉靠行現象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1955CC5D-20D1-4711-AA4B-3D19B7051E0E}" type="parTrans" cxnId="{756E3CF7-67C1-4DAB-A435-2DAB3872F511}">
      <dgm:prSet/>
      <dgm:spPr/>
      <dgm:t>
        <a:bodyPr/>
        <a:lstStyle/>
        <a:p>
          <a:endParaRPr lang="zh-TW" altLang="en-US"/>
        </a:p>
      </dgm:t>
    </dgm:pt>
    <dgm:pt modelId="{C0A78CBD-FC0F-466F-AA44-FB0D1AE143F3}" type="sibTrans" cxnId="{756E3CF7-67C1-4DAB-A435-2DAB3872F511}">
      <dgm:prSet/>
      <dgm:spPr/>
      <dgm:t>
        <a:bodyPr/>
        <a:lstStyle/>
        <a:p>
          <a:endParaRPr lang="zh-TW" altLang="en-US"/>
        </a:p>
      </dgm:t>
    </dgm:pt>
    <dgm:pt modelId="{9B18BA65-AC4C-4033-B223-D21FE7354CAB}">
      <dgm:prSet custT="1"/>
      <dgm:spPr>
        <a:xfrm rot="5400000">
          <a:off x="3085107" y="-2044909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spcAft>
              <a:spcPts val="0"/>
            </a:spcAft>
          </a:pPr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嚴查薄利競爭旅遊產品，旅遊行程時間較長者，必須替換駕駛、調整行程或搭配其他多元運具，凡價格、遊程不合理者將直接要求下架。</a:t>
          </a:r>
          <a:endParaRPr lang="zh-TW" altLang="en-US" sz="1400" b="1" dirty="0">
            <a:solidFill>
              <a:srgbClr val="0070C0"/>
            </a:solidFill>
            <a:latin typeface="Calibri"/>
            <a:ea typeface="新細明體"/>
            <a:cs typeface="+mn-cs"/>
          </a:endParaRPr>
        </a:p>
      </dgm:t>
    </dgm:pt>
    <dgm:pt modelId="{77E63E6A-2E05-4393-BD1A-9327406C8C80}" type="parTrans" cxnId="{D2BCF89D-B77A-4FE4-8CDD-63E043493D27}">
      <dgm:prSet/>
      <dgm:spPr/>
      <dgm:t>
        <a:bodyPr/>
        <a:lstStyle/>
        <a:p>
          <a:endParaRPr lang="zh-TW" altLang="en-US"/>
        </a:p>
      </dgm:t>
    </dgm:pt>
    <dgm:pt modelId="{16AD6E41-D188-492F-8FA6-D18932E3622B}" type="sibTrans" cxnId="{D2BCF89D-B77A-4FE4-8CDD-63E043493D27}">
      <dgm:prSet/>
      <dgm:spPr/>
      <dgm:t>
        <a:bodyPr/>
        <a:lstStyle/>
        <a:p>
          <a:endParaRPr lang="zh-TW" altLang="en-US"/>
        </a:p>
      </dgm:t>
    </dgm:pt>
    <dgm:pt modelId="{A7233A66-2CBA-4662-90FD-E31BB5293468}">
      <dgm:prSet custT="1"/>
      <dgm:spPr>
        <a:xfrm rot="5400000">
          <a:off x="3085107" y="-2044909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spcAft>
              <a:spcPts val="0"/>
            </a:spcAft>
          </a:pPr>
          <a:r>
            <a:rPr lang="en-US" altLang="zh-TW" sz="1400" b="1" dirty="0" smtClean="0">
              <a:solidFill>
                <a:srgbClr val="0070C0"/>
              </a:solidFill>
              <a:latin typeface="微軟正黑體"/>
              <a:ea typeface="微軟正黑體"/>
              <a:cs typeface="+mn-cs"/>
            </a:rPr>
            <a:t>2/16</a:t>
          </a:r>
          <a:r>
            <a:rPr lang="zh-TW" altLang="en-US" sz="1400" b="1" dirty="0" smtClean="0">
              <a:solidFill>
                <a:srgbClr val="0070C0"/>
              </a:solidFill>
              <a:latin typeface="微軟正黑體"/>
              <a:ea typeface="微軟正黑體"/>
              <a:cs typeface="+mn-cs"/>
            </a:rPr>
            <a:t>起會同勞動部辦理「旅行社及遊覽車客運業聯合稽查專案計畫」</a:t>
          </a:r>
          <a:endParaRPr lang="zh-TW" altLang="en-US" sz="1400" b="1" dirty="0">
            <a:solidFill>
              <a:srgbClr val="0070C0"/>
            </a:solidFill>
            <a:latin typeface="Calibri"/>
            <a:ea typeface="新細明體"/>
            <a:cs typeface="+mn-cs"/>
          </a:endParaRPr>
        </a:p>
      </dgm:t>
    </dgm:pt>
    <dgm:pt modelId="{DCA2B399-3B7E-4117-8DFA-45EA2BA78CFA}" type="parTrans" cxnId="{D675BB89-9C9A-40F1-979E-D93B5BAC7621}">
      <dgm:prSet/>
      <dgm:spPr/>
      <dgm:t>
        <a:bodyPr/>
        <a:lstStyle/>
        <a:p>
          <a:endParaRPr lang="zh-TW" altLang="en-US"/>
        </a:p>
      </dgm:t>
    </dgm:pt>
    <dgm:pt modelId="{A9EE1918-FBB9-451A-BD7C-BF233E4907EA}" type="sibTrans" cxnId="{D675BB89-9C9A-40F1-979E-D93B5BAC7621}">
      <dgm:prSet/>
      <dgm:spPr/>
      <dgm:t>
        <a:bodyPr/>
        <a:lstStyle/>
        <a:p>
          <a:endParaRPr lang="zh-TW" altLang="en-US"/>
        </a:p>
      </dgm:t>
    </dgm:pt>
    <dgm:pt modelId="{1F55F9FB-536F-4033-8A38-CEBB5E59F376}">
      <dgm:prSet phldrT="[文字]" custT="1"/>
      <dgm:spPr>
        <a:xfrm rot="5400000">
          <a:off x="3085107" y="532418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正視遊覽車產業扭曲結構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A7DDD7F7-03B4-482D-9DFE-70559841176B}" type="parTrans" cxnId="{11DBC581-1264-44A7-9126-D6106857BD73}">
      <dgm:prSet/>
      <dgm:spPr/>
      <dgm:t>
        <a:bodyPr/>
        <a:lstStyle/>
        <a:p>
          <a:endParaRPr lang="zh-TW" altLang="en-US"/>
        </a:p>
      </dgm:t>
    </dgm:pt>
    <dgm:pt modelId="{690ED631-2EA9-4721-8EE7-6F2B76C0F870}" type="sibTrans" cxnId="{11DBC581-1264-44A7-9126-D6106857BD73}">
      <dgm:prSet/>
      <dgm:spPr/>
      <dgm:t>
        <a:bodyPr/>
        <a:lstStyle/>
        <a:p>
          <a:endParaRPr lang="zh-TW" altLang="en-US"/>
        </a:p>
      </dgm:t>
    </dgm:pt>
    <dgm:pt modelId="{7F7D95AA-9BC9-4641-8DB0-9823CF9E87E2}">
      <dgm:prSet custT="1"/>
      <dgm:spPr>
        <a:xfrm rot="5400000">
          <a:off x="3085107" y="-2044909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spcAft>
              <a:spcPts val="0"/>
            </a:spcAft>
          </a:pPr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清查高風險駕駛、高齡車輛召回臨檢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CB08842F-7D53-4310-86EF-D512186F198C}" type="parTrans" cxnId="{186EDBBA-B799-42B5-9BC6-F29C64AAC9AA}">
      <dgm:prSet/>
      <dgm:spPr/>
      <dgm:t>
        <a:bodyPr/>
        <a:lstStyle/>
        <a:p>
          <a:endParaRPr lang="zh-TW" altLang="en-US"/>
        </a:p>
      </dgm:t>
    </dgm:pt>
    <dgm:pt modelId="{B46CA35F-9A69-4366-AB93-D63AA83BF0AF}" type="sibTrans" cxnId="{186EDBBA-B799-42B5-9BC6-F29C64AAC9AA}">
      <dgm:prSet/>
      <dgm:spPr/>
      <dgm:t>
        <a:bodyPr/>
        <a:lstStyle/>
        <a:p>
          <a:endParaRPr lang="zh-TW" altLang="en-US"/>
        </a:p>
      </dgm:t>
    </dgm:pt>
    <dgm:pt modelId="{59E1B6A2-1B20-470D-8082-A751A74DB723}">
      <dgm:prSet phldrT="[文字]" custT="1"/>
      <dgm:spPr>
        <a:xfrm rot="5400000">
          <a:off x="3085107" y="-756245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遊覽車駕駛人登記證申請及換發，研議納入違反重大違規記點考核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5E5E48A5-C432-4133-9229-5EA4049AC6A6}" type="parTrans" cxnId="{C21A455A-8489-4867-9020-DA1FBFDAD5F4}">
      <dgm:prSet/>
      <dgm:spPr/>
      <dgm:t>
        <a:bodyPr/>
        <a:lstStyle/>
        <a:p>
          <a:endParaRPr lang="zh-TW" altLang="en-US"/>
        </a:p>
      </dgm:t>
    </dgm:pt>
    <dgm:pt modelId="{4556990F-D3AE-4851-A4AD-75927C3B4CED}" type="sibTrans" cxnId="{C21A455A-8489-4867-9020-DA1FBFDAD5F4}">
      <dgm:prSet/>
      <dgm:spPr/>
      <dgm:t>
        <a:bodyPr/>
        <a:lstStyle/>
        <a:p>
          <a:endParaRPr lang="zh-TW" altLang="en-US"/>
        </a:p>
      </dgm:t>
    </dgm:pt>
    <dgm:pt modelId="{5C6E17E2-74CB-4C63-A072-F23386B8D5DD}">
      <dgm:prSet phldrT="[文字]" custT="1"/>
      <dgm:spPr>
        <a:xfrm rot="5400000">
          <a:off x="3085107" y="-756245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全面檢討遊覽車客運業審議機制，建立市場供需參考指標據以評估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DD999CA2-9903-4AF6-9477-314093253EDA}" type="parTrans" cxnId="{C6F3A075-ED7A-4722-B938-D2482A75E479}">
      <dgm:prSet/>
      <dgm:spPr/>
      <dgm:t>
        <a:bodyPr/>
        <a:lstStyle/>
        <a:p>
          <a:endParaRPr lang="zh-TW" altLang="en-US"/>
        </a:p>
      </dgm:t>
    </dgm:pt>
    <dgm:pt modelId="{C7A837BD-B5CE-459C-BA60-1AA08EDC2949}" type="sibTrans" cxnId="{C6F3A075-ED7A-4722-B938-D2482A75E479}">
      <dgm:prSet/>
      <dgm:spPr/>
      <dgm:t>
        <a:bodyPr/>
        <a:lstStyle/>
        <a:p>
          <a:endParaRPr lang="zh-TW" altLang="en-US"/>
        </a:p>
      </dgm:t>
    </dgm:pt>
    <dgm:pt modelId="{16994E64-4E5A-4DB1-9483-124DF980A848}">
      <dgm:prSet custT="1"/>
      <dgm:spPr>
        <a:xfrm rot="5400000">
          <a:off x="3085107" y="-2044909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spcAft>
              <a:spcPts val="0"/>
            </a:spcAft>
          </a:pPr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督導評鑑不佳之遊覽車客運業者限期改善，未改善者停止部分營業或撤照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2E4C11F8-44BF-4129-8E41-5DDA5E354D8D}" type="parTrans" cxnId="{4D7FF593-06DE-456D-8115-DEB4C05F7E13}">
      <dgm:prSet/>
      <dgm:spPr/>
      <dgm:t>
        <a:bodyPr/>
        <a:lstStyle/>
        <a:p>
          <a:endParaRPr lang="zh-TW" altLang="en-US"/>
        </a:p>
      </dgm:t>
    </dgm:pt>
    <dgm:pt modelId="{54ECCBA1-0693-4E12-A38B-D1AC1B5C050F}" type="sibTrans" cxnId="{4D7FF593-06DE-456D-8115-DEB4C05F7E13}">
      <dgm:prSet/>
      <dgm:spPr/>
      <dgm:t>
        <a:bodyPr/>
        <a:lstStyle/>
        <a:p>
          <a:endParaRPr lang="zh-TW" altLang="en-US"/>
        </a:p>
      </dgm:t>
    </dgm:pt>
    <dgm:pt modelId="{6BECF04D-4029-4D16-A86B-E4D002B2A9B4}">
      <dgm:prSet phldrT="[文字]" custT="1"/>
      <dgm:spPr>
        <a:xfrm rot="5400000">
          <a:off x="3085107" y="-756245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研擬推動營業大客車全面強制裝置數位式行車紀錄器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E11DDB6D-08A5-4F43-B960-C9FEB80CE3D0}" type="parTrans" cxnId="{EEB8490C-C77D-4843-96AD-F045C7EC222B}">
      <dgm:prSet/>
      <dgm:spPr/>
      <dgm:t>
        <a:bodyPr/>
        <a:lstStyle/>
        <a:p>
          <a:endParaRPr lang="zh-TW" altLang="en-US"/>
        </a:p>
      </dgm:t>
    </dgm:pt>
    <dgm:pt modelId="{CFA08B39-BBAF-498A-870B-19E78CE010A2}" type="sibTrans" cxnId="{EEB8490C-C77D-4843-96AD-F045C7EC222B}">
      <dgm:prSet/>
      <dgm:spPr/>
      <dgm:t>
        <a:bodyPr/>
        <a:lstStyle/>
        <a:p>
          <a:endParaRPr lang="zh-TW" altLang="en-US"/>
        </a:p>
      </dgm:t>
    </dgm:pt>
    <dgm:pt modelId="{EE7E3E02-E5EE-43A0-B60E-16EFC15F5824}" type="pres">
      <dgm:prSet presAssocID="{69FABF9C-CB62-4C60-99E1-900027A4AD1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F0330B9-A977-40A2-AC48-4FDF8D7A6662}" type="pres">
      <dgm:prSet presAssocID="{97900B50-1068-4078-BF30-F44134E26FEF}" presName="composite" presStyleCnt="0"/>
      <dgm:spPr/>
    </dgm:pt>
    <dgm:pt modelId="{5535A7A0-CD14-4BC2-835E-20CA5B93F899}" type="pres">
      <dgm:prSet presAssocID="{97900B50-1068-4078-BF30-F44134E26FEF}" presName="parentText" presStyleLbl="alignNode1" presStyleIdx="0" presStyleCnt="3">
        <dgm:presLayoutVars>
          <dgm:chMax val="1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zh-TW" altLang="en-US"/>
        </a:p>
      </dgm:t>
    </dgm:pt>
    <dgm:pt modelId="{35278D2B-886D-4F74-8EEB-31D9E14BACFA}" type="pres">
      <dgm:prSet presAssocID="{97900B50-1068-4078-BF30-F44134E26FEF}" presName="descendantText" presStyleLbl="alignAcc1" presStyleIdx="0" presStyleCnt="3" custLinFactNeighborY="2674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zh-TW" altLang="en-US"/>
        </a:p>
      </dgm:t>
    </dgm:pt>
    <dgm:pt modelId="{AA99340A-B394-40EA-B736-1AD072672025}" type="pres">
      <dgm:prSet presAssocID="{D6D581CF-125B-4E2C-81FA-1B96DB46F582}" presName="sp" presStyleCnt="0"/>
      <dgm:spPr/>
    </dgm:pt>
    <dgm:pt modelId="{D7F11C0E-B77B-4B45-9183-2266B35B8655}" type="pres">
      <dgm:prSet presAssocID="{A1735512-4747-4CC8-8C50-05D3A2D76ED4}" presName="composite" presStyleCnt="0"/>
      <dgm:spPr/>
    </dgm:pt>
    <dgm:pt modelId="{88C5BCE9-EAA2-4891-994F-D63B34F5D464}" type="pres">
      <dgm:prSet presAssocID="{A1735512-4747-4CC8-8C50-05D3A2D76ED4}" presName="parentText" presStyleLbl="alignNode1" presStyleIdx="1" presStyleCnt="3">
        <dgm:presLayoutVars>
          <dgm:chMax val="1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zh-TW" altLang="en-US"/>
        </a:p>
      </dgm:t>
    </dgm:pt>
    <dgm:pt modelId="{2E22E15E-3E6A-4D5D-8633-75169B07DA12}" type="pres">
      <dgm:prSet presAssocID="{A1735512-4747-4CC8-8C50-05D3A2D76ED4}" presName="descendantText" presStyleLbl="alignAcc1" presStyleIdx="1" presStyleCnt="3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zh-TW" altLang="en-US"/>
        </a:p>
      </dgm:t>
    </dgm:pt>
    <dgm:pt modelId="{FD3A7063-ABAD-4F50-850C-1B714C179FED}" type="pres">
      <dgm:prSet presAssocID="{74F54030-0D08-45B8-860F-84CC781519E2}" presName="sp" presStyleCnt="0"/>
      <dgm:spPr/>
    </dgm:pt>
    <dgm:pt modelId="{504D2B27-06B4-4D75-9304-23AD7CBB3E3D}" type="pres">
      <dgm:prSet presAssocID="{5A02D139-6537-4078-87C0-2A4CB84BB781}" presName="composite" presStyleCnt="0"/>
      <dgm:spPr/>
    </dgm:pt>
    <dgm:pt modelId="{03DE85B6-55C6-471A-BA05-3C987822A7EA}" type="pres">
      <dgm:prSet presAssocID="{5A02D139-6537-4078-87C0-2A4CB84BB781}" presName="parentText" presStyleLbl="alignNode1" presStyleIdx="2" presStyleCnt="3">
        <dgm:presLayoutVars>
          <dgm:chMax val="1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zh-TW" altLang="en-US"/>
        </a:p>
      </dgm:t>
    </dgm:pt>
    <dgm:pt modelId="{4BD870E1-F551-4E7C-BD8A-C14A7FD74192}" type="pres">
      <dgm:prSet presAssocID="{5A02D139-6537-4078-87C0-2A4CB84BB781}" presName="descendantText" presStyleLbl="alignAcc1" presStyleIdx="2" presStyleCnt="3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zh-TW" altLang="en-US"/>
        </a:p>
      </dgm:t>
    </dgm:pt>
  </dgm:ptLst>
  <dgm:cxnLst>
    <dgm:cxn modelId="{A47C5DA4-8FD2-4CEC-92B5-B31D0F36DF81}" type="presOf" srcId="{5A02D139-6537-4078-87C0-2A4CB84BB781}" destId="{03DE85B6-55C6-471A-BA05-3C987822A7EA}" srcOrd="0" destOrd="0" presId="urn:microsoft.com/office/officeart/2005/8/layout/chevron2"/>
    <dgm:cxn modelId="{BE902003-6289-4346-BB07-CAC9682E6C1E}" type="presOf" srcId="{69FABF9C-CB62-4C60-99E1-900027A4AD1A}" destId="{EE7E3E02-E5EE-43A0-B60E-16EFC15F5824}" srcOrd="0" destOrd="0" presId="urn:microsoft.com/office/officeart/2005/8/layout/chevron2"/>
    <dgm:cxn modelId="{03711A52-465D-430E-903D-BEAB0D99F24F}" type="presOf" srcId="{7F7D95AA-9BC9-4641-8DB0-9823CF9E87E2}" destId="{35278D2B-886D-4F74-8EEB-31D9E14BACFA}" srcOrd="0" destOrd="1" presId="urn:microsoft.com/office/officeart/2005/8/layout/chevron2"/>
    <dgm:cxn modelId="{84330604-2748-4F98-AB52-9B1306475916}" type="presOf" srcId="{9B18BA65-AC4C-4033-B223-D21FE7354CAB}" destId="{35278D2B-886D-4F74-8EEB-31D9E14BACFA}" srcOrd="0" destOrd="0" presId="urn:microsoft.com/office/officeart/2005/8/layout/chevron2"/>
    <dgm:cxn modelId="{C21A455A-8489-4867-9020-DA1FBFDAD5F4}" srcId="{A1735512-4747-4CC8-8C50-05D3A2D76ED4}" destId="{59E1B6A2-1B20-470D-8082-A751A74DB723}" srcOrd="1" destOrd="0" parTransId="{5E5E48A5-C432-4133-9229-5EA4049AC6A6}" sibTransId="{4556990F-D3AE-4851-A4AD-75927C3B4CED}"/>
    <dgm:cxn modelId="{62364298-B079-46B8-80D5-8D990C8E5E86}" type="presOf" srcId="{F03B5141-F80F-4269-B897-9FB179269D4C}" destId="{2E22E15E-3E6A-4D5D-8633-75169B07DA12}" srcOrd="0" destOrd="0" presId="urn:microsoft.com/office/officeart/2005/8/layout/chevron2"/>
    <dgm:cxn modelId="{1BE8963C-C6EA-42B2-A5B6-1C05534729FC}" srcId="{69FABF9C-CB62-4C60-99E1-900027A4AD1A}" destId="{A1735512-4747-4CC8-8C50-05D3A2D76ED4}" srcOrd="1" destOrd="0" parTransId="{EBB68E9E-BC2A-4502-83F1-BC69C2BB8475}" sibTransId="{74F54030-0D08-45B8-860F-84CC781519E2}"/>
    <dgm:cxn modelId="{C6F3A075-ED7A-4722-B938-D2482A75E479}" srcId="{A1735512-4747-4CC8-8C50-05D3A2D76ED4}" destId="{5C6E17E2-74CB-4C63-A072-F23386B8D5DD}" srcOrd="2" destOrd="0" parTransId="{DD999CA2-9903-4AF6-9477-314093253EDA}" sibTransId="{C7A837BD-B5CE-459C-BA60-1AA08EDC2949}"/>
    <dgm:cxn modelId="{EEB8490C-C77D-4843-96AD-F045C7EC222B}" srcId="{A1735512-4747-4CC8-8C50-05D3A2D76ED4}" destId="{6BECF04D-4029-4D16-A86B-E4D002B2A9B4}" srcOrd="3" destOrd="0" parTransId="{E11DDB6D-08A5-4F43-B960-C9FEB80CE3D0}" sibTransId="{CFA08B39-BBAF-498A-870B-19E78CE010A2}"/>
    <dgm:cxn modelId="{D675BB89-9C9A-40F1-979E-D93B5BAC7621}" srcId="{97900B50-1068-4078-BF30-F44134E26FEF}" destId="{A7233A66-2CBA-4662-90FD-E31BB5293468}" srcOrd="3" destOrd="0" parTransId="{DCA2B399-3B7E-4117-8DFA-45EA2BA78CFA}" sibTransId="{A9EE1918-FBB9-451A-BD7C-BF233E4907EA}"/>
    <dgm:cxn modelId="{468E39B1-DEBA-4033-886F-6821EE2D75A0}" type="presOf" srcId="{A7233A66-2CBA-4662-90FD-E31BB5293468}" destId="{35278D2B-886D-4F74-8EEB-31D9E14BACFA}" srcOrd="0" destOrd="3" presId="urn:microsoft.com/office/officeart/2005/8/layout/chevron2"/>
    <dgm:cxn modelId="{186EDBBA-B799-42B5-9BC6-F29C64AAC9AA}" srcId="{97900B50-1068-4078-BF30-F44134E26FEF}" destId="{7F7D95AA-9BC9-4641-8DB0-9823CF9E87E2}" srcOrd="1" destOrd="0" parTransId="{CB08842F-7D53-4310-86EF-D512186F198C}" sibTransId="{B46CA35F-9A69-4366-AB93-D63AA83BF0AF}"/>
    <dgm:cxn modelId="{D512CE21-4A80-4A7C-B963-214F4FBFDB55}" srcId="{A1735512-4747-4CC8-8C50-05D3A2D76ED4}" destId="{F03B5141-F80F-4269-B897-9FB179269D4C}" srcOrd="0" destOrd="0" parTransId="{6677A031-DC8E-4BB5-B942-E2C3D91E8BB5}" sibTransId="{1ED36756-0DBF-4F6B-A341-5FD9BBD8CD89}"/>
    <dgm:cxn modelId="{4D7FF593-06DE-456D-8115-DEB4C05F7E13}" srcId="{97900B50-1068-4078-BF30-F44134E26FEF}" destId="{16994E64-4E5A-4DB1-9483-124DF980A848}" srcOrd="2" destOrd="0" parTransId="{2E4C11F8-44BF-4129-8E41-5DDA5E354D8D}" sibTransId="{54ECCBA1-0693-4E12-A38B-D1AC1B5C050F}"/>
    <dgm:cxn modelId="{756E3CF7-67C1-4DAB-A435-2DAB3872F511}" srcId="{5A02D139-6537-4078-87C0-2A4CB84BB781}" destId="{C5E8C205-3C19-40C4-8AFB-BB08852D8520}" srcOrd="1" destOrd="0" parTransId="{1955CC5D-20D1-4711-AA4B-3D19B7051E0E}" sibTransId="{C0A78CBD-FC0F-466F-AA44-FB0D1AE143F3}"/>
    <dgm:cxn modelId="{D2BCF89D-B77A-4FE4-8CDD-63E043493D27}" srcId="{97900B50-1068-4078-BF30-F44134E26FEF}" destId="{9B18BA65-AC4C-4033-B223-D21FE7354CAB}" srcOrd="0" destOrd="0" parTransId="{77E63E6A-2E05-4393-BD1A-9327406C8C80}" sibTransId="{16AD6E41-D188-492F-8FA6-D18932E3622B}"/>
    <dgm:cxn modelId="{8D76C45C-4798-4BD2-80E6-B987B42FD98E}" type="presOf" srcId="{97900B50-1068-4078-BF30-F44134E26FEF}" destId="{5535A7A0-CD14-4BC2-835E-20CA5B93F899}" srcOrd="0" destOrd="0" presId="urn:microsoft.com/office/officeart/2005/8/layout/chevron2"/>
    <dgm:cxn modelId="{53E88D0F-4A1D-45B0-90EF-B519873F6B39}" type="presOf" srcId="{16994E64-4E5A-4DB1-9483-124DF980A848}" destId="{35278D2B-886D-4F74-8EEB-31D9E14BACFA}" srcOrd="0" destOrd="2" presId="urn:microsoft.com/office/officeart/2005/8/layout/chevron2"/>
    <dgm:cxn modelId="{0A0F587F-3B6A-40E1-95E7-A50CDFAE6343}" type="presOf" srcId="{C5E8C205-3C19-40C4-8AFB-BB08852D8520}" destId="{4BD870E1-F551-4E7C-BD8A-C14A7FD74192}" srcOrd="0" destOrd="1" presId="urn:microsoft.com/office/officeart/2005/8/layout/chevron2"/>
    <dgm:cxn modelId="{A314C938-C41C-4B3C-ADFF-D493552146B2}" type="presOf" srcId="{A1735512-4747-4CC8-8C50-05D3A2D76ED4}" destId="{88C5BCE9-EAA2-4891-994F-D63B34F5D464}" srcOrd="0" destOrd="0" presId="urn:microsoft.com/office/officeart/2005/8/layout/chevron2"/>
    <dgm:cxn modelId="{8CE522DA-AD83-412E-B6E2-EBAF92CB0610}" type="presOf" srcId="{59E1B6A2-1B20-470D-8082-A751A74DB723}" destId="{2E22E15E-3E6A-4D5D-8633-75169B07DA12}" srcOrd="0" destOrd="1" presId="urn:microsoft.com/office/officeart/2005/8/layout/chevron2"/>
    <dgm:cxn modelId="{31EEE70B-9492-4BFF-806D-703E605F0C6A}" type="presOf" srcId="{1F55F9FB-536F-4033-8A38-CEBB5E59F376}" destId="{4BD870E1-F551-4E7C-BD8A-C14A7FD74192}" srcOrd="0" destOrd="0" presId="urn:microsoft.com/office/officeart/2005/8/layout/chevron2"/>
    <dgm:cxn modelId="{94893100-D6DB-44BF-B83C-6A68A14E6051}" type="presOf" srcId="{6BECF04D-4029-4D16-A86B-E4D002B2A9B4}" destId="{2E22E15E-3E6A-4D5D-8633-75169B07DA12}" srcOrd="0" destOrd="3" presId="urn:microsoft.com/office/officeart/2005/8/layout/chevron2"/>
    <dgm:cxn modelId="{14E58A80-5204-4432-AF63-77F70E0C2DEC}" srcId="{69FABF9C-CB62-4C60-99E1-900027A4AD1A}" destId="{97900B50-1068-4078-BF30-F44134E26FEF}" srcOrd="0" destOrd="0" parTransId="{3405696B-A47D-4396-9103-D6361A7DED6E}" sibTransId="{D6D581CF-125B-4E2C-81FA-1B96DB46F582}"/>
    <dgm:cxn modelId="{11DBC581-1264-44A7-9126-D6106857BD73}" srcId="{5A02D139-6537-4078-87C0-2A4CB84BB781}" destId="{1F55F9FB-536F-4033-8A38-CEBB5E59F376}" srcOrd="0" destOrd="0" parTransId="{A7DDD7F7-03B4-482D-9DFE-70559841176B}" sibTransId="{690ED631-2EA9-4721-8EE7-6F2B76C0F870}"/>
    <dgm:cxn modelId="{F935BBD8-0A96-427F-B4CB-AD651A87F6E2}" srcId="{69FABF9C-CB62-4C60-99E1-900027A4AD1A}" destId="{5A02D139-6537-4078-87C0-2A4CB84BB781}" srcOrd="2" destOrd="0" parTransId="{971EF5DC-C04F-47E4-8B11-66A7D2E1EF73}" sibTransId="{8F2161EF-7872-4A1D-9804-136001ED108B}"/>
    <dgm:cxn modelId="{9A48AE63-45AD-45E6-B6A7-6CD3ADC1BFD4}" type="presOf" srcId="{5C6E17E2-74CB-4C63-A072-F23386B8D5DD}" destId="{2E22E15E-3E6A-4D5D-8633-75169B07DA12}" srcOrd="0" destOrd="2" presId="urn:microsoft.com/office/officeart/2005/8/layout/chevron2"/>
    <dgm:cxn modelId="{5DDC54B0-F370-44F2-ACE8-C7C25BD988F0}" type="presParOf" srcId="{EE7E3E02-E5EE-43A0-B60E-16EFC15F5824}" destId="{FF0330B9-A977-40A2-AC48-4FDF8D7A6662}" srcOrd="0" destOrd="0" presId="urn:microsoft.com/office/officeart/2005/8/layout/chevron2"/>
    <dgm:cxn modelId="{BA7D7810-179A-4CEB-801E-02AE247477C0}" type="presParOf" srcId="{FF0330B9-A977-40A2-AC48-4FDF8D7A6662}" destId="{5535A7A0-CD14-4BC2-835E-20CA5B93F899}" srcOrd="0" destOrd="0" presId="urn:microsoft.com/office/officeart/2005/8/layout/chevron2"/>
    <dgm:cxn modelId="{54749E0C-9537-4164-8E31-EE6D6C4E614C}" type="presParOf" srcId="{FF0330B9-A977-40A2-AC48-4FDF8D7A6662}" destId="{35278D2B-886D-4F74-8EEB-31D9E14BACFA}" srcOrd="1" destOrd="0" presId="urn:microsoft.com/office/officeart/2005/8/layout/chevron2"/>
    <dgm:cxn modelId="{A7046464-8845-4C74-903A-7B8D33E060B6}" type="presParOf" srcId="{EE7E3E02-E5EE-43A0-B60E-16EFC15F5824}" destId="{AA99340A-B394-40EA-B736-1AD072672025}" srcOrd="1" destOrd="0" presId="urn:microsoft.com/office/officeart/2005/8/layout/chevron2"/>
    <dgm:cxn modelId="{EC32AC21-D32F-4ED8-AB00-201A8E9C05AD}" type="presParOf" srcId="{EE7E3E02-E5EE-43A0-B60E-16EFC15F5824}" destId="{D7F11C0E-B77B-4B45-9183-2266B35B8655}" srcOrd="2" destOrd="0" presId="urn:microsoft.com/office/officeart/2005/8/layout/chevron2"/>
    <dgm:cxn modelId="{C0023A10-6169-4CEE-A401-5A37BDE905A1}" type="presParOf" srcId="{D7F11C0E-B77B-4B45-9183-2266B35B8655}" destId="{88C5BCE9-EAA2-4891-994F-D63B34F5D464}" srcOrd="0" destOrd="0" presId="urn:microsoft.com/office/officeart/2005/8/layout/chevron2"/>
    <dgm:cxn modelId="{B2EA904A-27BB-4D63-BAC2-B1489FE63346}" type="presParOf" srcId="{D7F11C0E-B77B-4B45-9183-2266B35B8655}" destId="{2E22E15E-3E6A-4D5D-8633-75169B07DA12}" srcOrd="1" destOrd="0" presId="urn:microsoft.com/office/officeart/2005/8/layout/chevron2"/>
    <dgm:cxn modelId="{F33567AE-F46D-40BC-9DA6-2A06281B0317}" type="presParOf" srcId="{EE7E3E02-E5EE-43A0-B60E-16EFC15F5824}" destId="{FD3A7063-ABAD-4F50-850C-1B714C179FED}" srcOrd="3" destOrd="0" presId="urn:microsoft.com/office/officeart/2005/8/layout/chevron2"/>
    <dgm:cxn modelId="{1888B2F6-3411-4B13-8C9B-65BB25A39D23}" type="presParOf" srcId="{EE7E3E02-E5EE-43A0-B60E-16EFC15F5824}" destId="{504D2B27-06B4-4D75-9304-23AD7CBB3E3D}" srcOrd="4" destOrd="0" presId="urn:microsoft.com/office/officeart/2005/8/layout/chevron2"/>
    <dgm:cxn modelId="{63E69DF3-CD8E-4361-8B37-B74BB285F6BE}" type="presParOf" srcId="{504D2B27-06B4-4D75-9304-23AD7CBB3E3D}" destId="{03DE85B6-55C6-471A-BA05-3C987822A7EA}" srcOrd="0" destOrd="0" presId="urn:microsoft.com/office/officeart/2005/8/layout/chevron2"/>
    <dgm:cxn modelId="{5E8B46CB-6956-4575-ABAA-49C7C0F24EF3}" type="presParOf" srcId="{504D2B27-06B4-4D75-9304-23AD7CBB3E3D}" destId="{4BD870E1-F551-4E7C-BD8A-C14A7FD7419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D90334-5784-4CF6-B292-C8D8B5CE856A}" type="doc">
      <dgm:prSet loTypeId="urn:diagrams.loki3.com/Bracket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08875639-EC07-4B5D-AFB9-3E98E0E3C07D}">
      <dgm:prSet phldrT="[文字]" custT="1"/>
      <dgm:spPr>
        <a:xfrm>
          <a:off x="1256" y="2794864"/>
          <a:ext cx="1524884" cy="98903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hangingPunct="0">
            <a:spcAft>
              <a:spcPts val="1200"/>
            </a:spcAft>
          </a:pPr>
          <a:endParaRPr lang="zh-TW" altLang="en-US" sz="2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BE132900-1046-41CB-A534-DB00DDC9AD8C}" type="parTrans" cxnId="{FE556BC1-5F3D-4AC2-A74F-4C158EB84263}">
      <dgm:prSet/>
      <dgm:spPr/>
      <dgm:t>
        <a:bodyPr/>
        <a:lstStyle/>
        <a:p>
          <a:endParaRPr lang="zh-TW" altLang="en-US"/>
        </a:p>
      </dgm:t>
    </dgm:pt>
    <dgm:pt modelId="{BBAD50ED-1DFF-4EB2-8725-E0348D6A7F7C}" type="sibTrans" cxnId="{FE556BC1-5F3D-4AC2-A74F-4C158EB84263}">
      <dgm:prSet/>
      <dgm:spPr/>
      <dgm:t>
        <a:bodyPr/>
        <a:lstStyle/>
        <a:p>
          <a:endParaRPr lang="zh-TW" altLang="en-US"/>
        </a:p>
      </dgm:t>
    </dgm:pt>
    <dgm:pt modelId="{2A9AA7F1-F7EE-4B14-A80F-89F58E8B6585}">
      <dgm:prSet phldrT="[文字]" custT="1"/>
      <dgm:spPr>
        <a:xfrm>
          <a:off x="504067" y="5555"/>
          <a:ext cx="6131756" cy="5683076"/>
        </a:xfrm>
        <a:prstGeom prst="rect">
          <a:avLst/>
        </a:prstGeo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嚴查旅遊商品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：觀光局會同勞動部、旅行品保協會、消基會等單位，共同對市面上一、二日遊之旅遊產品作合宜性審查，旅遊行程時間較長者，必須替換駕駛並於行程表揭露。其他凡價格、遊程不合理者，將要求下架。</a:t>
          </a:r>
          <a:endParaRPr lang="zh-TW" altLang="en-US" sz="145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8D60D41B-D5D4-4288-8A9D-67A020505C38}" type="parTrans" cxnId="{D54C15FC-72DA-4226-B5F6-8D89E2D9A9B3}">
      <dgm:prSet/>
      <dgm:spPr/>
      <dgm:t>
        <a:bodyPr/>
        <a:lstStyle/>
        <a:p>
          <a:endParaRPr lang="zh-TW" altLang="en-US"/>
        </a:p>
      </dgm:t>
    </dgm:pt>
    <dgm:pt modelId="{E447452F-7841-4AE4-A1C6-C107E2D11A8D}" type="sibTrans" cxnId="{D54C15FC-72DA-4226-B5F6-8D89E2D9A9B3}">
      <dgm:prSet/>
      <dgm:spPr/>
      <dgm:t>
        <a:bodyPr/>
        <a:lstStyle/>
        <a:p>
          <a:endParaRPr lang="zh-TW" altLang="en-US"/>
        </a:p>
      </dgm:t>
    </dgm:pt>
    <dgm:pt modelId="{2D7BA866-6354-43F2-9832-0A4DEA71AFBF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推薦優良、杜絕不良服務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：公路總局公布連續兩期評鑑成績獲優良之遊覽車業者名單總計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41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家，供國人參考選用。另連續兩期丙、丁等業者共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27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家，其未來假期所提供之遊程、駕駛將由觀光局與公路總局共同嚴格審查，避免劣質服務影響國人信心。</a:t>
          </a:r>
          <a:endParaRPr lang="zh-TW" altLang="en-US" sz="145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DF23BB5F-2C22-421A-A3CF-F191175DE299}" type="parTrans" cxnId="{C7228F1A-34E8-4614-B33B-EDBAA004EE09}">
      <dgm:prSet/>
      <dgm:spPr/>
      <dgm:t>
        <a:bodyPr/>
        <a:lstStyle/>
        <a:p>
          <a:endParaRPr lang="zh-TW" altLang="en-US"/>
        </a:p>
      </dgm:t>
    </dgm:pt>
    <dgm:pt modelId="{C1B1A924-9405-4116-89E1-CDD3498A9501}" type="sibTrans" cxnId="{C7228F1A-34E8-4614-B33B-EDBAA004EE09}">
      <dgm:prSet/>
      <dgm:spPr/>
      <dgm:t>
        <a:bodyPr/>
        <a:lstStyle/>
        <a:p>
          <a:endParaRPr lang="zh-TW" altLang="en-US"/>
        </a:p>
      </dgm:t>
    </dgm:pt>
    <dgm:pt modelId="{CA8E26B1-6FD2-45A2-810B-0375D3D06836}">
      <dgm:prSet custT="1"/>
      <dgm:spPr/>
      <dgm:t>
        <a:bodyPr/>
        <a:lstStyle/>
        <a:p>
          <a:pPr>
            <a:spcAft>
              <a:spcPct val="15000"/>
            </a:spcAft>
          </a:pPr>
          <a:endParaRPr lang="zh-TW" altLang="en-US" sz="160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DD29C693-0685-471E-BC1C-F63CCBDCA60F}" type="parTrans" cxnId="{ADBA9324-2789-455B-AE2F-554D569D1AD0}">
      <dgm:prSet/>
      <dgm:spPr/>
      <dgm:t>
        <a:bodyPr/>
        <a:lstStyle/>
        <a:p>
          <a:endParaRPr lang="zh-TW" altLang="en-US"/>
        </a:p>
      </dgm:t>
    </dgm:pt>
    <dgm:pt modelId="{51CAD8B3-F4AB-42DE-A240-87ABDADBEA0B}" type="sibTrans" cxnId="{ADBA9324-2789-455B-AE2F-554D569D1AD0}">
      <dgm:prSet/>
      <dgm:spPr/>
      <dgm:t>
        <a:bodyPr/>
        <a:lstStyle/>
        <a:p>
          <a:endParaRPr lang="zh-TW" altLang="en-US"/>
        </a:p>
      </dgm:t>
    </dgm:pt>
    <dgm:pt modelId="{1BE03BE9-97AB-42CF-8287-3784DEB71C55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ct val="15000"/>
            </a:spcAft>
          </a:pPr>
          <a:endParaRPr lang="zh-TW" altLang="en-US" sz="160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0AC5DEF8-A0B4-42A9-8B83-FB80AAC1154B}" type="parTrans" cxnId="{E0EE99BA-0DAA-4DB2-8097-DE990E45F589}">
      <dgm:prSet/>
      <dgm:spPr/>
      <dgm:t>
        <a:bodyPr/>
        <a:lstStyle/>
        <a:p>
          <a:endParaRPr lang="zh-TW" altLang="en-US"/>
        </a:p>
      </dgm:t>
    </dgm:pt>
    <dgm:pt modelId="{407D421D-D15C-4DE7-8C56-A1E3DDB44C39}" type="sibTrans" cxnId="{E0EE99BA-0DAA-4DB2-8097-DE990E45F589}">
      <dgm:prSet/>
      <dgm:spPr/>
      <dgm:t>
        <a:bodyPr/>
        <a:lstStyle/>
        <a:p>
          <a:endParaRPr lang="zh-TW" altLang="en-US"/>
        </a:p>
      </dgm:t>
    </dgm:pt>
    <dgm:pt modelId="{CC533268-1B97-4AB3-A080-EA3934D43758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管制老車旅程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：對於車齡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10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年以上之遊覽車，協調業界、公會透過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GPS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避免車齡老舊遊覽車行駛海拔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500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公尺以上之山區道路。</a:t>
          </a:r>
          <a:endParaRPr lang="zh-TW" altLang="en-US" sz="145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D88102F1-A52E-47DF-BE5F-2E637B14C3B4}" type="parTrans" cxnId="{37C3333C-A7D4-48AB-B045-050E454421B6}">
      <dgm:prSet/>
      <dgm:spPr/>
      <dgm:t>
        <a:bodyPr/>
        <a:lstStyle/>
        <a:p>
          <a:endParaRPr lang="zh-TW" altLang="en-US"/>
        </a:p>
      </dgm:t>
    </dgm:pt>
    <dgm:pt modelId="{DB230B5D-3751-4251-8147-3ACF9A763DB2}" type="sibTrans" cxnId="{37C3333C-A7D4-48AB-B045-050E454421B6}">
      <dgm:prSet/>
      <dgm:spPr/>
      <dgm:t>
        <a:bodyPr/>
        <a:lstStyle/>
        <a:p>
          <a:endParaRPr lang="zh-TW" altLang="en-US"/>
        </a:p>
      </dgm:t>
    </dgm:pt>
    <dgm:pt modelId="{C01BCB1E-6994-49D0-A8D7-F0518E39C7AF}">
      <dgm:prSet custT="1"/>
      <dgm:spPr/>
      <dgm:t>
        <a:bodyPr/>
        <a:lstStyle/>
        <a:p>
          <a:endParaRPr lang="zh-TW" altLang="en-US" sz="1400" b="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F1B9130C-A9DE-4B4B-9377-81D625550AF4}" type="parTrans" cxnId="{56E3433D-3D94-45BF-B9E6-1710A11DEF81}">
      <dgm:prSet/>
      <dgm:spPr/>
      <dgm:t>
        <a:bodyPr/>
        <a:lstStyle/>
        <a:p>
          <a:endParaRPr lang="zh-TW" altLang="en-US"/>
        </a:p>
      </dgm:t>
    </dgm:pt>
    <dgm:pt modelId="{4B08CA36-F961-4C6C-A500-F9DB2DDFBE42}" type="sibTrans" cxnId="{56E3433D-3D94-45BF-B9E6-1710A11DEF81}">
      <dgm:prSet/>
      <dgm:spPr/>
      <dgm:t>
        <a:bodyPr/>
        <a:lstStyle/>
        <a:p>
          <a:endParaRPr lang="zh-TW" altLang="en-US"/>
        </a:p>
      </dgm:t>
    </dgm:pt>
    <dgm:pt modelId="{DE193462-FCB8-4D32-85FF-95B0ED690A47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endParaRPr lang="zh-TW" altLang="en-US" sz="140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448661C5-6F04-4400-9364-929C358444BD}" type="parTrans" cxnId="{60CB36E9-45FE-42FC-882C-FE8017CDA57A}">
      <dgm:prSet/>
      <dgm:spPr/>
      <dgm:t>
        <a:bodyPr/>
        <a:lstStyle/>
        <a:p>
          <a:endParaRPr lang="zh-TW" altLang="en-US"/>
        </a:p>
      </dgm:t>
    </dgm:pt>
    <dgm:pt modelId="{4CEA3CA5-42BC-4E11-822B-4BC29554C2CB}" type="sibTrans" cxnId="{60CB36E9-45FE-42FC-882C-FE8017CDA57A}">
      <dgm:prSet/>
      <dgm:spPr/>
      <dgm:t>
        <a:bodyPr/>
        <a:lstStyle/>
        <a:p>
          <a:endParaRPr lang="zh-TW" altLang="en-US"/>
        </a:p>
      </dgm:t>
    </dgm:pt>
    <dgm:pt modelId="{E2880D80-0DE3-46FC-A478-0FB258F84482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endParaRPr lang="zh-TW" altLang="en-US" sz="140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4C379F6E-35D1-4726-8C80-BD967331E6AA}" type="parTrans" cxnId="{BB650DFF-8B9D-46AC-90C0-4CBED239BA8E}">
      <dgm:prSet/>
      <dgm:spPr/>
      <dgm:t>
        <a:bodyPr/>
        <a:lstStyle/>
        <a:p>
          <a:endParaRPr lang="zh-TW" altLang="en-US"/>
        </a:p>
      </dgm:t>
    </dgm:pt>
    <dgm:pt modelId="{F178EFDD-E35C-4825-B779-EC7CA314ABFB}" type="sibTrans" cxnId="{BB650DFF-8B9D-46AC-90C0-4CBED239BA8E}">
      <dgm:prSet/>
      <dgm:spPr/>
      <dgm:t>
        <a:bodyPr/>
        <a:lstStyle/>
        <a:p>
          <a:endParaRPr lang="zh-TW" altLang="en-US"/>
        </a:p>
      </dgm:t>
    </dgm:pt>
    <dgm:pt modelId="{B495229D-807A-4664-9383-9530665EC00F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召回老車檢驗</a:t>
          </a:r>
          <a:r>
            <a:rPr lang="zh-TW" altLang="en-US" sz="1450" b="0" u="none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公路總局針對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0213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國五事故同型車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166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輛即日起召回臨檢，並針對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95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年之前已進入市場服務之老舊遊覽車車輛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5,157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輛於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個月內完成盤查；另針對遊覽車評鑑丙丁等業者車輛增加實施專案臨檢。</a:t>
          </a:r>
          <a:endParaRPr lang="zh-TW" altLang="en-US" sz="145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A5AF47B2-2755-4482-A0F0-F78714FF3899}" type="parTrans" cxnId="{C7E638B2-1EF0-4F42-A6CC-19D38B9FF9D9}">
      <dgm:prSet/>
      <dgm:spPr/>
      <dgm:t>
        <a:bodyPr/>
        <a:lstStyle/>
        <a:p>
          <a:endParaRPr lang="zh-TW" altLang="en-US"/>
        </a:p>
      </dgm:t>
    </dgm:pt>
    <dgm:pt modelId="{4D0733BE-CB6A-41BC-B4BA-9377E06273DB}" type="sibTrans" cxnId="{C7E638B2-1EF0-4F42-A6CC-19D38B9FF9D9}">
      <dgm:prSet/>
      <dgm:spPr/>
      <dgm:t>
        <a:bodyPr/>
        <a:lstStyle/>
        <a:p>
          <a:endParaRPr lang="zh-TW" altLang="en-US"/>
        </a:p>
      </dgm:t>
    </dgm:pt>
    <dgm:pt modelId="{691A27B0-C326-445E-B56F-5E3621E19E85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清查高風險駕駛</a:t>
          </a:r>
          <a:r>
            <a:rPr lang="zh-TW" altLang="en-US" sz="1450" b="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公路總局清查有重大或高頻次違規、行為偏差等危及消費者權益或安全情事之駕駛，通知所屬遊覽車公司或旅行業，檢討是否持續雇用與合作</a:t>
          </a:r>
          <a:r>
            <a:rPr lang="zh-TW" altLang="en-US" sz="140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。</a:t>
          </a:r>
          <a:endParaRPr lang="zh-TW" altLang="en-US" sz="140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AAE94337-3CAF-4B19-A750-E1859BA388ED}" type="parTrans" cxnId="{1BA250DD-7D23-4A38-9D3C-F6A5C5321E59}">
      <dgm:prSet/>
      <dgm:spPr/>
      <dgm:t>
        <a:bodyPr/>
        <a:lstStyle/>
        <a:p>
          <a:endParaRPr lang="zh-TW" altLang="en-US"/>
        </a:p>
      </dgm:t>
    </dgm:pt>
    <dgm:pt modelId="{BC0F290D-71F8-42E0-92C9-ED5F93F8D19E}" type="sibTrans" cxnId="{1BA250DD-7D23-4A38-9D3C-F6A5C5321E59}">
      <dgm:prSet/>
      <dgm:spPr/>
      <dgm:t>
        <a:bodyPr/>
        <a:lstStyle/>
        <a:p>
          <a:endParaRPr lang="zh-TW" altLang="en-US"/>
        </a:p>
      </dgm:t>
    </dgm:pt>
    <dgm:pt modelId="{70A33DAC-2F47-4332-B9FC-372CF4A9F657}">
      <dgm:prSet custT="1"/>
      <dgm:spPr/>
      <dgm:t>
        <a:bodyPr/>
        <a:lstStyle/>
        <a:p>
          <a:endParaRPr lang="zh-TW" altLang="en-US" sz="1400" b="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74435554-B855-40C7-9B59-F7DF98904D45}" type="parTrans" cxnId="{A37655E7-DEE2-42A0-96B4-DDA870423E1C}">
      <dgm:prSet/>
      <dgm:spPr/>
      <dgm:t>
        <a:bodyPr/>
        <a:lstStyle/>
        <a:p>
          <a:endParaRPr lang="zh-TW" altLang="en-US"/>
        </a:p>
      </dgm:t>
    </dgm:pt>
    <dgm:pt modelId="{E7A7C862-6436-44F9-A2F5-8E977854E23A}" type="sibTrans" cxnId="{A37655E7-DEE2-42A0-96B4-DDA870423E1C}">
      <dgm:prSet/>
      <dgm:spPr/>
      <dgm:t>
        <a:bodyPr/>
        <a:lstStyle/>
        <a:p>
          <a:endParaRPr lang="zh-TW" altLang="en-US"/>
        </a:p>
      </dgm:t>
    </dgm:pt>
    <dgm:pt modelId="{79C61F76-70AD-4896-BE68-B3D2D13C38BA}" type="pres">
      <dgm:prSet presAssocID="{02D90334-5784-4CF6-B292-C8D8B5CE8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ECB57A7-4CE3-4001-BE75-2B7A3CBDF210}" type="pres">
      <dgm:prSet presAssocID="{08875639-EC07-4B5D-AFB9-3E98E0E3C07D}" presName="linNode" presStyleCnt="0"/>
      <dgm:spPr/>
      <dgm:t>
        <a:bodyPr/>
        <a:lstStyle/>
        <a:p>
          <a:endParaRPr lang="zh-TW" altLang="en-US"/>
        </a:p>
      </dgm:t>
    </dgm:pt>
    <dgm:pt modelId="{52A75A8E-92AB-4C8C-956A-B3FF8AA2CA4D}" type="pres">
      <dgm:prSet presAssocID="{08875639-EC07-4B5D-AFB9-3E98E0E3C07D}" presName="parTx" presStyleLbl="revTx" presStyleIdx="0" presStyleCnt="1" custScaleX="7484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E6C754-8F5E-44F0-A2BB-740E5D565151}" type="pres">
      <dgm:prSet presAssocID="{08875639-EC07-4B5D-AFB9-3E98E0E3C07D}" presName="bracket" presStyleLbl="parChTrans1D1" presStyleIdx="0" presStyleCnt="1" custScaleY="420576" custLinFactX="-244219" custLinFactNeighborX="-300000" custLinFactNeighborY="-77"/>
      <dgm:spPr>
        <a:xfrm>
          <a:off x="42088" y="0"/>
          <a:ext cx="407461" cy="5683076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TW" altLang="en-US"/>
        </a:p>
      </dgm:t>
    </dgm:pt>
    <dgm:pt modelId="{A7569FDB-B45F-4475-B476-C432105F7547}" type="pres">
      <dgm:prSet presAssocID="{08875639-EC07-4B5D-AFB9-3E98E0E3C07D}" presName="spH" presStyleCnt="0"/>
      <dgm:spPr/>
      <dgm:t>
        <a:bodyPr/>
        <a:lstStyle/>
        <a:p>
          <a:endParaRPr lang="zh-TW" altLang="en-US"/>
        </a:p>
      </dgm:t>
    </dgm:pt>
    <dgm:pt modelId="{E2DB05BB-4ABF-470D-9A5B-0ED473AF1DDD}" type="pres">
      <dgm:prSet presAssocID="{08875639-EC07-4B5D-AFB9-3E98E0E3C07D}" presName="desTx" presStyleLbl="node1" presStyleIdx="0" presStyleCnt="1" custScaleX="84328" custScaleY="841319" custLinFactX="-25797" custLinFactNeighborX="-100000" custLinFactNeighborY="1447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zh-TW" altLang="en-US"/>
        </a:p>
      </dgm:t>
    </dgm:pt>
  </dgm:ptLst>
  <dgm:cxnLst>
    <dgm:cxn modelId="{31D24CDD-F5FB-4EAB-9B09-98BFBAEAB369}" type="presOf" srcId="{CC533268-1B97-4AB3-A080-EA3934D43758}" destId="{E2DB05BB-4ABF-470D-9A5B-0ED473AF1DDD}" srcOrd="0" destOrd="2" presId="urn:diagrams.loki3.com/BracketList+Icon"/>
    <dgm:cxn modelId="{A37655E7-DEE2-42A0-96B4-DDA870423E1C}" srcId="{08875639-EC07-4B5D-AFB9-3E98E0E3C07D}" destId="{70A33DAC-2F47-4332-B9FC-372CF4A9F657}" srcOrd="5" destOrd="0" parTransId="{74435554-B855-40C7-9B59-F7DF98904D45}" sibTransId="{E7A7C862-6436-44F9-A2F5-8E977854E23A}"/>
    <dgm:cxn modelId="{7089BD2A-AAF6-43E7-B5D4-3272F083E1C0}" type="presOf" srcId="{C01BCB1E-6994-49D0-A8D7-F0518E39C7AF}" destId="{E2DB05BB-4ABF-470D-9A5B-0ED473AF1DDD}" srcOrd="0" destOrd="8" presId="urn:diagrams.loki3.com/BracketList+Icon"/>
    <dgm:cxn modelId="{C7228F1A-34E8-4614-B33B-EDBAA004EE09}" srcId="{08875639-EC07-4B5D-AFB9-3E98E0E3C07D}" destId="{2D7BA866-6354-43F2-9832-0A4DEA71AFBF}" srcOrd="1" destOrd="0" parTransId="{DF23BB5F-2C22-421A-A3CF-F191175DE299}" sibTransId="{C1B1A924-9405-4116-89E1-CDD3498A9501}"/>
    <dgm:cxn modelId="{ADBA9324-2789-455B-AE2F-554D569D1AD0}" srcId="{08875639-EC07-4B5D-AFB9-3E98E0E3C07D}" destId="{CA8E26B1-6FD2-45A2-810B-0375D3D06836}" srcOrd="10" destOrd="0" parTransId="{DD29C693-0685-471E-BC1C-F63CCBDCA60F}" sibTransId="{51CAD8B3-F4AB-42DE-A240-87ABDADBEA0B}"/>
    <dgm:cxn modelId="{FE556BC1-5F3D-4AC2-A74F-4C158EB84263}" srcId="{02D90334-5784-4CF6-B292-C8D8B5CE856A}" destId="{08875639-EC07-4B5D-AFB9-3E98E0E3C07D}" srcOrd="0" destOrd="0" parTransId="{BE132900-1046-41CB-A534-DB00DDC9AD8C}" sibTransId="{BBAD50ED-1DFF-4EB2-8725-E0348D6A7F7C}"/>
    <dgm:cxn modelId="{A80533BA-0E8A-48F3-A168-E7DEB922E54B}" type="presOf" srcId="{B495229D-807A-4664-9383-9530665EC00F}" destId="{E2DB05BB-4ABF-470D-9A5B-0ED473AF1DDD}" srcOrd="0" destOrd="3" presId="urn:diagrams.loki3.com/BracketList+Icon"/>
    <dgm:cxn modelId="{CB05A78C-ECE2-43A7-A9E0-6BCF37ABC151}" type="presOf" srcId="{E2880D80-0DE3-46FC-A478-0FB258F84482}" destId="{E2DB05BB-4ABF-470D-9A5B-0ED473AF1DDD}" srcOrd="0" destOrd="6" presId="urn:diagrams.loki3.com/BracketList+Icon"/>
    <dgm:cxn modelId="{D54C15FC-72DA-4226-B5F6-8D89E2D9A9B3}" srcId="{08875639-EC07-4B5D-AFB9-3E98E0E3C07D}" destId="{2A9AA7F1-F7EE-4B14-A80F-89F58E8B6585}" srcOrd="0" destOrd="0" parTransId="{8D60D41B-D5D4-4288-8A9D-67A020505C38}" sibTransId="{E447452F-7841-4AE4-A1C6-C107E2D11A8D}"/>
    <dgm:cxn modelId="{A08F25C4-63A8-4238-96EF-ECEEE5FDE7CE}" type="presOf" srcId="{2A9AA7F1-F7EE-4B14-A80F-89F58E8B6585}" destId="{E2DB05BB-4ABF-470D-9A5B-0ED473AF1DDD}" srcOrd="0" destOrd="0" presId="urn:diagrams.loki3.com/BracketList+Icon"/>
    <dgm:cxn modelId="{56E3433D-3D94-45BF-B9E6-1710A11DEF81}" srcId="{08875639-EC07-4B5D-AFB9-3E98E0E3C07D}" destId="{C01BCB1E-6994-49D0-A8D7-F0518E39C7AF}" srcOrd="8" destOrd="0" parTransId="{F1B9130C-A9DE-4B4B-9377-81D625550AF4}" sibTransId="{4B08CA36-F961-4C6C-A500-F9DB2DDFBE42}"/>
    <dgm:cxn modelId="{1BA250DD-7D23-4A38-9D3C-F6A5C5321E59}" srcId="{08875639-EC07-4B5D-AFB9-3E98E0E3C07D}" destId="{691A27B0-C326-445E-B56F-5E3621E19E85}" srcOrd="4" destOrd="0" parTransId="{AAE94337-3CAF-4B19-A750-E1859BA388ED}" sibTransId="{BC0F290D-71F8-42E0-92C9-ED5F93F8D19E}"/>
    <dgm:cxn modelId="{58765A89-A50C-4B32-87E6-DE9760A74F84}" type="presOf" srcId="{70A33DAC-2F47-4332-B9FC-372CF4A9F657}" destId="{E2DB05BB-4ABF-470D-9A5B-0ED473AF1DDD}" srcOrd="0" destOrd="5" presId="urn:diagrams.loki3.com/BracketList+Icon"/>
    <dgm:cxn modelId="{A9CD0CC3-E85A-4771-8E9F-B434C4D65291}" type="presOf" srcId="{08875639-EC07-4B5D-AFB9-3E98E0E3C07D}" destId="{52A75A8E-92AB-4C8C-956A-B3FF8AA2CA4D}" srcOrd="0" destOrd="0" presId="urn:diagrams.loki3.com/BracketList+Icon"/>
    <dgm:cxn modelId="{1B7900BE-149C-4100-BC6A-EF0F9A573B6C}" type="presOf" srcId="{2D7BA866-6354-43F2-9832-0A4DEA71AFBF}" destId="{E2DB05BB-4ABF-470D-9A5B-0ED473AF1DDD}" srcOrd="0" destOrd="1" presId="urn:diagrams.loki3.com/BracketList+Icon"/>
    <dgm:cxn modelId="{E0EE99BA-0DAA-4DB2-8097-DE990E45F589}" srcId="{08875639-EC07-4B5D-AFB9-3E98E0E3C07D}" destId="{1BE03BE9-97AB-42CF-8287-3784DEB71C55}" srcOrd="9" destOrd="0" parTransId="{0AC5DEF8-A0B4-42A9-8B83-FB80AAC1154B}" sibTransId="{407D421D-D15C-4DE7-8C56-A1E3DDB44C39}"/>
    <dgm:cxn modelId="{0D46103B-C31F-4901-8118-50C90AEF6A84}" type="presOf" srcId="{02D90334-5784-4CF6-B292-C8D8B5CE856A}" destId="{79C61F76-70AD-4896-BE68-B3D2D13C38BA}" srcOrd="0" destOrd="0" presId="urn:diagrams.loki3.com/BracketList+Icon"/>
    <dgm:cxn modelId="{C5BB1329-25D8-4384-9FF0-51C8903A65AF}" type="presOf" srcId="{DE193462-FCB8-4D32-85FF-95B0ED690A47}" destId="{E2DB05BB-4ABF-470D-9A5B-0ED473AF1DDD}" srcOrd="0" destOrd="7" presId="urn:diagrams.loki3.com/BracketList+Icon"/>
    <dgm:cxn modelId="{C7E638B2-1EF0-4F42-A6CC-19D38B9FF9D9}" srcId="{08875639-EC07-4B5D-AFB9-3E98E0E3C07D}" destId="{B495229D-807A-4664-9383-9530665EC00F}" srcOrd="3" destOrd="0" parTransId="{A5AF47B2-2755-4482-A0F0-F78714FF3899}" sibTransId="{4D0733BE-CB6A-41BC-B4BA-9377E06273DB}"/>
    <dgm:cxn modelId="{9B13B160-4C93-4810-8B35-11EF7155457E}" type="presOf" srcId="{1BE03BE9-97AB-42CF-8287-3784DEB71C55}" destId="{E2DB05BB-4ABF-470D-9A5B-0ED473AF1DDD}" srcOrd="0" destOrd="9" presId="urn:diagrams.loki3.com/BracketList+Icon"/>
    <dgm:cxn modelId="{60CB36E9-45FE-42FC-882C-FE8017CDA57A}" srcId="{08875639-EC07-4B5D-AFB9-3E98E0E3C07D}" destId="{DE193462-FCB8-4D32-85FF-95B0ED690A47}" srcOrd="7" destOrd="0" parTransId="{448661C5-6F04-4400-9364-929C358444BD}" sibTransId="{4CEA3CA5-42BC-4E11-822B-4BC29554C2CB}"/>
    <dgm:cxn modelId="{BB650DFF-8B9D-46AC-90C0-4CBED239BA8E}" srcId="{08875639-EC07-4B5D-AFB9-3E98E0E3C07D}" destId="{E2880D80-0DE3-46FC-A478-0FB258F84482}" srcOrd="6" destOrd="0" parTransId="{4C379F6E-35D1-4726-8C80-BD967331E6AA}" sibTransId="{F178EFDD-E35C-4825-B779-EC7CA314ABFB}"/>
    <dgm:cxn modelId="{EBE61AC0-B56F-4B27-A3A3-BE53E4B2B07E}" type="presOf" srcId="{CA8E26B1-6FD2-45A2-810B-0375D3D06836}" destId="{E2DB05BB-4ABF-470D-9A5B-0ED473AF1DDD}" srcOrd="0" destOrd="10" presId="urn:diagrams.loki3.com/BracketList+Icon"/>
    <dgm:cxn modelId="{37C3333C-A7D4-48AB-B045-050E454421B6}" srcId="{08875639-EC07-4B5D-AFB9-3E98E0E3C07D}" destId="{CC533268-1B97-4AB3-A080-EA3934D43758}" srcOrd="2" destOrd="0" parTransId="{D88102F1-A52E-47DF-BE5F-2E637B14C3B4}" sibTransId="{DB230B5D-3751-4251-8147-3ACF9A763DB2}"/>
    <dgm:cxn modelId="{2F164CDF-C028-4CC0-AD19-3E513A67427F}" type="presOf" srcId="{691A27B0-C326-445E-B56F-5E3621E19E85}" destId="{E2DB05BB-4ABF-470D-9A5B-0ED473AF1DDD}" srcOrd="0" destOrd="4" presId="urn:diagrams.loki3.com/BracketList+Icon"/>
    <dgm:cxn modelId="{D66062D7-0242-48B2-823E-A80918BFD4A8}" type="presParOf" srcId="{79C61F76-70AD-4896-BE68-B3D2D13C38BA}" destId="{DECB57A7-4CE3-4001-BE75-2B7A3CBDF210}" srcOrd="0" destOrd="0" presId="urn:diagrams.loki3.com/BracketList+Icon"/>
    <dgm:cxn modelId="{C30FA942-AEA6-4EF7-B0F0-AFEA96546D85}" type="presParOf" srcId="{DECB57A7-4CE3-4001-BE75-2B7A3CBDF210}" destId="{52A75A8E-92AB-4C8C-956A-B3FF8AA2CA4D}" srcOrd="0" destOrd="0" presId="urn:diagrams.loki3.com/BracketList+Icon"/>
    <dgm:cxn modelId="{C8526FE1-F540-41C7-A0C0-85B65B0C74AD}" type="presParOf" srcId="{DECB57A7-4CE3-4001-BE75-2B7A3CBDF210}" destId="{74E6C754-8F5E-44F0-A2BB-740E5D565151}" srcOrd="1" destOrd="0" presId="urn:diagrams.loki3.com/BracketList+Icon"/>
    <dgm:cxn modelId="{7DD6D93A-AD0A-44F9-A5F3-9B0B3B8A9C02}" type="presParOf" srcId="{DECB57A7-4CE3-4001-BE75-2B7A3CBDF210}" destId="{A7569FDB-B45F-4475-B476-C432105F7547}" srcOrd="2" destOrd="0" presId="urn:diagrams.loki3.com/BracketList+Icon"/>
    <dgm:cxn modelId="{A52268D4-CD80-4039-88A8-515FCCF0F0E3}" type="presParOf" srcId="{DECB57A7-4CE3-4001-BE75-2B7A3CBDF210}" destId="{E2DB05BB-4ABF-470D-9A5B-0ED473AF1DDD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3B2F75-3814-4419-ABB6-82DDB059DABD}" type="doc">
      <dgm:prSet loTypeId="urn:microsoft.com/office/officeart/2011/layout/HexagonRadial" loCatId="cycle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C258DA1B-337E-4AA1-AD66-A5CBC2D5B569}">
      <dgm:prSet phldrT="[文字]" custT="1"/>
      <dgm:spPr>
        <a:solidFill>
          <a:srgbClr val="FF0000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228</a:t>
          </a:r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endParaRPr lang="en-US" altLang="zh-TW" sz="16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spcAft>
              <a:spcPts val="0"/>
            </a:spcAft>
          </a:pPr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六大措施</a:t>
          </a:r>
          <a:endParaRPr lang="en-US" altLang="zh-TW" sz="16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spcAft>
              <a:spcPts val="0"/>
            </a:spcAft>
          </a:pPr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喚回消費信心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8D19BC4-C9C2-4CBD-AF4F-257CE8FB2C84}" type="parTrans" cxnId="{D1844BAF-9935-46FC-B30E-95A485FB3ACD}">
      <dgm:prSet/>
      <dgm:spPr/>
      <dgm:t>
        <a:bodyPr/>
        <a:lstStyle/>
        <a:p>
          <a:endParaRPr lang="zh-TW" altLang="en-US"/>
        </a:p>
      </dgm:t>
    </dgm:pt>
    <dgm:pt modelId="{62548D7F-E619-4A88-9B20-45C1D99DF74D}" type="sibTrans" cxnId="{D1844BAF-9935-46FC-B30E-95A485FB3ACD}">
      <dgm:prSet/>
      <dgm:spPr/>
      <dgm:t>
        <a:bodyPr/>
        <a:lstStyle/>
        <a:p>
          <a:endParaRPr lang="zh-TW" altLang="en-US"/>
        </a:p>
      </dgm:t>
    </dgm:pt>
    <dgm:pt modelId="{91586CD5-94E1-48A3-A68E-270A479FD092}">
      <dgm:prSet phldrT="[文字]" custT="1"/>
      <dgm:spPr>
        <a:solidFill>
          <a:srgbClr val="FFFF00"/>
        </a:solidFill>
      </dgm:spPr>
      <dgm:t>
        <a:bodyPr/>
        <a:lstStyle/>
        <a:p>
          <a:pPr rtl="0">
            <a:spcAft>
              <a:spcPts val="0"/>
            </a:spcAft>
          </a:pP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推薦</a:t>
          </a:r>
          <a: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優質服務</a:t>
          </a:r>
          <a:endParaRPr lang="zh-TW" altLang="en-US" sz="1400" b="1" dirty="0"/>
        </a:p>
      </dgm:t>
    </dgm:pt>
    <dgm:pt modelId="{310A7EEA-23EF-4903-8226-89FC4B40ECFF}" type="parTrans" cxnId="{A3CFA4FB-4532-40B5-9DE3-E95A3862A46C}">
      <dgm:prSet/>
      <dgm:spPr/>
      <dgm:t>
        <a:bodyPr/>
        <a:lstStyle/>
        <a:p>
          <a:endParaRPr lang="zh-TW" altLang="en-US"/>
        </a:p>
      </dgm:t>
    </dgm:pt>
    <dgm:pt modelId="{CBC19220-28E5-4801-BCC8-66B32AC4A4A1}" type="sibTrans" cxnId="{A3CFA4FB-4532-40B5-9DE3-E95A3862A46C}">
      <dgm:prSet/>
      <dgm:spPr/>
      <dgm:t>
        <a:bodyPr/>
        <a:lstStyle/>
        <a:p>
          <a:endParaRPr lang="zh-TW" altLang="en-US"/>
        </a:p>
      </dgm:t>
    </dgm:pt>
    <dgm:pt modelId="{31B0B44B-D3FB-4D67-B427-A04CD84527BF}">
      <dgm:prSet phldrT="[文字]" custT="1"/>
      <dgm:spPr>
        <a:solidFill>
          <a:srgbClr val="FFFF00"/>
        </a:solidFill>
      </dgm:spPr>
      <dgm:t>
        <a:bodyPr/>
        <a:lstStyle/>
        <a:p>
          <a:pPr>
            <a:spcAft>
              <a:spcPts val="0"/>
            </a:spcAft>
          </a:pP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嚴查</a:t>
          </a:r>
          <a:endParaRPr kumimoji="0" lang="en-US" altLang="zh-TW" sz="1400" b="1" i="0" u="none" strike="noStrike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Times New Roman" pitchFamily="18" charset="0"/>
          </a:endParaRPr>
        </a:p>
        <a:p>
          <a:pPr rtl="0">
            <a:spcAft>
              <a:spcPts val="0"/>
            </a:spcAft>
          </a:pP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旅遊產品</a:t>
          </a:r>
          <a:endParaRPr lang="zh-TW" altLang="en-US" sz="1400" dirty="0"/>
        </a:p>
      </dgm:t>
    </dgm:pt>
    <dgm:pt modelId="{BDBD588C-8D24-4019-9113-8EBD9193EFFD}" type="parTrans" cxnId="{9424C2D8-DA4E-4552-A551-CFCB7291E59B}">
      <dgm:prSet/>
      <dgm:spPr/>
      <dgm:t>
        <a:bodyPr/>
        <a:lstStyle/>
        <a:p>
          <a:endParaRPr lang="zh-TW" altLang="en-US"/>
        </a:p>
      </dgm:t>
    </dgm:pt>
    <dgm:pt modelId="{ECF114EB-343E-4328-96E6-EC0DA939EA24}" type="sibTrans" cxnId="{9424C2D8-DA4E-4552-A551-CFCB7291E59B}">
      <dgm:prSet/>
      <dgm:spPr/>
      <dgm:t>
        <a:bodyPr/>
        <a:lstStyle/>
        <a:p>
          <a:endParaRPr lang="zh-TW" altLang="en-US"/>
        </a:p>
      </dgm:t>
    </dgm:pt>
    <dgm:pt modelId="{1302C917-9D52-4C72-B4DC-1740875F6225}">
      <dgm:prSet phldrT="[文字]" custT="1"/>
      <dgm:spPr>
        <a:solidFill>
          <a:srgbClr val="FFFF00"/>
        </a:solidFill>
      </dgm:spPr>
      <dgm:t>
        <a:bodyPr/>
        <a:lstStyle/>
        <a:p>
          <a:pPr rtl="0">
            <a:spcAft>
              <a:spcPts val="0"/>
            </a:spcAft>
          </a:pPr>
          <a:r>
            <a:rPr kumimoji="0" lang="zh-TW" altLang="en-US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清查</a:t>
          </a:r>
          <a:endParaRPr kumimoji="0" lang="en-US" altLang="zh-TW" sz="1200" b="1" i="0" u="none" strike="noStrike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Times New Roman" pitchFamily="18" charset="0"/>
          </a:endParaRPr>
        </a:p>
        <a:p>
          <a:pPr rtl="0">
            <a:spcAft>
              <a:spcPts val="0"/>
            </a:spcAft>
          </a:pPr>
          <a:r>
            <a:rPr kumimoji="0" lang="zh-TW" altLang="en-US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高風險駕駛</a:t>
          </a:r>
          <a:endParaRPr lang="zh-TW" altLang="en-US" sz="1200" b="1" dirty="0"/>
        </a:p>
      </dgm:t>
    </dgm:pt>
    <dgm:pt modelId="{C24B92B8-5E68-4E5B-901C-8C5ADE11D945}" type="parTrans" cxnId="{A0E60017-AF83-4109-9D7A-F4122ACC57BD}">
      <dgm:prSet/>
      <dgm:spPr/>
      <dgm:t>
        <a:bodyPr/>
        <a:lstStyle/>
        <a:p>
          <a:endParaRPr lang="zh-TW" altLang="en-US"/>
        </a:p>
      </dgm:t>
    </dgm:pt>
    <dgm:pt modelId="{741E01F2-0A8D-4867-87DF-B4CF9EBEF80A}" type="sibTrans" cxnId="{A0E60017-AF83-4109-9D7A-F4122ACC57BD}">
      <dgm:prSet/>
      <dgm:spPr/>
      <dgm:t>
        <a:bodyPr/>
        <a:lstStyle/>
        <a:p>
          <a:endParaRPr lang="zh-TW" altLang="en-US"/>
        </a:p>
      </dgm:t>
    </dgm:pt>
    <dgm:pt modelId="{C28FB35A-F0D8-489A-95B8-35BA4F066156}">
      <dgm:prSet phldrT="[文字]" custT="1"/>
      <dgm:spPr>
        <a:solidFill>
          <a:srgbClr val="FFFF00"/>
        </a:solidFill>
      </dgm:spPr>
      <dgm:t>
        <a:bodyPr/>
        <a:lstStyle/>
        <a:p>
          <a:pPr rtl="0"/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召回</a:t>
          </a:r>
          <a: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老車嚴檢</a:t>
          </a:r>
          <a:endParaRPr lang="zh-TW" altLang="en-US" sz="1400" b="1" dirty="0"/>
        </a:p>
      </dgm:t>
    </dgm:pt>
    <dgm:pt modelId="{8644741B-C351-4343-9CDB-63DEC4DAE7B0}" type="parTrans" cxnId="{5AFDF307-30CB-477F-8666-40480F809AAB}">
      <dgm:prSet/>
      <dgm:spPr/>
      <dgm:t>
        <a:bodyPr/>
        <a:lstStyle/>
        <a:p>
          <a:endParaRPr lang="zh-TW" altLang="en-US"/>
        </a:p>
      </dgm:t>
    </dgm:pt>
    <dgm:pt modelId="{03D8823C-A2EC-4648-B5A4-C749847B2798}" type="sibTrans" cxnId="{5AFDF307-30CB-477F-8666-40480F809AAB}">
      <dgm:prSet/>
      <dgm:spPr/>
      <dgm:t>
        <a:bodyPr/>
        <a:lstStyle/>
        <a:p>
          <a:endParaRPr lang="zh-TW" altLang="en-US"/>
        </a:p>
      </dgm:t>
    </dgm:pt>
    <dgm:pt modelId="{6012E3EC-5C4E-4323-B1F7-22CC6EB7B4A5}">
      <dgm:prSet phldrT="[文字]" custT="1"/>
      <dgm:spPr>
        <a:solidFill>
          <a:srgbClr val="FFFF00"/>
        </a:solidFill>
      </dgm:spPr>
      <dgm:t>
        <a:bodyPr/>
        <a:lstStyle/>
        <a:p>
          <a:pPr rtl="0"/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管制</a:t>
          </a:r>
          <a: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老車旅程</a:t>
          </a:r>
          <a:endParaRPr lang="zh-TW" altLang="en-US" sz="1400" b="1" dirty="0"/>
        </a:p>
      </dgm:t>
    </dgm:pt>
    <dgm:pt modelId="{1E36E82A-D248-4B1E-83A8-BF95E447704C}" type="parTrans" cxnId="{5CC9C36F-3753-4257-8DA7-191940C8A449}">
      <dgm:prSet/>
      <dgm:spPr/>
      <dgm:t>
        <a:bodyPr/>
        <a:lstStyle/>
        <a:p>
          <a:endParaRPr lang="zh-TW" altLang="en-US"/>
        </a:p>
      </dgm:t>
    </dgm:pt>
    <dgm:pt modelId="{06FCE0C5-4667-4842-B37B-4D010AB60D05}" type="sibTrans" cxnId="{5CC9C36F-3753-4257-8DA7-191940C8A449}">
      <dgm:prSet/>
      <dgm:spPr/>
      <dgm:t>
        <a:bodyPr/>
        <a:lstStyle/>
        <a:p>
          <a:endParaRPr lang="zh-TW" altLang="en-US"/>
        </a:p>
      </dgm:t>
    </dgm:pt>
    <dgm:pt modelId="{76633A19-B304-4D3B-9089-2D851CF90612}">
      <dgm:prSet phldrT="[文字]" custT="1"/>
      <dgm:spPr>
        <a:solidFill>
          <a:srgbClr val="FFFF00"/>
        </a:solidFill>
      </dgm:spPr>
      <dgm:t>
        <a:bodyPr/>
        <a:lstStyle/>
        <a:p>
          <a:pPr rtl="0"/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杜絕</a:t>
          </a:r>
          <a: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不良服務</a:t>
          </a:r>
          <a:endParaRPr lang="zh-TW" altLang="en-US" sz="1400" b="1" dirty="0"/>
        </a:p>
      </dgm:t>
    </dgm:pt>
    <dgm:pt modelId="{C593332B-9708-4BD4-B0C0-B77E478A09D0}" type="parTrans" cxnId="{4A536BDE-543A-498E-AD61-7F34A084B9AC}">
      <dgm:prSet/>
      <dgm:spPr/>
      <dgm:t>
        <a:bodyPr/>
        <a:lstStyle/>
        <a:p>
          <a:endParaRPr lang="zh-TW" altLang="en-US"/>
        </a:p>
      </dgm:t>
    </dgm:pt>
    <dgm:pt modelId="{65ADD686-0A5A-438F-BC8A-196BF9BA07C2}" type="sibTrans" cxnId="{4A536BDE-543A-498E-AD61-7F34A084B9AC}">
      <dgm:prSet/>
      <dgm:spPr/>
      <dgm:t>
        <a:bodyPr/>
        <a:lstStyle/>
        <a:p>
          <a:endParaRPr lang="zh-TW" altLang="en-US"/>
        </a:p>
      </dgm:t>
    </dgm:pt>
    <dgm:pt modelId="{80F3D0B9-0DF4-4584-8C6A-6ACA212BB416}" type="pres">
      <dgm:prSet presAssocID="{CD3B2F75-3814-4419-ABB6-82DDB059DAB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F5BC33D9-0E3C-465E-906B-9F2A1B06F4AA}" type="pres">
      <dgm:prSet presAssocID="{C258DA1B-337E-4AA1-AD66-A5CBC2D5B569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zh-TW" altLang="en-US"/>
        </a:p>
      </dgm:t>
    </dgm:pt>
    <dgm:pt modelId="{7C81637E-F50A-4E6F-B4AC-178572D011C1}" type="pres">
      <dgm:prSet presAssocID="{91586CD5-94E1-48A3-A68E-270A479FD092}" presName="Accent1" presStyleCnt="0"/>
      <dgm:spPr/>
    </dgm:pt>
    <dgm:pt modelId="{ECDAEC73-EA91-42E0-AC63-02281B4038FC}" type="pres">
      <dgm:prSet presAssocID="{91586CD5-94E1-48A3-A68E-270A479FD092}" presName="Accent" presStyleLbl="bgShp" presStyleIdx="0" presStyleCnt="6"/>
      <dgm:spPr/>
    </dgm:pt>
    <dgm:pt modelId="{D6561E02-4EE4-4D07-9333-D4C564C3FF4F}" type="pres">
      <dgm:prSet presAssocID="{91586CD5-94E1-48A3-A68E-270A479FD092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0208A92-4513-4A66-9B5B-A09FD7482B88}" type="pres">
      <dgm:prSet presAssocID="{31B0B44B-D3FB-4D67-B427-A04CD84527BF}" presName="Accent2" presStyleCnt="0"/>
      <dgm:spPr/>
    </dgm:pt>
    <dgm:pt modelId="{812A73B2-2E5D-4890-812F-6319CA3CB3FB}" type="pres">
      <dgm:prSet presAssocID="{31B0B44B-D3FB-4D67-B427-A04CD84527BF}" presName="Accent" presStyleLbl="bgShp" presStyleIdx="1" presStyleCnt="6"/>
      <dgm:spPr/>
    </dgm:pt>
    <dgm:pt modelId="{4995C70B-4644-4DF4-91C4-5A725EBA1812}" type="pres">
      <dgm:prSet presAssocID="{31B0B44B-D3FB-4D67-B427-A04CD84527BF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73C5EC1-89D6-4B9A-8E72-D5FB7B92530D}" type="pres">
      <dgm:prSet presAssocID="{1302C917-9D52-4C72-B4DC-1740875F6225}" presName="Accent3" presStyleCnt="0"/>
      <dgm:spPr/>
    </dgm:pt>
    <dgm:pt modelId="{FFA71963-B25A-4026-A5C5-9F67B09E10E6}" type="pres">
      <dgm:prSet presAssocID="{1302C917-9D52-4C72-B4DC-1740875F6225}" presName="Accent" presStyleLbl="bgShp" presStyleIdx="2" presStyleCnt="6"/>
      <dgm:spPr/>
    </dgm:pt>
    <dgm:pt modelId="{88C141B3-0CBA-40F3-A2FC-6E8C690E4F87}" type="pres">
      <dgm:prSet presAssocID="{1302C917-9D52-4C72-B4DC-1740875F6225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0708F1-D13D-4757-8DA5-D76B28FEA964}" type="pres">
      <dgm:prSet presAssocID="{C28FB35A-F0D8-489A-95B8-35BA4F066156}" presName="Accent4" presStyleCnt="0"/>
      <dgm:spPr/>
    </dgm:pt>
    <dgm:pt modelId="{83FEB6C1-BA29-4FEC-8E86-8AF671B168A3}" type="pres">
      <dgm:prSet presAssocID="{C28FB35A-F0D8-489A-95B8-35BA4F066156}" presName="Accent" presStyleLbl="bgShp" presStyleIdx="3" presStyleCnt="6"/>
      <dgm:spPr/>
    </dgm:pt>
    <dgm:pt modelId="{6407BF67-A636-413E-8E41-7484DD394B73}" type="pres">
      <dgm:prSet presAssocID="{C28FB35A-F0D8-489A-95B8-35BA4F066156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54EA51-BB86-464A-8C19-21C9671AD407}" type="pres">
      <dgm:prSet presAssocID="{6012E3EC-5C4E-4323-B1F7-22CC6EB7B4A5}" presName="Accent5" presStyleCnt="0"/>
      <dgm:spPr/>
    </dgm:pt>
    <dgm:pt modelId="{69A743DD-3EBF-4036-ADC2-4B283B8AFED3}" type="pres">
      <dgm:prSet presAssocID="{6012E3EC-5C4E-4323-B1F7-22CC6EB7B4A5}" presName="Accent" presStyleLbl="bgShp" presStyleIdx="4" presStyleCnt="6"/>
      <dgm:spPr/>
    </dgm:pt>
    <dgm:pt modelId="{40018518-4515-4EB4-9C6C-51608BAC53A7}" type="pres">
      <dgm:prSet presAssocID="{6012E3EC-5C4E-4323-B1F7-22CC6EB7B4A5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B19DE6-4C50-40A7-827E-54079B494D45}" type="pres">
      <dgm:prSet presAssocID="{76633A19-B304-4D3B-9089-2D851CF90612}" presName="Accent6" presStyleCnt="0"/>
      <dgm:spPr/>
    </dgm:pt>
    <dgm:pt modelId="{06020DA9-69E2-4AFF-AE25-586C2440FCBF}" type="pres">
      <dgm:prSet presAssocID="{76633A19-B304-4D3B-9089-2D851CF90612}" presName="Accent" presStyleLbl="bgShp" presStyleIdx="5" presStyleCnt="6"/>
      <dgm:spPr/>
      <dgm:t>
        <a:bodyPr/>
        <a:lstStyle/>
        <a:p>
          <a:endParaRPr lang="zh-TW" altLang="en-US"/>
        </a:p>
      </dgm:t>
    </dgm:pt>
    <dgm:pt modelId="{9B09062D-FE21-4B5E-B464-2C4608AAB1F2}" type="pres">
      <dgm:prSet presAssocID="{76633A19-B304-4D3B-9089-2D851CF90612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A536BDE-543A-498E-AD61-7F34A084B9AC}" srcId="{C258DA1B-337E-4AA1-AD66-A5CBC2D5B569}" destId="{76633A19-B304-4D3B-9089-2D851CF90612}" srcOrd="5" destOrd="0" parTransId="{C593332B-9708-4BD4-B0C0-B77E478A09D0}" sibTransId="{65ADD686-0A5A-438F-BC8A-196BF9BA07C2}"/>
    <dgm:cxn modelId="{B89D3D14-10B4-4D58-8355-542A1AF84876}" type="presOf" srcId="{C28FB35A-F0D8-489A-95B8-35BA4F066156}" destId="{6407BF67-A636-413E-8E41-7484DD394B73}" srcOrd="0" destOrd="0" presId="urn:microsoft.com/office/officeart/2011/layout/HexagonRadial"/>
    <dgm:cxn modelId="{D7E59DD8-5A85-4955-8F4A-E36F16AC8DCE}" type="presOf" srcId="{31B0B44B-D3FB-4D67-B427-A04CD84527BF}" destId="{4995C70B-4644-4DF4-91C4-5A725EBA1812}" srcOrd="0" destOrd="0" presId="urn:microsoft.com/office/officeart/2011/layout/HexagonRadial"/>
    <dgm:cxn modelId="{C60F91AE-D4B9-47DB-AD70-63A3C7A6EC52}" type="presOf" srcId="{76633A19-B304-4D3B-9089-2D851CF90612}" destId="{9B09062D-FE21-4B5E-B464-2C4608AAB1F2}" srcOrd="0" destOrd="0" presId="urn:microsoft.com/office/officeart/2011/layout/HexagonRadial"/>
    <dgm:cxn modelId="{A0E60017-AF83-4109-9D7A-F4122ACC57BD}" srcId="{C258DA1B-337E-4AA1-AD66-A5CBC2D5B569}" destId="{1302C917-9D52-4C72-B4DC-1740875F6225}" srcOrd="2" destOrd="0" parTransId="{C24B92B8-5E68-4E5B-901C-8C5ADE11D945}" sibTransId="{741E01F2-0A8D-4867-87DF-B4CF9EBEF80A}"/>
    <dgm:cxn modelId="{05907030-7097-42B6-BB34-440E0CAE4DD6}" type="presOf" srcId="{1302C917-9D52-4C72-B4DC-1740875F6225}" destId="{88C141B3-0CBA-40F3-A2FC-6E8C690E4F87}" srcOrd="0" destOrd="0" presId="urn:microsoft.com/office/officeart/2011/layout/HexagonRadial"/>
    <dgm:cxn modelId="{A3CFA4FB-4532-40B5-9DE3-E95A3862A46C}" srcId="{C258DA1B-337E-4AA1-AD66-A5CBC2D5B569}" destId="{91586CD5-94E1-48A3-A68E-270A479FD092}" srcOrd="0" destOrd="0" parTransId="{310A7EEA-23EF-4903-8226-89FC4B40ECFF}" sibTransId="{CBC19220-28E5-4801-BCC8-66B32AC4A4A1}"/>
    <dgm:cxn modelId="{9424C2D8-DA4E-4552-A551-CFCB7291E59B}" srcId="{C258DA1B-337E-4AA1-AD66-A5CBC2D5B569}" destId="{31B0B44B-D3FB-4D67-B427-A04CD84527BF}" srcOrd="1" destOrd="0" parTransId="{BDBD588C-8D24-4019-9113-8EBD9193EFFD}" sibTransId="{ECF114EB-343E-4328-96E6-EC0DA939EA24}"/>
    <dgm:cxn modelId="{D1844BAF-9935-46FC-B30E-95A485FB3ACD}" srcId="{CD3B2F75-3814-4419-ABB6-82DDB059DABD}" destId="{C258DA1B-337E-4AA1-AD66-A5CBC2D5B569}" srcOrd="0" destOrd="0" parTransId="{68D19BC4-C9C2-4CBD-AF4F-257CE8FB2C84}" sibTransId="{62548D7F-E619-4A88-9B20-45C1D99DF74D}"/>
    <dgm:cxn modelId="{5AFDF307-30CB-477F-8666-40480F809AAB}" srcId="{C258DA1B-337E-4AA1-AD66-A5CBC2D5B569}" destId="{C28FB35A-F0D8-489A-95B8-35BA4F066156}" srcOrd="3" destOrd="0" parTransId="{8644741B-C351-4343-9CDB-63DEC4DAE7B0}" sibTransId="{03D8823C-A2EC-4648-B5A4-C749847B2798}"/>
    <dgm:cxn modelId="{D36F41E2-B243-4A5F-90F0-2C104228A62F}" type="presOf" srcId="{C258DA1B-337E-4AA1-AD66-A5CBC2D5B569}" destId="{F5BC33D9-0E3C-465E-906B-9F2A1B06F4AA}" srcOrd="0" destOrd="0" presId="urn:microsoft.com/office/officeart/2011/layout/HexagonRadial"/>
    <dgm:cxn modelId="{D8958E6D-0930-43FA-A35D-FA198A818CC6}" type="presOf" srcId="{CD3B2F75-3814-4419-ABB6-82DDB059DABD}" destId="{80F3D0B9-0DF4-4584-8C6A-6ACA212BB416}" srcOrd="0" destOrd="0" presId="urn:microsoft.com/office/officeart/2011/layout/HexagonRadial"/>
    <dgm:cxn modelId="{8120B2B2-0E1A-4FCD-95AB-83B4A19DCBED}" type="presOf" srcId="{91586CD5-94E1-48A3-A68E-270A479FD092}" destId="{D6561E02-4EE4-4D07-9333-D4C564C3FF4F}" srcOrd="0" destOrd="0" presId="urn:microsoft.com/office/officeart/2011/layout/HexagonRadial"/>
    <dgm:cxn modelId="{5CC9C36F-3753-4257-8DA7-191940C8A449}" srcId="{C258DA1B-337E-4AA1-AD66-A5CBC2D5B569}" destId="{6012E3EC-5C4E-4323-B1F7-22CC6EB7B4A5}" srcOrd="4" destOrd="0" parTransId="{1E36E82A-D248-4B1E-83A8-BF95E447704C}" sibTransId="{06FCE0C5-4667-4842-B37B-4D010AB60D05}"/>
    <dgm:cxn modelId="{C8D1BBA7-AE2D-4CD4-8EB7-3AD70C82DF0C}" type="presOf" srcId="{6012E3EC-5C4E-4323-B1F7-22CC6EB7B4A5}" destId="{40018518-4515-4EB4-9C6C-51608BAC53A7}" srcOrd="0" destOrd="0" presId="urn:microsoft.com/office/officeart/2011/layout/HexagonRadial"/>
    <dgm:cxn modelId="{93AA326B-D88A-49A7-98B8-D8CCBD776987}" type="presParOf" srcId="{80F3D0B9-0DF4-4584-8C6A-6ACA212BB416}" destId="{F5BC33D9-0E3C-465E-906B-9F2A1B06F4AA}" srcOrd="0" destOrd="0" presId="urn:microsoft.com/office/officeart/2011/layout/HexagonRadial"/>
    <dgm:cxn modelId="{FEEF04F7-FDB6-452F-B8DC-108BC3625799}" type="presParOf" srcId="{80F3D0B9-0DF4-4584-8C6A-6ACA212BB416}" destId="{7C81637E-F50A-4E6F-B4AC-178572D011C1}" srcOrd="1" destOrd="0" presId="urn:microsoft.com/office/officeart/2011/layout/HexagonRadial"/>
    <dgm:cxn modelId="{9A8A216B-B34E-445F-A00C-B3BD3CC042E0}" type="presParOf" srcId="{7C81637E-F50A-4E6F-B4AC-178572D011C1}" destId="{ECDAEC73-EA91-42E0-AC63-02281B4038FC}" srcOrd="0" destOrd="0" presId="urn:microsoft.com/office/officeart/2011/layout/HexagonRadial"/>
    <dgm:cxn modelId="{85B3EB85-577C-4EC9-B23B-F89B37C9C135}" type="presParOf" srcId="{80F3D0B9-0DF4-4584-8C6A-6ACA212BB416}" destId="{D6561E02-4EE4-4D07-9333-D4C564C3FF4F}" srcOrd="2" destOrd="0" presId="urn:microsoft.com/office/officeart/2011/layout/HexagonRadial"/>
    <dgm:cxn modelId="{6A3238B6-760B-40CB-9411-113000A543BF}" type="presParOf" srcId="{80F3D0B9-0DF4-4584-8C6A-6ACA212BB416}" destId="{20208A92-4513-4A66-9B5B-A09FD7482B88}" srcOrd="3" destOrd="0" presId="urn:microsoft.com/office/officeart/2011/layout/HexagonRadial"/>
    <dgm:cxn modelId="{56A82CF4-16EF-40FB-A7A9-1804409A57F5}" type="presParOf" srcId="{20208A92-4513-4A66-9B5B-A09FD7482B88}" destId="{812A73B2-2E5D-4890-812F-6319CA3CB3FB}" srcOrd="0" destOrd="0" presId="urn:microsoft.com/office/officeart/2011/layout/HexagonRadial"/>
    <dgm:cxn modelId="{96230157-4F21-4035-9B9A-9C18D9E74C52}" type="presParOf" srcId="{80F3D0B9-0DF4-4584-8C6A-6ACA212BB416}" destId="{4995C70B-4644-4DF4-91C4-5A725EBA1812}" srcOrd="4" destOrd="0" presId="urn:microsoft.com/office/officeart/2011/layout/HexagonRadial"/>
    <dgm:cxn modelId="{A54CFC75-F6D0-4CB3-AD59-28A31E69101B}" type="presParOf" srcId="{80F3D0B9-0DF4-4584-8C6A-6ACA212BB416}" destId="{773C5EC1-89D6-4B9A-8E72-D5FB7B92530D}" srcOrd="5" destOrd="0" presId="urn:microsoft.com/office/officeart/2011/layout/HexagonRadial"/>
    <dgm:cxn modelId="{3C6E8D58-04E0-46A8-AF91-3BBA82AFBACD}" type="presParOf" srcId="{773C5EC1-89D6-4B9A-8E72-D5FB7B92530D}" destId="{FFA71963-B25A-4026-A5C5-9F67B09E10E6}" srcOrd="0" destOrd="0" presId="urn:microsoft.com/office/officeart/2011/layout/HexagonRadial"/>
    <dgm:cxn modelId="{820360B9-F6BE-4D3E-83CF-528DAC503369}" type="presParOf" srcId="{80F3D0B9-0DF4-4584-8C6A-6ACA212BB416}" destId="{88C141B3-0CBA-40F3-A2FC-6E8C690E4F87}" srcOrd="6" destOrd="0" presId="urn:microsoft.com/office/officeart/2011/layout/HexagonRadial"/>
    <dgm:cxn modelId="{DB75645C-95BE-406A-B482-6490375F27F2}" type="presParOf" srcId="{80F3D0B9-0DF4-4584-8C6A-6ACA212BB416}" destId="{E50708F1-D13D-4757-8DA5-D76B28FEA964}" srcOrd="7" destOrd="0" presId="urn:microsoft.com/office/officeart/2011/layout/HexagonRadial"/>
    <dgm:cxn modelId="{59C8F8A1-2D9A-4B7F-829C-E55DFF314574}" type="presParOf" srcId="{E50708F1-D13D-4757-8DA5-D76B28FEA964}" destId="{83FEB6C1-BA29-4FEC-8E86-8AF671B168A3}" srcOrd="0" destOrd="0" presId="urn:microsoft.com/office/officeart/2011/layout/HexagonRadial"/>
    <dgm:cxn modelId="{02FEB9A2-7EE5-4136-AADA-87882B2B3CB7}" type="presParOf" srcId="{80F3D0B9-0DF4-4584-8C6A-6ACA212BB416}" destId="{6407BF67-A636-413E-8E41-7484DD394B73}" srcOrd="8" destOrd="0" presId="urn:microsoft.com/office/officeart/2011/layout/HexagonRadial"/>
    <dgm:cxn modelId="{58A777E4-A8D6-41BC-9148-1B92AB997BA4}" type="presParOf" srcId="{80F3D0B9-0DF4-4584-8C6A-6ACA212BB416}" destId="{5154EA51-BB86-464A-8C19-21C9671AD407}" srcOrd="9" destOrd="0" presId="urn:microsoft.com/office/officeart/2011/layout/HexagonRadial"/>
    <dgm:cxn modelId="{24029964-FD9C-4CF4-BC54-B7BE5D0741B3}" type="presParOf" srcId="{5154EA51-BB86-464A-8C19-21C9671AD407}" destId="{69A743DD-3EBF-4036-ADC2-4B283B8AFED3}" srcOrd="0" destOrd="0" presId="urn:microsoft.com/office/officeart/2011/layout/HexagonRadial"/>
    <dgm:cxn modelId="{5EE463F4-E0AD-4F14-A804-3085288B461D}" type="presParOf" srcId="{80F3D0B9-0DF4-4584-8C6A-6ACA212BB416}" destId="{40018518-4515-4EB4-9C6C-51608BAC53A7}" srcOrd="10" destOrd="0" presId="urn:microsoft.com/office/officeart/2011/layout/HexagonRadial"/>
    <dgm:cxn modelId="{C82156E9-C46B-493D-96CD-44E9993A8CF5}" type="presParOf" srcId="{80F3D0B9-0DF4-4584-8C6A-6ACA212BB416}" destId="{A4B19DE6-4C50-40A7-827E-54079B494D45}" srcOrd="11" destOrd="0" presId="urn:microsoft.com/office/officeart/2011/layout/HexagonRadial"/>
    <dgm:cxn modelId="{1273FAF1-03D8-4BB7-9108-2B9A124C156D}" type="presParOf" srcId="{A4B19DE6-4C50-40A7-827E-54079B494D45}" destId="{06020DA9-69E2-4AFF-AE25-586C2440FCBF}" srcOrd="0" destOrd="0" presId="urn:microsoft.com/office/officeart/2011/layout/HexagonRadial"/>
    <dgm:cxn modelId="{714FEE2A-139B-46B7-B595-165299164175}" type="presParOf" srcId="{80F3D0B9-0DF4-4584-8C6A-6ACA212BB416}" destId="{9B09062D-FE21-4B5E-B464-2C4608AAB1F2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0B1774-CB24-4D40-A106-4F44FC59C15E}" type="doc">
      <dgm:prSet loTypeId="urn:microsoft.com/office/officeart/2005/8/layout/radial5" loCatId="relationship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4C0ECAAB-AF2B-4204-AF18-E6CE7F3A629C}">
      <dgm:prSet phldrT="[文字]"/>
      <dgm:spPr/>
      <dgm:t>
        <a:bodyPr/>
        <a:lstStyle/>
        <a:p>
          <a:r>
            <a:rPr lang="zh-TW" altLang="en-US" dirty="0" smtClean="0"/>
            <a:t>利益</a:t>
          </a:r>
          <a:endParaRPr lang="zh-TW" altLang="en-US" dirty="0"/>
        </a:p>
      </dgm:t>
    </dgm:pt>
    <dgm:pt modelId="{3523891E-7A37-42BA-9E29-FBE9BD9EE55D}" type="parTrans" cxnId="{9DB19A9E-1364-467A-91FD-5F0DA3F3B5C8}">
      <dgm:prSet/>
      <dgm:spPr/>
      <dgm:t>
        <a:bodyPr/>
        <a:lstStyle/>
        <a:p>
          <a:endParaRPr lang="zh-TW" altLang="en-US"/>
        </a:p>
      </dgm:t>
    </dgm:pt>
    <dgm:pt modelId="{2A13F9C6-D45D-4D78-BB8F-CE7D91F6AF3A}" type="sibTrans" cxnId="{9DB19A9E-1364-467A-91FD-5F0DA3F3B5C8}">
      <dgm:prSet/>
      <dgm:spPr/>
      <dgm:t>
        <a:bodyPr/>
        <a:lstStyle/>
        <a:p>
          <a:endParaRPr lang="zh-TW" altLang="en-US"/>
        </a:p>
      </dgm:t>
    </dgm:pt>
    <dgm:pt modelId="{13057B9D-AED2-4748-B919-091D72D4A7BF}">
      <dgm:prSet phldrT="[文字]" custT="1"/>
      <dgm:spPr/>
      <dgm:t>
        <a:bodyPr/>
        <a:lstStyle/>
        <a:p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觀光</a:t>
          </a:r>
          <a:r>
            <a:rPr lang="en-US" altLang="zh-TW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產業</a:t>
          </a:r>
          <a:endParaRPr lang="zh-TW" altLang="en-US" sz="10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10E5312-2854-49D3-A4D3-1564DF021B7F}" type="parTrans" cxnId="{F44CB0E6-54AF-4E24-A615-E6E8BA37A4B5}">
      <dgm:prSet/>
      <dgm:spPr/>
      <dgm:t>
        <a:bodyPr/>
        <a:lstStyle/>
        <a:p>
          <a:endParaRPr lang="zh-TW" altLang="en-US"/>
        </a:p>
      </dgm:t>
    </dgm:pt>
    <dgm:pt modelId="{42862006-6FD1-49E1-9B12-78F84A4C05AF}" type="sibTrans" cxnId="{F44CB0E6-54AF-4E24-A615-E6E8BA37A4B5}">
      <dgm:prSet/>
      <dgm:spPr/>
      <dgm:t>
        <a:bodyPr/>
        <a:lstStyle/>
        <a:p>
          <a:endParaRPr lang="zh-TW" altLang="en-US"/>
        </a:p>
      </dgm:t>
    </dgm:pt>
    <dgm:pt modelId="{62087BF1-ACC0-4B03-8180-0ADAF846910B}">
      <dgm:prSet phldrT="[文字]" custT="1"/>
      <dgm:spPr/>
      <dgm:t>
        <a:bodyPr/>
        <a:lstStyle/>
        <a:p>
          <a:r>
            <a:rPr lang="zh-TW" altLang="en-US" sz="100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遊覽車業者</a:t>
          </a:r>
          <a:endParaRPr lang="zh-TW" altLang="en-US" sz="10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BDF71D4-011E-42BA-8A19-089295569744}" type="parTrans" cxnId="{8AA965E3-DDC4-4EA9-BD8E-E255D0743494}">
      <dgm:prSet/>
      <dgm:spPr/>
      <dgm:t>
        <a:bodyPr/>
        <a:lstStyle/>
        <a:p>
          <a:endParaRPr lang="zh-TW" altLang="en-US"/>
        </a:p>
      </dgm:t>
    </dgm:pt>
    <dgm:pt modelId="{5639BE8A-6571-471D-9015-9D0F5EF844D7}" type="sibTrans" cxnId="{8AA965E3-DDC4-4EA9-BD8E-E255D0743494}">
      <dgm:prSet/>
      <dgm:spPr/>
      <dgm:t>
        <a:bodyPr/>
        <a:lstStyle/>
        <a:p>
          <a:endParaRPr lang="zh-TW" altLang="en-US"/>
        </a:p>
      </dgm:t>
    </dgm:pt>
    <dgm:pt modelId="{111CD86E-CA57-4A6C-969D-65021BE7DD1D}">
      <dgm:prSet phldrT="[文字]" custT="1"/>
      <dgm:spPr/>
      <dgm:t>
        <a:bodyPr/>
        <a:lstStyle/>
        <a:p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車體</a:t>
          </a:r>
          <a:r>
            <a:rPr lang="en-US" altLang="zh-TW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產業</a:t>
          </a:r>
          <a:endParaRPr lang="zh-TW" altLang="en-US" sz="10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14338E4-C6BD-4A58-9475-245A1DEFAA40}" type="parTrans" cxnId="{50F9B7A3-C34C-4CF9-9078-04BB05AF8041}">
      <dgm:prSet/>
      <dgm:spPr/>
      <dgm:t>
        <a:bodyPr/>
        <a:lstStyle/>
        <a:p>
          <a:endParaRPr lang="zh-TW" altLang="en-US"/>
        </a:p>
      </dgm:t>
    </dgm:pt>
    <dgm:pt modelId="{6E3C0B55-13F3-4077-AA6E-F1AD59189E37}" type="sibTrans" cxnId="{50F9B7A3-C34C-4CF9-9078-04BB05AF8041}">
      <dgm:prSet/>
      <dgm:spPr/>
      <dgm:t>
        <a:bodyPr/>
        <a:lstStyle/>
        <a:p>
          <a:endParaRPr lang="zh-TW" altLang="en-US"/>
        </a:p>
      </dgm:t>
    </dgm:pt>
    <dgm:pt modelId="{DC511ADE-40AE-4FE0-BF2E-0C9ABAC30D35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靠行</a:t>
          </a:r>
          <a:r>
            <a: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車主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6701FC0-6305-49F5-B820-5E73B3C197F0}" type="parTrans" cxnId="{67C0970A-2441-4BD0-AAA2-140C8259CD07}">
      <dgm:prSet/>
      <dgm:spPr/>
      <dgm:t>
        <a:bodyPr/>
        <a:lstStyle/>
        <a:p>
          <a:endParaRPr lang="zh-TW" altLang="en-US"/>
        </a:p>
      </dgm:t>
    </dgm:pt>
    <dgm:pt modelId="{93A7DCA8-C377-41B6-9FCD-8CEC000D0882}" type="sibTrans" cxnId="{67C0970A-2441-4BD0-AAA2-140C8259CD07}">
      <dgm:prSet/>
      <dgm:spPr/>
      <dgm:t>
        <a:bodyPr/>
        <a:lstStyle/>
        <a:p>
          <a:endParaRPr lang="zh-TW" altLang="en-US"/>
        </a:p>
      </dgm:t>
    </dgm:pt>
    <dgm:pt modelId="{3B1C3E2B-50AF-468D-8FDF-6FD6DE5316F6}" type="pres">
      <dgm:prSet presAssocID="{FA0B1774-CB24-4D40-A106-4F44FC59C15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BAE81D2-6EFC-4954-8E9A-8E4495C545B7}" type="pres">
      <dgm:prSet presAssocID="{4C0ECAAB-AF2B-4204-AF18-E6CE7F3A629C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2F835EA0-FDE5-4B44-8641-636EF762C9E4}" type="pres">
      <dgm:prSet presAssocID="{B10E5312-2854-49D3-A4D3-1564DF021B7F}" presName="parTrans" presStyleLbl="sibTrans2D1" presStyleIdx="0" presStyleCnt="4"/>
      <dgm:spPr/>
      <dgm:t>
        <a:bodyPr/>
        <a:lstStyle/>
        <a:p>
          <a:endParaRPr lang="zh-TW" altLang="en-US"/>
        </a:p>
      </dgm:t>
    </dgm:pt>
    <dgm:pt modelId="{C85599DD-4781-4D1B-BF18-2DF8B763CDC7}" type="pres">
      <dgm:prSet presAssocID="{B10E5312-2854-49D3-A4D3-1564DF021B7F}" presName="connectorText" presStyleLbl="sibTrans2D1" presStyleIdx="0" presStyleCnt="4"/>
      <dgm:spPr/>
      <dgm:t>
        <a:bodyPr/>
        <a:lstStyle/>
        <a:p>
          <a:endParaRPr lang="zh-TW" altLang="en-US"/>
        </a:p>
      </dgm:t>
    </dgm:pt>
    <dgm:pt modelId="{50ADFF2A-FD8B-424F-AB88-6F76CD12495A}" type="pres">
      <dgm:prSet presAssocID="{13057B9D-AED2-4748-B919-091D72D4A7BF}" presName="node" presStyleLbl="node1" presStyleIdx="0" presStyleCnt="4" custScaleX="122482" custScaleY="11385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96E9BC-079B-4F1B-A6F2-765732851473}" type="pres">
      <dgm:prSet presAssocID="{8BDF71D4-011E-42BA-8A19-089295569744}" presName="parTrans" presStyleLbl="sibTrans2D1" presStyleIdx="1" presStyleCnt="4"/>
      <dgm:spPr/>
      <dgm:t>
        <a:bodyPr/>
        <a:lstStyle/>
        <a:p>
          <a:endParaRPr lang="zh-TW" altLang="en-US"/>
        </a:p>
      </dgm:t>
    </dgm:pt>
    <dgm:pt modelId="{14A0EF7F-26B0-4215-B92D-5436CC4B0300}" type="pres">
      <dgm:prSet presAssocID="{8BDF71D4-011E-42BA-8A19-089295569744}" presName="connectorText" presStyleLbl="sibTrans2D1" presStyleIdx="1" presStyleCnt="4"/>
      <dgm:spPr/>
      <dgm:t>
        <a:bodyPr/>
        <a:lstStyle/>
        <a:p>
          <a:endParaRPr lang="zh-TW" altLang="en-US"/>
        </a:p>
      </dgm:t>
    </dgm:pt>
    <dgm:pt modelId="{889B4700-F2C5-419B-A731-C642CB811199}" type="pres">
      <dgm:prSet presAssocID="{62087BF1-ACC0-4B03-8180-0ADAF846910B}" presName="node" presStyleLbl="node1" presStyleIdx="1" presStyleCnt="4" custScaleX="120472" custScaleY="10943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1677C47-1DD4-4007-8F5D-65834F621BB7}" type="pres">
      <dgm:prSet presAssocID="{D14338E4-C6BD-4A58-9475-245A1DEFAA40}" presName="parTrans" presStyleLbl="sibTrans2D1" presStyleIdx="2" presStyleCnt="4"/>
      <dgm:spPr/>
      <dgm:t>
        <a:bodyPr/>
        <a:lstStyle/>
        <a:p>
          <a:endParaRPr lang="zh-TW" altLang="en-US"/>
        </a:p>
      </dgm:t>
    </dgm:pt>
    <dgm:pt modelId="{F7E51B25-DA52-4435-9B6E-B0334466A9AD}" type="pres">
      <dgm:prSet presAssocID="{D14338E4-C6BD-4A58-9475-245A1DEFAA40}" presName="connectorText" presStyleLbl="sibTrans2D1" presStyleIdx="2" presStyleCnt="4"/>
      <dgm:spPr/>
      <dgm:t>
        <a:bodyPr/>
        <a:lstStyle/>
        <a:p>
          <a:endParaRPr lang="zh-TW" altLang="en-US"/>
        </a:p>
      </dgm:t>
    </dgm:pt>
    <dgm:pt modelId="{6D2DE191-FCB6-4E86-B659-9C0F725C9731}" type="pres">
      <dgm:prSet presAssocID="{111CD86E-CA57-4A6C-969D-65021BE7DD1D}" presName="node" presStyleLbl="node1" presStyleIdx="2" presStyleCnt="4" custScaleX="135924" custScaleY="981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3BBDFE-4AE3-4007-963C-4C024FD2F468}" type="pres">
      <dgm:prSet presAssocID="{D6701FC0-6305-49F5-B820-5E73B3C197F0}" presName="parTrans" presStyleLbl="sibTrans2D1" presStyleIdx="3" presStyleCnt="4"/>
      <dgm:spPr/>
      <dgm:t>
        <a:bodyPr/>
        <a:lstStyle/>
        <a:p>
          <a:endParaRPr lang="zh-TW" altLang="en-US"/>
        </a:p>
      </dgm:t>
    </dgm:pt>
    <dgm:pt modelId="{24914254-B493-44F5-B926-DC56568E4D0E}" type="pres">
      <dgm:prSet presAssocID="{D6701FC0-6305-49F5-B820-5E73B3C197F0}" presName="connectorText" presStyleLbl="sibTrans2D1" presStyleIdx="3" presStyleCnt="4"/>
      <dgm:spPr/>
      <dgm:t>
        <a:bodyPr/>
        <a:lstStyle/>
        <a:p>
          <a:endParaRPr lang="zh-TW" altLang="en-US"/>
        </a:p>
      </dgm:t>
    </dgm:pt>
    <dgm:pt modelId="{AC7D2296-D1DD-42F2-B068-4761845AED63}" type="pres">
      <dgm:prSet presAssocID="{DC511ADE-40AE-4FE0-BF2E-0C9ABAC30D35}" presName="node" presStyleLbl="node1" presStyleIdx="3" presStyleCnt="4" custScaleX="126885" custScaleY="1113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A2A0502-6825-42FB-954C-5E6E8E24596D}" type="presOf" srcId="{D14338E4-C6BD-4A58-9475-245A1DEFAA40}" destId="{E1677C47-1DD4-4007-8F5D-65834F621BB7}" srcOrd="0" destOrd="0" presId="urn:microsoft.com/office/officeart/2005/8/layout/radial5"/>
    <dgm:cxn modelId="{B5B4229E-F9CD-45FF-9378-FF8E604016F1}" type="presOf" srcId="{FA0B1774-CB24-4D40-A106-4F44FC59C15E}" destId="{3B1C3E2B-50AF-468D-8FDF-6FD6DE5316F6}" srcOrd="0" destOrd="0" presId="urn:microsoft.com/office/officeart/2005/8/layout/radial5"/>
    <dgm:cxn modelId="{9EF73F6C-E2DC-44E1-9A3D-23C131081E90}" type="presOf" srcId="{111CD86E-CA57-4A6C-969D-65021BE7DD1D}" destId="{6D2DE191-FCB6-4E86-B659-9C0F725C9731}" srcOrd="0" destOrd="0" presId="urn:microsoft.com/office/officeart/2005/8/layout/radial5"/>
    <dgm:cxn modelId="{EC6A1B15-6B1A-47AF-82DD-D16B187E67B2}" type="presOf" srcId="{DC511ADE-40AE-4FE0-BF2E-0C9ABAC30D35}" destId="{AC7D2296-D1DD-42F2-B068-4761845AED63}" srcOrd="0" destOrd="0" presId="urn:microsoft.com/office/officeart/2005/8/layout/radial5"/>
    <dgm:cxn modelId="{3053F77F-A722-49AB-BE28-A117C37728DE}" type="presOf" srcId="{62087BF1-ACC0-4B03-8180-0ADAF846910B}" destId="{889B4700-F2C5-419B-A731-C642CB811199}" srcOrd="0" destOrd="0" presId="urn:microsoft.com/office/officeart/2005/8/layout/radial5"/>
    <dgm:cxn modelId="{D47444E4-3151-4053-A417-06F6156CCFD7}" type="presOf" srcId="{D6701FC0-6305-49F5-B820-5E73B3C197F0}" destId="{3A3BBDFE-4AE3-4007-963C-4C024FD2F468}" srcOrd="0" destOrd="0" presId="urn:microsoft.com/office/officeart/2005/8/layout/radial5"/>
    <dgm:cxn modelId="{E98E11EB-D4B8-492E-8D25-8F3A693240DE}" type="presOf" srcId="{D6701FC0-6305-49F5-B820-5E73B3C197F0}" destId="{24914254-B493-44F5-B926-DC56568E4D0E}" srcOrd="1" destOrd="0" presId="urn:microsoft.com/office/officeart/2005/8/layout/radial5"/>
    <dgm:cxn modelId="{2E20EDB2-9CAD-48FB-80E9-924C54A089F7}" type="presOf" srcId="{B10E5312-2854-49D3-A4D3-1564DF021B7F}" destId="{C85599DD-4781-4D1B-BF18-2DF8B763CDC7}" srcOrd="1" destOrd="0" presId="urn:microsoft.com/office/officeart/2005/8/layout/radial5"/>
    <dgm:cxn modelId="{50F9B7A3-C34C-4CF9-9078-04BB05AF8041}" srcId="{4C0ECAAB-AF2B-4204-AF18-E6CE7F3A629C}" destId="{111CD86E-CA57-4A6C-969D-65021BE7DD1D}" srcOrd="2" destOrd="0" parTransId="{D14338E4-C6BD-4A58-9475-245A1DEFAA40}" sibTransId="{6E3C0B55-13F3-4077-AA6E-F1AD59189E37}"/>
    <dgm:cxn modelId="{DBD92524-F2A1-4411-B6C1-3416FB7A1194}" type="presOf" srcId="{8BDF71D4-011E-42BA-8A19-089295569744}" destId="{0996E9BC-079B-4F1B-A6F2-765732851473}" srcOrd="0" destOrd="0" presId="urn:microsoft.com/office/officeart/2005/8/layout/radial5"/>
    <dgm:cxn modelId="{21D16178-EC19-4E11-A73F-992B66BF9D52}" type="presOf" srcId="{4C0ECAAB-AF2B-4204-AF18-E6CE7F3A629C}" destId="{6BAE81D2-6EFC-4954-8E9A-8E4495C545B7}" srcOrd="0" destOrd="0" presId="urn:microsoft.com/office/officeart/2005/8/layout/radial5"/>
    <dgm:cxn modelId="{8AA965E3-DDC4-4EA9-BD8E-E255D0743494}" srcId="{4C0ECAAB-AF2B-4204-AF18-E6CE7F3A629C}" destId="{62087BF1-ACC0-4B03-8180-0ADAF846910B}" srcOrd="1" destOrd="0" parTransId="{8BDF71D4-011E-42BA-8A19-089295569744}" sibTransId="{5639BE8A-6571-471D-9015-9D0F5EF844D7}"/>
    <dgm:cxn modelId="{54425DC1-E07E-496F-9293-78D4A41003AD}" type="presOf" srcId="{D14338E4-C6BD-4A58-9475-245A1DEFAA40}" destId="{F7E51B25-DA52-4435-9B6E-B0334466A9AD}" srcOrd="1" destOrd="0" presId="urn:microsoft.com/office/officeart/2005/8/layout/radial5"/>
    <dgm:cxn modelId="{69BFACC3-7A2F-46EC-9B2A-B670C274D7CF}" type="presOf" srcId="{B10E5312-2854-49D3-A4D3-1564DF021B7F}" destId="{2F835EA0-FDE5-4B44-8641-636EF762C9E4}" srcOrd="0" destOrd="0" presId="urn:microsoft.com/office/officeart/2005/8/layout/radial5"/>
    <dgm:cxn modelId="{9DB19A9E-1364-467A-91FD-5F0DA3F3B5C8}" srcId="{FA0B1774-CB24-4D40-A106-4F44FC59C15E}" destId="{4C0ECAAB-AF2B-4204-AF18-E6CE7F3A629C}" srcOrd="0" destOrd="0" parTransId="{3523891E-7A37-42BA-9E29-FBE9BD9EE55D}" sibTransId="{2A13F9C6-D45D-4D78-BB8F-CE7D91F6AF3A}"/>
    <dgm:cxn modelId="{F44CB0E6-54AF-4E24-A615-E6E8BA37A4B5}" srcId="{4C0ECAAB-AF2B-4204-AF18-E6CE7F3A629C}" destId="{13057B9D-AED2-4748-B919-091D72D4A7BF}" srcOrd="0" destOrd="0" parTransId="{B10E5312-2854-49D3-A4D3-1564DF021B7F}" sibTransId="{42862006-6FD1-49E1-9B12-78F84A4C05AF}"/>
    <dgm:cxn modelId="{00F74200-D10C-4F8E-AA13-1406E0168E3F}" type="presOf" srcId="{8BDF71D4-011E-42BA-8A19-089295569744}" destId="{14A0EF7F-26B0-4215-B92D-5436CC4B0300}" srcOrd="1" destOrd="0" presId="urn:microsoft.com/office/officeart/2005/8/layout/radial5"/>
    <dgm:cxn modelId="{67C0970A-2441-4BD0-AAA2-140C8259CD07}" srcId="{4C0ECAAB-AF2B-4204-AF18-E6CE7F3A629C}" destId="{DC511ADE-40AE-4FE0-BF2E-0C9ABAC30D35}" srcOrd="3" destOrd="0" parTransId="{D6701FC0-6305-49F5-B820-5E73B3C197F0}" sibTransId="{93A7DCA8-C377-41B6-9FCD-8CEC000D0882}"/>
    <dgm:cxn modelId="{C295AA86-9576-43CF-A123-1183DD0653F2}" type="presOf" srcId="{13057B9D-AED2-4748-B919-091D72D4A7BF}" destId="{50ADFF2A-FD8B-424F-AB88-6F76CD12495A}" srcOrd="0" destOrd="0" presId="urn:microsoft.com/office/officeart/2005/8/layout/radial5"/>
    <dgm:cxn modelId="{CEE8AB7E-8C74-486E-89B6-D92C04A85A31}" type="presParOf" srcId="{3B1C3E2B-50AF-468D-8FDF-6FD6DE5316F6}" destId="{6BAE81D2-6EFC-4954-8E9A-8E4495C545B7}" srcOrd="0" destOrd="0" presId="urn:microsoft.com/office/officeart/2005/8/layout/radial5"/>
    <dgm:cxn modelId="{42E3E05A-B7AE-48A6-943E-51538CACF4D2}" type="presParOf" srcId="{3B1C3E2B-50AF-468D-8FDF-6FD6DE5316F6}" destId="{2F835EA0-FDE5-4B44-8641-636EF762C9E4}" srcOrd="1" destOrd="0" presId="urn:microsoft.com/office/officeart/2005/8/layout/radial5"/>
    <dgm:cxn modelId="{5B0C0090-4442-42D0-8AAC-0F80CDBBAA80}" type="presParOf" srcId="{2F835EA0-FDE5-4B44-8641-636EF762C9E4}" destId="{C85599DD-4781-4D1B-BF18-2DF8B763CDC7}" srcOrd="0" destOrd="0" presId="urn:microsoft.com/office/officeart/2005/8/layout/radial5"/>
    <dgm:cxn modelId="{1D1E4177-9523-4147-AF52-F8D101528D13}" type="presParOf" srcId="{3B1C3E2B-50AF-468D-8FDF-6FD6DE5316F6}" destId="{50ADFF2A-FD8B-424F-AB88-6F76CD12495A}" srcOrd="2" destOrd="0" presId="urn:microsoft.com/office/officeart/2005/8/layout/radial5"/>
    <dgm:cxn modelId="{F43B8CEB-D3B8-462A-B444-F0CD91ECA241}" type="presParOf" srcId="{3B1C3E2B-50AF-468D-8FDF-6FD6DE5316F6}" destId="{0996E9BC-079B-4F1B-A6F2-765732851473}" srcOrd="3" destOrd="0" presId="urn:microsoft.com/office/officeart/2005/8/layout/radial5"/>
    <dgm:cxn modelId="{4575DC67-48E5-4353-8999-32AA26ECA813}" type="presParOf" srcId="{0996E9BC-079B-4F1B-A6F2-765732851473}" destId="{14A0EF7F-26B0-4215-B92D-5436CC4B0300}" srcOrd="0" destOrd="0" presId="urn:microsoft.com/office/officeart/2005/8/layout/radial5"/>
    <dgm:cxn modelId="{EAA72314-CD66-4A64-A7C7-CF8491EB8906}" type="presParOf" srcId="{3B1C3E2B-50AF-468D-8FDF-6FD6DE5316F6}" destId="{889B4700-F2C5-419B-A731-C642CB811199}" srcOrd="4" destOrd="0" presId="urn:microsoft.com/office/officeart/2005/8/layout/radial5"/>
    <dgm:cxn modelId="{89E47EA9-63A2-4545-A767-1BA1A60C8F38}" type="presParOf" srcId="{3B1C3E2B-50AF-468D-8FDF-6FD6DE5316F6}" destId="{E1677C47-1DD4-4007-8F5D-65834F621BB7}" srcOrd="5" destOrd="0" presId="urn:microsoft.com/office/officeart/2005/8/layout/radial5"/>
    <dgm:cxn modelId="{85280E6B-F018-4423-9869-BA8F9B4DFDC7}" type="presParOf" srcId="{E1677C47-1DD4-4007-8F5D-65834F621BB7}" destId="{F7E51B25-DA52-4435-9B6E-B0334466A9AD}" srcOrd="0" destOrd="0" presId="urn:microsoft.com/office/officeart/2005/8/layout/radial5"/>
    <dgm:cxn modelId="{24C3483A-E6FF-4A0F-BCBE-EB13E1DA4CFB}" type="presParOf" srcId="{3B1C3E2B-50AF-468D-8FDF-6FD6DE5316F6}" destId="{6D2DE191-FCB6-4E86-B659-9C0F725C9731}" srcOrd="6" destOrd="0" presId="urn:microsoft.com/office/officeart/2005/8/layout/radial5"/>
    <dgm:cxn modelId="{36B75E98-0710-4098-8170-72354F3679C7}" type="presParOf" srcId="{3B1C3E2B-50AF-468D-8FDF-6FD6DE5316F6}" destId="{3A3BBDFE-4AE3-4007-963C-4C024FD2F468}" srcOrd="7" destOrd="0" presId="urn:microsoft.com/office/officeart/2005/8/layout/radial5"/>
    <dgm:cxn modelId="{7914F144-830E-4A5D-8434-C3A4AE9AC04B}" type="presParOf" srcId="{3A3BBDFE-4AE3-4007-963C-4C024FD2F468}" destId="{24914254-B493-44F5-B926-DC56568E4D0E}" srcOrd="0" destOrd="0" presId="urn:microsoft.com/office/officeart/2005/8/layout/radial5"/>
    <dgm:cxn modelId="{B1544203-04E3-47E5-BA2D-34301A13040A}" type="presParOf" srcId="{3B1C3E2B-50AF-468D-8FDF-6FD6DE5316F6}" destId="{AC7D2296-D1DD-42F2-B068-4761845AED63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3496FF-D422-4210-9800-86E9A0952CEA}">
      <dsp:nvSpPr>
        <dsp:cNvPr id="0" name=""/>
        <dsp:cNvSpPr/>
      </dsp:nvSpPr>
      <dsp:spPr>
        <a:xfrm>
          <a:off x="3036782" y="0"/>
          <a:ext cx="1966986" cy="1966986"/>
        </a:xfrm>
        <a:prstGeom prst="ellipse">
          <a:avLst/>
        </a:prstGeom>
        <a:solidFill>
          <a:srgbClr val="CC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905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消費者</a:t>
          </a:r>
          <a:endParaRPr lang="zh-TW" altLang="en-US" sz="3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324840" y="288058"/>
        <a:ext cx="1390870" cy="1390870"/>
      </dsp:txXfrm>
    </dsp:sp>
    <dsp:sp modelId="{1835BFA5-0B05-4E5D-B0B0-E43CD486E185}">
      <dsp:nvSpPr>
        <dsp:cNvPr id="0" name=""/>
        <dsp:cNvSpPr/>
      </dsp:nvSpPr>
      <dsp:spPr>
        <a:xfrm rot="7682432">
          <a:off x="2507545" y="1954146"/>
          <a:ext cx="764557" cy="666692"/>
        </a:xfrm>
        <a:prstGeom prst="rightArrow">
          <a:avLst>
            <a:gd name="adj1" fmla="val 60000"/>
            <a:gd name="adj2" fmla="val 50000"/>
          </a:avLst>
        </a:prstGeom>
        <a:solidFill>
          <a:srgbClr val="CC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700" kern="1200"/>
        </a:p>
      </dsp:txBody>
      <dsp:txXfrm rot="10800000">
        <a:off x="2669173" y="2008723"/>
        <a:ext cx="564549" cy="400016"/>
      </dsp:txXfrm>
    </dsp:sp>
    <dsp:sp modelId="{720C85A7-3F5B-4404-A9C5-27717BE6E89C}">
      <dsp:nvSpPr>
        <dsp:cNvPr id="0" name=""/>
        <dsp:cNvSpPr/>
      </dsp:nvSpPr>
      <dsp:spPr>
        <a:xfrm>
          <a:off x="1034574" y="2558976"/>
          <a:ext cx="1966986" cy="1966986"/>
        </a:xfrm>
        <a:prstGeom prst="ellipse">
          <a:avLst/>
        </a:prstGeom>
        <a:solidFill>
          <a:srgbClr val="3C602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209550" h="1397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旅遊業</a:t>
          </a:r>
          <a:endParaRPr lang="zh-TW" altLang="en-US" sz="3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322632" y="2847034"/>
        <a:ext cx="1390870" cy="1390870"/>
      </dsp:txXfrm>
    </dsp:sp>
    <dsp:sp modelId="{E73AF868-E423-4D41-8A03-EF3C7EE09A4C}">
      <dsp:nvSpPr>
        <dsp:cNvPr id="0" name=""/>
        <dsp:cNvSpPr/>
      </dsp:nvSpPr>
      <dsp:spPr>
        <a:xfrm rot="21563999">
          <a:off x="3846646" y="4190458"/>
          <a:ext cx="790128" cy="432476"/>
        </a:xfrm>
        <a:prstGeom prst="rightArrow">
          <a:avLst>
            <a:gd name="adj1" fmla="val 60000"/>
            <a:gd name="adj2" fmla="val 50000"/>
          </a:avLst>
        </a:prstGeom>
        <a:solidFill>
          <a:srgbClr val="3C602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/>
        </a:p>
      </dsp:txBody>
      <dsp:txXfrm>
        <a:off x="3846650" y="4277632"/>
        <a:ext cx="660385" cy="259486"/>
      </dsp:txXfrm>
    </dsp:sp>
    <dsp:sp modelId="{F8BE4646-43FD-449E-995B-C084C2FA0F41}">
      <dsp:nvSpPr>
        <dsp:cNvPr id="0" name=""/>
        <dsp:cNvSpPr/>
      </dsp:nvSpPr>
      <dsp:spPr>
        <a:xfrm>
          <a:off x="5395963" y="2513300"/>
          <a:ext cx="1966986" cy="1966986"/>
        </a:xfrm>
        <a:prstGeom prst="ellipse">
          <a:avLst/>
        </a:prstGeom>
        <a:solidFill>
          <a:srgbClr val="66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26035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遊覽車</a:t>
          </a:r>
          <a:endParaRPr lang="zh-TW" altLang="en-US" sz="3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684021" y="2801358"/>
        <a:ext cx="1390870" cy="1390870"/>
      </dsp:txXfrm>
    </dsp:sp>
    <dsp:sp modelId="{01B6E7E8-430E-4D24-A247-F77FDECF699D}">
      <dsp:nvSpPr>
        <dsp:cNvPr id="0" name=""/>
        <dsp:cNvSpPr/>
      </dsp:nvSpPr>
      <dsp:spPr>
        <a:xfrm rot="13608702">
          <a:off x="4822834" y="1924402"/>
          <a:ext cx="784453" cy="663858"/>
        </a:xfrm>
        <a:prstGeom prst="rightArrow">
          <a:avLst>
            <a:gd name="adj1" fmla="val 60000"/>
            <a:gd name="adj2" fmla="val 50000"/>
          </a:avLst>
        </a:prstGeom>
        <a:solidFill>
          <a:srgbClr val="66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700" kern="1200"/>
        </a:p>
      </dsp:txBody>
      <dsp:txXfrm rot="10800000">
        <a:off x="4990564" y="2129778"/>
        <a:ext cx="585296" cy="3983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35A7A0-CD14-4BC2-835E-20CA5B93F899}">
      <dsp:nvSpPr>
        <dsp:cNvPr id="0" name=""/>
        <dsp:cNvSpPr/>
      </dsp:nvSpPr>
      <dsp:spPr>
        <a:xfrm rot="5400000">
          <a:off x="-307326" y="312706"/>
          <a:ext cx="2048841" cy="1434189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2000" kern="1200" dirty="0" smtClean="0">
            <a:solidFill>
              <a:schemeClr val="bg1"/>
            </a:solidFill>
            <a:latin typeface="Calibri"/>
            <a:ea typeface="新細明體"/>
            <a:cs typeface="+mn-cs"/>
          </a:endParaRPr>
        </a:p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掌控</a:t>
          </a:r>
          <a:endParaRPr lang="en-US" altLang="zh-TW" sz="2000" b="1" kern="1200" dirty="0" smtClean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問題產品</a:t>
          </a:r>
          <a:endParaRPr lang="zh-TW" altLang="en-US" sz="2000" b="1" kern="1200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" y="722475"/>
        <a:ext cx="1434189" cy="614652"/>
      </dsp:txXfrm>
    </dsp:sp>
    <dsp:sp modelId="{35278D2B-886D-4F74-8EEB-31D9E14BACFA}">
      <dsp:nvSpPr>
        <dsp:cNvPr id="0" name=""/>
        <dsp:cNvSpPr/>
      </dsp:nvSpPr>
      <dsp:spPr>
        <a:xfrm rot="5400000">
          <a:off x="3798430" y="-2323231"/>
          <a:ext cx="1332447" cy="6060929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嚴查薄利競爭旅遊產品，旅遊行程時間較長者，必須替換駕駛、調整行程或搭配其他多元運具，凡價格、遊程不合理者將直接要求下架。</a:t>
          </a:r>
          <a:endParaRPr lang="zh-TW" altLang="en-US" sz="1400" b="1" kern="1200" dirty="0">
            <a:solidFill>
              <a:srgbClr val="0070C0"/>
            </a:solidFill>
            <a:latin typeface="Calibri"/>
            <a:ea typeface="新細明體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清查高風險駕駛、高齡車輛召回臨檢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督導評鑑不佳之遊覽車客運業者限期改善，未改善者停止部分營業或撤照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400" b="1" kern="1200" dirty="0" smtClean="0">
              <a:solidFill>
                <a:srgbClr val="0070C0"/>
              </a:solidFill>
              <a:latin typeface="微軟正黑體"/>
              <a:ea typeface="微軟正黑體"/>
              <a:cs typeface="+mn-cs"/>
            </a:rPr>
            <a:t>2/16</a:t>
          </a:r>
          <a:r>
            <a:rPr lang="zh-TW" altLang="en-US" sz="1400" b="1" kern="1200" dirty="0" smtClean="0">
              <a:solidFill>
                <a:srgbClr val="0070C0"/>
              </a:solidFill>
              <a:latin typeface="微軟正黑體"/>
              <a:ea typeface="微軟正黑體"/>
              <a:cs typeface="+mn-cs"/>
            </a:rPr>
            <a:t>起會同勞動部辦理「旅行社及遊覽車客運業聯合稽查專案計畫」</a:t>
          </a:r>
          <a:endParaRPr lang="zh-TW" altLang="en-US" sz="1400" b="1" kern="1200" dirty="0">
            <a:solidFill>
              <a:srgbClr val="0070C0"/>
            </a:solidFill>
            <a:latin typeface="Calibri"/>
            <a:ea typeface="新細明體"/>
            <a:cs typeface="+mn-cs"/>
          </a:endParaRPr>
        </a:p>
      </dsp:txBody>
      <dsp:txXfrm rot="-5400000">
        <a:off x="1434190" y="106054"/>
        <a:ext cx="5995884" cy="1202357"/>
      </dsp:txXfrm>
    </dsp:sp>
    <dsp:sp modelId="{88C5BCE9-EAA2-4891-994F-D63B34F5D464}">
      <dsp:nvSpPr>
        <dsp:cNvPr id="0" name=""/>
        <dsp:cNvSpPr/>
      </dsp:nvSpPr>
      <dsp:spPr>
        <a:xfrm rot="5400000">
          <a:off x="-307326" y="2171577"/>
          <a:ext cx="2048841" cy="1434189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修法與汰劣</a:t>
          </a:r>
          <a:endParaRPr lang="zh-TW" altLang="en-US" sz="2000" b="1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" y="2581346"/>
        <a:ext cx="1434189" cy="614652"/>
      </dsp:txXfrm>
    </dsp:sp>
    <dsp:sp modelId="{2E22E15E-3E6A-4D5D-8633-75169B07DA12}">
      <dsp:nvSpPr>
        <dsp:cNvPr id="0" name=""/>
        <dsp:cNvSpPr/>
      </dsp:nvSpPr>
      <dsp:spPr>
        <a:xfrm rot="5400000">
          <a:off x="3798780" y="-500339"/>
          <a:ext cx="1331747" cy="6060929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訂定遊程管理規範及注意事項，揭露高風險旅遊商品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遊覽車駕駛人登記證申請及換發，研議納入違反重大違規記點考核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全面檢討遊覽車客運業審議機制，建立市場供需參考指標據以評估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研擬推動營業大客車全面強制裝置數位式行車紀錄器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434190" y="1929262"/>
        <a:ext cx="5995918" cy="1201725"/>
      </dsp:txXfrm>
    </dsp:sp>
    <dsp:sp modelId="{03DE85B6-55C6-471A-BA05-3C987822A7EA}">
      <dsp:nvSpPr>
        <dsp:cNvPr id="0" name=""/>
        <dsp:cNvSpPr/>
      </dsp:nvSpPr>
      <dsp:spPr>
        <a:xfrm rot="5400000">
          <a:off x="-307326" y="4030449"/>
          <a:ext cx="2048841" cy="1434189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endParaRPr lang="en-US" altLang="zh-TW" sz="2000" b="1" kern="120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審視</a:t>
          </a:r>
          <a:endParaRPr lang="en-US" altLang="zh-TW" sz="2000" b="1" kern="120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產業結構</a:t>
          </a:r>
          <a:endParaRPr lang="en-US" altLang="zh-TW" sz="2000" b="1" kern="120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" y="4440218"/>
        <a:ext cx="1434189" cy="614652"/>
      </dsp:txXfrm>
    </dsp:sp>
    <dsp:sp modelId="{4BD870E1-F551-4E7C-BD8A-C14A7FD74192}">
      <dsp:nvSpPr>
        <dsp:cNvPr id="0" name=""/>
        <dsp:cNvSpPr/>
      </dsp:nvSpPr>
      <dsp:spPr>
        <a:xfrm rot="5400000">
          <a:off x="3798780" y="1358531"/>
          <a:ext cx="1331747" cy="6060929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正視遊覽車產業扭曲結構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扭轉靠行現象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434190" y="3788133"/>
        <a:ext cx="5995918" cy="12017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A75A8E-92AB-4C8C-956A-B3FF8AA2CA4D}">
      <dsp:nvSpPr>
        <dsp:cNvPr id="0" name=""/>
        <dsp:cNvSpPr/>
      </dsp:nvSpPr>
      <dsp:spPr>
        <a:xfrm>
          <a:off x="700588" y="2794912"/>
          <a:ext cx="1538418" cy="98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 hangingPunct="0">
            <a:lnSpc>
              <a:spcPct val="90000"/>
            </a:lnSpc>
            <a:spcBef>
              <a:spcPct val="0"/>
            </a:spcBef>
            <a:spcAft>
              <a:spcPts val="1200"/>
            </a:spcAft>
          </a:pPr>
          <a:endParaRPr lang="zh-TW" altLang="en-US" sz="2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700588" y="2794912"/>
        <a:ext cx="1538418" cy="98806"/>
      </dsp:txXfrm>
    </dsp:sp>
    <dsp:sp modelId="{74E6C754-8F5E-44F0-A2BB-740E5D565151}">
      <dsp:nvSpPr>
        <dsp:cNvPr id="0" name=""/>
        <dsp:cNvSpPr/>
      </dsp:nvSpPr>
      <dsp:spPr>
        <a:xfrm>
          <a:off x="741782" y="4513"/>
          <a:ext cx="411078" cy="5677526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DB05BB-4ABF-470D-9A5B-0ED473AF1DDD}">
      <dsp:nvSpPr>
        <dsp:cNvPr id="0" name=""/>
        <dsp:cNvSpPr/>
      </dsp:nvSpPr>
      <dsp:spPr>
        <a:xfrm>
          <a:off x="1207862" y="11105"/>
          <a:ext cx="4714494" cy="5677526"/>
        </a:xfrm>
        <a:prstGeom prst="rect">
          <a:avLst/>
        </a:prstGeo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嚴查旅遊商品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：觀光局會同勞動部、旅行品保協會、消基會等單位，共同對市面上一、二日遊之旅遊產品作合宜性審查，旅遊行程時間較長者，必須替換駕駛並於行程表揭露。其他凡價格、遊程不合理者，將要求下架。</a:t>
          </a:r>
          <a:endParaRPr lang="zh-TW" altLang="en-US" sz="145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推薦優良、杜絕不良服務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：公路總局公布連續兩期評鑑成績獲優良之遊覽車業者名單總計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41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家，供國人參考選用。另連續兩期丙、丁等業者共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27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家，其未來假期所提供之遊程、駕駛將由觀光局與公路總局共同嚴格審查，避免劣質服務影響國人信心。</a:t>
          </a:r>
          <a:endParaRPr lang="zh-TW" altLang="en-US" sz="145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管制老車旅程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：對於車齡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10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年以上之遊覽車，協調業界、公會透過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GPS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避免車齡老舊遊覽車行駛海拔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500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公尺以上之山區道路。</a:t>
          </a:r>
          <a:endParaRPr lang="zh-TW" altLang="en-US" sz="145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召回老車檢驗</a:t>
          </a:r>
          <a:r>
            <a:rPr lang="zh-TW" altLang="en-US" sz="1450" b="0" u="none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公路總局針對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0213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國五事故同型車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166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輛即日起召回臨檢，並針對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95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年之前已進入市場服務之老舊遊覽車車輛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5,157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輛於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個月內完成盤查；另針對遊覽車評鑑丙丁等業者車輛增加實施專案臨檢。</a:t>
          </a:r>
          <a:endParaRPr lang="zh-TW" altLang="en-US" sz="145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清查高風險駕駛</a:t>
          </a:r>
          <a:r>
            <a:rPr lang="zh-TW" altLang="en-US" sz="1450" b="0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公路總局清查有重大或高頻次違規、行為偏差等危及消費者權益或安全情事之駕駛，通知所屬遊覽車公司或旅行業，檢討是否持續雇用與合作</a:t>
          </a:r>
          <a:r>
            <a:rPr lang="zh-TW" altLang="en-US" sz="140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。</a:t>
          </a:r>
          <a:endParaRPr lang="zh-TW" altLang="en-US" sz="140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400" b="0" kern="120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22300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zh-TW" altLang="en-US" sz="140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22300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zh-TW" altLang="en-US" sz="140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400" b="0" kern="120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71450" lvl="1" indent="-171450" algn="just" defTabSz="711200" hangingPunct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60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60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1207862" y="11105"/>
        <a:ext cx="4714494" cy="56775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BC33D9-0E3C-465E-906B-9F2A1B06F4AA}">
      <dsp:nvSpPr>
        <dsp:cNvPr id="0" name=""/>
        <dsp:cNvSpPr/>
      </dsp:nvSpPr>
      <dsp:spPr>
        <a:xfrm>
          <a:off x="1167466" y="1211621"/>
          <a:ext cx="1540023" cy="1332182"/>
        </a:xfrm>
        <a:prstGeom prst="hexagon">
          <a:avLst>
            <a:gd name="adj" fmla="val 28570"/>
            <a:gd name="vf" fmla="val 11547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228</a:t>
          </a: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endParaRPr lang="en-US" altLang="zh-TW" sz="16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六大措施</a:t>
          </a:r>
          <a:endParaRPr lang="en-US" altLang="zh-TW" sz="16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喚回消費信心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422669" y="1432382"/>
        <a:ext cx="1029617" cy="890660"/>
      </dsp:txXfrm>
    </dsp:sp>
    <dsp:sp modelId="{812A73B2-2E5D-4890-812F-6319CA3CB3FB}">
      <dsp:nvSpPr>
        <dsp:cNvPr id="0" name=""/>
        <dsp:cNvSpPr/>
      </dsp:nvSpPr>
      <dsp:spPr>
        <a:xfrm>
          <a:off x="2131816" y="574261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6561E02-4EE4-4D07-9333-D4C564C3FF4F}">
      <dsp:nvSpPr>
        <dsp:cNvPr id="0" name=""/>
        <dsp:cNvSpPr/>
      </dsp:nvSpPr>
      <dsp:spPr>
        <a:xfrm>
          <a:off x="1309324" y="0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推薦</a:t>
          </a:r>
          <a: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優質服務</a:t>
          </a:r>
          <a:endParaRPr lang="zh-TW" altLang="en-US" sz="1400" b="1" kern="1200" dirty="0"/>
        </a:p>
      </dsp:txBody>
      <dsp:txXfrm>
        <a:off x="1518471" y="180936"/>
        <a:ext cx="843743" cy="729939"/>
      </dsp:txXfrm>
    </dsp:sp>
    <dsp:sp modelId="{FFA71963-B25A-4026-A5C5-9F67B09E10E6}">
      <dsp:nvSpPr>
        <dsp:cNvPr id="0" name=""/>
        <dsp:cNvSpPr/>
      </dsp:nvSpPr>
      <dsp:spPr>
        <a:xfrm>
          <a:off x="2809942" y="1510207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995C70B-4644-4DF4-91C4-5A725EBA1812}">
      <dsp:nvSpPr>
        <dsp:cNvPr id="0" name=""/>
        <dsp:cNvSpPr/>
      </dsp:nvSpPr>
      <dsp:spPr>
        <a:xfrm>
          <a:off x="2466760" y="671537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嚴查</a:t>
          </a:r>
          <a:endParaRPr kumimoji="0" lang="en-US" altLang="zh-TW" sz="1400" b="1" i="0" u="none" strike="noStrike" kern="1200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Times New Roman" pitchFamily="18" charset="0"/>
          </a:endParaRP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旅遊產品</a:t>
          </a:r>
          <a:endParaRPr lang="zh-TW" altLang="en-US" sz="1400" kern="1200" dirty="0"/>
        </a:p>
      </dsp:txBody>
      <dsp:txXfrm>
        <a:off x="2675907" y="852473"/>
        <a:ext cx="843743" cy="729939"/>
      </dsp:txXfrm>
    </dsp:sp>
    <dsp:sp modelId="{83FEB6C1-BA29-4FEC-8E86-8AF671B168A3}">
      <dsp:nvSpPr>
        <dsp:cNvPr id="0" name=""/>
        <dsp:cNvSpPr/>
      </dsp:nvSpPr>
      <dsp:spPr>
        <a:xfrm>
          <a:off x="2338872" y="2566713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8C141B3-0CBA-40F3-A2FC-6E8C690E4F87}">
      <dsp:nvSpPr>
        <dsp:cNvPr id="0" name=""/>
        <dsp:cNvSpPr/>
      </dsp:nvSpPr>
      <dsp:spPr>
        <a:xfrm>
          <a:off x="2466760" y="1991700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2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清查</a:t>
          </a:r>
          <a:endParaRPr kumimoji="0" lang="en-US" altLang="zh-TW" sz="1200" b="1" i="0" u="none" strike="noStrike" kern="1200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Times New Roman" pitchFamily="18" charset="0"/>
          </a:endParaRP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2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高風險駕駛</a:t>
          </a:r>
          <a:endParaRPr lang="zh-TW" altLang="en-US" sz="1200" b="1" kern="1200" dirty="0"/>
        </a:p>
      </dsp:txBody>
      <dsp:txXfrm>
        <a:off x="2675907" y="2172636"/>
        <a:ext cx="843743" cy="729939"/>
      </dsp:txXfrm>
    </dsp:sp>
    <dsp:sp modelId="{69A743DD-3EBF-4036-ADC2-4B283B8AFED3}">
      <dsp:nvSpPr>
        <dsp:cNvPr id="0" name=""/>
        <dsp:cNvSpPr/>
      </dsp:nvSpPr>
      <dsp:spPr>
        <a:xfrm>
          <a:off x="1170332" y="2676383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407BF67-A636-413E-8E41-7484DD394B73}">
      <dsp:nvSpPr>
        <dsp:cNvPr id="0" name=""/>
        <dsp:cNvSpPr/>
      </dsp:nvSpPr>
      <dsp:spPr>
        <a:xfrm>
          <a:off x="1309324" y="2663988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召回</a:t>
          </a:r>
          <a: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老車嚴檢</a:t>
          </a:r>
          <a:endParaRPr lang="zh-TW" altLang="en-US" sz="1400" b="1" kern="1200" dirty="0"/>
        </a:p>
      </dsp:txBody>
      <dsp:txXfrm>
        <a:off x="1518471" y="2844924"/>
        <a:ext cx="843743" cy="729939"/>
      </dsp:txXfrm>
    </dsp:sp>
    <dsp:sp modelId="{06020DA9-69E2-4AFF-AE25-586C2440FCBF}">
      <dsp:nvSpPr>
        <dsp:cNvPr id="0" name=""/>
        <dsp:cNvSpPr/>
      </dsp:nvSpPr>
      <dsp:spPr>
        <a:xfrm>
          <a:off x="481101" y="1740813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0018518-4515-4EB4-9C6C-51608BAC53A7}">
      <dsp:nvSpPr>
        <dsp:cNvPr id="0" name=""/>
        <dsp:cNvSpPr/>
      </dsp:nvSpPr>
      <dsp:spPr>
        <a:xfrm>
          <a:off x="146515" y="1992451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管制</a:t>
          </a:r>
          <a: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老車旅程</a:t>
          </a:r>
          <a:endParaRPr lang="zh-TW" altLang="en-US" sz="1400" b="1" kern="1200" dirty="0"/>
        </a:p>
      </dsp:txBody>
      <dsp:txXfrm>
        <a:off x="355662" y="2173387"/>
        <a:ext cx="843743" cy="729939"/>
      </dsp:txXfrm>
    </dsp:sp>
    <dsp:sp modelId="{9B09062D-FE21-4B5E-B464-2C4608AAB1F2}">
      <dsp:nvSpPr>
        <dsp:cNvPr id="0" name=""/>
        <dsp:cNvSpPr/>
      </dsp:nvSpPr>
      <dsp:spPr>
        <a:xfrm>
          <a:off x="146515" y="670034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杜絕</a:t>
          </a:r>
          <a: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不良服務</a:t>
          </a:r>
          <a:endParaRPr lang="zh-TW" altLang="en-US" sz="1400" b="1" kern="1200" dirty="0"/>
        </a:p>
      </dsp:txBody>
      <dsp:txXfrm>
        <a:off x="355662" y="850970"/>
        <a:ext cx="843743" cy="7299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AE81D2-6EFC-4954-8E9A-8E4495C545B7}">
      <dsp:nvSpPr>
        <dsp:cNvPr id="0" name=""/>
        <dsp:cNvSpPr/>
      </dsp:nvSpPr>
      <dsp:spPr>
        <a:xfrm>
          <a:off x="925872" y="817417"/>
          <a:ext cx="475748" cy="47574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利益</a:t>
          </a:r>
          <a:endParaRPr lang="zh-TW" altLang="en-US" sz="1200" kern="1200" dirty="0"/>
        </a:p>
      </dsp:txBody>
      <dsp:txXfrm>
        <a:off x="995544" y="887089"/>
        <a:ext cx="336404" cy="336404"/>
      </dsp:txXfrm>
    </dsp:sp>
    <dsp:sp modelId="{2F835EA0-FDE5-4B44-8641-636EF762C9E4}">
      <dsp:nvSpPr>
        <dsp:cNvPr id="0" name=""/>
        <dsp:cNvSpPr/>
      </dsp:nvSpPr>
      <dsp:spPr>
        <a:xfrm rot="16200000">
          <a:off x="1123976" y="677232"/>
          <a:ext cx="79540" cy="13479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135907" y="716122"/>
        <a:ext cx="55678" cy="80877"/>
      </dsp:txXfrm>
    </dsp:sp>
    <dsp:sp modelId="{50ADFF2A-FD8B-424F-AB88-6F76CD12495A}">
      <dsp:nvSpPr>
        <dsp:cNvPr id="0" name=""/>
        <dsp:cNvSpPr/>
      </dsp:nvSpPr>
      <dsp:spPr>
        <a:xfrm>
          <a:off x="799555" y="-9714"/>
          <a:ext cx="728382" cy="677054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觀光</a:t>
          </a:r>
          <a:r>
            <a:rPr lang="en-US" altLang="zh-TW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產業</a:t>
          </a:r>
          <a:endParaRPr lang="zh-TW" altLang="en-US" sz="1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06224" y="89438"/>
        <a:ext cx="515044" cy="478750"/>
      </dsp:txXfrm>
    </dsp:sp>
    <dsp:sp modelId="{0996E9BC-079B-4F1B-A6F2-765732851473}">
      <dsp:nvSpPr>
        <dsp:cNvPr id="0" name=""/>
        <dsp:cNvSpPr/>
      </dsp:nvSpPr>
      <dsp:spPr>
        <a:xfrm>
          <a:off x="1430306" y="987893"/>
          <a:ext cx="69106" cy="13479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430306" y="1014852"/>
        <a:ext cx="48374" cy="80877"/>
      </dsp:txXfrm>
    </dsp:sp>
    <dsp:sp modelId="{889B4700-F2C5-419B-A731-C642CB811199}">
      <dsp:nvSpPr>
        <dsp:cNvPr id="0" name=""/>
        <dsp:cNvSpPr/>
      </dsp:nvSpPr>
      <dsp:spPr>
        <a:xfrm>
          <a:off x="1532009" y="729891"/>
          <a:ext cx="716429" cy="650799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遊覽車業者</a:t>
          </a:r>
          <a:endParaRPr lang="zh-TW" altLang="en-US" sz="1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636928" y="825198"/>
        <a:ext cx="506591" cy="460185"/>
      </dsp:txXfrm>
    </dsp:sp>
    <dsp:sp modelId="{E1677C47-1DD4-4007-8F5D-65834F621BB7}">
      <dsp:nvSpPr>
        <dsp:cNvPr id="0" name=""/>
        <dsp:cNvSpPr/>
      </dsp:nvSpPr>
      <dsp:spPr>
        <a:xfrm rot="5400000">
          <a:off x="1111585" y="1321233"/>
          <a:ext cx="104323" cy="13479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127234" y="1332544"/>
        <a:ext cx="73026" cy="80877"/>
      </dsp:txXfrm>
    </dsp:sp>
    <dsp:sp modelId="{6D2DE191-FCB6-4E86-B659-9C0F725C9731}">
      <dsp:nvSpPr>
        <dsp:cNvPr id="0" name=""/>
        <dsp:cNvSpPr/>
      </dsp:nvSpPr>
      <dsp:spPr>
        <a:xfrm>
          <a:off x="759586" y="1490001"/>
          <a:ext cx="808319" cy="583534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車體</a:t>
          </a:r>
          <a:r>
            <a:rPr lang="en-US" altLang="zh-TW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產業</a:t>
          </a:r>
          <a:endParaRPr lang="zh-TW" altLang="en-US" sz="1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77962" y="1575458"/>
        <a:ext cx="571567" cy="412620"/>
      </dsp:txXfrm>
    </dsp:sp>
    <dsp:sp modelId="{3A3BBDFE-4AE3-4007-963C-4C024FD2F468}">
      <dsp:nvSpPr>
        <dsp:cNvPr id="0" name=""/>
        <dsp:cNvSpPr/>
      </dsp:nvSpPr>
      <dsp:spPr>
        <a:xfrm rot="10800000">
          <a:off x="842382" y="987893"/>
          <a:ext cx="58999" cy="13479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860082" y="1014852"/>
        <a:ext cx="41299" cy="80877"/>
      </dsp:txXfrm>
    </dsp:sp>
    <dsp:sp modelId="{AC7D2296-D1DD-42F2-B068-4761845AED63}">
      <dsp:nvSpPr>
        <dsp:cNvPr id="0" name=""/>
        <dsp:cNvSpPr/>
      </dsp:nvSpPr>
      <dsp:spPr>
        <a:xfrm>
          <a:off x="59985" y="724262"/>
          <a:ext cx="754566" cy="662056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靠行</a:t>
          </a:r>
          <a:r>
            <a:rPr lang="en-US" altLang="zh-TW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車主</a:t>
          </a:r>
          <a:endParaRPr lang="zh-TW" altLang="en-US" sz="1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70489" y="821218"/>
        <a:ext cx="533558" cy="4681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BracketList+Icon">
  <dgm:title val="垂直括弧清單"/>
  <dgm:desc val="用來顯示分成群組的資訊方塊。適用在 [階層 2] 有大量文字的情況。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六角放射狀"/>
  <dgm:desc val="用來顯示與中心概念或主題相關的連續流程。上限為 6 個階層 2 的圖形。 最適合用在少量文字的情況。 未使用的文字不會出現，但只要切換版面配置，仍然可以使用。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24" tIns="46262" rIns="92524" bIns="46262" numCol="1" anchor="t" anchorCtr="0" compatLnSpc="1">
            <a:prstTxWarp prst="textNoShape">
              <a:avLst/>
            </a:prstTxWarp>
          </a:bodyPr>
          <a:lstStyle>
            <a:lvl1pPr algn="l" defTabSz="926723">
              <a:lnSpc>
                <a:spcPct val="100000"/>
              </a:lnSpc>
              <a:spcBef>
                <a:spcPct val="0"/>
              </a:spcBef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24" tIns="46262" rIns="92524" bIns="46262" numCol="1" anchor="t" anchorCtr="0" compatLnSpc="1">
            <a:prstTxWarp prst="textNoShape">
              <a:avLst/>
            </a:prstTxWarp>
          </a:bodyPr>
          <a:lstStyle>
            <a:lvl1pPr algn="r" defTabSz="926723">
              <a:lnSpc>
                <a:spcPct val="100000"/>
              </a:lnSpc>
              <a:spcBef>
                <a:spcPct val="0"/>
              </a:spcBef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95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24" tIns="46262" rIns="92524" bIns="46262" numCol="1" anchor="b" anchorCtr="0" compatLnSpc="1">
            <a:prstTxWarp prst="textNoShape">
              <a:avLst/>
            </a:prstTxWarp>
          </a:bodyPr>
          <a:lstStyle>
            <a:lvl1pPr algn="l" defTabSz="926723">
              <a:lnSpc>
                <a:spcPct val="100000"/>
              </a:lnSpc>
              <a:spcBef>
                <a:spcPct val="0"/>
              </a:spcBef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37895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24" tIns="46262" rIns="92524" bIns="46262" numCol="1" anchor="b" anchorCtr="0" compatLnSpc="1">
            <a:prstTxWarp prst="textNoShape">
              <a:avLst/>
            </a:prstTxWarp>
          </a:bodyPr>
          <a:lstStyle>
            <a:lvl1pPr algn="r" defTabSz="926723">
              <a:lnSpc>
                <a:spcPct val="100000"/>
              </a:lnSpc>
              <a:spcBef>
                <a:spcPct val="0"/>
              </a:spcBef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fld id="{C3876DEE-001B-4889-9724-E266436A6F9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875693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433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t" anchorCtr="0" compatLnSpc="1">
            <a:prstTxWarp prst="textNoShape">
              <a:avLst/>
            </a:prstTxWarp>
          </a:bodyPr>
          <a:lstStyle>
            <a:lvl1pPr algn="l" defTabSz="926723"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88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87655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t" anchorCtr="0" compatLnSpc="1">
            <a:prstTxWarp prst="textNoShape">
              <a:avLst/>
            </a:prstTxWarp>
          </a:bodyPr>
          <a:lstStyle>
            <a:lvl1pPr algn="r" defTabSz="926723"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74725" y="763588"/>
            <a:ext cx="4906963" cy="36798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488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1863" y="4673600"/>
            <a:ext cx="4975225" cy="444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2488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47200"/>
            <a:ext cx="2954338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b" anchorCtr="0" compatLnSpc="1">
            <a:prstTxWarp prst="textNoShape">
              <a:avLst/>
            </a:prstTxWarp>
          </a:bodyPr>
          <a:lstStyle>
            <a:lvl1pPr algn="l" defTabSz="926723"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88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347200"/>
            <a:ext cx="287655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b" anchorCtr="0" compatLnSpc="1">
            <a:prstTxWarp prst="textNoShape">
              <a:avLst/>
            </a:prstTxWarp>
          </a:bodyPr>
          <a:lstStyle>
            <a:lvl1pPr algn="r" defTabSz="926723"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fld id="{9DA97548-7DF9-429D-AF58-67BE631B4B9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269237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92D86-C4FB-433B-9CA2-165FA4097980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0343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39607" indent="-284464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37857" indent="-227571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592999" indent="-227571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48142" indent="-227571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03284" indent="-227571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58427" indent="-227571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13570" indent="-227571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68712" indent="-227571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E64A5F7D-F3AD-47B4-83B2-EA9F431DAB93}" type="slidenum">
              <a:rPr lang="en-US" altLang="zh-TW" smtClean="0"/>
              <a:pPr eaLnBrk="1" hangingPunct="1">
                <a:spcBef>
                  <a:spcPct val="0"/>
                </a:spcBef>
              </a:pPr>
              <a:t>5</a:t>
            </a:fld>
            <a:endParaRPr lang="en-US" altLang="zh-TW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zh-TW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dirty="0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dirty="0" smtClean="0">
              <a:ea typeface="新細明體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hidden">
          <a:xfrm>
            <a:off x="1752600" y="1600200"/>
            <a:ext cx="7391400" cy="52578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>
              <a:ea typeface="新細明體" pitchFamily="18" charset="-120"/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0" y="-19050"/>
            <a:ext cx="9144000" cy="1658938"/>
            <a:chOff x="0" y="-9"/>
            <a:chExt cx="5760" cy="1045"/>
          </a:xfrm>
        </p:grpSpPr>
        <p:sp>
          <p:nvSpPr>
            <p:cNvPr id="6" name="Freeform 5"/>
            <p:cNvSpPr>
              <a:spLocks/>
            </p:cNvSpPr>
            <p:nvPr userDrawn="1"/>
          </p:nvSpPr>
          <p:spPr bwMode="ltGray">
            <a:xfrm>
              <a:off x="0" y="4"/>
              <a:ext cx="5760" cy="1032"/>
            </a:xfrm>
            <a:custGeom>
              <a:avLst/>
              <a:gdLst>
                <a:gd name="T0" fmla="*/ 63508287 w 4848"/>
                <a:gd name="T1" fmla="*/ 2147483647 h 432"/>
                <a:gd name="T2" fmla="*/ 0 w 4848"/>
                <a:gd name="T3" fmla="*/ 2147483647 h 432"/>
                <a:gd name="T4" fmla="*/ 0 w 4848"/>
                <a:gd name="T5" fmla="*/ 0 h 432"/>
                <a:gd name="T6" fmla="*/ 63508287 w 4848"/>
                <a:gd name="T7" fmla="*/ 0 h 432"/>
                <a:gd name="T8" fmla="*/ 63508287 w 4848"/>
                <a:gd name="T9" fmla="*/ 2147483647 h 4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48" h="432">
                  <a:moveTo>
                    <a:pt x="4848" y="432"/>
                  </a:moveTo>
                  <a:lnTo>
                    <a:pt x="0" y="432"/>
                  </a:lnTo>
                  <a:lnTo>
                    <a:pt x="0" y="0"/>
                  </a:lnTo>
                  <a:lnTo>
                    <a:pt x="4848" y="0"/>
                  </a:lnTo>
                  <a:lnTo>
                    <a:pt x="4848" y="432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7" name="Group 6"/>
            <p:cNvGrpSpPr>
              <a:grpSpLocks/>
            </p:cNvGrpSpPr>
            <p:nvPr userDrawn="1"/>
          </p:nvGrpSpPr>
          <p:grpSpPr bwMode="auto">
            <a:xfrm>
              <a:off x="333" y="-9"/>
              <a:ext cx="5176" cy="1044"/>
              <a:chOff x="333" y="-9"/>
              <a:chExt cx="5176" cy="1044"/>
            </a:xfrm>
          </p:grpSpPr>
          <p:sp>
            <p:nvSpPr>
              <p:cNvPr id="36" name="Freeform 7"/>
              <p:cNvSpPr>
                <a:spLocks/>
              </p:cNvSpPr>
              <p:nvPr userDrawn="1"/>
            </p:nvSpPr>
            <p:spPr bwMode="ltGray">
              <a:xfrm>
                <a:off x="3230" y="949"/>
                <a:ext cx="17" cy="20"/>
              </a:xfrm>
              <a:custGeom>
                <a:avLst/>
                <a:gdLst>
                  <a:gd name="T0" fmla="*/ 4839 w 15"/>
                  <a:gd name="T1" fmla="*/ 3 h 23"/>
                  <a:gd name="T2" fmla="*/ 14500 w 15"/>
                  <a:gd name="T3" fmla="*/ 3 h 23"/>
                  <a:gd name="T4" fmla="*/ 12794 w 15"/>
                  <a:gd name="T5" fmla="*/ 3 h 23"/>
                  <a:gd name="T6" fmla="*/ 4839 w 15"/>
                  <a:gd name="T7" fmla="*/ 3 h 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5" h="23">
                    <a:moveTo>
                      <a:pt x="5" y="11"/>
                    </a:moveTo>
                    <a:cubicBezTo>
                      <a:pt x="2" y="1"/>
                      <a:pt x="7" y="0"/>
                      <a:pt x="15" y="5"/>
                    </a:cubicBezTo>
                    <a:cubicBezTo>
                      <a:pt x="14" y="9"/>
                      <a:pt x="15" y="13"/>
                      <a:pt x="13" y="17"/>
                    </a:cubicBezTo>
                    <a:cubicBezTo>
                      <a:pt x="9" y="23"/>
                      <a:pt x="0" y="16"/>
                      <a:pt x="5" y="1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7" name="Freeform 8"/>
              <p:cNvSpPr>
                <a:spLocks/>
              </p:cNvSpPr>
              <p:nvPr userDrawn="1"/>
            </p:nvSpPr>
            <p:spPr bwMode="ltGray">
              <a:xfrm>
                <a:off x="3406" y="1015"/>
                <a:ext cx="21" cy="20"/>
              </a:xfrm>
              <a:custGeom>
                <a:avLst/>
                <a:gdLst>
                  <a:gd name="T0" fmla="*/ 3 w 20"/>
                  <a:gd name="T1" fmla="*/ 3 h 23"/>
                  <a:gd name="T2" fmla="*/ 181 w 20"/>
                  <a:gd name="T3" fmla="*/ 3 h 23"/>
                  <a:gd name="T4" fmla="*/ 7 w 20"/>
                  <a:gd name="T5" fmla="*/ 3 h 23"/>
                  <a:gd name="T6" fmla="*/ 3 w 20"/>
                  <a:gd name="T7" fmla="*/ 3 h 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0" h="23">
                    <a:moveTo>
                      <a:pt x="3" y="13"/>
                    </a:moveTo>
                    <a:cubicBezTo>
                      <a:pt x="0" y="5"/>
                      <a:pt x="2" y="0"/>
                      <a:pt x="11" y="3"/>
                    </a:cubicBezTo>
                    <a:cubicBezTo>
                      <a:pt x="16" y="10"/>
                      <a:pt x="20" y="23"/>
                      <a:pt x="7" y="19"/>
                    </a:cubicBezTo>
                    <a:cubicBezTo>
                      <a:pt x="6" y="17"/>
                      <a:pt x="3" y="13"/>
                      <a:pt x="3" y="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8" name="Freeform 9"/>
              <p:cNvSpPr>
                <a:spLocks/>
              </p:cNvSpPr>
              <p:nvPr userDrawn="1"/>
            </p:nvSpPr>
            <p:spPr bwMode="ltGray">
              <a:xfrm>
                <a:off x="2909" y="908"/>
                <a:ext cx="31" cy="34"/>
              </a:xfrm>
              <a:custGeom>
                <a:avLst/>
                <a:gdLst>
                  <a:gd name="T0" fmla="*/ 109 w 30"/>
                  <a:gd name="T1" fmla="*/ 2 h 42"/>
                  <a:gd name="T2" fmla="*/ 8 w 30"/>
                  <a:gd name="T3" fmla="*/ 2 h 42"/>
                  <a:gd name="T4" fmla="*/ 0 w 30"/>
                  <a:gd name="T5" fmla="*/ 2 h 42"/>
                  <a:gd name="T6" fmla="*/ 109 w 30"/>
                  <a:gd name="T7" fmla="*/ 2 h 42"/>
                  <a:gd name="T8" fmla="*/ 173 w 30"/>
                  <a:gd name="T9" fmla="*/ 2 h 42"/>
                  <a:gd name="T10" fmla="*/ 162 w 30"/>
                  <a:gd name="T11" fmla="*/ 2 h 42"/>
                  <a:gd name="T12" fmla="*/ 109 w 30"/>
                  <a:gd name="T13" fmla="*/ 2 h 4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42">
                    <a:moveTo>
                      <a:pt x="16" y="33"/>
                    </a:moveTo>
                    <a:cubicBezTo>
                      <a:pt x="3" y="20"/>
                      <a:pt x="15" y="34"/>
                      <a:pt x="8" y="21"/>
                    </a:cubicBezTo>
                    <a:cubicBezTo>
                      <a:pt x="6" y="17"/>
                      <a:pt x="0" y="9"/>
                      <a:pt x="0" y="9"/>
                    </a:cubicBezTo>
                    <a:cubicBezTo>
                      <a:pt x="5" y="1"/>
                      <a:pt x="7" y="0"/>
                      <a:pt x="16" y="3"/>
                    </a:cubicBezTo>
                    <a:cubicBezTo>
                      <a:pt x="25" y="16"/>
                      <a:pt x="10" y="16"/>
                      <a:pt x="30" y="23"/>
                    </a:cubicBezTo>
                    <a:cubicBezTo>
                      <a:pt x="29" y="26"/>
                      <a:pt x="30" y="29"/>
                      <a:pt x="28" y="31"/>
                    </a:cubicBezTo>
                    <a:cubicBezTo>
                      <a:pt x="15" y="42"/>
                      <a:pt x="16" y="38"/>
                      <a:pt x="16" y="33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9" name="Freeform 10"/>
              <p:cNvSpPr>
                <a:spLocks/>
              </p:cNvSpPr>
              <p:nvPr userDrawn="1"/>
            </p:nvSpPr>
            <p:spPr bwMode="ltGray">
              <a:xfrm>
                <a:off x="2551" y="940"/>
                <a:ext cx="25" cy="12"/>
              </a:xfrm>
              <a:custGeom>
                <a:avLst/>
                <a:gdLst>
                  <a:gd name="T0" fmla="*/ 15 w 25"/>
                  <a:gd name="T1" fmla="*/ 2 h 16"/>
                  <a:gd name="T2" fmla="*/ 3 w 25"/>
                  <a:gd name="T3" fmla="*/ 2 h 16"/>
                  <a:gd name="T4" fmla="*/ 15 w 25"/>
                  <a:gd name="T5" fmla="*/ 0 h 16"/>
                  <a:gd name="T6" fmla="*/ 15 w 25"/>
                  <a:gd name="T7" fmla="*/ 2 h 1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5" h="16">
                    <a:moveTo>
                      <a:pt x="15" y="16"/>
                    </a:moveTo>
                    <a:cubicBezTo>
                      <a:pt x="10" y="15"/>
                      <a:pt x="0" y="12"/>
                      <a:pt x="3" y="8"/>
                    </a:cubicBezTo>
                    <a:cubicBezTo>
                      <a:pt x="6" y="4"/>
                      <a:pt x="15" y="0"/>
                      <a:pt x="15" y="0"/>
                    </a:cubicBezTo>
                    <a:cubicBezTo>
                      <a:pt x="17" y="3"/>
                      <a:pt x="25" y="16"/>
                      <a:pt x="15" y="1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0" name="Freeform 11"/>
              <p:cNvSpPr>
                <a:spLocks/>
              </p:cNvSpPr>
              <p:nvPr userDrawn="1"/>
            </p:nvSpPr>
            <p:spPr bwMode="ltGray">
              <a:xfrm>
                <a:off x="2443" y="954"/>
                <a:ext cx="65" cy="39"/>
              </a:xfrm>
              <a:custGeom>
                <a:avLst/>
                <a:gdLst>
                  <a:gd name="T0" fmla="*/ 14 w 65"/>
                  <a:gd name="T1" fmla="*/ 3 h 46"/>
                  <a:gd name="T2" fmla="*/ 30 w 65"/>
                  <a:gd name="T3" fmla="*/ 3 h 46"/>
                  <a:gd name="T4" fmla="*/ 42 w 65"/>
                  <a:gd name="T5" fmla="*/ 0 h 46"/>
                  <a:gd name="T6" fmla="*/ 58 w 65"/>
                  <a:gd name="T7" fmla="*/ 3 h 46"/>
                  <a:gd name="T8" fmla="*/ 32 w 65"/>
                  <a:gd name="T9" fmla="*/ 3 h 46"/>
                  <a:gd name="T10" fmla="*/ 12 w 65"/>
                  <a:gd name="T11" fmla="*/ 3 h 46"/>
                  <a:gd name="T12" fmla="*/ 8 w 65"/>
                  <a:gd name="T13" fmla="*/ 3 h 46"/>
                  <a:gd name="T14" fmla="*/ 12 w 65"/>
                  <a:gd name="T15" fmla="*/ 3 h 46"/>
                  <a:gd name="T16" fmla="*/ 14 w 65"/>
                  <a:gd name="T17" fmla="*/ 3 h 4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5" h="46">
                    <a:moveTo>
                      <a:pt x="14" y="24"/>
                    </a:moveTo>
                    <a:cubicBezTo>
                      <a:pt x="18" y="13"/>
                      <a:pt x="16" y="9"/>
                      <a:pt x="30" y="4"/>
                    </a:cubicBezTo>
                    <a:cubicBezTo>
                      <a:pt x="34" y="3"/>
                      <a:pt x="42" y="0"/>
                      <a:pt x="42" y="0"/>
                    </a:cubicBezTo>
                    <a:cubicBezTo>
                      <a:pt x="50" y="1"/>
                      <a:pt x="65" y="0"/>
                      <a:pt x="58" y="12"/>
                    </a:cubicBezTo>
                    <a:cubicBezTo>
                      <a:pt x="53" y="21"/>
                      <a:pt x="40" y="21"/>
                      <a:pt x="32" y="26"/>
                    </a:cubicBezTo>
                    <a:cubicBezTo>
                      <a:pt x="26" y="35"/>
                      <a:pt x="23" y="42"/>
                      <a:pt x="12" y="46"/>
                    </a:cubicBezTo>
                    <a:cubicBezTo>
                      <a:pt x="0" y="42"/>
                      <a:pt x="5" y="30"/>
                      <a:pt x="8" y="20"/>
                    </a:cubicBezTo>
                    <a:cubicBezTo>
                      <a:pt x="9" y="18"/>
                      <a:pt x="10" y="13"/>
                      <a:pt x="12" y="14"/>
                    </a:cubicBezTo>
                    <a:cubicBezTo>
                      <a:pt x="15" y="16"/>
                      <a:pt x="13" y="21"/>
                      <a:pt x="14" y="2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1" name="Freeform 12"/>
              <p:cNvSpPr>
                <a:spLocks/>
              </p:cNvSpPr>
              <p:nvPr userDrawn="1"/>
            </p:nvSpPr>
            <p:spPr bwMode="ltGray">
              <a:xfrm>
                <a:off x="2375" y="952"/>
                <a:ext cx="68" cy="39"/>
              </a:xfrm>
              <a:custGeom>
                <a:avLst/>
                <a:gdLst>
                  <a:gd name="T0" fmla="*/ 0 w 69"/>
                  <a:gd name="T1" fmla="*/ 2 h 47"/>
                  <a:gd name="T2" fmla="*/ 18 w 69"/>
                  <a:gd name="T3" fmla="*/ 2 h 47"/>
                  <a:gd name="T4" fmla="*/ 34 w 69"/>
                  <a:gd name="T5" fmla="*/ 1 h 47"/>
                  <a:gd name="T6" fmla="*/ 34 w 69"/>
                  <a:gd name="T7" fmla="*/ 2 h 47"/>
                  <a:gd name="T8" fmla="*/ 34 w 69"/>
                  <a:gd name="T9" fmla="*/ 2 h 47"/>
                  <a:gd name="T10" fmla="*/ 28 w 69"/>
                  <a:gd name="T11" fmla="*/ 2 h 47"/>
                  <a:gd name="T12" fmla="*/ 22 w 69"/>
                  <a:gd name="T13" fmla="*/ 2 h 47"/>
                  <a:gd name="T14" fmla="*/ 16 w 69"/>
                  <a:gd name="T15" fmla="*/ 2 h 47"/>
                  <a:gd name="T16" fmla="*/ 12 w 69"/>
                  <a:gd name="T17" fmla="*/ 2 h 47"/>
                  <a:gd name="T18" fmla="*/ 0 w 69"/>
                  <a:gd name="T19" fmla="*/ 2 h 47"/>
                  <a:gd name="T20" fmla="*/ 0 w 69"/>
                  <a:gd name="T21" fmla="*/ 2 h 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69" h="47">
                    <a:moveTo>
                      <a:pt x="0" y="31"/>
                    </a:moveTo>
                    <a:cubicBezTo>
                      <a:pt x="7" y="24"/>
                      <a:pt x="9" y="22"/>
                      <a:pt x="18" y="25"/>
                    </a:cubicBezTo>
                    <a:cubicBezTo>
                      <a:pt x="25" y="4"/>
                      <a:pt x="36" y="12"/>
                      <a:pt x="52" y="1"/>
                    </a:cubicBezTo>
                    <a:cubicBezTo>
                      <a:pt x="56" y="2"/>
                      <a:pt x="61" y="0"/>
                      <a:pt x="64" y="3"/>
                    </a:cubicBezTo>
                    <a:cubicBezTo>
                      <a:pt x="69" y="8"/>
                      <a:pt x="50" y="19"/>
                      <a:pt x="50" y="19"/>
                    </a:cubicBezTo>
                    <a:cubicBezTo>
                      <a:pt x="46" y="31"/>
                      <a:pt x="35" y="22"/>
                      <a:pt x="28" y="33"/>
                    </a:cubicBezTo>
                    <a:cubicBezTo>
                      <a:pt x="31" y="41"/>
                      <a:pt x="31" y="44"/>
                      <a:pt x="22" y="47"/>
                    </a:cubicBezTo>
                    <a:cubicBezTo>
                      <a:pt x="20" y="46"/>
                      <a:pt x="18" y="46"/>
                      <a:pt x="16" y="45"/>
                    </a:cubicBezTo>
                    <a:cubicBezTo>
                      <a:pt x="14" y="43"/>
                      <a:pt x="14" y="40"/>
                      <a:pt x="12" y="39"/>
                    </a:cubicBezTo>
                    <a:cubicBezTo>
                      <a:pt x="8" y="37"/>
                      <a:pt x="0" y="35"/>
                      <a:pt x="0" y="35"/>
                    </a:cubicBezTo>
                    <a:cubicBezTo>
                      <a:pt x="2" y="26"/>
                      <a:pt x="3" y="25"/>
                      <a:pt x="0" y="3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2" name="Freeform 13"/>
              <p:cNvSpPr>
                <a:spLocks/>
              </p:cNvSpPr>
              <p:nvPr userDrawn="1"/>
            </p:nvSpPr>
            <p:spPr bwMode="ltGray">
              <a:xfrm>
                <a:off x="2007" y="739"/>
                <a:ext cx="354" cy="228"/>
              </a:xfrm>
              <a:custGeom>
                <a:avLst/>
                <a:gdLst>
                  <a:gd name="T0" fmla="*/ 10 w 355"/>
                  <a:gd name="T1" fmla="*/ 2 h 277"/>
                  <a:gd name="T2" fmla="*/ 36 w 355"/>
                  <a:gd name="T3" fmla="*/ 2 h 277"/>
                  <a:gd name="T4" fmla="*/ 46 w 355"/>
                  <a:gd name="T5" fmla="*/ 2 h 277"/>
                  <a:gd name="T6" fmla="*/ 76 w 355"/>
                  <a:gd name="T7" fmla="*/ 2 h 277"/>
                  <a:gd name="T8" fmla="*/ 92 w 355"/>
                  <a:gd name="T9" fmla="*/ 2 h 277"/>
                  <a:gd name="T10" fmla="*/ 122 w 355"/>
                  <a:gd name="T11" fmla="*/ 2 h 277"/>
                  <a:gd name="T12" fmla="*/ 136 w 355"/>
                  <a:gd name="T13" fmla="*/ 2 h 277"/>
                  <a:gd name="T14" fmla="*/ 148 w 355"/>
                  <a:gd name="T15" fmla="*/ 2 h 277"/>
                  <a:gd name="T16" fmla="*/ 154 w 355"/>
                  <a:gd name="T17" fmla="*/ 2 h 277"/>
                  <a:gd name="T18" fmla="*/ 176 w 355"/>
                  <a:gd name="T19" fmla="*/ 2 h 277"/>
                  <a:gd name="T20" fmla="*/ 170 w 355"/>
                  <a:gd name="T21" fmla="*/ 2 h 277"/>
                  <a:gd name="T22" fmla="*/ 177 w 355"/>
                  <a:gd name="T23" fmla="*/ 2 h 277"/>
                  <a:gd name="T24" fmla="*/ 177 w 355"/>
                  <a:gd name="T25" fmla="*/ 2 h 277"/>
                  <a:gd name="T26" fmla="*/ 177 w 355"/>
                  <a:gd name="T27" fmla="*/ 2 h 277"/>
                  <a:gd name="T28" fmla="*/ 181 w 355"/>
                  <a:gd name="T29" fmla="*/ 2 h 277"/>
                  <a:gd name="T30" fmla="*/ 199 w 355"/>
                  <a:gd name="T31" fmla="*/ 2 h 277"/>
                  <a:gd name="T32" fmla="*/ 217 w 355"/>
                  <a:gd name="T33" fmla="*/ 2 h 277"/>
                  <a:gd name="T34" fmla="*/ 241 w 355"/>
                  <a:gd name="T35" fmla="*/ 2 h 277"/>
                  <a:gd name="T36" fmla="*/ 259 w 355"/>
                  <a:gd name="T37" fmla="*/ 2 h 277"/>
                  <a:gd name="T38" fmla="*/ 297 w 355"/>
                  <a:gd name="T39" fmla="*/ 2 h 277"/>
                  <a:gd name="T40" fmla="*/ 287 w 355"/>
                  <a:gd name="T41" fmla="*/ 2 h 277"/>
                  <a:gd name="T42" fmla="*/ 267 w 355"/>
                  <a:gd name="T43" fmla="*/ 2 h 277"/>
                  <a:gd name="T44" fmla="*/ 245 w 355"/>
                  <a:gd name="T45" fmla="*/ 2 h 277"/>
                  <a:gd name="T46" fmla="*/ 233 w 355"/>
                  <a:gd name="T47" fmla="*/ 2 h 277"/>
                  <a:gd name="T48" fmla="*/ 197 w 355"/>
                  <a:gd name="T49" fmla="*/ 2 h 277"/>
                  <a:gd name="T50" fmla="*/ 179 w 355"/>
                  <a:gd name="T51" fmla="*/ 2 h 277"/>
                  <a:gd name="T52" fmla="*/ 172 w 355"/>
                  <a:gd name="T53" fmla="*/ 2 h 277"/>
                  <a:gd name="T54" fmla="*/ 160 w 355"/>
                  <a:gd name="T55" fmla="*/ 2 h 277"/>
                  <a:gd name="T56" fmla="*/ 126 w 355"/>
                  <a:gd name="T57" fmla="*/ 2 h 277"/>
                  <a:gd name="T58" fmla="*/ 108 w 355"/>
                  <a:gd name="T59" fmla="*/ 2 h 277"/>
                  <a:gd name="T60" fmla="*/ 94 w 355"/>
                  <a:gd name="T61" fmla="*/ 2 h 277"/>
                  <a:gd name="T62" fmla="*/ 68 w 355"/>
                  <a:gd name="T63" fmla="*/ 2 h 277"/>
                  <a:gd name="T64" fmla="*/ 64 w 355"/>
                  <a:gd name="T65" fmla="*/ 2 h 277"/>
                  <a:gd name="T66" fmla="*/ 58 w 355"/>
                  <a:gd name="T67" fmla="*/ 2 h 277"/>
                  <a:gd name="T68" fmla="*/ 54 w 355"/>
                  <a:gd name="T69" fmla="*/ 2 h 277"/>
                  <a:gd name="T70" fmla="*/ 38 w 355"/>
                  <a:gd name="T71" fmla="*/ 2 h 277"/>
                  <a:gd name="T72" fmla="*/ 20 w 355"/>
                  <a:gd name="T73" fmla="*/ 2 h 277"/>
                  <a:gd name="T74" fmla="*/ 4 w 355"/>
                  <a:gd name="T75" fmla="*/ 2 h 277"/>
                  <a:gd name="T76" fmla="*/ 10 w 355"/>
                  <a:gd name="T77" fmla="*/ 2 h 277"/>
                  <a:gd name="T78" fmla="*/ 10 w 355"/>
                  <a:gd name="T79" fmla="*/ 2 h 277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355" h="277">
                    <a:moveTo>
                      <a:pt x="10" y="4"/>
                    </a:moveTo>
                    <a:cubicBezTo>
                      <a:pt x="22" y="0"/>
                      <a:pt x="24" y="14"/>
                      <a:pt x="36" y="18"/>
                    </a:cubicBezTo>
                    <a:cubicBezTo>
                      <a:pt x="37" y="19"/>
                      <a:pt x="45" y="29"/>
                      <a:pt x="46" y="30"/>
                    </a:cubicBezTo>
                    <a:cubicBezTo>
                      <a:pt x="56" y="40"/>
                      <a:pt x="67" y="38"/>
                      <a:pt x="76" y="52"/>
                    </a:cubicBezTo>
                    <a:cubicBezTo>
                      <a:pt x="80" y="58"/>
                      <a:pt x="92" y="66"/>
                      <a:pt x="92" y="66"/>
                    </a:cubicBezTo>
                    <a:cubicBezTo>
                      <a:pt x="96" y="79"/>
                      <a:pt x="112" y="88"/>
                      <a:pt x="122" y="98"/>
                    </a:cubicBezTo>
                    <a:cubicBezTo>
                      <a:pt x="124" y="105"/>
                      <a:pt x="130" y="124"/>
                      <a:pt x="136" y="128"/>
                    </a:cubicBezTo>
                    <a:cubicBezTo>
                      <a:pt x="140" y="130"/>
                      <a:pt x="148" y="132"/>
                      <a:pt x="148" y="132"/>
                    </a:cubicBezTo>
                    <a:cubicBezTo>
                      <a:pt x="150" y="138"/>
                      <a:pt x="154" y="150"/>
                      <a:pt x="154" y="150"/>
                    </a:cubicBezTo>
                    <a:cubicBezTo>
                      <a:pt x="161" y="139"/>
                      <a:pt x="168" y="144"/>
                      <a:pt x="176" y="152"/>
                    </a:cubicBezTo>
                    <a:cubicBezTo>
                      <a:pt x="174" y="167"/>
                      <a:pt x="173" y="181"/>
                      <a:pt x="170" y="196"/>
                    </a:cubicBezTo>
                    <a:cubicBezTo>
                      <a:pt x="171" y="202"/>
                      <a:pt x="174" y="220"/>
                      <a:pt x="180" y="224"/>
                    </a:cubicBezTo>
                    <a:cubicBezTo>
                      <a:pt x="185" y="228"/>
                      <a:pt x="193" y="228"/>
                      <a:pt x="198" y="232"/>
                    </a:cubicBezTo>
                    <a:cubicBezTo>
                      <a:pt x="204" y="230"/>
                      <a:pt x="216" y="234"/>
                      <a:pt x="216" y="234"/>
                    </a:cubicBezTo>
                    <a:cubicBezTo>
                      <a:pt x="223" y="241"/>
                      <a:pt x="225" y="245"/>
                      <a:pt x="236" y="242"/>
                    </a:cubicBezTo>
                    <a:cubicBezTo>
                      <a:pt x="242" y="240"/>
                      <a:pt x="254" y="236"/>
                      <a:pt x="254" y="236"/>
                    </a:cubicBezTo>
                    <a:cubicBezTo>
                      <a:pt x="260" y="240"/>
                      <a:pt x="265" y="246"/>
                      <a:pt x="272" y="248"/>
                    </a:cubicBezTo>
                    <a:cubicBezTo>
                      <a:pt x="277" y="250"/>
                      <a:pt x="291" y="252"/>
                      <a:pt x="296" y="256"/>
                    </a:cubicBezTo>
                    <a:cubicBezTo>
                      <a:pt x="301" y="260"/>
                      <a:pt x="314" y="264"/>
                      <a:pt x="314" y="264"/>
                    </a:cubicBezTo>
                    <a:cubicBezTo>
                      <a:pt x="330" y="263"/>
                      <a:pt x="338" y="261"/>
                      <a:pt x="352" y="266"/>
                    </a:cubicBezTo>
                    <a:cubicBezTo>
                      <a:pt x="355" y="275"/>
                      <a:pt x="350" y="277"/>
                      <a:pt x="342" y="274"/>
                    </a:cubicBezTo>
                    <a:cubicBezTo>
                      <a:pt x="336" y="276"/>
                      <a:pt x="322" y="272"/>
                      <a:pt x="322" y="272"/>
                    </a:cubicBezTo>
                    <a:cubicBezTo>
                      <a:pt x="314" y="275"/>
                      <a:pt x="308" y="272"/>
                      <a:pt x="300" y="270"/>
                    </a:cubicBezTo>
                    <a:cubicBezTo>
                      <a:pt x="296" y="269"/>
                      <a:pt x="288" y="266"/>
                      <a:pt x="288" y="266"/>
                    </a:cubicBezTo>
                    <a:cubicBezTo>
                      <a:pt x="276" y="270"/>
                      <a:pt x="264" y="266"/>
                      <a:pt x="252" y="264"/>
                    </a:cubicBezTo>
                    <a:cubicBezTo>
                      <a:pt x="245" y="259"/>
                      <a:pt x="242" y="257"/>
                      <a:pt x="234" y="260"/>
                    </a:cubicBezTo>
                    <a:cubicBezTo>
                      <a:pt x="211" y="252"/>
                      <a:pt x="192" y="256"/>
                      <a:pt x="172" y="242"/>
                    </a:cubicBezTo>
                    <a:cubicBezTo>
                      <a:pt x="165" y="231"/>
                      <a:pt x="176" y="221"/>
                      <a:pt x="160" y="216"/>
                    </a:cubicBezTo>
                    <a:cubicBezTo>
                      <a:pt x="154" y="233"/>
                      <a:pt x="136" y="203"/>
                      <a:pt x="126" y="200"/>
                    </a:cubicBezTo>
                    <a:cubicBezTo>
                      <a:pt x="120" y="196"/>
                      <a:pt x="114" y="190"/>
                      <a:pt x="108" y="186"/>
                    </a:cubicBezTo>
                    <a:cubicBezTo>
                      <a:pt x="104" y="175"/>
                      <a:pt x="104" y="165"/>
                      <a:pt x="94" y="158"/>
                    </a:cubicBezTo>
                    <a:cubicBezTo>
                      <a:pt x="83" y="142"/>
                      <a:pt x="85" y="119"/>
                      <a:pt x="68" y="108"/>
                    </a:cubicBezTo>
                    <a:cubicBezTo>
                      <a:pt x="67" y="106"/>
                      <a:pt x="66" y="104"/>
                      <a:pt x="64" y="102"/>
                    </a:cubicBezTo>
                    <a:cubicBezTo>
                      <a:pt x="62" y="101"/>
                      <a:pt x="59" y="102"/>
                      <a:pt x="58" y="100"/>
                    </a:cubicBezTo>
                    <a:cubicBezTo>
                      <a:pt x="56" y="97"/>
                      <a:pt x="54" y="88"/>
                      <a:pt x="54" y="88"/>
                    </a:cubicBezTo>
                    <a:cubicBezTo>
                      <a:pt x="59" y="73"/>
                      <a:pt x="52" y="61"/>
                      <a:pt x="38" y="58"/>
                    </a:cubicBezTo>
                    <a:cubicBezTo>
                      <a:pt x="32" y="49"/>
                      <a:pt x="31" y="44"/>
                      <a:pt x="20" y="40"/>
                    </a:cubicBezTo>
                    <a:cubicBezTo>
                      <a:pt x="16" y="27"/>
                      <a:pt x="16" y="26"/>
                      <a:pt x="4" y="22"/>
                    </a:cubicBezTo>
                    <a:cubicBezTo>
                      <a:pt x="1" y="13"/>
                      <a:pt x="0" y="5"/>
                      <a:pt x="10" y="2"/>
                    </a:cubicBezTo>
                    <a:cubicBezTo>
                      <a:pt x="18" y="5"/>
                      <a:pt x="18" y="4"/>
                      <a:pt x="10" y="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3" name="Freeform 14"/>
              <p:cNvSpPr>
                <a:spLocks/>
              </p:cNvSpPr>
              <p:nvPr userDrawn="1"/>
            </p:nvSpPr>
            <p:spPr bwMode="ltGray">
              <a:xfrm>
                <a:off x="2222" y="724"/>
                <a:ext cx="157" cy="167"/>
              </a:xfrm>
              <a:custGeom>
                <a:avLst/>
                <a:gdLst>
                  <a:gd name="T0" fmla="*/ 54 w 156"/>
                  <a:gd name="T1" fmla="*/ 2 h 206"/>
                  <a:gd name="T2" fmla="*/ 66 w 156"/>
                  <a:gd name="T3" fmla="*/ 2 h 206"/>
                  <a:gd name="T4" fmla="*/ 68 w 156"/>
                  <a:gd name="T5" fmla="*/ 2 h 206"/>
                  <a:gd name="T6" fmla="*/ 135 w 156"/>
                  <a:gd name="T7" fmla="*/ 2 h 206"/>
                  <a:gd name="T8" fmla="*/ 161 w 156"/>
                  <a:gd name="T9" fmla="*/ 2 h 206"/>
                  <a:gd name="T10" fmla="*/ 167 w 156"/>
                  <a:gd name="T11" fmla="*/ 2 h 206"/>
                  <a:gd name="T12" fmla="*/ 179 w 156"/>
                  <a:gd name="T13" fmla="*/ 0 h 206"/>
                  <a:gd name="T14" fmla="*/ 205 w 156"/>
                  <a:gd name="T15" fmla="*/ 2 h 206"/>
                  <a:gd name="T16" fmla="*/ 201 w 156"/>
                  <a:gd name="T17" fmla="*/ 2 h 206"/>
                  <a:gd name="T18" fmla="*/ 181 w 156"/>
                  <a:gd name="T19" fmla="*/ 2 h 206"/>
                  <a:gd name="T20" fmla="*/ 187 w 156"/>
                  <a:gd name="T21" fmla="*/ 2 h 206"/>
                  <a:gd name="T22" fmla="*/ 197 w 156"/>
                  <a:gd name="T23" fmla="*/ 2 h 206"/>
                  <a:gd name="T24" fmla="*/ 201 w 156"/>
                  <a:gd name="T25" fmla="*/ 2 h 206"/>
                  <a:gd name="T26" fmla="*/ 183 w 156"/>
                  <a:gd name="T27" fmla="*/ 2 h 206"/>
                  <a:gd name="T28" fmla="*/ 171 w 156"/>
                  <a:gd name="T29" fmla="*/ 2 h 206"/>
                  <a:gd name="T30" fmla="*/ 159 w 156"/>
                  <a:gd name="T31" fmla="*/ 2 h 206"/>
                  <a:gd name="T32" fmla="*/ 155 w 156"/>
                  <a:gd name="T33" fmla="*/ 2 h 206"/>
                  <a:gd name="T34" fmla="*/ 143 w 156"/>
                  <a:gd name="T35" fmla="*/ 2 h 206"/>
                  <a:gd name="T36" fmla="*/ 137 w 156"/>
                  <a:gd name="T37" fmla="*/ 2 h 206"/>
                  <a:gd name="T38" fmla="*/ 76 w 156"/>
                  <a:gd name="T39" fmla="*/ 2 h 206"/>
                  <a:gd name="T40" fmla="*/ 72 w 156"/>
                  <a:gd name="T41" fmla="*/ 2 h 206"/>
                  <a:gd name="T42" fmla="*/ 60 w 156"/>
                  <a:gd name="T43" fmla="*/ 2 h 206"/>
                  <a:gd name="T44" fmla="*/ 42 w 156"/>
                  <a:gd name="T45" fmla="*/ 2 h 206"/>
                  <a:gd name="T46" fmla="*/ 28 w 156"/>
                  <a:gd name="T47" fmla="*/ 2 h 206"/>
                  <a:gd name="T48" fmla="*/ 10 w 156"/>
                  <a:gd name="T49" fmla="*/ 2 h 206"/>
                  <a:gd name="T50" fmla="*/ 4 w 156"/>
                  <a:gd name="T51" fmla="*/ 2 h 206"/>
                  <a:gd name="T52" fmla="*/ 0 w 156"/>
                  <a:gd name="T53" fmla="*/ 2 h 206"/>
                  <a:gd name="T54" fmla="*/ 20 w 156"/>
                  <a:gd name="T55" fmla="*/ 2 h 206"/>
                  <a:gd name="T56" fmla="*/ 32 w 156"/>
                  <a:gd name="T57" fmla="*/ 2 h 206"/>
                  <a:gd name="T58" fmla="*/ 34 w 156"/>
                  <a:gd name="T59" fmla="*/ 2 h 206"/>
                  <a:gd name="T60" fmla="*/ 52 w 156"/>
                  <a:gd name="T61" fmla="*/ 2 h 206"/>
                  <a:gd name="T62" fmla="*/ 54 w 156"/>
                  <a:gd name="T63" fmla="*/ 2 h 20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56" h="206">
                    <a:moveTo>
                      <a:pt x="54" y="66"/>
                    </a:moveTo>
                    <a:cubicBezTo>
                      <a:pt x="58" y="63"/>
                      <a:pt x="64" y="63"/>
                      <a:pt x="66" y="58"/>
                    </a:cubicBezTo>
                    <a:cubicBezTo>
                      <a:pt x="67" y="56"/>
                      <a:pt x="67" y="53"/>
                      <a:pt x="68" y="52"/>
                    </a:cubicBezTo>
                    <a:cubicBezTo>
                      <a:pt x="71" y="49"/>
                      <a:pt x="80" y="44"/>
                      <a:pt x="80" y="44"/>
                    </a:cubicBezTo>
                    <a:cubicBezTo>
                      <a:pt x="113" y="55"/>
                      <a:pt x="85" y="29"/>
                      <a:pt x="106" y="22"/>
                    </a:cubicBezTo>
                    <a:cubicBezTo>
                      <a:pt x="110" y="17"/>
                      <a:pt x="108" y="9"/>
                      <a:pt x="112" y="4"/>
                    </a:cubicBezTo>
                    <a:cubicBezTo>
                      <a:pt x="115" y="1"/>
                      <a:pt x="124" y="0"/>
                      <a:pt x="124" y="0"/>
                    </a:cubicBezTo>
                    <a:cubicBezTo>
                      <a:pt x="138" y="14"/>
                      <a:pt x="126" y="23"/>
                      <a:pt x="150" y="28"/>
                    </a:cubicBezTo>
                    <a:cubicBezTo>
                      <a:pt x="156" y="36"/>
                      <a:pt x="154" y="39"/>
                      <a:pt x="146" y="44"/>
                    </a:cubicBezTo>
                    <a:cubicBezTo>
                      <a:pt x="141" y="52"/>
                      <a:pt x="135" y="61"/>
                      <a:pt x="126" y="64"/>
                    </a:cubicBezTo>
                    <a:cubicBezTo>
                      <a:pt x="118" y="75"/>
                      <a:pt x="128" y="83"/>
                      <a:pt x="132" y="94"/>
                    </a:cubicBezTo>
                    <a:cubicBezTo>
                      <a:pt x="129" y="103"/>
                      <a:pt x="135" y="105"/>
                      <a:pt x="142" y="110"/>
                    </a:cubicBezTo>
                    <a:cubicBezTo>
                      <a:pt x="145" y="119"/>
                      <a:pt x="141" y="120"/>
                      <a:pt x="146" y="128"/>
                    </a:cubicBezTo>
                    <a:cubicBezTo>
                      <a:pt x="142" y="139"/>
                      <a:pt x="135" y="133"/>
                      <a:pt x="128" y="128"/>
                    </a:cubicBezTo>
                    <a:cubicBezTo>
                      <a:pt x="116" y="132"/>
                      <a:pt x="122" y="136"/>
                      <a:pt x="116" y="146"/>
                    </a:cubicBezTo>
                    <a:cubicBezTo>
                      <a:pt x="113" y="151"/>
                      <a:pt x="108" y="152"/>
                      <a:pt x="104" y="156"/>
                    </a:cubicBezTo>
                    <a:cubicBezTo>
                      <a:pt x="107" y="167"/>
                      <a:pt x="112" y="191"/>
                      <a:pt x="100" y="198"/>
                    </a:cubicBezTo>
                    <a:cubicBezTo>
                      <a:pt x="96" y="200"/>
                      <a:pt x="92" y="200"/>
                      <a:pt x="88" y="202"/>
                    </a:cubicBezTo>
                    <a:cubicBezTo>
                      <a:pt x="86" y="203"/>
                      <a:pt x="84" y="205"/>
                      <a:pt x="82" y="206"/>
                    </a:cubicBezTo>
                    <a:cubicBezTo>
                      <a:pt x="80" y="205"/>
                      <a:pt x="77" y="204"/>
                      <a:pt x="76" y="202"/>
                    </a:cubicBezTo>
                    <a:cubicBezTo>
                      <a:pt x="74" y="198"/>
                      <a:pt x="76" y="191"/>
                      <a:pt x="72" y="190"/>
                    </a:cubicBezTo>
                    <a:cubicBezTo>
                      <a:pt x="68" y="189"/>
                      <a:pt x="60" y="186"/>
                      <a:pt x="60" y="186"/>
                    </a:cubicBezTo>
                    <a:cubicBezTo>
                      <a:pt x="53" y="188"/>
                      <a:pt x="49" y="192"/>
                      <a:pt x="42" y="194"/>
                    </a:cubicBezTo>
                    <a:cubicBezTo>
                      <a:pt x="34" y="189"/>
                      <a:pt x="37" y="183"/>
                      <a:pt x="28" y="186"/>
                    </a:cubicBezTo>
                    <a:cubicBezTo>
                      <a:pt x="12" y="181"/>
                      <a:pt x="19" y="161"/>
                      <a:pt x="10" y="148"/>
                    </a:cubicBezTo>
                    <a:cubicBezTo>
                      <a:pt x="5" y="121"/>
                      <a:pt x="11" y="147"/>
                      <a:pt x="4" y="130"/>
                    </a:cubicBezTo>
                    <a:cubicBezTo>
                      <a:pt x="2" y="126"/>
                      <a:pt x="0" y="118"/>
                      <a:pt x="0" y="118"/>
                    </a:cubicBezTo>
                    <a:cubicBezTo>
                      <a:pt x="2" y="95"/>
                      <a:pt x="0" y="83"/>
                      <a:pt x="20" y="96"/>
                    </a:cubicBezTo>
                    <a:cubicBezTo>
                      <a:pt x="23" y="105"/>
                      <a:pt x="23" y="110"/>
                      <a:pt x="32" y="104"/>
                    </a:cubicBezTo>
                    <a:cubicBezTo>
                      <a:pt x="35" y="95"/>
                      <a:pt x="29" y="88"/>
                      <a:pt x="34" y="80"/>
                    </a:cubicBezTo>
                    <a:cubicBezTo>
                      <a:pt x="36" y="76"/>
                      <a:pt x="48" y="73"/>
                      <a:pt x="52" y="70"/>
                    </a:cubicBezTo>
                    <a:cubicBezTo>
                      <a:pt x="57" y="63"/>
                      <a:pt x="58" y="62"/>
                      <a:pt x="54" y="6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4" name="Freeform 15"/>
              <p:cNvSpPr>
                <a:spLocks/>
              </p:cNvSpPr>
              <p:nvPr userDrawn="1"/>
            </p:nvSpPr>
            <p:spPr bwMode="ltGray">
              <a:xfrm>
                <a:off x="2375" y="800"/>
                <a:ext cx="110" cy="32"/>
              </a:xfrm>
              <a:custGeom>
                <a:avLst/>
                <a:gdLst>
                  <a:gd name="T0" fmla="*/ 4 w 109"/>
                  <a:gd name="T1" fmla="*/ 3 h 38"/>
                  <a:gd name="T2" fmla="*/ 18 w 109"/>
                  <a:gd name="T3" fmla="*/ 3 h 38"/>
                  <a:gd name="T4" fmla="*/ 46 w 109"/>
                  <a:gd name="T5" fmla="*/ 3 h 38"/>
                  <a:gd name="T6" fmla="*/ 127 w 109"/>
                  <a:gd name="T7" fmla="*/ 3 h 38"/>
                  <a:gd name="T8" fmla="*/ 145 w 109"/>
                  <a:gd name="T9" fmla="*/ 0 h 38"/>
                  <a:gd name="T10" fmla="*/ 131 w 109"/>
                  <a:gd name="T11" fmla="*/ 3 h 38"/>
                  <a:gd name="T12" fmla="*/ 115 w 109"/>
                  <a:gd name="T13" fmla="*/ 3 h 38"/>
                  <a:gd name="T14" fmla="*/ 42 w 109"/>
                  <a:gd name="T15" fmla="*/ 3 h 38"/>
                  <a:gd name="T16" fmla="*/ 14 w 109"/>
                  <a:gd name="T17" fmla="*/ 3 h 38"/>
                  <a:gd name="T18" fmla="*/ 4 w 109"/>
                  <a:gd name="T19" fmla="*/ 3 h 3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09" h="38">
                    <a:moveTo>
                      <a:pt x="4" y="32"/>
                    </a:moveTo>
                    <a:cubicBezTo>
                      <a:pt x="7" y="22"/>
                      <a:pt x="7" y="14"/>
                      <a:pt x="18" y="10"/>
                    </a:cubicBezTo>
                    <a:cubicBezTo>
                      <a:pt x="28" y="12"/>
                      <a:pt x="37" y="14"/>
                      <a:pt x="46" y="20"/>
                    </a:cubicBezTo>
                    <a:cubicBezTo>
                      <a:pt x="62" y="15"/>
                      <a:pt x="54" y="17"/>
                      <a:pt x="72" y="14"/>
                    </a:cubicBezTo>
                    <a:cubicBezTo>
                      <a:pt x="77" y="9"/>
                      <a:pt x="90" y="0"/>
                      <a:pt x="90" y="0"/>
                    </a:cubicBezTo>
                    <a:cubicBezTo>
                      <a:pt x="109" y="6"/>
                      <a:pt x="85" y="23"/>
                      <a:pt x="76" y="26"/>
                    </a:cubicBezTo>
                    <a:cubicBezTo>
                      <a:pt x="71" y="33"/>
                      <a:pt x="68" y="35"/>
                      <a:pt x="60" y="38"/>
                    </a:cubicBezTo>
                    <a:cubicBezTo>
                      <a:pt x="54" y="36"/>
                      <a:pt x="42" y="32"/>
                      <a:pt x="42" y="32"/>
                    </a:cubicBezTo>
                    <a:cubicBezTo>
                      <a:pt x="33" y="23"/>
                      <a:pt x="26" y="26"/>
                      <a:pt x="14" y="30"/>
                    </a:cubicBezTo>
                    <a:cubicBezTo>
                      <a:pt x="1" y="28"/>
                      <a:pt x="0" y="24"/>
                      <a:pt x="4" y="3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5" name="Freeform 16"/>
              <p:cNvSpPr>
                <a:spLocks/>
              </p:cNvSpPr>
              <p:nvPr userDrawn="1"/>
            </p:nvSpPr>
            <p:spPr bwMode="ltGray">
              <a:xfrm>
                <a:off x="2370" y="839"/>
                <a:ext cx="75" cy="84"/>
              </a:xfrm>
              <a:custGeom>
                <a:avLst/>
                <a:gdLst>
                  <a:gd name="T0" fmla="*/ 8 w 76"/>
                  <a:gd name="T1" fmla="*/ 2 h 104"/>
                  <a:gd name="T2" fmla="*/ 18 w 76"/>
                  <a:gd name="T3" fmla="*/ 0 h 104"/>
                  <a:gd name="T4" fmla="*/ 34 w 76"/>
                  <a:gd name="T5" fmla="*/ 2 h 104"/>
                  <a:gd name="T6" fmla="*/ 38 w 76"/>
                  <a:gd name="T7" fmla="*/ 2 h 104"/>
                  <a:gd name="T8" fmla="*/ 38 w 76"/>
                  <a:gd name="T9" fmla="*/ 2 h 104"/>
                  <a:gd name="T10" fmla="*/ 38 w 76"/>
                  <a:gd name="T11" fmla="*/ 2 h 104"/>
                  <a:gd name="T12" fmla="*/ 38 w 76"/>
                  <a:gd name="T13" fmla="*/ 2 h 104"/>
                  <a:gd name="T14" fmla="*/ 38 w 76"/>
                  <a:gd name="T15" fmla="*/ 2 h 104"/>
                  <a:gd name="T16" fmla="*/ 34 w 76"/>
                  <a:gd name="T17" fmla="*/ 2 h 104"/>
                  <a:gd name="T18" fmla="*/ 22 w 76"/>
                  <a:gd name="T19" fmla="*/ 2 h 104"/>
                  <a:gd name="T20" fmla="*/ 28 w 76"/>
                  <a:gd name="T21" fmla="*/ 2 h 104"/>
                  <a:gd name="T22" fmla="*/ 30 w 76"/>
                  <a:gd name="T23" fmla="*/ 2 h 104"/>
                  <a:gd name="T24" fmla="*/ 20 w 76"/>
                  <a:gd name="T25" fmla="*/ 2 h 104"/>
                  <a:gd name="T26" fmla="*/ 12 w 76"/>
                  <a:gd name="T27" fmla="*/ 2 h 104"/>
                  <a:gd name="T28" fmla="*/ 8 w 76"/>
                  <a:gd name="T29" fmla="*/ 2 h 104"/>
                  <a:gd name="T30" fmla="*/ 0 w 76"/>
                  <a:gd name="T31" fmla="*/ 2 h 104"/>
                  <a:gd name="T32" fmla="*/ 2 w 76"/>
                  <a:gd name="T33" fmla="*/ 2 h 104"/>
                  <a:gd name="T34" fmla="*/ 8 w 76"/>
                  <a:gd name="T35" fmla="*/ 2 h 10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6" h="104">
                    <a:moveTo>
                      <a:pt x="8" y="18"/>
                    </a:moveTo>
                    <a:cubicBezTo>
                      <a:pt x="10" y="8"/>
                      <a:pt x="9" y="3"/>
                      <a:pt x="18" y="0"/>
                    </a:cubicBezTo>
                    <a:cubicBezTo>
                      <a:pt x="28" y="3"/>
                      <a:pt x="25" y="12"/>
                      <a:pt x="34" y="18"/>
                    </a:cubicBezTo>
                    <a:cubicBezTo>
                      <a:pt x="46" y="16"/>
                      <a:pt x="51" y="8"/>
                      <a:pt x="62" y="4"/>
                    </a:cubicBezTo>
                    <a:cubicBezTo>
                      <a:pt x="76" y="9"/>
                      <a:pt x="56" y="31"/>
                      <a:pt x="46" y="34"/>
                    </a:cubicBezTo>
                    <a:cubicBezTo>
                      <a:pt x="51" y="56"/>
                      <a:pt x="43" y="29"/>
                      <a:pt x="54" y="48"/>
                    </a:cubicBezTo>
                    <a:cubicBezTo>
                      <a:pt x="56" y="52"/>
                      <a:pt x="58" y="60"/>
                      <a:pt x="58" y="60"/>
                    </a:cubicBezTo>
                    <a:cubicBezTo>
                      <a:pt x="55" y="68"/>
                      <a:pt x="54" y="71"/>
                      <a:pt x="46" y="74"/>
                    </a:cubicBezTo>
                    <a:cubicBezTo>
                      <a:pt x="38" y="71"/>
                      <a:pt x="37" y="68"/>
                      <a:pt x="34" y="60"/>
                    </a:cubicBezTo>
                    <a:cubicBezTo>
                      <a:pt x="33" y="50"/>
                      <a:pt x="32" y="33"/>
                      <a:pt x="22" y="48"/>
                    </a:cubicBezTo>
                    <a:cubicBezTo>
                      <a:pt x="25" y="60"/>
                      <a:pt x="23" y="53"/>
                      <a:pt x="28" y="68"/>
                    </a:cubicBezTo>
                    <a:cubicBezTo>
                      <a:pt x="29" y="70"/>
                      <a:pt x="30" y="74"/>
                      <a:pt x="30" y="74"/>
                    </a:cubicBezTo>
                    <a:cubicBezTo>
                      <a:pt x="24" y="84"/>
                      <a:pt x="22" y="93"/>
                      <a:pt x="20" y="104"/>
                    </a:cubicBezTo>
                    <a:cubicBezTo>
                      <a:pt x="17" y="103"/>
                      <a:pt x="14" y="104"/>
                      <a:pt x="12" y="102"/>
                    </a:cubicBezTo>
                    <a:cubicBezTo>
                      <a:pt x="9" y="99"/>
                      <a:pt x="8" y="90"/>
                      <a:pt x="8" y="90"/>
                    </a:cubicBezTo>
                    <a:cubicBezTo>
                      <a:pt x="13" y="75"/>
                      <a:pt x="14" y="64"/>
                      <a:pt x="0" y="54"/>
                    </a:cubicBezTo>
                    <a:cubicBezTo>
                      <a:pt x="1" y="46"/>
                      <a:pt x="1" y="38"/>
                      <a:pt x="2" y="30"/>
                    </a:cubicBezTo>
                    <a:cubicBezTo>
                      <a:pt x="2" y="27"/>
                      <a:pt x="13" y="2"/>
                      <a:pt x="8" y="1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6" name="Freeform 17"/>
              <p:cNvSpPr>
                <a:spLocks/>
              </p:cNvSpPr>
              <p:nvPr userDrawn="1"/>
            </p:nvSpPr>
            <p:spPr bwMode="ltGray">
              <a:xfrm>
                <a:off x="2497" y="793"/>
                <a:ext cx="37" cy="49"/>
              </a:xfrm>
              <a:custGeom>
                <a:avLst/>
                <a:gdLst>
                  <a:gd name="T0" fmla="*/ 3 w 37"/>
                  <a:gd name="T1" fmla="*/ 2 h 61"/>
                  <a:gd name="T2" fmla="*/ 13 w 37"/>
                  <a:gd name="T3" fmla="*/ 0 h 61"/>
                  <a:gd name="T4" fmla="*/ 15 w 37"/>
                  <a:gd name="T5" fmla="*/ 2 h 61"/>
                  <a:gd name="T6" fmla="*/ 37 w 37"/>
                  <a:gd name="T7" fmla="*/ 2 h 61"/>
                  <a:gd name="T8" fmla="*/ 19 w 37"/>
                  <a:gd name="T9" fmla="*/ 2 h 61"/>
                  <a:gd name="T10" fmla="*/ 5 w 37"/>
                  <a:gd name="T11" fmla="*/ 2 h 61"/>
                  <a:gd name="T12" fmla="*/ 1 w 37"/>
                  <a:gd name="T13" fmla="*/ 2 h 61"/>
                  <a:gd name="T14" fmla="*/ 3 w 37"/>
                  <a:gd name="T15" fmla="*/ 2 h 6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" y="28"/>
                    </a:moveTo>
                    <a:cubicBezTo>
                      <a:pt x="5" y="14"/>
                      <a:pt x="2" y="7"/>
                      <a:pt x="13" y="0"/>
                    </a:cubicBezTo>
                    <a:cubicBezTo>
                      <a:pt x="26" y="9"/>
                      <a:pt x="23" y="17"/>
                      <a:pt x="15" y="28"/>
                    </a:cubicBezTo>
                    <a:cubicBezTo>
                      <a:pt x="25" y="31"/>
                      <a:pt x="33" y="27"/>
                      <a:pt x="37" y="38"/>
                    </a:cubicBezTo>
                    <a:cubicBezTo>
                      <a:pt x="30" y="45"/>
                      <a:pt x="28" y="47"/>
                      <a:pt x="19" y="44"/>
                    </a:cubicBezTo>
                    <a:cubicBezTo>
                      <a:pt x="13" y="54"/>
                      <a:pt x="18" y="61"/>
                      <a:pt x="5" y="58"/>
                    </a:cubicBezTo>
                    <a:cubicBezTo>
                      <a:pt x="0" y="50"/>
                      <a:pt x="3" y="44"/>
                      <a:pt x="1" y="34"/>
                    </a:cubicBezTo>
                    <a:cubicBezTo>
                      <a:pt x="2" y="32"/>
                      <a:pt x="3" y="28"/>
                      <a:pt x="3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7" name="Freeform 18"/>
              <p:cNvSpPr>
                <a:spLocks/>
              </p:cNvSpPr>
              <p:nvPr userDrawn="1"/>
            </p:nvSpPr>
            <p:spPr bwMode="ltGray">
              <a:xfrm>
                <a:off x="2506" y="869"/>
                <a:ext cx="47" cy="24"/>
              </a:xfrm>
              <a:custGeom>
                <a:avLst/>
                <a:gdLst>
                  <a:gd name="T0" fmla="*/ 7 w 49"/>
                  <a:gd name="T1" fmla="*/ 0 h 29"/>
                  <a:gd name="T2" fmla="*/ 12 w 49"/>
                  <a:gd name="T3" fmla="*/ 0 h 29"/>
                  <a:gd name="T4" fmla="*/ 12 w 49"/>
                  <a:gd name="T5" fmla="*/ 2 h 29"/>
                  <a:gd name="T6" fmla="*/ 12 w 49"/>
                  <a:gd name="T7" fmla="*/ 2 h 29"/>
                  <a:gd name="T8" fmla="*/ 3 w 49"/>
                  <a:gd name="T9" fmla="*/ 2 h 29"/>
                  <a:gd name="T10" fmla="*/ 7 w 49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9" h="29">
                    <a:moveTo>
                      <a:pt x="7" y="0"/>
                    </a:moveTo>
                    <a:cubicBezTo>
                      <a:pt x="15" y="6"/>
                      <a:pt x="19" y="2"/>
                      <a:pt x="29" y="0"/>
                    </a:cubicBezTo>
                    <a:cubicBezTo>
                      <a:pt x="45" y="5"/>
                      <a:pt x="40" y="3"/>
                      <a:pt x="49" y="16"/>
                    </a:cubicBezTo>
                    <a:cubicBezTo>
                      <a:pt x="46" y="29"/>
                      <a:pt x="42" y="21"/>
                      <a:pt x="35" y="14"/>
                    </a:cubicBezTo>
                    <a:cubicBezTo>
                      <a:pt x="26" y="15"/>
                      <a:pt x="12" y="19"/>
                      <a:pt x="3" y="16"/>
                    </a:cubicBezTo>
                    <a:cubicBezTo>
                      <a:pt x="0" y="6"/>
                      <a:pt x="7" y="10"/>
                      <a:pt x="7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8" name="Freeform 19"/>
              <p:cNvSpPr>
                <a:spLocks/>
              </p:cNvSpPr>
              <p:nvPr userDrawn="1"/>
            </p:nvSpPr>
            <p:spPr bwMode="ltGray">
              <a:xfrm>
                <a:off x="2555" y="832"/>
                <a:ext cx="61" cy="42"/>
              </a:xfrm>
              <a:custGeom>
                <a:avLst/>
                <a:gdLst>
                  <a:gd name="T0" fmla="*/ 21 w 61"/>
                  <a:gd name="T1" fmla="*/ 4 h 48"/>
                  <a:gd name="T2" fmla="*/ 15 w 61"/>
                  <a:gd name="T3" fmla="*/ 4 h 48"/>
                  <a:gd name="T4" fmla="*/ 3 w 61"/>
                  <a:gd name="T5" fmla="*/ 4 h 48"/>
                  <a:gd name="T6" fmla="*/ 13 w 61"/>
                  <a:gd name="T7" fmla="*/ 4 h 48"/>
                  <a:gd name="T8" fmla="*/ 25 w 61"/>
                  <a:gd name="T9" fmla="*/ 0 h 48"/>
                  <a:gd name="T10" fmla="*/ 49 w 61"/>
                  <a:gd name="T11" fmla="*/ 4 h 48"/>
                  <a:gd name="T12" fmla="*/ 53 w 61"/>
                  <a:gd name="T13" fmla="*/ 4 h 48"/>
                  <a:gd name="T14" fmla="*/ 61 w 61"/>
                  <a:gd name="T15" fmla="*/ 4 h 48"/>
                  <a:gd name="T16" fmla="*/ 41 w 61"/>
                  <a:gd name="T17" fmla="*/ 4 h 48"/>
                  <a:gd name="T18" fmla="*/ 23 w 61"/>
                  <a:gd name="T19" fmla="*/ 4 h 48"/>
                  <a:gd name="T20" fmla="*/ 21 w 61"/>
                  <a:gd name="T21" fmla="*/ 4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61" h="48">
                    <a:moveTo>
                      <a:pt x="21" y="38"/>
                    </a:moveTo>
                    <a:cubicBezTo>
                      <a:pt x="19" y="34"/>
                      <a:pt x="19" y="29"/>
                      <a:pt x="15" y="26"/>
                    </a:cubicBezTo>
                    <a:cubicBezTo>
                      <a:pt x="12" y="24"/>
                      <a:pt x="3" y="22"/>
                      <a:pt x="3" y="22"/>
                    </a:cubicBezTo>
                    <a:cubicBezTo>
                      <a:pt x="0" y="12"/>
                      <a:pt x="5" y="12"/>
                      <a:pt x="13" y="8"/>
                    </a:cubicBezTo>
                    <a:cubicBezTo>
                      <a:pt x="17" y="6"/>
                      <a:pt x="25" y="0"/>
                      <a:pt x="25" y="0"/>
                    </a:cubicBezTo>
                    <a:cubicBezTo>
                      <a:pt x="37" y="2"/>
                      <a:pt x="41" y="2"/>
                      <a:pt x="49" y="10"/>
                    </a:cubicBezTo>
                    <a:cubicBezTo>
                      <a:pt x="45" y="21"/>
                      <a:pt x="46" y="12"/>
                      <a:pt x="53" y="20"/>
                    </a:cubicBezTo>
                    <a:cubicBezTo>
                      <a:pt x="56" y="24"/>
                      <a:pt x="61" y="32"/>
                      <a:pt x="61" y="32"/>
                    </a:cubicBezTo>
                    <a:cubicBezTo>
                      <a:pt x="56" y="47"/>
                      <a:pt x="53" y="42"/>
                      <a:pt x="41" y="38"/>
                    </a:cubicBezTo>
                    <a:cubicBezTo>
                      <a:pt x="27" y="47"/>
                      <a:pt x="34" y="48"/>
                      <a:pt x="23" y="44"/>
                    </a:cubicBezTo>
                    <a:cubicBezTo>
                      <a:pt x="22" y="42"/>
                      <a:pt x="21" y="38"/>
                      <a:pt x="21" y="3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9" name="Freeform 20"/>
              <p:cNvSpPr>
                <a:spLocks/>
              </p:cNvSpPr>
              <p:nvPr userDrawn="1"/>
            </p:nvSpPr>
            <p:spPr bwMode="ltGray">
              <a:xfrm>
                <a:off x="2572" y="852"/>
                <a:ext cx="286" cy="149"/>
              </a:xfrm>
              <a:custGeom>
                <a:avLst/>
                <a:gdLst>
                  <a:gd name="T0" fmla="*/ 46 w 286"/>
                  <a:gd name="T1" fmla="*/ 2 h 182"/>
                  <a:gd name="T2" fmla="*/ 36 w 286"/>
                  <a:gd name="T3" fmla="*/ 2 h 182"/>
                  <a:gd name="T4" fmla="*/ 26 w 286"/>
                  <a:gd name="T5" fmla="*/ 2 h 182"/>
                  <a:gd name="T6" fmla="*/ 0 w 286"/>
                  <a:gd name="T7" fmla="*/ 2 h 182"/>
                  <a:gd name="T8" fmla="*/ 10 w 286"/>
                  <a:gd name="T9" fmla="*/ 2 h 182"/>
                  <a:gd name="T10" fmla="*/ 16 w 286"/>
                  <a:gd name="T11" fmla="*/ 2 h 182"/>
                  <a:gd name="T12" fmla="*/ 24 w 286"/>
                  <a:gd name="T13" fmla="*/ 2 h 182"/>
                  <a:gd name="T14" fmla="*/ 30 w 286"/>
                  <a:gd name="T15" fmla="*/ 2 h 182"/>
                  <a:gd name="T16" fmla="*/ 48 w 286"/>
                  <a:gd name="T17" fmla="*/ 2 h 182"/>
                  <a:gd name="T18" fmla="*/ 70 w 286"/>
                  <a:gd name="T19" fmla="*/ 2 h 182"/>
                  <a:gd name="T20" fmla="*/ 88 w 286"/>
                  <a:gd name="T21" fmla="*/ 2 h 182"/>
                  <a:gd name="T22" fmla="*/ 106 w 286"/>
                  <a:gd name="T23" fmla="*/ 2 h 182"/>
                  <a:gd name="T24" fmla="*/ 104 w 286"/>
                  <a:gd name="T25" fmla="*/ 2 h 182"/>
                  <a:gd name="T26" fmla="*/ 98 w 286"/>
                  <a:gd name="T27" fmla="*/ 2 h 182"/>
                  <a:gd name="T28" fmla="*/ 122 w 286"/>
                  <a:gd name="T29" fmla="*/ 2 h 182"/>
                  <a:gd name="T30" fmla="*/ 140 w 286"/>
                  <a:gd name="T31" fmla="*/ 2 h 182"/>
                  <a:gd name="T32" fmla="*/ 168 w 286"/>
                  <a:gd name="T33" fmla="*/ 2 h 182"/>
                  <a:gd name="T34" fmla="*/ 174 w 286"/>
                  <a:gd name="T35" fmla="*/ 2 h 182"/>
                  <a:gd name="T36" fmla="*/ 168 w 286"/>
                  <a:gd name="T37" fmla="*/ 2 h 182"/>
                  <a:gd name="T38" fmla="*/ 178 w 286"/>
                  <a:gd name="T39" fmla="*/ 2 h 182"/>
                  <a:gd name="T40" fmla="*/ 186 w 286"/>
                  <a:gd name="T41" fmla="*/ 2 h 182"/>
                  <a:gd name="T42" fmla="*/ 202 w 286"/>
                  <a:gd name="T43" fmla="*/ 2 h 182"/>
                  <a:gd name="T44" fmla="*/ 214 w 286"/>
                  <a:gd name="T45" fmla="*/ 2 h 182"/>
                  <a:gd name="T46" fmla="*/ 244 w 286"/>
                  <a:gd name="T47" fmla="*/ 2 h 182"/>
                  <a:gd name="T48" fmla="*/ 262 w 286"/>
                  <a:gd name="T49" fmla="*/ 2 h 182"/>
                  <a:gd name="T50" fmla="*/ 284 w 286"/>
                  <a:gd name="T51" fmla="*/ 2 h 182"/>
                  <a:gd name="T52" fmla="*/ 268 w 286"/>
                  <a:gd name="T53" fmla="*/ 2 h 182"/>
                  <a:gd name="T54" fmla="*/ 256 w 286"/>
                  <a:gd name="T55" fmla="*/ 2 h 182"/>
                  <a:gd name="T56" fmla="*/ 250 w 286"/>
                  <a:gd name="T57" fmla="*/ 2 h 182"/>
                  <a:gd name="T58" fmla="*/ 248 w 286"/>
                  <a:gd name="T59" fmla="*/ 2 h 182"/>
                  <a:gd name="T60" fmla="*/ 236 w 286"/>
                  <a:gd name="T61" fmla="*/ 2 h 182"/>
                  <a:gd name="T62" fmla="*/ 240 w 286"/>
                  <a:gd name="T63" fmla="*/ 2 h 182"/>
                  <a:gd name="T64" fmla="*/ 220 w 286"/>
                  <a:gd name="T65" fmla="*/ 2 h 182"/>
                  <a:gd name="T66" fmla="*/ 210 w 286"/>
                  <a:gd name="T67" fmla="*/ 2 h 182"/>
                  <a:gd name="T68" fmla="*/ 190 w 286"/>
                  <a:gd name="T69" fmla="*/ 2 h 182"/>
                  <a:gd name="T70" fmla="*/ 168 w 286"/>
                  <a:gd name="T71" fmla="*/ 2 h 182"/>
                  <a:gd name="T72" fmla="*/ 156 w 286"/>
                  <a:gd name="T73" fmla="*/ 2 h 182"/>
                  <a:gd name="T74" fmla="*/ 120 w 286"/>
                  <a:gd name="T75" fmla="*/ 2 h 182"/>
                  <a:gd name="T76" fmla="*/ 102 w 286"/>
                  <a:gd name="T77" fmla="*/ 2 h 182"/>
                  <a:gd name="T78" fmla="*/ 96 w 286"/>
                  <a:gd name="T79" fmla="*/ 0 h 182"/>
                  <a:gd name="T80" fmla="*/ 70 w 286"/>
                  <a:gd name="T81" fmla="*/ 2 h 182"/>
                  <a:gd name="T82" fmla="*/ 56 w 286"/>
                  <a:gd name="T83" fmla="*/ 2 h 182"/>
                  <a:gd name="T84" fmla="*/ 46 w 286"/>
                  <a:gd name="T85" fmla="*/ 2 h 18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286" h="182">
                    <a:moveTo>
                      <a:pt x="46" y="28"/>
                    </a:moveTo>
                    <a:cubicBezTo>
                      <a:pt x="41" y="14"/>
                      <a:pt x="46" y="17"/>
                      <a:pt x="36" y="14"/>
                    </a:cubicBezTo>
                    <a:cubicBezTo>
                      <a:pt x="31" y="17"/>
                      <a:pt x="26" y="30"/>
                      <a:pt x="26" y="30"/>
                    </a:cubicBezTo>
                    <a:cubicBezTo>
                      <a:pt x="12" y="25"/>
                      <a:pt x="19" y="21"/>
                      <a:pt x="0" y="24"/>
                    </a:cubicBezTo>
                    <a:cubicBezTo>
                      <a:pt x="2" y="33"/>
                      <a:pt x="2" y="37"/>
                      <a:pt x="10" y="42"/>
                    </a:cubicBezTo>
                    <a:cubicBezTo>
                      <a:pt x="12" y="49"/>
                      <a:pt x="14" y="55"/>
                      <a:pt x="16" y="62"/>
                    </a:cubicBezTo>
                    <a:cubicBezTo>
                      <a:pt x="24" y="59"/>
                      <a:pt x="27" y="57"/>
                      <a:pt x="24" y="48"/>
                    </a:cubicBezTo>
                    <a:cubicBezTo>
                      <a:pt x="26" y="47"/>
                      <a:pt x="28" y="43"/>
                      <a:pt x="30" y="44"/>
                    </a:cubicBezTo>
                    <a:cubicBezTo>
                      <a:pt x="48" y="48"/>
                      <a:pt x="36" y="52"/>
                      <a:pt x="48" y="56"/>
                    </a:cubicBezTo>
                    <a:cubicBezTo>
                      <a:pt x="74" y="65"/>
                      <a:pt x="47" y="56"/>
                      <a:pt x="70" y="62"/>
                    </a:cubicBezTo>
                    <a:cubicBezTo>
                      <a:pt x="77" y="64"/>
                      <a:pt x="88" y="72"/>
                      <a:pt x="88" y="72"/>
                    </a:cubicBezTo>
                    <a:cubicBezTo>
                      <a:pt x="96" y="84"/>
                      <a:pt x="102" y="87"/>
                      <a:pt x="106" y="102"/>
                    </a:cubicBezTo>
                    <a:cubicBezTo>
                      <a:pt x="105" y="109"/>
                      <a:pt x="106" y="115"/>
                      <a:pt x="104" y="122"/>
                    </a:cubicBezTo>
                    <a:cubicBezTo>
                      <a:pt x="103" y="126"/>
                      <a:pt x="94" y="132"/>
                      <a:pt x="98" y="134"/>
                    </a:cubicBezTo>
                    <a:cubicBezTo>
                      <a:pt x="106" y="137"/>
                      <a:pt x="122" y="128"/>
                      <a:pt x="122" y="128"/>
                    </a:cubicBezTo>
                    <a:cubicBezTo>
                      <a:pt x="130" y="131"/>
                      <a:pt x="133" y="135"/>
                      <a:pt x="140" y="140"/>
                    </a:cubicBezTo>
                    <a:cubicBezTo>
                      <a:pt x="148" y="145"/>
                      <a:pt x="159" y="145"/>
                      <a:pt x="168" y="148"/>
                    </a:cubicBezTo>
                    <a:cubicBezTo>
                      <a:pt x="170" y="147"/>
                      <a:pt x="173" y="148"/>
                      <a:pt x="174" y="146"/>
                    </a:cubicBezTo>
                    <a:cubicBezTo>
                      <a:pt x="176" y="142"/>
                      <a:pt x="164" y="136"/>
                      <a:pt x="168" y="134"/>
                    </a:cubicBezTo>
                    <a:cubicBezTo>
                      <a:pt x="171" y="132"/>
                      <a:pt x="175" y="135"/>
                      <a:pt x="178" y="136"/>
                    </a:cubicBezTo>
                    <a:cubicBezTo>
                      <a:pt x="182" y="131"/>
                      <a:pt x="186" y="118"/>
                      <a:pt x="186" y="118"/>
                    </a:cubicBezTo>
                    <a:cubicBezTo>
                      <a:pt x="189" y="119"/>
                      <a:pt x="199" y="120"/>
                      <a:pt x="202" y="122"/>
                    </a:cubicBezTo>
                    <a:cubicBezTo>
                      <a:pt x="206" y="124"/>
                      <a:pt x="214" y="130"/>
                      <a:pt x="214" y="130"/>
                    </a:cubicBezTo>
                    <a:cubicBezTo>
                      <a:pt x="224" y="145"/>
                      <a:pt x="228" y="158"/>
                      <a:pt x="244" y="168"/>
                    </a:cubicBezTo>
                    <a:cubicBezTo>
                      <a:pt x="250" y="172"/>
                      <a:pt x="262" y="178"/>
                      <a:pt x="262" y="178"/>
                    </a:cubicBezTo>
                    <a:cubicBezTo>
                      <a:pt x="265" y="178"/>
                      <a:pt x="286" y="182"/>
                      <a:pt x="284" y="170"/>
                    </a:cubicBezTo>
                    <a:cubicBezTo>
                      <a:pt x="283" y="164"/>
                      <a:pt x="268" y="160"/>
                      <a:pt x="268" y="160"/>
                    </a:cubicBezTo>
                    <a:cubicBezTo>
                      <a:pt x="261" y="150"/>
                      <a:pt x="270" y="143"/>
                      <a:pt x="256" y="138"/>
                    </a:cubicBezTo>
                    <a:cubicBezTo>
                      <a:pt x="254" y="136"/>
                      <a:pt x="251" y="135"/>
                      <a:pt x="250" y="132"/>
                    </a:cubicBezTo>
                    <a:cubicBezTo>
                      <a:pt x="248" y="129"/>
                      <a:pt x="250" y="125"/>
                      <a:pt x="248" y="122"/>
                    </a:cubicBezTo>
                    <a:cubicBezTo>
                      <a:pt x="246" y="118"/>
                      <a:pt x="240" y="118"/>
                      <a:pt x="236" y="116"/>
                    </a:cubicBezTo>
                    <a:cubicBezTo>
                      <a:pt x="230" y="107"/>
                      <a:pt x="227" y="100"/>
                      <a:pt x="240" y="96"/>
                    </a:cubicBezTo>
                    <a:cubicBezTo>
                      <a:pt x="236" y="83"/>
                      <a:pt x="236" y="84"/>
                      <a:pt x="220" y="86"/>
                    </a:cubicBezTo>
                    <a:cubicBezTo>
                      <a:pt x="209" y="82"/>
                      <a:pt x="208" y="82"/>
                      <a:pt x="210" y="70"/>
                    </a:cubicBezTo>
                    <a:cubicBezTo>
                      <a:pt x="207" y="60"/>
                      <a:pt x="199" y="57"/>
                      <a:pt x="190" y="54"/>
                    </a:cubicBezTo>
                    <a:cubicBezTo>
                      <a:pt x="181" y="45"/>
                      <a:pt x="181" y="42"/>
                      <a:pt x="168" y="38"/>
                    </a:cubicBezTo>
                    <a:cubicBezTo>
                      <a:pt x="164" y="37"/>
                      <a:pt x="156" y="34"/>
                      <a:pt x="156" y="34"/>
                    </a:cubicBezTo>
                    <a:cubicBezTo>
                      <a:pt x="146" y="24"/>
                      <a:pt x="134" y="21"/>
                      <a:pt x="120" y="16"/>
                    </a:cubicBezTo>
                    <a:cubicBezTo>
                      <a:pt x="113" y="14"/>
                      <a:pt x="108" y="8"/>
                      <a:pt x="102" y="4"/>
                    </a:cubicBezTo>
                    <a:cubicBezTo>
                      <a:pt x="100" y="3"/>
                      <a:pt x="96" y="0"/>
                      <a:pt x="96" y="0"/>
                    </a:cubicBezTo>
                    <a:cubicBezTo>
                      <a:pt x="83" y="2"/>
                      <a:pt x="79" y="1"/>
                      <a:pt x="70" y="10"/>
                    </a:cubicBezTo>
                    <a:cubicBezTo>
                      <a:pt x="67" y="19"/>
                      <a:pt x="63" y="27"/>
                      <a:pt x="56" y="32"/>
                    </a:cubicBezTo>
                    <a:cubicBezTo>
                      <a:pt x="49" y="30"/>
                      <a:pt x="52" y="31"/>
                      <a:pt x="46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0" name="Freeform 21"/>
              <p:cNvSpPr>
                <a:spLocks/>
              </p:cNvSpPr>
              <p:nvPr userDrawn="1"/>
            </p:nvSpPr>
            <p:spPr bwMode="ltGray">
              <a:xfrm>
                <a:off x="2820" y="866"/>
                <a:ext cx="78" cy="64"/>
              </a:xfrm>
              <a:custGeom>
                <a:avLst/>
                <a:gdLst>
                  <a:gd name="T0" fmla="*/ 1 w 78"/>
                  <a:gd name="T1" fmla="*/ 2 h 78"/>
                  <a:gd name="T2" fmla="*/ 27 w 78"/>
                  <a:gd name="T3" fmla="*/ 2 h 78"/>
                  <a:gd name="T4" fmla="*/ 45 w 78"/>
                  <a:gd name="T5" fmla="*/ 2 h 78"/>
                  <a:gd name="T6" fmla="*/ 57 w 78"/>
                  <a:gd name="T7" fmla="*/ 2 h 78"/>
                  <a:gd name="T8" fmla="*/ 43 w 78"/>
                  <a:gd name="T9" fmla="*/ 2 h 78"/>
                  <a:gd name="T10" fmla="*/ 43 w 78"/>
                  <a:gd name="T11" fmla="*/ 2 h 78"/>
                  <a:gd name="T12" fmla="*/ 71 w 78"/>
                  <a:gd name="T13" fmla="*/ 2 h 78"/>
                  <a:gd name="T14" fmla="*/ 67 w 78"/>
                  <a:gd name="T15" fmla="*/ 2 h 78"/>
                  <a:gd name="T16" fmla="*/ 33 w 78"/>
                  <a:gd name="T17" fmla="*/ 2 h 78"/>
                  <a:gd name="T18" fmla="*/ 9 w 78"/>
                  <a:gd name="T19" fmla="*/ 2 h 78"/>
                  <a:gd name="T20" fmla="*/ 3 w 78"/>
                  <a:gd name="T21" fmla="*/ 2 h 78"/>
                  <a:gd name="T22" fmla="*/ 1 w 78"/>
                  <a:gd name="T23" fmla="*/ 2 h 7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8" h="78">
                    <a:moveTo>
                      <a:pt x="1" y="58"/>
                    </a:moveTo>
                    <a:cubicBezTo>
                      <a:pt x="6" y="44"/>
                      <a:pt x="18" y="57"/>
                      <a:pt x="27" y="60"/>
                    </a:cubicBezTo>
                    <a:cubicBezTo>
                      <a:pt x="35" y="57"/>
                      <a:pt x="38" y="52"/>
                      <a:pt x="45" y="48"/>
                    </a:cubicBezTo>
                    <a:cubicBezTo>
                      <a:pt x="48" y="40"/>
                      <a:pt x="51" y="36"/>
                      <a:pt x="57" y="30"/>
                    </a:cubicBezTo>
                    <a:cubicBezTo>
                      <a:pt x="55" y="23"/>
                      <a:pt x="43" y="14"/>
                      <a:pt x="43" y="14"/>
                    </a:cubicBezTo>
                    <a:cubicBezTo>
                      <a:pt x="33" y="0"/>
                      <a:pt x="30" y="1"/>
                      <a:pt x="43" y="4"/>
                    </a:cubicBezTo>
                    <a:cubicBezTo>
                      <a:pt x="54" y="11"/>
                      <a:pt x="58" y="22"/>
                      <a:pt x="71" y="26"/>
                    </a:cubicBezTo>
                    <a:cubicBezTo>
                      <a:pt x="78" y="37"/>
                      <a:pt x="78" y="46"/>
                      <a:pt x="67" y="54"/>
                    </a:cubicBezTo>
                    <a:cubicBezTo>
                      <a:pt x="51" y="49"/>
                      <a:pt x="53" y="71"/>
                      <a:pt x="33" y="78"/>
                    </a:cubicBezTo>
                    <a:cubicBezTo>
                      <a:pt x="16" y="72"/>
                      <a:pt x="25" y="76"/>
                      <a:pt x="9" y="66"/>
                    </a:cubicBezTo>
                    <a:cubicBezTo>
                      <a:pt x="7" y="65"/>
                      <a:pt x="3" y="62"/>
                      <a:pt x="3" y="62"/>
                    </a:cubicBezTo>
                    <a:cubicBezTo>
                      <a:pt x="0" y="54"/>
                      <a:pt x="13" y="42"/>
                      <a:pt x="1" y="5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1" name="Freeform 22"/>
              <p:cNvSpPr>
                <a:spLocks/>
              </p:cNvSpPr>
              <p:nvPr userDrawn="1"/>
            </p:nvSpPr>
            <p:spPr bwMode="ltGray">
              <a:xfrm>
                <a:off x="2984" y="732"/>
                <a:ext cx="19" cy="14"/>
              </a:xfrm>
              <a:custGeom>
                <a:avLst/>
                <a:gdLst>
                  <a:gd name="T0" fmla="*/ 3 w 17"/>
                  <a:gd name="T1" fmla="*/ 2 h 18"/>
                  <a:gd name="T2" fmla="*/ 3 w 17"/>
                  <a:gd name="T3" fmla="*/ 2 h 18"/>
                  <a:gd name="T4" fmla="*/ 3 w 17"/>
                  <a:gd name="T5" fmla="*/ 2 h 1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3" y="4"/>
                    </a:moveTo>
                    <a:cubicBezTo>
                      <a:pt x="17" y="7"/>
                      <a:pt x="16" y="18"/>
                      <a:pt x="3" y="14"/>
                    </a:cubicBezTo>
                    <a:cubicBezTo>
                      <a:pt x="0" y="6"/>
                      <a:pt x="7" y="0"/>
                      <a:pt x="3" y="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2" name="Freeform 23"/>
              <p:cNvSpPr>
                <a:spLocks/>
              </p:cNvSpPr>
              <p:nvPr userDrawn="1"/>
            </p:nvSpPr>
            <p:spPr bwMode="ltGray">
              <a:xfrm>
                <a:off x="3083" y="830"/>
                <a:ext cx="26" cy="19"/>
              </a:xfrm>
              <a:custGeom>
                <a:avLst/>
                <a:gdLst>
                  <a:gd name="T0" fmla="*/ 8 w 26"/>
                  <a:gd name="T1" fmla="*/ 3 h 22"/>
                  <a:gd name="T2" fmla="*/ 14 w 26"/>
                  <a:gd name="T3" fmla="*/ 0 h 22"/>
                  <a:gd name="T4" fmla="*/ 14 w 26"/>
                  <a:gd name="T5" fmla="*/ 3 h 22"/>
                  <a:gd name="T6" fmla="*/ 8 w 26"/>
                  <a:gd name="T7" fmla="*/ 3 h 2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6" h="22">
                    <a:moveTo>
                      <a:pt x="8" y="14"/>
                    </a:moveTo>
                    <a:cubicBezTo>
                      <a:pt x="5" y="6"/>
                      <a:pt x="5" y="3"/>
                      <a:pt x="14" y="0"/>
                    </a:cubicBezTo>
                    <a:cubicBezTo>
                      <a:pt x="26" y="4"/>
                      <a:pt x="23" y="16"/>
                      <a:pt x="14" y="22"/>
                    </a:cubicBezTo>
                    <a:cubicBezTo>
                      <a:pt x="0" y="17"/>
                      <a:pt x="13" y="3"/>
                      <a:pt x="8" y="1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3" name="Freeform 24"/>
              <p:cNvSpPr>
                <a:spLocks/>
              </p:cNvSpPr>
              <p:nvPr userDrawn="1"/>
            </p:nvSpPr>
            <p:spPr bwMode="ltGray">
              <a:xfrm>
                <a:off x="2766" y="610"/>
                <a:ext cx="19" cy="12"/>
              </a:xfrm>
              <a:custGeom>
                <a:avLst/>
                <a:gdLst>
                  <a:gd name="T0" fmla="*/ 7 w 20"/>
                  <a:gd name="T1" fmla="*/ 2 h 15"/>
                  <a:gd name="T2" fmla="*/ 10 w 20"/>
                  <a:gd name="T3" fmla="*/ 2 h 15"/>
                  <a:gd name="T4" fmla="*/ 9 w 20"/>
                  <a:gd name="T5" fmla="*/ 2 h 15"/>
                  <a:gd name="T6" fmla="*/ 7 w 20"/>
                  <a:gd name="T7" fmla="*/ 2 h 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0" h="15">
                    <a:moveTo>
                      <a:pt x="7" y="12"/>
                    </a:moveTo>
                    <a:cubicBezTo>
                      <a:pt x="0" y="1"/>
                      <a:pt x="6" y="0"/>
                      <a:pt x="17" y="2"/>
                    </a:cubicBezTo>
                    <a:cubicBezTo>
                      <a:pt x="20" y="10"/>
                      <a:pt x="18" y="15"/>
                      <a:pt x="9" y="12"/>
                    </a:cubicBezTo>
                    <a:cubicBezTo>
                      <a:pt x="4" y="4"/>
                      <a:pt x="4" y="4"/>
                      <a:pt x="7" y="1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4" name="Freeform 25"/>
              <p:cNvSpPr>
                <a:spLocks/>
              </p:cNvSpPr>
              <p:nvPr userDrawn="1"/>
            </p:nvSpPr>
            <p:spPr bwMode="ltGray">
              <a:xfrm>
                <a:off x="2600" y="712"/>
                <a:ext cx="19" cy="12"/>
              </a:xfrm>
              <a:custGeom>
                <a:avLst/>
                <a:gdLst>
                  <a:gd name="T0" fmla="*/ 7 w 20"/>
                  <a:gd name="T1" fmla="*/ 2 h 15"/>
                  <a:gd name="T2" fmla="*/ 10 w 20"/>
                  <a:gd name="T3" fmla="*/ 2 h 15"/>
                  <a:gd name="T4" fmla="*/ 10 w 20"/>
                  <a:gd name="T5" fmla="*/ 2 h 15"/>
                  <a:gd name="T6" fmla="*/ 7 w 20"/>
                  <a:gd name="T7" fmla="*/ 2 h 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0" h="15">
                    <a:moveTo>
                      <a:pt x="7" y="12"/>
                    </a:moveTo>
                    <a:cubicBezTo>
                      <a:pt x="0" y="2"/>
                      <a:pt x="3" y="0"/>
                      <a:pt x="15" y="2"/>
                    </a:cubicBezTo>
                    <a:cubicBezTo>
                      <a:pt x="16" y="4"/>
                      <a:pt x="20" y="12"/>
                      <a:pt x="15" y="14"/>
                    </a:cubicBezTo>
                    <a:cubicBezTo>
                      <a:pt x="12" y="15"/>
                      <a:pt x="7" y="12"/>
                      <a:pt x="7" y="1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5" name="Freeform 26"/>
              <p:cNvSpPr>
                <a:spLocks/>
              </p:cNvSpPr>
              <p:nvPr userDrawn="1"/>
            </p:nvSpPr>
            <p:spPr bwMode="ltGray">
              <a:xfrm>
                <a:off x="2417" y="680"/>
                <a:ext cx="80" cy="66"/>
              </a:xfrm>
              <a:custGeom>
                <a:avLst/>
                <a:gdLst>
                  <a:gd name="T0" fmla="*/ 0 w 80"/>
                  <a:gd name="T1" fmla="*/ 2 h 80"/>
                  <a:gd name="T2" fmla="*/ 14 w 80"/>
                  <a:gd name="T3" fmla="*/ 2 h 80"/>
                  <a:gd name="T4" fmla="*/ 26 w 80"/>
                  <a:gd name="T5" fmla="*/ 2 h 80"/>
                  <a:gd name="T6" fmla="*/ 48 w 80"/>
                  <a:gd name="T7" fmla="*/ 2 h 80"/>
                  <a:gd name="T8" fmla="*/ 58 w 80"/>
                  <a:gd name="T9" fmla="*/ 0 h 80"/>
                  <a:gd name="T10" fmla="*/ 80 w 80"/>
                  <a:gd name="T11" fmla="*/ 2 h 80"/>
                  <a:gd name="T12" fmla="*/ 70 w 80"/>
                  <a:gd name="T13" fmla="*/ 2 h 80"/>
                  <a:gd name="T14" fmla="*/ 54 w 80"/>
                  <a:gd name="T15" fmla="*/ 2 h 80"/>
                  <a:gd name="T16" fmla="*/ 48 w 80"/>
                  <a:gd name="T17" fmla="*/ 2 h 80"/>
                  <a:gd name="T18" fmla="*/ 32 w 80"/>
                  <a:gd name="T19" fmla="*/ 2 h 80"/>
                  <a:gd name="T20" fmla="*/ 38 w 80"/>
                  <a:gd name="T21" fmla="*/ 2 h 80"/>
                  <a:gd name="T22" fmla="*/ 30 w 80"/>
                  <a:gd name="T23" fmla="*/ 2 h 80"/>
                  <a:gd name="T24" fmla="*/ 20 w 80"/>
                  <a:gd name="T25" fmla="*/ 2 h 80"/>
                  <a:gd name="T26" fmla="*/ 8 w 80"/>
                  <a:gd name="T27" fmla="*/ 2 h 80"/>
                  <a:gd name="T28" fmla="*/ 0 w 80"/>
                  <a:gd name="T29" fmla="*/ 2 h 8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80" h="80">
                    <a:moveTo>
                      <a:pt x="0" y="50"/>
                    </a:moveTo>
                    <a:cubicBezTo>
                      <a:pt x="1" y="47"/>
                      <a:pt x="12" y="25"/>
                      <a:pt x="14" y="24"/>
                    </a:cubicBezTo>
                    <a:cubicBezTo>
                      <a:pt x="17" y="22"/>
                      <a:pt x="26" y="20"/>
                      <a:pt x="26" y="20"/>
                    </a:cubicBezTo>
                    <a:cubicBezTo>
                      <a:pt x="34" y="23"/>
                      <a:pt x="40" y="21"/>
                      <a:pt x="48" y="18"/>
                    </a:cubicBezTo>
                    <a:cubicBezTo>
                      <a:pt x="52" y="12"/>
                      <a:pt x="54" y="6"/>
                      <a:pt x="58" y="0"/>
                    </a:cubicBezTo>
                    <a:cubicBezTo>
                      <a:pt x="70" y="4"/>
                      <a:pt x="76" y="28"/>
                      <a:pt x="80" y="40"/>
                    </a:cubicBezTo>
                    <a:cubicBezTo>
                      <a:pt x="75" y="54"/>
                      <a:pt x="80" y="50"/>
                      <a:pt x="70" y="56"/>
                    </a:cubicBezTo>
                    <a:cubicBezTo>
                      <a:pt x="61" y="53"/>
                      <a:pt x="59" y="54"/>
                      <a:pt x="54" y="62"/>
                    </a:cubicBezTo>
                    <a:cubicBezTo>
                      <a:pt x="57" y="71"/>
                      <a:pt x="56" y="75"/>
                      <a:pt x="48" y="80"/>
                    </a:cubicBezTo>
                    <a:cubicBezTo>
                      <a:pt x="40" y="77"/>
                      <a:pt x="39" y="72"/>
                      <a:pt x="32" y="68"/>
                    </a:cubicBezTo>
                    <a:cubicBezTo>
                      <a:pt x="26" y="59"/>
                      <a:pt x="30" y="57"/>
                      <a:pt x="38" y="52"/>
                    </a:cubicBezTo>
                    <a:cubicBezTo>
                      <a:pt x="41" y="42"/>
                      <a:pt x="39" y="34"/>
                      <a:pt x="30" y="28"/>
                    </a:cubicBezTo>
                    <a:cubicBezTo>
                      <a:pt x="20" y="31"/>
                      <a:pt x="30" y="40"/>
                      <a:pt x="20" y="48"/>
                    </a:cubicBezTo>
                    <a:cubicBezTo>
                      <a:pt x="16" y="51"/>
                      <a:pt x="8" y="56"/>
                      <a:pt x="8" y="56"/>
                    </a:cubicBezTo>
                    <a:cubicBezTo>
                      <a:pt x="2" y="50"/>
                      <a:pt x="5" y="50"/>
                      <a:pt x="0" y="50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6" name="Freeform 27"/>
              <p:cNvSpPr>
                <a:spLocks/>
              </p:cNvSpPr>
              <p:nvPr userDrawn="1"/>
            </p:nvSpPr>
            <p:spPr bwMode="ltGray">
              <a:xfrm>
                <a:off x="2391" y="541"/>
                <a:ext cx="94" cy="142"/>
              </a:xfrm>
              <a:custGeom>
                <a:avLst/>
                <a:gdLst>
                  <a:gd name="T0" fmla="*/ 14 w 94"/>
                  <a:gd name="T1" fmla="*/ 2 h 174"/>
                  <a:gd name="T2" fmla="*/ 26 w 94"/>
                  <a:gd name="T3" fmla="*/ 2 h 174"/>
                  <a:gd name="T4" fmla="*/ 32 w 94"/>
                  <a:gd name="T5" fmla="*/ 2 h 174"/>
                  <a:gd name="T6" fmla="*/ 52 w 94"/>
                  <a:gd name="T7" fmla="*/ 2 h 174"/>
                  <a:gd name="T8" fmla="*/ 46 w 94"/>
                  <a:gd name="T9" fmla="*/ 2 h 174"/>
                  <a:gd name="T10" fmla="*/ 66 w 94"/>
                  <a:gd name="T11" fmla="*/ 2 h 174"/>
                  <a:gd name="T12" fmla="*/ 76 w 94"/>
                  <a:gd name="T13" fmla="*/ 2 h 174"/>
                  <a:gd name="T14" fmla="*/ 58 w 94"/>
                  <a:gd name="T15" fmla="*/ 2 h 174"/>
                  <a:gd name="T16" fmla="*/ 74 w 94"/>
                  <a:gd name="T17" fmla="*/ 2 h 174"/>
                  <a:gd name="T18" fmla="*/ 84 w 94"/>
                  <a:gd name="T19" fmla="*/ 2 h 174"/>
                  <a:gd name="T20" fmla="*/ 82 w 94"/>
                  <a:gd name="T21" fmla="*/ 2 h 174"/>
                  <a:gd name="T22" fmla="*/ 60 w 94"/>
                  <a:gd name="T23" fmla="*/ 2 h 174"/>
                  <a:gd name="T24" fmla="*/ 50 w 94"/>
                  <a:gd name="T25" fmla="*/ 2 h 174"/>
                  <a:gd name="T26" fmla="*/ 34 w 94"/>
                  <a:gd name="T27" fmla="*/ 2 h 174"/>
                  <a:gd name="T28" fmla="*/ 30 w 94"/>
                  <a:gd name="T29" fmla="*/ 2 h 174"/>
                  <a:gd name="T30" fmla="*/ 42 w 94"/>
                  <a:gd name="T31" fmla="*/ 2 h 174"/>
                  <a:gd name="T32" fmla="*/ 30 w 94"/>
                  <a:gd name="T33" fmla="*/ 0 h 174"/>
                  <a:gd name="T34" fmla="*/ 18 w 94"/>
                  <a:gd name="T35" fmla="*/ 2 h 174"/>
                  <a:gd name="T36" fmla="*/ 4 w 94"/>
                  <a:gd name="T37" fmla="*/ 2 h 174"/>
                  <a:gd name="T38" fmla="*/ 14 w 94"/>
                  <a:gd name="T39" fmla="*/ 2 h 174"/>
                  <a:gd name="T40" fmla="*/ 14 w 94"/>
                  <a:gd name="T41" fmla="*/ 2 h 17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94" h="174">
                    <a:moveTo>
                      <a:pt x="14" y="96"/>
                    </a:moveTo>
                    <a:cubicBezTo>
                      <a:pt x="11" y="109"/>
                      <a:pt x="15" y="120"/>
                      <a:pt x="26" y="128"/>
                    </a:cubicBezTo>
                    <a:cubicBezTo>
                      <a:pt x="34" y="120"/>
                      <a:pt x="35" y="119"/>
                      <a:pt x="32" y="108"/>
                    </a:cubicBezTo>
                    <a:cubicBezTo>
                      <a:pt x="35" y="92"/>
                      <a:pt x="39" y="92"/>
                      <a:pt x="52" y="100"/>
                    </a:cubicBezTo>
                    <a:cubicBezTo>
                      <a:pt x="59" y="110"/>
                      <a:pt x="49" y="114"/>
                      <a:pt x="46" y="124"/>
                    </a:cubicBezTo>
                    <a:cubicBezTo>
                      <a:pt x="50" y="137"/>
                      <a:pt x="57" y="129"/>
                      <a:pt x="66" y="126"/>
                    </a:cubicBezTo>
                    <a:cubicBezTo>
                      <a:pt x="77" y="129"/>
                      <a:pt x="79" y="131"/>
                      <a:pt x="76" y="142"/>
                    </a:cubicBezTo>
                    <a:cubicBezTo>
                      <a:pt x="67" y="139"/>
                      <a:pt x="65" y="141"/>
                      <a:pt x="58" y="148"/>
                    </a:cubicBezTo>
                    <a:cubicBezTo>
                      <a:pt x="60" y="160"/>
                      <a:pt x="62" y="170"/>
                      <a:pt x="74" y="174"/>
                    </a:cubicBezTo>
                    <a:cubicBezTo>
                      <a:pt x="77" y="165"/>
                      <a:pt x="74" y="157"/>
                      <a:pt x="84" y="154"/>
                    </a:cubicBezTo>
                    <a:cubicBezTo>
                      <a:pt x="91" y="143"/>
                      <a:pt x="94" y="122"/>
                      <a:pt x="82" y="112"/>
                    </a:cubicBezTo>
                    <a:cubicBezTo>
                      <a:pt x="77" y="108"/>
                      <a:pt x="66" y="108"/>
                      <a:pt x="60" y="106"/>
                    </a:cubicBezTo>
                    <a:cubicBezTo>
                      <a:pt x="65" y="92"/>
                      <a:pt x="66" y="87"/>
                      <a:pt x="50" y="82"/>
                    </a:cubicBezTo>
                    <a:cubicBezTo>
                      <a:pt x="48" y="82"/>
                      <a:pt x="37" y="86"/>
                      <a:pt x="34" y="82"/>
                    </a:cubicBezTo>
                    <a:cubicBezTo>
                      <a:pt x="32" y="79"/>
                      <a:pt x="30" y="70"/>
                      <a:pt x="30" y="70"/>
                    </a:cubicBezTo>
                    <a:cubicBezTo>
                      <a:pt x="32" y="54"/>
                      <a:pt x="32" y="52"/>
                      <a:pt x="42" y="42"/>
                    </a:cubicBezTo>
                    <a:cubicBezTo>
                      <a:pt x="41" y="30"/>
                      <a:pt x="45" y="5"/>
                      <a:pt x="30" y="0"/>
                    </a:cubicBezTo>
                    <a:cubicBezTo>
                      <a:pt x="14" y="4"/>
                      <a:pt x="16" y="4"/>
                      <a:pt x="18" y="22"/>
                    </a:cubicBezTo>
                    <a:cubicBezTo>
                      <a:pt x="16" y="39"/>
                      <a:pt x="15" y="35"/>
                      <a:pt x="4" y="46"/>
                    </a:cubicBezTo>
                    <a:cubicBezTo>
                      <a:pt x="0" y="59"/>
                      <a:pt x="5" y="67"/>
                      <a:pt x="14" y="76"/>
                    </a:cubicBezTo>
                    <a:cubicBezTo>
                      <a:pt x="15" y="80"/>
                      <a:pt x="17" y="93"/>
                      <a:pt x="14" y="9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7" name="Freeform 28"/>
              <p:cNvSpPr>
                <a:spLocks/>
              </p:cNvSpPr>
              <p:nvPr userDrawn="1"/>
            </p:nvSpPr>
            <p:spPr bwMode="ltGray">
              <a:xfrm>
                <a:off x="2415" y="644"/>
                <a:ext cx="32" cy="41"/>
              </a:xfrm>
              <a:custGeom>
                <a:avLst/>
                <a:gdLst>
                  <a:gd name="T0" fmla="*/ 6 w 32"/>
                  <a:gd name="T1" fmla="*/ 2 h 50"/>
                  <a:gd name="T2" fmla="*/ 12 w 32"/>
                  <a:gd name="T3" fmla="*/ 0 h 50"/>
                  <a:gd name="T4" fmla="*/ 20 w 32"/>
                  <a:gd name="T5" fmla="*/ 2 h 50"/>
                  <a:gd name="T6" fmla="*/ 22 w 32"/>
                  <a:gd name="T7" fmla="*/ 2 h 50"/>
                  <a:gd name="T8" fmla="*/ 28 w 32"/>
                  <a:gd name="T9" fmla="*/ 2 h 50"/>
                  <a:gd name="T10" fmla="*/ 32 w 32"/>
                  <a:gd name="T11" fmla="*/ 2 h 50"/>
                  <a:gd name="T12" fmla="*/ 18 w 32"/>
                  <a:gd name="T13" fmla="*/ 2 h 50"/>
                  <a:gd name="T14" fmla="*/ 6 w 32"/>
                  <a:gd name="T15" fmla="*/ 2 h 5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2" h="50">
                    <a:moveTo>
                      <a:pt x="6" y="24"/>
                    </a:moveTo>
                    <a:cubicBezTo>
                      <a:pt x="0" y="15"/>
                      <a:pt x="3" y="6"/>
                      <a:pt x="12" y="0"/>
                    </a:cubicBezTo>
                    <a:cubicBezTo>
                      <a:pt x="23" y="3"/>
                      <a:pt x="23" y="5"/>
                      <a:pt x="20" y="16"/>
                    </a:cubicBezTo>
                    <a:cubicBezTo>
                      <a:pt x="21" y="19"/>
                      <a:pt x="20" y="22"/>
                      <a:pt x="22" y="24"/>
                    </a:cubicBezTo>
                    <a:cubicBezTo>
                      <a:pt x="23" y="26"/>
                      <a:pt x="27" y="24"/>
                      <a:pt x="28" y="26"/>
                    </a:cubicBezTo>
                    <a:cubicBezTo>
                      <a:pt x="30" y="29"/>
                      <a:pt x="32" y="38"/>
                      <a:pt x="32" y="38"/>
                    </a:cubicBezTo>
                    <a:cubicBezTo>
                      <a:pt x="29" y="46"/>
                      <a:pt x="26" y="47"/>
                      <a:pt x="18" y="50"/>
                    </a:cubicBezTo>
                    <a:cubicBezTo>
                      <a:pt x="12" y="41"/>
                      <a:pt x="18" y="24"/>
                      <a:pt x="6" y="2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8" name="Freeform 29"/>
              <p:cNvSpPr>
                <a:spLocks/>
              </p:cNvSpPr>
              <p:nvPr userDrawn="1"/>
            </p:nvSpPr>
            <p:spPr bwMode="ltGray">
              <a:xfrm>
                <a:off x="2349" y="654"/>
                <a:ext cx="45" cy="41"/>
              </a:xfrm>
              <a:custGeom>
                <a:avLst/>
                <a:gdLst>
                  <a:gd name="T0" fmla="*/ 0 w 43"/>
                  <a:gd name="T1" fmla="*/ 2 h 50"/>
                  <a:gd name="T2" fmla="*/ 249 w 43"/>
                  <a:gd name="T3" fmla="*/ 2 h 50"/>
                  <a:gd name="T4" fmla="*/ 441 w 43"/>
                  <a:gd name="T5" fmla="*/ 0 h 50"/>
                  <a:gd name="T6" fmla="*/ 273 w 43"/>
                  <a:gd name="T7" fmla="*/ 2 h 50"/>
                  <a:gd name="T8" fmla="*/ 2 w 43"/>
                  <a:gd name="T9" fmla="*/ 2 h 50"/>
                  <a:gd name="T10" fmla="*/ 0 w 43"/>
                  <a:gd name="T11" fmla="*/ 2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" h="50">
                    <a:moveTo>
                      <a:pt x="0" y="44"/>
                    </a:moveTo>
                    <a:cubicBezTo>
                      <a:pt x="6" y="38"/>
                      <a:pt x="18" y="29"/>
                      <a:pt x="22" y="20"/>
                    </a:cubicBezTo>
                    <a:cubicBezTo>
                      <a:pt x="27" y="10"/>
                      <a:pt x="25" y="4"/>
                      <a:pt x="36" y="0"/>
                    </a:cubicBezTo>
                    <a:cubicBezTo>
                      <a:pt x="43" y="11"/>
                      <a:pt x="36" y="24"/>
                      <a:pt x="24" y="28"/>
                    </a:cubicBezTo>
                    <a:cubicBezTo>
                      <a:pt x="21" y="38"/>
                      <a:pt x="12" y="47"/>
                      <a:pt x="2" y="50"/>
                    </a:cubicBezTo>
                    <a:cubicBezTo>
                      <a:pt x="1" y="48"/>
                      <a:pt x="0" y="44"/>
                      <a:pt x="0" y="4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9" name="Freeform 30"/>
              <p:cNvSpPr>
                <a:spLocks/>
              </p:cNvSpPr>
              <p:nvPr userDrawn="1"/>
            </p:nvSpPr>
            <p:spPr bwMode="ltGray">
              <a:xfrm>
                <a:off x="4808" y="597"/>
                <a:ext cx="701" cy="438"/>
              </a:xfrm>
              <a:custGeom>
                <a:avLst/>
                <a:gdLst>
                  <a:gd name="T0" fmla="*/ 2147483647 w 471"/>
                  <a:gd name="T1" fmla="*/ 2147483647 h 281"/>
                  <a:gd name="T2" fmla="*/ 2147483647 w 471"/>
                  <a:gd name="T3" fmla="*/ 2147483647 h 281"/>
                  <a:gd name="T4" fmla="*/ 2147483647 w 471"/>
                  <a:gd name="T5" fmla="*/ 2147483647 h 281"/>
                  <a:gd name="T6" fmla="*/ 2147483647 w 471"/>
                  <a:gd name="T7" fmla="*/ 2147483647 h 281"/>
                  <a:gd name="T8" fmla="*/ 2147483647 w 471"/>
                  <a:gd name="T9" fmla="*/ 2147483647 h 281"/>
                  <a:gd name="T10" fmla="*/ 0 w 471"/>
                  <a:gd name="T11" fmla="*/ 2147483647 h 281"/>
                  <a:gd name="T12" fmla="*/ 2147483647 w 471"/>
                  <a:gd name="T13" fmla="*/ 2147483647 h 281"/>
                  <a:gd name="T14" fmla="*/ 2147483647 w 471"/>
                  <a:gd name="T15" fmla="*/ 2147483647 h 281"/>
                  <a:gd name="T16" fmla="*/ 2147483647 w 471"/>
                  <a:gd name="T17" fmla="*/ 2147483647 h 281"/>
                  <a:gd name="T18" fmla="*/ 2147483647 w 471"/>
                  <a:gd name="T19" fmla="*/ 2147483647 h 281"/>
                  <a:gd name="T20" fmla="*/ 2147483647 w 471"/>
                  <a:gd name="T21" fmla="*/ 2147483647 h 281"/>
                  <a:gd name="T22" fmla="*/ 2147483647 w 471"/>
                  <a:gd name="T23" fmla="*/ 2147483647 h 281"/>
                  <a:gd name="T24" fmla="*/ 2147483647 w 471"/>
                  <a:gd name="T25" fmla="*/ 2147483647 h 281"/>
                  <a:gd name="T26" fmla="*/ 2147483647 w 471"/>
                  <a:gd name="T27" fmla="*/ 2147483647 h 281"/>
                  <a:gd name="T28" fmla="*/ 2147483647 w 471"/>
                  <a:gd name="T29" fmla="*/ 2147483647 h 281"/>
                  <a:gd name="T30" fmla="*/ 2147483647 w 471"/>
                  <a:gd name="T31" fmla="*/ 2147483647 h 281"/>
                  <a:gd name="T32" fmla="*/ 2147483647 w 471"/>
                  <a:gd name="T33" fmla="*/ 2147483647 h 281"/>
                  <a:gd name="T34" fmla="*/ 2147483647 w 471"/>
                  <a:gd name="T35" fmla="*/ 0 h 281"/>
                  <a:gd name="T36" fmla="*/ 2147483647 w 471"/>
                  <a:gd name="T37" fmla="*/ 2147483647 h 281"/>
                  <a:gd name="T38" fmla="*/ 2147483647 w 471"/>
                  <a:gd name="T39" fmla="*/ 2147483647 h 281"/>
                  <a:gd name="T40" fmla="*/ 2147483647 w 471"/>
                  <a:gd name="T41" fmla="*/ 2147483647 h 281"/>
                  <a:gd name="T42" fmla="*/ 2147483647 w 471"/>
                  <a:gd name="T43" fmla="*/ 2147483647 h 281"/>
                  <a:gd name="T44" fmla="*/ 2147483647 w 471"/>
                  <a:gd name="T45" fmla="*/ 2147483647 h 281"/>
                  <a:gd name="T46" fmla="*/ 2147483647 w 471"/>
                  <a:gd name="T47" fmla="*/ 2147483647 h 281"/>
                  <a:gd name="T48" fmla="*/ 2147483647 w 471"/>
                  <a:gd name="T49" fmla="*/ 2147483647 h 281"/>
                  <a:gd name="T50" fmla="*/ 2147483647 w 471"/>
                  <a:gd name="T51" fmla="*/ 2147483647 h 281"/>
                  <a:gd name="T52" fmla="*/ 2147483647 w 471"/>
                  <a:gd name="T53" fmla="*/ 2147483647 h 281"/>
                  <a:gd name="T54" fmla="*/ 2147483647 w 471"/>
                  <a:gd name="T55" fmla="*/ 2147483647 h 281"/>
                  <a:gd name="T56" fmla="*/ 2147483647 w 471"/>
                  <a:gd name="T57" fmla="*/ 2147483647 h 281"/>
                  <a:gd name="T58" fmla="*/ 2147483647 w 471"/>
                  <a:gd name="T59" fmla="*/ 2147483647 h 281"/>
                  <a:gd name="T60" fmla="*/ 2147483647 w 471"/>
                  <a:gd name="T61" fmla="*/ 2147483647 h 281"/>
                  <a:gd name="T62" fmla="*/ 2147483647 w 471"/>
                  <a:gd name="T63" fmla="*/ 2147483647 h 281"/>
                  <a:gd name="T64" fmla="*/ 2147483647 w 471"/>
                  <a:gd name="T65" fmla="*/ 2147483647 h 281"/>
                  <a:gd name="T66" fmla="*/ 2147483647 w 471"/>
                  <a:gd name="T67" fmla="*/ 2147483647 h 281"/>
                  <a:gd name="T68" fmla="*/ 2147483647 w 471"/>
                  <a:gd name="T69" fmla="*/ 2147483647 h 281"/>
                  <a:gd name="T70" fmla="*/ 2147483647 w 471"/>
                  <a:gd name="T71" fmla="*/ 2147483647 h 281"/>
                  <a:gd name="T72" fmla="*/ 2147483647 w 471"/>
                  <a:gd name="T73" fmla="*/ 2147483647 h 281"/>
                  <a:gd name="T74" fmla="*/ 2147483647 w 471"/>
                  <a:gd name="T75" fmla="*/ 2147483647 h 281"/>
                  <a:gd name="T76" fmla="*/ 2147483647 w 471"/>
                  <a:gd name="T77" fmla="*/ 2147483647 h 281"/>
                  <a:gd name="T78" fmla="*/ 2147483647 w 471"/>
                  <a:gd name="T79" fmla="*/ 2147483647 h 281"/>
                  <a:gd name="T80" fmla="*/ 2147483647 w 471"/>
                  <a:gd name="T81" fmla="*/ 2147483647 h 281"/>
                  <a:gd name="T82" fmla="*/ 2147483647 w 471"/>
                  <a:gd name="T83" fmla="*/ 2147483647 h 281"/>
                  <a:gd name="T84" fmla="*/ 2147483647 w 471"/>
                  <a:gd name="T85" fmla="*/ 2147483647 h 281"/>
                  <a:gd name="T86" fmla="*/ 2147483647 w 471"/>
                  <a:gd name="T87" fmla="*/ 2147483647 h 281"/>
                  <a:gd name="T88" fmla="*/ 2147483647 w 471"/>
                  <a:gd name="T89" fmla="*/ 2147483647 h 281"/>
                  <a:gd name="T90" fmla="*/ 2147483647 w 471"/>
                  <a:gd name="T91" fmla="*/ 2147483647 h 281"/>
                  <a:gd name="T92" fmla="*/ 2147483647 w 471"/>
                  <a:gd name="T93" fmla="*/ 2147483647 h 281"/>
                  <a:gd name="T94" fmla="*/ 2147483647 w 471"/>
                  <a:gd name="T95" fmla="*/ 2147483647 h 281"/>
                  <a:gd name="T96" fmla="*/ 2147483647 w 471"/>
                  <a:gd name="T97" fmla="*/ 2147483647 h 281"/>
                  <a:gd name="T98" fmla="*/ 2147483647 w 471"/>
                  <a:gd name="T99" fmla="*/ 2147483647 h 281"/>
                  <a:gd name="T100" fmla="*/ 2147483647 w 471"/>
                  <a:gd name="T101" fmla="*/ 2147483647 h 281"/>
                  <a:gd name="T102" fmla="*/ 2147483647 w 471"/>
                  <a:gd name="T103" fmla="*/ 2147483647 h 281"/>
                  <a:gd name="T104" fmla="*/ 2147483647 w 471"/>
                  <a:gd name="T105" fmla="*/ 2147483647 h 281"/>
                  <a:gd name="T106" fmla="*/ 2147483647 w 471"/>
                  <a:gd name="T107" fmla="*/ 2147483647 h 28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471" h="281">
                    <a:moveTo>
                      <a:pt x="21" y="280"/>
                    </a:moveTo>
                    <a:cubicBezTo>
                      <a:pt x="32" y="281"/>
                      <a:pt x="25" y="253"/>
                      <a:pt x="24" y="250"/>
                    </a:cubicBezTo>
                    <a:cubicBezTo>
                      <a:pt x="23" y="248"/>
                      <a:pt x="22" y="245"/>
                      <a:pt x="22" y="245"/>
                    </a:cubicBezTo>
                    <a:cubicBezTo>
                      <a:pt x="21" y="243"/>
                      <a:pt x="20" y="221"/>
                      <a:pt x="16" y="218"/>
                    </a:cubicBezTo>
                    <a:cubicBezTo>
                      <a:pt x="13" y="216"/>
                      <a:pt x="4" y="215"/>
                      <a:pt x="4" y="215"/>
                    </a:cubicBezTo>
                    <a:cubicBezTo>
                      <a:pt x="0" y="207"/>
                      <a:pt x="3" y="200"/>
                      <a:pt x="0" y="191"/>
                    </a:cubicBezTo>
                    <a:cubicBezTo>
                      <a:pt x="2" y="185"/>
                      <a:pt x="7" y="186"/>
                      <a:pt x="12" y="180"/>
                    </a:cubicBezTo>
                    <a:cubicBezTo>
                      <a:pt x="14" y="172"/>
                      <a:pt x="14" y="169"/>
                      <a:pt x="6" y="165"/>
                    </a:cubicBezTo>
                    <a:cubicBezTo>
                      <a:pt x="4" y="163"/>
                      <a:pt x="2" y="162"/>
                      <a:pt x="2" y="160"/>
                    </a:cubicBezTo>
                    <a:cubicBezTo>
                      <a:pt x="2" y="150"/>
                      <a:pt x="16" y="123"/>
                      <a:pt x="28" y="120"/>
                    </a:cubicBezTo>
                    <a:cubicBezTo>
                      <a:pt x="32" y="111"/>
                      <a:pt x="40" y="105"/>
                      <a:pt x="44" y="96"/>
                    </a:cubicBezTo>
                    <a:cubicBezTo>
                      <a:pt x="39" y="83"/>
                      <a:pt x="38" y="85"/>
                      <a:pt x="42" y="70"/>
                    </a:cubicBezTo>
                    <a:cubicBezTo>
                      <a:pt x="38" y="60"/>
                      <a:pt x="34" y="48"/>
                      <a:pt x="24" y="43"/>
                    </a:cubicBezTo>
                    <a:cubicBezTo>
                      <a:pt x="18" y="36"/>
                      <a:pt x="10" y="37"/>
                      <a:pt x="20" y="32"/>
                    </a:cubicBezTo>
                    <a:cubicBezTo>
                      <a:pt x="27" y="34"/>
                      <a:pt x="26" y="32"/>
                      <a:pt x="26" y="36"/>
                    </a:cubicBezTo>
                    <a:cubicBezTo>
                      <a:pt x="34" y="41"/>
                      <a:pt x="39" y="39"/>
                      <a:pt x="48" y="35"/>
                    </a:cubicBezTo>
                    <a:cubicBezTo>
                      <a:pt x="45" y="22"/>
                      <a:pt x="48" y="14"/>
                      <a:pt x="64" y="11"/>
                    </a:cubicBezTo>
                    <a:cubicBezTo>
                      <a:pt x="71" y="8"/>
                      <a:pt x="75" y="3"/>
                      <a:pt x="82" y="0"/>
                    </a:cubicBezTo>
                    <a:cubicBezTo>
                      <a:pt x="84" y="1"/>
                      <a:pt x="88" y="0"/>
                      <a:pt x="88" y="2"/>
                    </a:cubicBezTo>
                    <a:cubicBezTo>
                      <a:pt x="90" y="12"/>
                      <a:pt x="75" y="13"/>
                      <a:pt x="92" y="9"/>
                    </a:cubicBezTo>
                    <a:cubicBezTo>
                      <a:pt x="94" y="8"/>
                      <a:pt x="96" y="5"/>
                      <a:pt x="98" y="5"/>
                    </a:cubicBezTo>
                    <a:cubicBezTo>
                      <a:pt x="102" y="4"/>
                      <a:pt x="106" y="7"/>
                      <a:pt x="110" y="8"/>
                    </a:cubicBezTo>
                    <a:cubicBezTo>
                      <a:pt x="112" y="8"/>
                      <a:pt x="116" y="9"/>
                      <a:pt x="116" y="9"/>
                    </a:cubicBezTo>
                    <a:cubicBezTo>
                      <a:pt x="122" y="16"/>
                      <a:pt x="129" y="13"/>
                      <a:pt x="141" y="14"/>
                    </a:cubicBezTo>
                    <a:cubicBezTo>
                      <a:pt x="143" y="21"/>
                      <a:pt x="147" y="22"/>
                      <a:pt x="155" y="24"/>
                    </a:cubicBezTo>
                    <a:cubicBezTo>
                      <a:pt x="159" y="22"/>
                      <a:pt x="163" y="20"/>
                      <a:pt x="167" y="17"/>
                    </a:cubicBezTo>
                    <a:cubicBezTo>
                      <a:pt x="169" y="16"/>
                      <a:pt x="173" y="14"/>
                      <a:pt x="173" y="14"/>
                    </a:cubicBezTo>
                    <a:cubicBezTo>
                      <a:pt x="195" y="26"/>
                      <a:pt x="175" y="20"/>
                      <a:pt x="195" y="14"/>
                    </a:cubicBezTo>
                    <a:cubicBezTo>
                      <a:pt x="207" y="17"/>
                      <a:pt x="201" y="26"/>
                      <a:pt x="211" y="32"/>
                    </a:cubicBezTo>
                    <a:cubicBezTo>
                      <a:pt x="214" y="38"/>
                      <a:pt x="224" y="55"/>
                      <a:pt x="231" y="59"/>
                    </a:cubicBezTo>
                    <a:cubicBezTo>
                      <a:pt x="241" y="70"/>
                      <a:pt x="235" y="67"/>
                      <a:pt x="245" y="70"/>
                    </a:cubicBezTo>
                    <a:cubicBezTo>
                      <a:pt x="249" y="69"/>
                      <a:pt x="253" y="69"/>
                      <a:pt x="257" y="68"/>
                    </a:cubicBezTo>
                    <a:cubicBezTo>
                      <a:pt x="261" y="67"/>
                      <a:pt x="270" y="65"/>
                      <a:pt x="270" y="65"/>
                    </a:cubicBezTo>
                    <a:cubicBezTo>
                      <a:pt x="278" y="66"/>
                      <a:pt x="283" y="67"/>
                      <a:pt x="290" y="71"/>
                    </a:cubicBezTo>
                    <a:cubicBezTo>
                      <a:pt x="304" y="88"/>
                      <a:pt x="282" y="62"/>
                      <a:pt x="300" y="81"/>
                    </a:cubicBezTo>
                    <a:cubicBezTo>
                      <a:pt x="302" y="84"/>
                      <a:pt x="308" y="90"/>
                      <a:pt x="308" y="90"/>
                    </a:cubicBezTo>
                    <a:cubicBezTo>
                      <a:pt x="311" y="98"/>
                      <a:pt x="315" y="103"/>
                      <a:pt x="318" y="111"/>
                    </a:cubicBezTo>
                    <a:cubicBezTo>
                      <a:pt x="319" y="114"/>
                      <a:pt x="321" y="117"/>
                      <a:pt x="322" y="120"/>
                    </a:cubicBezTo>
                    <a:cubicBezTo>
                      <a:pt x="323" y="122"/>
                      <a:pt x="324" y="125"/>
                      <a:pt x="324" y="125"/>
                    </a:cubicBezTo>
                    <a:cubicBezTo>
                      <a:pt x="321" y="132"/>
                      <a:pt x="313" y="134"/>
                      <a:pt x="310" y="142"/>
                    </a:cubicBezTo>
                    <a:cubicBezTo>
                      <a:pt x="313" y="151"/>
                      <a:pt x="317" y="146"/>
                      <a:pt x="322" y="141"/>
                    </a:cubicBezTo>
                    <a:cubicBezTo>
                      <a:pt x="341" y="143"/>
                      <a:pt x="339" y="142"/>
                      <a:pt x="342" y="155"/>
                    </a:cubicBezTo>
                    <a:cubicBezTo>
                      <a:pt x="351" y="150"/>
                      <a:pt x="355" y="152"/>
                      <a:pt x="364" y="157"/>
                    </a:cubicBezTo>
                    <a:cubicBezTo>
                      <a:pt x="369" y="162"/>
                      <a:pt x="372" y="166"/>
                      <a:pt x="380" y="168"/>
                    </a:cubicBezTo>
                    <a:cubicBezTo>
                      <a:pt x="381" y="169"/>
                      <a:pt x="383" y="171"/>
                      <a:pt x="382" y="172"/>
                    </a:cubicBezTo>
                    <a:cubicBezTo>
                      <a:pt x="380" y="176"/>
                      <a:pt x="368" y="172"/>
                      <a:pt x="382" y="176"/>
                    </a:cubicBezTo>
                    <a:cubicBezTo>
                      <a:pt x="386" y="175"/>
                      <a:pt x="390" y="173"/>
                      <a:pt x="394" y="172"/>
                    </a:cubicBezTo>
                    <a:cubicBezTo>
                      <a:pt x="396" y="172"/>
                      <a:pt x="400" y="171"/>
                      <a:pt x="400" y="171"/>
                    </a:cubicBezTo>
                    <a:cubicBezTo>
                      <a:pt x="413" y="177"/>
                      <a:pt x="427" y="179"/>
                      <a:pt x="439" y="185"/>
                    </a:cubicBezTo>
                    <a:cubicBezTo>
                      <a:pt x="441" y="190"/>
                      <a:pt x="445" y="194"/>
                      <a:pt x="447" y="199"/>
                    </a:cubicBezTo>
                    <a:cubicBezTo>
                      <a:pt x="453" y="198"/>
                      <a:pt x="460" y="195"/>
                      <a:pt x="465" y="201"/>
                    </a:cubicBezTo>
                    <a:cubicBezTo>
                      <a:pt x="468" y="205"/>
                      <a:pt x="471" y="215"/>
                      <a:pt x="471" y="215"/>
                    </a:cubicBezTo>
                    <a:cubicBezTo>
                      <a:pt x="468" y="231"/>
                      <a:pt x="469" y="248"/>
                      <a:pt x="451" y="258"/>
                    </a:cubicBezTo>
                    <a:cubicBezTo>
                      <a:pt x="447" y="262"/>
                      <a:pt x="437" y="275"/>
                      <a:pt x="435" y="281"/>
                    </a:cubicBezTo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0" name="Freeform 31"/>
              <p:cNvSpPr>
                <a:spLocks/>
              </p:cNvSpPr>
              <p:nvPr userDrawn="1"/>
            </p:nvSpPr>
            <p:spPr bwMode="ltGray">
              <a:xfrm>
                <a:off x="3880" y="-7"/>
                <a:ext cx="984" cy="692"/>
              </a:xfrm>
              <a:custGeom>
                <a:avLst/>
                <a:gdLst>
                  <a:gd name="T0" fmla="*/ 406 w 984"/>
                  <a:gd name="T1" fmla="*/ 2 h 844"/>
                  <a:gd name="T2" fmla="*/ 502 w 984"/>
                  <a:gd name="T3" fmla="*/ 2 h 844"/>
                  <a:gd name="T4" fmla="*/ 550 w 984"/>
                  <a:gd name="T5" fmla="*/ 2 h 844"/>
                  <a:gd name="T6" fmla="*/ 578 w 984"/>
                  <a:gd name="T7" fmla="*/ 2 h 844"/>
                  <a:gd name="T8" fmla="*/ 586 w 984"/>
                  <a:gd name="T9" fmla="*/ 2 h 844"/>
                  <a:gd name="T10" fmla="*/ 606 w 984"/>
                  <a:gd name="T11" fmla="*/ 2 h 844"/>
                  <a:gd name="T12" fmla="*/ 642 w 984"/>
                  <a:gd name="T13" fmla="*/ 2 h 844"/>
                  <a:gd name="T14" fmla="*/ 682 w 984"/>
                  <a:gd name="T15" fmla="*/ 2 h 844"/>
                  <a:gd name="T16" fmla="*/ 706 w 984"/>
                  <a:gd name="T17" fmla="*/ 2 h 844"/>
                  <a:gd name="T18" fmla="*/ 762 w 984"/>
                  <a:gd name="T19" fmla="*/ 2 h 844"/>
                  <a:gd name="T20" fmla="*/ 798 w 984"/>
                  <a:gd name="T21" fmla="*/ 2 h 844"/>
                  <a:gd name="T22" fmla="*/ 798 w 984"/>
                  <a:gd name="T23" fmla="*/ 2 h 844"/>
                  <a:gd name="T24" fmla="*/ 790 w 984"/>
                  <a:gd name="T25" fmla="*/ 2 h 844"/>
                  <a:gd name="T26" fmla="*/ 766 w 984"/>
                  <a:gd name="T27" fmla="*/ 2 h 844"/>
                  <a:gd name="T28" fmla="*/ 762 w 984"/>
                  <a:gd name="T29" fmla="*/ 2 h 844"/>
                  <a:gd name="T30" fmla="*/ 802 w 984"/>
                  <a:gd name="T31" fmla="*/ 2 h 844"/>
                  <a:gd name="T32" fmla="*/ 786 w 984"/>
                  <a:gd name="T33" fmla="*/ 2 h 844"/>
                  <a:gd name="T34" fmla="*/ 830 w 984"/>
                  <a:gd name="T35" fmla="*/ 2 h 844"/>
                  <a:gd name="T36" fmla="*/ 854 w 984"/>
                  <a:gd name="T37" fmla="*/ 2 h 844"/>
                  <a:gd name="T38" fmla="*/ 830 w 984"/>
                  <a:gd name="T39" fmla="*/ 2 h 844"/>
                  <a:gd name="T40" fmla="*/ 746 w 984"/>
                  <a:gd name="T41" fmla="*/ 2 h 844"/>
                  <a:gd name="T42" fmla="*/ 678 w 984"/>
                  <a:gd name="T43" fmla="*/ 2 h 844"/>
                  <a:gd name="T44" fmla="*/ 590 w 984"/>
                  <a:gd name="T45" fmla="*/ 2 h 844"/>
                  <a:gd name="T46" fmla="*/ 642 w 984"/>
                  <a:gd name="T47" fmla="*/ 2 h 844"/>
                  <a:gd name="T48" fmla="*/ 710 w 984"/>
                  <a:gd name="T49" fmla="*/ 2 h 844"/>
                  <a:gd name="T50" fmla="*/ 738 w 984"/>
                  <a:gd name="T51" fmla="*/ 2 h 844"/>
                  <a:gd name="T52" fmla="*/ 774 w 984"/>
                  <a:gd name="T53" fmla="*/ 2 h 844"/>
                  <a:gd name="T54" fmla="*/ 766 w 984"/>
                  <a:gd name="T55" fmla="*/ 2 h 844"/>
                  <a:gd name="T56" fmla="*/ 802 w 984"/>
                  <a:gd name="T57" fmla="*/ 2 h 844"/>
                  <a:gd name="T58" fmla="*/ 838 w 984"/>
                  <a:gd name="T59" fmla="*/ 2 h 844"/>
                  <a:gd name="T60" fmla="*/ 922 w 984"/>
                  <a:gd name="T61" fmla="*/ 2 h 844"/>
                  <a:gd name="T62" fmla="*/ 942 w 984"/>
                  <a:gd name="T63" fmla="*/ 2 h 844"/>
                  <a:gd name="T64" fmla="*/ 874 w 984"/>
                  <a:gd name="T65" fmla="*/ 2 h 844"/>
                  <a:gd name="T66" fmla="*/ 830 w 984"/>
                  <a:gd name="T67" fmla="*/ 2 h 844"/>
                  <a:gd name="T68" fmla="*/ 778 w 984"/>
                  <a:gd name="T69" fmla="*/ 2 h 844"/>
                  <a:gd name="T70" fmla="*/ 702 w 984"/>
                  <a:gd name="T71" fmla="*/ 2 h 844"/>
                  <a:gd name="T72" fmla="*/ 614 w 984"/>
                  <a:gd name="T73" fmla="*/ 2 h 844"/>
                  <a:gd name="T74" fmla="*/ 506 w 984"/>
                  <a:gd name="T75" fmla="*/ 2 h 844"/>
                  <a:gd name="T76" fmla="*/ 462 w 984"/>
                  <a:gd name="T77" fmla="*/ 2 h 844"/>
                  <a:gd name="T78" fmla="*/ 430 w 984"/>
                  <a:gd name="T79" fmla="*/ 2 h 844"/>
                  <a:gd name="T80" fmla="*/ 382 w 984"/>
                  <a:gd name="T81" fmla="*/ 2 h 844"/>
                  <a:gd name="T82" fmla="*/ 342 w 984"/>
                  <a:gd name="T83" fmla="*/ 2 h 844"/>
                  <a:gd name="T84" fmla="*/ 354 w 984"/>
                  <a:gd name="T85" fmla="*/ 2 h 844"/>
                  <a:gd name="T86" fmla="*/ 418 w 984"/>
                  <a:gd name="T87" fmla="*/ 2 h 844"/>
                  <a:gd name="T88" fmla="*/ 422 w 984"/>
                  <a:gd name="T89" fmla="*/ 2 h 844"/>
                  <a:gd name="T90" fmla="*/ 394 w 984"/>
                  <a:gd name="T91" fmla="*/ 2 h 844"/>
                  <a:gd name="T92" fmla="*/ 354 w 984"/>
                  <a:gd name="T93" fmla="*/ 2 h 844"/>
                  <a:gd name="T94" fmla="*/ 314 w 984"/>
                  <a:gd name="T95" fmla="*/ 2 h 844"/>
                  <a:gd name="T96" fmla="*/ 266 w 984"/>
                  <a:gd name="T97" fmla="*/ 2 h 844"/>
                  <a:gd name="T98" fmla="*/ 210 w 984"/>
                  <a:gd name="T99" fmla="*/ 2 h 844"/>
                  <a:gd name="T100" fmla="*/ 154 w 984"/>
                  <a:gd name="T101" fmla="*/ 2 h 844"/>
                  <a:gd name="T102" fmla="*/ 66 w 984"/>
                  <a:gd name="T103" fmla="*/ 2 h 844"/>
                  <a:gd name="T104" fmla="*/ 34 w 984"/>
                  <a:gd name="T105" fmla="*/ 2 h 844"/>
                  <a:gd name="T106" fmla="*/ 46 w 984"/>
                  <a:gd name="T107" fmla="*/ 2 h 844"/>
                  <a:gd name="T108" fmla="*/ 102 w 984"/>
                  <a:gd name="T109" fmla="*/ 2 h 84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984" h="844">
                    <a:moveTo>
                      <a:pt x="82" y="38"/>
                    </a:moveTo>
                    <a:lnTo>
                      <a:pt x="406" y="6"/>
                    </a:lnTo>
                    <a:cubicBezTo>
                      <a:pt x="497" y="22"/>
                      <a:pt x="465" y="0"/>
                      <a:pt x="474" y="54"/>
                    </a:cubicBezTo>
                    <a:cubicBezTo>
                      <a:pt x="492" y="48"/>
                      <a:pt x="484" y="40"/>
                      <a:pt x="502" y="34"/>
                    </a:cubicBezTo>
                    <a:cubicBezTo>
                      <a:pt x="510" y="37"/>
                      <a:pt x="517" y="46"/>
                      <a:pt x="526" y="46"/>
                    </a:cubicBezTo>
                    <a:cubicBezTo>
                      <a:pt x="534" y="46"/>
                      <a:pt x="550" y="38"/>
                      <a:pt x="550" y="38"/>
                    </a:cubicBezTo>
                    <a:cubicBezTo>
                      <a:pt x="556" y="55"/>
                      <a:pt x="552" y="60"/>
                      <a:pt x="542" y="74"/>
                    </a:cubicBezTo>
                    <a:cubicBezTo>
                      <a:pt x="555" y="114"/>
                      <a:pt x="550" y="102"/>
                      <a:pt x="578" y="130"/>
                    </a:cubicBezTo>
                    <a:cubicBezTo>
                      <a:pt x="584" y="148"/>
                      <a:pt x="590" y="148"/>
                      <a:pt x="606" y="138"/>
                    </a:cubicBezTo>
                    <a:cubicBezTo>
                      <a:pt x="600" y="119"/>
                      <a:pt x="594" y="107"/>
                      <a:pt x="586" y="90"/>
                    </a:cubicBezTo>
                    <a:cubicBezTo>
                      <a:pt x="583" y="82"/>
                      <a:pt x="578" y="66"/>
                      <a:pt x="578" y="66"/>
                    </a:cubicBezTo>
                    <a:cubicBezTo>
                      <a:pt x="585" y="44"/>
                      <a:pt x="597" y="56"/>
                      <a:pt x="606" y="70"/>
                    </a:cubicBezTo>
                    <a:cubicBezTo>
                      <a:pt x="609" y="86"/>
                      <a:pt x="608" y="117"/>
                      <a:pt x="626" y="90"/>
                    </a:cubicBezTo>
                    <a:cubicBezTo>
                      <a:pt x="648" y="97"/>
                      <a:pt x="646" y="104"/>
                      <a:pt x="642" y="126"/>
                    </a:cubicBezTo>
                    <a:cubicBezTo>
                      <a:pt x="650" y="150"/>
                      <a:pt x="665" y="141"/>
                      <a:pt x="682" y="130"/>
                    </a:cubicBezTo>
                    <a:cubicBezTo>
                      <a:pt x="689" y="108"/>
                      <a:pt x="673" y="124"/>
                      <a:pt x="682" y="98"/>
                    </a:cubicBezTo>
                    <a:cubicBezTo>
                      <a:pt x="683" y="94"/>
                      <a:pt x="690" y="96"/>
                      <a:pt x="694" y="94"/>
                    </a:cubicBezTo>
                    <a:cubicBezTo>
                      <a:pt x="698" y="92"/>
                      <a:pt x="702" y="89"/>
                      <a:pt x="706" y="86"/>
                    </a:cubicBezTo>
                    <a:cubicBezTo>
                      <a:pt x="717" y="54"/>
                      <a:pt x="688" y="54"/>
                      <a:pt x="742" y="46"/>
                    </a:cubicBezTo>
                    <a:cubicBezTo>
                      <a:pt x="748" y="27"/>
                      <a:pt x="741" y="9"/>
                      <a:pt x="762" y="2"/>
                    </a:cubicBezTo>
                    <a:cubicBezTo>
                      <a:pt x="788" y="11"/>
                      <a:pt x="777" y="38"/>
                      <a:pt x="802" y="46"/>
                    </a:cubicBezTo>
                    <a:cubicBezTo>
                      <a:pt x="831" y="36"/>
                      <a:pt x="805" y="63"/>
                      <a:pt x="798" y="70"/>
                    </a:cubicBezTo>
                    <a:cubicBezTo>
                      <a:pt x="789" y="96"/>
                      <a:pt x="787" y="96"/>
                      <a:pt x="802" y="118"/>
                    </a:cubicBezTo>
                    <a:cubicBezTo>
                      <a:pt x="801" y="122"/>
                      <a:pt x="801" y="127"/>
                      <a:pt x="798" y="130"/>
                    </a:cubicBezTo>
                    <a:cubicBezTo>
                      <a:pt x="794" y="133"/>
                      <a:pt x="784" y="129"/>
                      <a:pt x="782" y="134"/>
                    </a:cubicBezTo>
                    <a:cubicBezTo>
                      <a:pt x="780" y="142"/>
                      <a:pt x="790" y="158"/>
                      <a:pt x="790" y="158"/>
                    </a:cubicBezTo>
                    <a:cubicBezTo>
                      <a:pt x="786" y="161"/>
                      <a:pt x="783" y="165"/>
                      <a:pt x="778" y="166"/>
                    </a:cubicBezTo>
                    <a:cubicBezTo>
                      <a:pt x="774" y="167"/>
                      <a:pt x="769" y="159"/>
                      <a:pt x="766" y="162"/>
                    </a:cubicBezTo>
                    <a:cubicBezTo>
                      <a:pt x="758" y="170"/>
                      <a:pt x="794" y="182"/>
                      <a:pt x="794" y="182"/>
                    </a:cubicBezTo>
                    <a:cubicBezTo>
                      <a:pt x="804" y="211"/>
                      <a:pt x="775" y="190"/>
                      <a:pt x="762" y="186"/>
                    </a:cubicBezTo>
                    <a:cubicBezTo>
                      <a:pt x="767" y="194"/>
                      <a:pt x="773" y="202"/>
                      <a:pt x="778" y="210"/>
                    </a:cubicBezTo>
                    <a:cubicBezTo>
                      <a:pt x="783" y="218"/>
                      <a:pt x="802" y="226"/>
                      <a:pt x="802" y="226"/>
                    </a:cubicBezTo>
                    <a:cubicBezTo>
                      <a:pt x="813" y="242"/>
                      <a:pt x="804" y="245"/>
                      <a:pt x="810" y="262"/>
                    </a:cubicBezTo>
                    <a:cubicBezTo>
                      <a:pt x="803" y="282"/>
                      <a:pt x="793" y="301"/>
                      <a:pt x="786" y="322"/>
                    </a:cubicBezTo>
                    <a:cubicBezTo>
                      <a:pt x="783" y="330"/>
                      <a:pt x="778" y="346"/>
                      <a:pt x="778" y="346"/>
                    </a:cubicBezTo>
                    <a:cubicBezTo>
                      <a:pt x="785" y="366"/>
                      <a:pt x="817" y="394"/>
                      <a:pt x="830" y="414"/>
                    </a:cubicBezTo>
                    <a:cubicBezTo>
                      <a:pt x="835" y="422"/>
                      <a:pt x="841" y="430"/>
                      <a:pt x="846" y="438"/>
                    </a:cubicBezTo>
                    <a:cubicBezTo>
                      <a:pt x="849" y="442"/>
                      <a:pt x="854" y="450"/>
                      <a:pt x="854" y="450"/>
                    </a:cubicBezTo>
                    <a:cubicBezTo>
                      <a:pt x="853" y="457"/>
                      <a:pt x="855" y="466"/>
                      <a:pt x="850" y="470"/>
                    </a:cubicBezTo>
                    <a:cubicBezTo>
                      <a:pt x="844" y="475"/>
                      <a:pt x="831" y="451"/>
                      <a:pt x="830" y="450"/>
                    </a:cubicBezTo>
                    <a:cubicBezTo>
                      <a:pt x="811" y="431"/>
                      <a:pt x="789" y="421"/>
                      <a:pt x="774" y="398"/>
                    </a:cubicBezTo>
                    <a:cubicBezTo>
                      <a:pt x="769" y="379"/>
                      <a:pt x="766" y="371"/>
                      <a:pt x="746" y="378"/>
                    </a:cubicBezTo>
                    <a:cubicBezTo>
                      <a:pt x="717" y="368"/>
                      <a:pt x="730" y="368"/>
                      <a:pt x="706" y="374"/>
                    </a:cubicBezTo>
                    <a:cubicBezTo>
                      <a:pt x="688" y="402"/>
                      <a:pt x="699" y="395"/>
                      <a:pt x="678" y="402"/>
                    </a:cubicBezTo>
                    <a:cubicBezTo>
                      <a:pt x="654" y="386"/>
                      <a:pt x="650" y="390"/>
                      <a:pt x="618" y="394"/>
                    </a:cubicBezTo>
                    <a:cubicBezTo>
                      <a:pt x="607" y="411"/>
                      <a:pt x="601" y="426"/>
                      <a:pt x="590" y="442"/>
                    </a:cubicBezTo>
                    <a:cubicBezTo>
                      <a:pt x="600" y="471"/>
                      <a:pt x="593" y="459"/>
                      <a:pt x="606" y="478"/>
                    </a:cubicBezTo>
                    <a:cubicBezTo>
                      <a:pt x="593" y="518"/>
                      <a:pt x="622" y="548"/>
                      <a:pt x="642" y="578"/>
                    </a:cubicBezTo>
                    <a:cubicBezTo>
                      <a:pt x="651" y="591"/>
                      <a:pt x="651" y="601"/>
                      <a:pt x="666" y="606"/>
                    </a:cubicBezTo>
                    <a:cubicBezTo>
                      <a:pt x="680" y="627"/>
                      <a:pt x="691" y="623"/>
                      <a:pt x="710" y="610"/>
                    </a:cubicBezTo>
                    <a:cubicBezTo>
                      <a:pt x="729" y="616"/>
                      <a:pt x="729" y="606"/>
                      <a:pt x="734" y="590"/>
                    </a:cubicBezTo>
                    <a:cubicBezTo>
                      <a:pt x="735" y="577"/>
                      <a:pt x="731" y="562"/>
                      <a:pt x="738" y="550"/>
                    </a:cubicBezTo>
                    <a:cubicBezTo>
                      <a:pt x="742" y="543"/>
                      <a:pt x="762" y="542"/>
                      <a:pt x="762" y="542"/>
                    </a:cubicBezTo>
                    <a:cubicBezTo>
                      <a:pt x="783" y="547"/>
                      <a:pt x="786" y="552"/>
                      <a:pt x="774" y="570"/>
                    </a:cubicBezTo>
                    <a:cubicBezTo>
                      <a:pt x="779" y="590"/>
                      <a:pt x="790" y="605"/>
                      <a:pt x="770" y="618"/>
                    </a:cubicBezTo>
                    <a:cubicBezTo>
                      <a:pt x="769" y="622"/>
                      <a:pt x="764" y="626"/>
                      <a:pt x="766" y="630"/>
                    </a:cubicBezTo>
                    <a:cubicBezTo>
                      <a:pt x="768" y="634"/>
                      <a:pt x="775" y="634"/>
                      <a:pt x="778" y="638"/>
                    </a:cubicBezTo>
                    <a:cubicBezTo>
                      <a:pt x="788" y="651"/>
                      <a:pt x="786" y="660"/>
                      <a:pt x="802" y="670"/>
                    </a:cubicBezTo>
                    <a:cubicBezTo>
                      <a:pt x="810" y="667"/>
                      <a:pt x="818" y="665"/>
                      <a:pt x="826" y="662"/>
                    </a:cubicBezTo>
                    <a:cubicBezTo>
                      <a:pt x="830" y="661"/>
                      <a:pt x="838" y="658"/>
                      <a:pt x="838" y="658"/>
                    </a:cubicBezTo>
                    <a:cubicBezTo>
                      <a:pt x="857" y="664"/>
                      <a:pt x="864" y="680"/>
                      <a:pt x="870" y="698"/>
                    </a:cubicBezTo>
                    <a:cubicBezTo>
                      <a:pt x="859" y="731"/>
                      <a:pt x="887" y="794"/>
                      <a:pt x="922" y="806"/>
                    </a:cubicBezTo>
                    <a:cubicBezTo>
                      <a:pt x="938" y="801"/>
                      <a:pt x="941" y="792"/>
                      <a:pt x="958" y="798"/>
                    </a:cubicBezTo>
                    <a:cubicBezTo>
                      <a:pt x="984" y="837"/>
                      <a:pt x="928" y="784"/>
                      <a:pt x="942" y="826"/>
                    </a:cubicBezTo>
                    <a:cubicBezTo>
                      <a:pt x="936" y="844"/>
                      <a:pt x="930" y="844"/>
                      <a:pt x="914" y="834"/>
                    </a:cubicBezTo>
                    <a:cubicBezTo>
                      <a:pt x="903" y="817"/>
                      <a:pt x="890" y="821"/>
                      <a:pt x="874" y="810"/>
                    </a:cubicBezTo>
                    <a:cubicBezTo>
                      <a:pt x="851" y="776"/>
                      <a:pt x="882" y="816"/>
                      <a:pt x="854" y="794"/>
                    </a:cubicBezTo>
                    <a:cubicBezTo>
                      <a:pt x="843" y="785"/>
                      <a:pt x="840" y="768"/>
                      <a:pt x="830" y="758"/>
                    </a:cubicBezTo>
                    <a:cubicBezTo>
                      <a:pt x="824" y="739"/>
                      <a:pt x="817" y="724"/>
                      <a:pt x="798" y="718"/>
                    </a:cubicBezTo>
                    <a:cubicBezTo>
                      <a:pt x="791" y="696"/>
                      <a:pt x="800" y="712"/>
                      <a:pt x="778" y="710"/>
                    </a:cubicBezTo>
                    <a:cubicBezTo>
                      <a:pt x="767" y="709"/>
                      <a:pt x="746" y="702"/>
                      <a:pt x="746" y="702"/>
                    </a:cubicBezTo>
                    <a:cubicBezTo>
                      <a:pt x="729" y="691"/>
                      <a:pt x="720" y="674"/>
                      <a:pt x="702" y="662"/>
                    </a:cubicBezTo>
                    <a:cubicBezTo>
                      <a:pt x="694" y="665"/>
                      <a:pt x="687" y="673"/>
                      <a:pt x="678" y="674"/>
                    </a:cubicBezTo>
                    <a:cubicBezTo>
                      <a:pt x="657" y="677"/>
                      <a:pt x="630" y="657"/>
                      <a:pt x="614" y="646"/>
                    </a:cubicBezTo>
                    <a:cubicBezTo>
                      <a:pt x="600" y="637"/>
                      <a:pt x="580" y="639"/>
                      <a:pt x="566" y="630"/>
                    </a:cubicBezTo>
                    <a:cubicBezTo>
                      <a:pt x="546" y="617"/>
                      <a:pt x="525" y="607"/>
                      <a:pt x="506" y="594"/>
                    </a:cubicBezTo>
                    <a:cubicBezTo>
                      <a:pt x="513" y="572"/>
                      <a:pt x="509" y="551"/>
                      <a:pt x="490" y="538"/>
                    </a:cubicBezTo>
                    <a:cubicBezTo>
                      <a:pt x="485" y="522"/>
                      <a:pt x="476" y="515"/>
                      <a:pt x="462" y="506"/>
                    </a:cubicBezTo>
                    <a:cubicBezTo>
                      <a:pt x="441" y="474"/>
                      <a:pt x="469" y="513"/>
                      <a:pt x="442" y="486"/>
                    </a:cubicBezTo>
                    <a:cubicBezTo>
                      <a:pt x="436" y="480"/>
                      <a:pt x="436" y="468"/>
                      <a:pt x="430" y="462"/>
                    </a:cubicBezTo>
                    <a:cubicBezTo>
                      <a:pt x="427" y="459"/>
                      <a:pt x="422" y="459"/>
                      <a:pt x="418" y="458"/>
                    </a:cubicBezTo>
                    <a:cubicBezTo>
                      <a:pt x="407" y="447"/>
                      <a:pt x="382" y="430"/>
                      <a:pt x="382" y="430"/>
                    </a:cubicBezTo>
                    <a:cubicBezTo>
                      <a:pt x="371" y="413"/>
                      <a:pt x="358" y="399"/>
                      <a:pt x="346" y="382"/>
                    </a:cubicBezTo>
                    <a:cubicBezTo>
                      <a:pt x="344" y="378"/>
                      <a:pt x="345" y="373"/>
                      <a:pt x="342" y="370"/>
                    </a:cubicBezTo>
                    <a:cubicBezTo>
                      <a:pt x="339" y="367"/>
                      <a:pt x="334" y="367"/>
                      <a:pt x="330" y="366"/>
                    </a:cubicBezTo>
                    <a:cubicBezTo>
                      <a:pt x="322" y="390"/>
                      <a:pt x="342" y="398"/>
                      <a:pt x="354" y="414"/>
                    </a:cubicBezTo>
                    <a:cubicBezTo>
                      <a:pt x="368" y="432"/>
                      <a:pt x="372" y="446"/>
                      <a:pt x="390" y="458"/>
                    </a:cubicBezTo>
                    <a:cubicBezTo>
                      <a:pt x="409" y="487"/>
                      <a:pt x="399" y="475"/>
                      <a:pt x="418" y="494"/>
                    </a:cubicBezTo>
                    <a:cubicBezTo>
                      <a:pt x="423" y="510"/>
                      <a:pt x="428" y="517"/>
                      <a:pt x="442" y="526"/>
                    </a:cubicBezTo>
                    <a:cubicBezTo>
                      <a:pt x="450" y="550"/>
                      <a:pt x="432" y="533"/>
                      <a:pt x="422" y="526"/>
                    </a:cubicBezTo>
                    <a:cubicBezTo>
                      <a:pt x="399" y="492"/>
                      <a:pt x="430" y="532"/>
                      <a:pt x="402" y="510"/>
                    </a:cubicBezTo>
                    <a:cubicBezTo>
                      <a:pt x="398" y="507"/>
                      <a:pt x="397" y="501"/>
                      <a:pt x="394" y="498"/>
                    </a:cubicBezTo>
                    <a:cubicBezTo>
                      <a:pt x="391" y="495"/>
                      <a:pt x="386" y="493"/>
                      <a:pt x="382" y="490"/>
                    </a:cubicBezTo>
                    <a:cubicBezTo>
                      <a:pt x="377" y="474"/>
                      <a:pt x="370" y="471"/>
                      <a:pt x="354" y="466"/>
                    </a:cubicBezTo>
                    <a:cubicBezTo>
                      <a:pt x="344" y="452"/>
                      <a:pt x="340" y="447"/>
                      <a:pt x="346" y="430"/>
                    </a:cubicBezTo>
                    <a:cubicBezTo>
                      <a:pt x="338" y="418"/>
                      <a:pt x="314" y="402"/>
                      <a:pt x="314" y="402"/>
                    </a:cubicBezTo>
                    <a:cubicBezTo>
                      <a:pt x="306" y="390"/>
                      <a:pt x="298" y="378"/>
                      <a:pt x="290" y="366"/>
                    </a:cubicBezTo>
                    <a:cubicBezTo>
                      <a:pt x="284" y="357"/>
                      <a:pt x="273" y="354"/>
                      <a:pt x="266" y="346"/>
                    </a:cubicBezTo>
                    <a:cubicBezTo>
                      <a:pt x="263" y="342"/>
                      <a:pt x="262" y="337"/>
                      <a:pt x="258" y="334"/>
                    </a:cubicBezTo>
                    <a:cubicBezTo>
                      <a:pt x="243" y="324"/>
                      <a:pt x="225" y="324"/>
                      <a:pt x="210" y="314"/>
                    </a:cubicBezTo>
                    <a:cubicBezTo>
                      <a:pt x="201" y="300"/>
                      <a:pt x="194" y="291"/>
                      <a:pt x="178" y="286"/>
                    </a:cubicBezTo>
                    <a:cubicBezTo>
                      <a:pt x="160" y="260"/>
                      <a:pt x="192" y="247"/>
                      <a:pt x="154" y="238"/>
                    </a:cubicBezTo>
                    <a:cubicBezTo>
                      <a:pt x="111" y="209"/>
                      <a:pt x="106" y="149"/>
                      <a:pt x="90" y="102"/>
                    </a:cubicBezTo>
                    <a:cubicBezTo>
                      <a:pt x="86" y="90"/>
                      <a:pt x="76" y="73"/>
                      <a:pt x="66" y="66"/>
                    </a:cubicBezTo>
                    <a:cubicBezTo>
                      <a:pt x="58" y="60"/>
                      <a:pt x="42" y="50"/>
                      <a:pt x="42" y="50"/>
                    </a:cubicBezTo>
                    <a:cubicBezTo>
                      <a:pt x="39" y="46"/>
                      <a:pt x="38" y="41"/>
                      <a:pt x="34" y="38"/>
                    </a:cubicBezTo>
                    <a:cubicBezTo>
                      <a:pt x="27" y="34"/>
                      <a:pt x="10" y="30"/>
                      <a:pt x="10" y="30"/>
                    </a:cubicBezTo>
                    <a:cubicBezTo>
                      <a:pt x="0" y="1"/>
                      <a:pt x="31" y="17"/>
                      <a:pt x="46" y="22"/>
                    </a:cubicBezTo>
                    <a:cubicBezTo>
                      <a:pt x="65" y="51"/>
                      <a:pt x="61" y="41"/>
                      <a:pt x="86" y="58"/>
                    </a:cubicBezTo>
                    <a:cubicBezTo>
                      <a:pt x="94" y="70"/>
                      <a:pt x="94" y="93"/>
                      <a:pt x="102" y="70"/>
                    </a:cubicBezTo>
                    <a:cubicBezTo>
                      <a:pt x="95" y="49"/>
                      <a:pt x="82" y="62"/>
                      <a:pt x="82" y="3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1" name="Freeform 32"/>
              <p:cNvSpPr>
                <a:spLocks/>
              </p:cNvSpPr>
              <p:nvPr userDrawn="1"/>
            </p:nvSpPr>
            <p:spPr bwMode="ltGray">
              <a:xfrm>
                <a:off x="3577" y="490"/>
                <a:ext cx="36" cy="39"/>
              </a:xfrm>
              <a:custGeom>
                <a:avLst/>
                <a:gdLst>
                  <a:gd name="T0" fmla="*/ 6 w 36"/>
                  <a:gd name="T1" fmla="*/ 2 h 48"/>
                  <a:gd name="T2" fmla="*/ 10 w 36"/>
                  <a:gd name="T3" fmla="*/ 2 h 48"/>
                  <a:gd name="T4" fmla="*/ 6 w 36"/>
                  <a:gd name="T5" fmla="*/ 2 h 4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6" h="48">
                    <a:moveTo>
                      <a:pt x="6" y="28"/>
                    </a:moveTo>
                    <a:cubicBezTo>
                      <a:pt x="25" y="0"/>
                      <a:pt x="36" y="31"/>
                      <a:pt x="10" y="48"/>
                    </a:cubicBezTo>
                    <a:cubicBezTo>
                      <a:pt x="0" y="34"/>
                      <a:pt x="0" y="40"/>
                      <a:pt x="6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2" name="Freeform 33"/>
              <p:cNvSpPr>
                <a:spLocks/>
              </p:cNvSpPr>
              <p:nvPr userDrawn="1"/>
            </p:nvSpPr>
            <p:spPr bwMode="ltGray">
              <a:xfrm>
                <a:off x="3549" y="475"/>
                <a:ext cx="38" cy="29"/>
              </a:xfrm>
              <a:custGeom>
                <a:avLst/>
                <a:gdLst>
                  <a:gd name="T0" fmla="*/ 0 w 36"/>
                  <a:gd name="T1" fmla="*/ 2 h 37"/>
                  <a:gd name="T2" fmla="*/ 245 w 36"/>
                  <a:gd name="T3" fmla="*/ 1 h 37"/>
                  <a:gd name="T4" fmla="*/ 704 w 36"/>
                  <a:gd name="T5" fmla="*/ 2 h 37"/>
                  <a:gd name="T6" fmla="*/ 8 w 36"/>
                  <a:gd name="T7" fmla="*/ 2 h 37"/>
                  <a:gd name="T8" fmla="*/ 0 w 36"/>
                  <a:gd name="T9" fmla="*/ 2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6" h="37">
                    <a:moveTo>
                      <a:pt x="0" y="5"/>
                    </a:moveTo>
                    <a:cubicBezTo>
                      <a:pt x="4" y="4"/>
                      <a:pt x="8" y="0"/>
                      <a:pt x="12" y="1"/>
                    </a:cubicBezTo>
                    <a:cubicBezTo>
                      <a:pt x="21" y="4"/>
                      <a:pt x="36" y="17"/>
                      <a:pt x="36" y="17"/>
                    </a:cubicBezTo>
                    <a:cubicBezTo>
                      <a:pt x="29" y="37"/>
                      <a:pt x="22" y="26"/>
                      <a:pt x="8" y="17"/>
                    </a:cubicBezTo>
                    <a:cubicBezTo>
                      <a:pt x="5" y="13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3" name="Freeform 34"/>
              <p:cNvSpPr>
                <a:spLocks/>
              </p:cNvSpPr>
              <p:nvPr userDrawn="1"/>
            </p:nvSpPr>
            <p:spPr bwMode="ltGray">
              <a:xfrm>
                <a:off x="4686" y="394"/>
                <a:ext cx="171" cy="81"/>
              </a:xfrm>
              <a:custGeom>
                <a:avLst/>
                <a:gdLst>
                  <a:gd name="T0" fmla="*/ 0 w 170"/>
                  <a:gd name="T1" fmla="*/ 3 h 96"/>
                  <a:gd name="T2" fmla="*/ 28 w 170"/>
                  <a:gd name="T3" fmla="*/ 3 h 96"/>
                  <a:gd name="T4" fmla="*/ 56 w 170"/>
                  <a:gd name="T5" fmla="*/ 3 h 96"/>
                  <a:gd name="T6" fmla="*/ 80 w 170"/>
                  <a:gd name="T7" fmla="*/ 3 h 96"/>
                  <a:gd name="T8" fmla="*/ 64 w 170"/>
                  <a:gd name="T9" fmla="*/ 3 h 96"/>
                  <a:gd name="T10" fmla="*/ 179 w 170"/>
                  <a:gd name="T11" fmla="*/ 3 h 96"/>
                  <a:gd name="T12" fmla="*/ 215 w 170"/>
                  <a:gd name="T13" fmla="*/ 3 h 96"/>
                  <a:gd name="T14" fmla="*/ 171 w 170"/>
                  <a:gd name="T15" fmla="*/ 3 h 96"/>
                  <a:gd name="T16" fmla="*/ 143 w 170"/>
                  <a:gd name="T17" fmla="*/ 3 h 96"/>
                  <a:gd name="T18" fmla="*/ 76 w 170"/>
                  <a:gd name="T19" fmla="*/ 3 h 96"/>
                  <a:gd name="T20" fmla="*/ 24 w 170"/>
                  <a:gd name="T21" fmla="*/ 3 h 96"/>
                  <a:gd name="T22" fmla="*/ 0 w 170"/>
                  <a:gd name="T23" fmla="*/ 3 h 9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0" h="96">
                    <a:moveTo>
                      <a:pt x="0" y="49"/>
                    </a:moveTo>
                    <a:cubicBezTo>
                      <a:pt x="5" y="33"/>
                      <a:pt x="12" y="30"/>
                      <a:pt x="28" y="25"/>
                    </a:cubicBezTo>
                    <a:cubicBezTo>
                      <a:pt x="20" y="0"/>
                      <a:pt x="42" y="16"/>
                      <a:pt x="56" y="21"/>
                    </a:cubicBezTo>
                    <a:cubicBezTo>
                      <a:pt x="56" y="21"/>
                      <a:pt x="77" y="6"/>
                      <a:pt x="80" y="9"/>
                    </a:cubicBezTo>
                    <a:cubicBezTo>
                      <a:pt x="85" y="14"/>
                      <a:pt x="71" y="23"/>
                      <a:pt x="64" y="25"/>
                    </a:cubicBezTo>
                    <a:cubicBezTo>
                      <a:pt x="82" y="37"/>
                      <a:pt x="103" y="42"/>
                      <a:pt x="124" y="49"/>
                    </a:cubicBezTo>
                    <a:cubicBezTo>
                      <a:pt x="136" y="53"/>
                      <a:pt x="160" y="65"/>
                      <a:pt x="160" y="65"/>
                    </a:cubicBezTo>
                    <a:cubicBezTo>
                      <a:pt x="170" y="96"/>
                      <a:pt x="134" y="83"/>
                      <a:pt x="116" y="77"/>
                    </a:cubicBezTo>
                    <a:cubicBezTo>
                      <a:pt x="109" y="57"/>
                      <a:pt x="116" y="66"/>
                      <a:pt x="88" y="57"/>
                    </a:cubicBezTo>
                    <a:cubicBezTo>
                      <a:pt x="84" y="56"/>
                      <a:pt x="76" y="53"/>
                      <a:pt x="76" y="53"/>
                    </a:cubicBezTo>
                    <a:cubicBezTo>
                      <a:pt x="57" y="34"/>
                      <a:pt x="53" y="37"/>
                      <a:pt x="24" y="41"/>
                    </a:cubicBezTo>
                    <a:cubicBezTo>
                      <a:pt x="9" y="51"/>
                      <a:pt x="17" y="49"/>
                      <a:pt x="0" y="49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4" name="Freeform 35"/>
              <p:cNvSpPr>
                <a:spLocks/>
              </p:cNvSpPr>
              <p:nvPr userDrawn="1"/>
            </p:nvSpPr>
            <p:spPr bwMode="ltGray">
              <a:xfrm>
                <a:off x="4867" y="460"/>
                <a:ext cx="138" cy="37"/>
              </a:xfrm>
              <a:custGeom>
                <a:avLst/>
                <a:gdLst>
                  <a:gd name="T0" fmla="*/ 0 w 138"/>
                  <a:gd name="T1" fmla="*/ 0 h 44"/>
                  <a:gd name="T2" fmla="*/ 52 w 138"/>
                  <a:gd name="T3" fmla="*/ 3 h 44"/>
                  <a:gd name="T4" fmla="*/ 88 w 138"/>
                  <a:gd name="T5" fmla="*/ 3 h 44"/>
                  <a:gd name="T6" fmla="*/ 112 w 138"/>
                  <a:gd name="T7" fmla="*/ 3 h 44"/>
                  <a:gd name="T8" fmla="*/ 108 w 138"/>
                  <a:gd name="T9" fmla="*/ 3 h 44"/>
                  <a:gd name="T10" fmla="*/ 64 w 138"/>
                  <a:gd name="T11" fmla="*/ 3 h 44"/>
                  <a:gd name="T12" fmla="*/ 0 w 138"/>
                  <a:gd name="T13" fmla="*/ 3 h 44"/>
                  <a:gd name="T14" fmla="*/ 28 w 138"/>
                  <a:gd name="T15" fmla="*/ 3 h 44"/>
                  <a:gd name="T16" fmla="*/ 0 w 138"/>
                  <a:gd name="T17" fmla="*/ 0 h 4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38" h="44">
                    <a:moveTo>
                      <a:pt x="0" y="0"/>
                    </a:moveTo>
                    <a:cubicBezTo>
                      <a:pt x="19" y="3"/>
                      <a:pt x="35" y="10"/>
                      <a:pt x="52" y="4"/>
                    </a:cubicBezTo>
                    <a:cubicBezTo>
                      <a:pt x="87" y="11"/>
                      <a:pt x="61" y="15"/>
                      <a:pt x="88" y="24"/>
                    </a:cubicBezTo>
                    <a:cubicBezTo>
                      <a:pt x="96" y="23"/>
                      <a:pt x="104" y="19"/>
                      <a:pt x="112" y="20"/>
                    </a:cubicBezTo>
                    <a:cubicBezTo>
                      <a:pt x="138" y="23"/>
                      <a:pt x="118" y="41"/>
                      <a:pt x="108" y="44"/>
                    </a:cubicBezTo>
                    <a:cubicBezTo>
                      <a:pt x="78" y="34"/>
                      <a:pt x="92" y="34"/>
                      <a:pt x="64" y="40"/>
                    </a:cubicBezTo>
                    <a:cubicBezTo>
                      <a:pt x="41" y="37"/>
                      <a:pt x="22" y="41"/>
                      <a:pt x="0" y="36"/>
                    </a:cubicBezTo>
                    <a:cubicBezTo>
                      <a:pt x="6" y="11"/>
                      <a:pt x="7" y="27"/>
                      <a:pt x="28" y="20"/>
                    </a:cubicBezTo>
                    <a:cubicBezTo>
                      <a:pt x="17" y="13"/>
                      <a:pt x="0" y="13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5" name="Freeform 36"/>
              <p:cNvSpPr>
                <a:spLocks/>
              </p:cNvSpPr>
              <p:nvPr userDrawn="1"/>
            </p:nvSpPr>
            <p:spPr bwMode="ltGray">
              <a:xfrm>
                <a:off x="4794" y="480"/>
                <a:ext cx="56" cy="34"/>
              </a:xfrm>
              <a:custGeom>
                <a:avLst/>
                <a:gdLst>
                  <a:gd name="T0" fmla="*/ 17 w 57"/>
                  <a:gd name="T1" fmla="*/ 2 h 42"/>
                  <a:gd name="T2" fmla="*/ 28 w 57"/>
                  <a:gd name="T3" fmla="*/ 2 h 42"/>
                  <a:gd name="T4" fmla="*/ 17 w 57"/>
                  <a:gd name="T5" fmla="*/ 2 h 4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7" h="42">
                    <a:moveTo>
                      <a:pt x="17" y="25"/>
                    </a:moveTo>
                    <a:cubicBezTo>
                      <a:pt x="0" y="0"/>
                      <a:pt x="21" y="9"/>
                      <a:pt x="37" y="13"/>
                    </a:cubicBezTo>
                    <a:cubicBezTo>
                      <a:pt x="57" y="42"/>
                      <a:pt x="30" y="25"/>
                      <a:pt x="17" y="25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6" name="Freeform 37"/>
              <p:cNvSpPr>
                <a:spLocks/>
              </p:cNvSpPr>
              <p:nvPr userDrawn="1"/>
            </p:nvSpPr>
            <p:spPr bwMode="ltGray">
              <a:xfrm>
                <a:off x="4757" y="375"/>
                <a:ext cx="37" cy="44"/>
              </a:xfrm>
              <a:custGeom>
                <a:avLst/>
                <a:gdLst>
                  <a:gd name="T0" fmla="*/ 9 w 39"/>
                  <a:gd name="T1" fmla="*/ 3 h 52"/>
                  <a:gd name="T2" fmla="*/ 9 w 39"/>
                  <a:gd name="T3" fmla="*/ 0 h 52"/>
                  <a:gd name="T4" fmla="*/ 9 w 39"/>
                  <a:gd name="T5" fmla="*/ 3 h 5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9" h="52">
                    <a:moveTo>
                      <a:pt x="19" y="32"/>
                    </a:moveTo>
                    <a:cubicBezTo>
                      <a:pt x="13" y="14"/>
                      <a:pt x="0" y="13"/>
                      <a:pt x="19" y="0"/>
                    </a:cubicBezTo>
                    <a:cubicBezTo>
                      <a:pt x="23" y="5"/>
                      <a:pt x="39" y="52"/>
                      <a:pt x="19" y="3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7" name="Freeform 38"/>
              <p:cNvSpPr>
                <a:spLocks/>
              </p:cNvSpPr>
              <p:nvPr userDrawn="1"/>
            </p:nvSpPr>
            <p:spPr bwMode="ltGray">
              <a:xfrm>
                <a:off x="5054" y="507"/>
                <a:ext cx="45" cy="66"/>
              </a:xfrm>
              <a:custGeom>
                <a:avLst/>
                <a:gdLst>
                  <a:gd name="T0" fmla="*/ 4 w 44"/>
                  <a:gd name="T1" fmla="*/ 2 h 80"/>
                  <a:gd name="T2" fmla="*/ 20 w 44"/>
                  <a:gd name="T3" fmla="*/ 2 h 80"/>
                  <a:gd name="T4" fmla="*/ 92 w 44"/>
                  <a:gd name="T5" fmla="*/ 2 h 80"/>
                  <a:gd name="T6" fmla="*/ 119 w 44"/>
                  <a:gd name="T7" fmla="*/ 2 h 80"/>
                  <a:gd name="T8" fmla="*/ 92 w 44"/>
                  <a:gd name="T9" fmla="*/ 2 h 80"/>
                  <a:gd name="T10" fmla="*/ 0 w 44"/>
                  <a:gd name="T11" fmla="*/ 2 h 80"/>
                  <a:gd name="T12" fmla="*/ 4 w 44"/>
                  <a:gd name="T13" fmla="*/ 2 h 8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4" h="80">
                    <a:moveTo>
                      <a:pt x="4" y="9"/>
                    </a:moveTo>
                    <a:cubicBezTo>
                      <a:pt x="9" y="17"/>
                      <a:pt x="18" y="24"/>
                      <a:pt x="20" y="33"/>
                    </a:cubicBezTo>
                    <a:cubicBezTo>
                      <a:pt x="21" y="38"/>
                      <a:pt x="21" y="45"/>
                      <a:pt x="24" y="49"/>
                    </a:cubicBezTo>
                    <a:cubicBezTo>
                      <a:pt x="27" y="52"/>
                      <a:pt x="32" y="52"/>
                      <a:pt x="36" y="53"/>
                    </a:cubicBezTo>
                    <a:cubicBezTo>
                      <a:pt x="41" y="68"/>
                      <a:pt x="44" y="80"/>
                      <a:pt x="24" y="73"/>
                    </a:cubicBezTo>
                    <a:cubicBezTo>
                      <a:pt x="19" y="55"/>
                      <a:pt x="11" y="37"/>
                      <a:pt x="0" y="21"/>
                    </a:cubicBezTo>
                    <a:cubicBezTo>
                      <a:pt x="4" y="4"/>
                      <a:pt x="4" y="0"/>
                      <a:pt x="4" y="9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8" name="Freeform 39"/>
              <p:cNvSpPr>
                <a:spLocks/>
              </p:cNvSpPr>
              <p:nvPr userDrawn="1"/>
            </p:nvSpPr>
            <p:spPr bwMode="ltGray">
              <a:xfrm>
                <a:off x="4260" y="6"/>
                <a:ext cx="480" cy="100"/>
              </a:xfrm>
              <a:custGeom>
                <a:avLst/>
                <a:gdLst>
                  <a:gd name="T0" fmla="*/ 2147483647 w 323"/>
                  <a:gd name="T1" fmla="*/ 2147483647 h 64"/>
                  <a:gd name="T2" fmla="*/ 2147483647 w 323"/>
                  <a:gd name="T3" fmla="*/ 2147483647 h 64"/>
                  <a:gd name="T4" fmla="*/ 2147483647 w 323"/>
                  <a:gd name="T5" fmla="*/ 0 h 64"/>
                  <a:gd name="T6" fmla="*/ 2147483647 w 323"/>
                  <a:gd name="T7" fmla="*/ 0 h 64"/>
                  <a:gd name="T8" fmla="*/ 2147483647 w 323"/>
                  <a:gd name="T9" fmla="*/ 2147483647 h 64"/>
                  <a:gd name="T10" fmla="*/ 2147483647 w 323"/>
                  <a:gd name="T11" fmla="*/ 2147483647 h 64"/>
                  <a:gd name="T12" fmla="*/ 2147483647 w 323"/>
                  <a:gd name="T13" fmla="*/ 2147483647 h 64"/>
                  <a:gd name="T14" fmla="*/ 2147483647 w 323"/>
                  <a:gd name="T15" fmla="*/ 2147483647 h 64"/>
                  <a:gd name="T16" fmla="*/ 2147483647 w 323"/>
                  <a:gd name="T17" fmla="*/ 2147483647 h 64"/>
                  <a:gd name="T18" fmla="*/ 2147483647 w 323"/>
                  <a:gd name="T19" fmla="*/ 2147483647 h 64"/>
                  <a:gd name="T20" fmla="*/ 2147483647 w 323"/>
                  <a:gd name="T21" fmla="*/ 2147483647 h 64"/>
                  <a:gd name="T22" fmla="*/ 2147483647 w 323"/>
                  <a:gd name="T23" fmla="*/ 2147483647 h 64"/>
                  <a:gd name="T24" fmla="*/ 2147483647 w 323"/>
                  <a:gd name="T25" fmla="*/ 2147483647 h 64"/>
                  <a:gd name="T26" fmla="*/ 2147483647 w 323"/>
                  <a:gd name="T27" fmla="*/ 2147483647 h 64"/>
                  <a:gd name="T28" fmla="*/ 2147483647 w 323"/>
                  <a:gd name="T29" fmla="*/ 2147483647 h 64"/>
                  <a:gd name="T30" fmla="*/ 2147483647 w 323"/>
                  <a:gd name="T31" fmla="*/ 2147483647 h 64"/>
                  <a:gd name="T32" fmla="*/ 2147483647 w 323"/>
                  <a:gd name="T33" fmla="*/ 2147483647 h 64"/>
                  <a:gd name="T34" fmla="*/ 2147483647 w 323"/>
                  <a:gd name="T35" fmla="*/ 2147483647 h 64"/>
                  <a:gd name="T36" fmla="*/ 2147483647 w 323"/>
                  <a:gd name="T37" fmla="*/ 2147483647 h 64"/>
                  <a:gd name="T38" fmla="*/ 2147483647 w 323"/>
                  <a:gd name="T39" fmla="*/ 2147483647 h 64"/>
                  <a:gd name="T40" fmla="*/ 2147483647 w 323"/>
                  <a:gd name="T41" fmla="*/ 2147483647 h 64"/>
                  <a:gd name="T42" fmla="*/ 2147483647 w 323"/>
                  <a:gd name="T43" fmla="*/ 2147483647 h 64"/>
                  <a:gd name="T44" fmla="*/ 2147483647 w 323"/>
                  <a:gd name="T45" fmla="*/ 2147483647 h 64"/>
                  <a:gd name="T46" fmla="*/ 2147483647 w 323"/>
                  <a:gd name="T47" fmla="*/ 2147483647 h 64"/>
                  <a:gd name="T48" fmla="*/ 2147483647 w 323"/>
                  <a:gd name="T49" fmla="*/ 2147483647 h 64"/>
                  <a:gd name="T50" fmla="*/ 2147483647 w 323"/>
                  <a:gd name="T51" fmla="*/ 2147483647 h 64"/>
                  <a:gd name="T52" fmla="*/ 1 w 323"/>
                  <a:gd name="T53" fmla="*/ 0 h 64"/>
                  <a:gd name="T54" fmla="*/ 2147483647 w 323"/>
                  <a:gd name="T55" fmla="*/ 2147483647 h 64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323" h="64">
                    <a:moveTo>
                      <a:pt x="220" y="1"/>
                    </a:moveTo>
                    <a:cubicBezTo>
                      <a:pt x="215" y="12"/>
                      <a:pt x="225" y="17"/>
                      <a:pt x="231" y="8"/>
                    </a:cubicBezTo>
                    <a:cubicBezTo>
                      <a:pt x="235" y="0"/>
                      <a:pt x="229" y="7"/>
                      <a:pt x="235" y="0"/>
                    </a:cubicBezTo>
                    <a:lnTo>
                      <a:pt x="265" y="0"/>
                    </a:lnTo>
                    <a:cubicBezTo>
                      <a:pt x="277" y="6"/>
                      <a:pt x="276" y="11"/>
                      <a:pt x="287" y="17"/>
                    </a:cubicBezTo>
                    <a:cubicBezTo>
                      <a:pt x="308" y="11"/>
                      <a:pt x="293" y="7"/>
                      <a:pt x="319" y="10"/>
                    </a:cubicBezTo>
                    <a:cubicBezTo>
                      <a:pt x="323" y="19"/>
                      <a:pt x="321" y="22"/>
                      <a:pt x="314" y="29"/>
                    </a:cubicBezTo>
                    <a:cubicBezTo>
                      <a:pt x="312" y="39"/>
                      <a:pt x="313" y="50"/>
                      <a:pt x="298" y="46"/>
                    </a:cubicBezTo>
                    <a:cubicBezTo>
                      <a:pt x="297" y="40"/>
                      <a:pt x="298" y="34"/>
                      <a:pt x="295" y="29"/>
                    </a:cubicBezTo>
                    <a:cubicBezTo>
                      <a:pt x="294" y="27"/>
                      <a:pt x="290" y="31"/>
                      <a:pt x="287" y="31"/>
                    </a:cubicBezTo>
                    <a:cubicBezTo>
                      <a:pt x="284" y="31"/>
                      <a:pt x="282" y="30"/>
                      <a:pt x="279" y="29"/>
                    </a:cubicBezTo>
                    <a:cubicBezTo>
                      <a:pt x="274" y="27"/>
                      <a:pt x="263" y="21"/>
                      <a:pt x="263" y="21"/>
                    </a:cubicBezTo>
                    <a:cubicBezTo>
                      <a:pt x="249" y="23"/>
                      <a:pt x="241" y="31"/>
                      <a:pt x="228" y="38"/>
                    </a:cubicBezTo>
                    <a:cubicBezTo>
                      <a:pt x="220" y="41"/>
                      <a:pt x="209" y="42"/>
                      <a:pt x="201" y="44"/>
                    </a:cubicBezTo>
                    <a:cubicBezTo>
                      <a:pt x="193" y="54"/>
                      <a:pt x="200" y="53"/>
                      <a:pt x="212" y="57"/>
                    </a:cubicBezTo>
                    <a:cubicBezTo>
                      <a:pt x="200" y="62"/>
                      <a:pt x="199" y="57"/>
                      <a:pt x="188" y="63"/>
                    </a:cubicBezTo>
                    <a:cubicBezTo>
                      <a:pt x="181" y="62"/>
                      <a:pt x="174" y="64"/>
                      <a:pt x="169" y="61"/>
                    </a:cubicBezTo>
                    <a:cubicBezTo>
                      <a:pt x="166" y="59"/>
                      <a:pt x="175" y="59"/>
                      <a:pt x="177" y="57"/>
                    </a:cubicBezTo>
                    <a:cubicBezTo>
                      <a:pt x="181" y="48"/>
                      <a:pt x="149" y="28"/>
                      <a:pt x="171" y="40"/>
                    </a:cubicBezTo>
                    <a:cubicBezTo>
                      <a:pt x="184" y="55"/>
                      <a:pt x="184" y="36"/>
                      <a:pt x="169" y="31"/>
                    </a:cubicBezTo>
                    <a:cubicBezTo>
                      <a:pt x="167" y="27"/>
                      <a:pt x="167" y="22"/>
                      <a:pt x="158" y="23"/>
                    </a:cubicBezTo>
                    <a:cubicBezTo>
                      <a:pt x="153" y="23"/>
                      <a:pt x="142" y="27"/>
                      <a:pt x="142" y="27"/>
                    </a:cubicBezTo>
                    <a:cubicBezTo>
                      <a:pt x="136" y="39"/>
                      <a:pt x="143" y="31"/>
                      <a:pt x="134" y="27"/>
                    </a:cubicBezTo>
                    <a:cubicBezTo>
                      <a:pt x="130" y="25"/>
                      <a:pt x="126" y="25"/>
                      <a:pt x="123" y="25"/>
                    </a:cubicBezTo>
                    <a:cubicBezTo>
                      <a:pt x="117" y="11"/>
                      <a:pt x="100" y="6"/>
                      <a:pt x="83" y="2"/>
                    </a:cubicBezTo>
                    <a:cubicBezTo>
                      <a:pt x="70" y="4"/>
                      <a:pt x="69" y="9"/>
                      <a:pt x="59" y="14"/>
                    </a:cubicBezTo>
                    <a:cubicBezTo>
                      <a:pt x="45" y="14"/>
                      <a:pt x="0" y="12"/>
                      <a:pt x="1" y="0"/>
                    </a:cubicBezTo>
                    <a:lnTo>
                      <a:pt x="220" y="1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9" name="Freeform 40"/>
              <p:cNvSpPr>
                <a:spLocks/>
              </p:cNvSpPr>
              <p:nvPr userDrawn="1"/>
            </p:nvSpPr>
            <p:spPr bwMode="ltGray">
              <a:xfrm>
                <a:off x="3835" y="3"/>
                <a:ext cx="446" cy="49"/>
              </a:xfrm>
              <a:custGeom>
                <a:avLst/>
                <a:gdLst>
                  <a:gd name="T0" fmla="*/ 2147483647 w 300"/>
                  <a:gd name="T1" fmla="*/ 2147483647 h 31"/>
                  <a:gd name="T2" fmla="*/ 2147483647 w 300"/>
                  <a:gd name="T3" fmla="*/ 2147483647 h 31"/>
                  <a:gd name="T4" fmla="*/ 2147483647 w 300"/>
                  <a:gd name="T5" fmla="*/ 0 h 31"/>
                  <a:gd name="T6" fmla="*/ 2147483647 w 300"/>
                  <a:gd name="T7" fmla="*/ 2147483647 h 31"/>
                  <a:gd name="T8" fmla="*/ 2147483647 w 300"/>
                  <a:gd name="T9" fmla="*/ 2147483647 h 31"/>
                  <a:gd name="T10" fmla="*/ 2147483647 w 300"/>
                  <a:gd name="T11" fmla="*/ 2147483647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00" h="31">
                    <a:moveTo>
                      <a:pt x="105" y="31"/>
                    </a:moveTo>
                    <a:cubicBezTo>
                      <a:pt x="83" y="19"/>
                      <a:pt x="0" y="6"/>
                      <a:pt x="30" y="1"/>
                    </a:cubicBezTo>
                    <a:lnTo>
                      <a:pt x="285" y="0"/>
                    </a:lnTo>
                    <a:cubicBezTo>
                      <a:pt x="296" y="4"/>
                      <a:pt x="300" y="5"/>
                      <a:pt x="296" y="14"/>
                    </a:cubicBezTo>
                    <a:cubicBezTo>
                      <a:pt x="285" y="11"/>
                      <a:pt x="276" y="16"/>
                      <a:pt x="264" y="16"/>
                    </a:cubicBezTo>
                    <a:lnTo>
                      <a:pt x="105" y="31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0" name="Freeform 41"/>
              <p:cNvSpPr>
                <a:spLocks/>
              </p:cNvSpPr>
              <p:nvPr userDrawn="1"/>
            </p:nvSpPr>
            <p:spPr bwMode="ltGray">
              <a:xfrm>
                <a:off x="2853" y="74"/>
                <a:ext cx="42" cy="25"/>
              </a:xfrm>
              <a:custGeom>
                <a:avLst/>
                <a:gdLst>
                  <a:gd name="T0" fmla="*/ 0 w 41"/>
                  <a:gd name="T1" fmla="*/ 3 h 29"/>
                  <a:gd name="T2" fmla="*/ 12 w 41"/>
                  <a:gd name="T3" fmla="*/ 3 h 29"/>
                  <a:gd name="T4" fmla="*/ 0 w 41"/>
                  <a:gd name="T5" fmla="*/ 3 h 2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1" h="29">
                    <a:moveTo>
                      <a:pt x="0" y="25"/>
                    </a:moveTo>
                    <a:cubicBezTo>
                      <a:pt x="10" y="11"/>
                      <a:pt x="41" y="0"/>
                      <a:pt x="12" y="29"/>
                    </a:cubicBezTo>
                    <a:cubicBezTo>
                      <a:pt x="8" y="28"/>
                      <a:pt x="0" y="25"/>
                      <a:pt x="0" y="25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1" name="Freeform 42"/>
              <p:cNvSpPr>
                <a:spLocks/>
              </p:cNvSpPr>
              <p:nvPr userDrawn="1"/>
            </p:nvSpPr>
            <p:spPr bwMode="ltGray">
              <a:xfrm>
                <a:off x="1704" y="3"/>
                <a:ext cx="1022" cy="372"/>
              </a:xfrm>
              <a:custGeom>
                <a:avLst/>
                <a:gdLst>
                  <a:gd name="T0" fmla="*/ 2147483647 w 436"/>
                  <a:gd name="T1" fmla="*/ 2147483647 h 152"/>
                  <a:gd name="T2" fmla="*/ 2147483647 w 436"/>
                  <a:gd name="T3" fmla="*/ 0 h 152"/>
                  <a:gd name="T4" fmla="*/ 2147483647 w 436"/>
                  <a:gd name="T5" fmla="*/ 2147483647 h 152"/>
                  <a:gd name="T6" fmla="*/ 2147483647 w 436"/>
                  <a:gd name="T7" fmla="*/ 2147483647 h 152"/>
                  <a:gd name="T8" fmla="*/ 2147483647 w 436"/>
                  <a:gd name="T9" fmla="*/ 2147483647 h 152"/>
                  <a:gd name="T10" fmla="*/ 2147483647 w 436"/>
                  <a:gd name="T11" fmla="*/ 2147483647 h 152"/>
                  <a:gd name="T12" fmla="*/ 2147483647 w 436"/>
                  <a:gd name="T13" fmla="*/ 2147483647 h 152"/>
                  <a:gd name="T14" fmla="*/ 2147483647 w 436"/>
                  <a:gd name="T15" fmla="*/ 2147483647 h 152"/>
                  <a:gd name="T16" fmla="*/ 2147483647 w 436"/>
                  <a:gd name="T17" fmla="*/ 2147483647 h 152"/>
                  <a:gd name="T18" fmla="*/ 2147483647 w 436"/>
                  <a:gd name="T19" fmla="*/ 2147483647 h 152"/>
                  <a:gd name="T20" fmla="*/ 2147483647 w 436"/>
                  <a:gd name="T21" fmla="*/ 2147483647 h 152"/>
                  <a:gd name="T22" fmla="*/ 2147483647 w 436"/>
                  <a:gd name="T23" fmla="*/ 2147483647 h 152"/>
                  <a:gd name="T24" fmla="*/ 2147483647 w 436"/>
                  <a:gd name="T25" fmla="*/ 2147483647 h 152"/>
                  <a:gd name="T26" fmla="*/ 2147483647 w 436"/>
                  <a:gd name="T27" fmla="*/ 2147483647 h 152"/>
                  <a:gd name="T28" fmla="*/ 2147483647 w 436"/>
                  <a:gd name="T29" fmla="*/ 2147483647 h 152"/>
                  <a:gd name="T30" fmla="*/ 2147483647 w 436"/>
                  <a:gd name="T31" fmla="*/ 2147483647 h 152"/>
                  <a:gd name="T32" fmla="*/ 2147483647 w 436"/>
                  <a:gd name="T33" fmla="*/ 2147483647 h 152"/>
                  <a:gd name="T34" fmla="*/ 2147483647 w 436"/>
                  <a:gd name="T35" fmla="*/ 2147483647 h 152"/>
                  <a:gd name="T36" fmla="*/ 2147483647 w 436"/>
                  <a:gd name="T37" fmla="*/ 2147483647 h 152"/>
                  <a:gd name="T38" fmla="*/ 2147483647 w 436"/>
                  <a:gd name="T39" fmla="*/ 2147483647 h 152"/>
                  <a:gd name="T40" fmla="*/ 2147483647 w 436"/>
                  <a:gd name="T41" fmla="*/ 2147483647 h 152"/>
                  <a:gd name="T42" fmla="*/ 2147483647 w 436"/>
                  <a:gd name="T43" fmla="*/ 2147483647 h 152"/>
                  <a:gd name="T44" fmla="*/ 2147483647 w 436"/>
                  <a:gd name="T45" fmla="*/ 2147483647 h 152"/>
                  <a:gd name="T46" fmla="*/ 2147483647 w 436"/>
                  <a:gd name="T47" fmla="*/ 2147483647 h 152"/>
                  <a:gd name="T48" fmla="*/ 2147483647 w 436"/>
                  <a:gd name="T49" fmla="*/ 2147483647 h 152"/>
                  <a:gd name="T50" fmla="*/ 2147483647 w 436"/>
                  <a:gd name="T51" fmla="*/ 2147483647 h 152"/>
                  <a:gd name="T52" fmla="*/ 2147483647 w 436"/>
                  <a:gd name="T53" fmla="*/ 2147483647 h 152"/>
                  <a:gd name="T54" fmla="*/ 0 w 436"/>
                  <a:gd name="T55" fmla="*/ 2147483647 h 152"/>
                  <a:gd name="T56" fmla="*/ 2147483647 w 436"/>
                  <a:gd name="T57" fmla="*/ 2147483647 h 152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436" h="152">
                    <a:moveTo>
                      <a:pt x="73" y="1"/>
                    </a:moveTo>
                    <a:lnTo>
                      <a:pt x="436" y="0"/>
                    </a:lnTo>
                    <a:cubicBezTo>
                      <a:pt x="430" y="15"/>
                      <a:pt x="429" y="42"/>
                      <a:pt x="416" y="54"/>
                    </a:cubicBezTo>
                    <a:cubicBezTo>
                      <a:pt x="410" y="60"/>
                      <a:pt x="405" y="63"/>
                      <a:pt x="397" y="68"/>
                    </a:cubicBezTo>
                    <a:cubicBezTo>
                      <a:pt x="396" y="69"/>
                      <a:pt x="392" y="70"/>
                      <a:pt x="392" y="70"/>
                    </a:cubicBezTo>
                    <a:cubicBezTo>
                      <a:pt x="377" y="63"/>
                      <a:pt x="385" y="68"/>
                      <a:pt x="375" y="73"/>
                    </a:cubicBezTo>
                    <a:cubicBezTo>
                      <a:pt x="371" y="82"/>
                      <a:pt x="371" y="83"/>
                      <a:pt x="361" y="88"/>
                    </a:cubicBezTo>
                    <a:cubicBezTo>
                      <a:pt x="359" y="92"/>
                      <a:pt x="364" y="93"/>
                      <a:pt x="362" y="99"/>
                    </a:cubicBezTo>
                    <a:cubicBezTo>
                      <a:pt x="363" y="102"/>
                      <a:pt x="364" y="105"/>
                      <a:pt x="364" y="107"/>
                    </a:cubicBezTo>
                    <a:cubicBezTo>
                      <a:pt x="365" y="109"/>
                      <a:pt x="366" y="111"/>
                      <a:pt x="366" y="113"/>
                    </a:cubicBezTo>
                    <a:cubicBezTo>
                      <a:pt x="365" y="115"/>
                      <a:pt x="364" y="120"/>
                      <a:pt x="362" y="122"/>
                    </a:cubicBezTo>
                    <a:cubicBezTo>
                      <a:pt x="359" y="123"/>
                      <a:pt x="354" y="119"/>
                      <a:pt x="351" y="120"/>
                    </a:cubicBezTo>
                    <a:cubicBezTo>
                      <a:pt x="347" y="129"/>
                      <a:pt x="352" y="127"/>
                      <a:pt x="342" y="129"/>
                    </a:cubicBezTo>
                    <a:cubicBezTo>
                      <a:pt x="340" y="123"/>
                      <a:pt x="345" y="111"/>
                      <a:pt x="347" y="105"/>
                    </a:cubicBezTo>
                    <a:cubicBezTo>
                      <a:pt x="347" y="100"/>
                      <a:pt x="338" y="102"/>
                      <a:pt x="338" y="100"/>
                    </a:cubicBezTo>
                    <a:cubicBezTo>
                      <a:pt x="338" y="98"/>
                      <a:pt x="344" y="95"/>
                      <a:pt x="344" y="93"/>
                    </a:cubicBezTo>
                    <a:cubicBezTo>
                      <a:pt x="344" y="92"/>
                      <a:pt x="344" y="89"/>
                      <a:pt x="342" y="89"/>
                    </a:cubicBezTo>
                    <a:cubicBezTo>
                      <a:pt x="339" y="89"/>
                      <a:pt x="324" y="94"/>
                      <a:pt x="320" y="94"/>
                    </a:cubicBezTo>
                    <a:cubicBezTo>
                      <a:pt x="317" y="86"/>
                      <a:pt x="328" y="88"/>
                      <a:pt x="317" y="85"/>
                    </a:cubicBezTo>
                    <a:cubicBezTo>
                      <a:pt x="311" y="91"/>
                      <a:pt x="306" y="93"/>
                      <a:pt x="297" y="94"/>
                    </a:cubicBezTo>
                    <a:cubicBezTo>
                      <a:pt x="300" y="104"/>
                      <a:pt x="307" y="101"/>
                      <a:pt x="320" y="103"/>
                    </a:cubicBezTo>
                    <a:cubicBezTo>
                      <a:pt x="318" y="109"/>
                      <a:pt x="311" y="111"/>
                      <a:pt x="305" y="117"/>
                    </a:cubicBezTo>
                    <a:lnTo>
                      <a:pt x="311" y="126"/>
                    </a:lnTo>
                    <a:lnTo>
                      <a:pt x="315" y="138"/>
                    </a:lnTo>
                    <a:lnTo>
                      <a:pt x="309" y="139"/>
                    </a:lnTo>
                    <a:lnTo>
                      <a:pt x="314" y="144"/>
                    </a:lnTo>
                    <a:lnTo>
                      <a:pt x="307" y="152"/>
                    </a:lnTo>
                    <a:lnTo>
                      <a:pt x="0" y="149"/>
                    </a:lnTo>
                    <a:lnTo>
                      <a:pt x="73" y="1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2" name="Freeform 43"/>
              <p:cNvSpPr>
                <a:spLocks/>
              </p:cNvSpPr>
              <p:nvPr userDrawn="1"/>
            </p:nvSpPr>
            <p:spPr bwMode="ltGray">
              <a:xfrm>
                <a:off x="2729" y="-9"/>
                <a:ext cx="47" cy="134"/>
              </a:xfrm>
              <a:custGeom>
                <a:avLst/>
                <a:gdLst>
                  <a:gd name="T0" fmla="*/ 5 w 47"/>
                  <a:gd name="T1" fmla="*/ 2 h 165"/>
                  <a:gd name="T2" fmla="*/ 15 w 47"/>
                  <a:gd name="T3" fmla="*/ 2 h 165"/>
                  <a:gd name="T4" fmla="*/ 17 w 47"/>
                  <a:gd name="T5" fmla="*/ 2 h 165"/>
                  <a:gd name="T6" fmla="*/ 11 w 47"/>
                  <a:gd name="T7" fmla="*/ 2 h 165"/>
                  <a:gd name="T8" fmla="*/ 17 w 47"/>
                  <a:gd name="T9" fmla="*/ 2 h 165"/>
                  <a:gd name="T10" fmla="*/ 21 w 47"/>
                  <a:gd name="T11" fmla="*/ 0 h 165"/>
                  <a:gd name="T12" fmla="*/ 31 w 47"/>
                  <a:gd name="T13" fmla="*/ 2 h 165"/>
                  <a:gd name="T14" fmla="*/ 47 w 47"/>
                  <a:gd name="T15" fmla="*/ 2 h 165"/>
                  <a:gd name="T16" fmla="*/ 31 w 47"/>
                  <a:gd name="T17" fmla="*/ 2 h 165"/>
                  <a:gd name="T18" fmla="*/ 23 w 47"/>
                  <a:gd name="T19" fmla="*/ 2 h 165"/>
                  <a:gd name="T20" fmla="*/ 21 w 47"/>
                  <a:gd name="T21" fmla="*/ 2 h 165"/>
                  <a:gd name="T22" fmla="*/ 27 w 47"/>
                  <a:gd name="T23" fmla="*/ 2 h 165"/>
                  <a:gd name="T24" fmla="*/ 31 w 47"/>
                  <a:gd name="T25" fmla="*/ 2 h 165"/>
                  <a:gd name="T26" fmla="*/ 13 w 47"/>
                  <a:gd name="T27" fmla="*/ 2 h 165"/>
                  <a:gd name="T28" fmla="*/ 7 w 47"/>
                  <a:gd name="T29" fmla="*/ 2 h 165"/>
                  <a:gd name="T30" fmla="*/ 3 w 47"/>
                  <a:gd name="T31" fmla="*/ 2 h 165"/>
                  <a:gd name="T32" fmla="*/ 5 w 47"/>
                  <a:gd name="T33" fmla="*/ 2 h 16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7" h="165">
                    <a:moveTo>
                      <a:pt x="5" y="156"/>
                    </a:moveTo>
                    <a:cubicBezTo>
                      <a:pt x="0" y="141"/>
                      <a:pt x="1" y="118"/>
                      <a:pt x="15" y="108"/>
                    </a:cubicBezTo>
                    <a:cubicBezTo>
                      <a:pt x="16" y="95"/>
                      <a:pt x="17" y="81"/>
                      <a:pt x="17" y="68"/>
                    </a:cubicBezTo>
                    <a:cubicBezTo>
                      <a:pt x="17" y="58"/>
                      <a:pt x="11" y="40"/>
                      <a:pt x="11" y="40"/>
                    </a:cubicBezTo>
                    <a:cubicBezTo>
                      <a:pt x="14" y="20"/>
                      <a:pt x="11" y="29"/>
                      <a:pt x="17" y="12"/>
                    </a:cubicBezTo>
                    <a:cubicBezTo>
                      <a:pt x="18" y="8"/>
                      <a:pt x="21" y="0"/>
                      <a:pt x="21" y="0"/>
                    </a:cubicBezTo>
                    <a:cubicBezTo>
                      <a:pt x="38" y="6"/>
                      <a:pt x="33" y="7"/>
                      <a:pt x="31" y="30"/>
                    </a:cubicBezTo>
                    <a:cubicBezTo>
                      <a:pt x="38" y="52"/>
                      <a:pt x="40" y="76"/>
                      <a:pt x="47" y="98"/>
                    </a:cubicBezTo>
                    <a:cubicBezTo>
                      <a:pt x="44" y="116"/>
                      <a:pt x="45" y="113"/>
                      <a:pt x="31" y="108"/>
                    </a:cubicBezTo>
                    <a:cubicBezTo>
                      <a:pt x="25" y="118"/>
                      <a:pt x="28" y="112"/>
                      <a:pt x="23" y="126"/>
                    </a:cubicBezTo>
                    <a:cubicBezTo>
                      <a:pt x="22" y="128"/>
                      <a:pt x="21" y="132"/>
                      <a:pt x="21" y="132"/>
                    </a:cubicBezTo>
                    <a:cubicBezTo>
                      <a:pt x="23" y="133"/>
                      <a:pt x="26" y="132"/>
                      <a:pt x="27" y="134"/>
                    </a:cubicBezTo>
                    <a:cubicBezTo>
                      <a:pt x="29" y="137"/>
                      <a:pt x="31" y="146"/>
                      <a:pt x="31" y="146"/>
                    </a:cubicBezTo>
                    <a:cubicBezTo>
                      <a:pt x="27" y="165"/>
                      <a:pt x="23" y="155"/>
                      <a:pt x="13" y="148"/>
                    </a:cubicBezTo>
                    <a:cubicBezTo>
                      <a:pt x="11" y="152"/>
                      <a:pt x="11" y="160"/>
                      <a:pt x="7" y="160"/>
                    </a:cubicBezTo>
                    <a:cubicBezTo>
                      <a:pt x="5" y="160"/>
                      <a:pt x="4" y="156"/>
                      <a:pt x="3" y="154"/>
                    </a:cubicBezTo>
                    <a:cubicBezTo>
                      <a:pt x="3" y="153"/>
                      <a:pt x="4" y="155"/>
                      <a:pt x="5" y="15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3" name="Freeform 44"/>
              <p:cNvSpPr>
                <a:spLocks/>
              </p:cNvSpPr>
              <p:nvPr userDrawn="1"/>
            </p:nvSpPr>
            <p:spPr bwMode="ltGray">
              <a:xfrm>
                <a:off x="2701" y="103"/>
                <a:ext cx="138" cy="84"/>
              </a:xfrm>
              <a:custGeom>
                <a:avLst/>
                <a:gdLst>
                  <a:gd name="T0" fmla="*/ 26 w 138"/>
                  <a:gd name="T1" fmla="*/ 2 h 103"/>
                  <a:gd name="T2" fmla="*/ 30 w 138"/>
                  <a:gd name="T3" fmla="*/ 2 h 103"/>
                  <a:gd name="T4" fmla="*/ 50 w 138"/>
                  <a:gd name="T5" fmla="*/ 2 h 103"/>
                  <a:gd name="T6" fmla="*/ 54 w 138"/>
                  <a:gd name="T7" fmla="*/ 2 h 103"/>
                  <a:gd name="T8" fmla="*/ 66 w 138"/>
                  <a:gd name="T9" fmla="*/ 2 h 103"/>
                  <a:gd name="T10" fmla="*/ 80 w 138"/>
                  <a:gd name="T11" fmla="*/ 2 h 103"/>
                  <a:gd name="T12" fmla="*/ 116 w 138"/>
                  <a:gd name="T13" fmla="*/ 2 h 103"/>
                  <a:gd name="T14" fmla="*/ 130 w 138"/>
                  <a:gd name="T15" fmla="*/ 2 h 103"/>
                  <a:gd name="T16" fmla="*/ 138 w 138"/>
                  <a:gd name="T17" fmla="*/ 2 h 103"/>
                  <a:gd name="T18" fmla="*/ 106 w 138"/>
                  <a:gd name="T19" fmla="*/ 2 h 103"/>
                  <a:gd name="T20" fmla="*/ 84 w 138"/>
                  <a:gd name="T21" fmla="*/ 2 h 103"/>
                  <a:gd name="T22" fmla="*/ 66 w 138"/>
                  <a:gd name="T23" fmla="*/ 2 h 103"/>
                  <a:gd name="T24" fmla="*/ 48 w 138"/>
                  <a:gd name="T25" fmla="*/ 2 h 103"/>
                  <a:gd name="T26" fmla="*/ 26 w 138"/>
                  <a:gd name="T27" fmla="*/ 2 h 103"/>
                  <a:gd name="T28" fmla="*/ 20 w 138"/>
                  <a:gd name="T29" fmla="*/ 2 h 103"/>
                  <a:gd name="T30" fmla="*/ 22 w 138"/>
                  <a:gd name="T31" fmla="*/ 2 h 103"/>
                  <a:gd name="T32" fmla="*/ 0 w 138"/>
                  <a:gd name="T33" fmla="*/ 2 h 103"/>
                  <a:gd name="T34" fmla="*/ 10 w 138"/>
                  <a:gd name="T35" fmla="*/ 2 h 103"/>
                  <a:gd name="T36" fmla="*/ 26 w 138"/>
                  <a:gd name="T37" fmla="*/ 2 h 10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38" h="103">
                    <a:moveTo>
                      <a:pt x="26" y="61"/>
                    </a:moveTo>
                    <a:cubicBezTo>
                      <a:pt x="29" y="53"/>
                      <a:pt x="33" y="51"/>
                      <a:pt x="30" y="43"/>
                    </a:cubicBezTo>
                    <a:cubicBezTo>
                      <a:pt x="33" y="27"/>
                      <a:pt x="37" y="24"/>
                      <a:pt x="50" y="33"/>
                    </a:cubicBezTo>
                    <a:cubicBezTo>
                      <a:pt x="51" y="37"/>
                      <a:pt x="53" y="41"/>
                      <a:pt x="54" y="45"/>
                    </a:cubicBezTo>
                    <a:cubicBezTo>
                      <a:pt x="55" y="49"/>
                      <a:pt x="66" y="49"/>
                      <a:pt x="66" y="49"/>
                    </a:cubicBezTo>
                    <a:cubicBezTo>
                      <a:pt x="75" y="43"/>
                      <a:pt x="77" y="45"/>
                      <a:pt x="80" y="55"/>
                    </a:cubicBezTo>
                    <a:cubicBezTo>
                      <a:pt x="92" y="47"/>
                      <a:pt x="101" y="37"/>
                      <a:pt x="116" y="33"/>
                    </a:cubicBezTo>
                    <a:cubicBezTo>
                      <a:pt x="125" y="19"/>
                      <a:pt x="120" y="24"/>
                      <a:pt x="130" y="17"/>
                    </a:cubicBezTo>
                    <a:cubicBezTo>
                      <a:pt x="134" y="11"/>
                      <a:pt x="134" y="0"/>
                      <a:pt x="138" y="11"/>
                    </a:cubicBezTo>
                    <a:cubicBezTo>
                      <a:pt x="135" y="31"/>
                      <a:pt x="126" y="45"/>
                      <a:pt x="106" y="49"/>
                    </a:cubicBezTo>
                    <a:cubicBezTo>
                      <a:pt x="97" y="55"/>
                      <a:pt x="93" y="61"/>
                      <a:pt x="84" y="67"/>
                    </a:cubicBezTo>
                    <a:cubicBezTo>
                      <a:pt x="80" y="79"/>
                      <a:pt x="79" y="79"/>
                      <a:pt x="66" y="81"/>
                    </a:cubicBezTo>
                    <a:cubicBezTo>
                      <a:pt x="60" y="90"/>
                      <a:pt x="57" y="97"/>
                      <a:pt x="48" y="103"/>
                    </a:cubicBezTo>
                    <a:cubicBezTo>
                      <a:pt x="42" y="94"/>
                      <a:pt x="37" y="93"/>
                      <a:pt x="26" y="89"/>
                    </a:cubicBezTo>
                    <a:cubicBezTo>
                      <a:pt x="24" y="88"/>
                      <a:pt x="20" y="87"/>
                      <a:pt x="20" y="87"/>
                    </a:cubicBezTo>
                    <a:cubicBezTo>
                      <a:pt x="10" y="90"/>
                      <a:pt x="14" y="94"/>
                      <a:pt x="22" y="97"/>
                    </a:cubicBezTo>
                    <a:cubicBezTo>
                      <a:pt x="14" y="103"/>
                      <a:pt x="9" y="100"/>
                      <a:pt x="0" y="97"/>
                    </a:cubicBezTo>
                    <a:cubicBezTo>
                      <a:pt x="2" y="87"/>
                      <a:pt x="1" y="82"/>
                      <a:pt x="10" y="79"/>
                    </a:cubicBezTo>
                    <a:cubicBezTo>
                      <a:pt x="15" y="63"/>
                      <a:pt x="14" y="69"/>
                      <a:pt x="26" y="6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4" name="Freeform 45"/>
              <p:cNvSpPr>
                <a:spLocks/>
              </p:cNvSpPr>
              <p:nvPr userDrawn="1"/>
            </p:nvSpPr>
            <p:spPr bwMode="ltGray">
              <a:xfrm>
                <a:off x="2553" y="182"/>
                <a:ext cx="187" cy="176"/>
              </a:xfrm>
              <a:custGeom>
                <a:avLst/>
                <a:gdLst>
                  <a:gd name="T0" fmla="*/ 103 w 188"/>
                  <a:gd name="T1" fmla="*/ 2 h 214"/>
                  <a:gd name="T2" fmla="*/ 105 w 188"/>
                  <a:gd name="T3" fmla="*/ 2 h 214"/>
                  <a:gd name="T4" fmla="*/ 115 w 188"/>
                  <a:gd name="T5" fmla="*/ 0 h 214"/>
                  <a:gd name="T6" fmla="*/ 127 w 188"/>
                  <a:gd name="T7" fmla="*/ 2 h 214"/>
                  <a:gd name="T8" fmla="*/ 133 w 188"/>
                  <a:gd name="T9" fmla="*/ 2 h 214"/>
                  <a:gd name="T10" fmla="*/ 123 w 188"/>
                  <a:gd name="T11" fmla="*/ 2 h 214"/>
                  <a:gd name="T12" fmla="*/ 115 w 188"/>
                  <a:gd name="T13" fmla="*/ 2 h 214"/>
                  <a:gd name="T14" fmla="*/ 107 w 188"/>
                  <a:gd name="T15" fmla="*/ 2 h 214"/>
                  <a:gd name="T16" fmla="*/ 94 w 188"/>
                  <a:gd name="T17" fmla="*/ 2 h 214"/>
                  <a:gd name="T18" fmla="*/ 94 w 188"/>
                  <a:gd name="T19" fmla="*/ 2 h 214"/>
                  <a:gd name="T20" fmla="*/ 94 w 188"/>
                  <a:gd name="T21" fmla="*/ 2 h 214"/>
                  <a:gd name="T22" fmla="*/ 94 w 188"/>
                  <a:gd name="T23" fmla="*/ 2 h 214"/>
                  <a:gd name="T24" fmla="*/ 90 w 188"/>
                  <a:gd name="T25" fmla="*/ 2 h 214"/>
                  <a:gd name="T26" fmla="*/ 80 w 188"/>
                  <a:gd name="T27" fmla="*/ 2 h 214"/>
                  <a:gd name="T28" fmla="*/ 58 w 188"/>
                  <a:gd name="T29" fmla="*/ 2 h 214"/>
                  <a:gd name="T30" fmla="*/ 76 w 188"/>
                  <a:gd name="T31" fmla="*/ 2 h 214"/>
                  <a:gd name="T32" fmla="*/ 78 w 188"/>
                  <a:gd name="T33" fmla="*/ 2 h 214"/>
                  <a:gd name="T34" fmla="*/ 58 w 188"/>
                  <a:gd name="T35" fmla="*/ 2 h 214"/>
                  <a:gd name="T36" fmla="*/ 34 w 188"/>
                  <a:gd name="T37" fmla="*/ 2 h 214"/>
                  <a:gd name="T38" fmla="*/ 36 w 188"/>
                  <a:gd name="T39" fmla="*/ 2 h 214"/>
                  <a:gd name="T40" fmla="*/ 46 w 188"/>
                  <a:gd name="T41" fmla="*/ 2 h 214"/>
                  <a:gd name="T42" fmla="*/ 34 w 188"/>
                  <a:gd name="T43" fmla="*/ 2 h 214"/>
                  <a:gd name="T44" fmla="*/ 26 w 188"/>
                  <a:gd name="T45" fmla="*/ 2 h 214"/>
                  <a:gd name="T46" fmla="*/ 30 w 188"/>
                  <a:gd name="T47" fmla="*/ 2 h 214"/>
                  <a:gd name="T48" fmla="*/ 14 w 188"/>
                  <a:gd name="T49" fmla="*/ 2 h 214"/>
                  <a:gd name="T50" fmla="*/ 0 w 188"/>
                  <a:gd name="T51" fmla="*/ 2 h 214"/>
                  <a:gd name="T52" fmla="*/ 8 w 188"/>
                  <a:gd name="T53" fmla="*/ 2 h 214"/>
                  <a:gd name="T54" fmla="*/ 0 w 188"/>
                  <a:gd name="T55" fmla="*/ 2 h 214"/>
                  <a:gd name="T56" fmla="*/ 14 w 188"/>
                  <a:gd name="T57" fmla="*/ 2 h 214"/>
                  <a:gd name="T58" fmla="*/ 32 w 188"/>
                  <a:gd name="T59" fmla="*/ 2 h 214"/>
                  <a:gd name="T60" fmla="*/ 44 w 188"/>
                  <a:gd name="T61" fmla="*/ 2 h 214"/>
                  <a:gd name="T62" fmla="*/ 72 w 188"/>
                  <a:gd name="T63" fmla="*/ 2 h 214"/>
                  <a:gd name="T64" fmla="*/ 84 w 188"/>
                  <a:gd name="T65" fmla="*/ 2 h 214"/>
                  <a:gd name="T66" fmla="*/ 94 w 188"/>
                  <a:gd name="T67" fmla="*/ 2 h 214"/>
                  <a:gd name="T68" fmla="*/ 94 w 188"/>
                  <a:gd name="T69" fmla="*/ 2 h 214"/>
                  <a:gd name="T70" fmla="*/ 94 w 188"/>
                  <a:gd name="T71" fmla="*/ 2 h 214"/>
                  <a:gd name="T72" fmla="*/ 95 w 188"/>
                  <a:gd name="T73" fmla="*/ 2 h 214"/>
                  <a:gd name="T74" fmla="*/ 99 w 188"/>
                  <a:gd name="T75" fmla="*/ 2 h 214"/>
                  <a:gd name="T76" fmla="*/ 94 w 188"/>
                  <a:gd name="T77" fmla="*/ 2 h 214"/>
                  <a:gd name="T78" fmla="*/ 97 w 188"/>
                  <a:gd name="T79" fmla="*/ 2 h 214"/>
                  <a:gd name="T80" fmla="*/ 103 w 188"/>
                  <a:gd name="T81" fmla="*/ 2 h 214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188" h="214">
                    <a:moveTo>
                      <a:pt x="158" y="24"/>
                    </a:moveTo>
                    <a:cubicBezTo>
                      <a:pt x="156" y="18"/>
                      <a:pt x="160" y="6"/>
                      <a:pt x="160" y="6"/>
                    </a:cubicBezTo>
                    <a:cubicBezTo>
                      <a:pt x="167" y="16"/>
                      <a:pt x="167" y="8"/>
                      <a:pt x="170" y="0"/>
                    </a:cubicBezTo>
                    <a:cubicBezTo>
                      <a:pt x="181" y="4"/>
                      <a:pt x="179" y="14"/>
                      <a:pt x="182" y="24"/>
                    </a:cubicBezTo>
                    <a:cubicBezTo>
                      <a:pt x="184" y="30"/>
                      <a:pt x="188" y="42"/>
                      <a:pt x="188" y="42"/>
                    </a:cubicBezTo>
                    <a:cubicBezTo>
                      <a:pt x="183" y="56"/>
                      <a:pt x="188" y="52"/>
                      <a:pt x="178" y="58"/>
                    </a:cubicBezTo>
                    <a:cubicBezTo>
                      <a:pt x="174" y="63"/>
                      <a:pt x="170" y="76"/>
                      <a:pt x="170" y="76"/>
                    </a:cubicBezTo>
                    <a:cubicBezTo>
                      <a:pt x="169" y="100"/>
                      <a:pt x="173" y="110"/>
                      <a:pt x="162" y="126"/>
                    </a:cubicBezTo>
                    <a:cubicBezTo>
                      <a:pt x="150" y="118"/>
                      <a:pt x="155" y="132"/>
                      <a:pt x="144" y="136"/>
                    </a:cubicBezTo>
                    <a:cubicBezTo>
                      <a:pt x="135" y="134"/>
                      <a:pt x="129" y="135"/>
                      <a:pt x="120" y="138"/>
                    </a:cubicBezTo>
                    <a:cubicBezTo>
                      <a:pt x="114" y="129"/>
                      <a:pt x="122" y="127"/>
                      <a:pt x="112" y="124"/>
                    </a:cubicBezTo>
                    <a:cubicBezTo>
                      <a:pt x="108" y="130"/>
                      <a:pt x="108" y="142"/>
                      <a:pt x="102" y="146"/>
                    </a:cubicBezTo>
                    <a:cubicBezTo>
                      <a:pt x="98" y="148"/>
                      <a:pt x="90" y="150"/>
                      <a:pt x="90" y="150"/>
                    </a:cubicBezTo>
                    <a:cubicBezTo>
                      <a:pt x="87" y="141"/>
                      <a:pt x="89" y="135"/>
                      <a:pt x="80" y="132"/>
                    </a:cubicBezTo>
                    <a:cubicBezTo>
                      <a:pt x="68" y="134"/>
                      <a:pt x="65" y="134"/>
                      <a:pt x="58" y="144"/>
                    </a:cubicBezTo>
                    <a:cubicBezTo>
                      <a:pt x="66" y="150"/>
                      <a:pt x="68" y="147"/>
                      <a:pt x="76" y="142"/>
                    </a:cubicBezTo>
                    <a:cubicBezTo>
                      <a:pt x="81" y="146"/>
                      <a:pt x="85" y="155"/>
                      <a:pt x="78" y="160"/>
                    </a:cubicBezTo>
                    <a:cubicBezTo>
                      <a:pt x="75" y="162"/>
                      <a:pt x="62" y="165"/>
                      <a:pt x="58" y="166"/>
                    </a:cubicBezTo>
                    <a:cubicBezTo>
                      <a:pt x="48" y="173"/>
                      <a:pt x="44" y="173"/>
                      <a:pt x="34" y="166"/>
                    </a:cubicBezTo>
                    <a:cubicBezTo>
                      <a:pt x="35" y="162"/>
                      <a:pt x="34" y="158"/>
                      <a:pt x="36" y="154"/>
                    </a:cubicBezTo>
                    <a:cubicBezTo>
                      <a:pt x="38" y="150"/>
                      <a:pt x="55" y="146"/>
                      <a:pt x="46" y="144"/>
                    </a:cubicBezTo>
                    <a:cubicBezTo>
                      <a:pt x="42" y="143"/>
                      <a:pt x="34" y="148"/>
                      <a:pt x="34" y="148"/>
                    </a:cubicBezTo>
                    <a:cubicBezTo>
                      <a:pt x="32" y="155"/>
                      <a:pt x="28" y="159"/>
                      <a:pt x="26" y="166"/>
                    </a:cubicBezTo>
                    <a:cubicBezTo>
                      <a:pt x="36" y="182"/>
                      <a:pt x="36" y="173"/>
                      <a:pt x="30" y="190"/>
                    </a:cubicBezTo>
                    <a:cubicBezTo>
                      <a:pt x="28" y="196"/>
                      <a:pt x="14" y="200"/>
                      <a:pt x="14" y="200"/>
                    </a:cubicBezTo>
                    <a:cubicBezTo>
                      <a:pt x="5" y="214"/>
                      <a:pt x="11" y="210"/>
                      <a:pt x="0" y="214"/>
                    </a:cubicBezTo>
                    <a:cubicBezTo>
                      <a:pt x="2" y="202"/>
                      <a:pt x="5" y="198"/>
                      <a:pt x="8" y="188"/>
                    </a:cubicBezTo>
                    <a:cubicBezTo>
                      <a:pt x="6" y="178"/>
                      <a:pt x="3" y="173"/>
                      <a:pt x="0" y="164"/>
                    </a:cubicBezTo>
                    <a:cubicBezTo>
                      <a:pt x="3" y="156"/>
                      <a:pt x="7" y="157"/>
                      <a:pt x="14" y="152"/>
                    </a:cubicBezTo>
                    <a:cubicBezTo>
                      <a:pt x="18" y="141"/>
                      <a:pt x="23" y="140"/>
                      <a:pt x="32" y="134"/>
                    </a:cubicBezTo>
                    <a:cubicBezTo>
                      <a:pt x="37" y="127"/>
                      <a:pt x="37" y="123"/>
                      <a:pt x="44" y="118"/>
                    </a:cubicBezTo>
                    <a:cubicBezTo>
                      <a:pt x="64" y="121"/>
                      <a:pt x="55" y="122"/>
                      <a:pt x="72" y="116"/>
                    </a:cubicBezTo>
                    <a:cubicBezTo>
                      <a:pt x="76" y="115"/>
                      <a:pt x="84" y="112"/>
                      <a:pt x="84" y="112"/>
                    </a:cubicBezTo>
                    <a:cubicBezTo>
                      <a:pt x="105" y="119"/>
                      <a:pt x="97" y="84"/>
                      <a:pt x="114" y="78"/>
                    </a:cubicBezTo>
                    <a:cubicBezTo>
                      <a:pt x="117" y="87"/>
                      <a:pt x="110" y="89"/>
                      <a:pt x="120" y="92"/>
                    </a:cubicBezTo>
                    <a:cubicBezTo>
                      <a:pt x="125" y="85"/>
                      <a:pt x="125" y="81"/>
                      <a:pt x="132" y="76"/>
                    </a:cubicBezTo>
                    <a:cubicBezTo>
                      <a:pt x="138" y="68"/>
                      <a:pt x="146" y="65"/>
                      <a:pt x="150" y="54"/>
                    </a:cubicBezTo>
                    <a:cubicBezTo>
                      <a:pt x="151" y="50"/>
                      <a:pt x="154" y="42"/>
                      <a:pt x="154" y="42"/>
                    </a:cubicBezTo>
                    <a:cubicBezTo>
                      <a:pt x="152" y="41"/>
                      <a:pt x="148" y="40"/>
                      <a:pt x="148" y="38"/>
                    </a:cubicBezTo>
                    <a:cubicBezTo>
                      <a:pt x="148" y="36"/>
                      <a:pt x="161" y="33"/>
                      <a:pt x="152" y="32"/>
                    </a:cubicBezTo>
                    <a:lnTo>
                      <a:pt x="158" y="24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5" name="Freeform 46"/>
              <p:cNvSpPr>
                <a:spLocks/>
              </p:cNvSpPr>
              <p:nvPr userDrawn="1"/>
            </p:nvSpPr>
            <p:spPr bwMode="ltGray">
              <a:xfrm>
                <a:off x="2677" y="233"/>
                <a:ext cx="14" cy="10"/>
              </a:xfrm>
              <a:custGeom>
                <a:avLst/>
                <a:gdLst>
                  <a:gd name="T0" fmla="*/ 0 w 13"/>
                  <a:gd name="T1" fmla="*/ 2 h 13"/>
                  <a:gd name="T2" fmla="*/ 4 w 13"/>
                  <a:gd name="T3" fmla="*/ 2 h 13"/>
                  <a:gd name="T4" fmla="*/ 0 w 13"/>
                  <a:gd name="T5" fmla="*/ 2 h 1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0" y="9"/>
                    </a:moveTo>
                    <a:cubicBezTo>
                      <a:pt x="6" y="0"/>
                      <a:pt x="13" y="7"/>
                      <a:pt x="4" y="13"/>
                    </a:cubicBezTo>
                    <a:cubicBezTo>
                      <a:pt x="0" y="6"/>
                      <a:pt x="0" y="5"/>
                      <a:pt x="0" y="9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6" name="Freeform 47"/>
              <p:cNvSpPr>
                <a:spLocks/>
              </p:cNvSpPr>
              <p:nvPr userDrawn="1"/>
            </p:nvSpPr>
            <p:spPr bwMode="ltGray">
              <a:xfrm>
                <a:off x="1627" y="353"/>
                <a:ext cx="813" cy="462"/>
              </a:xfrm>
              <a:custGeom>
                <a:avLst/>
                <a:gdLst>
                  <a:gd name="T0" fmla="*/ 867 w 812"/>
                  <a:gd name="T1" fmla="*/ 2 h 564"/>
                  <a:gd name="T2" fmla="*/ 833 w 812"/>
                  <a:gd name="T3" fmla="*/ 2 h 564"/>
                  <a:gd name="T4" fmla="*/ 803 w 812"/>
                  <a:gd name="T5" fmla="*/ 2 h 564"/>
                  <a:gd name="T6" fmla="*/ 777 w 812"/>
                  <a:gd name="T7" fmla="*/ 2 h 564"/>
                  <a:gd name="T8" fmla="*/ 689 w 812"/>
                  <a:gd name="T9" fmla="*/ 2 h 564"/>
                  <a:gd name="T10" fmla="*/ 687 w 812"/>
                  <a:gd name="T11" fmla="*/ 2 h 564"/>
                  <a:gd name="T12" fmla="*/ 659 w 812"/>
                  <a:gd name="T13" fmla="*/ 2 h 564"/>
                  <a:gd name="T14" fmla="*/ 675 w 812"/>
                  <a:gd name="T15" fmla="*/ 2 h 564"/>
                  <a:gd name="T16" fmla="*/ 631 w 812"/>
                  <a:gd name="T17" fmla="*/ 2 h 564"/>
                  <a:gd name="T18" fmla="*/ 611 w 812"/>
                  <a:gd name="T19" fmla="*/ 2 h 564"/>
                  <a:gd name="T20" fmla="*/ 651 w 812"/>
                  <a:gd name="T21" fmla="*/ 2 h 564"/>
                  <a:gd name="T22" fmla="*/ 649 w 812"/>
                  <a:gd name="T23" fmla="*/ 2 h 564"/>
                  <a:gd name="T24" fmla="*/ 597 w 812"/>
                  <a:gd name="T25" fmla="*/ 2 h 564"/>
                  <a:gd name="T26" fmla="*/ 577 w 812"/>
                  <a:gd name="T27" fmla="*/ 2 h 564"/>
                  <a:gd name="T28" fmla="*/ 537 w 812"/>
                  <a:gd name="T29" fmla="*/ 2 h 564"/>
                  <a:gd name="T30" fmla="*/ 517 w 812"/>
                  <a:gd name="T31" fmla="*/ 2 h 564"/>
                  <a:gd name="T32" fmla="*/ 505 w 812"/>
                  <a:gd name="T33" fmla="*/ 2 h 564"/>
                  <a:gd name="T34" fmla="*/ 555 w 812"/>
                  <a:gd name="T35" fmla="*/ 2 h 564"/>
                  <a:gd name="T36" fmla="*/ 565 w 812"/>
                  <a:gd name="T37" fmla="*/ 2 h 564"/>
                  <a:gd name="T38" fmla="*/ 581 w 812"/>
                  <a:gd name="T39" fmla="*/ 2 h 564"/>
                  <a:gd name="T40" fmla="*/ 547 w 812"/>
                  <a:gd name="T41" fmla="*/ 2 h 564"/>
                  <a:gd name="T42" fmla="*/ 525 w 812"/>
                  <a:gd name="T43" fmla="*/ 2 h 564"/>
                  <a:gd name="T44" fmla="*/ 477 w 812"/>
                  <a:gd name="T45" fmla="*/ 2 h 564"/>
                  <a:gd name="T46" fmla="*/ 481 w 812"/>
                  <a:gd name="T47" fmla="*/ 2 h 564"/>
                  <a:gd name="T48" fmla="*/ 477 w 812"/>
                  <a:gd name="T49" fmla="*/ 2 h 564"/>
                  <a:gd name="T50" fmla="*/ 467 w 812"/>
                  <a:gd name="T51" fmla="*/ 2 h 564"/>
                  <a:gd name="T52" fmla="*/ 386 w 812"/>
                  <a:gd name="T53" fmla="*/ 2 h 564"/>
                  <a:gd name="T54" fmla="*/ 360 w 812"/>
                  <a:gd name="T55" fmla="*/ 2 h 564"/>
                  <a:gd name="T56" fmla="*/ 330 w 812"/>
                  <a:gd name="T57" fmla="*/ 2 h 564"/>
                  <a:gd name="T58" fmla="*/ 288 w 812"/>
                  <a:gd name="T59" fmla="*/ 2 h 564"/>
                  <a:gd name="T60" fmla="*/ 242 w 812"/>
                  <a:gd name="T61" fmla="*/ 2 h 564"/>
                  <a:gd name="T62" fmla="*/ 196 w 812"/>
                  <a:gd name="T63" fmla="*/ 2 h 564"/>
                  <a:gd name="T64" fmla="*/ 184 w 812"/>
                  <a:gd name="T65" fmla="*/ 2 h 564"/>
                  <a:gd name="T66" fmla="*/ 160 w 812"/>
                  <a:gd name="T67" fmla="*/ 2 h 564"/>
                  <a:gd name="T68" fmla="*/ 152 w 812"/>
                  <a:gd name="T69" fmla="*/ 2 h 564"/>
                  <a:gd name="T70" fmla="*/ 128 w 812"/>
                  <a:gd name="T71" fmla="*/ 2 h 564"/>
                  <a:gd name="T72" fmla="*/ 94 w 812"/>
                  <a:gd name="T73" fmla="*/ 2 h 564"/>
                  <a:gd name="T74" fmla="*/ 66 w 812"/>
                  <a:gd name="T75" fmla="*/ 2 h 564"/>
                  <a:gd name="T76" fmla="*/ 72 w 812"/>
                  <a:gd name="T77" fmla="*/ 2 h 564"/>
                  <a:gd name="T78" fmla="*/ 44 w 812"/>
                  <a:gd name="T79" fmla="*/ 2 h 564"/>
                  <a:gd name="T80" fmla="*/ 20 w 812"/>
                  <a:gd name="T81" fmla="*/ 2 h 564"/>
                  <a:gd name="T82" fmla="*/ 24 w 812"/>
                  <a:gd name="T83" fmla="*/ 2 h 564"/>
                  <a:gd name="T84" fmla="*/ 0 w 812"/>
                  <a:gd name="T85" fmla="*/ 2 h 564"/>
                  <a:gd name="T86" fmla="*/ 853 w 812"/>
                  <a:gd name="T87" fmla="*/ 2 h 564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812" h="564">
                    <a:moveTo>
                      <a:pt x="798" y="6"/>
                    </a:moveTo>
                    <a:cubicBezTo>
                      <a:pt x="801" y="15"/>
                      <a:pt x="809" y="16"/>
                      <a:pt x="812" y="26"/>
                    </a:cubicBezTo>
                    <a:cubicBezTo>
                      <a:pt x="809" y="36"/>
                      <a:pt x="801" y="41"/>
                      <a:pt x="796" y="50"/>
                    </a:cubicBezTo>
                    <a:cubicBezTo>
                      <a:pt x="791" y="61"/>
                      <a:pt x="788" y="71"/>
                      <a:pt x="778" y="78"/>
                    </a:cubicBezTo>
                    <a:cubicBezTo>
                      <a:pt x="773" y="85"/>
                      <a:pt x="771" y="88"/>
                      <a:pt x="774" y="96"/>
                    </a:cubicBezTo>
                    <a:cubicBezTo>
                      <a:pt x="767" y="107"/>
                      <a:pt x="758" y="114"/>
                      <a:pt x="748" y="122"/>
                    </a:cubicBezTo>
                    <a:cubicBezTo>
                      <a:pt x="744" y="125"/>
                      <a:pt x="736" y="130"/>
                      <a:pt x="736" y="130"/>
                    </a:cubicBezTo>
                    <a:cubicBezTo>
                      <a:pt x="740" y="141"/>
                      <a:pt x="731" y="140"/>
                      <a:pt x="722" y="142"/>
                    </a:cubicBezTo>
                    <a:cubicBezTo>
                      <a:pt x="716" y="148"/>
                      <a:pt x="712" y="151"/>
                      <a:pt x="704" y="154"/>
                    </a:cubicBezTo>
                    <a:cubicBezTo>
                      <a:pt x="686" y="150"/>
                      <a:pt x="650" y="169"/>
                      <a:pt x="634" y="180"/>
                    </a:cubicBezTo>
                    <a:cubicBezTo>
                      <a:pt x="636" y="189"/>
                      <a:pt x="631" y="193"/>
                      <a:pt x="640" y="196"/>
                    </a:cubicBezTo>
                    <a:cubicBezTo>
                      <a:pt x="643" y="205"/>
                      <a:pt x="640" y="207"/>
                      <a:pt x="632" y="210"/>
                    </a:cubicBezTo>
                    <a:cubicBezTo>
                      <a:pt x="626" y="219"/>
                      <a:pt x="623" y="226"/>
                      <a:pt x="614" y="232"/>
                    </a:cubicBezTo>
                    <a:cubicBezTo>
                      <a:pt x="611" y="231"/>
                      <a:pt x="606" y="233"/>
                      <a:pt x="604" y="230"/>
                    </a:cubicBezTo>
                    <a:cubicBezTo>
                      <a:pt x="599" y="220"/>
                      <a:pt x="610" y="199"/>
                      <a:pt x="620" y="196"/>
                    </a:cubicBezTo>
                    <a:cubicBezTo>
                      <a:pt x="623" y="187"/>
                      <a:pt x="617" y="187"/>
                      <a:pt x="620" y="178"/>
                    </a:cubicBezTo>
                    <a:cubicBezTo>
                      <a:pt x="617" y="164"/>
                      <a:pt x="609" y="168"/>
                      <a:pt x="598" y="172"/>
                    </a:cubicBezTo>
                    <a:cubicBezTo>
                      <a:pt x="592" y="180"/>
                      <a:pt x="585" y="185"/>
                      <a:pt x="576" y="188"/>
                    </a:cubicBezTo>
                    <a:cubicBezTo>
                      <a:pt x="572" y="194"/>
                      <a:pt x="568" y="200"/>
                      <a:pt x="564" y="206"/>
                    </a:cubicBezTo>
                    <a:cubicBezTo>
                      <a:pt x="561" y="210"/>
                      <a:pt x="556" y="218"/>
                      <a:pt x="556" y="218"/>
                    </a:cubicBezTo>
                    <a:cubicBezTo>
                      <a:pt x="558" y="234"/>
                      <a:pt x="559" y="243"/>
                      <a:pt x="572" y="252"/>
                    </a:cubicBezTo>
                    <a:cubicBezTo>
                      <a:pt x="579" y="262"/>
                      <a:pt x="586" y="273"/>
                      <a:pt x="596" y="280"/>
                    </a:cubicBezTo>
                    <a:cubicBezTo>
                      <a:pt x="598" y="286"/>
                      <a:pt x="602" y="298"/>
                      <a:pt x="602" y="298"/>
                    </a:cubicBezTo>
                    <a:cubicBezTo>
                      <a:pt x="601" y="308"/>
                      <a:pt x="599" y="361"/>
                      <a:pt x="594" y="368"/>
                    </a:cubicBezTo>
                    <a:cubicBezTo>
                      <a:pt x="590" y="374"/>
                      <a:pt x="576" y="378"/>
                      <a:pt x="570" y="382"/>
                    </a:cubicBezTo>
                    <a:cubicBezTo>
                      <a:pt x="563" y="393"/>
                      <a:pt x="550" y="396"/>
                      <a:pt x="542" y="406"/>
                    </a:cubicBezTo>
                    <a:cubicBezTo>
                      <a:pt x="536" y="413"/>
                      <a:pt x="539" y="417"/>
                      <a:pt x="530" y="420"/>
                    </a:cubicBezTo>
                    <a:cubicBezTo>
                      <a:pt x="526" y="408"/>
                      <a:pt x="538" y="391"/>
                      <a:pt x="522" y="386"/>
                    </a:cubicBezTo>
                    <a:cubicBezTo>
                      <a:pt x="516" y="377"/>
                      <a:pt x="510" y="364"/>
                      <a:pt x="502" y="356"/>
                    </a:cubicBezTo>
                    <a:cubicBezTo>
                      <a:pt x="497" y="341"/>
                      <a:pt x="505" y="360"/>
                      <a:pt x="482" y="348"/>
                    </a:cubicBezTo>
                    <a:cubicBezTo>
                      <a:pt x="478" y="346"/>
                      <a:pt x="478" y="339"/>
                      <a:pt x="474" y="336"/>
                    </a:cubicBezTo>
                    <a:cubicBezTo>
                      <a:pt x="470" y="323"/>
                      <a:pt x="466" y="342"/>
                      <a:pt x="462" y="348"/>
                    </a:cubicBezTo>
                    <a:cubicBezTo>
                      <a:pt x="460" y="358"/>
                      <a:pt x="456" y="363"/>
                      <a:pt x="454" y="374"/>
                    </a:cubicBezTo>
                    <a:cubicBezTo>
                      <a:pt x="457" y="383"/>
                      <a:pt x="455" y="387"/>
                      <a:pt x="450" y="394"/>
                    </a:cubicBezTo>
                    <a:cubicBezTo>
                      <a:pt x="454" y="399"/>
                      <a:pt x="464" y="411"/>
                      <a:pt x="466" y="418"/>
                    </a:cubicBezTo>
                    <a:cubicBezTo>
                      <a:pt x="474" y="443"/>
                      <a:pt x="472" y="458"/>
                      <a:pt x="500" y="464"/>
                    </a:cubicBezTo>
                    <a:cubicBezTo>
                      <a:pt x="507" y="469"/>
                      <a:pt x="510" y="474"/>
                      <a:pt x="516" y="480"/>
                    </a:cubicBezTo>
                    <a:cubicBezTo>
                      <a:pt x="511" y="494"/>
                      <a:pt x="513" y="509"/>
                      <a:pt x="510" y="524"/>
                    </a:cubicBezTo>
                    <a:cubicBezTo>
                      <a:pt x="512" y="537"/>
                      <a:pt x="511" y="541"/>
                      <a:pt x="522" y="548"/>
                    </a:cubicBezTo>
                    <a:cubicBezTo>
                      <a:pt x="523" y="552"/>
                      <a:pt x="525" y="556"/>
                      <a:pt x="526" y="560"/>
                    </a:cubicBezTo>
                    <a:cubicBezTo>
                      <a:pt x="527" y="564"/>
                      <a:pt x="514" y="556"/>
                      <a:pt x="514" y="556"/>
                    </a:cubicBezTo>
                    <a:cubicBezTo>
                      <a:pt x="502" y="564"/>
                      <a:pt x="501" y="551"/>
                      <a:pt x="492" y="544"/>
                    </a:cubicBezTo>
                    <a:cubicBezTo>
                      <a:pt x="488" y="541"/>
                      <a:pt x="480" y="536"/>
                      <a:pt x="480" y="536"/>
                    </a:cubicBezTo>
                    <a:cubicBezTo>
                      <a:pt x="471" y="522"/>
                      <a:pt x="474" y="529"/>
                      <a:pt x="470" y="518"/>
                    </a:cubicBezTo>
                    <a:cubicBezTo>
                      <a:pt x="467" y="491"/>
                      <a:pt x="461" y="446"/>
                      <a:pt x="436" y="430"/>
                    </a:cubicBezTo>
                    <a:cubicBezTo>
                      <a:pt x="428" y="433"/>
                      <a:pt x="425" y="433"/>
                      <a:pt x="422" y="424"/>
                    </a:cubicBezTo>
                    <a:cubicBezTo>
                      <a:pt x="427" y="404"/>
                      <a:pt x="432" y="383"/>
                      <a:pt x="438" y="364"/>
                    </a:cubicBezTo>
                    <a:cubicBezTo>
                      <a:pt x="436" y="343"/>
                      <a:pt x="431" y="330"/>
                      <a:pt x="426" y="310"/>
                    </a:cubicBezTo>
                    <a:cubicBezTo>
                      <a:pt x="429" y="302"/>
                      <a:pt x="425" y="300"/>
                      <a:pt x="422" y="292"/>
                    </a:cubicBezTo>
                    <a:cubicBezTo>
                      <a:pt x="424" y="282"/>
                      <a:pt x="428" y="277"/>
                      <a:pt x="422" y="268"/>
                    </a:cubicBezTo>
                    <a:cubicBezTo>
                      <a:pt x="420" y="269"/>
                      <a:pt x="418" y="269"/>
                      <a:pt x="416" y="270"/>
                    </a:cubicBezTo>
                    <a:cubicBezTo>
                      <a:pt x="414" y="272"/>
                      <a:pt x="414" y="275"/>
                      <a:pt x="412" y="276"/>
                    </a:cubicBezTo>
                    <a:cubicBezTo>
                      <a:pt x="408" y="278"/>
                      <a:pt x="400" y="280"/>
                      <a:pt x="400" y="280"/>
                    </a:cubicBezTo>
                    <a:cubicBezTo>
                      <a:pt x="394" y="274"/>
                      <a:pt x="389" y="274"/>
                      <a:pt x="386" y="266"/>
                    </a:cubicBezTo>
                    <a:cubicBezTo>
                      <a:pt x="391" y="251"/>
                      <a:pt x="379" y="206"/>
                      <a:pt x="364" y="196"/>
                    </a:cubicBezTo>
                    <a:cubicBezTo>
                      <a:pt x="357" y="186"/>
                      <a:pt x="358" y="182"/>
                      <a:pt x="360" y="170"/>
                    </a:cubicBezTo>
                    <a:cubicBezTo>
                      <a:pt x="358" y="160"/>
                      <a:pt x="356" y="147"/>
                      <a:pt x="346" y="144"/>
                    </a:cubicBezTo>
                    <a:cubicBezTo>
                      <a:pt x="343" y="154"/>
                      <a:pt x="338" y="160"/>
                      <a:pt x="330" y="166"/>
                    </a:cubicBezTo>
                    <a:cubicBezTo>
                      <a:pt x="323" y="164"/>
                      <a:pt x="308" y="160"/>
                      <a:pt x="308" y="160"/>
                    </a:cubicBezTo>
                    <a:cubicBezTo>
                      <a:pt x="296" y="162"/>
                      <a:pt x="297" y="166"/>
                      <a:pt x="288" y="172"/>
                    </a:cubicBezTo>
                    <a:cubicBezTo>
                      <a:pt x="284" y="185"/>
                      <a:pt x="282" y="191"/>
                      <a:pt x="268" y="196"/>
                    </a:cubicBezTo>
                    <a:cubicBezTo>
                      <a:pt x="264" y="200"/>
                      <a:pt x="243" y="231"/>
                      <a:pt x="242" y="232"/>
                    </a:cubicBezTo>
                    <a:cubicBezTo>
                      <a:pt x="231" y="239"/>
                      <a:pt x="215" y="247"/>
                      <a:pt x="206" y="256"/>
                    </a:cubicBezTo>
                    <a:cubicBezTo>
                      <a:pt x="202" y="260"/>
                      <a:pt x="200" y="265"/>
                      <a:pt x="196" y="268"/>
                    </a:cubicBezTo>
                    <a:cubicBezTo>
                      <a:pt x="194" y="269"/>
                      <a:pt x="192" y="269"/>
                      <a:pt x="190" y="270"/>
                    </a:cubicBezTo>
                    <a:cubicBezTo>
                      <a:pt x="188" y="271"/>
                      <a:pt x="186" y="272"/>
                      <a:pt x="184" y="274"/>
                    </a:cubicBezTo>
                    <a:cubicBezTo>
                      <a:pt x="180" y="278"/>
                      <a:pt x="172" y="286"/>
                      <a:pt x="172" y="286"/>
                    </a:cubicBezTo>
                    <a:cubicBezTo>
                      <a:pt x="167" y="300"/>
                      <a:pt x="165" y="314"/>
                      <a:pt x="160" y="328"/>
                    </a:cubicBezTo>
                    <a:cubicBezTo>
                      <a:pt x="158" y="335"/>
                      <a:pt x="156" y="341"/>
                      <a:pt x="154" y="348"/>
                    </a:cubicBezTo>
                    <a:cubicBezTo>
                      <a:pt x="153" y="350"/>
                      <a:pt x="152" y="354"/>
                      <a:pt x="152" y="354"/>
                    </a:cubicBezTo>
                    <a:cubicBezTo>
                      <a:pt x="152" y="359"/>
                      <a:pt x="156" y="384"/>
                      <a:pt x="146" y="392"/>
                    </a:cubicBezTo>
                    <a:cubicBezTo>
                      <a:pt x="141" y="397"/>
                      <a:pt x="128" y="404"/>
                      <a:pt x="128" y="404"/>
                    </a:cubicBezTo>
                    <a:cubicBezTo>
                      <a:pt x="125" y="412"/>
                      <a:pt x="122" y="421"/>
                      <a:pt x="114" y="424"/>
                    </a:cubicBezTo>
                    <a:cubicBezTo>
                      <a:pt x="100" y="419"/>
                      <a:pt x="97" y="405"/>
                      <a:pt x="94" y="392"/>
                    </a:cubicBezTo>
                    <a:cubicBezTo>
                      <a:pt x="86" y="362"/>
                      <a:pt x="82" y="332"/>
                      <a:pt x="72" y="302"/>
                    </a:cubicBezTo>
                    <a:cubicBezTo>
                      <a:pt x="71" y="281"/>
                      <a:pt x="70" y="275"/>
                      <a:pt x="66" y="258"/>
                    </a:cubicBezTo>
                    <a:cubicBezTo>
                      <a:pt x="66" y="251"/>
                      <a:pt x="68" y="219"/>
                      <a:pt x="64" y="208"/>
                    </a:cubicBezTo>
                    <a:cubicBezTo>
                      <a:pt x="70" y="191"/>
                      <a:pt x="66" y="173"/>
                      <a:pt x="72" y="156"/>
                    </a:cubicBezTo>
                    <a:cubicBezTo>
                      <a:pt x="66" y="139"/>
                      <a:pt x="60" y="168"/>
                      <a:pt x="56" y="172"/>
                    </a:cubicBezTo>
                    <a:cubicBezTo>
                      <a:pt x="53" y="175"/>
                      <a:pt x="44" y="180"/>
                      <a:pt x="44" y="180"/>
                    </a:cubicBezTo>
                    <a:cubicBezTo>
                      <a:pt x="35" y="177"/>
                      <a:pt x="28" y="173"/>
                      <a:pt x="24" y="162"/>
                    </a:cubicBezTo>
                    <a:cubicBezTo>
                      <a:pt x="23" y="158"/>
                      <a:pt x="20" y="150"/>
                      <a:pt x="20" y="150"/>
                    </a:cubicBezTo>
                    <a:cubicBezTo>
                      <a:pt x="30" y="148"/>
                      <a:pt x="30" y="143"/>
                      <a:pt x="38" y="138"/>
                    </a:cubicBezTo>
                    <a:cubicBezTo>
                      <a:pt x="35" y="128"/>
                      <a:pt x="31" y="133"/>
                      <a:pt x="24" y="138"/>
                    </a:cubicBezTo>
                    <a:cubicBezTo>
                      <a:pt x="15" y="135"/>
                      <a:pt x="15" y="132"/>
                      <a:pt x="18" y="124"/>
                    </a:cubicBezTo>
                    <a:cubicBezTo>
                      <a:pt x="11" y="114"/>
                      <a:pt x="9" y="101"/>
                      <a:pt x="0" y="92"/>
                    </a:cubicBezTo>
                    <a:lnTo>
                      <a:pt x="76" y="0"/>
                    </a:lnTo>
                    <a:lnTo>
                      <a:pt x="798" y="6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7" name="Freeform 48"/>
              <p:cNvSpPr>
                <a:spLocks/>
              </p:cNvSpPr>
              <p:nvPr userDrawn="1"/>
            </p:nvSpPr>
            <p:spPr bwMode="ltGray">
              <a:xfrm>
                <a:off x="1770" y="671"/>
                <a:ext cx="45" cy="71"/>
              </a:xfrm>
              <a:custGeom>
                <a:avLst/>
                <a:gdLst>
                  <a:gd name="T0" fmla="*/ 7 w 43"/>
                  <a:gd name="T1" fmla="*/ 3 h 85"/>
                  <a:gd name="T2" fmla="*/ 198 w 43"/>
                  <a:gd name="T3" fmla="*/ 3 h 85"/>
                  <a:gd name="T4" fmla="*/ 450 w 43"/>
                  <a:gd name="T5" fmla="*/ 3 h 85"/>
                  <a:gd name="T6" fmla="*/ 217 w 43"/>
                  <a:gd name="T7" fmla="*/ 3 h 85"/>
                  <a:gd name="T8" fmla="*/ 1 w 43"/>
                  <a:gd name="T9" fmla="*/ 3 h 85"/>
                  <a:gd name="T10" fmla="*/ 7 w 43"/>
                  <a:gd name="T11" fmla="*/ 3 h 8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" h="85">
                    <a:moveTo>
                      <a:pt x="7" y="11"/>
                    </a:moveTo>
                    <a:cubicBezTo>
                      <a:pt x="4" y="2"/>
                      <a:pt x="9" y="0"/>
                      <a:pt x="17" y="3"/>
                    </a:cubicBezTo>
                    <a:cubicBezTo>
                      <a:pt x="24" y="13"/>
                      <a:pt x="28" y="24"/>
                      <a:pt x="37" y="33"/>
                    </a:cubicBezTo>
                    <a:cubicBezTo>
                      <a:pt x="43" y="52"/>
                      <a:pt x="40" y="78"/>
                      <a:pt x="19" y="85"/>
                    </a:cubicBezTo>
                    <a:cubicBezTo>
                      <a:pt x="6" y="81"/>
                      <a:pt x="5" y="81"/>
                      <a:pt x="1" y="69"/>
                    </a:cubicBezTo>
                    <a:cubicBezTo>
                      <a:pt x="2" y="66"/>
                      <a:pt x="0" y="4"/>
                      <a:pt x="7" y="1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8" name="Freeform 49"/>
              <p:cNvSpPr>
                <a:spLocks/>
              </p:cNvSpPr>
              <p:nvPr userDrawn="1"/>
            </p:nvSpPr>
            <p:spPr bwMode="ltGray">
              <a:xfrm>
                <a:off x="2394" y="431"/>
                <a:ext cx="42" cy="59"/>
              </a:xfrm>
              <a:custGeom>
                <a:avLst/>
                <a:gdLst>
                  <a:gd name="T0" fmla="*/ 11 w 44"/>
                  <a:gd name="T1" fmla="*/ 2 h 74"/>
                  <a:gd name="T2" fmla="*/ 11 w 44"/>
                  <a:gd name="T3" fmla="*/ 2 h 74"/>
                  <a:gd name="T4" fmla="*/ 11 w 44"/>
                  <a:gd name="T5" fmla="*/ 2 h 74"/>
                  <a:gd name="T6" fmla="*/ 11 w 44"/>
                  <a:gd name="T7" fmla="*/ 2 h 74"/>
                  <a:gd name="T8" fmla="*/ 11 w 44"/>
                  <a:gd name="T9" fmla="*/ 2 h 74"/>
                  <a:gd name="T10" fmla="*/ 7 w 44"/>
                  <a:gd name="T11" fmla="*/ 2 h 74"/>
                  <a:gd name="T12" fmla="*/ 3 w 44"/>
                  <a:gd name="T13" fmla="*/ 2 h 74"/>
                  <a:gd name="T14" fmla="*/ 11 w 44"/>
                  <a:gd name="T15" fmla="*/ 2 h 7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44" h="74">
                    <a:moveTo>
                      <a:pt x="13" y="28"/>
                    </a:moveTo>
                    <a:cubicBezTo>
                      <a:pt x="15" y="13"/>
                      <a:pt x="14" y="7"/>
                      <a:pt x="29" y="2"/>
                    </a:cubicBezTo>
                    <a:cubicBezTo>
                      <a:pt x="34" y="3"/>
                      <a:pt x="40" y="0"/>
                      <a:pt x="43" y="4"/>
                    </a:cubicBezTo>
                    <a:cubicBezTo>
                      <a:pt x="44" y="6"/>
                      <a:pt x="41" y="21"/>
                      <a:pt x="39" y="26"/>
                    </a:cubicBezTo>
                    <a:cubicBezTo>
                      <a:pt x="31" y="43"/>
                      <a:pt x="30" y="63"/>
                      <a:pt x="13" y="74"/>
                    </a:cubicBezTo>
                    <a:cubicBezTo>
                      <a:pt x="4" y="71"/>
                      <a:pt x="4" y="68"/>
                      <a:pt x="7" y="60"/>
                    </a:cubicBezTo>
                    <a:cubicBezTo>
                      <a:pt x="5" y="50"/>
                      <a:pt x="0" y="46"/>
                      <a:pt x="3" y="36"/>
                    </a:cubicBezTo>
                    <a:cubicBezTo>
                      <a:pt x="4" y="32"/>
                      <a:pt x="8" y="23"/>
                      <a:pt x="13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9" name="Freeform 50"/>
              <p:cNvSpPr>
                <a:spLocks/>
              </p:cNvSpPr>
              <p:nvPr userDrawn="1"/>
            </p:nvSpPr>
            <p:spPr bwMode="ltGray">
              <a:xfrm>
                <a:off x="2513" y="402"/>
                <a:ext cx="21" cy="24"/>
              </a:xfrm>
              <a:custGeom>
                <a:avLst/>
                <a:gdLst>
                  <a:gd name="T0" fmla="*/ 7 w 20"/>
                  <a:gd name="T1" fmla="*/ 2 h 30"/>
                  <a:gd name="T2" fmla="*/ 5 w 20"/>
                  <a:gd name="T3" fmla="*/ 2 h 30"/>
                  <a:gd name="T4" fmla="*/ 7 w 20"/>
                  <a:gd name="T5" fmla="*/ 2 h 3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30">
                    <a:moveTo>
                      <a:pt x="7" y="16"/>
                    </a:moveTo>
                    <a:cubicBezTo>
                      <a:pt x="18" y="0"/>
                      <a:pt x="20" y="20"/>
                      <a:pt x="5" y="30"/>
                    </a:cubicBezTo>
                    <a:cubicBezTo>
                      <a:pt x="0" y="23"/>
                      <a:pt x="1" y="22"/>
                      <a:pt x="7" y="1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0" name="Freeform 51"/>
              <p:cNvSpPr>
                <a:spLocks/>
              </p:cNvSpPr>
              <p:nvPr userDrawn="1"/>
            </p:nvSpPr>
            <p:spPr bwMode="ltGray">
              <a:xfrm>
                <a:off x="333" y="169"/>
                <a:ext cx="1015" cy="866"/>
              </a:xfrm>
              <a:custGeom>
                <a:avLst/>
                <a:gdLst>
                  <a:gd name="T0" fmla="*/ 2147483647 w 682"/>
                  <a:gd name="T1" fmla="*/ 2147483647 h 557"/>
                  <a:gd name="T2" fmla="*/ 2147483647 w 682"/>
                  <a:gd name="T3" fmla="*/ 2147483647 h 557"/>
                  <a:gd name="T4" fmla="*/ 2147483647 w 682"/>
                  <a:gd name="T5" fmla="*/ 2147483647 h 557"/>
                  <a:gd name="T6" fmla="*/ 2147483647 w 682"/>
                  <a:gd name="T7" fmla="*/ 2147483647 h 557"/>
                  <a:gd name="T8" fmla="*/ 2147483647 w 682"/>
                  <a:gd name="T9" fmla="*/ 2147483647 h 557"/>
                  <a:gd name="T10" fmla="*/ 2147483647 w 682"/>
                  <a:gd name="T11" fmla="*/ 2147483647 h 557"/>
                  <a:gd name="T12" fmla="*/ 2147483647 w 682"/>
                  <a:gd name="T13" fmla="*/ 2147483647 h 557"/>
                  <a:gd name="T14" fmla="*/ 2147483647 w 682"/>
                  <a:gd name="T15" fmla="*/ 2147483647 h 557"/>
                  <a:gd name="T16" fmla="*/ 2147483647 w 682"/>
                  <a:gd name="T17" fmla="*/ 2147483647 h 557"/>
                  <a:gd name="T18" fmla="*/ 2147483647 w 682"/>
                  <a:gd name="T19" fmla="*/ 2147483647 h 557"/>
                  <a:gd name="T20" fmla="*/ 2147483647 w 682"/>
                  <a:gd name="T21" fmla="*/ 2147483647 h 557"/>
                  <a:gd name="T22" fmla="*/ 2147483647 w 682"/>
                  <a:gd name="T23" fmla="*/ 2147483647 h 557"/>
                  <a:gd name="T24" fmla="*/ 2147483647 w 682"/>
                  <a:gd name="T25" fmla="*/ 2147483647 h 557"/>
                  <a:gd name="T26" fmla="*/ 2147483647 w 682"/>
                  <a:gd name="T27" fmla="*/ 2147483647 h 557"/>
                  <a:gd name="T28" fmla="*/ 2147483647 w 682"/>
                  <a:gd name="T29" fmla="*/ 2147483647 h 557"/>
                  <a:gd name="T30" fmla="*/ 2147483647 w 682"/>
                  <a:gd name="T31" fmla="*/ 2147483647 h 557"/>
                  <a:gd name="T32" fmla="*/ 2147483647 w 682"/>
                  <a:gd name="T33" fmla="*/ 2147483647 h 557"/>
                  <a:gd name="T34" fmla="*/ 0 w 682"/>
                  <a:gd name="T35" fmla="*/ 2147483647 h 557"/>
                  <a:gd name="T36" fmla="*/ 2147483647 w 682"/>
                  <a:gd name="T37" fmla="*/ 2147483647 h 557"/>
                  <a:gd name="T38" fmla="*/ 2147483647 w 682"/>
                  <a:gd name="T39" fmla="*/ 2147483647 h 557"/>
                  <a:gd name="T40" fmla="*/ 2147483647 w 682"/>
                  <a:gd name="T41" fmla="*/ 2147483647 h 557"/>
                  <a:gd name="T42" fmla="*/ 2147483647 w 682"/>
                  <a:gd name="T43" fmla="*/ 2147483647 h 557"/>
                  <a:gd name="T44" fmla="*/ 2147483647 w 682"/>
                  <a:gd name="T45" fmla="*/ 2147483647 h 557"/>
                  <a:gd name="T46" fmla="*/ 2147483647 w 682"/>
                  <a:gd name="T47" fmla="*/ 2147483647 h 557"/>
                  <a:gd name="T48" fmla="*/ 2147483647 w 682"/>
                  <a:gd name="T49" fmla="*/ 2147483647 h 557"/>
                  <a:gd name="T50" fmla="*/ 2147483647 w 682"/>
                  <a:gd name="T51" fmla="*/ 2147483647 h 557"/>
                  <a:gd name="T52" fmla="*/ 2147483647 w 682"/>
                  <a:gd name="T53" fmla="*/ 0 h 557"/>
                  <a:gd name="T54" fmla="*/ 2147483647 w 682"/>
                  <a:gd name="T55" fmla="*/ 2147483647 h 557"/>
                  <a:gd name="T56" fmla="*/ 2147483647 w 682"/>
                  <a:gd name="T57" fmla="*/ 2147483647 h 557"/>
                  <a:gd name="T58" fmla="*/ 2147483647 w 682"/>
                  <a:gd name="T59" fmla="*/ 2147483647 h 557"/>
                  <a:gd name="T60" fmla="*/ 2147483647 w 682"/>
                  <a:gd name="T61" fmla="*/ 2147483647 h 557"/>
                  <a:gd name="T62" fmla="*/ 2147483647 w 682"/>
                  <a:gd name="T63" fmla="*/ 2147483647 h 557"/>
                  <a:gd name="T64" fmla="*/ 2147483647 w 682"/>
                  <a:gd name="T65" fmla="*/ 2147483647 h 557"/>
                  <a:gd name="T66" fmla="*/ 2147483647 w 682"/>
                  <a:gd name="T67" fmla="*/ 2147483647 h 557"/>
                  <a:gd name="T68" fmla="*/ 2147483647 w 682"/>
                  <a:gd name="T69" fmla="*/ 2147483647 h 557"/>
                  <a:gd name="T70" fmla="*/ 2147483647 w 682"/>
                  <a:gd name="T71" fmla="*/ 2147483647 h 557"/>
                  <a:gd name="T72" fmla="*/ 2147483647 w 682"/>
                  <a:gd name="T73" fmla="*/ 2147483647 h 557"/>
                  <a:gd name="T74" fmla="*/ 2147483647 w 682"/>
                  <a:gd name="T75" fmla="*/ 2147483647 h 557"/>
                  <a:gd name="T76" fmla="*/ 2147483647 w 682"/>
                  <a:gd name="T77" fmla="*/ 2147483647 h 557"/>
                  <a:gd name="T78" fmla="*/ 2147483647 w 682"/>
                  <a:gd name="T79" fmla="*/ 2147483647 h 557"/>
                  <a:gd name="T80" fmla="*/ 2147483647 w 682"/>
                  <a:gd name="T81" fmla="*/ 2147483647 h 557"/>
                  <a:gd name="T82" fmla="*/ 2147483647 w 682"/>
                  <a:gd name="T83" fmla="*/ 2147483647 h 557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682" h="557">
                    <a:moveTo>
                      <a:pt x="435" y="556"/>
                    </a:moveTo>
                    <a:lnTo>
                      <a:pt x="481" y="464"/>
                    </a:lnTo>
                    <a:lnTo>
                      <a:pt x="473" y="449"/>
                    </a:lnTo>
                    <a:lnTo>
                      <a:pt x="486" y="451"/>
                    </a:lnTo>
                    <a:lnTo>
                      <a:pt x="495" y="441"/>
                    </a:lnTo>
                    <a:lnTo>
                      <a:pt x="500" y="413"/>
                    </a:lnTo>
                    <a:lnTo>
                      <a:pt x="500" y="371"/>
                    </a:lnTo>
                    <a:lnTo>
                      <a:pt x="309" y="287"/>
                    </a:lnTo>
                    <a:lnTo>
                      <a:pt x="296" y="308"/>
                    </a:lnTo>
                    <a:lnTo>
                      <a:pt x="282" y="346"/>
                    </a:lnTo>
                    <a:lnTo>
                      <a:pt x="396" y="557"/>
                    </a:lnTo>
                    <a:lnTo>
                      <a:pt x="303" y="556"/>
                    </a:lnTo>
                    <a:lnTo>
                      <a:pt x="304" y="536"/>
                    </a:lnTo>
                    <a:cubicBezTo>
                      <a:pt x="284" y="520"/>
                      <a:pt x="296" y="510"/>
                      <a:pt x="282" y="494"/>
                    </a:cubicBezTo>
                    <a:cubicBezTo>
                      <a:pt x="276" y="475"/>
                      <a:pt x="267" y="468"/>
                      <a:pt x="253" y="451"/>
                    </a:cubicBezTo>
                    <a:cubicBezTo>
                      <a:pt x="249" y="447"/>
                      <a:pt x="245" y="443"/>
                      <a:pt x="242" y="439"/>
                    </a:cubicBezTo>
                    <a:lnTo>
                      <a:pt x="237" y="432"/>
                    </a:lnTo>
                    <a:cubicBezTo>
                      <a:pt x="237" y="432"/>
                      <a:pt x="245" y="413"/>
                      <a:pt x="245" y="413"/>
                    </a:cubicBezTo>
                    <a:cubicBezTo>
                      <a:pt x="247" y="409"/>
                      <a:pt x="250" y="401"/>
                      <a:pt x="250" y="401"/>
                    </a:cubicBezTo>
                    <a:cubicBezTo>
                      <a:pt x="249" y="399"/>
                      <a:pt x="247" y="397"/>
                      <a:pt x="247" y="394"/>
                    </a:cubicBezTo>
                    <a:cubicBezTo>
                      <a:pt x="248" y="390"/>
                      <a:pt x="253" y="382"/>
                      <a:pt x="253" y="382"/>
                    </a:cubicBezTo>
                    <a:cubicBezTo>
                      <a:pt x="243" y="370"/>
                      <a:pt x="237" y="371"/>
                      <a:pt x="220" y="375"/>
                    </a:cubicBezTo>
                    <a:cubicBezTo>
                      <a:pt x="217" y="371"/>
                      <a:pt x="210" y="369"/>
                      <a:pt x="207" y="365"/>
                    </a:cubicBezTo>
                    <a:cubicBezTo>
                      <a:pt x="185" y="337"/>
                      <a:pt x="216" y="363"/>
                      <a:pt x="194" y="346"/>
                    </a:cubicBezTo>
                    <a:cubicBezTo>
                      <a:pt x="167" y="349"/>
                      <a:pt x="179" y="346"/>
                      <a:pt x="156" y="352"/>
                    </a:cubicBezTo>
                    <a:cubicBezTo>
                      <a:pt x="153" y="353"/>
                      <a:pt x="148" y="354"/>
                      <a:pt x="148" y="354"/>
                    </a:cubicBezTo>
                    <a:cubicBezTo>
                      <a:pt x="146" y="356"/>
                      <a:pt x="145" y="359"/>
                      <a:pt x="142" y="361"/>
                    </a:cubicBezTo>
                    <a:cubicBezTo>
                      <a:pt x="138" y="363"/>
                      <a:pt x="126" y="365"/>
                      <a:pt x="126" y="365"/>
                    </a:cubicBezTo>
                    <a:cubicBezTo>
                      <a:pt x="105" y="354"/>
                      <a:pt x="116" y="355"/>
                      <a:pt x="94" y="361"/>
                    </a:cubicBezTo>
                    <a:cubicBezTo>
                      <a:pt x="89" y="362"/>
                      <a:pt x="78" y="365"/>
                      <a:pt x="78" y="365"/>
                    </a:cubicBezTo>
                    <a:cubicBezTo>
                      <a:pt x="62" y="383"/>
                      <a:pt x="46" y="346"/>
                      <a:pt x="35" y="337"/>
                    </a:cubicBezTo>
                    <a:cubicBezTo>
                      <a:pt x="32" y="330"/>
                      <a:pt x="24" y="320"/>
                      <a:pt x="22" y="312"/>
                    </a:cubicBezTo>
                    <a:cubicBezTo>
                      <a:pt x="20" y="308"/>
                      <a:pt x="22" y="303"/>
                      <a:pt x="19" y="300"/>
                    </a:cubicBezTo>
                    <a:cubicBezTo>
                      <a:pt x="17" y="297"/>
                      <a:pt x="13" y="297"/>
                      <a:pt x="11" y="295"/>
                    </a:cubicBezTo>
                    <a:cubicBezTo>
                      <a:pt x="3" y="277"/>
                      <a:pt x="15" y="306"/>
                      <a:pt x="5" y="276"/>
                    </a:cubicBezTo>
                    <a:cubicBezTo>
                      <a:pt x="4" y="272"/>
                      <a:pt x="0" y="264"/>
                      <a:pt x="0" y="264"/>
                    </a:cubicBezTo>
                    <a:cubicBezTo>
                      <a:pt x="3" y="253"/>
                      <a:pt x="2" y="248"/>
                      <a:pt x="13" y="243"/>
                    </a:cubicBezTo>
                    <a:cubicBezTo>
                      <a:pt x="20" y="221"/>
                      <a:pt x="17" y="231"/>
                      <a:pt x="24" y="213"/>
                    </a:cubicBezTo>
                    <a:cubicBezTo>
                      <a:pt x="26" y="209"/>
                      <a:pt x="30" y="200"/>
                      <a:pt x="30" y="200"/>
                    </a:cubicBezTo>
                    <a:cubicBezTo>
                      <a:pt x="26" y="192"/>
                      <a:pt x="24" y="191"/>
                      <a:pt x="32" y="181"/>
                    </a:cubicBezTo>
                    <a:cubicBezTo>
                      <a:pt x="36" y="177"/>
                      <a:pt x="43" y="169"/>
                      <a:pt x="43" y="169"/>
                    </a:cubicBezTo>
                    <a:cubicBezTo>
                      <a:pt x="37" y="155"/>
                      <a:pt x="36" y="153"/>
                      <a:pt x="51" y="143"/>
                    </a:cubicBezTo>
                    <a:cubicBezTo>
                      <a:pt x="56" y="140"/>
                      <a:pt x="67" y="135"/>
                      <a:pt x="67" y="135"/>
                    </a:cubicBezTo>
                    <a:cubicBezTo>
                      <a:pt x="73" y="129"/>
                      <a:pt x="75" y="122"/>
                      <a:pt x="81" y="116"/>
                    </a:cubicBezTo>
                    <a:cubicBezTo>
                      <a:pt x="89" y="107"/>
                      <a:pt x="102" y="105"/>
                      <a:pt x="113" y="99"/>
                    </a:cubicBezTo>
                    <a:cubicBezTo>
                      <a:pt x="125" y="85"/>
                      <a:pt x="149" y="76"/>
                      <a:pt x="167" y="67"/>
                    </a:cubicBezTo>
                    <a:cubicBezTo>
                      <a:pt x="174" y="59"/>
                      <a:pt x="175" y="50"/>
                      <a:pt x="188" y="46"/>
                    </a:cubicBezTo>
                    <a:cubicBezTo>
                      <a:pt x="198" y="39"/>
                      <a:pt x="208" y="36"/>
                      <a:pt x="220" y="30"/>
                    </a:cubicBezTo>
                    <a:cubicBezTo>
                      <a:pt x="223" y="28"/>
                      <a:pt x="228" y="25"/>
                      <a:pt x="228" y="25"/>
                    </a:cubicBezTo>
                    <a:cubicBezTo>
                      <a:pt x="237" y="16"/>
                      <a:pt x="245" y="10"/>
                      <a:pt x="258" y="6"/>
                    </a:cubicBezTo>
                    <a:cubicBezTo>
                      <a:pt x="269" y="31"/>
                      <a:pt x="301" y="6"/>
                      <a:pt x="320" y="4"/>
                    </a:cubicBezTo>
                    <a:cubicBezTo>
                      <a:pt x="334" y="3"/>
                      <a:pt x="349" y="3"/>
                      <a:pt x="363" y="2"/>
                    </a:cubicBezTo>
                    <a:cubicBezTo>
                      <a:pt x="369" y="3"/>
                      <a:pt x="376" y="5"/>
                      <a:pt x="382" y="4"/>
                    </a:cubicBezTo>
                    <a:cubicBezTo>
                      <a:pt x="387" y="4"/>
                      <a:pt x="398" y="0"/>
                      <a:pt x="398" y="0"/>
                    </a:cubicBezTo>
                    <a:cubicBezTo>
                      <a:pt x="415" y="8"/>
                      <a:pt x="406" y="16"/>
                      <a:pt x="400" y="30"/>
                    </a:cubicBezTo>
                    <a:cubicBezTo>
                      <a:pt x="398" y="34"/>
                      <a:pt x="384" y="34"/>
                      <a:pt x="384" y="34"/>
                    </a:cubicBezTo>
                    <a:cubicBezTo>
                      <a:pt x="379" y="47"/>
                      <a:pt x="398" y="51"/>
                      <a:pt x="411" y="55"/>
                    </a:cubicBezTo>
                    <a:cubicBezTo>
                      <a:pt x="419" y="72"/>
                      <a:pt x="421" y="79"/>
                      <a:pt x="443" y="84"/>
                    </a:cubicBezTo>
                    <a:cubicBezTo>
                      <a:pt x="461" y="71"/>
                      <a:pt x="435" y="65"/>
                      <a:pt x="468" y="57"/>
                    </a:cubicBezTo>
                    <a:cubicBezTo>
                      <a:pt x="482" y="61"/>
                      <a:pt x="485" y="70"/>
                      <a:pt x="497" y="74"/>
                    </a:cubicBezTo>
                    <a:cubicBezTo>
                      <a:pt x="505" y="76"/>
                      <a:pt x="513" y="78"/>
                      <a:pt x="521" y="80"/>
                    </a:cubicBezTo>
                    <a:cubicBezTo>
                      <a:pt x="524" y="81"/>
                      <a:pt x="529" y="82"/>
                      <a:pt x="529" y="82"/>
                    </a:cubicBezTo>
                    <a:cubicBezTo>
                      <a:pt x="547" y="78"/>
                      <a:pt x="547" y="76"/>
                      <a:pt x="562" y="84"/>
                    </a:cubicBezTo>
                    <a:cubicBezTo>
                      <a:pt x="566" y="95"/>
                      <a:pt x="565" y="86"/>
                      <a:pt x="559" y="97"/>
                    </a:cubicBezTo>
                    <a:cubicBezTo>
                      <a:pt x="557" y="101"/>
                      <a:pt x="554" y="110"/>
                      <a:pt x="554" y="110"/>
                    </a:cubicBezTo>
                    <a:cubicBezTo>
                      <a:pt x="556" y="132"/>
                      <a:pt x="556" y="168"/>
                      <a:pt x="572" y="188"/>
                    </a:cubicBezTo>
                    <a:cubicBezTo>
                      <a:pt x="568" y="198"/>
                      <a:pt x="564" y="208"/>
                      <a:pt x="562" y="219"/>
                    </a:cubicBezTo>
                    <a:cubicBezTo>
                      <a:pt x="564" y="227"/>
                      <a:pt x="569" y="233"/>
                      <a:pt x="572" y="240"/>
                    </a:cubicBezTo>
                    <a:cubicBezTo>
                      <a:pt x="573" y="247"/>
                      <a:pt x="572" y="254"/>
                      <a:pt x="575" y="259"/>
                    </a:cubicBezTo>
                    <a:cubicBezTo>
                      <a:pt x="577" y="263"/>
                      <a:pt x="595" y="272"/>
                      <a:pt x="599" y="283"/>
                    </a:cubicBezTo>
                    <a:cubicBezTo>
                      <a:pt x="594" y="295"/>
                      <a:pt x="603" y="306"/>
                      <a:pt x="618" y="310"/>
                    </a:cubicBezTo>
                    <a:cubicBezTo>
                      <a:pt x="630" y="307"/>
                      <a:pt x="638" y="308"/>
                      <a:pt x="645" y="300"/>
                    </a:cubicBezTo>
                    <a:cubicBezTo>
                      <a:pt x="660" y="302"/>
                      <a:pt x="663" y="303"/>
                      <a:pt x="672" y="293"/>
                    </a:cubicBezTo>
                    <a:cubicBezTo>
                      <a:pt x="675" y="294"/>
                      <a:pt x="679" y="293"/>
                      <a:pt x="680" y="295"/>
                    </a:cubicBezTo>
                    <a:cubicBezTo>
                      <a:pt x="682" y="301"/>
                      <a:pt x="674" y="321"/>
                      <a:pt x="672" y="327"/>
                    </a:cubicBezTo>
                    <a:cubicBezTo>
                      <a:pt x="668" y="340"/>
                      <a:pt x="671" y="326"/>
                      <a:pt x="664" y="340"/>
                    </a:cubicBezTo>
                    <a:cubicBezTo>
                      <a:pt x="652" y="360"/>
                      <a:pt x="646" y="381"/>
                      <a:pt x="621" y="394"/>
                    </a:cubicBezTo>
                    <a:cubicBezTo>
                      <a:pt x="614" y="402"/>
                      <a:pt x="609" y="402"/>
                      <a:pt x="599" y="407"/>
                    </a:cubicBezTo>
                    <a:cubicBezTo>
                      <a:pt x="590" y="418"/>
                      <a:pt x="579" y="429"/>
                      <a:pt x="567" y="439"/>
                    </a:cubicBezTo>
                    <a:cubicBezTo>
                      <a:pt x="560" y="454"/>
                      <a:pt x="555" y="470"/>
                      <a:pt x="548" y="485"/>
                    </a:cubicBezTo>
                    <a:cubicBezTo>
                      <a:pt x="549" y="489"/>
                      <a:pt x="550" y="492"/>
                      <a:pt x="551" y="496"/>
                    </a:cubicBezTo>
                    <a:cubicBezTo>
                      <a:pt x="552" y="500"/>
                      <a:pt x="556" y="508"/>
                      <a:pt x="556" y="508"/>
                    </a:cubicBezTo>
                    <a:cubicBezTo>
                      <a:pt x="559" y="524"/>
                      <a:pt x="562" y="546"/>
                      <a:pt x="576" y="557"/>
                    </a:cubicBezTo>
                    <a:lnTo>
                      <a:pt x="435" y="556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1" name="Freeform 52"/>
              <p:cNvSpPr>
                <a:spLocks/>
              </p:cNvSpPr>
              <p:nvPr userDrawn="1"/>
            </p:nvSpPr>
            <p:spPr bwMode="ltGray">
              <a:xfrm>
                <a:off x="727" y="495"/>
                <a:ext cx="382" cy="540"/>
              </a:xfrm>
              <a:custGeom>
                <a:avLst/>
                <a:gdLst>
                  <a:gd name="T0" fmla="*/ 2147483647 w 257"/>
                  <a:gd name="T1" fmla="*/ 2147483647 h 347"/>
                  <a:gd name="T2" fmla="*/ 2147483647 w 257"/>
                  <a:gd name="T3" fmla="*/ 2147483647 h 347"/>
                  <a:gd name="T4" fmla="*/ 2147483647 w 257"/>
                  <a:gd name="T5" fmla="*/ 2147483647 h 347"/>
                  <a:gd name="T6" fmla="*/ 2147483647 w 257"/>
                  <a:gd name="T7" fmla="*/ 2147483647 h 347"/>
                  <a:gd name="T8" fmla="*/ 2147483647 w 257"/>
                  <a:gd name="T9" fmla="*/ 2147483647 h 347"/>
                  <a:gd name="T10" fmla="*/ 2147483647 w 257"/>
                  <a:gd name="T11" fmla="*/ 2147483647 h 347"/>
                  <a:gd name="T12" fmla="*/ 2147483647 w 257"/>
                  <a:gd name="T13" fmla="*/ 2147483647 h 347"/>
                  <a:gd name="T14" fmla="*/ 2147483647 w 257"/>
                  <a:gd name="T15" fmla="*/ 2147483647 h 347"/>
                  <a:gd name="T16" fmla="*/ 2147483647 w 257"/>
                  <a:gd name="T17" fmla="*/ 2147483647 h 347"/>
                  <a:gd name="T18" fmla="*/ 2147483647 w 257"/>
                  <a:gd name="T19" fmla="*/ 2147483647 h 347"/>
                  <a:gd name="T20" fmla="*/ 2147483647 w 257"/>
                  <a:gd name="T21" fmla="*/ 2147483647 h 347"/>
                  <a:gd name="T22" fmla="*/ 2147483647 w 257"/>
                  <a:gd name="T23" fmla="*/ 2147483647 h 347"/>
                  <a:gd name="T24" fmla="*/ 2147483647 w 257"/>
                  <a:gd name="T25" fmla="*/ 2147483647 h 347"/>
                  <a:gd name="T26" fmla="*/ 0 w 257"/>
                  <a:gd name="T27" fmla="*/ 2147483647 h 347"/>
                  <a:gd name="T28" fmla="*/ 2147483647 w 257"/>
                  <a:gd name="T29" fmla="*/ 2147483647 h 347"/>
                  <a:gd name="T30" fmla="*/ 2147483647 w 257"/>
                  <a:gd name="T31" fmla="*/ 2147483647 h 34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7" h="347">
                    <a:moveTo>
                      <a:pt x="243" y="347"/>
                    </a:moveTo>
                    <a:lnTo>
                      <a:pt x="233" y="301"/>
                    </a:lnTo>
                    <a:lnTo>
                      <a:pt x="217" y="288"/>
                    </a:lnTo>
                    <a:lnTo>
                      <a:pt x="215" y="269"/>
                    </a:lnTo>
                    <a:lnTo>
                      <a:pt x="209" y="254"/>
                    </a:lnTo>
                    <a:lnTo>
                      <a:pt x="209" y="229"/>
                    </a:lnTo>
                    <a:lnTo>
                      <a:pt x="207" y="214"/>
                    </a:lnTo>
                    <a:lnTo>
                      <a:pt x="228" y="202"/>
                    </a:lnTo>
                    <a:lnTo>
                      <a:pt x="257" y="197"/>
                    </a:lnTo>
                    <a:lnTo>
                      <a:pt x="257" y="136"/>
                    </a:lnTo>
                    <a:cubicBezTo>
                      <a:pt x="209" y="119"/>
                      <a:pt x="13" y="0"/>
                      <a:pt x="54" y="96"/>
                    </a:cubicBezTo>
                    <a:cubicBezTo>
                      <a:pt x="36" y="106"/>
                      <a:pt x="57" y="97"/>
                      <a:pt x="32" y="98"/>
                    </a:cubicBezTo>
                    <a:cubicBezTo>
                      <a:pt x="27" y="99"/>
                      <a:pt x="16" y="102"/>
                      <a:pt x="16" y="102"/>
                    </a:cubicBezTo>
                    <a:lnTo>
                      <a:pt x="0" y="149"/>
                    </a:lnTo>
                    <a:lnTo>
                      <a:pt x="93" y="346"/>
                    </a:lnTo>
                    <a:lnTo>
                      <a:pt x="243" y="347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hlink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2" name="Freeform 53"/>
              <p:cNvSpPr>
                <a:spLocks/>
              </p:cNvSpPr>
              <p:nvPr userDrawn="1"/>
            </p:nvSpPr>
            <p:spPr bwMode="ltGray">
              <a:xfrm>
                <a:off x="1400" y="896"/>
                <a:ext cx="16" cy="29"/>
              </a:xfrm>
              <a:custGeom>
                <a:avLst/>
                <a:gdLst>
                  <a:gd name="T0" fmla="*/ 3 w 19"/>
                  <a:gd name="T1" fmla="*/ 2 h 37"/>
                  <a:gd name="T2" fmla="*/ 3 w 19"/>
                  <a:gd name="T3" fmla="*/ 2 h 37"/>
                  <a:gd name="T4" fmla="*/ 3 w 19"/>
                  <a:gd name="T5" fmla="*/ 2 h 37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9" h="37">
                    <a:moveTo>
                      <a:pt x="7" y="25"/>
                    </a:moveTo>
                    <a:cubicBezTo>
                      <a:pt x="0" y="4"/>
                      <a:pt x="12" y="0"/>
                      <a:pt x="19" y="21"/>
                    </a:cubicBezTo>
                    <a:cubicBezTo>
                      <a:pt x="14" y="37"/>
                      <a:pt x="18" y="36"/>
                      <a:pt x="7" y="25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3" name="Freeform 54"/>
              <p:cNvSpPr>
                <a:spLocks/>
              </p:cNvSpPr>
              <p:nvPr userDrawn="1"/>
            </p:nvSpPr>
            <p:spPr bwMode="ltGray">
              <a:xfrm>
                <a:off x="1379" y="617"/>
                <a:ext cx="21" cy="17"/>
              </a:xfrm>
              <a:custGeom>
                <a:avLst/>
                <a:gdLst>
                  <a:gd name="T0" fmla="*/ 11 w 22"/>
                  <a:gd name="T1" fmla="*/ 3 h 20"/>
                  <a:gd name="T2" fmla="*/ 11 w 22"/>
                  <a:gd name="T3" fmla="*/ 0 h 20"/>
                  <a:gd name="T4" fmla="*/ 11 w 22"/>
                  <a:gd name="T5" fmla="*/ 3 h 20"/>
                  <a:gd name="T6" fmla="*/ 8 w 22"/>
                  <a:gd name="T7" fmla="*/ 3 h 20"/>
                  <a:gd name="T8" fmla="*/ 11 w 22"/>
                  <a:gd name="T9" fmla="*/ 3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2" y="12"/>
                    </a:moveTo>
                    <a:cubicBezTo>
                      <a:pt x="13" y="8"/>
                      <a:pt x="12" y="0"/>
                      <a:pt x="16" y="0"/>
                    </a:cubicBezTo>
                    <a:cubicBezTo>
                      <a:pt x="20" y="0"/>
                      <a:pt x="22" y="8"/>
                      <a:pt x="20" y="12"/>
                    </a:cubicBezTo>
                    <a:cubicBezTo>
                      <a:pt x="18" y="16"/>
                      <a:pt x="12" y="17"/>
                      <a:pt x="8" y="20"/>
                    </a:cubicBezTo>
                    <a:cubicBezTo>
                      <a:pt x="3" y="5"/>
                      <a:pt x="0" y="6"/>
                      <a:pt x="12" y="1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4" name="Freeform 55"/>
              <p:cNvSpPr>
                <a:spLocks/>
              </p:cNvSpPr>
              <p:nvPr userDrawn="1"/>
            </p:nvSpPr>
            <p:spPr bwMode="ltGray">
              <a:xfrm>
                <a:off x="453" y="275"/>
                <a:ext cx="58" cy="24"/>
              </a:xfrm>
              <a:custGeom>
                <a:avLst/>
                <a:gdLst>
                  <a:gd name="T0" fmla="*/ 24 w 57"/>
                  <a:gd name="T1" fmla="*/ 2 h 30"/>
                  <a:gd name="T2" fmla="*/ 88 w 57"/>
                  <a:gd name="T3" fmla="*/ 2 h 30"/>
                  <a:gd name="T4" fmla="*/ 96 w 57"/>
                  <a:gd name="T5" fmla="*/ 2 h 30"/>
                  <a:gd name="T6" fmla="*/ 24 w 57"/>
                  <a:gd name="T7" fmla="*/ 2 h 3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30">
                    <a:moveTo>
                      <a:pt x="24" y="18"/>
                    </a:moveTo>
                    <a:cubicBezTo>
                      <a:pt x="0" y="10"/>
                      <a:pt x="9" y="0"/>
                      <a:pt x="32" y="6"/>
                    </a:cubicBezTo>
                    <a:cubicBezTo>
                      <a:pt x="46" y="15"/>
                      <a:pt x="57" y="23"/>
                      <a:pt x="36" y="30"/>
                    </a:cubicBezTo>
                    <a:cubicBezTo>
                      <a:pt x="21" y="25"/>
                      <a:pt x="24" y="30"/>
                      <a:pt x="24" y="1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5" name="Freeform 56"/>
              <p:cNvSpPr>
                <a:spLocks/>
              </p:cNvSpPr>
              <p:nvPr userDrawn="1"/>
            </p:nvSpPr>
            <p:spPr bwMode="ltGray">
              <a:xfrm>
                <a:off x="1161" y="50"/>
                <a:ext cx="691" cy="569"/>
              </a:xfrm>
              <a:custGeom>
                <a:avLst/>
                <a:gdLst>
                  <a:gd name="T0" fmla="*/ 418 w 693"/>
                  <a:gd name="T1" fmla="*/ 2 h 696"/>
                  <a:gd name="T2" fmla="*/ 338 w 693"/>
                  <a:gd name="T3" fmla="*/ 2 h 696"/>
                  <a:gd name="T4" fmla="*/ 270 w 693"/>
                  <a:gd name="T5" fmla="*/ 2 h 696"/>
                  <a:gd name="T6" fmla="*/ 210 w 693"/>
                  <a:gd name="T7" fmla="*/ 2 h 696"/>
                  <a:gd name="T8" fmla="*/ 182 w 693"/>
                  <a:gd name="T9" fmla="*/ 2 h 696"/>
                  <a:gd name="T10" fmla="*/ 206 w 693"/>
                  <a:gd name="T11" fmla="*/ 2 h 696"/>
                  <a:gd name="T12" fmla="*/ 238 w 693"/>
                  <a:gd name="T13" fmla="*/ 2 h 696"/>
                  <a:gd name="T14" fmla="*/ 266 w 693"/>
                  <a:gd name="T15" fmla="*/ 2 h 696"/>
                  <a:gd name="T16" fmla="*/ 278 w 693"/>
                  <a:gd name="T17" fmla="*/ 2 h 696"/>
                  <a:gd name="T18" fmla="*/ 258 w 693"/>
                  <a:gd name="T19" fmla="*/ 2 h 696"/>
                  <a:gd name="T20" fmla="*/ 206 w 693"/>
                  <a:gd name="T21" fmla="*/ 2 h 696"/>
                  <a:gd name="T22" fmla="*/ 173 w 693"/>
                  <a:gd name="T23" fmla="*/ 2 h 696"/>
                  <a:gd name="T24" fmla="*/ 97 w 693"/>
                  <a:gd name="T25" fmla="*/ 2 h 696"/>
                  <a:gd name="T26" fmla="*/ 77 w 693"/>
                  <a:gd name="T27" fmla="*/ 2 h 696"/>
                  <a:gd name="T28" fmla="*/ 45 w 693"/>
                  <a:gd name="T29" fmla="*/ 2 h 696"/>
                  <a:gd name="T30" fmla="*/ 33 w 693"/>
                  <a:gd name="T31" fmla="*/ 2 h 696"/>
                  <a:gd name="T32" fmla="*/ 53 w 693"/>
                  <a:gd name="T33" fmla="*/ 2 h 696"/>
                  <a:gd name="T34" fmla="*/ 17 w 693"/>
                  <a:gd name="T35" fmla="*/ 2 h 696"/>
                  <a:gd name="T36" fmla="*/ 81 w 693"/>
                  <a:gd name="T37" fmla="*/ 2 h 696"/>
                  <a:gd name="T38" fmla="*/ 113 w 693"/>
                  <a:gd name="T39" fmla="*/ 2 h 696"/>
                  <a:gd name="T40" fmla="*/ 37 w 693"/>
                  <a:gd name="T41" fmla="*/ 2 h 696"/>
                  <a:gd name="T42" fmla="*/ 1 w 693"/>
                  <a:gd name="T43" fmla="*/ 2 h 696"/>
                  <a:gd name="T44" fmla="*/ 25 w 693"/>
                  <a:gd name="T45" fmla="*/ 2 h 696"/>
                  <a:gd name="T46" fmla="*/ 97 w 693"/>
                  <a:gd name="T47" fmla="*/ 2 h 696"/>
                  <a:gd name="T48" fmla="*/ 173 w 693"/>
                  <a:gd name="T49" fmla="*/ 2 h 696"/>
                  <a:gd name="T50" fmla="*/ 174 w 693"/>
                  <a:gd name="T51" fmla="*/ 2 h 696"/>
                  <a:gd name="T52" fmla="*/ 206 w 693"/>
                  <a:gd name="T53" fmla="*/ 0 h 696"/>
                  <a:gd name="T54" fmla="*/ 302 w 693"/>
                  <a:gd name="T55" fmla="*/ 2 h 696"/>
                  <a:gd name="T56" fmla="*/ 274 w 693"/>
                  <a:gd name="T57" fmla="*/ 2 h 696"/>
                  <a:gd name="T58" fmla="*/ 246 w 693"/>
                  <a:gd name="T59" fmla="*/ 2 h 696"/>
                  <a:gd name="T60" fmla="*/ 306 w 693"/>
                  <a:gd name="T61" fmla="*/ 2 h 696"/>
                  <a:gd name="T62" fmla="*/ 318 w 693"/>
                  <a:gd name="T63" fmla="*/ 2 h 696"/>
                  <a:gd name="T64" fmla="*/ 362 w 693"/>
                  <a:gd name="T65" fmla="*/ 2 h 696"/>
                  <a:gd name="T66" fmla="*/ 442 w 693"/>
                  <a:gd name="T67" fmla="*/ 2 h 696"/>
                  <a:gd name="T68" fmla="*/ 469 w 693"/>
                  <a:gd name="T69" fmla="*/ 2 h 696"/>
                  <a:gd name="T70" fmla="*/ 475 w 693"/>
                  <a:gd name="T71" fmla="*/ 2 h 69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93" h="696">
                    <a:moveTo>
                      <a:pt x="541" y="460"/>
                    </a:moveTo>
                    <a:lnTo>
                      <a:pt x="473" y="464"/>
                    </a:lnTo>
                    <a:lnTo>
                      <a:pt x="441" y="452"/>
                    </a:lnTo>
                    <a:lnTo>
                      <a:pt x="393" y="452"/>
                    </a:lnTo>
                    <a:cubicBezTo>
                      <a:pt x="365" y="448"/>
                      <a:pt x="360" y="444"/>
                      <a:pt x="337" y="436"/>
                    </a:cubicBezTo>
                    <a:cubicBezTo>
                      <a:pt x="336" y="432"/>
                      <a:pt x="330" y="413"/>
                      <a:pt x="325" y="412"/>
                    </a:cubicBezTo>
                    <a:cubicBezTo>
                      <a:pt x="317" y="411"/>
                      <a:pt x="301" y="420"/>
                      <a:pt x="301" y="420"/>
                    </a:cubicBezTo>
                    <a:cubicBezTo>
                      <a:pt x="289" y="412"/>
                      <a:pt x="277" y="408"/>
                      <a:pt x="265" y="400"/>
                    </a:cubicBezTo>
                    <a:cubicBezTo>
                      <a:pt x="252" y="380"/>
                      <a:pt x="256" y="356"/>
                      <a:pt x="233" y="348"/>
                    </a:cubicBezTo>
                    <a:cubicBezTo>
                      <a:pt x="217" y="372"/>
                      <a:pt x="221" y="392"/>
                      <a:pt x="237" y="416"/>
                    </a:cubicBezTo>
                    <a:cubicBezTo>
                      <a:pt x="234" y="428"/>
                      <a:pt x="228" y="445"/>
                      <a:pt x="237" y="444"/>
                    </a:cubicBezTo>
                    <a:cubicBezTo>
                      <a:pt x="247" y="443"/>
                      <a:pt x="261" y="428"/>
                      <a:pt x="261" y="428"/>
                    </a:cubicBezTo>
                    <a:cubicBezTo>
                      <a:pt x="258" y="450"/>
                      <a:pt x="243" y="475"/>
                      <a:pt x="269" y="484"/>
                    </a:cubicBezTo>
                    <a:cubicBezTo>
                      <a:pt x="277" y="479"/>
                      <a:pt x="288" y="476"/>
                      <a:pt x="293" y="468"/>
                    </a:cubicBezTo>
                    <a:cubicBezTo>
                      <a:pt x="302" y="454"/>
                      <a:pt x="303" y="446"/>
                      <a:pt x="317" y="436"/>
                    </a:cubicBezTo>
                    <a:cubicBezTo>
                      <a:pt x="315" y="448"/>
                      <a:pt x="306" y="467"/>
                      <a:pt x="321" y="476"/>
                    </a:cubicBezTo>
                    <a:cubicBezTo>
                      <a:pt x="328" y="480"/>
                      <a:pt x="345" y="484"/>
                      <a:pt x="345" y="484"/>
                    </a:cubicBezTo>
                    <a:cubicBezTo>
                      <a:pt x="382" y="472"/>
                      <a:pt x="347" y="527"/>
                      <a:pt x="333" y="536"/>
                    </a:cubicBezTo>
                    <a:cubicBezTo>
                      <a:pt x="330" y="540"/>
                      <a:pt x="329" y="545"/>
                      <a:pt x="325" y="548"/>
                    </a:cubicBezTo>
                    <a:cubicBezTo>
                      <a:pt x="322" y="551"/>
                      <a:pt x="316" y="549"/>
                      <a:pt x="313" y="552"/>
                    </a:cubicBezTo>
                    <a:cubicBezTo>
                      <a:pt x="300" y="565"/>
                      <a:pt x="320" y="575"/>
                      <a:pt x="293" y="584"/>
                    </a:cubicBezTo>
                    <a:cubicBezTo>
                      <a:pt x="286" y="595"/>
                      <a:pt x="272" y="610"/>
                      <a:pt x="261" y="616"/>
                    </a:cubicBezTo>
                    <a:cubicBezTo>
                      <a:pt x="254" y="620"/>
                      <a:pt x="245" y="621"/>
                      <a:pt x="237" y="624"/>
                    </a:cubicBezTo>
                    <a:cubicBezTo>
                      <a:pt x="233" y="625"/>
                      <a:pt x="225" y="628"/>
                      <a:pt x="225" y="628"/>
                    </a:cubicBezTo>
                    <a:cubicBezTo>
                      <a:pt x="215" y="659"/>
                      <a:pt x="212" y="652"/>
                      <a:pt x="173" y="656"/>
                    </a:cubicBezTo>
                    <a:cubicBezTo>
                      <a:pt x="140" y="667"/>
                      <a:pt x="132" y="687"/>
                      <a:pt x="97" y="696"/>
                    </a:cubicBezTo>
                    <a:cubicBezTo>
                      <a:pt x="77" y="691"/>
                      <a:pt x="75" y="687"/>
                      <a:pt x="81" y="668"/>
                    </a:cubicBezTo>
                    <a:cubicBezTo>
                      <a:pt x="77" y="646"/>
                      <a:pt x="72" y="639"/>
                      <a:pt x="77" y="616"/>
                    </a:cubicBezTo>
                    <a:cubicBezTo>
                      <a:pt x="73" y="598"/>
                      <a:pt x="71" y="587"/>
                      <a:pt x="61" y="572"/>
                    </a:cubicBezTo>
                    <a:cubicBezTo>
                      <a:pt x="58" y="551"/>
                      <a:pt x="51" y="543"/>
                      <a:pt x="45" y="524"/>
                    </a:cubicBezTo>
                    <a:cubicBezTo>
                      <a:pt x="52" y="502"/>
                      <a:pt x="58" y="496"/>
                      <a:pt x="49" y="472"/>
                    </a:cubicBezTo>
                    <a:cubicBezTo>
                      <a:pt x="46" y="463"/>
                      <a:pt x="33" y="448"/>
                      <a:pt x="33" y="448"/>
                    </a:cubicBezTo>
                    <a:cubicBezTo>
                      <a:pt x="42" y="422"/>
                      <a:pt x="42" y="408"/>
                      <a:pt x="33" y="380"/>
                    </a:cubicBezTo>
                    <a:cubicBezTo>
                      <a:pt x="49" y="369"/>
                      <a:pt x="48" y="362"/>
                      <a:pt x="53" y="344"/>
                    </a:cubicBezTo>
                    <a:cubicBezTo>
                      <a:pt x="47" y="327"/>
                      <a:pt x="49" y="308"/>
                      <a:pt x="33" y="332"/>
                    </a:cubicBezTo>
                    <a:cubicBezTo>
                      <a:pt x="40" y="353"/>
                      <a:pt x="29" y="374"/>
                      <a:pt x="17" y="392"/>
                    </a:cubicBezTo>
                    <a:cubicBezTo>
                      <a:pt x="6" y="360"/>
                      <a:pt x="10" y="340"/>
                      <a:pt x="13" y="304"/>
                    </a:cubicBezTo>
                    <a:cubicBezTo>
                      <a:pt x="44" y="314"/>
                      <a:pt x="54" y="289"/>
                      <a:pt x="81" y="280"/>
                    </a:cubicBezTo>
                    <a:cubicBezTo>
                      <a:pt x="94" y="261"/>
                      <a:pt x="85" y="242"/>
                      <a:pt x="105" y="228"/>
                    </a:cubicBezTo>
                    <a:cubicBezTo>
                      <a:pt x="108" y="220"/>
                      <a:pt x="110" y="212"/>
                      <a:pt x="113" y="204"/>
                    </a:cubicBezTo>
                    <a:cubicBezTo>
                      <a:pt x="116" y="196"/>
                      <a:pt x="89" y="196"/>
                      <a:pt x="89" y="196"/>
                    </a:cubicBezTo>
                    <a:cubicBezTo>
                      <a:pt x="81" y="221"/>
                      <a:pt x="58" y="211"/>
                      <a:pt x="37" y="204"/>
                    </a:cubicBezTo>
                    <a:cubicBezTo>
                      <a:pt x="33" y="207"/>
                      <a:pt x="30" y="213"/>
                      <a:pt x="25" y="212"/>
                    </a:cubicBezTo>
                    <a:cubicBezTo>
                      <a:pt x="16" y="210"/>
                      <a:pt x="1" y="196"/>
                      <a:pt x="1" y="196"/>
                    </a:cubicBezTo>
                    <a:cubicBezTo>
                      <a:pt x="4" y="186"/>
                      <a:pt x="4" y="174"/>
                      <a:pt x="9" y="164"/>
                    </a:cubicBezTo>
                    <a:cubicBezTo>
                      <a:pt x="13" y="155"/>
                      <a:pt x="25" y="140"/>
                      <a:pt x="25" y="140"/>
                    </a:cubicBezTo>
                    <a:cubicBezTo>
                      <a:pt x="0" y="132"/>
                      <a:pt x="25" y="128"/>
                      <a:pt x="37" y="124"/>
                    </a:cubicBezTo>
                    <a:cubicBezTo>
                      <a:pt x="58" y="131"/>
                      <a:pt x="75" y="116"/>
                      <a:pt x="97" y="112"/>
                    </a:cubicBezTo>
                    <a:cubicBezTo>
                      <a:pt x="135" y="87"/>
                      <a:pt x="159" y="122"/>
                      <a:pt x="197" y="132"/>
                    </a:cubicBezTo>
                    <a:cubicBezTo>
                      <a:pt x="205" y="129"/>
                      <a:pt x="213" y="127"/>
                      <a:pt x="221" y="124"/>
                    </a:cubicBezTo>
                    <a:cubicBezTo>
                      <a:pt x="225" y="123"/>
                      <a:pt x="226" y="147"/>
                      <a:pt x="233" y="120"/>
                    </a:cubicBezTo>
                    <a:lnTo>
                      <a:pt x="229" y="64"/>
                    </a:lnTo>
                    <a:lnTo>
                      <a:pt x="209" y="40"/>
                    </a:lnTo>
                    <a:cubicBezTo>
                      <a:pt x="243" y="21"/>
                      <a:pt x="240" y="21"/>
                      <a:pt x="261" y="0"/>
                    </a:cubicBezTo>
                    <a:cubicBezTo>
                      <a:pt x="297" y="16"/>
                      <a:pt x="333" y="32"/>
                      <a:pt x="369" y="48"/>
                    </a:cubicBezTo>
                    <a:cubicBezTo>
                      <a:pt x="373" y="50"/>
                      <a:pt x="361" y="44"/>
                      <a:pt x="357" y="44"/>
                    </a:cubicBezTo>
                    <a:cubicBezTo>
                      <a:pt x="349" y="45"/>
                      <a:pt x="333" y="52"/>
                      <a:pt x="333" y="52"/>
                    </a:cubicBezTo>
                    <a:cubicBezTo>
                      <a:pt x="322" y="68"/>
                      <a:pt x="318" y="71"/>
                      <a:pt x="329" y="88"/>
                    </a:cubicBezTo>
                    <a:cubicBezTo>
                      <a:pt x="308" y="119"/>
                      <a:pt x="323" y="118"/>
                      <a:pt x="333" y="148"/>
                    </a:cubicBezTo>
                    <a:cubicBezTo>
                      <a:pt x="320" y="157"/>
                      <a:pt x="314" y="167"/>
                      <a:pt x="301" y="176"/>
                    </a:cubicBezTo>
                    <a:cubicBezTo>
                      <a:pt x="306" y="213"/>
                      <a:pt x="303" y="213"/>
                      <a:pt x="337" y="220"/>
                    </a:cubicBezTo>
                    <a:cubicBezTo>
                      <a:pt x="358" y="216"/>
                      <a:pt x="368" y="214"/>
                      <a:pt x="361" y="192"/>
                    </a:cubicBezTo>
                    <a:cubicBezTo>
                      <a:pt x="362" y="177"/>
                      <a:pt x="362" y="162"/>
                      <a:pt x="365" y="148"/>
                    </a:cubicBezTo>
                    <a:cubicBezTo>
                      <a:pt x="366" y="143"/>
                      <a:pt x="369" y="133"/>
                      <a:pt x="373" y="136"/>
                    </a:cubicBezTo>
                    <a:cubicBezTo>
                      <a:pt x="379" y="140"/>
                      <a:pt x="376" y="149"/>
                      <a:pt x="377" y="156"/>
                    </a:cubicBezTo>
                    <a:cubicBezTo>
                      <a:pt x="404" y="147"/>
                      <a:pt x="409" y="116"/>
                      <a:pt x="417" y="92"/>
                    </a:cubicBezTo>
                    <a:cubicBezTo>
                      <a:pt x="422" y="76"/>
                      <a:pt x="453" y="74"/>
                      <a:pt x="465" y="72"/>
                    </a:cubicBezTo>
                    <a:cubicBezTo>
                      <a:pt x="472" y="92"/>
                      <a:pt x="477" y="93"/>
                      <a:pt x="497" y="88"/>
                    </a:cubicBezTo>
                    <a:cubicBezTo>
                      <a:pt x="512" y="78"/>
                      <a:pt x="515" y="74"/>
                      <a:pt x="509" y="56"/>
                    </a:cubicBezTo>
                    <a:cubicBezTo>
                      <a:pt x="523" y="46"/>
                      <a:pt x="517" y="46"/>
                      <a:pt x="529" y="52"/>
                    </a:cubicBezTo>
                    <a:lnTo>
                      <a:pt x="693" y="72"/>
                    </a:lnTo>
                    <a:lnTo>
                      <a:pt x="541" y="460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6" name="Freeform 57"/>
              <p:cNvSpPr>
                <a:spLocks/>
              </p:cNvSpPr>
              <p:nvPr userDrawn="1"/>
            </p:nvSpPr>
            <p:spPr bwMode="ltGray">
              <a:xfrm>
                <a:off x="689" y="6"/>
                <a:ext cx="1386" cy="232"/>
              </a:xfrm>
              <a:custGeom>
                <a:avLst/>
                <a:gdLst>
                  <a:gd name="T0" fmla="*/ 2147483647 w 931"/>
                  <a:gd name="T1" fmla="*/ 0 h 149"/>
                  <a:gd name="T2" fmla="*/ 2147483647 w 931"/>
                  <a:gd name="T3" fmla="*/ 2147483647 h 149"/>
                  <a:gd name="T4" fmla="*/ 2147483647 w 931"/>
                  <a:gd name="T5" fmla="*/ 2147483647 h 149"/>
                  <a:gd name="T6" fmla="*/ 2147483647 w 931"/>
                  <a:gd name="T7" fmla="*/ 2147483647 h 149"/>
                  <a:gd name="T8" fmla="*/ 2147483647 w 931"/>
                  <a:gd name="T9" fmla="*/ 2147483647 h 149"/>
                  <a:gd name="T10" fmla="*/ 0 w 931"/>
                  <a:gd name="T11" fmla="*/ 2147483647 h 149"/>
                  <a:gd name="T12" fmla="*/ 2147483647 w 931"/>
                  <a:gd name="T13" fmla="*/ 2147483647 h 149"/>
                  <a:gd name="T14" fmla="*/ 2147483647 w 931"/>
                  <a:gd name="T15" fmla="*/ 2147483647 h 149"/>
                  <a:gd name="T16" fmla="*/ 2147483647 w 931"/>
                  <a:gd name="T17" fmla="*/ 2147483647 h 149"/>
                  <a:gd name="T18" fmla="*/ 2147483647 w 931"/>
                  <a:gd name="T19" fmla="*/ 2147483647 h 149"/>
                  <a:gd name="T20" fmla="*/ 2147483647 w 931"/>
                  <a:gd name="T21" fmla="*/ 2147483647 h 149"/>
                  <a:gd name="T22" fmla="*/ 2147483647 w 931"/>
                  <a:gd name="T23" fmla="*/ 2147483647 h 149"/>
                  <a:gd name="T24" fmla="*/ 2147483647 w 931"/>
                  <a:gd name="T25" fmla="*/ 2147483647 h 149"/>
                  <a:gd name="T26" fmla="*/ 2147483647 w 931"/>
                  <a:gd name="T27" fmla="*/ 2147483647 h 149"/>
                  <a:gd name="T28" fmla="*/ 2147483647 w 931"/>
                  <a:gd name="T29" fmla="*/ 2147483647 h 149"/>
                  <a:gd name="T30" fmla="*/ 2147483647 w 931"/>
                  <a:gd name="T31" fmla="*/ 2147483647 h 149"/>
                  <a:gd name="T32" fmla="*/ 2147483647 w 931"/>
                  <a:gd name="T33" fmla="*/ 2147483647 h 149"/>
                  <a:gd name="T34" fmla="*/ 2147483647 w 931"/>
                  <a:gd name="T35" fmla="*/ 2147483647 h 149"/>
                  <a:gd name="T36" fmla="*/ 2147483647 w 931"/>
                  <a:gd name="T37" fmla="*/ 2147483647 h 149"/>
                  <a:gd name="T38" fmla="*/ 2147483647 w 931"/>
                  <a:gd name="T39" fmla="*/ 2147483647 h 149"/>
                  <a:gd name="T40" fmla="*/ 2147483647 w 931"/>
                  <a:gd name="T41" fmla="*/ 2147483647 h 149"/>
                  <a:gd name="T42" fmla="*/ 2147483647 w 931"/>
                  <a:gd name="T43" fmla="*/ 2147483647 h 149"/>
                  <a:gd name="T44" fmla="*/ 2147483647 w 931"/>
                  <a:gd name="T45" fmla="*/ 2147483647 h 149"/>
                  <a:gd name="T46" fmla="*/ 2147483647 w 931"/>
                  <a:gd name="T47" fmla="*/ 2147483647 h 149"/>
                  <a:gd name="T48" fmla="*/ 2147483647 w 931"/>
                  <a:gd name="T49" fmla="*/ 2147483647 h 149"/>
                  <a:gd name="T50" fmla="*/ 2147483647 w 931"/>
                  <a:gd name="T51" fmla="*/ 2147483647 h 149"/>
                  <a:gd name="T52" fmla="*/ 2147483647 w 931"/>
                  <a:gd name="T53" fmla="*/ 2147483647 h 149"/>
                  <a:gd name="T54" fmla="*/ 2147483647 w 931"/>
                  <a:gd name="T55" fmla="*/ 2147483647 h 149"/>
                  <a:gd name="T56" fmla="*/ 2147483647 w 931"/>
                  <a:gd name="T57" fmla="*/ 2147483647 h 149"/>
                  <a:gd name="T58" fmla="*/ 2147483647 w 931"/>
                  <a:gd name="T59" fmla="*/ 2147483647 h 149"/>
                  <a:gd name="T60" fmla="*/ 2147483647 w 931"/>
                  <a:gd name="T61" fmla="*/ 2147483647 h 149"/>
                  <a:gd name="T62" fmla="*/ 2147483647 w 931"/>
                  <a:gd name="T63" fmla="*/ 2147483647 h 149"/>
                  <a:gd name="T64" fmla="*/ 2147483647 w 931"/>
                  <a:gd name="T65" fmla="*/ 2147483647 h 149"/>
                  <a:gd name="T66" fmla="*/ 2147483647 w 931"/>
                  <a:gd name="T67" fmla="*/ 2147483647 h 149"/>
                  <a:gd name="T68" fmla="*/ 2147483647 w 931"/>
                  <a:gd name="T69" fmla="*/ 2147483647 h 149"/>
                  <a:gd name="T70" fmla="*/ 2147483647 w 931"/>
                  <a:gd name="T71" fmla="*/ 2147483647 h 149"/>
                  <a:gd name="T72" fmla="*/ 2147483647 w 931"/>
                  <a:gd name="T73" fmla="*/ 2147483647 h 14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931" h="149">
                    <a:moveTo>
                      <a:pt x="794" y="84"/>
                    </a:moveTo>
                    <a:cubicBezTo>
                      <a:pt x="813" y="72"/>
                      <a:pt x="931" y="14"/>
                      <a:pt x="825" y="0"/>
                    </a:cubicBezTo>
                    <a:lnTo>
                      <a:pt x="159" y="0"/>
                    </a:lnTo>
                    <a:cubicBezTo>
                      <a:pt x="149" y="12"/>
                      <a:pt x="162" y="18"/>
                      <a:pt x="143" y="29"/>
                    </a:cubicBezTo>
                    <a:cubicBezTo>
                      <a:pt x="130" y="44"/>
                      <a:pt x="133" y="39"/>
                      <a:pt x="116" y="48"/>
                    </a:cubicBezTo>
                    <a:cubicBezTo>
                      <a:pt x="108" y="46"/>
                      <a:pt x="100" y="44"/>
                      <a:pt x="91" y="42"/>
                    </a:cubicBezTo>
                    <a:cubicBezTo>
                      <a:pt x="89" y="41"/>
                      <a:pt x="83" y="40"/>
                      <a:pt x="83" y="40"/>
                    </a:cubicBezTo>
                    <a:cubicBezTo>
                      <a:pt x="76" y="40"/>
                      <a:pt x="68" y="39"/>
                      <a:pt x="62" y="42"/>
                    </a:cubicBezTo>
                    <a:cubicBezTo>
                      <a:pt x="54" y="45"/>
                      <a:pt x="46" y="61"/>
                      <a:pt x="38" y="67"/>
                    </a:cubicBezTo>
                    <a:cubicBezTo>
                      <a:pt x="32" y="71"/>
                      <a:pt x="27" y="74"/>
                      <a:pt x="22" y="77"/>
                    </a:cubicBezTo>
                    <a:cubicBezTo>
                      <a:pt x="16" y="81"/>
                      <a:pt x="5" y="86"/>
                      <a:pt x="5" y="86"/>
                    </a:cubicBezTo>
                    <a:cubicBezTo>
                      <a:pt x="9" y="95"/>
                      <a:pt x="7" y="97"/>
                      <a:pt x="0" y="105"/>
                    </a:cubicBezTo>
                    <a:cubicBezTo>
                      <a:pt x="17" y="107"/>
                      <a:pt x="22" y="107"/>
                      <a:pt x="16" y="120"/>
                    </a:cubicBezTo>
                    <a:cubicBezTo>
                      <a:pt x="27" y="122"/>
                      <a:pt x="48" y="116"/>
                      <a:pt x="59" y="115"/>
                    </a:cubicBezTo>
                    <a:cubicBezTo>
                      <a:pt x="71" y="112"/>
                      <a:pt x="73" y="117"/>
                      <a:pt x="83" y="111"/>
                    </a:cubicBezTo>
                    <a:cubicBezTo>
                      <a:pt x="89" y="96"/>
                      <a:pt x="83" y="100"/>
                      <a:pt x="97" y="96"/>
                    </a:cubicBezTo>
                    <a:cubicBezTo>
                      <a:pt x="100" y="94"/>
                      <a:pt x="103" y="93"/>
                      <a:pt x="105" y="90"/>
                    </a:cubicBezTo>
                    <a:cubicBezTo>
                      <a:pt x="106" y="88"/>
                      <a:pt x="106" y="85"/>
                      <a:pt x="108" y="84"/>
                    </a:cubicBezTo>
                    <a:cubicBezTo>
                      <a:pt x="112" y="80"/>
                      <a:pt x="140" y="69"/>
                      <a:pt x="148" y="67"/>
                    </a:cubicBezTo>
                    <a:cubicBezTo>
                      <a:pt x="160" y="52"/>
                      <a:pt x="153" y="56"/>
                      <a:pt x="167" y="52"/>
                    </a:cubicBezTo>
                    <a:cubicBezTo>
                      <a:pt x="178" y="55"/>
                      <a:pt x="179" y="62"/>
                      <a:pt x="191" y="58"/>
                    </a:cubicBezTo>
                    <a:cubicBezTo>
                      <a:pt x="199" y="52"/>
                      <a:pt x="206" y="51"/>
                      <a:pt x="215" y="46"/>
                    </a:cubicBezTo>
                    <a:cubicBezTo>
                      <a:pt x="226" y="58"/>
                      <a:pt x="217" y="46"/>
                      <a:pt x="223" y="69"/>
                    </a:cubicBezTo>
                    <a:cubicBezTo>
                      <a:pt x="226" y="79"/>
                      <a:pt x="233" y="85"/>
                      <a:pt x="237" y="94"/>
                    </a:cubicBezTo>
                    <a:cubicBezTo>
                      <a:pt x="227" y="100"/>
                      <a:pt x="229" y="104"/>
                      <a:pt x="218" y="107"/>
                    </a:cubicBezTo>
                    <a:cubicBezTo>
                      <a:pt x="207" y="120"/>
                      <a:pt x="203" y="113"/>
                      <a:pt x="188" y="109"/>
                    </a:cubicBezTo>
                    <a:cubicBezTo>
                      <a:pt x="191" y="117"/>
                      <a:pt x="200" y="127"/>
                      <a:pt x="210" y="132"/>
                    </a:cubicBezTo>
                    <a:cubicBezTo>
                      <a:pt x="218" y="114"/>
                      <a:pt x="211" y="122"/>
                      <a:pt x="231" y="113"/>
                    </a:cubicBezTo>
                    <a:cubicBezTo>
                      <a:pt x="237" y="111"/>
                      <a:pt x="248" y="105"/>
                      <a:pt x="248" y="105"/>
                    </a:cubicBezTo>
                    <a:cubicBezTo>
                      <a:pt x="248" y="100"/>
                      <a:pt x="246" y="94"/>
                      <a:pt x="250" y="90"/>
                    </a:cubicBezTo>
                    <a:cubicBezTo>
                      <a:pt x="253" y="88"/>
                      <a:pt x="254" y="96"/>
                      <a:pt x="258" y="96"/>
                    </a:cubicBezTo>
                    <a:cubicBezTo>
                      <a:pt x="262" y="97"/>
                      <a:pt x="264" y="94"/>
                      <a:pt x="266" y="92"/>
                    </a:cubicBezTo>
                    <a:cubicBezTo>
                      <a:pt x="262" y="82"/>
                      <a:pt x="252" y="77"/>
                      <a:pt x="248" y="67"/>
                    </a:cubicBezTo>
                    <a:cubicBezTo>
                      <a:pt x="250" y="63"/>
                      <a:pt x="255" y="58"/>
                      <a:pt x="253" y="54"/>
                    </a:cubicBezTo>
                    <a:cubicBezTo>
                      <a:pt x="251" y="50"/>
                      <a:pt x="248" y="42"/>
                      <a:pt x="248" y="42"/>
                    </a:cubicBezTo>
                    <a:cubicBezTo>
                      <a:pt x="256" y="32"/>
                      <a:pt x="259" y="35"/>
                      <a:pt x="266" y="44"/>
                    </a:cubicBezTo>
                    <a:cubicBezTo>
                      <a:pt x="270" y="56"/>
                      <a:pt x="276" y="61"/>
                      <a:pt x="285" y="71"/>
                    </a:cubicBezTo>
                    <a:cubicBezTo>
                      <a:pt x="281" y="81"/>
                      <a:pt x="289" y="82"/>
                      <a:pt x="277" y="88"/>
                    </a:cubicBezTo>
                    <a:cubicBezTo>
                      <a:pt x="262" y="106"/>
                      <a:pt x="278" y="83"/>
                      <a:pt x="274" y="101"/>
                    </a:cubicBezTo>
                    <a:cubicBezTo>
                      <a:pt x="274" y="105"/>
                      <a:pt x="268" y="109"/>
                      <a:pt x="266" y="113"/>
                    </a:cubicBezTo>
                    <a:cubicBezTo>
                      <a:pt x="270" y="122"/>
                      <a:pt x="268" y="125"/>
                      <a:pt x="261" y="132"/>
                    </a:cubicBezTo>
                    <a:cubicBezTo>
                      <a:pt x="268" y="149"/>
                      <a:pt x="282" y="134"/>
                      <a:pt x="296" y="130"/>
                    </a:cubicBezTo>
                    <a:cubicBezTo>
                      <a:pt x="299" y="122"/>
                      <a:pt x="295" y="119"/>
                      <a:pt x="299" y="111"/>
                    </a:cubicBezTo>
                    <a:cubicBezTo>
                      <a:pt x="296" y="105"/>
                      <a:pt x="288" y="97"/>
                      <a:pt x="299" y="92"/>
                    </a:cubicBezTo>
                    <a:cubicBezTo>
                      <a:pt x="303" y="90"/>
                      <a:pt x="315" y="88"/>
                      <a:pt x="315" y="88"/>
                    </a:cubicBezTo>
                    <a:cubicBezTo>
                      <a:pt x="326" y="91"/>
                      <a:pt x="325" y="95"/>
                      <a:pt x="331" y="103"/>
                    </a:cubicBezTo>
                    <a:cubicBezTo>
                      <a:pt x="339" y="84"/>
                      <a:pt x="331" y="90"/>
                      <a:pt x="361" y="92"/>
                    </a:cubicBezTo>
                    <a:cubicBezTo>
                      <a:pt x="355" y="76"/>
                      <a:pt x="365" y="76"/>
                      <a:pt x="382" y="73"/>
                    </a:cubicBezTo>
                    <a:cubicBezTo>
                      <a:pt x="383" y="71"/>
                      <a:pt x="387" y="57"/>
                      <a:pt x="393" y="54"/>
                    </a:cubicBezTo>
                    <a:cubicBezTo>
                      <a:pt x="398" y="52"/>
                      <a:pt x="409" y="50"/>
                      <a:pt x="409" y="50"/>
                    </a:cubicBezTo>
                    <a:cubicBezTo>
                      <a:pt x="430" y="54"/>
                      <a:pt x="413" y="58"/>
                      <a:pt x="431" y="63"/>
                    </a:cubicBezTo>
                    <a:cubicBezTo>
                      <a:pt x="433" y="61"/>
                      <a:pt x="435" y="57"/>
                      <a:pt x="439" y="56"/>
                    </a:cubicBezTo>
                    <a:cubicBezTo>
                      <a:pt x="445" y="55"/>
                      <a:pt x="452" y="61"/>
                      <a:pt x="457" y="58"/>
                    </a:cubicBezTo>
                    <a:cubicBezTo>
                      <a:pt x="461" y="57"/>
                      <a:pt x="457" y="52"/>
                      <a:pt x="455" y="50"/>
                    </a:cubicBezTo>
                    <a:cubicBezTo>
                      <a:pt x="451" y="47"/>
                      <a:pt x="444" y="47"/>
                      <a:pt x="439" y="46"/>
                    </a:cubicBezTo>
                    <a:cubicBezTo>
                      <a:pt x="436" y="45"/>
                      <a:pt x="431" y="44"/>
                      <a:pt x="431" y="44"/>
                    </a:cubicBezTo>
                    <a:cubicBezTo>
                      <a:pt x="440" y="38"/>
                      <a:pt x="443" y="36"/>
                      <a:pt x="455" y="40"/>
                    </a:cubicBezTo>
                    <a:cubicBezTo>
                      <a:pt x="461" y="38"/>
                      <a:pt x="467" y="35"/>
                      <a:pt x="474" y="35"/>
                    </a:cubicBezTo>
                    <a:cubicBezTo>
                      <a:pt x="483" y="36"/>
                      <a:pt x="511" y="43"/>
                      <a:pt x="519" y="46"/>
                    </a:cubicBezTo>
                    <a:cubicBezTo>
                      <a:pt x="527" y="49"/>
                      <a:pt x="544" y="54"/>
                      <a:pt x="544" y="54"/>
                    </a:cubicBezTo>
                    <a:cubicBezTo>
                      <a:pt x="548" y="54"/>
                      <a:pt x="560" y="52"/>
                      <a:pt x="565" y="50"/>
                    </a:cubicBezTo>
                    <a:cubicBezTo>
                      <a:pt x="570" y="47"/>
                      <a:pt x="581" y="42"/>
                      <a:pt x="581" y="42"/>
                    </a:cubicBezTo>
                    <a:cubicBezTo>
                      <a:pt x="585" y="42"/>
                      <a:pt x="598" y="44"/>
                      <a:pt x="600" y="48"/>
                    </a:cubicBezTo>
                    <a:cubicBezTo>
                      <a:pt x="603" y="55"/>
                      <a:pt x="589" y="61"/>
                      <a:pt x="584" y="63"/>
                    </a:cubicBezTo>
                    <a:cubicBezTo>
                      <a:pt x="576" y="69"/>
                      <a:pt x="568" y="69"/>
                      <a:pt x="565" y="77"/>
                    </a:cubicBezTo>
                    <a:cubicBezTo>
                      <a:pt x="568" y="86"/>
                      <a:pt x="564" y="92"/>
                      <a:pt x="568" y="101"/>
                    </a:cubicBezTo>
                    <a:cubicBezTo>
                      <a:pt x="574" y="93"/>
                      <a:pt x="577" y="91"/>
                      <a:pt x="589" y="94"/>
                    </a:cubicBezTo>
                    <a:cubicBezTo>
                      <a:pt x="595" y="108"/>
                      <a:pt x="602" y="93"/>
                      <a:pt x="611" y="88"/>
                    </a:cubicBezTo>
                    <a:cubicBezTo>
                      <a:pt x="613" y="86"/>
                      <a:pt x="613" y="83"/>
                      <a:pt x="616" y="82"/>
                    </a:cubicBezTo>
                    <a:cubicBezTo>
                      <a:pt x="618" y="80"/>
                      <a:pt x="622" y="81"/>
                      <a:pt x="624" y="80"/>
                    </a:cubicBezTo>
                    <a:cubicBezTo>
                      <a:pt x="626" y="78"/>
                      <a:pt x="626" y="75"/>
                      <a:pt x="627" y="73"/>
                    </a:cubicBezTo>
                    <a:cubicBezTo>
                      <a:pt x="632" y="65"/>
                      <a:pt x="638" y="63"/>
                      <a:pt x="648" y="61"/>
                    </a:cubicBezTo>
                    <a:cubicBezTo>
                      <a:pt x="664" y="62"/>
                      <a:pt x="684" y="69"/>
                      <a:pt x="700" y="69"/>
                    </a:cubicBezTo>
                    <a:lnTo>
                      <a:pt x="794" y="84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7" name="Freeform 58"/>
              <p:cNvSpPr>
                <a:spLocks/>
              </p:cNvSpPr>
              <p:nvPr userDrawn="1"/>
            </p:nvSpPr>
            <p:spPr bwMode="ltGray">
              <a:xfrm>
                <a:off x="971" y="91"/>
                <a:ext cx="30" cy="25"/>
              </a:xfrm>
              <a:custGeom>
                <a:avLst/>
                <a:gdLst>
                  <a:gd name="T0" fmla="*/ 3 w 31"/>
                  <a:gd name="T1" fmla="*/ 3 h 30"/>
                  <a:gd name="T2" fmla="*/ 15 w 31"/>
                  <a:gd name="T3" fmla="*/ 0 h 30"/>
                  <a:gd name="T4" fmla="*/ 15 w 31"/>
                  <a:gd name="T5" fmla="*/ 3 h 30"/>
                  <a:gd name="T6" fmla="*/ 3 w 31"/>
                  <a:gd name="T7" fmla="*/ 3 h 3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1" h="30">
                    <a:moveTo>
                      <a:pt x="3" y="28"/>
                    </a:moveTo>
                    <a:cubicBezTo>
                      <a:pt x="8" y="8"/>
                      <a:pt x="12" y="6"/>
                      <a:pt x="31" y="0"/>
                    </a:cubicBezTo>
                    <a:cubicBezTo>
                      <a:pt x="29" y="5"/>
                      <a:pt x="25" y="22"/>
                      <a:pt x="19" y="24"/>
                    </a:cubicBezTo>
                    <a:cubicBezTo>
                      <a:pt x="0" y="30"/>
                      <a:pt x="3" y="9"/>
                      <a:pt x="3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8" name="Freeform 59"/>
              <p:cNvSpPr>
                <a:spLocks/>
              </p:cNvSpPr>
              <p:nvPr userDrawn="1"/>
            </p:nvSpPr>
            <p:spPr bwMode="ltGray">
              <a:xfrm>
                <a:off x="935" y="125"/>
                <a:ext cx="45" cy="27"/>
              </a:xfrm>
              <a:custGeom>
                <a:avLst/>
                <a:gdLst>
                  <a:gd name="T0" fmla="*/ 6 w 44"/>
                  <a:gd name="T1" fmla="*/ 3 h 32"/>
                  <a:gd name="T2" fmla="*/ 88 w 44"/>
                  <a:gd name="T3" fmla="*/ 0 h 32"/>
                  <a:gd name="T4" fmla="*/ 125 w 44"/>
                  <a:gd name="T5" fmla="*/ 3 h 32"/>
                  <a:gd name="T6" fmla="*/ 6 w 44"/>
                  <a:gd name="T7" fmla="*/ 3 h 3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4" h="32">
                    <a:moveTo>
                      <a:pt x="6" y="32"/>
                    </a:moveTo>
                    <a:cubicBezTo>
                      <a:pt x="0" y="14"/>
                      <a:pt x="7" y="10"/>
                      <a:pt x="22" y="0"/>
                    </a:cubicBezTo>
                    <a:cubicBezTo>
                      <a:pt x="27" y="1"/>
                      <a:pt x="35" y="0"/>
                      <a:pt x="38" y="4"/>
                    </a:cubicBezTo>
                    <a:cubicBezTo>
                      <a:pt x="44" y="13"/>
                      <a:pt x="16" y="32"/>
                      <a:pt x="6" y="3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9" name="Freeform 60"/>
              <p:cNvSpPr>
                <a:spLocks/>
              </p:cNvSpPr>
              <p:nvPr userDrawn="1"/>
            </p:nvSpPr>
            <p:spPr bwMode="ltGray">
              <a:xfrm>
                <a:off x="1081" y="226"/>
                <a:ext cx="75" cy="14"/>
              </a:xfrm>
              <a:custGeom>
                <a:avLst/>
                <a:gdLst>
                  <a:gd name="T0" fmla="*/ 37 w 76"/>
                  <a:gd name="T1" fmla="*/ 2 h 18"/>
                  <a:gd name="T2" fmla="*/ 25 w 76"/>
                  <a:gd name="T3" fmla="*/ 2 h 18"/>
                  <a:gd name="T4" fmla="*/ 37 w 76"/>
                  <a:gd name="T5" fmla="*/ 2 h 1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76" h="18">
                    <a:moveTo>
                      <a:pt x="37" y="18"/>
                    </a:moveTo>
                    <a:cubicBezTo>
                      <a:pt x="25" y="14"/>
                      <a:pt x="0" y="10"/>
                      <a:pt x="25" y="2"/>
                    </a:cubicBezTo>
                    <a:cubicBezTo>
                      <a:pt x="76" y="9"/>
                      <a:pt x="46" y="0"/>
                      <a:pt x="37" y="1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90" name="Freeform 61"/>
              <p:cNvSpPr>
                <a:spLocks/>
              </p:cNvSpPr>
              <p:nvPr userDrawn="1"/>
            </p:nvSpPr>
            <p:spPr bwMode="ltGray">
              <a:xfrm>
                <a:off x="1210" y="223"/>
                <a:ext cx="42" cy="37"/>
              </a:xfrm>
              <a:custGeom>
                <a:avLst/>
                <a:gdLst>
                  <a:gd name="T0" fmla="*/ 0 w 42"/>
                  <a:gd name="T1" fmla="*/ 3 h 44"/>
                  <a:gd name="T2" fmla="*/ 12 w 42"/>
                  <a:gd name="T3" fmla="*/ 3 h 44"/>
                  <a:gd name="T4" fmla="*/ 0 w 42"/>
                  <a:gd name="T5" fmla="*/ 3 h 4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2" h="44">
                    <a:moveTo>
                      <a:pt x="0" y="21"/>
                    </a:moveTo>
                    <a:cubicBezTo>
                      <a:pt x="4" y="17"/>
                      <a:pt x="7" y="11"/>
                      <a:pt x="12" y="9"/>
                    </a:cubicBezTo>
                    <a:cubicBezTo>
                      <a:pt x="42" y="0"/>
                      <a:pt x="23" y="44"/>
                      <a:pt x="0" y="2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91" name="Freeform 62"/>
              <p:cNvSpPr>
                <a:spLocks/>
              </p:cNvSpPr>
              <p:nvPr userDrawn="1"/>
            </p:nvSpPr>
            <p:spPr bwMode="ltGray">
              <a:xfrm>
                <a:off x="865" y="123"/>
                <a:ext cx="33" cy="24"/>
              </a:xfrm>
              <a:custGeom>
                <a:avLst/>
                <a:gdLst>
                  <a:gd name="T0" fmla="*/ 7 w 31"/>
                  <a:gd name="T1" fmla="*/ 2 h 30"/>
                  <a:gd name="T2" fmla="*/ 947 w 31"/>
                  <a:gd name="T3" fmla="*/ 2 h 30"/>
                  <a:gd name="T4" fmla="*/ 7 w 31"/>
                  <a:gd name="T5" fmla="*/ 2 h 3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1" h="30">
                    <a:moveTo>
                      <a:pt x="7" y="22"/>
                    </a:moveTo>
                    <a:cubicBezTo>
                      <a:pt x="0" y="0"/>
                      <a:pt x="15" y="6"/>
                      <a:pt x="31" y="10"/>
                    </a:cubicBezTo>
                    <a:cubicBezTo>
                      <a:pt x="14" y="16"/>
                      <a:pt x="15" y="30"/>
                      <a:pt x="7" y="2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grpSp>
          <p:nvGrpSpPr>
            <p:cNvPr id="8" name="Group 63"/>
            <p:cNvGrpSpPr>
              <a:grpSpLocks/>
            </p:cNvGrpSpPr>
            <p:nvPr userDrawn="1"/>
          </p:nvGrpSpPr>
          <p:grpSpPr bwMode="auto">
            <a:xfrm>
              <a:off x="7" y="6"/>
              <a:ext cx="5739" cy="1022"/>
              <a:chOff x="1056" y="111"/>
              <a:chExt cx="2448" cy="418"/>
            </a:xfrm>
          </p:grpSpPr>
          <p:sp>
            <p:nvSpPr>
              <p:cNvPr id="25" name="Line 64"/>
              <p:cNvSpPr>
                <a:spLocks noChangeShapeType="1"/>
              </p:cNvSpPr>
              <p:nvPr/>
            </p:nvSpPr>
            <p:spPr bwMode="white">
              <a:xfrm>
                <a:off x="1056" y="332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6" name="Line 65"/>
              <p:cNvSpPr>
                <a:spLocks noChangeShapeType="1"/>
              </p:cNvSpPr>
              <p:nvPr/>
            </p:nvSpPr>
            <p:spPr bwMode="white">
              <a:xfrm>
                <a:off x="1254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7" name="Line 66"/>
              <p:cNvSpPr>
                <a:spLocks noChangeShapeType="1"/>
              </p:cNvSpPr>
              <p:nvPr/>
            </p:nvSpPr>
            <p:spPr bwMode="white">
              <a:xfrm>
                <a:off x="1482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8" name="Line 67"/>
              <p:cNvSpPr>
                <a:spLocks noChangeShapeType="1"/>
              </p:cNvSpPr>
              <p:nvPr/>
            </p:nvSpPr>
            <p:spPr bwMode="white">
              <a:xfrm>
                <a:off x="1710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9" name="Line 68"/>
              <p:cNvSpPr>
                <a:spLocks noChangeShapeType="1"/>
              </p:cNvSpPr>
              <p:nvPr/>
            </p:nvSpPr>
            <p:spPr bwMode="white">
              <a:xfrm>
                <a:off x="1938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0" name="Line 69"/>
              <p:cNvSpPr>
                <a:spLocks noChangeShapeType="1"/>
              </p:cNvSpPr>
              <p:nvPr/>
            </p:nvSpPr>
            <p:spPr bwMode="white">
              <a:xfrm>
                <a:off x="2166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1" name="Line 70"/>
              <p:cNvSpPr>
                <a:spLocks noChangeShapeType="1"/>
              </p:cNvSpPr>
              <p:nvPr/>
            </p:nvSpPr>
            <p:spPr bwMode="white">
              <a:xfrm>
                <a:off x="2394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2" name="Line 71"/>
              <p:cNvSpPr>
                <a:spLocks noChangeShapeType="1"/>
              </p:cNvSpPr>
              <p:nvPr/>
            </p:nvSpPr>
            <p:spPr bwMode="white">
              <a:xfrm>
                <a:off x="2622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3" name="Line 72"/>
              <p:cNvSpPr>
                <a:spLocks noChangeShapeType="1"/>
              </p:cNvSpPr>
              <p:nvPr/>
            </p:nvSpPr>
            <p:spPr bwMode="white">
              <a:xfrm>
                <a:off x="2850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4" name="Line 73"/>
              <p:cNvSpPr>
                <a:spLocks noChangeShapeType="1"/>
              </p:cNvSpPr>
              <p:nvPr/>
            </p:nvSpPr>
            <p:spPr bwMode="white">
              <a:xfrm>
                <a:off x="3078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5" name="Line 74"/>
              <p:cNvSpPr>
                <a:spLocks noChangeShapeType="1"/>
              </p:cNvSpPr>
              <p:nvPr/>
            </p:nvSpPr>
            <p:spPr bwMode="white">
              <a:xfrm>
                <a:off x="3306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grpSp>
          <p:nvGrpSpPr>
            <p:cNvPr id="9" name="Group 75"/>
            <p:cNvGrpSpPr>
              <a:grpSpLocks/>
            </p:cNvGrpSpPr>
            <p:nvPr userDrawn="1"/>
          </p:nvGrpSpPr>
          <p:grpSpPr bwMode="auto">
            <a:xfrm>
              <a:off x="363" y="1"/>
              <a:ext cx="4919" cy="1034"/>
              <a:chOff x="1208" y="109"/>
              <a:chExt cx="2098" cy="423"/>
            </a:xfrm>
          </p:grpSpPr>
          <p:sp>
            <p:nvSpPr>
              <p:cNvPr id="10" name="Line 76"/>
              <p:cNvSpPr>
                <a:spLocks noChangeShapeType="1"/>
              </p:cNvSpPr>
              <p:nvPr/>
            </p:nvSpPr>
            <p:spPr bwMode="ltGray">
              <a:xfrm>
                <a:off x="2850" y="110"/>
                <a:ext cx="0" cy="14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1" name="Line 77"/>
              <p:cNvSpPr>
                <a:spLocks noChangeShapeType="1"/>
              </p:cNvSpPr>
              <p:nvPr/>
            </p:nvSpPr>
            <p:spPr bwMode="ltGray">
              <a:xfrm>
                <a:off x="2972" y="332"/>
                <a:ext cx="7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2" name="Line 78"/>
              <p:cNvSpPr>
                <a:spLocks noChangeShapeType="1"/>
              </p:cNvSpPr>
              <p:nvPr/>
            </p:nvSpPr>
            <p:spPr bwMode="ltGray">
              <a:xfrm>
                <a:off x="3078" y="350"/>
                <a:ext cx="0" cy="2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3" name="Line 79"/>
              <p:cNvSpPr>
                <a:spLocks noChangeShapeType="1"/>
              </p:cNvSpPr>
              <p:nvPr/>
            </p:nvSpPr>
            <p:spPr bwMode="ltGray">
              <a:xfrm>
                <a:off x="3306" y="450"/>
                <a:ext cx="0" cy="79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4" name="Line 80"/>
              <p:cNvSpPr>
                <a:spLocks noChangeShapeType="1"/>
              </p:cNvSpPr>
              <p:nvPr/>
            </p:nvSpPr>
            <p:spPr bwMode="ltGray">
              <a:xfrm>
                <a:off x="2166" y="114"/>
                <a:ext cx="0" cy="6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5" name="Line 81"/>
              <p:cNvSpPr>
                <a:spLocks noChangeShapeType="1"/>
              </p:cNvSpPr>
              <p:nvPr/>
            </p:nvSpPr>
            <p:spPr bwMode="ltGray">
              <a:xfrm>
                <a:off x="1938" y="111"/>
                <a:ext cx="0" cy="337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6" name="Line 82"/>
              <p:cNvSpPr>
                <a:spLocks noChangeShapeType="1"/>
              </p:cNvSpPr>
              <p:nvPr/>
            </p:nvSpPr>
            <p:spPr bwMode="ltGray">
              <a:xfrm flipH="1">
                <a:off x="1912" y="332"/>
                <a:ext cx="6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7" name="Line 83"/>
              <p:cNvSpPr>
                <a:spLocks noChangeShapeType="1"/>
              </p:cNvSpPr>
              <p:nvPr/>
            </p:nvSpPr>
            <p:spPr bwMode="ltGray">
              <a:xfrm>
                <a:off x="1778" y="332"/>
                <a:ext cx="6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8" name="Line 84"/>
              <p:cNvSpPr>
                <a:spLocks noChangeShapeType="1"/>
              </p:cNvSpPr>
              <p:nvPr/>
            </p:nvSpPr>
            <p:spPr bwMode="ltGray">
              <a:xfrm flipH="1">
                <a:off x="1578" y="332"/>
                <a:ext cx="82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9" name="Line 85"/>
              <p:cNvSpPr>
                <a:spLocks noChangeShapeType="1"/>
              </p:cNvSpPr>
              <p:nvPr/>
            </p:nvSpPr>
            <p:spPr bwMode="ltGray">
              <a:xfrm>
                <a:off x="1208" y="332"/>
                <a:ext cx="34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0" name="Line 86"/>
              <p:cNvSpPr>
                <a:spLocks noChangeShapeType="1"/>
              </p:cNvSpPr>
              <p:nvPr/>
            </p:nvSpPr>
            <p:spPr bwMode="ltGray">
              <a:xfrm>
                <a:off x="1480" y="234"/>
                <a:ext cx="0" cy="29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1" name="Line 87"/>
              <p:cNvSpPr>
                <a:spLocks noChangeShapeType="1"/>
              </p:cNvSpPr>
              <p:nvPr/>
            </p:nvSpPr>
            <p:spPr bwMode="ltGray">
              <a:xfrm>
                <a:off x="1254" y="252"/>
                <a:ext cx="0" cy="15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2" name="Line 88"/>
              <p:cNvSpPr>
                <a:spLocks noChangeShapeType="1"/>
              </p:cNvSpPr>
              <p:nvPr/>
            </p:nvSpPr>
            <p:spPr bwMode="ltGray">
              <a:xfrm flipH="1" flipV="1">
                <a:off x="1482" y="109"/>
                <a:ext cx="0" cy="27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3" name="Line 89"/>
              <p:cNvSpPr>
                <a:spLocks noChangeShapeType="1"/>
              </p:cNvSpPr>
              <p:nvPr/>
            </p:nvSpPr>
            <p:spPr bwMode="ltGray">
              <a:xfrm>
                <a:off x="1710" y="180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4" name="Line 90"/>
              <p:cNvSpPr>
                <a:spLocks noChangeShapeType="1"/>
              </p:cNvSpPr>
              <p:nvPr/>
            </p:nvSpPr>
            <p:spPr bwMode="ltGray">
              <a:xfrm flipV="1">
                <a:off x="1710" y="111"/>
                <a:ext cx="0" cy="2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</p:grpSp>
      <p:sp>
        <p:nvSpPr>
          <p:cNvPr id="4188" name="Rectangle 92"/>
          <p:cNvSpPr>
            <a:spLocks noGrp="1" noChangeArrowheads="1"/>
          </p:cNvSpPr>
          <p:nvPr>
            <p:ph type="ctrTitle"/>
          </p:nvPr>
        </p:nvSpPr>
        <p:spPr>
          <a:xfrm>
            <a:off x="1828800" y="1828800"/>
            <a:ext cx="6934200" cy="2362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4189" name="Rectangle 9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4572000"/>
            <a:ext cx="6934200" cy="12954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</a:p>
        </p:txBody>
      </p:sp>
      <p:sp>
        <p:nvSpPr>
          <p:cNvPr id="92" name="Rectangle 94"/>
          <p:cNvSpPr>
            <a:spLocks noGrp="1" noChangeArrowheads="1"/>
          </p:cNvSpPr>
          <p:nvPr>
            <p:ph type="dt" sz="half" idx="10"/>
          </p:nvPr>
        </p:nvSpPr>
        <p:spPr>
          <a:xfrm>
            <a:off x="533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3" name="Rectangle 95"/>
          <p:cNvSpPr>
            <a:spLocks noGrp="1" noChangeArrowheads="1"/>
          </p:cNvSpPr>
          <p:nvPr>
            <p:ph type="ftr" sz="quarter" idx="11"/>
          </p:nvPr>
        </p:nvSpPr>
        <p:spPr>
          <a:xfrm>
            <a:off x="32004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4" name="Rectangle 9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3246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kumimoji="0" sz="1400" b="0">
                <a:ea typeface="新細明體" pitchFamily="18" charset="-120"/>
              </a:defRPr>
            </a:lvl1pPr>
          </a:lstStyle>
          <a:p>
            <a:pPr>
              <a:defRPr/>
            </a:pPr>
            <a:fld id="{6B8BD515-9F47-4699-972B-D7C5AE6B767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45441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1043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7013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773238"/>
            <a:ext cx="3810000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773238"/>
            <a:ext cx="3810000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70418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5065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2221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63951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82318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3721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25809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88125" y="930275"/>
            <a:ext cx="2016125" cy="573881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9750" y="930275"/>
            <a:ext cx="5895975" cy="573881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37085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chemeClr val="bg2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930275"/>
            <a:ext cx="8064500" cy="84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73238"/>
            <a:ext cx="7772400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ct val="0"/>
              </a:spcBef>
              <a:defRPr kumimoji="0" sz="14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kumimoji="0" sz="14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grpSp>
        <p:nvGrpSpPr>
          <p:cNvPr id="1030" name="Group 8"/>
          <p:cNvGrpSpPr>
            <a:grpSpLocks/>
          </p:cNvGrpSpPr>
          <p:nvPr/>
        </p:nvGrpSpPr>
        <p:grpSpPr bwMode="auto">
          <a:xfrm>
            <a:off x="1054100" y="165100"/>
            <a:ext cx="7696200" cy="685800"/>
            <a:chOff x="664" y="104"/>
            <a:chExt cx="4848" cy="432"/>
          </a:xfrm>
        </p:grpSpPr>
        <p:sp>
          <p:nvSpPr>
            <p:cNvPr id="1033" name="Freeform 9"/>
            <p:cNvSpPr>
              <a:spLocks/>
            </p:cNvSpPr>
            <p:nvPr/>
          </p:nvSpPr>
          <p:spPr bwMode="ltGray">
            <a:xfrm>
              <a:off x="664" y="104"/>
              <a:ext cx="4848" cy="432"/>
            </a:xfrm>
            <a:custGeom>
              <a:avLst/>
              <a:gdLst>
                <a:gd name="T0" fmla="*/ 4848 w 4848"/>
                <a:gd name="T1" fmla="*/ 48 h 432"/>
                <a:gd name="T2" fmla="*/ 4848 w 4848"/>
                <a:gd name="T3" fmla="*/ 432 h 432"/>
                <a:gd name="T4" fmla="*/ 0 w 4848"/>
                <a:gd name="T5" fmla="*/ 432 h 432"/>
                <a:gd name="T6" fmla="*/ 0 w 4848"/>
                <a:gd name="T7" fmla="*/ 0 h 432"/>
                <a:gd name="T8" fmla="*/ 4848 w 4848"/>
                <a:gd name="T9" fmla="*/ 0 h 432"/>
                <a:gd name="T10" fmla="*/ 4848 w 4848"/>
                <a:gd name="T11" fmla="*/ 48 h 4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48" h="432">
                  <a:moveTo>
                    <a:pt x="4848" y="48"/>
                  </a:moveTo>
                  <a:lnTo>
                    <a:pt x="4848" y="432"/>
                  </a:lnTo>
                  <a:cubicBezTo>
                    <a:pt x="4848" y="432"/>
                    <a:pt x="2424" y="432"/>
                    <a:pt x="0" y="432"/>
                  </a:cubicBezTo>
                  <a:cubicBezTo>
                    <a:pt x="161" y="345"/>
                    <a:pt x="169" y="61"/>
                    <a:pt x="0" y="0"/>
                  </a:cubicBezTo>
                  <a:cubicBezTo>
                    <a:pt x="2424" y="0"/>
                    <a:pt x="4848" y="0"/>
                    <a:pt x="4848" y="0"/>
                  </a:cubicBezTo>
                  <a:lnTo>
                    <a:pt x="4848" y="4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1034" name="Group 10"/>
            <p:cNvGrpSpPr>
              <a:grpSpLocks/>
            </p:cNvGrpSpPr>
            <p:nvPr/>
          </p:nvGrpSpPr>
          <p:grpSpPr bwMode="auto">
            <a:xfrm>
              <a:off x="1195" y="104"/>
              <a:ext cx="3827" cy="429"/>
              <a:chOff x="1021" y="240"/>
              <a:chExt cx="3827" cy="429"/>
            </a:xfrm>
          </p:grpSpPr>
          <p:grpSp>
            <p:nvGrpSpPr>
              <p:cNvPr id="1083" name="Group 11"/>
              <p:cNvGrpSpPr>
                <a:grpSpLocks/>
              </p:cNvGrpSpPr>
              <p:nvPr/>
            </p:nvGrpSpPr>
            <p:grpSpPr bwMode="auto">
              <a:xfrm>
                <a:off x="1021" y="241"/>
                <a:ext cx="2208" cy="427"/>
                <a:chOff x="1021" y="241"/>
                <a:chExt cx="2208" cy="427"/>
              </a:xfrm>
            </p:grpSpPr>
            <p:sp>
              <p:nvSpPr>
                <p:cNvPr id="1127" name="Freeform 12"/>
                <p:cNvSpPr>
                  <a:spLocks/>
                </p:cNvSpPr>
                <p:nvPr/>
              </p:nvSpPr>
              <p:spPr bwMode="ltGray">
                <a:xfrm>
                  <a:off x="2257" y="633"/>
                  <a:ext cx="7" cy="8"/>
                </a:xfrm>
                <a:custGeom>
                  <a:avLst/>
                  <a:gdLst>
                    <a:gd name="T0" fmla="*/ 0 w 15"/>
                    <a:gd name="T1" fmla="*/ 0 h 23"/>
                    <a:gd name="T2" fmla="*/ 0 w 15"/>
                    <a:gd name="T3" fmla="*/ 0 h 23"/>
                    <a:gd name="T4" fmla="*/ 0 w 15"/>
                    <a:gd name="T5" fmla="*/ 0 h 23"/>
                    <a:gd name="T6" fmla="*/ 0 w 15"/>
                    <a:gd name="T7" fmla="*/ 0 h 23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5" h="23">
                      <a:moveTo>
                        <a:pt x="5" y="11"/>
                      </a:moveTo>
                      <a:cubicBezTo>
                        <a:pt x="2" y="1"/>
                        <a:pt x="7" y="0"/>
                        <a:pt x="15" y="5"/>
                      </a:cubicBezTo>
                      <a:cubicBezTo>
                        <a:pt x="14" y="9"/>
                        <a:pt x="15" y="13"/>
                        <a:pt x="13" y="17"/>
                      </a:cubicBezTo>
                      <a:cubicBezTo>
                        <a:pt x="9" y="23"/>
                        <a:pt x="0" y="16"/>
                        <a:pt x="5" y="1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8" name="Freeform 13"/>
                <p:cNvSpPr>
                  <a:spLocks/>
                </p:cNvSpPr>
                <p:nvPr/>
              </p:nvSpPr>
              <p:spPr bwMode="ltGray">
                <a:xfrm>
                  <a:off x="2332" y="660"/>
                  <a:ext cx="9" cy="8"/>
                </a:xfrm>
                <a:custGeom>
                  <a:avLst/>
                  <a:gdLst>
                    <a:gd name="T0" fmla="*/ 0 w 20"/>
                    <a:gd name="T1" fmla="*/ 0 h 23"/>
                    <a:gd name="T2" fmla="*/ 0 w 20"/>
                    <a:gd name="T3" fmla="*/ 0 h 23"/>
                    <a:gd name="T4" fmla="*/ 0 w 20"/>
                    <a:gd name="T5" fmla="*/ 0 h 23"/>
                    <a:gd name="T6" fmla="*/ 0 w 20"/>
                    <a:gd name="T7" fmla="*/ 0 h 23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23">
                      <a:moveTo>
                        <a:pt x="3" y="13"/>
                      </a:moveTo>
                      <a:cubicBezTo>
                        <a:pt x="0" y="5"/>
                        <a:pt x="2" y="0"/>
                        <a:pt x="11" y="3"/>
                      </a:cubicBezTo>
                      <a:cubicBezTo>
                        <a:pt x="16" y="10"/>
                        <a:pt x="20" y="23"/>
                        <a:pt x="7" y="19"/>
                      </a:cubicBezTo>
                      <a:cubicBezTo>
                        <a:pt x="6" y="17"/>
                        <a:pt x="3" y="13"/>
                        <a:pt x="3" y="13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9" name="Freeform 14"/>
                <p:cNvSpPr>
                  <a:spLocks/>
                </p:cNvSpPr>
                <p:nvPr/>
              </p:nvSpPr>
              <p:spPr bwMode="ltGray">
                <a:xfrm>
                  <a:off x="2120" y="616"/>
                  <a:ext cx="13" cy="14"/>
                </a:xfrm>
                <a:custGeom>
                  <a:avLst/>
                  <a:gdLst>
                    <a:gd name="T0" fmla="*/ 0 w 30"/>
                    <a:gd name="T1" fmla="*/ 0 h 42"/>
                    <a:gd name="T2" fmla="*/ 0 w 30"/>
                    <a:gd name="T3" fmla="*/ 0 h 42"/>
                    <a:gd name="T4" fmla="*/ 0 w 30"/>
                    <a:gd name="T5" fmla="*/ 0 h 42"/>
                    <a:gd name="T6" fmla="*/ 0 w 30"/>
                    <a:gd name="T7" fmla="*/ 0 h 42"/>
                    <a:gd name="T8" fmla="*/ 0 w 30"/>
                    <a:gd name="T9" fmla="*/ 0 h 42"/>
                    <a:gd name="T10" fmla="*/ 0 w 30"/>
                    <a:gd name="T11" fmla="*/ 0 h 42"/>
                    <a:gd name="T12" fmla="*/ 0 w 30"/>
                    <a:gd name="T13" fmla="*/ 0 h 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" h="42">
                      <a:moveTo>
                        <a:pt x="16" y="33"/>
                      </a:moveTo>
                      <a:cubicBezTo>
                        <a:pt x="3" y="20"/>
                        <a:pt x="15" y="34"/>
                        <a:pt x="8" y="21"/>
                      </a:cubicBezTo>
                      <a:cubicBezTo>
                        <a:pt x="6" y="17"/>
                        <a:pt x="0" y="9"/>
                        <a:pt x="0" y="9"/>
                      </a:cubicBezTo>
                      <a:cubicBezTo>
                        <a:pt x="5" y="1"/>
                        <a:pt x="7" y="0"/>
                        <a:pt x="16" y="3"/>
                      </a:cubicBezTo>
                      <a:cubicBezTo>
                        <a:pt x="25" y="16"/>
                        <a:pt x="10" y="16"/>
                        <a:pt x="30" y="23"/>
                      </a:cubicBezTo>
                      <a:cubicBezTo>
                        <a:pt x="29" y="26"/>
                        <a:pt x="30" y="29"/>
                        <a:pt x="28" y="31"/>
                      </a:cubicBezTo>
                      <a:cubicBezTo>
                        <a:pt x="15" y="42"/>
                        <a:pt x="16" y="38"/>
                        <a:pt x="16" y="33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0" name="Freeform 15"/>
                <p:cNvSpPr>
                  <a:spLocks/>
                </p:cNvSpPr>
                <p:nvPr/>
              </p:nvSpPr>
              <p:spPr bwMode="ltGray">
                <a:xfrm>
                  <a:off x="1967" y="629"/>
                  <a:ext cx="11" cy="5"/>
                </a:xfrm>
                <a:custGeom>
                  <a:avLst/>
                  <a:gdLst>
                    <a:gd name="T0" fmla="*/ 0 w 25"/>
                    <a:gd name="T1" fmla="*/ 0 h 16"/>
                    <a:gd name="T2" fmla="*/ 0 w 25"/>
                    <a:gd name="T3" fmla="*/ 0 h 16"/>
                    <a:gd name="T4" fmla="*/ 0 w 25"/>
                    <a:gd name="T5" fmla="*/ 0 h 16"/>
                    <a:gd name="T6" fmla="*/ 0 w 25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5" h="16">
                      <a:moveTo>
                        <a:pt x="15" y="16"/>
                      </a:moveTo>
                      <a:cubicBezTo>
                        <a:pt x="10" y="15"/>
                        <a:pt x="0" y="12"/>
                        <a:pt x="3" y="8"/>
                      </a:cubicBezTo>
                      <a:cubicBezTo>
                        <a:pt x="6" y="4"/>
                        <a:pt x="15" y="0"/>
                        <a:pt x="15" y="0"/>
                      </a:cubicBezTo>
                      <a:cubicBezTo>
                        <a:pt x="17" y="3"/>
                        <a:pt x="25" y="16"/>
                        <a:pt x="15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1" name="Freeform 16"/>
                <p:cNvSpPr>
                  <a:spLocks/>
                </p:cNvSpPr>
                <p:nvPr/>
              </p:nvSpPr>
              <p:spPr bwMode="ltGray">
                <a:xfrm>
                  <a:off x="1921" y="635"/>
                  <a:ext cx="28" cy="16"/>
                </a:xfrm>
                <a:custGeom>
                  <a:avLst/>
                  <a:gdLst>
                    <a:gd name="T0" fmla="*/ 0 w 65"/>
                    <a:gd name="T1" fmla="*/ 0 h 46"/>
                    <a:gd name="T2" fmla="*/ 0 w 65"/>
                    <a:gd name="T3" fmla="*/ 0 h 46"/>
                    <a:gd name="T4" fmla="*/ 0 w 65"/>
                    <a:gd name="T5" fmla="*/ 0 h 46"/>
                    <a:gd name="T6" fmla="*/ 0 w 65"/>
                    <a:gd name="T7" fmla="*/ 0 h 46"/>
                    <a:gd name="T8" fmla="*/ 0 w 65"/>
                    <a:gd name="T9" fmla="*/ 0 h 46"/>
                    <a:gd name="T10" fmla="*/ 0 w 65"/>
                    <a:gd name="T11" fmla="*/ 0 h 46"/>
                    <a:gd name="T12" fmla="*/ 0 w 65"/>
                    <a:gd name="T13" fmla="*/ 0 h 46"/>
                    <a:gd name="T14" fmla="*/ 0 w 65"/>
                    <a:gd name="T15" fmla="*/ 0 h 46"/>
                    <a:gd name="T16" fmla="*/ 0 w 65"/>
                    <a:gd name="T17" fmla="*/ 0 h 4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5" h="46">
                      <a:moveTo>
                        <a:pt x="14" y="24"/>
                      </a:moveTo>
                      <a:cubicBezTo>
                        <a:pt x="18" y="13"/>
                        <a:pt x="16" y="9"/>
                        <a:pt x="30" y="4"/>
                      </a:cubicBezTo>
                      <a:cubicBezTo>
                        <a:pt x="34" y="3"/>
                        <a:pt x="42" y="0"/>
                        <a:pt x="42" y="0"/>
                      </a:cubicBezTo>
                      <a:cubicBezTo>
                        <a:pt x="50" y="1"/>
                        <a:pt x="65" y="0"/>
                        <a:pt x="58" y="12"/>
                      </a:cubicBezTo>
                      <a:cubicBezTo>
                        <a:pt x="53" y="21"/>
                        <a:pt x="40" y="21"/>
                        <a:pt x="32" y="26"/>
                      </a:cubicBezTo>
                      <a:cubicBezTo>
                        <a:pt x="26" y="35"/>
                        <a:pt x="23" y="42"/>
                        <a:pt x="12" y="46"/>
                      </a:cubicBezTo>
                      <a:cubicBezTo>
                        <a:pt x="0" y="42"/>
                        <a:pt x="5" y="30"/>
                        <a:pt x="8" y="20"/>
                      </a:cubicBezTo>
                      <a:cubicBezTo>
                        <a:pt x="9" y="18"/>
                        <a:pt x="10" y="13"/>
                        <a:pt x="12" y="14"/>
                      </a:cubicBezTo>
                      <a:cubicBezTo>
                        <a:pt x="15" y="16"/>
                        <a:pt x="13" y="21"/>
                        <a:pt x="14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2" name="Freeform 17"/>
                <p:cNvSpPr>
                  <a:spLocks/>
                </p:cNvSpPr>
                <p:nvPr/>
              </p:nvSpPr>
              <p:spPr bwMode="ltGray">
                <a:xfrm>
                  <a:off x="1892" y="634"/>
                  <a:ext cx="29" cy="16"/>
                </a:xfrm>
                <a:custGeom>
                  <a:avLst/>
                  <a:gdLst>
                    <a:gd name="T0" fmla="*/ 0 w 69"/>
                    <a:gd name="T1" fmla="*/ 0 h 47"/>
                    <a:gd name="T2" fmla="*/ 0 w 69"/>
                    <a:gd name="T3" fmla="*/ 0 h 47"/>
                    <a:gd name="T4" fmla="*/ 0 w 69"/>
                    <a:gd name="T5" fmla="*/ 0 h 47"/>
                    <a:gd name="T6" fmla="*/ 0 w 69"/>
                    <a:gd name="T7" fmla="*/ 0 h 47"/>
                    <a:gd name="T8" fmla="*/ 0 w 69"/>
                    <a:gd name="T9" fmla="*/ 0 h 47"/>
                    <a:gd name="T10" fmla="*/ 0 w 69"/>
                    <a:gd name="T11" fmla="*/ 0 h 47"/>
                    <a:gd name="T12" fmla="*/ 0 w 69"/>
                    <a:gd name="T13" fmla="*/ 0 h 47"/>
                    <a:gd name="T14" fmla="*/ 0 w 69"/>
                    <a:gd name="T15" fmla="*/ 0 h 47"/>
                    <a:gd name="T16" fmla="*/ 0 w 69"/>
                    <a:gd name="T17" fmla="*/ 0 h 47"/>
                    <a:gd name="T18" fmla="*/ 0 w 69"/>
                    <a:gd name="T19" fmla="*/ 0 h 47"/>
                    <a:gd name="T20" fmla="*/ 0 w 69"/>
                    <a:gd name="T21" fmla="*/ 0 h 4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69" h="47">
                      <a:moveTo>
                        <a:pt x="0" y="31"/>
                      </a:moveTo>
                      <a:cubicBezTo>
                        <a:pt x="7" y="24"/>
                        <a:pt x="9" y="22"/>
                        <a:pt x="18" y="25"/>
                      </a:cubicBezTo>
                      <a:cubicBezTo>
                        <a:pt x="25" y="4"/>
                        <a:pt x="36" y="12"/>
                        <a:pt x="52" y="1"/>
                      </a:cubicBezTo>
                      <a:cubicBezTo>
                        <a:pt x="56" y="2"/>
                        <a:pt x="61" y="0"/>
                        <a:pt x="64" y="3"/>
                      </a:cubicBezTo>
                      <a:cubicBezTo>
                        <a:pt x="69" y="8"/>
                        <a:pt x="50" y="19"/>
                        <a:pt x="50" y="19"/>
                      </a:cubicBezTo>
                      <a:cubicBezTo>
                        <a:pt x="46" y="31"/>
                        <a:pt x="35" y="22"/>
                        <a:pt x="28" y="33"/>
                      </a:cubicBezTo>
                      <a:cubicBezTo>
                        <a:pt x="31" y="41"/>
                        <a:pt x="31" y="44"/>
                        <a:pt x="22" y="47"/>
                      </a:cubicBezTo>
                      <a:cubicBezTo>
                        <a:pt x="20" y="46"/>
                        <a:pt x="18" y="46"/>
                        <a:pt x="16" y="45"/>
                      </a:cubicBezTo>
                      <a:cubicBezTo>
                        <a:pt x="14" y="43"/>
                        <a:pt x="14" y="40"/>
                        <a:pt x="12" y="39"/>
                      </a:cubicBezTo>
                      <a:cubicBezTo>
                        <a:pt x="8" y="37"/>
                        <a:pt x="0" y="35"/>
                        <a:pt x="0" y="35"/>
                      </a:cubicBezTo>
                      <a:cubicBezTo>
                        <a:pt x="2" y="26"/>
                        <a:pt x="3" y="25"/>
                        <a:pt x="0" y="3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3" name="Freeform 18"/>
                <p:cNvSpPr>
                  <a:spLocks/>
                </p:cNvSpPr>
                <p:nvPr/>
              </p:nvSpPr>
              <p:spPr bwMode="ltGray">
                <a:xfrm>
                  <a:off x="1735" y="547"/>
                  <a:ext cx="151" cy="93"/>
                </a:xfrm>
                <a:custGeom>
                  <a:avLst/>
                  <a:gdLst>
                    <a:gd name="T0" fmla="*/ 0 w 355"/>
                    <a:gd name="T1" fmla="*/ 0 h 277"/>
                    <a:gd name="T2" fmla="*/ 0 w 355"/>
                    <a:gd name="T3" fmla="*/ 0 h 277"/>
                    <a:gd name="T4" fmla="*/ 0 w 355"/>
                    <a:gd name="T5" fmla="*/ 0 h 277"/>
                    <a:gd name="T6" fmla="*/ 0 w 355"/>
                    <a:gd name="T7" fmla="*/ 0 h 277"/>
                    <a:gd name="T8" fmla="*/ 0 w 355"/>
                    <a:gd name="T9" fmla="*/ 0 h 277"/>
                    <a:gd name="T10" fmla="*/ 0 w 355"/>
                    <a:gd name="T11" fmla="*/ 0 h 277"/>
                    <a:gd name="T12" fmla="*/ 0 w 355"/>
                    <a:gd name="T13" fmla="*/ 0 h 277"/>
                    <a:gd name="T14" fmla="*/ 0 w 355"/>
                    <a:gd name="T15" fmla="*/ 0 h 277"/>
                    <a:gd name="T16" fmla="*/ 0 w 355"/>
                    <a:gd name="T17" fmla="*/ 0 h 277"/>
                    <a:gd name="T18" fmla="*/ 0 w 355"/>
                    <a:gd name="T19" fmla="*/ 0 h 277"/>
                    <a:gd name="T20" fmla="*/ 0 w 355"/>
                    <a:gd name="T21" fmla="*/ 0 h 277"/>
                    <a:gd name="T22" fmla="*/ 0 w 355"/>
                    <a:gd name="T23" fmla="*/ 0 h 277"/>
                    <a:gd name="T24" fmla="*/ 0 w 355"/>
                    <a:gd name="T25" fmla="*/ 0 h 277"/>
                    <a:gd name="T26" fmla="*/ 0 w 355"/>
                    <a:gd name="T27" fmla="*/ 0 h 277"/>
                    <a:gd name="T28" fmla="*/ 0 w 355"/>
                    <a:gd name="T29" fmla="*/ 0 h 277"/>
                    <a:gd name="T30" fmla="*/ 0 w 355"/>
                    <a:gd name="T31" fmla="*/ 0 h 277"/>
                    <a:gd name="T32" fmla="*/ 0 w 355"/>
                    <a:gd name="T33" fmla="*/ 0 h 277"/>
                    <a:gd name="T34" fmla="*/ 0 w 355"/>
                    <a:gd name="T35" fmla="*/ 0 h 277"/>
                    <a:gd name="T36" fmla="*/ 0 w 355"/>
                    <a:gd name="T37" fmla="*/ 0 h 277"/>
                    <a:gd name="T38" fmla="*/ 0 w 355"/>
                    <a:gd name="T39" fmla="*/ 0 h 277"/>
                    <a:gd name="T40" fmla="*/ 0 w 355"/>
                    <a:gd name="T41" fmla="*/ 0 h 277"/>
                    <a:gd name="T42" fmla="*/ 0 w 355"/>
                    <a:gd name="T43" fmla="*/ 0 h 277"/>
                    <a:gd name="T44" fmla="*/ 0 w 355"/>
                    <a:gd name="T45" fmla="*/ 0 h 277"/>
                    <a:gd name="T46" fmla="*/ 0 w 355"/>
                    <a:gd name="T47" fmla="*/ 0 h 277"/>
                    <a:gd name="T48" fmla="*/ 0 w 355"/>
                    <a:gd name="T49" fmla="*/ 0 h 277"/>
                    <a:gd name="T50" fmla="*/ 0 w 355"/>
                    <a:gd name="T51" fmla="*/ 0 h 277"/>
                    <a:gd name="T52" fmla="*/ 0 w 355"/>
                    <a:gd name="T53" fmla="*/ 0 h 277"/>
                    <a:gd name="T54" fmla="*/ 0 w 355"/>
                    <a:gd name="T55" fmla="*/ 0 h 277"/>
                    <a:gd name="T56" fmla="*/ 0 w 355"/>
                    <a:gd name="T57" fmla="*/ 0 h 277"/>
                    <a:gd name="T58" fmla="*/ 0 w 355"/>
                    <a:gd name="T59" fmla="*/ 0 h 277"/>
                    <a:gd name="T60" fmla="*/ 0 w 355"/>
                    <a:gd name="T61" fmla="*/ 0 h 277"/>
                    <a:gd name="T62" fmla="*/ 0 w 355"/>
                    <a:gd name="T63" fmla="*/ 0 h 277"/>
                    <a:gd name="T64" fmla="*/ 0 w 355"/>
                    <a:gd name="T65" fmla="*/ 0 h 277"/>
                    <a:gd name="T66" fmla="*/ 0 w 355"/>
                    <a:gd name="T67" fmla="*/ 0 h 277"/>
                    <a:gd name="T68" fmla="*/ 0 w 355"/>
                    <a:gd name="T69" fmla="*/ 0 h 277"/>
                    <a:gd name="T70" fmla="*/ 0 w 355"/>
                    <a:gd name="T71" fmla="*/ 0 h 277"/>
                    <a:gd name="T72" fmla="*/ 0 w 355"/>
                    <a:gd name="T73" fmla="*/ 0 h 277"/>
                    <a:gd name="T74" fmla="*/ 0 w 355"/>
                    <a:gd name="T75" fmla="*/ 0 h 277"/>
                    <a:gd name="T76" fmla="*/ 0 w 355"/>
                    <a:gd name="T77" fmla="*/ 0 h 277"/>
                    <a:gd name="T78" fmla="*/ 0 w 355"/>
                    <a:gd name="T79" fmla="*/ 0 h 277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</a:gdLst>
                  <a:ahLst/>
                  <a:cxnLst>
                    <a:cxn ang="T80">
                      <a:pos x="T0" y="T1"/>
                    </a:cxn>
                    <a:cxn ang="T81">
                      <a:pos x="T2" y="T3"/>
                    </a:cxn>
                    <a:cxn ang="T82">
                      <a:pos x="T4" y="T5"/>
                    </a:cxn>
                    <a:cxn ang="T83">
                      <a:pos x="T6" y="T7"/>
                    </a:cxn>
                    <a:cxn ang="T84">
                      <a:pos x="T8" y="T9"/>
                    </a:cxn>
                    <a:cxn ang="T85">
                      <a:pos x="T10" y="T11"/>
                    </a:cxn>
                    <a:cxn ang="T86">
                      <a:pos x="T12" y="T13"/>
                    </a:cxn>
                    <a:cxn ang="T87">
                      <a:pos x="T14" y="T15"/>
                    </a:cxn>
                    <a:cxn ang="T88">
                      <a:pos x="T16" y="T17"/>
                    </a:cxn>
                    <a:cxn ang="T89">
                      <a:pos x="T18" y="T19"/>
                    </a:cxn>
                    <a:cxn ang="T90">
                      <a:pos x="T20" y="T21"/>
                    </a:cxn>
                    <a:cxn ang="T91">
                      <a:pos x="T22" y="T23"/>
                    </a:cxn>
                    <a:cxn ang="T92">
                      <a:pos x="T24" y="T25"/>
                    </a:cxn>
                    <a:cxn ang="T93">
                      <a:pos x="T26" y="T27"/>
                    </a:cxn>
                    <a:cxn ang="T94">
                      <a:pos x="T28" y="T29"/>
                    </a:cxn>
                    <a:cxn ang="T95">
                      <a:pos x="T30" y="T31"/>
                    </a:cxn>
                    <a:cxn ang="T96">
                      <a:pos x="T32" y="T33"/>
                    </a:cxn>
                    <a:cxn ang="T97">
                      <a:pos x="T34" y="T35"/>
                    </a:cxn>
                    <a:cxn ang="T98">
                      <a:pos x="T36" y="T37"/>
                    </a:cxn>
                    <a:cxn ang="T99">
                      <a:pos x="T38" y="T39"/>
                    </a:cxn>
                    <a:cxn ang="T100">
                      <a:pos x="T40" y="T41"/>
                    </a:cxn>
                    <a:cxn ang="T101">
                      <a:pos x="T42" y="T43"/>
                    </a:cxn>
                    <a:cxn ang="T102">
                      <a:pos x="T44" y="T45"/>
                    </a:cxn>
                    <a:cxn ang="T103">
                      <a:pos x="T46" y="T47"/>
                    </a:cxn>
                    <a:cxn ang="T104">
                      <a:pos x="T48" y="T49"/>
                    </a:cxn>
                    <a:cxn ang="T105">
                      <a:pos x="T50" y="T51"/>
                    </a:cxn>
                    <a:cxn ang="T106">
                      <a:pos x="T52" y="T53"/>
                    </a:cxn>
                    <a:cxn ang="T107">
                      <a:pos x="T54" y="T55"/>
                    </a:cxn>
                    <a:cxn ang="T108">
                      <a:pos x="T56" y="T57"/>
                    </a:cxn>
                    <a:cxn ang="T109">
                      <a:pos x="T58" y="T59"/>
                    </a:cxn>
                    <a:cxn ang="T110">
                      <a:pos x="T60" y="T61"/>
                    </a:cxn>
                    <a:cxn ang="T111">
                      <a:pos x="T62" y="T63"/>
                    </a:cxn>
                    <a:cxn ang="T112">
                      <a:pos x="T64" y="T65"/>
                    </a:cxn>
                    <a:cxn ang="T113">
                      <a:pos x="T66" y="T67"/>
                    </a:cxn>
                    <a:cxn ang="T114">
                      <a:pos x="T68" y="T69"/>
                    </a:cxn>
                    <a:cxn ang="T115">
                      <a:pos x="T70" y="T71"/>
                    </a:cxn>
                    <a:cxn ang="T116">
                      <a:pos x="T72" y="T73"/>
                    </a:cxn>
                    <a:cxn ang="T117">
                      <a:pos x="T74" y="T75"/>
                    </a:cxn>
                    <a:cxn ang="T118">
                      <a:pos x="T76" y="T77"/>
                    </a:cxn>
                    <a:cxn ang="T119">
                      <a:pos x="T78" y="T79"/>
                    </a:cxn>
                  </a:cxnLst>
                  <a:rect l="0" t="0" r="r" b="b"/>
                  <a:pathLst>
                    <a:path w="355" h="277">
                      <a:moveTo>
                        <a:pt x="10" y="4"/>
                      </a:moveTo>
                      <a:cubicBezTo>
                        <a:pt x="22" y="0"/>
                        <a:pt x="24" y="14"/>
                        <a:pt x="36" y="18"/>
                      </a:cubicBezTo>
                      <a:cubicBezTo>
                        <a:pt x="37" y="19"/>
                        <a:pt x="45" y="29"/>
                        <a:pt x="46" y="30"/>
                      </a:cubicBezTo>
                      <a:cubicBezTo>
                        <a:pt x="56" y="40"/>
                        <a:pt x="67" y="38"/>
                        <a:pt x="76" y="52"/>
                      </a:cubicBezTo>
                      <a:cubicBezTo>
                        <a:pt x="80" y="58"/>
                        <a:pt x="92" y="66"/>
                        <a:pt x="92" y="66"/>
                      </a:cubicBezTo>
                      <a:cubicBezTo>
                        <a:pt x="96" y="79"/>
                        <a:pt x="112" y="88"/>
                        <a:pt x="122" y="98"/>
                      </a:cubicBezTo>
                      <a:cubicBezTo>
                        <a:pt x="124" y="105"/>
                        <a:pt x="130" y="124"/>
                        <a:pt x="136" y="128"/>
                      </a:cubicBezTo>
                      <a:cubicBezTo>
                        <a:pt x="140" y="130"/>
                        <a:pt x="148" y="132"/>
                        <a:pt x="148" y="132"/>
                      </a:cubicBezTo>
                      <a:cubicBezTo>
                        <a:pt x="150" y="138"/>
                        <a:pt x="154" y="150"/>
                        <a:pt x="154" y="150"/>
                      </a:cubicBezTo>
                      <a:cubicBezTo>
                        <a:pt x="161" y="139"/>
                        <a:pt x="168" y="144"/>
                        <a:pt x="176" y="152"/>
                      </a:cubicBezTo>
                      <a:cubicBezTo>
                        <a:pt x="174" y="167"/>
                        <a:pt x="173" y="181"/>
                        <a:pt x="170" y="196"/>
                      </a:cubicBezTo>
                      <a:cubicBezTo>
                        <a:pt x="171" y="202"/>
                        <a:pt x="174" y="220"/>
                        <a:pt x="180" y="224"/>
                      </a:cubicBezTo>
                      <a:cubicBezTo>
                        <a:pt x="185" y="228"/>
                        <a:pt x="193" y="228"/>
                        <a:pt x="198" y="232"/>
                      </a:cubicBezTo>
                      <a:cubicBezTo>
                        <a:pt x="204" y="230"/>
                        <a:pt x="216" y="234"/>
                        <a:pt x="216" y="234"/>
                      </a:cubicBezTo>
                      <a:cubicBezTo>
                        <a:pt x="223" y="241"/>
                        <a:pt x="225" y="245"/>
                        <a:pt x="236" y="242"/>
                      </a:cubicBezTo>
                      <a:cubicBezTo>
                        <a:pt x="242" y="240"/>
                        <a:pt x="254" y="236"/>
                        <a:pt x="254" y="236"/>
                      </a:cubicBezTo>
                      <a:cubicBezTo>
                        <a:pt x="260" y="240"/>
                        <a:pt x="265" y="246"/>
                        <a:pt x="272" y="248"/>
                      </a:cubicBezTo>
                      <a:cubicBezTo>
                        <a:pt x="277" y="250"/>
                        <a:pt x="291" y="252"/>
                        <a:pt x="296" y="256"/>
                      </a:cubicBezTo>
                      <a:cubicBezTo>
                        <a:pt x="301" y="260"/>
                        <a:pt x="314" y="264"/>
                        <a:pt x="314" y="264"/>
                      </a:cubicBezTo>
                      <a:cubicBezTo>
                        <a:pt x="330" y="263"/>
                        <a:pt x="338" y="261"/>
                        <a:pt x="352" y="266"/>
                      </a:cubicBezTo>
                      <a:cubicBezTo>
                        <a:pt x="355" y="275"/>
                        <a:pt x="350" y="277"/>
                        <a:pt x="342" y="274"/>
                      </a:cubicBezTo>
                      <a:cubicBezTo>
                        <a:pt x="336" y="276"/>
                        <a:pt x="322" y="272"/>
                        <a:pt x="322" y="272"/>
                      </a:cubicBezTo>
                      <a:cubicBezTo>
                        <a:pt x="314" y="275"/>
                        <a:pt x="308" y="272"/>
                        <a:pt x="300" y="270"/>
                      </a:cubicBezTo>
                      <a:cubicBezTo>
                        <a:pt x="296" y="269"/>
                        <a:pt x="288" y="266"/>
                        <a:pt x="288" y="266"/>
                      </a:cubicBezTo>
                      <a:cubicBezTo>
                        <a:pt x="276" y="270"/>
                        <a:pt x="264" y="266"/>
                        <a:pt x="252" y="264"/>
                      </a:cubicBezTo>
                      <a:cubicBezTo>
                        <a:pt x="245" y="259"/>
                        <a:pt x="242" y="257"/>
                        <a:pt x="234" y="260"/>
                      </a:cubicBezTo>
                      <a:cubicBezTo>
                        <a:pt x="211" y="252"/>
                        <a:pt x="192" y="256"/>
                        <a:pt x="172" y="242"/>
                      </a:cubicBezTo>
                      <a:cubicBezTo>
                        <a:pt x="165" y="231"/>
                        <a:pt x="176" y="221"/>
                        <a:pt x="160" y="216"/>
                      </a:cubicBezTo>
                      <a:cubicBezTo>
                        <a:pt x="154" y="233"/>
                        <a:pt x="136" y="203"/>
                        <a:pt x="126" y="200"/>
                      </a:cubicBezTo>
                      <a:cubicBezTo>
                        <a:pt x="120" y="196"/>
                        <a:pt x="114" y="190"/>
                        <a:pt x="108" y="186"/>
                      </a:cubicBezTo>
                      <a:cubicBezTo>
                        <a:pt x="104" y="175"/>
                        <a:pt x="104" y="165"/>
                        <a:pt x="94" y="158"/>
                      </a:cubicBezTo>
                      <a:cubicBezTo>
                        <a:pt x="83" y="142"/>
                        <a:pt x="85" y="119"/>
                        <a:pt x="68" y="108"/>
                      </a:cubicBezTo>
                      <a:cubicBezTo>
                        <a:pt x="67" y="106"/>
                        <a:pt x="66" y="104"/>
                        <a:pt x="64" y="102"/>
                      </a:cubicBezTo>
                      <a:cubicBezTo>
                        <a:pt x="62" y="101"/>
                        <a:pt x="59" y="102"/>
                        <a:pt x="58" y="100"/>
                      </a:cubicBezTo>
                      <a:cubicBezTo>
                        <a:pt x="56" y="97"/>
                        <a:pt x="54" y="88"/>
                        <a:pt x="54" y="88"/>
                      </a:cubicBezTo>
                      <a:cubicBezTo>
                        <a:pt x="59" y="73"/>
                        <a:pt x="52" y="61"/>
                        <a:pt x="38" y="58"/>
                      </a:cubicBezTo>
                      <a:cubicBezTo>
                        <a:pt x="32" y="49"/>
                        <a:pt x="31" y="44"/>
                        <a:pt x="20" y="40"/>
                      </a:cubicBezTo>
                      <a:cubicBezTo>
                        <a:pt x="16" y="27"/>
                        <a:pt x="16" y="26"/>
                        <a:pt x="4" y="22"/>
                      </a:cubicBezTo>
                      <a:cubicBezTo>
                        <a:pt x="1" y="13"/>
                        <a:pt x="0" y="5"/>
                        <a:pt x="10" y="2"/>
                      </a:cubicBezTo>
                      <a:cubicBezTo>
                        <a:pt x="18" y="5"/>
                        <a:pt x="18" y="4"/>
                        <a:pt x="10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4" name="Freeform 19"/>
                <p:cNvSpPr>
                  <a:spLocks/>
                </p:cNvSpPr>
                <p:nvPr/>
              </p:nvSpPr>
              <p:spPr bwMode="ltGray">
                <a:xfrm>
                  <a:off x="1827" y="541"/>
                  <a:ext cx="67" cy="68"/>
                </a:xfrm>
                <a:custGeom>
                  <a:avLst/>
                  <a:gdLst>
                    <a:gd name="T0" fmla="*/ 0 w 156"/>
                    <a:gd name="T1" fmla="*/ 0 h 206"/>
                    <a:gd name="T2" fmla="*/ 0 w 156"/>
                    <a:gd name="T3" fmla="*/ 0 h 206"/>
                    <a:gd name="T4" fmla="*/ 0 w 156"/>
                    <a:gd name="T5" fmla="*/ 0 h 206"/>
                    <a:gd name="T6" fmla="*/ 0 w 156"/>
                    <a:gd name="T7" fmla="*/ 0 h 206"/>
                    <a:gd name="T8" fmla="*/ 0 w 156"/>
                    <a:gd name="T9" fmla="*/ 0 h 206"/>
                    <a:gd name="T10" fmla="*/ 0 w 156"/>
                    <a:gd name="T11" fmla="*/ 0 h 206"/>
                    <a:gd name="T12" fmla="*/ 0 w 156"/>
                    <a:gd name="T13" fmla="*/ 0 h 206"/>
                    <a:gd name="T14" fmla="*/ 0 w 156"/>
                    <a:gd name="T15" fmla="*/ 0 h 206"/>
                    <a:gd name="T16" fmla="*/ 0 w 156"/>
                    <a:gd name="T17" fmla="*/ 0 h 206"/>
                    <a:gd name="T18" fmla="*/ 0 w 156"/>
                    <a:gd name="T19" fmla="*/ 0 h 206"/>
                    <a:gd name="T20" fmla="*/ 0 w 156"/>
                    <a:gd name="T21" fmla="*/ 0 h 206"/>
                    <a:gd name="T22" fmla="*/ 0 w 156"/>
                    <a:gd name="T23" fmla="*/ 0 h 206"/>
                    <a:gd name="T24" fmla="*/ 0 w 156"/>
                    <a:gd name="T25" fmla="*/ 0 h 206"/>
                    <a:gd name="T26" fmla="*/ 0 w 156"/>
                    <a:gd name="T27" fmla="*/ 0 h 206"/>
                    <a:gd name="T28" fmla="*/ 0 w 156"/>
                    <a:gd name="T29" fmla="*/ 0 h 206"/>
                    <a:gd name="T30" fmla="*/ 0 w 156"/>
                    <a:gd name="T31" fmla="*/ 0 h 206"/>
                    <a:gd name="T32" fmla="*/ 0 w 156"/>
                    <a:gd name="T33" fmla="*/ 0 h 206"/>
                    <a:gd name="T34" fmla="*/ 0 w 156"/>
                    <a:gd name="T35" fmla="*/ 0 h 206"/>
                    <a:gd name="T36" fmla="*/ 0 w 156"/>
                    <a:gd name="T37" fmla="*/ 0 h 206"/>
                    <a:gd name="T38" fmla="*/ 0 w 156"/>
                    <a:gd name="T39" fmla="*/ 0 h 206"/>
                    <a:gd name="T40" fmla="*/ 0 w 156"/>
                    <a:gd name="T41" fmla="*/ 0 h 206"/>
                    <a:gd name="T42" fmla="*/ 0 w 156"/>
                    <a:gd name="T43" fmla="*/ 0 h 206"/>
                    <a:gd name="T44" fmla="*/ 0 w 156"/>
                    <a:gd name="T45" fmla="*/ 0 h 206"/>
                    <a:gd name="T46" fmla="*/ 0 w 156"/>
                    <a:gd name="T47" fmla="*/ 0 h 206"/>
                    <a:gd name="T48" fmla="*/ 0 w 156"/>
                    <a:gd name="T49" fmla="*/ 0 h 206"/>
                    <a:gd name="T50" fmla="*/ 0 w 156"/>
                    <a:gd name="T51" fmla="*/ 0 h 206"/>
                    <a:gd name="T52" fmla="*/ 0 w 156"/>
                    <a:gd name="T53" fmla="*/ 0 h 206"/>
                    <a:gd name="T54" fmla="*/ 0 w 156"/>
                    <a:gd name="T55" fmla="*/ 0 h 206"/>
                    <a:gd name="T56" fmla="*/ 0 w 156"/>
                    <a:gd name="T57" fmla="*/ 0 h 206"/>
                    <a:gd name="T58" fmla="*/ 0 w 156"/>
                    <a:gd name="T59" fmla="*/ 0 h 206"/>
                    <a:gd name="T60" fmla="*/ 0 w 156"/>
                    <a:gd name="T61" fmla="*/ 0 h 206"/>
                    <a:gd name="T62" fmla="*/ 0 w 156"/>
                    <a:gd name="T63" fmla="*/ 0 h 20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0" t="0" r="r" b="b"/>
                  <a:pathLst>
                    <a:path w="156" h="206">
                      <a:moveTo>
                        <a:pt x="54" y="66"/>
                      </a:moveTo>
                      <a:cubicBezTo>
                        <a:pt x="58" y="63"/>
                        <a:pt x="64" y="63"/>
                        <a:pt x="66" y="58"/>
                      </a:cubicBezTo>
                      <a:cubicBezTo>
                        <a:pt x="67" y="56"/>
                        <a:pt x="67" y="53"/>
                        <a:pt x="68" y="52"/>
                      </a:cubicBezTo>
                      <a:cubicBezTo>
                        <a:pt x="71" y="49"/>
                        <a:pt x="80" y="44"/>
                        <a:pt x="80" y="44"/>
                      </a:cubicBezTo>
                      <a:cubicBezTo>
                        <a:pt x="113" y="55"/>
                        <a:pt x="85" y="29"/>
                        <a:pt x="106" y="22"/>
                      </a:cubicBezTo>
                      <a:cubicBezTo>
                        <a:pt x="110" y="17"/>
                        <a:pt x="108" y="9"/>
                        <a:pt x="112" y="4"/>
                      </a:cubicBezTo>
                      <a:cubicBezTo>
                        <a:pt x="115" y="1"/>
                        <a:pt x="124" y="0"/>
                        <a:pt x="124" y="0"/>
                      </a:cubicBezTo>
                      <a:cubicBezTo>
                        <a:pt x="138" y="14"/>
                        <a:pt x="126" y="23"/>
                        <a:pt x="150" y="28"/>
                      </a:cubicBezTo>
                      <a:cubicBezTo>
                        <a:pt x="156" y="36"/>
                        <a:pt x="154" y="39"/>
                        <a:pt x="146" y="44"/>
                      </a:cubicBezTo>
                      <a:cubicBezTo>
                        <a:pt x="141" y="52"/>
                        <a:pt x="135" y="61"/>
                        <a:pt x="126" y="64"/>
                      </a:cubicBezTo>
                      <a:cubicBezTo>
                        <a:pt x="118" y="75"/>
                        <a:pt x="128" y="83"/>
                        <a:pt x="132" y="94"/>
                      </a:cubicBezTo>
                      <a:cubicBezTo>
                        <a:pt x="129" y="103"/>
                        <a:pt x="135" y="105"/>
                        <a:pt x="142" y="110"/>
                      </a:cubicBezTo>
                      <a:cubicBezTo>
                        <a:pt x="145" y="119"/>
                        <a:pt x="141" y="120"/>
                        <a:pt x="146" y="128"/>
                      </a:cubicBezTo>
                      <a:cubicBezTo>
                        <a:pt x="142" y="139"/>
                        <a:pt x="135" y="133"/>
                        <a:pt x="128" y="128"/>
                      </a:cubicBezTo>
                      <a:cubicBezTo>
                        <a:pt x="116" y="132"/>
                        <a:pt x="122" y="136"/>
                        <a:pt x="116" y="146"/>
                      </a:cubicBezTo>
                      <a:cubicBezTo>
                        <a:pt x="113" y="151"/>
                        <a:pt x="108" y="152"/>
                        <a:pt x="104" y="156"/>
                      </a:cubicBezTo>
                      <a:cubicBezTo>
                        <a:pt x="107" y="167"/>
                        <a:pt x="112" y="191"/>
                        <a:pt x="100" y="198"/>
                      </a:cubicBezTo>
                      <a:cubicBezTo>
                        <a:pt x="96" y="200"/>
                        <a:pt x="92" y="200"/>
                        <a:pt x="88" y="202"/>
                      </a:cubicBezTo>
                      <a:cubicBezTo>
                        <a:pt x="86" y="203"/>
                        <a:pt x="84" y="205"/>
                        <a:pt x="82" y="206"/>
                      </a:cubicBezTo>
                      <a:cubicBezTo>
                        <a:pt x="80" y="205"/>
                        <a:pt x="77" y="204"/>
                        <a:pt x="76" y="202"/>
                      </a:cubicBezTo>
                      <a:cubicBezTo>
                        <a:pt x="74" y="198"/>
                        <a:pt x="76" y="191"/>
                        <a:pt x="72" y="190"/>
                      </a:cubicBezTo>
                      <a:cubicBezTo>
                        <a:pt x="68" y="189"/>
                        <a:pt x="60" y="186"/>
                        <a:pt x="60" y="186"/>
                      </a:cubicBezTo>
                      <a:cubicBezTo>
                        <a:pt x="53" y="188"/>
                        <a:pt x="49" y="192"/>
                        <a:pt x="42" y="194"/>
                      </a:cubicBezTo>
                      <a:cubicBezTo>
                        <a:pt x="34" y="189"/>
                        <a:pt x="37" y="183"/>
                        <a:pt x="28" y="186"/>
                      </a:cubicBezTo>
                      <a:cubicBezTo>
                        <a:pt x="12" y="181"/>
                        <a:pt x="19" y="161"/>
                        <a:pt x="10" y="148"/>
                      </a:cubicBezTo>
                      <a:cubicBezTo>
                        <a:pt x="5" y="121"/>
                        <a:pt x="11" y="147"/>
                        <a:pt x="4" y="130"/>
                      </a:cubicBezTo>
                      <a:cubicBezTo>
                        <a:pt x="2" y="126"/>
                        <a:pt x="0" y="118"/>
                        <a:pt x="0" y="118"/>
                      </a:cubicBezTo>
                      <a:cubicBezTo>
                        <a:pt x="2" y="95"/>
                        <a:pt x="0" y="83"/>
                        <a:pt x="20" y="96"/>
                      </a:cubicBezTo>
                      <a:cubicBezTo>
                        <a:pt x="23" y="105"/>
                        <a:pt x="23" y="110"/>
                        <a:pt x="32" y="104"/>
                      </a:cubicBezTo>
                      <a:cubicBezTo>
                        <a:pt x="35" y="95"/>
                        <a:pt x="29" y="88"/>
                        <a:pt x="34" y="80"/>
                      </a:cubicBezTo>
                      <a:cubicBezTo>
                        <a:pt x="36" y="76"/>
                        <a:pt x="48" y="73"/>
                        <a:pt x="52" y="70"/>
                      </a:cubicBezTo>
                      <a:cubicBezTo>
                        <a:pt x="57" y="63"/>
                        <a:pt x="58" y="62"/>
                        <a:pt x="54" y="6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5" name="Freeform 20"/>
                <p:cNvSpPr>
                  <a:spLocks/>
                </p:cNvSpPr>
                <p:nvPr/>
              </p:nvSpPr>
              <p:spPr bwMode="ltGray">
                <a:xfrm>
                  <a:off x="1892" y="572"/>
                  <a:ext cx="47" cy="13"/>
                </a:xfrm>
                <a:custGeom>
                  <a:avLst/>
                  <a:gdLst>
                    <a:gd name="T0" fmla="*/ 0 w 109"/>
                    <a:gd name="T1" fmla="*/ 0 h 38"/>
                    <a:gd name="T2" fmla="*/ 0 w 109"/>
                    <a:gd name="T3" fmla="*/ 0 h 38"/>
                    <a:gd name="T4" fmla="*/ 0 w 109"/>
                    <a:gd name="T5" fmla="*/ 0 h 38"/>
                    <a:gd name="T6" fmla="*/ 0 w 109"/>
                    <a:gd name="T7" fmla="*/ 0 h 38"/>
                    <a:gd name="T8" fmla="*/ 0 w 109"/>
                    <a:gd name="T9" fmla="*/ 0 h 38"/>
                    <a:gd name="T10" fmla="*/ 0 w 109"/>
                    <a:gd name="T11" fmla="*/ 0 h 38"/>
                    <a:gd name="T12" fmla="*/ 0 w 109"/>
                    <a:gd name="T13" fmla="*/ 0 h 38"/>
                    <a:gd name="T14" fmla="*/ 0 w 109"/>
                    <a:gd name="T15" fmla="*/ 0 h 38"/>
                    <a:gd name="T16" fmla="*/ 0 w 109"/>
                    <a:gd name="T17" fmla="*/ 0 h 38"/>
                    <a:gd name="T18" fmla="*/ 0 w 109"/>
                    <a:gd name="T19" fmla="*/ 0 h 3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09" h="38">
                      <a:moveTo>
                        <a:pt x="4" y="32"/>
                      </a:moveTo>
                      <a:cubicBezTo>
                        <a:pt x="7" y="22"/>
                        <a:pt x="7" y="14"/>
                        <a:pt x="18" y="10"/>
                      </a:cubicBezTo>
                      <a:cubicBezTo>
                        <a:pt x="28" y="12"/>
                        <a:pt x="37" y="14"/>
                        <a:pt x="46" y="20"/>
                      </a:cubicBezTo>
                      <a:cubicBezTo>
                        <a:pt x="62" y="15"/>
                        <a:pt x="54" y="17"/>
                        <a:pt x="72" y="14"/>
                      </a:cubicBezTo>
                      <a:cubicBezTo>
                        <a:pt x="77" y="9"/>
                        <a:pt x="90" y="0"/>
                        <a:pt x="90" y="0"/>
                      </a:cubicBezTo>
                      <a:cubicBezTo>
                        <a:pt x="109" y="6"/>
                        <a:pt x="85" y="23"/>
                        <a:pt x="76" y="26"/>
                      </a:cubicBezTo>
                      <a:cubicBezTo>
                        <a:pt x="71" y="33"/>
                        <a:pt x="68" y="35"/>
                        <a:pt x="60" y="38"/>
                      </a:cubicBezTo>
                      <a:cubicBezTo>
                        <a:pt x="54" y="36"/>
                        <a:pt x="42" y="32"/>
                        <a:pt x="42" y="32"/>
                      </a:cubicBezTo>
                      <a:cubicBezTo>
                        <a:pt x="33" y="23"/>
                        <a:pt x="26" y="26"/>
                        <a:pt x="14" y="30"/>
                      </a:cubicBezTo>
                      <a:cubicBezTo>
                        <a:pt x="1" y="28"/>
                        <a:pt x="0" y="24"/>
                        <a:pt x="4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6" name="Freeform 21"/>
                <p:cNvSpPr>
                  <a:spLocks/>
                </p:cNvSpPr>
                <p:nvPr/>
              </p:nvSpPr>
              <p:spPr bwMode="ltGray">
                <a:xfrm>
                  <a:off x="1890" y="588"/>
                  <a:ext cx="32" cy="34"/>
                </a:xfrm>
                <a:custGeom>
                  <a:avLst/>
                  <a:gdLst>
                    <a:gd name="T0" fmla="*/ 0 w 76"/>
                    <a:gd name="T1" fmla="*/ 0 h 104"/>
                    <a:gd name="T2" fmla="*/ 0 w 76"/>
                    <a:gd name="T3" fmla="*/ 0 h 104"/>
                    <a:gd name="T4" fmla="*/ 0 w 76"/>
                    <a:gd name="T5" fmla="*/ 0 h 104"/>
                    <a:gd name="T6" fmla="*/ 0 w 76"/>
                    <a:gd name="T7" fmla="*/ 0 h 104"/>
                    <a:gd name="T8" fmla="*/ 0 w 76"/>
                    <a:gd name="T9" fmla="*/ 0 h 104"/>
                    <a:gd name="T10" fmla="*/ 0 w 76"/>
                    <a:gd name="T11" fmla="*/ 0 h 104"/>
                    <a:gd name="T12" fmla="*/ 0 w 76"/>
                    <a:gd name="T13" fmla="*/ 0 h 104"/>
                    <a:gd name="T14" fmla="*/ 0 w 76"/>
                    <a:gd name="T15" fmla="*/ 0 h 104"/>
                    <a:gd name="T16" fmla="*/ 0 w 76"/>
                    <a:gd name="T17" fmla="*/ 0 h 104"/>
                    <a:gd name="T18" fmla="*/ 0 w 76"/>
                    <a:gd name="T19" fmla="*/ 0 h 104"/>
                    <a:gd name="T20" fmla="*/ 0 w 76"/>
                    <a:gd name="T21" fmla="*/ 0 h 104"/>
                    <a:gd name="T22" fmla="*/ 0 w 76"/>
                    <a:gd name="T23" fmla="*/ 0 h 104"/>
                    <a:gd name="T24" fmla="*/ 0 w 76"/>
                    <a:gd name="T25" fmla="*/ 0 h 104"/>
                    <a:gd name="T26" fmla="*/ 0 w 76"/>
                    <a:gd name="T27" fmla="*/ 0 h 104"/>
                    <a:gd name="T28" fmla="*/ 0 w 76"/>
                    <a:gd name="T29" fmla="*/ 0 h 104"/>
                    <a:gd name="T30" fmla="*/ 0 w 76"/>
                    <a:gd name="T31" fmla="*/ 0 h 104"/>
                    <a:gd name="T32" fmla="*/ 0 w 76"/>
                    <a:gd name="T33" fmla="*/ 0 h 104"/>
                    <a:gd name="T34" fmla="*/ 0 w 76"/>
                    <a:gd name="T35" fmla="*/ 0 h 10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76" h="104">
                      <a:moveTo>
                        <a:pt x="8" y="18"/>
                      </a:moveTo>
                      <a:cubicBezTo>
                        <a:pt x="10" y="8"/>
                        <a:pt x="9" y="3"/>
                        <a:pt x="18" y="0"/>
                      </a:cubicBezTo>
                      <a:cubicBezTo>
                        <a:pt x="28" y="3"/>
                        <a:pt x="25" y="12"/>
                        <a:pt x="34" y="18"/>
                      </a:cubicBezTo>
                      <a:cubicBezTo>
                        <a:pt x="46" y="16"/>
                        <a:pt x="51" y="8"/>
                        <a:pt x="62" y="4"/>
                      </a:cubicBezTo>
                      <a:cubicBezTo>
                        <a:pt x="76" y="9"/>
                        <a:pt x="56" y="31"/>
                        <a:pt x="46" y="34"/>
                      </a:cubicBezTo>
                      <a:cubicBezTo>
                        <a:pt x="51" y="56"/>
                        <a:pt x="43" y="29"/>
                        <a:pt x="54" y="48"/>
                      </a:cubicBezTo>
                      <a:cubicBezTo>
                        <a:pt x="56" y="52"/>
                        <a:pt x="58" y="60"/>
                        <a:pt x="58" y="60"/>
                      </a:cubicBezTo>
                      <a:cubicBezTo>
                        <a:pt x="55" y="68"/>
                        <a:pt x="54" y="71"/>
                        <a:pt x="46" y="74"/>
                      </a:cubicBezTo>
                      <a:cubicBezTo>
                        <a:pt x="38" y="71"/>
                        <a:pt x="37" y="68"/>
                        <a:pt x="34" y="60"/>
                      </a:cubicBezTo>
                      <a:cubicBezTo>
                        <a:pt x="33" y="50"/>
                        <a:pt x="32" y="33"/>
                        <a:pt x="22" y="48"/>
                      </a:cubicBezTo>
                      <a:cubicBezTo>
                        <a:pt x="25" y="60"/>
                        <a:pt x="23" y="53"/>
                        <a:pt x="28" y="68"/>
                      </a:cubicBezTo>
                      <a:cubicBezTo>
                        <a:pt x="29" y="70"/>
                        <a:pt x="30" y="74"/>
                        <a:pt x="30" y="74"/>
                      </a:cubicBezTo>
                      <a:cubicBezTo>
                        <a:pt x="24" y="84"/>
                        <a:pt x="22" y="93"/>
                        <a:pt x="20" y="104"/>
                      </a:cubicBezTo>
                      <a:cubicBezTo>
                        <a:pt x="17" y="103"/>
                        <a:pt x="14" y="104"/>
                        <a:pt x="12" y="102"/>
                      </a:cubicBezTo>
                      <a:cubicBezTo>
                        <a:pt x="9" y="99"/>
                        <a:pt x="8" y="90"/>
                        <a:pt x="8" y="90"/>
                      </a:cubicBezTo>
                      <a:cubicBezTo>
                        <a:pt x="13" y="75"/>
                        <a:pt x="14" y="64"/>
                        <a:pt x="0" y="54"/>
                      </a:cubicBezTo>
                      <a:cubicBezTo>
                        <a:pt x="1" y="46"/>
                        <a:pt x="1" y="38"/>
                        <a:pt x="2" y="30"/>
                      </a:cubicBezTo>
                      <a:cubicBezTo>
                        <a:pt x="2" y="27"/>
                        <a:pt x="13" y="2"/>
                        <a:pt x="8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7" name="Freeform 22"/>
                <p:cNvSpPr>
                  <a:spLocks/>
                </p:cNvSpPr>
                <p:nvPr/>
              </p:nvSpPr>
              <p:spPr bwMode="ltGray">
                <a:xfrm>
                  <a:off x="1944" y="569"/>
                  <a:ext cx="16" cy="20"/>
                </a:xfrm>
                <a:custGeom>
                  <a:avLst/>
                  <a:gdLst>
                    <a:gd name="T0" fmla="*/ 0 w 37"/>
                    <a:gd name="T1" fmla="*/ 0 h 61"/>
                    <a:gd name="T2" fmla="*/ 0 w 37"/>
                    <a:gd name="T3" fmla="*/ 0 h 61"/>
                    <a:gd name="T4" fmla="*/ 0 w 37"/>
                    <a:gd name="T5" fmla="*/ 0 h 61"/>
                    <a:gd name="T6" fmla="*/ 0 w 37"/>
                    <a:gd name="T7" fmla="*/ 0 h 61"/>
                    <a:gd name="T8" fmla="*/ 0 w 37"/>
                    <a:gd name="T9" fmla="*/ 0 h 61"/>
                    <a:gd name="T10" fmla="*/ 0 w 37"/>
                    <a:gd name="T11" fmla="*/ 0 h 61"/>
                    <a:gd name="T12" fmla="*/ 0 w 37"/>
                    <a:gd name="T13" fmla="*/ 0 h 61"/>
                    <a:gd name="T14" fmla="*/ 0 w 37"/>
                    <a:gd name="T15" fmla="*/ 0 h 6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7" h="61">
                      <a:moveTo>
                        <a:pt x="3" y="28"/>
                      </a:moveTo>
                      <a:cubicBezTo>
                        <a:pt x="5" y="14"/>
                        <a:pt x="2" y="7"/>
                        <a:pt x="13" y="0"/>
                      </a:cubicBezTo>
                      <a:cubicBezTo>
                        <a:pt x="26" y="9"/>
                        <a:pt x="23" y="17"/>
                        <a:pt x="15" y="28"/>
                      </a:cubicBezTo>
                      <a:cubicBezTo>
                        <a:pt x="25" y="31"/>
                        <a:pt x="33" y="27"/>
                        <a:pt x="37" y="38"/>
                      </a:cubicBezTo>
                      <a:cubicBezTo>
                        <a:pt x="30" y="45"/>
                        <a:pt x="28" y="47"/>
                        <a:pt x="19" y="44"/>
                      </a:cubicBezTo>
                      <a:cubicBezTo>
                        <a:pt x="13" y="54"/>
                        <a:pt x="18" y="61"/>
                        <a:pt x="5" y="58"/>
                      </a:cubicBezTo>
                      <a:cubicBezTo>
                        <a:pt x="0" y="50"/>
                        <a:pt x="3" y="44"/>
                        <a:pt x="1" y="34"/>
                      </a:cubicBezTo>
                      <a:cubicBezTo>
                        <a:pt x="2" y="32"/>
                        <a:pt x="3" y="28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8" name="Freeform 23"/>
                <p:cNvSpPr>
                  <a:spLocks/>
                </p:cNvSpPr>
                <p:nvPr/>
              </p:nvSpPr>
              <p:spPr bwMode="ltGray">
                <a:xfrm>
                  <a:off x="1948" y="600"/>
                  <a:ext cx="20" cy="10"/>
                </a:xfrm>
                <a:custGeom>
                  <a:avLst/>
                  <a:gdLst>
                    <a:gd name="T0" fmla="*/ 0 w 49"/>
                    <a:gd name="T1" fmla="*/ 0 h 29"/>
                    <a:gd name="T2" fmla="*/ 0 w 49"/>
                    <a:gd name="T3" fmla="*/ 0 h 29"/>
                    <a:gd name="T4" fmla="*/ 0 w 49"/>
                    <a:gd name="T5" fmla="*/ 0 h 29"/>
                    <a:gd name="T6" fmla="*/ 0 w 49"/>
                    <a:gd name="T7" fmla="*/ 0 h 29"/>
                    <a:gd name="T8" fmla="*/ 0 w 49"/>
                    <a:gd name="T9" fmla="*/ 0 h 29"/>
                    <a:gd name="T10" fmla="*/ 0 w 49"/>
                    <a:gd name="T11" fmla="*/ 0 h 2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9" h="29">
                      <a:moveTo>
                        <a:pt x="7" y="0"/>
                      </a:moveTo>
                      <a:cubicBezTo>
                        <a:pt x="15" y="6"/>
                        <a:pt x="19" y="2"/>
                        <a:pt x="29" y="0"/>
                      </a:cubicBezTo>
                      <a:cubicBezTo>
                        <a:pt x="45" y="5"/>
                        <a:pt x="40" y="3"/>
                        <a:pt x="49" y="16"/>
                      </a:cubicBezTo>
                      <a:cubicBezTo>
                        <a:pt x="46" y="29"/>
                        <a:pt x="42" y="21"/>
                        <a:pt x="35" y="14"/>
                      </a:cubicBezTo>
                      <a:cubicBezTo>
                        <a:pt x="26" y="15"/>
                        <a:pt x="12" y="19"/>
                        <a:pt x="3" y="16"/>
                      </a:cubicBezTo>
                      <a:cubicBezTo>
                        <a:pt x="0" y="6"/>
                        <a:pt x="7" y="10"/>
                        <a:pt x="7" y="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9" name="Freeform 24"/>
                <p:cNvSpPr>
                  <a:spLocks/>
                </p:cNvSpPr>
                <p:nvPr/>
              </p:nvSpPr>
              <p:spPr bwMode="ltGray">
                <a:xfrm>
                  <a:off x="1969" y="585"/>
                  <a:ext cx="26" cy="17"/>
                </a:xfrm>
                <a:custGeom>
                  <a:avLst/>
                  <a:gdLst>
                    <a:gd name="T0" fmla="*/ 0 w 61"/>
                    <a:gd name="T1" fmla="*/ 0 h 48"/>
                    <a:gd name="T2" fmla="*/ 0 w 61"/>
                    <a:gd name="T3" fmla="*/ 0 h 48"/>
                    <a:gd name="T4" fmla="*/ 0 w 61"/>
                    <a:gd name="T5" fmla="*/ 0 h 48"/>
                    <a:gd name="T6" fmla="*/ 0 w 61"/>
                    <a:gd name="T7" fmla="*/ 0 h 48"/>
                    <a:gd name="T8" fmla="*/ 0 w 61"/>
                    <a:gd name="T9" fmla="*/ 0 h 48"/>
                    <a:gd name="T10" fmla="*/ 0 w 61"/>
                    <a:gd name="T11" fmla="*/ 0 h 48"/>
                    <a:gd name="T12" fmla="*/ 0 w 61"/>
                    <a:gd name="T13" fmla="*/ 0 h 48"/>
                    <a:gd name="T14" fmla="*/ 0 w 61"/>
                    <a:gd name="T15" fmla="*/ 0 h 48"/>
                    <a:gd name="T16" fmla="*/ 0 w 61"/>
                    <a:gd name="T17" fmla="*/ 0 h 48"/>
                    <a:gd name="T18" fmla="*/ 0 w 61"/>
                    <a:gd name="T19" fmla="*/ 0 h 48"/>
                    <a:gd name="T20" fmla="*/ 0 w 61"/>
                    <a:gd name="T21" fmla="*/ 0 h 4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61" h="48">
                      <a:moveTo>
                        <a:pt x="21" y="38"/>
                      </a:moveTo>
                      <a:cubicBezTo>
                        <a:pt x="19" y="34"/>
                        <a:pt x="19" y="29"/>
                        <a:pt x="15" y="26"/>
                      </a:cubicBezTo>
                      <a:cubicBezTo>
                        <a:pt x="12" y="24"/>
                        <a:pt x="3" y="22"/>
                        <a:pt x="3" y="22"/>
                      </a:cubicBezTo>
                      <a:cubicBezTo>
                        <a:pt x="0" y="12"/>
                        <a:pt x="5" y="12"/>
                        <a:pt x="13" y="8"/>
                      </a:cubicBezTo>
                      <a:cubicBezTo>
                        <a:pt x="17" y="6"/>
                        <a:pt x="25" y="0"/>
                        <a:pt x="25" y="0"/>
                      </a:cubicBezTo>
                      <a:cubicBezTo>
                        <a:pt x="37" y="2"/>
                        <a:pt x="41" y="2"/>
                        <a:pt x="49" y="10"/>
                      </a:cubicBezTo>
                      <a:cubicBezTo>
                        <a:pt x="45" y="21"/>
                        <a:pt x="46" y="12"/>
                        <a:pt x="53" y="20"/>
                      </a:cubicBezTo>
                      <a:cubicBezTo>
                        <a:pt x="56" y="24"/>
                        <a:pt x="61" y="32"/>
                        <a:pt x="61" y="32"/>
                      </a:cubicBezTo>
                      <a:cubicBezTo>
                        <a:pt x="56" y="47"/>
                        <a:pt x="53" y="42"/>
                        <a:pt x="41" y="38"/>
                      </a:cubicBezTo>
                      <a:cubicBezTo>
                        <a:pt x="27" y="47"/>
                        <a:pt x="34" y="48"/>
                        <a:pt x="23" y="44"/>
                      </a:cubicBezTo>
                      <a:cubicBezTo>
                        <a:pt x="22" y="42"/>
                        <a:pt x="21" y="38"/>
                        <a:pt x="21" y="3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0" name="Freeform 25"/>
                <p:cNvSpPr>
                  <a:spLocks/>
                </p:cNvSpPr>
                <p:nvPr/>
              </p:nvSpPr>
              <p:spPr bwMode="ltGray">
                <a:xfrm>
                  <a:off x="1976" y="593"/>
                  <a:ext cx="122" cy="61"/>
                </a:xfrm>
                <a:custGeom>
                  <a:avLst/>
                  <a:gdLst>
                    <a:gd name="T0" fmla="*/ 0 w 286"/>
                    <a:gd name="T1" fmla="*/ 0 h 182"/>
                    <a:gd name="T2" fmla="*/ 0 w 286"/>
                    <a:gd name="T3" fmla="*/ 0 h 182"/>
                    <a:gd name="T4" fmla="*/ 0 w 286"/>
                    <a:gd name="T5" fmla="*/ 0 h 182"/>
                    <a:gd name="T6" fmla="*/ 0 w 286"/>
                    <a:gd name="T7" fmla="*/ 0 h 182"/>
                    <a:gd name="T8" fmla="*/ 0 w 286"/>
                    <a:gd name="T9" fmla="*/ 0 h 182"/>
                    <a:gd name="T10" fmla="*/ 0 w 286"/>
                    <a:gd name="T11" fmla="*/ 0 h 182"/>
                    <a:gd name="T12" fmla="*/ 0 w 286"/>
                    <a:gd name="T13" fmla="*/ 0 h 182"/>
                    <a:gd name="T14" fmla="*/ 0 w 286"/>
                    <a:gd name="T15" fmla="*/ 0 h 182"/>
                    <a:gd name="T16" fmla="*/ 0 w 286"/>
                    <a:gd name="T17" fmla="*/ 0 h 182"/>
                    <a:gd name="T18" fmla="*/ 0 w 286"/>
                    <a:gd name="T19" fmla="*/ 0 h 182"/>
                    <a:gd name="T20" fmla="*/ 0 w 286"/>
                    <a:gd name="T21" fmla="*/ 0 h 182"/>
                    <a:gd name="T22" fmla="*/ 0 w 286"/>
                    <a:gd name="T23" fmla="*/ 0 h 182"/>
                    <a:gd name="T24" fmla="*/ 0 w 286"/>
                    <a:gd name="T25" fmla="*/ 0 h 182"/>
                    <a:gd name="T26" fmla="*/ 0 w 286"/>
                    <a:gd name="T27" fmla="*/ 0 h 182"/>
                    <a:gd name="T28" fmla="*/ 0 w 286"/>
                    <a:gd name="T29" fmla="*/ 0 h 182"/>
                    <a:gd name="T30" fmla="*/ 0 w 286"/>
                    <a:gd name="T31" fmla="*/ 0 h 182"/>
                    <a:gd name="T32" fmla="*/ 0 w 286"/>
                    <a:gd name="T33" fmla="*/ 0 h 182"/>
                    <a:gd name="T34" fmla="*/ 0 w 286"/>
                    <a:gd name="T35" fmla="*/ 0 h 182"/>
                    <a:gd name="T36" fmla="*/ 0 w 286"/>
                    <a:gd name="T37" fmla="*/ 0 h 182"/>
                    <a:gd name="T38" fmla="*/ 0 w 286"/>
                    <a:gd name="T39" fmla="*/ 0 h 182"/>
                    <a:gd name="T40" fmla="*/ 0 w 286"/>
                    <a:gd name="T41" fmla="*/ 0 h 182"/>
                    <a:gd name="T42" fmla="*/ 0 w 286"/>
                    <a:gd name="T43" fmla="*/ 0 h 182"/>
                    <a:gd name="T44" fmla="*/ 0 w 286"/>
                    <a:gd name="T45" fmla="*/ 0 h 182"/>
                    <a:gd name="T46" fmla="*/ 0 w 286"/>
                    <a:gd name="T47" fmla="*/ 0 h 182"/>
                    <a:gd name="T48" fmla="*/ 0 w 286"/>
                    <a:gd name="T49" fmla="*/ 0 h 182"/>
                    <a:gd name="T50" fmla="*/ 0 w 286"/>
                    <a:gd name="T51" fmla="*/ 0 h 182"/>
                    <a:gd name="T52" fmla="*/ 0 w 286"/>
                    <a:gd name="T53" fmla="*/ 0 h 182"/>
                    <a:gd name="T54" fmla="*/ 0 w 286"/>
                    <a:gd name="T55" fmla="*/ 0 h 182"/>
                    <a:gd name="T56" fmla="*/ 0 w 286"/>
                    <a:gd name="T57" fmla="*/ 0 h 182"/>
                    <a:gd name="T58" fmla="*/ 0 w 286"/>
                    <a:gd name="T59" fmla="*/ 0 h 182"/>
                    <a:gd name="T60" fmla="*/ 0 w 286"/>
                    <a:gd name="T61" fmla="*/ 0 h 182"/>
                    <a:gd name="T62" fmla="*/ 0 w 286"/>
                    <a:gd name="T63" fmla="*/ 0 h 182"/>
                    <a:gd name="T64" fmla="*/ 0 w 286"/>
                    <a:gd name="T65" fmla="*/ 0 h 182"/>
                    <a:gd name="T66" fmla="*/ 0 w 286"/>
                    <a:gd name="T67" fmla="*/ 0 h 182"/>
                    <a:gd name="T68" fmla="*/ 0 w 286"/>
                    <a:gd name="T69" fmla="*/ 0 h 182"/>
                    <a:gd name="T70" fmla="*/ 0 w 286"/>
                    <a:gd name="T71" fmla="*/ 0 h 182"/>
                    <a:gd name="T72" fmla="*/ 0 w 286"/>
                    <a:gd name="T73" fmla="*/ 0 h 182"/>
                    <a:gd name="T74" fmla="*/ 0 w 286"/>
                    <a:gd name="T75" fmla="*/ 0 h 182"/>
                    <a:gd name="T76" fmla="*/ 0 w 286"/>
                    <a:gd name="T77" fmla="*/ 0 h 182"/>
                    <a:gd name="T78" fmla="*/ 0 w 286"/>
                    <a:gd name="T79" fmla="*/ 0 h 182"/>
                    <a:gd name="T80" fmla="*/ 0 w 286"/>
                    <a:gd name="T81" fmla="*/ 0 h 182"/>
                    <a:gd name="T82" fmla="*/ 0 w 286"/>
                    <a:gd name="T83" fmla="*/ 0 h 182"/>
                    <a:gd name="T84" fmla="*/ 0 w 286"/>
                    <a:gd name="T85" fmla="*/ 0 h 182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286" h="182">
                      <a:moveTo>
                        <a:pt x="46" y="28"/>
                      </a:moveTo>
                      <a:cubicBezTo>
                        <a:pt x="41" y="14"/>
                        <a:pt x="46" y="17"/>
                        <a:pt x="36" y="14"/>
                      </a:cubicBezTo>
                      <a:cubicBezTo>
                        <a:pt x="31" y="17"/>
                        <a:pt x="26" y="30"/>
                        <a:pt x="26" y="30"/>
                      </a:cubicBezTo>
                      <a:cubicBezTo>
                        <a:pt x="12" y="25"/>
                        <a:pt x="19" y="21"/>
                        <a:pt x="0" y="24"/>
                      </a:cubicBezTo>
                      <a:cubicBezTo>
                        <a:pt x="2" y="33"/>
                        <a:pt x="2" y="37"/>
                        <a:pt x="10" y="42"/>
                      </a:cubicBezTo>
                      <a:cubicBezTo>
                        <a:pt x="12" y="49"/>
                        <a:pt x="14" y="55"/>
                        <a:pt x="16" y="62"/>
                      </a:cubicBezTo>
                      <a:cubicBezTo>
                        <a:pt x="24" y="59"/>
                        <a:pt x="27" y="57"/>
                        <a:pt x="24" y="48"/>
                      </a:cubicBezTo>
                      <a:cubicBezTo>
                        <a:pt x="26" y="47"/>
                        <a:pt x="28" y="43"/>
                        <a:pt x="30" y="44"/>
                      </a:cubicBezTo>
                      <a:cubicBezTo>
                        <a:pt x="48" y="48"/>
                        <a:pt x="36" y="52"/>
                        <a:pt x="48" y="56"/>
                      </a:cubicBezTo>
                      <a:cubicBezTo>
                        <a:pt x="74" y="65"/>
                        <a:pt x="47" y="56"/>
                        <a:pt x="70" y="62"/>
                      </a:cubicBezTo>
                      <a:cubicBezTo>
                        <a:pt x="77" y="64"/>
                        <a:pt x="88" y="72"/>
                        <a:pt x="88" y="72"/>
                      </a:cubicBezTo>
                      <a:cubicBezTo>
                        <a:pt x="96" y="84"/>
                        <a:pt x="102" y="87"/>
                        <a:pt x="106" y="102"/>
                      </a:cubicBezTo>
                      <a:cubicBezTo>
                        <a:pt x="105" y="109"/>
                        <a:pt x="106" y="115"/>
                        <a:pt x="104" y="122"/>
                      </a:cubicBezTo>
                      <a:cubicBezTo>
                        <a:pt x="103" y="126"/>
                        <a:pt x="94" y="132"/>
                        <a:pt x="98" y="134"/>
                      </a:cubicBezTo>
                      <a:cubicBezTo>
                        <a:pt x="106" y="137"/>
                        <a:pt x="122" y="128"/>
                        <a:pt x="122" y="128"/>
                      </a:cubicBezTo>
                      <a:cubicBezTo>
                        <a:pt x="130" y="131"/>
                        <a:pt x="133" y="135"/>
                        <a:pt x="140" y="140"/>
                      </a:cubicBezTo>
                      <a:cubicBezTo>
                        <a:pt x="148" y="145"/>
                        <a:pt x="159" y="145"/>
                        <a:pt x="168" y="148"/>
                      </a:cubicBezTo>
                      <a:cubicBezTo>
                        <a:pt x="170" y="147"/>
                        <a:pt x="173" y="148"/>
                        <a:pt x="174" y="146"/>
                      </a:cubicBezTo>
                      <a:cubicBezTo>
                        <a:pt x="176" y="142"/>
                        <a:pt x="164" y="136"/>
                        <a:pt x="168" y="134"/>
                      </a:cubicBezTo>
                      <a:cubicBezTo>
                        <a:pt x="171" y="132"/>
                        <a:pt x="175" y="135"/>
                        <a:pt x="178" y="136"/>
                      </a:cubicBezTo>
                      <a:cubicBezTo>
                        <a:pt x="182" y="131"/>
                        <a:pt x="186" y="118"/>
                        <a:pt x="186" y="118"/>
                      </a:cubicBezTo>
                      <a:cubicBezTo>
                        <a:pt x="189" y="119"/>
                        <a:pt x="199" y="120"/>
                        <a:pt x="202" y="122"/>
                      </a:cubicBezTo>
                      <a:cubicBezTo>
                        <a:pt x="206" y="124"/>
                        <a:pt x="214" y="130"/>
                        <a:pt x="214" y="130"/>
                      </a:cubicBezTo>
                      <a:cubicBezTo>
                        <a:pt x="224" y="145"/>
                        <a:pt x="228" y="158"/>
                        <a:pt x="244" y="168"/>
                      </a:cubicBezTo>
                      <a:cubicBezTo>
                        <a:pt x="250" y="172"/>
                        <a:pt x="262" y="178"/>
                        <a:pt x="262" y="178"/>
                      </a:cubicBezTo>
                      <a:cubicBezTo>
                        <a:pt x="265" y="178"/>
                        <a:pt x="286" y="182"/>
                        <a:pt x="284" y="170"/>
                      </a:cubicBezTo>
                      <a:cubicBezTo>
                        <a:pt x="283" y="164"/>
                        <a:pt x="268" y="160"/>
                        <a:pt x="268" y="160"/>
                      </a:cubicBezTo>
                      <a:cubicBezTo>
                        <a:pt x="261" y="150"/>
                        <a:pt x="270" y="143"/>
                        <a:pt x="256" y="138"/>
                      </a:cubicBezTo>
                      <a:cubicBezTo>
                        <a:pt x="254" y="136"/>
                        <a:pt x="251" y="135"/>
                        <a:pt x="250" y="132"/>
                      </a:cubicBezTo>
                      <a:cubicBezTo>
                        <a:pt x="248" y="129"/>
                        <a:pt x="250" y="125"/>
                        <a:pt x="248" y="122"/>
                      </a:cubicBezTo>
                      <a:cubicBezTo>
                        <a:pt x="246" y="118"/>
                        <a:pt x="240" y="118"/>
                        <a:pt x="236" y="116"/>
                      </a:cubicBezTo>
                      <a:cubicBezTo>
                        <a:pt x="230" y="107"/>
                        <a:pt x="227" y="100"/>
                        <a:pt x="240" y="96"/>
                      </a:cubicBezTo>
                      <a:cubicBezTo>
                        <a:pt x="236" y="83"/>
                        <a:pt x="236" y="84"/>
                        <a:pt x="220" y="86"/>
                      </a:cubicBezTo>
                      <a:cubicBezTo>
                        <a:pt x="209" y="82"/>
                        <a:pt x="208" y="82"/>
                        <a:pt x="210" y="70"/>
                      </a:cubicBezTo>
                      <a:cubicBezTo>
                        <a:pt x="207" y="60"/>
                        <a:pt x="199" y="57"/>
                        <a:pt x="190" y="54"/>
                      </a:cubicBezTo>
                      <a:cubicBezTo>
                        <a:pt x="181" y="45"/>
                        <a:pt x="181" y="42"/>
                        <a:pt x="168" y="38"/>
                      </a:cubicBezTo>
                      <a:cubicBezTo>
                        <a:pt x="164" y="37"/>
                        <a:pt x="156" y="34"/>
                        <a:pt x="156" y="34"/>
                      </a:cubicBezTo>
                      <a:cubicBezTo>
                        <a:pt x="146" y="24"/>
                        <a:pt x="134" y="21"/>
                        <a:pt x="120" y="16"/>
                      </a:cubicBezTo>
                      <a:cubicBezTo>
                        <a:pt x="113" y="14"/>
                        <a:pt x="108" y="8"/>
                        <a:pt x="102" y="4"/>
                      </a:cubicBezTo>
                      <a:cubicBezTo>
                        <a:pt x="100" y="3"/>
                        <a:pt x="96" y="0"/>
                        <a:pt x="96" y="0"/>
                      </a:cubicBezTo>
                      <a:cubicBezTo>
                        <a:pt x="83" y="2"/>
                        <a:pt x="79" y="1"/>
                        <a:pt x="70" y="10"/>
                      </a:cubicBezTo>
                      <a:cubicBezTo>
                        <a:pt x="67" y="19"/>
                        <a:pt x="63" y="27"/>
                        <a:pt x="56" y="32"/>
                      </a:cubicBezTo>
                      <a:cubicBezTo>
                        <a:pt x="49" y="30"/>
                        <a:pt x="52" y="31"/>
                        <a:pt x="46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1" name="Freeform 26"/>
                <p:cNvSpPr>
                  <a:spLocks/>
                </p:cNvSpPr>
                <p:nvPr/>
              </p:nvSpPr>
              <p:spPr bwMode="ltGray">
                <a:xfrm>
                  <a:off x="2082" y="599"/>
                  <a:ext cx="33" cy="26"/>
                </a:xfrm>
                <a:custGeom>
                  <a:avLst/>
                  <a:gdLst>
                    <a:gd name="T0" fmla="*/ 0 w 78"/>
                    <a:gd name="T1" fmla="*/ 0 h 78"/>
                    <a:gd name="T2" fmla="*/ 0 w 78"/>
                    <a:gd name="T3" fmla="*/ 0 h 78"/>
                    <a:gd name="T4" fmla="*/ 0 w 78"/>
                    <a:gd name="T5" fmla="*/ 0 h 78"/>
                    <a:gd name="T6" fmla="*/ 0 w 78"/>
                    <a:gd name="T7" fmla="*/ 0 h 78"/>
                    <a:gd name="T8" fmla="*/ 0 w 78"/>
                    <a:gd name="T9" fmla="*/ 0 h 78"/>
                    <a:gd name="T10" fmla="*/ 0 w 78"/>
                    <a:gd name="T11" fmla="*/ 0 h 78"/>
                    <a:gd name="T12" fmla="*/ 0 w 78"/>
                    <a:gd name="T13" fmla="*/ 0 h 78"/>
                    <a:gd name="T14" fmla="*/ 0 w 78"/>
                    <a:gd name="T15" fmla="*/ 0 h 78"/>
                    <a:gd name="T16" fmla="*/ 0 w 78"/>
                    <a:gd name="T17" fmla="*/ 0 h 78"/>
                    <a:gd name="T18" fmla="*/ 0 w 78"/>
                    <a:gd name="T19" fmla="*/ 0 h 78"/>
                    <a:gd name="T20" fmla="*/ 0 w 78"/>
                    <a:gd name="T21" fmla="*/ 0 h 78"/>
                    <a:gd name="T22" fmla="*/ 0 w 78"/>
                    <a:gd name="T23" fmla="*/ 0 h 7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78" h="78">
                      <a:moveTo>
                        <a:pt x="1" y="58"/>
                      </a:moveTo>
                      <a:cubicBezTo>
                        <a:pt x="6" y="44"/>
                        <a:pt x="18" y="57"/>
                        <a:pt x="27" y="60"/>
                      </a:cubicBezTo>
                      <a:cubicBezTo>
                        <a:pt x="35" y="57"/>
                        <a:pt x="38" y="52"/>
                        <a:pt x="45" y="48"/>
                      </a:cubicBezTo>
                      <a:cubicBezTo>
                        <a:pt x="48" y="40"/>
                        <a:pt x="51" y="36"/>
                        <a:pt x="57" y="30"/>
                      </a:cubicBezTo>
                      <a:cubicBezTo>
                        <a:pt x="55" y="23"/>
                        <a:pt x="43" y="14"/>
                        <a:pt x="43" y="14"/>
                      </a:cubicBezTo>
                      <a:cubicBezTo>
                        <a:pt x="33" y="0"/>
                        <a:pt x="30" y="1"/>
                        <a:pt x="43" y="4"/>
                      </a:cubicBezTo>
                      <a:cubicBezTo>
                        <a:pt x="54" y="11"/>
                        <a:pt x="58" y="22"/>
                        <a:pt x="71" y="26"/>
                      </a:cubicBezTo>
                      <a:cubicBezTo>
                        <a:pt x="78" y="37"/>
                        <a:pt x="78" y="46"/>
                        <a:pt x="67" y="54"/>
                      </a:cubicBezTo>
                      <a:cubicBezTo>
                        <a:pt x="51" y="49"/>
                        <a:pt x="53" y="71"/>
                        <a:pt x="33" y="78"/>
                      </a:cubicBezTo>
                      <a:cubicBezTo>
                        <a:pt x="16" y="72"/>
                        <a:pt x="25" y="76"/>
                        <a:pt x="9" y="66"/>
                      </a:cubicBezTo>
                      <a:cubicBezTo>
                        <a:pt x="7" y="65"/>
                        <a:pt x="3" y="62"/>
                        <a:pt x="3" y="62"/>
                      </a:cubicBezTo>
                      <a:cubicBezTo>
                        <a:pt x="0" y="54"/>
                        <a:pt x="13" y="42"/>
                        <a:pt x="1" y="5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2" name="Freeform 27"/>
                <p:cNvSpPr>
                  <a:spLocks/>
                </p:cNvSpPr>
                <p:nvPr/>
              </p:nvSpPr>
              <p:spPr bwMode="ltGray">
                <a:xfrm>
                  <a:off x="2152" y="544"/>
                  <a:ext cx="8" cy="6"/>
                </a:xfrm>
                <a:custGeom>
                  <a:avLst/>
                  <a:gdLst>
                    <a:gd name="T0" fmla="*/ 0 w 17"/>
                    <a:gd name="T1" fmla="*/ 0 h 18"/>
                    <a:gd name="T2" fmla="*/ 0 w 17"/>
                    <a:gd name="T3" fmla="*/ 0 h 18"/>
                    <a:gd name="T4" fmla="*/ 0 w 17"/>
                    <a:gd name="T5" fmla="*/ 0 h 1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7" h="18">
                      <a:moveTo>
                        <a:pt x="3" y="4"/>
                      </a:moveTo>
                      <a:cubicBezTo>
                        <a:pt x="17" y="7"/>
                        <a:pt x="16" y="18"/>
                        <a:pt x="3" y="14"/>
                      </a:cubicBezTo>
                      <a:cubicBezTo>
                        <a:pt x="0" y="6"/>
                        <a:pt x="7" y="0"/>
                        <a:pt x="3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3" name="Freeform 28"/>
                <p:cNvSpPr>
                  <a:spLocks/>
                </p:cNvSpPr>
                <p:nvPr/>
              </p:nvSpPr>
              <p:spPr bwMode="ltGray">
                <a:xfrm>
                  <a:off x="2194" y="584"/>
                  <a:ext cx="11" cy="8"/>
                </a:xfrm>
                <a:custGeom>
                  <a:avLst/>
                  <a:gdLst>
                    <a:gd name="T0" fmla="*/ 0 w 26"/>
                    <a:gd name="T1" fmla="*/ 0 h 22"/>
                    <a:gd name="T2" fmla="*/ 0 w 26"/>
                    <a:gd name="T3" fmla="*/ 0 h 22"/>
                    <a:gd name="T4" fmla="*/ 0 w 26"/>
                    <a:gd name="T5" fmla="*/ 0 h 22"/>
                    <a:gd name="T6" fmla="*/ 0 w 26"/>
                    <a:gd name="T7" fmla="*/ 0 h 2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6" h="22">
                      <a:moveTo>
                        <a:pt x="8" y="14"/>
                      </a:moveTo>
                      <a:cubicBezTo>
                        <a:pt x="5" y="6"/>
                        <a:pt x="5" y="3"/>
                        <a:pt x="14" y="0"/>
                      </a:cubicBezTo>
                      <a:cubicBezTo>
                        <a:pt x="26" y="4"/>
                        <a:pt x="23" y="16"/>
                        <a:pt x="14" y="22"/>
                      </a:cubicBezTo>
                      <a:cubicBezTo>
                        <a:pt x="0" y="17"/>
                        <a:pt x="13" y="3"/>
                        <a:pt x="8" y="1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4" name="Freeform 29"/>
                <p:cNvSpPr>
                  <a:spLocks/>
                </p:cNvSpPr>
                <p:nvPr/>
              </p:nvSpPr>
              <p:spPr bwMode="ltGray">
                <a:xfrm>
                  <a:off x="2059" y="494"/>
                  <a:ext cx="8" cy="5"/>
                </a:xfrm>
                <a:custGeom>
                  <a:avLst/>
                  <a:gdLst>
                    <a:gd name="T0" fmla="*/ 0 w 20"/>
                    <a:gd name="T1" fmla="*/ 0 h 15"/>
                    <a:gd name="T2" fmla="*/ 0 w 20"/>
                    <a:gd name="T3" fmla="*/ 0 h 15"/>
                    <a:gd name="T4" fmla="*/ 0 w 20"/>
                    <a:gd name="T5" fmla="*/ 0 h 15"/>
                    <a:gd name="T6" fmla="*/ 0 w 20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1"/>
                        <a:pt x="6" y="0"/>
                        <a:pt x="17" y="2"/>
                      </a:cubicBezTo>
                      <a:cubicBezTo>
                        <a:pt x="20" y="10"/>
                        <a:pt x="18" y="15"/>
                        <a:pt x="9" y="12"/>
                      </a:cubicBezTo>
                      <a:cubicBezTo>
                        <a:pt x="4" y="4"/>
                        <a:pt x="4" y="4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5" name="Freeform 30"/>
                <p:cNvSpPr>
                  <a:spLocks/>
                </p:cNvSpPr>
                <p:nvPr/>
              </p:nvSpPr>
              <p:spPr bwMode="ltGray">
                <a:xfrm>
                  <a:off x="1988" y="536"/>
                  <a:ext cx="8" cy="5"/>
                </a:xfrm>
                <a:custGeom>
                  <a:avLst/>
                  <a:gdLst>
                    <a:gd name="T0" fmla="*/ 0 w 20"/>
                    <a:gd name="T1" fmla="*/ 0 h 15"/>
                    <a:gd name="T2" fmla="*/ 0 w 20"/>
                    <a:gd name="T3" fmla="*/ 0 h 15"/>
                    <a:gd name="T4" fmla="*/ 0 w 20"/>
                    <a:gd name="T5" fmla="*/ 0 h 15"/>
                    <a:gd name="T6" fmla="*/ 0 w 20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2"/>
                        <a:pt x="3" y="0"/>
                        <a:pt x="15" y="2"/>
                      </a:cubicBezTo>
                      <a:cubicBezTo>
                        <a:pt x="16" y="4"/>
                        <a:pt x="20" y="12"/>
                        <a:pt x="15" y="14"/>
                      </a:cubicBezTo>
                      <a:cubicBezTo>
                        <a:pt x="12" y="15"/>
                        <a:pt x="7" y="12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6" name="Freeform 31"/>
                <p:cNvSpPr>
                  <a:spLocks/>
                </p:cNvSpPr>
                <p:nvPr/>
              </p:nvSpPr>
              <p:spPr bwMode="ltGray">
                <a:xfrm>
                  <a:off x="1910" y="523"/>
                  <a:ext cx="34" cy="27"/>
                </a:xfrm>
                <a:custGeom>
                  <a:avLst/>
                  <a:gdLst>
                    <a:gd name="T0" fmla="*/ 0 w 80"/>
                    <a:gd name="T1" fmla="*/ 0 h 80"/>
                    <a:gd name="T2" fmla="*/ 0 w 80"/>
                    <a:gd name="T3" fmla="*/ 0 h 80"/>
                    <a:gd name="T4" fmla="*/ 0 w 80"/>
                    <a:gd name="T5" fmla="*/ 0 h 80"/>
                    <a:gd name="T6" fmla="*/ 0 w 80"/>
                    <a:gd name="T7" fmla="*/ 0 h 80"/>
                    <a:gd name="T8" fmla="*/ 0 w 80"/>
                    <a:gd name="T9" fmla="*/ 0 h 80"/>
                    <a:gd name="T10" fmla="*/ 0 w 80"/>
                    <a:gd name="T11" fmla="*/ 0 h 80"/>
                    <a:gd name="T12" fmla="*/ 0 w 80"/>
                    <a:gd name="T13" fmla="*/ 0 h 80"/>
                    <a:gd name="T14" fmla="*/ 0 w 80"/>
                    <a:gd name="T15" fmla="*/ 0 h 80"/>
                    <a:gd name="T16" fmla="*/ 0 w 80"/>
                    <a:gd name="T17" fmla="*/ 0 h 80"/>
                    <a:gd name="T18" fmla="*/ 0 w 80"/>
                    <a:gd name="T19" fmla="*/ 0 h 80"/>
                    <a:gd name="T20" fmla="*/ 0 w 80"/>
                    <a:gd name="T21" fmla="*/ 0 h 80"/>
                    <a:gd name="T22" fmla="*/ 0 w 80"/>
                    <a:gd name="T23" fmla="*/ 0 h 80"/>
                    <a:gd name="T24" fmla="*/ 0 w 80"/>
                    <a:gd name="T25" fmla="*/ 0 h 80"/>
                    <a:gd name="T26" fmla="*/ 0 w 80"/>
                    <a:gd name="T27" fmla="*/ 0 h 80"/>
                    <a:gd name="T28" fmla="*/ 0 w 80"/>
                    <a:gd name="T29" fmla="*/ 0 h 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80" h="80">
                      <a:moveTo>
                        <a:pt x="0" y="50"/>
                      </a:moveTo>
                      <a:cubicBezTo>
                        <a:pt x="1" y="47"/>
                        <a:pt x="12" y="25"/>
                        <a:pt x="14" y="24"/>
                      </a:cubicBezTo>
                      <a:cubicBezTo>
                        <a:pt x="17" y="22"/>
                        <a:pt x="26" y="20"/>
                        <a:pt x="26" y="20"/>
                      </a:cubicBezTo>
                      <a:cubicBezTo>
                        <a:pt x="34" y="23"/>
                        <a:pt x="40" y="21"/>
                        <a:pt x="48" y="18"/>
                      </a:cubicBezTo>
                      <a:cubicBezTo>
                        <a:pt x="52" y="12"/>
                        <a:pt x="54" y="6"/>
                        <a:pt x="58" y="0"/>
                      </a:cubicBezTo>
                      <a:cubicBezTo>
                        <a:pt x="70" y="4"/>
                        <a:pt x="76" y="28"/>
                        <a:pt x="80" y="40"/>
                      </a:cubicBezTo>
                      <a:cubicBezTo>
                        <a:pt x="75" y="54"/>
                        <a:pt x="80" y="50"/>
                        <a:pt x="70" y="56"/>
                      </a:cubicBezTo>
                      <a:cubicBezTo>
                        <a:pt x="61" y="53"/>
                        <a:pt x="59" y="54"/>
                        <a:pt x="54" y="62"/>
                      </a:cubicBezTo>
                      <a:cubicBezTo>
                        <a:pt x="57" y="71"/>
                        <a:pt x="56" y="75"/>
                        <a:pt x="48" y="80"/>
                      </a:cubicBezTo>
                      <a:cubicBezTo>
                        <a:pt x="40" y="77"/>
                        <a:pt x="39" y="72"/>
                        <a:pt x="32" y="68"/>
                      </a:cubicBezTo>
                      <a:cubicBezTo>
                        <a:pt x="26" y="59"/>
                        <a:pt x="30" y="57"/>
                        <a:pt x="38" y="52"/>
                      </a:cubicBezTo>
                      <a:cubicBezTo>
                        <a:pt x="41" y="42"/>
                        <a:pt x="39" y="34"/>
                        <a:pt x="30" y="28"/>
                      </a:cubicBezTo>
                      <a:cubicBezTo>
                        <a:pt x="20" y="31"/>
                        <a:pt x="30" y="40"/>
                        <a:pt x="20" y="48"/>
                      </a:cubicBezTo>
                      <a:cubicBezTo>
                        <a:pt x="16" y="51"/>
                        <a:pt x="8" y="56"/>
                        <a:pt x="8" y="56"/>
                      </a:cubicBezTo>
                      <a:cubicBezTo>
                        <a:pt x="2" y="50"/>
                        <a:pt x="5" y="50"/>
                        <a:pt x="0" y="5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7" name="Freeform 32"/>
                <p:cNvSpPr>
                  <a:spLocks/>
                </p:cNvSpPr>
                <p:nvPr/>
              </p:nvSpPr>
              <p:spPr bwMode="ltGray">
                <a:xfrm>
                  <a:off x="1899" y="466"/>
                  <a:ext cx="40" cy="58"/>
                </a:xfrm>
                <a:custGeom>
                  <a:avLst/>
                  <a:gdLst>
                    <a:gd name="T0" fmla="*/ 0 w 94"/>
                    <a:gd name="T1" fmla="*/ 0 h 174"/>
                    <a:gd name="T2" fmla="*/ 0 w 94"/>
                    <a:gd name="T3" fmla="*/ 0 h 174"/>
                    <a:gd name="T4" fmla="*/ 0 w 94"/>
                    <a:gd name="T5" fmla="*/ 0 h 174"/>
                    <a:gd name="T6" fmla="*/ 0 w 94"/>
                    <a:gd name="T7" fmla="*/ 0 h 174"/>
                    <a:gd name="T8" fmla="*/ 0 w 94"/>
                    <a:gd name="T9" fmla="*/ 0 h 174"/>
                    <a:gd name="T10" fmla="*/ 0 w 94"/>
                    <a:gd name="T11" fmla="*/ 0 h 174"/>
                    <a:gd name="T12" fmla="*/ 0 w 94"/>
                    <a:gd name="T13" fmla="*/ 0 h 174"/>
                    <a:gd name="T14" fmla="*/ 0 w 94"/>
                    <a:gd name="T15" fmla="*/ 0 h 174"/>
                    <a:gd name="T16" fmla="*/ 0 w 94"/>
                    <a:gd name="T17" fmla="*/ 0 h 174"/>
                    <a:gd name="T18" fmla="*/ 0 w 94"/>
                    <a:gd name="T19" fmla="*/ 0 h 174"/>
                    <a:gd name="T20" fmla="*/ 0 w 94"/>
                    <a:gd name="T21" fmla="*/ 0 h 174"/>
                    <a:gd name="T22" fmla="*/ 0 w 94"/>
                    <a:gd name="T23" fmla="*/ 0 h 174"/>
                    <a:gd name="T24" fmla="*/ 0 w 94"/>
                    <a:gd name="T25" fmla="*/ 0 h 174"/>
                    <a:gd name="T26" fmla="*/ 0 w 94"/>
                    <a:gd name="T27" fmla="*/ 0 h 174"/>
                    <a:gd name="T28" fmla="*/ 0 w 94"/>
                    <a:gd name="T29" fmla="*/ 0 h 174"/>
                    <a:gd name="T30" fmla="*/ 0 w 94"/>
                    <a:gd name="T31" fmla="*/ 0 h 174"/>
                    <a:gd name="T32" fmla="*/ 0 w 94"/>
                    <a:gd name="T33" fmla="*/ 0 h 174"/>
                    <a:gd name="T34" fmla="*/ 0 w 94"/>
                    <a:gd name="T35" fmla="*/ 0 h 174"/>
                    <a:gd name="T36" fmla="*/ 0 w 94"/>
                    <a:gd name="T37" fmla="*/ 0 h 174"/>
                    <a:gd name="T38" fmla="*/ 0 w 94"/>
                    <a:gd name="T39" fmla="*/ 0 h 174"/>
                    <a:gd name="T40" fmla="*/ 0 w 94"/>
                    <a:gd name="T41" fmla="*/ 0 h 174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94" h="174">
                      <a:moveTo>
                        <a:pt x="14" y="96"/>
                      </a:moveTo>
                      <a:cubicBezTo>
                        <a:pt x="11" y="109"/>
                        <a:pt x="15" y="120"/>
                        <a:pt x="26" y="128"/>
                      </a:cubicBezTo>
                      <a:cubicBezTo>
                        <a:pt x="34" y="120"/>
                        <a:pt x="35" y="119"/>
                        <a:pt x="32" y="108"/>
                      </a:cubicBezTo>
                      <a:cubicBezTo>
                        <a:pt x="35" y="92"/>
                        <a:pt x="39" y="92"/>
                        <a:pt x="52" y="100"/>
                      </a:cubicBezTo>
                      <a:cubicBezTo>
                        <a:pt x="59" y="110"/>
                        <a:pt x="49" y="114"/>
                        <a:pt x="46" y="124"/>
                      </a:cubicBezTo>
                      <a:cubicBezTo>
                        <a:pt x="50" y="137"/>
                        <a:pt x="57" y="129"/>
                        <a:pt x="66" y="126"/>
                      </a:cubicBezTo>
                      <a:cubicBezTo>
                        <a:pt x="77" y="129"/>
                        <a:pt x="79" y="131"/>
                        <a:pt x="76" y="142"/>
                      </a:cubicBezTo>
                      <a:cubicBezTo>
                        <a:pt x="67" y="139"/>
                        <a:pt x="65" y="141"/>
                        <a:pt x="58" y="148"/>
                      </a:cubicBezTo>
                      <a:cubicBezTo>
                        <a:pt x="60" y="160"/>
                        <a:pt x="62" y="170"/>
                        <a:pt x="74" y="174"/>
                      </a:cubicBezTo>
                      <a:cubicBezTo>
                        <a:pt x="77" y="165"/>
                        <a:pt x="74" y="157"/>
                        <a:pt x="84" y="154"/>
                      </a:cubicBezTo>
                      <a:cubicBezTo>
                        <a:pt x="91" y="143"/>
                        <a:pt x="94" y="122"/>
                        <a:pt x="82" y="112"/>
                      </a:cubicBezTo>
                      <a:cubicBezTo>
                        <a:pt x="77" y="108"/>
                        <a:pt x="66" y="108"/>
                        <a:pt x="60" y="106"/>
                      </a:cubicBezTo>
                      <a:cubicBezTo>
                        <a:pt x="65" y="92"/>
                        <a:pt x="66" y="87"/>
                        <a:pt x="50" y="82"/>
                      </a:cubicBezTo>
                      <a:cubicBezTo>
                        <a:pt x="48" y="82"/>
                        <a:pt x="37" y="86"/>
                        <a:pt x="34" y="82"/>
                      </a:cubicBezTo>
                      <a:cubicBezTo>
                        <a:pt x="32" y="79"/>
                        <a:pt x="30" y="70"/>
                        <a:pt x="30" y="70"/>
                      </a:cubicBezTo>
                      <a:cubicBezTo>
                        <a:pt x="32" y="54"/>
                        <a:pt x="32" y="52"/>
                        <a:pt x="42" y="42"/>
                      </a:cubicBezTo>
                      <a:cubicBezTo>
                        <a:pt x="41" y="30"/>
                        <a:pt x="45" y="5"/>
                        <a:pt x="30" y="0"/>
                      </a:cubicBezTo>
                      <a:cubicBezTo>
                        <a:pt x="14" y="4"/>
                        <a:pt x="16" y="4"/>
                        <a:pt x="18" y="22"/>
                      </a:cubicBezTo>
                      <a:cubicBezTo>
                        <a:pt x="16" y="39"/>
                        <a:pt x="15" y="35"/>
                        <a:pt x="4" y="46"/>
                      </a:cubicBezTo>
                      <a:cubicBezTo>
                        <a:pt x="0" y="59"/>
                        <a:pt x="5" y="67"/>
                        <a:pt x="14" y="76"/>
                      </a:cubicBezTo>
                      <a:cubicBezTo>
                        <a:pt x="15" y="80"/>
                        <a:pt x="17" y="93"/>
                        <a:pt x="14" y="9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8" name="Freeform 33"/>
                <p:cNvSpPr>
                  <a:spLocks/>
                </p:cNvSpPr>
                <p:nvPr/>
              </p:nvSpPr>
              <p:spPr bwMode="ltGray">
                <a:xfrm>
                  <a:off x="1909" y="508"/>
                  <a:ext cx="14" cy="17"/>
                </a:xfrm>
                <a:custGeom>
                  <a:avLst/>
                  <a:gdLst>
                    <a:gd name="T0" fmla="*/ 0 w 32"/>
                    <a:gd name="T1" fmla="*/ 0 h 50"/>
                    <a:gd name="T2" fmla="*/ 0 w 32"/>
                    <a:gd name="T3" fmla="*/ 0 h 50"/>
                    <a:gd name="T4" fmla="*/ 0 w 32"/>
                    <a:gd name="T5" fmla="*/ 0 h 50"/>
                    <a:gd name="T6" fmla="*/ 0 w 32"/>
                    <a:gd name="T7" fmla="*/ 0 h 50"/>
                    <a:gd name="T8" fmla="*/ 0 w 32"/>
                    <a:gd name="T9" fmla="*/ 0 h 50"/>
                    <a:gd name="T10" fmla="*/ 0 w 32"/>
                    <a:gd name="T11" fmla="*/ 0 h 50"/>
                    <a:gd name="T12" fmla="*/ 0 w 32"/>
                    <a:gd name="T13" fmla="*/ 0 h 50"/>
                    <a:gd name="T14" fmla="*/ 0 w 32"/>
                    <a:gd name="T15" fmla="*/ 0 h 5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2" h="50">
                      <a:moveTo>
                        <a:pt x="6" y="24"/>
                      </a:moveTo>
                      <a:cubicBezTo>
                        <a:pt x="0" y="15"/>
                        <a:pt x="3" y="6"/>
                        <a:pt x="12" y="0"/>
                      </a:cubicBezTo>
                      <a:cubicBezTo>
                        <a:pt x="23" y="3"/>
                        <a:pt x="23" y="5"/>
                        <a:pt x="20" y="16"/>
                      </a:cubicBezTo>
                      <a:cubicBezTo>
                        <a:pt x="21" y="19"/>
                        <a:pt x="20" y="22"/>
                        <a:pt x="22" y="24"/>
                      </a:cubicBezTo>
                      <a:cubicBezTo>
                        <a:pt x="23" y="26"/>
                        <a:pt x="27" y="24"/>
                        <a:pt x="28" y="26"/>
                      </a:cubicBezTo>
                      <a:cubicBezTo>
                        <a:pt x="30" y="29"/>
                        <a:pt x="32" y="38"/>
                        <a:pt x="32" y="38"/>
                      </a:cubicBezTo>
                      <a:cubicBezTo>
                        <a:pt x="29" y="46"/>
                        <a:pt x="26" y="47"/>
                        <a:pt x="18" y="50"/>
                      </a:cubicBezTo>
                      <a:cubicBezTo>
                        <a:pt x="12" y="41"/>
                        <a:pt x="18" y="24"/>
                        <a:pt x="6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9" name="Freeform 34"/>
                <p:cNvSpPr>
                  <a:spLocks/>
                </p:cNvSpPr>
                <p:nvPr/>
              </p:nvSpPr>
              <p:spPr bwMode="ltGray">
                <a:xfrm>
                  <a:off x="1881" y="512"/>
                  <a:ext cx="19" cy="17"/>
                </a:xfrm>
                <a:custGeom>
                  <a:avLst/>
                  <a:gdLst>
                    <a:gd name="T0" fmla="*/ 0 w 43"/>
                    <a:gd name="T1" fmla="*/ 0 h 50"/>
                    <a:gd name="T2" fmla="*/ 0 w 43"/>
                    <a:gd name="T3" fmla="*/ 0 h 50"/>
                    <a:gd name="T4" fmla="*/ 0 w 43"/>
                    <a:gd name="T5" fmla="*/ 0 h 50"/>
                    <a:gd name="T6" fmla="*/ 0 w 43"/>
                    <a:gd name="T7" fmla="*/ 0 h 50"/>
                    <a:gd name="T8" fmla="*/ 0 w 43"/>
                    <a:gd name="T9" fmla="*/ 0 h 50"/>
                    <a:gd name="T10" fmla="*/ 0 w 43"/>
                    <a:gd name="T11" fmla="*/ 0 h 5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3" h="50">
                      <a:moveTo>
                        <a:pt x="0" y="44"/>
                      </a:moveTo>
                      <a:cubicBezTo>
                        <a:pt x="6" y="38"/>
                        <a:pt x="18" y="29"/>
                        <a:pt x="22" y="20"/>
                      </a:cubicBezTo>
                      <a:cubicBezTo>
                        <a:pt x="27" y="10"/>
                        <a:pt x="25" y="4"/>
                        <a:pt x="36" y="0"/>
                      </a:cubicBezTo>
                      <a:cubicBezTo>
                        <a:pt x="43" y="11"/>
                        <a:pt x="36" y="24"/>
                        <a:pt x="24" y="28"/>
                      </a:cubicBezTo>
                      <a:cubicBezTo>
                        <a:pt x="21" y="38"/>
                        <a:pt x="12" y="47"/>
                        <a:pt x="2" y="50"/>
                      </a:cubicBezTo>
                      <a:cubicBezTo>
                        <a:pt x="1" y="48"/>
                        <a:pt x="0" y="44"/>
                        <a:pt x="0" y="4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0" name="Freeform 35"/>
                <p:cNvSpPr>
                  <a:spLocks/>
                </p:cNvSpPr>
                <p:nvPr/>
              </p:nvSpPr>
              <p:spPr bwMode="ltGray">
                <a:xfrm>
                  <a:off x="2930" y="489"/>
                  <a:ext cx="299" cy="179"/>
                </a:xfrm>
                <a:custGeom>
                  <a:avLst/>
                  <a:gdLst>
                    <a:gd name="T0" fmla="*/ 1 w 471"/>
                    <a:gd name="T1" fmla="*/ 1 h 281"/>
                    <a:gd name="T2" fmla="*/ 1 w 471"/>
                    <a:gd name="T3" fmla="*/ 1 h 281"/>
                    <a:gd name="T4" fmla="*/ 1 w 471"/>
                    <a:gd name="T5" fmla="*/ 1 h 281"/>
                    <a:gd name="T6" fmla="*/ 1 w 471"/>
                    <a:gd name="T7" fmla="*/ 1 h 281"/>
                    <a:gd name="T8" fmla="*/ 1 w 471"/>
                    <a:gd name="T9" fmla="*/ 1 h 281"/>
                    <a:gd name="T10" fmla="*/ 0 w 471"/>
                    <a:gd name="T11" fmla="*/ 1 h 281"/>
                    <a:gd name="T12" fmla="*/ 1 w 471"/>
                    <a:gd name="T13" fmla="*/ 1 h 281"/>
                    <a:gd name="T14" fmla="*/ 1 w 471"/>
                    <a:gd name="T15" fmla="*/ 1 h 281"/>
                    <a:gd name="T16" fmla="*/ 1 w 471"/>
                    <a:gd name="T17" fmla="*/ 1 h 281"/>
                    <a:gd name="T18" fmla="*/ 1 w 471"/>
                    <a:gd name="T19" fmla="*/ 1 h 281"/>
                    <a:gd name="T20" fmla="*/ 1 w 471"/>
                    <a:gd name="T21" fmla="*/ 1 h 281"/>
                    <a:gd name="T22" fmla="*/ 1 w 471"/>
                    <a:gd name="T23" fmla="*/ 1 h 281"/>
                    <a:gd name="T24" fmla="*/ 1 w 471"/>
                    <a:gd name="T25" fmla="*/ 1 h 281"/>
                    <a:gd name="T26" fmla="*/ 1 w 471"/>
                    <a:gd name="T27" fmla="*/ 1 h 281"/>
                    <a:gd name="T28" fmla="*/ 1 w 471"/>
                    <a:gd name="T29" fmla="*/ 1 h 281"/>
                    <a:gd name="T30" fmla="*/ 1 w 471"/>
                    <a:gd name="T31" fmla="*/ 1 h 281"/>
                    <a:gd name="T32" fmla="*/ 1 w 471"/>
                    <a:gd name="T33" fmla="*/ 1 h 281"/>
                    <a:gd name="T34" fmla="*/ 1 w 471"/>
                    <a:gd name="T35" fmla="*/ 0 h 281"/>
                    <a:gd name="T36" fmla="*/ 1 w 471"/>
                    <a:gd name="T37" fmla="*/ 1 h 281"/>
                    <a:gd name="T38" fmla="*/ 1 w 471"/>
                    <a:gd name="T39" fmla="*/ 1 h 281"/>
                    <a:gd name="T40" fmla="*/ 1 w 471"/>
                    <a:gd name="T41" fmla="*/ 1 h 281"/>
                    <a:gd name="T42" fmla="*/ 1 w 471"/>
                    <a:gd name="T43" fmla="*/ 1 h 281"/>
                    <a:gd name="T44" fmla="*/ 1 w 471"/>
                    <a:gd name="T45" fmla="*/ 1 h 281"/>
                    <a:gd name="T46" fmla="*/ 1 w 471"/>
                    <a:gd name="T47" fmla="*/ 1 h 281"/>
                    <a:gd name="T48" fmla="*/ 1 w 471"/>
                    <a:gd name="T49" fmla="*/ 1 h 281"/>
                    <a:gd name="T50" fmla="*/ 1 w 471"/>
                    <a:gd name="T51" fmla="*/ 1 h 281"/>
                    <a:gd name="T52" fmla="*/ 1 w 471"/>
                    <a:gd name="T53" fmla="*/ 1 h 281"/>
                    <a:gd name="T54" fmla="*/ 1 w 471"/>
                    <a:gd name="T55" fmla="*/ 1 h 281"/>
                    <a:gd name="T56" fmla="*/ 1 w 471"/>
                    <a:gd name="T57" fmla="*/ 1 h 281"/>
                    <a:gd name="T58" fmla="*/ 1 w 471"/>
                    <a:gd name="T59" fmla="*/ 1 h 281"/>
                    <a:gd name="T60" fmla="*/ 1 w 471"/>
                    <a:gd name="T61" fmla="*/ 1 h 281"/>
                    <a:gd name="T62" fmla="*/ 1 w 471"/>
                    <a:gd name="T63" fmla="*/ 1 h 281"/>
                    <a:gd name="T64" fmla="*/ 1 w 471"/>
                    <a:gd name="T65" fmla="*/ 1 h 281"/>
                    <a:gd name="T66" fmla="*/ 1 w 471"/>
                    <a:gd name="T67" fmla="*/ 1 h 281"/>
                    <a:gd name="T68" fmla="*/ 1 w 471"/>
                    <a:gd name="T69" fmla="*/ 1 h 281"/>
                    <a:gd name="T70" fmla="*/ 1 w 471"/>
                    <a:gd name="T71" fmla="*/ 1 h 281"/>
                    <a:gd name="T72" fmla="*/ 1 w 471"/>
                    <a:gd name="T73" fmla="*/ 1 h 281"/>
                    <a:gd name="T74" fmla="*/ 1 w 471"/>
                    <a:gd name="T75" fmla="*/ 1 h 281"/>
                    <a:gd name="T76" fmla="*/ 1 w 471"/>
                    <a:gd name="T77" fmla="*/ 1 h 281"/>
                    <a:gd name="T78" fmla="*/ 1 w 471"/>
                    <a:gd name="T79" fmla="*/ 1 h 281"/>
                    <a:gd name="T80" fmla="*/ 1 w 471"/>
                    <a:gd name="T81" fmla="*/ 1 h 281"/>
                    <a:gd name="T82" fmla="*/ 1 w 471"/>
                    <a:gd name="T83" fmla="*/ 1 h 281"/>
                    <a:gd name="T84" fmla="*/ 1 w 471"/>
                    <a:gd name="T85" fmla="*/ 1 h 281"/>
                    <a:gd name="T86" fmla="*/ 1 w 471"/>
                    <a:gd name="T87" fmla="*/ 1 h 281"/>
                    <a:gd name="T88" fmla="*/ 1 w 471"/>
                    <a:gd name="T89" fmla="*/ 1 h 281"/>
                    <a:gd name="T90" fmla="*/ 1 w 471"/>
                    <a:gd name="T91" fmla="*/ 1 h 281"/>
                    <a:gd name="T92" fmla="*/ 1 w 471"/>
                    <a:gd name="T93" fmla="*/ 1 h 281"/>
                    <a:gd name="T94" fmla="*/ 1 w 471"/>
                    <a:gd name="T95" fmla="*/ 1 h 281"/>
                    <a:gd name="T96" fmla="*/ 1 w 471"/>
                    <a:gd name="T97" fmla="*/ 1 h 281"/>
                    <a:gd name="T98" fmla="*/ 1 w 471"/>
                    <a:gd name="T99" fmla="*/ 1 h 281"/>
                    <a:gd name="T100" fmla="*/ 1 w 471"/>
                    <a:gd name="T101" fmla="*/ 1 h 281"/>
                    <a:gd name="T102" fmla="*/ 1 w 471"/>
                    <a:gd name="T103" fmla="*/ 1 h 281"/>
                    <a:gd name="T104" fmla="*/ 1 w 471"/>
                    <a:gd name="T105" fmla="*/ 1 h 281"/>
                    <a:gd name="T106" fmla="*/ 1 w 471"/>
                    <a:gd name="T107" fmla="*/ 1 h 281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0" t="0" r="r" b="b"/>
                  <a:pathLst>
                    <a:path w="471" h="281">
                      <a:moveTo>
                        <a:pt x="21" y="280"/>
                      </a:moveTo>
                      <a:cubicBezTo>
                        <a:pt x="32" y="281"/>
                        <a:pt x="25" y="253"/>
                        <a:pt x="24" y="250"/>
                      </a:cubicBezTo>
                      <a:cubicBezTo>
                        <a:pt x="23" y="248"/>
                        <a:pt x="22" y="245"/>
                        <a:pt x="22" y="245"/>
                      </a:cubicBezTo>
                      <a:cubicBezTo>
                        <a:pt x="21" y="243"/>
                        <a:pt x="20" y="221"/>
                        <a:pt x="16" y="218"/>
                      </a:cubicBezTo>
                      <a:cubicBezTo>
                        <a:pt x="13" y="216"/>
                        <a:pt x="4" y="215"/>
                        <a:pt x="4" y="215"/>
                      </a:cubicBezTo>
                      <a:cubicBezTo>
                        <a:pt x="0" y="207"/>
                        <a:pt x="3" y="200"/>
                        <a:pt x="0" y="191"/>
                      </a:cubicBezTo>
                      <a:cubicBezTo>
                        <a:pt x="2" y="185"/>
                        <a:pt x="7" y="186"/>
                        <a:pt x="12" y="180"/>
                      </a:cubicBezTo>
                      <a:cubicBezTo>
                        <a:pt x="14" y="172"/>
                        <a:pt x="14" y="169"/>
                        <a:pt x="6" y="165"/>
                      </a:cubicBezTo>
                      <a:cubicBezTo>
                        <a:pt x="4" y="163"/>
                        <a:pt x="2" y="162"/>
                        <a:pt x="2" y="160"/>
                      </a:cubicBezTo>
                      <a:cubicBezTo>
                        <a:pt x="2" y="150"/>
                        <a:pt x="16" y="123"/>
                        <a:pt x="28" y="120"/>
                      </a:cubicBezTo>
                      <a:cubicBezTo>
                        <a:pt x="32" y="111"/>
                        <a:pt x="40" y="105"/>
                        <a:pt x="44" y="96"/>
                      </a:cubicBezTo>
                      <a:cubicBezTo>
                        <a:pt x="39" y="83"/>
                        <a:pt x="38" y="85"/>
                        <a:pt x="42" y="70"/>
                      </a:cubicBezTo>
                      <a:cubicBezTo>
                        <a:pt x="38" y="60"/>
                        <a:pt x="34" y="48"/>
                        <a:pt x="24" y="43"/>
                      </a:cubicBezTo>
                      <a:cubicBezTo>
                        <a:pt x="18" y="36"/>
                        <a:pt x="10" y="37"/>
                        <a:pt x="20" y="32"/>
                      </a:cubicBezTo>
                      <a:cubicBezTo>
                        <a:pt x="27" y="34"/>
                        <a:pt x="26" y="32"/>
                        <a:pt x="26" y="36"/>
                      </a:cubicBezTo>
                      <a:cubicBezTo>
                        <a:pt x="34" y="41"/>
                        <a:pt x="39" y="39"/>
                        <a:pt x="48" y="35"/>
                      </a:cubicBezTo>
                      <a:cubicBezTo>
                        <a:pt x="45" y="22"/>
                        <a:pt x="48" y="14"/>
                        <a:pt x="64" y="11"/>
                      </a:cubicBezTo>
                      <a:cubicBezTo>
                        <a:pt x="71" y="8"/>
                        <a:pt x="75" y="3"/>
                        <a:pt x="82" y="0"/>
                      </a:cubicBezTo>
                      <a:cubicBezTo>
                        <a:pt x="84" y="1"/>
                        <a:pt x="88" y="0"/>
                        <a:pt x="88" y="2"/>
                      </a:cubicBezTo>
                      <a:cubicBezTo>
                        <a:pt x="90" y="12"/>
                        <a:pt x="75" y="13"/>
                        <a:pt x="92" y="9"/>
                      </a:cubicBezTo>
                      <a:cubicBezTo>
                        <a:pt x="94" y="8"/>
                        <a:pt x="96" y="5"/>
                        <a:pt x="98" y="5"/>
                      </a:cubicBezTo>
                      <a:cubicBezTo>
                        <a:pt x="102" y="4"/>
                        <a:pt x="106" y="7"/>
                        <a:pt x="110" y="8"/>
                      </a:cubicBezTo>
                      <a:cubicBezTo>
                        <a:pt x="112" y="8"/>
                        <a:pt x="116" y="9"/>
                        <a:pt x="116" y="9"/>
                      </a:cubicBezTo>
                      <a:cubicBezTo>
                        <a:pt x="122" y="16"/>
                        <a:pt x="129" y="13"/>
                        <a:pt x="141" y="14"/>
                      </a:cubicBezTo>
                      <a:cubicBezTo>
                        <a:pt x="143" y="21"/>
                        <a:pt x="147" y="22"/>
                        <a:pt x="155" y="24"/>
                      </a:cubicBezTo>
                      <a:cubicBezTo>
                        <a:pt x="159" y="22"/>
                        <a:pt x="163" y="20"/>
                        <a:pt x="167" y="17"/>
                      </a:cubicBezTo>
                      <a:cubicBezTo>
                        <a:pt x="169" y="16"/>
                        <a:pt x="173" y="14"/>
                        <a:pt x="173" y="14"/>
                      </a:cubicBezTo>
                      <a:cubicBezTo>
                        <a:pt x="195" y="26"/>
                        <a:pt x="175" y="20"/>
                        <a:pt x="195" y="14"/>
                      </a:cubicBezTo>
                      <a:cubicBezTo>
                        <a:pt x="207" y="17"/>
                        <a:pt x="201" y="26"/>
                        <a:pt x="211" y="32"/>
                      </a:cubicBezTo>
                      <a:cubicBezTo>
                        <a:pt x="214" y="38"/>
                        <a:pt x="224" y="55"/>
                        <a:pt x="231" y="59"/>
                      </a:cubicBezTo>
                      <a:cubicBezTo>
                        <a:pt x="241" y="70"/>
                        <a:pt x="235" y="67"/>
                        <a:pt x="245" y="70"/>
                      </a:cubicBezTo>
                      <a:cubicBezTo>
                        <a:pt x="249" y="69"/>
                        <a:pt x="253" y="69"/>
                        <a:pt x="257" y="68"/>
                      </a:cubicBezTo>
                      <a:cubicBezTo>
                        <a:pt x="261" y="67"/>
                        <a:pt x="270" y="65"/>
                        <a:pt x="270" y="65"/>
                      </a:cubicBezTo>
                      <a:cubicBezTo>
                        <a:pt x="278" y="66"/>
                        <a:pt x="283" y="67"/>
                        <a:pt x="290" y="71"/>
                      </a:cubicBezTo>
                      <a:cubicBezTo>
                        <a:pt x="304" y="88"/>
                        <a:pt x="282" y="62"/>
                        <a:pt x="300" y="81"/>
                      </a:cubicBezTo>
                      <a:cubicBezTo>
                        <a:pt x="302" y="84"/>
                        <a:pt x="308" y="90"/>
                        <a:pt x="308" y="90"/>
                      </a:cubicBezTo>
                      <a:cubicBezTo>
                        <a:pt x="311" y="98"/>
                        <a:pt x="315" y="103"/>
                        <a:pt x="318" y="111"/>
                      </a:cubicBezTo>
                      <a:cubicBezTo>
                        <a:pt x="319" y="114"/>
                        <a:pt x="321" y="117"/>
                        <a:pt x="322" y="120"/>
                      </a:cubicBezTo>
                      <a:cubicBezTo>
                        <a:pt x="323" y="122"/>
                        <a:pt x="324" y="125"/>
                        <a:pt x="324" y="125"/>
                      </a:cubicBezTo>
                      <a:cubicBezTo>
                        <a:pt x="321" y="132"/>
                        <a:pt x="313" y="134"/>
                        <a:pt x="310" y="142"/>
                      </a:cubicBezTo>
                      <a:cubicBezTo>
                        <a:pt x="313" y="151"/>
                        <a:pt x="317" y="146"/>
                        <a:pt x="322" y="141"/>
                      </a:cubicBezTo>
                      <a:cubicBezTo>
                        <a:pt x="341" y="143"/>
                        <a:pt x="339" y="142"/>
                        <a:pt x="342" y="155"/>
                      </a:cubicBezTo>
                      <a:cubicBezTo>
                        <a:pt x="351" y="150"/>
                        <a:pt x="355" y="152"/>
                        <a:pt x="364" y="157"/>
                      </a:cubicBezTo>
                      <a:cubicBezTo>
                        <a:pt x="369" y="162"/>
                        <a:pt x="372" y="166"/>
                        <a:pt x="380" y="168"/>
                      </a:cubicBezTo>
                      <a:cubicBezTo>
                        <a:pt x="381" y="169"/>
                        <a:pt x="383" y="171"/>
                        <a:pt x="382" y="172"/>
                      </a:cubicBezTo>
                      <a:cubicBezTo>
                        <a:pt x="380" y="176"/>
                        <a:pt x="368" y="172"/>
                        <a:pt x="382" y="176"/>
                      </a:cubicBezTo>
                      <a:cubicBezTo>
                        <a:pt x="386" y="175"/>
                        <a:pt x="390" y="173"/>
                        <a:pt x="394" y="172"/>
                      </a:cubicBezTo>
                      <a:cubicBezTo>
                        <a:pt x="396" y="172"/>
                        <a:pt x="400" y="171"/>
                        <a:pt x="400" y="171"/>
                      </a:cubicBezTo>
                      <a:cubicBezTo>
                        <a:pt x="413" y="177"/>
                        <a:pt x="427" y="179"/>
                        <a:pt x="439" y="185"/>
                      </a:cubicBezTo>
                      <a:cubicBezTo>
                        <a:pt x="441" y="190"/>
                        <a:pt x="445" y="194"/>
                        <a:pt x="447" y="199"/>
                      </a:cubicBezTo>
                      <a:cubicBezTo>
                        <a:pt x="453" y="198"/>
                        <a:pt x="460" y="195"/>
                        <a:pt x="465" y="201"/>
                      </a:cubicBezTo>
                      <a:cubicBezTo>
                        <a:pt x="468" y="205"/>
                        <a:pt x="471" y="215"/>
                        <a:pt x="471" y="215"/>
                      </a:cubicBezTo>
                      <a:cubicBezTo>
                        <a:pt x="468" y="231"/>
                        <a:pt x="469" y="248"/>
                        <a:pt x="451" y="258"/>
                      </a:cubicBezTo>
                      <a:cubicBezTo>
                        <a:pt x="447" y="262"/>
                        <a:pt x="437" y="275"/>
                        <a:pt x="435" y="281"/>
                      </a:cubicBezTo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1" name="Freeform 36"/>
                <p:cNvSpPr>
                  <a:spLocks/>
                </p:cNvSpPr>
                <p:nvPr/>
              </p:nvSpPr>
              <p:spPr bwMode="ltGray">
                <a:xfrm>
                  <a:off x="2534" y="242"/>
                  <a:ext cx="420" cy="283"/>
                </a:xfrm>
                <a:custGeom>
                  <a:avLst/>
                  <a:gdLst>
                    <a:gd name="T0" fmla="*/ 0 w 984"/>
                    <a:gd name="T1" fmla="*/ 0 h 844"/>
                    <a:gd name="T2" fmla="*/ 0 w 984"/>
                    <a:gd name="T3" fmla="*/ 0 h 844"/>
                    <a:gd name="T4" fmla="*/ 0 w 984"/>
                    <a:gd name="T5" fmla="*/ 0 h 844"/>
                    <a:gd name="T6" fmla="*/ 0 w 984"/>
                    <a:gd name="T7" fmla="*/ 0 h 844"/>
                    <a:gd name="T8" fmla="*/ 0 w 984"/>
                    <a:gd name="T9" fmla="*/ 0 h 844"/>
                    <a:gd name="T10" fmla="*/ 0 w 984"/>
                    <a:gd name="T11" fmla="*/ 0 h 844"/>
                    <a:gd name="T12" fmla="*/ 0 w 984"/>
                    <a:gd name="T13" fmla="*/ 0 h 844"/>
                    <a:gd name="T14" fmla="*/ 0 w 984"/>
                    <a:gd name="T15" fmla="*/ 0 h 844"/>
                    <a:gd name="T16" fmla="*/ 0 w 984"/>
                    <a:gd name="T17" fmla="*/ 0 h 844"/>
                    <a:gd name="T18" fmla="*/ 0 w 984"/>
                    <a:gd name="T19" fmla="*/ 0 h 844"/>
                    <a:gd name="T20" fmla="*/ 0 w 984"/>
                    <a:gd name="T21" fmla="*/ 0 h 844"/>
                    <a:gd name="T22" fmla="*/ 0 w 984"/>
                    <a:gd name="T23" fmla="*/ 0 h 844"/>
                    <a:gd name="T24" fmla="*/ 0 w 984"/>
                    <a:gd name="T25" fmla="*/ 0 h 844"/>
                    <a:gd name="T26" fmla="*/ 0 w 984"/>
                    <a:gd name="T27" fmla="*/ 0 h 844"/>
                    <a:gd name="T28" fmla="*/ 0 w 984"/>
                    <a:gd name="T29" fmla="*/ 0 h 844"/>
                    <a:gd name="T30" fmla="*/ 0 w 984"/>
                    <a:gd name="T31" fmla="*/ 0 h 844"/>
                    <a:gd name="T32" fmla="*/ 0 w 984"/>
                    <a:gd name="T33" fmla="*/ 0 h 844"/>
                    <a:gd name="T34" fmla="*/ 0 w 984"/>
                    <a:gd name="T35" fmla="*/ 0 h 844"/>
                    <a:gd name="T36" fmla="*/ 0 w 984"/>
                    <a:gd name="T37" fmla="*/ 0 h 844"/>
                    <a:gd name="T38" fmla="*/ 0 w 984"/>
                    <a:gd name="T39" fmla="*/ 0 h 844"/>
                    <a:gd name="T40" fmla="*/ 0 w 984"/>
                    <a:gd name="T41" fmla="*/ 0 h 844"/>
                    <a:gd name="T42" fmla="*/ 0 w 984"/>
                    <a:gd name="T43" fmla="*/ 0 h 844"/>
                    <a:gd name="T44" fmla="*/ 0 w 984"/>
                    <a:gd name="T45" fmla="*/ 0 h 844"/>
                    <a:gd name="T46" fmla="*/ 0 w 984"/>
                    <a:gd name="T47" fmla="*/ 0 h 844"/>
                    <a:gd name="T48" fmla="*/ 0 w 984"/>
                    <a:gd name="T49" fmla="*/ 0 h 844"/>
                    <a:gd name="T50" fmla="*/ 0 w 984"/>
                    <a:gd name="T51" fmla="*/ 0 h 844"/>
                    <a:gd name="T52" fmla="*/ 0 w 984"/>
                    <a:gd name="T53" fmla="*/ 0 h 844"/>
                    <a:gd name="T54" fmla="*/ 0 w 984"/>
                    <a:gd name="T55" fmla="*/ 0 h 844"/>
                    <a:gd name="T56" fmla="*/ 0 w 984"/>
                    <a:gd name="T57" fmla="*/ 0 h 844"/>
                    <a:gd name="T58" fmla="*/ 0 w 984"/>
                    <a:gd name="T59" fmla="*/ 0 h 844"/>
                    <a:gd name="T60" fmla="*/ 0 w 984"/>
                    <a:gd name="T61" fmla="*/ 0 h 844"/>
                    <a:gd name="T62" fmla="*/ 0 w 984"/>
                    <a:gd name="T63" fmla="*/ 0 h 844"/>
                    <a:gd name="T64" fmla="*/ 0 w 984"/>
                    <a:gd name="T65" fmla="*/ 0 h 844"/>
                    <a:gd name="T66" fmla="*/ 0 w 984"/>
                    <a:gd name="T67" fmla="*/ 0 h 844"/>
                    <a:gd name="T68" fmla="*/ 0 w 984"/>
                    <a:gd name="T69" fmla="*/ 0 h 844"/>
                    <a:gd name="T70" fmla="*/ 0 w 984"/>
                    <a:gd name="T71" fmla="*/ 0 h 844"/>
                    <a:gd name="T72" fmla="*/ 0 w 984"/>
                    <a:gd name="T73" fmla="*/ 0 h 844"/>
                    <a:gd name="T74" fmla="*/ 0 w 984"/>
                    <a:gd name="T75" fmla="*/ 0 h 844"/>
                    <a:gd name="T76" fmla="*/ 0 w 984"/>
                    <a:gd name="T77" fmla="*/ 0 h 844"/>
                    <a:gd name="T78" fmla="*/ 0 w 984"/>
                    <a:gd name="T79" fmla="*/ 0 h 844"/>
                    <a:gd name="T80" fmla="*/ 0 w 984"/>
                    <a:gd name="T81" fmla="*/ 0 h 844"/>
                    <a:gd name="T82" fmla="*/ 0 w 984"/>
                    <a:gd name="T83" fmla="*/ 0 h 844"/>
                    <a:gd name="T84" fmla="*/ 0 w 984"/>
                    <a:gd name="T85" fmla="*/ 0 h 844"/>
                    <a:gd name="T86" fmla="*/ 0 w 984"/>
                    <a:gd name="T87" fmla="*/ 0 h 844"/>
                    <a:gd name="T88" fmla="*/ 0 w 984"/>
                    <a:gd name="T89" fmla="*/ 0 h 844"/>
                    <a:gd name="T90" fmla="*/ 0 w 984"/>
                    <a:gd name="T91" fmla="*/ 0 h 844"/>
                    <a:gd name="T92" fmla="*/ 0 w 984"/>
                    <a:gd name="T93" fmla="*/ 0 h 844"/>
                    <a:gd name="T94" fmla="*/ 0 w 984"/>
                    <a:gd name="T95" fmla="*/ 0 h 844"/>
                    <a:gd name="T96" fmla="*/ 0 w 984"/>
                    <a:gd name="T97" fmla="*/ 0 h 844"/>
                    <a:gd name="T98" fmla="*/ 0 w 984"/>
                    <a:gd name="T99" fmla="*/ 0 h 844"/>
                    <a:gd name="T100" fmla="*/ 0 w 984"/>
                    <a:gd name="T101" fmla="*/ 0 h 844"/>
                    <a:gd name="T102" fmla="*/ 0 w 984"/>
                    <a:gd name="T103" fmla="*/ 0 h 844"/>
                    <a:gd name="T104" fmla="*/ 0 w 984"/>
                    <a:gd name="T105" fmla="*/ 0 h 844"/>
                    <a:gd name="T106" fmla="*/ 0 w 984"/>
                    <a:gd name="T107" fmla="*/ 0 h 844"/>
                    <a:gd name="T108" fmla="*/ 0 w 984"/>
                    <a:gd name="T109" fmla="*/ 0 h 844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0" t="0" r="r" b="b"/>
                  <a:pathLst>
                    <a:path w="984" h="844">
                      <a:moveTo>
                        <a:pt x="82" y="38"/>
                      </a:moveTo>
                      <a:lnTo>
                        <a:pt x="406" y="6"/>
                      </a:lnTo>
                      <a:cubicBezTo>
                        <a:pt x="497" y="22"/>
                        <a:pt x="465" y="0"/>
                        <a:pt x="474" y="54"/>
                      </a:cubicBezTo>
                      <a:cubicBezTo>
                        <a:pt x="492" y="48"/>
                        <a:pt x="484" y="40"/>
                        <a:pt x="502" y="34"/>
                      </a:cubicBezTo>
                      <a:cubicBezTo>
                        <a:pt x="510" y="37"/>
                        <a:pt x="517" y="46"/>
                        <a:pt x="526" y="46"/>
                      </a:cubicBezTo>
                      <a:cubicBezTo>
                        <a:pt x="534" y="46"/>
                        <a:pt x="550" y="38"/>
                        <a:pt x="550" y="38"/>
                      </a:cubicBezTo>
                      <a:cubicBezTo>
                        <a:pt x="556" y="55"/>
                        <a:pt x="552" y="60"/>
                        <a:pt x="542" y="74"/>
                      </a:cubicBezTo>
                      <a:cubicBezTo>
                        <a:pt x="555" y="114"/>
                        <a:pt x="550" y="102"/>
                        <a:pt x="578" y="130"/>
                      </a:cubicBezTo>
                      <a:cubicBezTo>
                        <a:pt x="584" y="148"/>
                        <a:pt x="590" y="148"/>
                        <a:pt x="606" y="138"/>
                      </a:cubicBezTo>
                      <a:cubicBezTo>
                        <a:pt x="600" y="119"/>
                        <a:pt x="594" y="107"/>
                        <a:pt x="586" y="90"/>
                      </a:cubicBezTo>
                      <a:cubicBezTo>
                        <a:pt x="583" y="82"/>
                        <a:pt x="578" y="66"/>
                        <a:pt x="578" y="66"/>
                      </a:cubicBezTo>
                      <a:cubicBezTo>
                        <a:pt x="585" y="44"/>
                        <a:pt x="597" y="56"/>
                        <a:pt x="606" y="70"/>
                      </a:cubicBezTo>
                      <a:cubicBezTo>
                        <a:pt x="609" y="86"/>
                        <a:pt x="608" y="117"/>
                        <a:pt x="626" y="90"/>
                      </a:cubicBezTo>
                      <a:cubicBezTo>
                        <a:pt x="648" y="97"/>
                        <a:pt x="646" y="104"/>
                        <a:pt x="642" y="126"/>
                      </a:cubicBezTo>
                      <a:cubicBezTo>
                        <a:pt x="650" y="150"/>
                        <a:pt x="665" y="141"/>
                        <a:pt x="682" y="130"/>
                      </a:cubicBezTo>
                      <a:cubicBezTo>
                        <a:pt x="689" y="108"/>
                        <a:pt x="673" y="124"/>
                        <a:pt x="682" y="98"/>
                      </a:cubicBezTo>
                      <a:cubicBezTo>
                        <a:pt x="683" y="94"/>
                        <a:pt x="690" y="96"/>
                        <a:pt x="694" y="94"/>
                      </a:cubicBezTo>
                      <a:cubicBezTo>
                        <a:pt x="698" y="92"/>
                        <a:pt x="702" y="89"/>
                        <a:pt x="706" y="86"/>
                      </a:cubicBezTo>
                      <a:cubicBezTo>
                        <a:pt x="717" y="54"/>
                        <a:pt x="688" y="54"/>
                        <a:pt x="742" y="46"/>
                      </a:cubicBezTo>
                      <a:cubicBezTo>
                        <a:pt x="748" y="27"/>
                        <a:pt x="741" y="9"/>
                        <a:pt x="762" y="2"/>
                      </a:cubicBezTo>
                      <a:cubicBezTo>
                        <a:pt x="788" y="11"/>
                        <a:pt x="777" y="38"/>
                        <a:pt x="802" y="46"/>
                      </a:cubicBezTo>
                      <a:cubicBezTo>
                        <a:pt x="831" y="36"/>
                        <a:pt x="805" y="63"/>
                        <a:pt x="798" y="70"/>
                      </a:cubicBezTo>
                      <a:cubicBezTo>
                        <a:pt x="789" y="96"/>
                        <a:pt x="787" y="96"/>
                        <a:pt x="802" y="118"/>
                      </a:cubicBezTo>
                      <a:cubicBezTo>
                        <a:pt x="801" y="122"/>
                        <a:pt x="801" y="127"/>
                        <a:pt x="798" y="130"/>
                      </a:cubicBezTo>
                      <a:cubicBezTo>
                        <a:pt x="794" y="133"/>
                        <a:pt x="784" y="129"/>
                        <a:pt x="782" y="134"/>
                      </a:cubicBezTo>
                      <a:cubicBezTo>
                        <a:pt x="780" y="142"/>
                        <a:pt x="790" y="158"/>
                        <a:pt x="790" y="158"/>
                      </a:cubicBezTo>
                      <a:cubicBezTo>
                        <a:pt x="786" y="161"/>
                        <a:pt x="783" y="165"/>
                        <a:pt x="778" y="166"/>
                      </a:cubicBezTo>
                      <a:cubicBezTo>
                        <a:pt x="774" y="167"/>
                        <a:pt x="769" y="159"/>
                        <a:pt x="766" y="162"/>
                      </a:cubicBezTo>
                      <a:cubicBezTo>
                        <a:pt x="758" y="170"/>
                        <a:pt x="794" y="182"/>
                        <a:pt x="794" y="182"/>
                      </a:cubicBezTo>
                      <a:cubicBezTo>
                        <a:pt x="804" y="211"/>
                        <a:pt x="775" y="190"/>
                        <a:pt x="762" y="186"/>
                      </a:cubicBezTo>
                      <a:cubicBezTo>
                        <a:pt x="767" y="194"/>
                        <a:pt x="773" y="202"/>
                        <a:pt x="778" y="210"/>
                      </a:cubicBezTo>
                      <a:cubicBezTo>
                        <a:pt x="783" y="218"/>
                        <a:pt x="802" y="226"/>
                        <a:pt x="802" y="226"/>
                      </a:cubicBezTo>
                      <a:cubicBezTo>
                        <a:pt x="813" y="242"/>
                        <a:pt x="804" y="245"/>
                        <a:pt x="810" y="262"/>
                      </a:cubicBezTo>
                      <a:cubicBezTo>
                        <a:pt x="803" y="282"/>
                        <a:pt x="793" y="301"/>
                        <a:pt x="786" y="322"/>
                      </a:cubicBezTo>
                      <a:cubicBezTo>
                        <a:pt x="783" y="330"/>
                        <a:pt x="778" y="346"/>
                        <a:pt x="778" y="346"/>
                      </a:cubicBezTo>
                      <a:cubicBezTo>
                        <a:pt x="785" y="366"/>
                        <a:pt x="817" y="394"/>
                        <a:pt x="830" y="414"/>
                      </a:cubicBezTo>
                      <a:cubicBezTo>
                        <a:pt x="835" y="422"/>
                        <a:pt x="841" y="430"/>
                        <a:pt x="846" y="438"/>
                      </a:cubicBezTo>
                      <a:cubicBezTo>
                        <a:pt x="849" y="442"/>
                        <a:pt x="854" y="450"/>
                        <a:pt x="854" y="450"/>
                      </a:cubicBezTo>
                      <a:cubicBezTo>
                        <a:pt x="853" y="457"/>
                        <a:pt x="855" y="466"/>
                        <a:pt x="850" y="470"/>
                      </a:cubicBezTo>
                      <a:cubicBezTo>
                        <a:pt x="844" y="475"/>
                        <a:pt x="831" y="451"/>
                        <a:pt x="830" y="450"/>
                      </a:cubicBezTo>
                      <a:cubicBezTo>
                        <a:pt x="811" y="431"/>
                        <a:pt x="789" y="421"/>
                        <a:pt x="774" y="398"/>
                      </a:cubicBezTo>
                      <a:cubicBezTo>
                        <a:pt x="769" y="379"/>
                        <a:pt x="766" y="371"/>
                        <a:pt x="746" y="378"/>
                      </a:cubicBezTo>
                      <a:cubicBezTo>
                        <a:pt x="717" y="368"/>
                        <a:pt x="730" y="368"/>
                        <a:pt x="706" y="374"/>
                      </a:cubicBezTo>
                      <a:cubicBezTo>
                        <a:pt x="688" y="402"/>
                        <a:pt x="699" y="395"/>
                        <a:pt x="678" y="402"/>
                      </a:cubicBezTo>
                      <a:cubicBezTo>
                        <a:pt x="654" y="386"/>
                        <a:pt x="650" y="390"/>
                        <a:pt x="618" y="394"/>
                      </a:cubicBezTo>
                      <a:cubicBezTo>
                        <a:pt x="607" y="411"/>
                        <a:pt x="601" y="426"/>
                        <a:pt x="590" y="442"/>
                      </a:cubicBezTo>
                      <a:cubicBezTo>
                        <a:pt x="600" y="471"/>
                        <a:pt x="593" y="459"/>
                        <a:pt x="606" y="478"/>
                      </a:cubicBezTo>
                      <a:cubicBezTo>
                        <a:pt x="593" y="518"/>
                        <a:pt x="622" y="548"/>
                        <a:pt x="642" y="578"/>
                      </a:cubicBezTo>
                      <a:cubicBezTo>
                        <a:pt x="651" y="591"/>
                        <a:pt x="651" y="601"/>
                        <a:pt x="666" y="606"/>
                      </a:cubicBezTo>
                      <a:cubicBezTo>
                        <a:pt x="680" y="627"/>
                        <a:pt x="691" y="623"/>
                        <a:pt x="710" y="610"/>
                      </a:cubicBezTo>
                      <a:cubicBezTo>
                        <a:pt x="729" y="616"/>
                        <a:pt x="729" y="606"/>
                        <a:pt x="734" y="590"/>
                      </a:cubicBezTo>
                      <a:cubicBezTo>
                        <a:pt x="735" y="577"/>
                        <a:pt x="731" y="562"/>
                        <a:pt x="738" y="550"/>
                      </a:cubicBezTo>
                      <a:cubicBezTo>
                        <a:pt x="742" y="543"/>
                        <a:pt x="762" y="542"/>
                        <a:pt x="762" y="542"/>
                      </a:cubicBezTo>
                      <a:cubicBezTo>
                        <a:pt x="783" y="547"/>
                        <a:pt x="786" y="552"/>
                        <a:pt x="774" y="570"/>
                      </a:cubicBezTo>
                      <a:cubicBezTo>
                        <a:pt x="779" y="590"/>
                        <a:pt x="790" y="605"/>
                        <a:pt x="770" y="618"/>
                      </a:cubicBezTo>
                      <a:cubicBezTo>
                        <a:pt x="769" y="622"/>
                        <a:pt x="764" y="626"/>
                        <a:pt x="766" y="630"/>
                      </a:cubicBezTo>
                      <a:cubicBezTo>
                        <a:pt x="768" y="634"/>
                        <a:pt x="775" y="634"/>
                        <a:pt x="778" y="638"/>
                      </a:cubicBezTo>
                      <a:cubicBezTo>
                        <a:pt x="788" y="651"/>
                        <a:pt x="786" y="660"/>
                        <a:pt x="802" y="670"/>
                      </a:cubicBezTo>
                      <a:cubicBezTo>
                        <a:pt x="810" y="667"/>
                        <a:pt x="818" y="665"/>
                        <a:pt x="826" y="662"/>
                      </a:cubicBezTo>
                      <a:cubicBezTo>
                        <a:pt x="830" y="661"/>
                        <a:pt x="838" y="658"/>
                        <a:pt x="838" y="658"/>
                      </a:cubicBezTo>
                      <a:cubicBezTo>
                        <a:pt x="857" y="664"/>
                        <a:pt x="864" y="680"/>
                        <a:pt x="870" y="698"/>
                      </a:cubicBezTo>
                      <a:cubicBezTo>
                        <a:pt x="859" y="731"/>
                        <a:pt x="887" y="794"/>
                        <a:pt x="922" y="806"/>
                      </a:cubicBezTo>
                      <a:cubicBezTo>
                        <a:pt x="938" y="801"/>
                        <a:pt x="941" y="792"/>
                        <a:pt x="958" y="798"/>
                      </a:cubicBezTo>
                      <a:cubicBezTo>
                        <a:pt x="984" y="837"/>
                        <a:pt x="928" y="784"/>
                        <a:pt x="942" y="826"/>
                      </a:cubicBezTo>
                      <a:cubicBezTo>
                        <a:pt x="936" y="844"/>
                        <a:pt x="930" y="844"/>
                        <a:pt x="914" y="834"/>
                      </a:cubicBezTo>
                      <a:cubicBezTo>
                        <a:pt x="903" y="817"/>
                        <a:pt x="890" y="821"/>
                        <a:pt x="874" y="810"/>
                      </a:cubicBezTo>
                      <a:cubicBezTo>
                        <a:pt x="851" y="776"/>
                        <a:pt x="882" y="816"/>
                        <a:pt x="854" y="794"/>
                      </a:cubicBezTo>
                      <a:cubicBezTo>
                        <a:pt x="843" y="785"/>
                        <a:pt x="840" y="768"/>
                        <a:pt x="830" y="758"/>
                      </a:cubicBezTo>
                      <a:cubicBezTo>
                        <a:pt x="824" y="739"/>
                        <a:pt x="817" y="724"/>
                        <a:pt x="798" y="718"/>
                      </a:cubicBezTo>
                      <a:cubicBezTo>
                        <a:pt x="791" y="696"/>
                        <a:pt x="800" y="712"/>
                        <a:pt x="778" y="710"/>
                      </a:cubicBezTo>
                      <a:cubicBezTo>
                        <a:pt x="767" y="709"/>
                        <a:pt x="746" y="702"/>
                        <a:pt x="746" y="702"/>
                      </a:cubicBezTo>
                      <a:cubicBezTo>
                        <a:pt x="729" y="691"/>
                        <a:pt x="720" y="674"/>
                        <a:pt x="702" y="662"/>
                      </a:cubicBezTo>
                      <a:cubicBezTo>
                        <a:pt x="694" y="665"/>
                        <a:pt x="687" y="673"/>
                        <a:pt x="678" y="674"/>
                      </a:cubicBezTo>
                      <a:cubicBezTo>
                        <a:pt x="657" y="677"/>
                        <a:pt x="630" y="657"/>
                        <a:pt x="614" y="646"/>
                      </a:cubicBezTo>
                      <a:cubicBezTo>
                        <a:pt x="600" y="637"/>
                        <a:pt x="580" y="639"/>
                        <a:pt x="566" y="630"/>
                      </a:cubicBezTo>
                      <a:cubicBezTo>
                        <a:pt x="546" y="617"/>
                        <a:pt x="525" y="607"/>
                        <a:pt x="506" y="594"/>
                      </a:cubicBezTo>
                      <a:cubicBezTo>
                        <a:pt x="513" y="572"/>
                        <a:pt x="509" y="551"/>
                        <a:pt x="490" y="538"/>
                      </a:cubicBezTo>
                      <a:cubicBezTo>
                        <a:pt x="485" y="522"/>
                        <a:pt x="476" y="515"/>
                        <a:pt x="462" y="506"/>
                      </a:cubicBezTo>
                      <a:cubicBezTo>
                        <a:pt x="441" y="474"/>
                        <a:pt x="469" y="513"/>
                        <a:pt x="442" y="486"/>
                      </a:cubicBezTo>
                      <a:cubicBezTo>
                        <a:pt x="436" y="480"/>
                        <a:pt x="436" y="468"/>
                        <a:pt x="430" y="462"/>
                      </a:cubicBezTo>
                      <a:cubicBezTo>
                        <a:pt x="427" y="459"/>
                        <a:pt x="422" y="459"/>
                        <a:pt x="418" y="458"/>
                      </a:cubicBezTo>
                      <a:cubicBezTo>
                        <a:pt x="407" y="447"/>
                        <a:pt x="382" y="430"/>
                        <a:pt x="382" y="430"/>
                      </a:cubicBezTo>
                      <a:cubicBezTo>
                        <a:pt x="371" y="413"/>
                        <a:pt x="358" y="399"/>
                        <a:pt x="346" y="382"/>
                      </a:cubicBezTo>
                      <a:cubicBezTo>
                        <a:pt x="344" y="378"/>
                        <a:pt x="345" y="373"/>
                        <a:pt x="342" y="370"/>
                      </a:cubicBezTo>
                      <a:cubicBezTo>
                        <a:pt x="339" y="367"/>
                        <a:pt x="334" y="367"/>
                        <a:pt x="330" y="366"/>
                      </a:cubicBezTo>
                      <a:cubicBezTo>
                        <a:pt x="322" y="390"/>
                        <a:pt x="342" y="398"/>
                        <a:pt x="354" y="414"/>
                      </a:cubicBezTo>
                      <a:cubicBezTo>
                        <a:pt x="368" y="432"/>
                        <a:pt x="372" y="446"/>
                        <a:pt x="390" y="458"/>
                      </a:cubicBezTo>
                      <a:cubicBezTo>
                        <a:pt x="409" y="487"/>
                        <a:pt x="399" y="475"/>
                        <a:pt x="418" y="494"/>
                      </a:cubicBezTo>
                      <a:cubicBezTo>
                        <a:pt x="423" y="510"/>
                        <a:pt x="428" y="517"/>
                        <a:pt x="442" y="526"/>
                      </a:cubicBezTo>
                      <a:cubicBezTo>
                        <a:pt x="450" y="550"/>
                        <a:pt x="432" y="533"/>
                        <a:pt x="422" y="526"/>
                      </a:cubicBezTo>
                      <a:cubicBezTo>
                        <a:pt x="399" y="492"/>
                        <a:pt x="430" y="532"/>
                        <a:pt x="402" y="510"/>
                      </a:cubicBezTo>
                      <a:cubicBezTo>
                        <a:pt x="398" y="507"/>
                        <a:pt x="397" y="501"/>
                        <a:pt x="394" y="498"/>
                      </a:cubicBezTo>
                      <a:cubicBezTo>
                        <a:pt x="391" y="495"/>
                        <a:pt x="386" y="493"/>
                        <a:pt x="382" y="490"/>
                      </a:cubicBezTo>
                      <a:cubicBezTo>
                        <a:pt x="377" y="474"/>
                        <a:pt x="370" y="471"/>
                        <a:pt x="354" y="466"/>
                      </a:cubicBezTo>
                      <a:cubicBezTo>
                        <a:pt x="344" y="452"/>
                        <a:pt x="340" y="447"/>
                        <a:pt x="346" y="430"/>
                      </a:cubicBezTo>
                      <a:cubicBezTo>
                        <a:pt x="338" y="418"/>
                        <a:pt x="314" y="402"/>
                        <a:pt x="314" y="402"/>
                      </a:cubicBezTo>
                      <a:cubicBezTo>
                        <a:pt x="306" y="390"/>
                        <a:pt x="298" y="378"/>
                        <a:pt x="290" y="366"/>
                      </a:cubicBezTo>
                      <a:cubicBezTo>
                        <a:pt x="284" y="357"/>
                        <a:pt x="273" y="354"/>
                        <a:pt x="266" y="346"/>
                      </a:cubicBezTo>
                      <a:cubicBezTo>
                        <a:pt x="263" y="342"/>
                        <a:pt x="262" y="337"/>
                        <a:pt x="258" y="334"/>
                      </a:cubicBezTo>
                      <a:cubicBezTo>
                        <a:pt x="243" y="324"/>
                        <a:pt x="225" y="324"/>
                        <a:pt x="210" y="314"/>
                      </a:cubicBezTo>
                      <a:cubicBezTo>
                        <a:pt x="201" y="300"/>
                        <a:pt x="194" y="291"/>
                        <a:pt x="178" y="286"/>
                      </a:cubicBezTo>
                      <a:cubicBezTo>
                        <a:pt x="160" y="260"/>
                        <a:pt x="192" y="247"/>
                        <a:pt x="154" y="238"/>
                      </a:cubicBezTo>
                      <a:cubicBezTo>
                        <a:pt x="111" y="209"/>
                        <a:pt x="106" y="149"/>
                        <a:pt x="90" y="102"/>
                      </a:cubicBezTo>
                      <a:cubicBezTo>
                        <a:pt x="86" y="90"/>
                        <a:pt x="76" y="73"/>
                        <a:pt x="66" y="66"/>
                      </a:cubicBezTo>
                      <a:cubicBezTo>
                        <a:pt x="58" y="60"/>
                        <a:pt x="42" y="50"/>
                        <a:pt x="42" y="50"/>
                      </a:cubicBezTo>
                      <a:cubicBezTo>
                        <a:pt x="39" y="46"/>
                        <a:pt x="38" y="41"/>
                        <a:pt x="34" y="38"/>
                      </a:cubicBezTo>
                      <a:cubicBezTo>
                        <a:pt x="27" y="34"/>
                        <a:pt x="10" y="30"/>
                        <a:pt x="10" y="30"/>
                      </a:cubicBezTo>
                      <a:cubicBezTo>
                        <a:pt x="0" y="1"/>
                        <a:pt x="31" y="17"/>
                        <a:pt x="46" y="22"/>
                      </a:cubicBezTo>
                      <a:cubicBezTo>
                        <a:pt x="65" y="51"/>
                        <a:pt x="61" y="41"/>
                        <a:pt x="86" y="58"/>
                      </a:cubicBezTo>
                      <a:cubicBezTo>
                        <a:pt x="94" y="70"/>
                        <a:pt x="94" y="93"/>
                        <a:pt x="102" y="70"/>
                      </a:cubicBezTo>
                      <a:cubicBezTo>
                        <a:pt x="95" y="49"/>
                        <a:pt x="82" y="62"/>
                        <a:pt x="82" y="3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2" name="Freeform 37"/>
                <p:cNvSpPr>
                  <a:spLocks/>
                </p:cNvSpPr>
                <p:nvPr/>
              </p:nvSpPr>
              <p:spPr bwMode="ltGray">
                <a:xfrm>
                  <a:off x="2405" y="445"/>
                  <a:ext cx="15" cy="16"/>
                </a:xfrm>
                <a:custGeom>
                  <a:avLst/>
                  <a:gdLst>
                    <a:gd name="T0" fmla="*/ 0 w 36"/>
                    <a:gd name="T1" fmla="*/ 0 h 48"/>
                    <a:gd name="T2" fmla="*/ 0 w 36"/>
                    <a:gd name="T3" fmla="*/ 0 h 48"/>
                    <a:gd name="T4" fmla="*/ 0 w 36"/>
                    <a:gd name="T5" fmla="*/ 0 h 4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6" h="48">
                      <a:moveTo>
                        <a:pt x="6" y="28"/>
                      </a:moveTo>
                      <a:cubicBezTo>
                        <a:pt x="25" y="0"/>
                        <a:pt x="36" y="31"/>
                        <a:pt x="10" y="48"/>
                      </a:cubicBezTo>
                      <a:cubicBezTo>
                        <a:pt x="0" y="34"/>
                        <a:pt x="0" y="40"/>
                        <a:pt x="6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3" name="Freeform 38"/>
                <p:cNvSpPr>
                  <a:spLocks/>
                </p:cNvSpPr>
                <p:nvPr/>
              </p:nvSpPr>
              <p:spPr bwMode="ltGray">
                <a:xfrm>
                  <a:off x="2393" y="439"/>
                  <a:ext cx="16" cy="12"/>
                </a:xfrm>
                <a:custGeom>
                  <a:avLst/>
                  <a:gdLst>
                    <a:gd name="T0" fmla="*/ 0 w 36"/>
                    <a:gd name="T1" fmla="*/ 0 h 37"/>
                    <a:gd name="T2" fmla="*/ 0 w 36"/>
                    <a:gd name="T3" fmla="*/ 0 h 37"/>
                    <a:gd name="T4" fmla="*/ 0 w 36"/>
                    <a:gd name="T5" fmla="*/ 0 h 37"/>
                    <a:gd name="T6" fmla="*/ 0 w 36"/>
                    <a:gd name="T7" fmla="*/ 0 h 37"/>
                    <a:gd name="T8" fmla="*/ 0 w 36"/>
                    <a:gd name="T9" fmla="*/ 0 h 3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6" h="37">
                      <a:moveTo>
                        <a:pt x="0" y="5"/>
                      </a:moveTo>
                      <a:cubicBezTo>
                        <a:pt x="4" y="4"/>
                        <a:pt x="8" y="0"/>
                        <a:pt x="12" y="1"/>
                      </a:cubicBezTo>
                      <a:cubicBezTo>
                        <a:pt x="21" y="4"/>
                        <a:pt x="36" y="17"/>
                        <a:pt x="36" y="17"/>
                      </a:cubicBezTo>
                      <a:cubicBezTo>
                        <a:pt x="29" y="37"/>
                        <a:pt x="22" y="26"/>
                        <a:pt x="8" y="17"/>
                      </a:cubicBezTo>
                      <a:cubicBezTo>
                        <a:pt x="5" y="13"/>
                        <a:pt x="0" y="5"/>
                        <a:pt x="0" y="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4" name="Freeform 39"/>
                <p:cNvSpPr>
                  <a:spLocks/>
                </p:cNvSpPr>
                <p:nvPr/>
              </p:nvSpPr>
              <p:spPr bwMode="ltGray">
                <a:xfrm>
                  <a:off x="2878" y="406"/>
                  <a:ext cx="73" cy="33"/>
                </a:xfrm>
                <a:custGeom>
                  <a:avLst/>
                  <a:gdLst>
                    <a:gd name="T0" fmla="*/ 0 w 170"/>
                    <a:gd name="T1" fmla="*/ 0 h 96"/>
                    <a:gd name="T2" fmla="*/ 0 w 170"/>
                    <a:gd name="T3" fmla="*/ 0 h 96"/>
                    <a:gd name="T4" fmla="*/ 0 w 170"/>
                    <a:gd name="T5" fmla="*/ 0 h 96"/>
                    <a:gd name="T6" fmla="*/ 0 w 170"/>
                    <a:gd name="T7" fmla="*/ 0 h 96"/>
                    <a:gd name="T8" fmla="*/ 0 w 170"/>
                    <a:gd name="T9" fmla="*/ 0 h 96"/>
                    <a:gd name="T10" fmla="*/ 0 w 170"/>
                    <a:gd name="T11" fmla="*/ 0 h 96"/>
                    <a:gd name="T12" fmla="*/ 0 w 170"/>
                    <a:gd name="T13" fmla="*/ 0 h 96"/>
                    <a:gd name="T14" fmla="*/ 0 w 170"/>
                    <a:gd name="T15" fmla="*/ 0 h 96"/>
                    <a:gd name="T16" fmla="*/ 0 w 170"/>
                    <a:gd name="T17" fmla="*/ 0 h 96"/>
                    <a:gd name="T18" fmla="*/ 0 w 170"/>
                    <a:gd name="T19" fmla="*/ 0 h 96"/>
                    <a:gd name="T20" fmla="*/ 0 w 170"/>
                    <a:gd name="T21" fmla="*/ 0 h 96"/>
                    <a:gd name="T22" fmla="*/ 0 w 170"/>
                    <a:gd name="T23" fmla="*/ 0 h 9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70" h="96">
                      <a:moveTo>
                        <a:pt x="0" y="49"/>
                      </a:moveTo>
                      <a:cubicBezTo>
                        <a:pt x="5" y="33"/>
                        <a:pt x="12" y="30"/>
                        <a:pt x="28" y="25"/>
                      </a:cubicBezTo>
                      <a:cubicBezTo>
                        <a:pt x="20" y="0"/>
                        <a:pt x="42" y="16"/>
                        <a:pt x="56" y="21"/>
                      </a:cubicBezTo>
                      <a:cubicBezTo>
                        <a:pt x="56" y="21"/>
                        <a:pt x="77" y="6"/>
                        <a:pt x="80" y="9"/>
                      </a:cubicBezTo>
                      <a:cubicBezTo>
                        <a:pt x="85" y="14"/>
                        <a:pt x="71" y="23"/>
                        <a:pt x="64" y="25"/>
                      </a:cubicBezTo>
                      <a:cubicBezTo>
                        <a:pt x="82" y="37"/>
                        <a:pt x="103" y="42"/>
                        <a:pt x="124" y="49"/>
                      </a:cubicBezTo>
                      <a:cubicBezTo>
                        <a:pt x="136" y="53"/>
                        <a:pt x="160" y="65"/>
                        <a:pt x="160" y="65"/>
                      </a:cubicBezTo>
                      <a:cubicBezTo>
                        <a:pt x="170" y="96"/>
                        <a:pt x="134" y="83"/>
                        <a:pt x="116" y="77"/>
                      </a:cubicBezTo>
                      <a:cubicBezTo>
                        <a:pt x="109" y="57"/>
                        <a:pt x="116" y="66"/>
                        <a:pt x="88" y="57"/>
                      </a:cubicBezTo>
                      <a:cubicBezTo>
                        <a:pt x="84" y="56"/>
                        <a:pt x="76" y="53"/>
                        <a:pt x="76" y="53"/>
                      </a:cubicBezTo>
                      <a:cubicBezTo>
                        <a:pt x="57" y="34"/>
                        <a:pt x="53" y="37"/>
                        <a:pt x="24" y="41"/>
                      </a:cubicBezTo>
                      <a:cubicBezTo>
                        <a:pt x="9" y="51"/>
                        <a:pt x="17" y="49"/>
                        <a:pt x="0" y="4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5" name="Freeform 40"/>
                <p:cNvSpPr>
                  <a:spLocks/>
                </p:cNvSpPr>
                <p:nvPr/>
              </p:nvSpPr>
              <p:spPr bwMode="ltGray">
                <a:xfrm>
                  <a:off x="2955" y="433"/>
                  <a:ext cx="59" cy="15"/>
                </a:xfrm>
                <a:custGeom>
                  <a:avLst/>
                  <a:gdLst>
                    <a:gd name="T0" fmla="*/ 0 w 138"/>
                    <a:gd name="T1" fmla="*/ 0 h 44"/>
                    <a:gd name="T2" fmla="*/ 0 w 138"/>
                    <a:gd name="T3" fmla="*/ 0 h 44"/>
                    <a:gd name="T4" fmla="*/ 0 w 138"/>
                    <a:gd name="T5" fmla="*/ 0 h 44"/>
                    <a:gd name="T6" fmla="*/ 0 w 138"/>
                    <a:gd name="T7" fmla="*/ 0 h 44"/>
                    <a:gd name="T8" fmla="*/ 0 w 138"/>
                    <a:gd name="T9" fmla="*/ 0 h 44"/>
                    <a:gd name="T10" fmla="*/ 0 w 138"/>
                    <a:gd name="T11" fmla="*/ 0 h 44"/>
                    <a:gd name="T12" fmla="*/ 0 w 138"/>
                    <a:gd name="T13" fmla="*/ 0 h 44"/>
                    <a:gd name="T14" fmla="*/ 0 w 138"/>
                    <a:gd name="T15" fmla="*/ 0 h 44"/>
                    <a:gd name="T16" fmla="*/ 0 w 138"/>
                    <a:gd name="T17" fmla="*/ 0 h 4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38" h="44">
                      <a:moveTo>
                        <a:pt x="0" y="0"/>
                      </a:moveTo>
                      <a:cubicBezTo>
                        <a:pt x="19" y="3"/>
                        <a:pt x="35" y="10"/>
                        <a:pt x="52" y="4"/>
                      </a:cubicBezTo>
                      <a:cubicBezTo>
                        <a:pt x="87" y="11"/>
                        <a:pt x="61" y="15"/>
                        <a:pt x="88" y="24"/>
                      </a:cubicBezTo>
                      <a:cubicBezTo>
                        <a:pt x="96" y="23"/>
                        <a:pt x="104" y="19"/>
                        <a:pt x="112" y="20"/>
                      </a:cubicBezTo>
                      <a:cubicBezTo>
                        <a:pt x="138" y="23"/>
                        <a:pt x="118" y="41"/>
                        <a:pt x="108" y="44"/>
                      </a:cubicBezTo>
                      <a:cubicBezTo>
                        <a:pt x="78" y="34"/>
                        <a:pt x="92" y="34"/>
                        <a:pt x="64" y="40"/>
                      </a:cubicBezTo>
                      <a:cubicBezTo>
                        <a:pt x="41" y="37"/>
                        <a:pt x="22" y="41"/>
                        <a:pt x="0" y="36"/>
                      </a:cubicBezTo>
                      <a:cubicBezTo>
                        <a:pt x="6" y="11"/>
                        <a:pt x="7" y="27"/>
                        <a:pt x="28" y="20"/>
                      </a:cubicBezTo>
                      <a:cubicBezTo>
                        <a:pt x="17" y="13"/>
                        <a:pt x="0" y="13"/>
                        <a:pt x="0" y="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6" name="Freeform 41"/>
                <p:cNvSpPr>
                  <a:spLocks/>
                </p:cNvSpPr>
                <p:nvPr/>
              </p:nvSpPr>
              <p:spPr bwMode="ltGray">
                <a:xfrm>
                  <a:off x="2924" y="441"/>
                  <a:ext cx="24" cy="14"/>
                </a:xfrm>
                <a:custGeom>
                  <a:avLst/>
                  <a:gdLst>
                    <a:gd name="T0" fmla="*/ 0 w 57"/>
                    <a:gd name="T1" fmla="*/ 0 h 42"/>
                    <a:gd name="T2" fmla="*/ 0 w 57"/>
                    <a:gd name="T3" fmla="*/ 0 h 42"/>
                    <a:gd name="T4" fmla="*/ 0 w 57"/>
                    <a:gd name="T5" fmla="*/ 0 h 4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57" h="42">
                      <a:moveTo>
                        <a:pt x="17" y="25"/>
                      </a:moveTo>
                      <a:cubicBezTo>
                        <a:pt x="0" y="0"/>
                        <a:pt x="21" y="9"/>
                        <a:pt x="37" y="13"/>
                      </a:cubicBezTo>
                      <a:cubicBezTo>
                        <a:pt x="57" y="42"/>
                        <a:pt x="30" y="25"/>
                        <a:pt x="17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7" name="Freeform 42"/>
                <p:cNvSpPr>
                  <a:spLocks/>
                </p:cNvSpPr>
                <p:nvPr/>
              </p:nvSpPr>
              <p:spPr bwMode="ltGray">
                <a:xfrm>
                  <a:off x="2908" y="398"/>
                  <a:ext cx="16" cy="18"/>
                </a:xfrm>
                <a:custGeom>
                  <a:avLst/>
                  <a:gdLst>
                    <a:gd name="T0" fmla="*/ 0 w 39"/>
                    <a:gd name="T1" fmla="*/ 0 h 52"/>
                    <a:gd name="T2" fmla="*/ 0 w 39"/>
                    <a:gd name="T3" fmla="*/ 0 h 52"/>
                    <a:gd name="T4" fmla="*/ 0 w 39"/>
                    <a:gd name="T5" fmla="*/ 0 h 5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9" h="52">
                      <a:moveTo>
                        <a:pt x="19" y="32"/>
                      </a:moveTo>
                      <a:cubicBezTo>
                        <a:pt x="13" y="14"/>
                        <a:pt x="0" y="13"/>
                        <a:pt x="19" y="0"/>
                      </a:cubicBezTo>
                      <a:cubicBezTo>
                        <a:pt x="23" y="5"/>
                        <a:pt x="39" y="52"/>
                        <a:pt x="19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8" name="Freeform 43"/>
                <p:cNvSpPr>
                  <a:spLocks/>
                </p:cNvSpPr>
                <p:nvPr/>
              </p:nvSpPr>
              <p:spPr bwMode="ltGray">
                <a:xfrm>
                  <a:off x="3035" y="452"/>
                  <a:ext cx="19" cy="27"/>
                </a:xfrm>
                <a:custGeom>
                  <a:avLst/>
                  <a:gdLst>
                    <a:gd name="T0" fmla="*/ 0 w 44"/>
                    <a:gd name="T1" fmla="*/ 0 h 80"/>
                    <a:gd name="T2" fmla="*/ 0 w 44"/>
                    <a:gd name="T3" fmla="*/ 0 h 80"/>
                    <a:gd name="T4" fmla="*/ 0 w 44"/>
                    <a:gd name="T5" fmla="*/ 0 h 80"/>
                    <a:gd name="T6" fmla="*/ 0 w 44"/>
                    <a:gd name="T7" fmla="*/ 0 h 80"/>
                    <a:gd name="T8" fmla="*/ 0 w 44"/>
                    <a:gd name="T9" fmla="*/ 0 h 80"/>
                    <a:gd name="T10" fmla="*/ 0 w 44"/>
                    <a:gd name="T11" fmla="*/ 0 h 80"/>
                    <a:gd name="T12" fmla="*/ 0 w 44"/>
                    <a:gd name="T13" fmla="*/ 0 h 8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4" h="80">
                      <a:moveTo>
                        <a:pt x="4" y="9"/>
                      </a:moveTo>
                      <a:cubicBezTo>
                        <a:pt x="9" y="17"/>
                        <a:pt x="18" y="24"/>
                        <a:pt x="20" y="33"/>
                      </a:cubicBezTo>
                      <a:cubicBezTo>
                        <a:pt x="21" y="38"/>
                        <a:pt x="21" y="45"/>
                        <a:pt x="24" y="49"/>
                      </a:cubicBezTo>
                      <a:cubicBezTo>
                        <a:pt x="27" y="52"/>
                        <a:pt x="32" y="52"/>
                        <a:pt x="36" y="53"/>
                      </a:cubicBezTo>
                      <a:cubicBezTo>
                        <a:pt x="41" y="68"/>
                        <a:pt x="44" y="80"/>
                        <a:pt x="24" y="73"/>
                      </a:cubicBezTo>
                      <a:cubicBezTo>
                        <a:pt x="19" y="55"/>
                        <a:pt x="11" y="37"/>
                        <a:pt x="0" y="21"/>
                      </a:cubicBezTo>
                      <a:cubicBezTo>
                        <a:pt x="4" y="4"/>
                        <a:pt x="4" y="0"/>
                        <a:pt x="4" y="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9" name="Freeform 44"/>
                <p:cNvSpPr>
                  <a:spLocks/>
                </p:cNvSpPr>
                <p:nvPr/>
              </p:nvSpPr>
              <p:spPr bwMode="ltGray">
                <a:xfrm>
                  <a:off x="2696" y="247"/>
                  <a:ext cx="205" cy="41"/>
                </a:xfrm>
                <a:custGeom>
                  <a:avLst/>
                  <a:gdLst>
                    <a:gd name="T0" fmla="*/ 1 w 323"/>
                    <a:gd name="T1" fmla="*/ 1 h 64"/>
                    <a:gd name="T2" fmla="*/ 1 w 323"/>
                    <a:gd name="T3" fmla="*/ 1 h 64"/>
                    <a:gd name="T4" fmla="*/ 1 w 323"/>
                    <a:gd name="T5" fmla="*/ 0 h 64"/>
                    <a:gd name="T6" fmla="*/ 1 w 323"/>
                    <a:gd name="T7" fmla="*/ 0 h 64"/>
                    <a:gd name="T8" fmla="*/ 1 w 323"/>
                    <a:gd name="T9" fmla="*/ 1 h 64"/>
                    <a:gd name="T10" fmla="*/ 1 w 323"/>
                    <a:gd name="T11" fmla="*/ 1 h 64"/>
                    <a:gd name="T12" fmla="*/ 1 w 323"/>
                    <a:gd name="T13" fmla="*/ 1 h 64"/>
                    <a:gd name="T14" fmla="*/ 1 w 323"/>
                    <a:gd name="T15" fmla="*/ 1 h 64"/>
                    <a:gd name="T16" fmla="*/ 1 w 323"/>
                    <a:gd name="T17" fmla="*/ 1 h 64"/>
                    <a:gd name="T18" fmla="*/ 1 w 323"/>
                    <a:gd name="T19" fmla="*/ 1 h 64"/>
                    <a:gd name="T20" fmla="*/ 1 w 323"/>
                    <a:gd name="T21" fmla="*/ 1 h 64"/>
                    <a:gd name="T22" fmla="*/ 1 w 323"/>
                    <a:gd name="T23" fmla="*/ 1 h 64"/>
                    <a:gd name="T24" fmla="*/ 1 w 323"/>
                    <a:gd name="T25" fmla="*/ 1 h 64"/>
                    <a:gd name="T26" fmla="*/ 1 w 323"/>
                    <a:gd name="T27" fmla="*/ 1 h 64"/>
                    <a:gd name="T28" fmla="*/ 1 w 323"/>
                    <a:gd name="T29" fmla="*/ 1 h 64"/>
                    <a:gd name="T30" fmla="*/ 1 w 323"/>
                    <a:gd name="T31" fmla="*/ 1 h 64"/>
                    <a:gd name="T32" fmla="*/ 1 w 323"/>
                    <a:gd name="T33" fmla="*/ 1 h 64"/>
                    <a:gd name="T34" fmla="*/ 1 w 323"/>
                    <a:gd name="T35" fmla="*/ 1 h 64"/>
                    <a:gd name="T36" fmla="*/ 1 w 323"/>
                    <a:gd name="T37" fmla="*/ 1 h 64"/>
                    <a:gd name="T38" fmla="*/ 1 w 323"/>
                    <a:gd name="T39" fmla="*/ 1 h 64"/>
                    <a:gd name="T40" fmla="*/ 1 w 323"/>
                    <a:gd name="T41" fmla="*/ 1 h 64"/>
                    <a:gd name="T42" fmla="*/ 1 w 323"/>
                    <a:gd name="T43" fmla="*/ 1 h 64"/>
                    <a:gd name="T44" fmla="*/ 1 w 323"/>
                    <a:gd name="T45" fmla="*/ 1 h 64"/>
                    <a:gd name="T46" fmla="*/ 1 w 323"/>
                    <a:gd name="T47" fmla="*/ 1 h 64"/>
                    <a:gd name="T48" fmla="*/ 1 w 323"/>
                    <a:gd name="T49" fmla="*/ 1 h 64"/>
                    <a:gd name="T50" fmla="*/ 1 w 323"/>
                    <a:gd name="T51" fmla="*/ 1 h 64"/>
                    <a:gd name="T52" fmla="*/ 1 w 323"/>
                    <a:gd name="T53" fmla="*/ 0 h 64"/>
                    <a:gd name="T54" fmla="*/ 1 w 323"/>
                    <a:gd name="T55" fmla="*/ 1 h 64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</a:gdLst>
                  <a:ahLst/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0" t="0" r="r" b="b"/>
                  <a:pathLst>
                    <a:path w="323" h="64">
                      <a:moveTo>
                        <a:pt x="220" y="1"/>
                      </a:moveTo>
                      <a:cubicBezTo>
                        <a:pt x="215" y="12"/>
                        <a:pt x="225" y="17"/>
                        <a:pt x="231" y="8"/>
                      </a:cubicBezTo>
                      <a:cubicBezTo>
                        <a:pt x="235" y="0"/>
                        <a:pt x="229" y="7"/>
                        <a:pt x="235" y="0"/>
                      </a:cubicBezTo>
                      <a:lnTo>
                        <a:pt x="265" y="0"/>
                      </a:lnTo>
                      <a:cubicBezTo>
                        <a:pt x="277" y="6"/>
                        <a:pt x="276" y="11"/>
                        <a:pt x="287" y="17"/>
                      </a:cubicBezTo>
                      <a:cubicBezTo>
                        <a:pt x="308" y="11"/>
                        <a:pt x="293" y="7"/>
                        <a:pt x="319" y="10"/>
                      </a:cubicBezTo>
                      <a:cubicBezTo>
                        <a:pt x="323" y="19"/>
                        <a:pt x="321" y="22"/>
                        <a:pt x="314" y="29"/>
                      </a:cubicBezTo>
                      <a:cubicBezTo>
                        <a:pt x="312" y="39"/>
                        <a:pt x="313" y="50"/>
                        <a:pt x="298" y="46"/>
                      </a:cubicBezTo>
                      <a:cubicBezTo>
                        <a:pt x="297" y="40"/>
                        <a:pt x="298" y="34"/>
                        <a:pt x="295" y="29"/>
                      </a:cubicBezTo>
                      <a:cubicBezTo>
                        <a:pt x="294" y="27"/>
                        <a:pt x="290" y="31"/>
                        <a:pt x="287" y="31"/>
                      </a:cubicBezTo>
                      <a:cubicBezTo>
                        <a:pt x="284" y="31"/>
                        <a:pt x="282" y="30"/>
                        <a:pt x="279" y="29"/>
                      </a:cubicBezTo>
                      <a:cubicBezTo>
                        <a:pt x="274" y="27"/>
                        <a:pt x="263" y="21"/>
                        <a:pt x="263" y="21"/>
                      </a:cubicBezTo>
                      <a:cubicBezTo>
                        <a:pt x="249" y="23"/>
                        <a:pt x="241" y="31"/>
                        <a:pt x="228" y="38"/>
                      </a:cubicBezTo>
                      <a:cubicBezTo>
                        <a:pt x="220" y="41"/>
                        <a:pt x="209" y="42"/>
                        <a:pt x="201" y="44"/>
                      </a:cubicBezTo>
                      <a:cubicBezTo>
                        <a:pt x="193" y="54"/>
                        <a:pt x="200" y="53"/>
                        <a:pt x="212" y="57"/>
                      </a:cubicBezTo>
                      <a:cubicBezTo>
                        <a:pt x="200" y="62"/>
                        <a:pt x="199" y="57"/>
                        <a:pt x="188" y="63"/>
                      </a:cubicBezTo>
                      <a:cubicBezTo>
                        <a:pt x="181" y="62"/>
                        <a:pt x="174" y="64"/>
                        <a:pt x="169" y="61"/>
                      </a:cubicBezTo>
                      <a:cubicBezTo>
                        <a:pt x="166" y="59"/>
                        <a:pt x="175" y="59"/>
                        <a:pt x="177" y="57"/>
                      </a:cubicBezTo>
                      <a:cubicBezTo>
                        <a:pt x="181" y="48"/>
                        <a:pt x="149" y="28"/>
                        <a:pt x="171" y="40"/>
                      </a:cubicBezTo>
                      <a:cubicBezTo>
                        <a:pt x="184" y="55"/>
                        <a:pt x="184" y="36"/>
                        <a:pt x="169" y="31"/>
                      </a:cubicBezTo>
                      <a:cubicBezTo>
                        <a:pt x="167" y="27"/>
                        <a:pt x="167" y="22"/>
                        <a:pt x="158" y="23"/>
                      </a:cubicBezTo>
                      <a:cubicBezTo>
                        <a:pt x="153" y="23"/>
                        <a:pt x="142" y="27"/>
                        <a:pt x="142" y="27"/>
                      </a:cubicBezTo>
                      <a:cubicBezTo>
                        <a:pt x="136" y="39"/>
                        <a:pt x="143" y="31"/>
                        <a:pt x="134" y="27"/>
                      </a:cubicBezTo>
                      <a:cubicBezTo>
                        <a:pt x="130" y="25"/>
                        <a:pt x="126" y="25"/>
                        <a:pt x="123" y="25"/>
                      </a:cubicBezTo>
                      <a:cubicBezTo>
                        <a:pt x="117" y="11"/>
                        <a:pt x="100" y="6"/>
                        <a:pt x="83" y="2"/>
                      </a:cubicBezTo>
                      <a:cubicBezTo>
                        <a:pt x="70" y="4"/>
                        <a:pt x="69" y="9"/>
                        <a:pt x="59" y="14"/>
                      </a:cubicBezTo>
                      <a:cubicBezTo>
                        <a:pt x="45" y="14"/>
                        <a:pt x="0" y="12"/>
                        <a:pt x="1" y="0"/>
                      </a:cubicBezTo>
                      <a:lnTo>
                        <a:pt x="220" y="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0" name="Freeform 45"/>
                <p:cNvSpPr>
                  <a:spLocks/>
                </p:cNvSpPr>
                <p:nvPr/>
              </p:nvSpPr>
              <p:spPr bwMode="ltGray">
                <a:xfrm>
                  <a:off x="2515" y="246"/>
                  <a:ext cx="190" cy="20"/>
                </a:xfrm>
                <a:custGeom>
                  <a:avLst/>
                  <a:gdLst>
                    <a:gd name="T0" fmla="*/ 1 w 300"/>
                    <a:gd name="T1" fmla="*/ 1 h 31"/>
                    <a:gd name="T2" fmla="*/ 1 w 300"/>
                    <a:gd name="T3" fmla="*/ 1 h 31"/>
                    <a:gd name="T4" fmla="*/ 1 w 300"/>
                    <a:gd name="T5" fmla="*/ 0 h 31"/>
                    <a:gd name="T6" fmla="*/ 1 w 300"/>
                    <a:gd name="T7" fmla="*/ 1 h 31"/>
                    <a:gd name="T8" fmla="*/ 1 w 300"/>
                    <a:gd name="T9" fmla="*/ 1 h 31"/>
                    <a:gd name="T10" fmla="*/ 1 w 300"/>
                    <a:gd name="T11" fmla="*/ 1 h 3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00" h="31">
                      <a:moveTo>
                        <a:pt x="105" y="31"/>
                      </a:moveTo>
                      <a:cubicBezTo>
                        <a:pt x="83" y="19"/>
                        <a:pt x="0" y="6"/>
                        <a:pt x="30" y="1"/>
                      </a:cubicBezTo>
                      <a:lnTo>
                        <a:pt x="285" y="0"/>
                      </a:lnTo>
                      <a:cubicBezTo>
                        <a:pt x="296" y="4"/>
                        <a:pt x="300" y="5"/>
                        <a:pt x="296" y="14"/>
                      </a:cubicBezTo>
                      <a:cubicBezTo>
                        <a:pt x="285" y="11"/>
                        <a:pt x="276" y="16"/>
                        <a:pt x="264" y="16"/>
                      </a:cubicBezTo>
                      <a:lnTo>
                        <a:pt x="105" y="3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1" name="Freeform 46"/>
                <p:cNvSpPr>
                  <a:spLocks/>
                </p:cNvSpPr>
                <p:nvPr/>
              </p:nvSpPr>
              <p:spPr bwMode="ltGray">
                <a:xfrm>
                  <a:off x="2096" y="275"/>
                  <a:ext cx="18" cy="10"/>
                </a:xfrm>
                <a:custGeom>
                  <a:avLst/>
                  <a:gdLst>
                    <a:gd name="T0" fmla="*/ 0 w 41"/>
                    <a:gd name="T1" fmla="*/ 0 h 29"/>
                    <a:gd name="T2" fmla="*/ 0 w 41"/>
                    <a:gd name="T3" fmla="*/ 0 h 29"/>
                    <a:gd name="T4" fmla="*/ 0 w 41"/>
                    <a:gd name="T5" fmla="*/ 0 h 29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1" h="29">
                      <a:moveTo>
                        <a:pt x="0" y="25"/>
                      </a:moveTo>
                      <a:cubicBezTo>
                        <a:pt x="10" y="11"/>
                        <a:pt x="41" y="0"/>
                        <a:pt x="12" y="29"/>
                      </a:cubicBezTo>
                      <a:cubicBezTo>
                        <a:pt x="8" y="28"/>
                        <a:pt x="0" y="25"/>
                        <a:pt x="0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2" name="Freeform 47"/>
                <p:cNvSpPr>
                  <a:spLocks/>
                </p:cNvSpPr>
                <p:nvPr/>
              </p:nvSpPr>
              <p:spPr bwMode="ltGray">
                <a:xfrm>
                  <a:off x="1606" y="246"/>
                  <a:ext cx="436" cy="152"/>
                </a:xfrm>
                <a:custGeom>
                  <a:avLst/>
                  <a:gdLst>
                    <a:gd name="T0" fmla="*/ 73 w 436"/>
                    <a:gd name="T1" fmla="*/ 1 h 152"/>
                    <a:gd name="T2" fmla="*/ 436 w 436"/>
                    <a:gd name="T3" fmla="*/ 0 h 152"/>
                    <a:gd name="T4" fmla="*/ 416 w 436"/>
                    <a:gd name="T5" fmla="*/ 54 h 152"/>
                    <a:gd name="T6" fmla="*/ 397 w 436"/>
                    <a:gd name="T7" fmla="*/ 68 h 152"/>
                    <a:gd name="T8" fmla="*/ 392 w 436"/>
                    <a:gd name="T9" fmla="*/ 70 h 152"/>
                    <a:gd name="T10" fmla="*/ 375 w 436"/>
                    <a:gd name="T11" fmla="*/ 73 h 152"/>
                    <a:gd name="T12" fmla="*/ 361 w 436"/>
                    <a:gd name="T13" fmla="*/ 88 h 152"/>
                    <a:gd name="T14" fmla="*/ 362 w 436"/>
                    <a:gd name="T15" fmla="*/ 99 h 152"/>
                    <a:gd name="T16" fmla="*/ 364 w 436"/>
                    <a:gd name="T17" fmla="*/ 107 h 152"/>
                    <a:gd name="T18" fmla="*/ 366 w 436"/>
                    <a:gd name="T19" fmla="*/ 113 h 152"/>
                    <a:gd name="T20" fmla="*/ 362 w 436"/>
                    <a:gd name="T21" fmla="*/ 122 h 152"/>
                    <a:gd name="T22" fmla="*/ 351 w 436"/>
                    <a:gd name="T23" fmla="*/ 120 h 152"/>
                    <a:gd name="T24" fmla="*/ 342 w 436"/>
                    <a:gd name="T25" fmla="*/ 129 h 152"/>
                    <a:gd name="T26" fmla="*/ 347 w 436"/>
                    <a:gd name="T27" fmla="*/ 105 h 152"/>
                    <a:gd name="T28" fmla="*/ 338 w 436"/>
                    <a:gd name="T29" fmla="*/ 100 h 152"/>
                    <a:gd name="T30" fmla="*/ 344 w 436"/>
                    <a:gd name="T31" fmla="*/ 93 h 152"/>
                    <a:gd name="T32" fmla="*/ 342 w 436"/>
                    <a:gd name="T33" fmla="*/ 89 h 152"/>
                    <a:gd name="T34" fmla="*/ 320 w 436"/>
                    <a:gd name="T35" fmla="*/ 94 h 152"/>
                    <a:gd name="T36" fmla="*/ 317 w 436"/>
                    <a:gd name="T37" fmla="*/ 85 h 152"/>
                    <a:gd name="T38" fmla="*/ 297 w 436"/>
                    <a:gd name="T39" fmla="*/ 94 h 152"/>
                    <a:gd name="T40" fmla="*/ 320 w 436"/>
                    <a:gd name="T41" fmla="*/ 103 h 152"/>
                    <a:gd name="T42" fmla="*/ 305 w 436"/>
                    <a:gd name="T43" fmla="*/ 117 h 152"/>
                    <a:gd name="T44" fmla="*/ 311 w 436"/>
                    <a:gd name="T45" fmla="*/ 126 h 152"/>
                    <a:gd name="T46" fmla="*/ 315 w 436"/>
                    <a:gd name="T47" fmla="*/ 138 h 152"/>
                    <a:gd name="T48" fmla="*/ 309 w 436"/>
                    <a:gd name="T49" fmla="*/ 139 h 152"/>
                    <a:gd name="T50" fmla="*/ 314 w 436"/>
                    <a:gd name="T51" fmla="*/ 144 h 152"/>
                    <a:gd name="T52" fmla="*/ 307 w 436"/>
                    <a:gd name="T53" fmla="*/ 152 h 152"/>
                    <a:gd name="T54" fmla="*/ 0 w 436"/>
                    <a:gd name="T55" fmla="*/ 149 h 152"/>
                    <a:gd name="T56" fmla="*/ 73 w 436"/>
                    <a:gd name="T57" fmla="*/ 1 h 152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436" h="152">
                      <a:moveTo>
                        <a:pt x="73" y="1"/>
                      </a:moveTo>
                      <a:lnTo>
                        <a:pt x="436" y="0"/>
                      </a:lnTo>
                      <a:cubicBezTo>
                        <a:pt x="430" y="15"/>
                        <a:pt x="429" y="42"/>
                        <a:pt x="416" y="54"/>
                      </a:cubicBezTo>
                      <a:cubicBezTo>
                        <a:pt x="410" y="60"/>
                        <a:pt x="405" y="63"/>
                        <a:pt x="397" y="68"/>
                      </a:cubicBezTo>
                      <a:cubicBezTo>
                        <a:pt x="396" y="69"/>
                        <a:pt x="392" y="70"/>
                        <a:pt x="392" y="70"/>
                      </a:cubicBezTo>
                      <a:cubicBezTo>
                        <a:pt x="377" y="63"/>
                        <a:pt x="385" y="68"/>
                        <a:pt x="375" y="73"/>
                      </a:cubicBezTo>
                      <a:cubicBezTo>
                        <a:pt x="371" y="82"/>
                        <a:pt x="371" y="83"/>
                        <a:pt x="361" y="88"/>
                      </a:cubicBezTo>
                      <a:cubicBezTo>
                        <a:pt x="359" y="92"/>
                        <a:pt x="364" y="93"/>
                        <a:pt x="362" y="99"/>
                      </a:cubicBezTo>
                      <a:cubicBezTo>
                        <a:pt x="363" y="102"/>
                        <a:pt x="364" y="105"/>
                        <a:pt x="364" y="107"/>
                      </a:cubicBezTo>
                      <a:cubicBezTo>
                        <a:pt x="365" y="109"/>
                        <a:pt x="366" y="111"/>
                        <a:pt x="366" y="113"/>
                      </a:cubicBezTo>
                      <a:cubicBezTo>
                        <a:pt x="365" y="115"/>
                        <a:pt x="364" y="120"/>
                        <a:pt x="362" y="122"/>
                      </a:cubicBezTo>
                      <a:cubicBezTo>
                        <a:pt x="359" y="123"/>
                        <a:pt x="354" y="119"/>
                        <a:pt x="351" y="120"/>
                      </a:cubicBezTo>
                      <a:cubicBezTo>
                        <a:pt x="347" y="129"/>
                        <a:pt x="352" y="127"/>
                        <a:pt x="342" y="129"/>
                      </a:cubicBezTo>
                      <a:cubicBezTo>
                        <a:pt x="340" y="123"/>
                        <a:pt x="345" y="111"/>
                        <a:pt x="347" y="105"/>
                      </a:cubicBezTo>
                      <a:cubicBezTo>
                        <a:pt x="347" y="100"/>
                        <a:pt x="338" y="102"/>
                        <a:pt x="338" y="100"/>
                      </a:cubicBezTo>
                      <a:cubicBezTo>
                        <a:pt x="338" y="98"/>
                        <a:pt x="344" y="95"/>
                        <a:pt x="344" y="93"/>
                      </a:cubicBezTo>
                      <a:cubicBezTo>
                        <a:pt x="344" y="92"/>
                        <a:pt x="344" y="89"/>
                        <a:pt x="342" y="89"/>
                      </a:cubicBezTo>
                      <a:cubicBezTo>
                        <a:pt x="339" y="89"/>
                        <a:pt x="324" y="94"/>
                        <a:pt x="320" y="94"/>
                      </a:cubicBezTo>
                      <a:cubicBezTo>
                        <a:pt x="317" y="86"/>
                        <a:pt x="328" y="88"/>
                        <a:pt x="317" y="85"/>
                      </a:cubicBezTo>
                      <a:cubicBezTo>
                        <a:pt x="311" y="91"/>
                        <a:pt x="306" y="93"/>
                        <a:pt x="297" y="94"/>
                      </a:cubicBezTo>
                      <a:cubicBezTo>
                        <a:pt x="300" y="104"/>
                        <a:pt x="307" y="101"/>
                        <a:pt x="320" y="103"/>
                      </a:cubicBezTo>
                      <a:cubicBezTo>
                        <a:pt x="318" y="109"/>
                        <a:pt x="311" y="111"/>
                        <a:pt x="305" y="117"/>
                      </a:cubicBezTo>
                      <a:lnTo>
                        <a:pt x="311" y="126"/>
                      </a:lnTo>
                      <a:lnTo>
                        <a:pt x="315" y="138"/>
                      </a:lnTo>
                      <a:lnTo>
                        <a:pt x="309" y="139"/>
                      </a:lnTo>
                      <a:lnTo>
                        <a:pt x="314" y="144"/>
                      </a:lnTo>
                      <a:lnTo>
                        <a:pt x="307" y="152"/>
                      </a:lnTo>
                      <a:lnTo>
                        <a:pt x="0" y="149"/>
                      </a:lnTo>
                      <a:lnTo>
                        <a:pt x="73" y="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3" name="Freeform 48"/>
                <p:cNvSpPr>
                  <a:spLocks/>
                </p:cNvSpPr>
                <p:nvPr/>
              </p:nvSpPr>
              <p:spPr bwMode="ltGray">
                <a:xfrm>
                  <a:off x="2043" y="241"/>
                  <a:ext cx="20" cy="55"/>
                </a:xfrm>
                <a:custGeom>
                  <a:avLst/>
                  <a:gdLst>
                    <a:gd name="T0" fmla="*/ 0 w 47"/>
                    <a:gd name="T1" fmla="*/ 0 h 165"/>
                    <a:gd name="T2" fmla="*/ 0 w 47"/>
                    <a:gd name="T3" fmla="*/ 0 h 165"/>
                    <a:gd name="T4" fmla="*/ 0 w 47"/>
                    <a:gd name="T5" fmla="*/ 0 h 165"/>
                    <a:gd name="T6" fmla="*/ 0 w 47"/>
                    <a:gd name="T7" fmla="*/ 0 h 165"/>
                    <a:gd name="T8" fmla="*/ 0 w 47"/>
                    <a:gd name="T9" fmla="*/ 0 h 165"/>
                    <a:gd name="T10" fmla="*/ 0 w 47"/>
                    <a:gd name="T11" fmla="*/ 0 h 165"/>
                    <a:gd name="T12" fmla="*/ 0 w 47"/>
                    <a:gd name="T13" fmla="*/ 0 h 165"/>
                    <a:gd name="T14" fmla="*/ 0 w 47"/>
                    <a:gd name="T15" fmla="*/ 0 h 165"/>
                    <a:gd name="T16" fmla="*/ 0 w 47"/>
                    <a:gd name="T17" fmla="*/ 0 h 165"/>
                    <a:gd name="T18" fmla="*/ 0 w 47"/>
                    <a:gd name="T19" fmla="*/ 0 h 165"/>
                    <a:gd name="T20" fmla="*/ 0 w 47"/>
                    <a:gd name="T21" fmla="*/ 0 h 165"/>
                    <a:gd name="T22" fmla="*/ 0 w 47"/>
                    <a:gd name="T23" fmla="*/ 0 h 165"/>
                    <a:gd name="T24" fmla="*/ 0 w 47"/>
                    <a:gd name="T25" fmla="*/ 0 h 165"/>
                    <a:gd name="T26" fmla="*/ 0 w 47"/>
                    <a:gd name="T27" fmla="*/ 0 h 165"/>
                    <a:gd name="T28" fmla="*/ 0 w 47"/>
                    <a:gd name="T29" fmla="*/ 0 h 165"/>
                    <a:gd name="T30" fmla="*/ 0 w 47"/>
                    <a:gd name="T31" fmla="*/ 0 h 165"/>
                    <a:gd name="T32" fmla="*/ 0 w 47"/>
                    <a:gd name="T33" fmla="*/ 0 h 16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47" h="165">
                      <a:moveTo>
                        <a:pt x="5" y="156"/>
                      </a:moveTo>
                      <a:cubicBezTo>
                        <a:pt x="0" y="141"/>
                        <a:pt x="1" y="118"/>
                        <a:pt x="15" y="108"/>
                      </a:cubicBezTo>
                      <a:cubicBezTo>
                        <a:pt x="16" y="95"/>
                        <a:pt x="17" y="81"/>
                        <a:pt x="17" y="68"/>
                      </a:cubicBezTo>
                      <a:cubicBezTo>
                        <a:pt x="17" y="58"/>
                        <a:pt x="11" y="40"/>
                        <a:pt x="11" y="40"/>
                      </a:cubicBezTo>
                      <a:cubicBezTo>
                        <a:pt x="14" y="20"/>
                        <a:pt x="11" y="29"/>
                        <a:pt x="17" y="12"/>
                      </a:cubicBezTo>
                      <a:cubicBezTo>
                        <a:pt x="18" y="8"/>
                        <a:pt x="21" y="0"/>
                        <a:pt x="21" y="0"/>
                      </a:cubicBezTo>
                      <a:cubicBezTo>
                        <a:pt x="38" y="6"/>
                        <a:pt x="33" y="7"/>
                        <a:pt x="31" y="30"/>
                      </a:cubicBezTo>
                      <a:cubicBezTo>
                        <a:pt x="38" y="52"/>
                        <a:pt x="40" y="76"/>
                        <a:pt x="47" y="98"/>
                      </a:cubicBezTo>
                      <a:cubicBezTo>
                        <a:pt x="44" y="116"/>
                        <a:pt x="45" y="113"/>
                        <a:pt x="31" y="108"/>
                      </a:cubicBezTo>
                      <a:cubicBezTo>
                        <a:pt x="25" y="118"/>
                        <a:pt x="28" y="112"/>
                        <a:pt x="23" y="126"/>
                      </a:cubicBezTo>
                      <a:cubicBezTo>
                        <a:pt x="22" y="128"/>
                        <a:pt x="21" y="132"/>
                        <a:pt x="21" y="132"/>
                      </a:cubicBezTo>
                      <a:cubicBezTo>
                        <a:pt x="23" y="133"/>
                        <a:pt x="26" y="132"/>
                        <a:pt x="27" y="134"/>
                      </a:cubicBezTo>
                      <a:cubicBezTo>
                        <a:pt x="29" y="137"/>
                        <a:pt x="31" y="146"/>
                        <a:pt x="31" y="146"/>
                      </a:cubicBezTo>
                      <a:cubicBezTo>
                        <a:pt x="27" y="165"/>
                        <a:pt x="23" y="155"/>
                        <a:pt x="13" y="148"/>
                      </a:cubicBezTo>
                      <a:cubicBezTo>
                        <a:pt x="11" y="152"/>
                        <a:pt x="11" y="160"/>
                        <a:pt x="7" y="160"/>
                      </a:cubicBezTo>
                      <a:cubicBezTo>
                        <a:pt x="5" y="160"/>
                        <a:pt x="4" y="156"/>
                        <a:pt x="3" y="154"/>
                      </a:cubicBezTo>
                      <a:cubicBezTo>
                        <a:pt x="3" y="153"/>
                        <a:pt x="4" y="155"/>
                        <a:pt x="5" y="15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4" name="Freeform 49"/>
                <p:cNvSpPr>
                  <a:spLocks/>
                </p:cNvSpPr>
                <p:nvPr/>
              </p:nvSpPr>
              <p:spPr bwMode="ltGray">
                <a:xfrm>
                  <a:off x="2031" y="287"/>
                  <a:ext cx="59" cy="34"/>
                </a:xfrm>
                <a:custGeom>
                  <a:avLst/>
                  <a:gdLst>
                    <a:gd name="T0" fmla="*/ 0 w 138"/>
                    <a:gd name="T1" fmla="*/ 0 h 103"/>
                    <a:gd name="T2" fmla="*/ 0 w 138"/>
                    <a:gd name="T3" fmla="*/ 0 h 103"/>
                    <a:gd name="T4" fmla="*/ 0 w 138"/>
                    <a:gd name="T5" fmla="*/ 0 h 103"/>
                    <a:gd name="T6" fmla="*/ 0 w 138"/>
                    <a:gd name="T7" fmla="*/ 0 h 103"/>
                    <a:gd name="T8" fmla="*/ 0 w 138"/>
                    <a:gd name="T9" fmla="*/ 0 h 103"/>
                    <a:gd name="T10" fmla="*/ 0 w 138"/>
                    <a:gd name="T11" fmla="*/ 0 h 103"/>
                    <a:gd name="T12" fmla="*/ 0 w 138"/>
                    <a:gd name="T13" fmla="*/ 0 h 103"/>
                    <a:gd name="T14" fmla="*/ 0 w 138"/>
                    <a:gd name="T15" fmla="*/ 0 h 103"/>
                    <a:gd name="T16" fmla="*/ 0 w 138"/>
                    <a:gd name="T17" fmla="*/ 0 h 103"/>
                    <a:gd name="T18" fmla="*/ 0 w 138"/>
                    <a:gd name="T19" fmla="*/ 0 h 103"/>
                    <a:gd name="T20" fmla="*/ 0 w 138"/>
                    <a:gd name="T21" fmla="*/ 0 h 103"/>
                    <a:gd name="T22" fmla="*/ 0 w 138"/>
                    <a:gd name="T23" fmla="*/ 0 h 103"/>
                    <a:gd name="T24" fmla="*/ 0 w 138"/>
                    <a:gd name="T25" fmla="*/ 0 h 103"/>
                    <a:gd name="T26" fmla="*/ 0 w 138"/>
                    <a:gd name="T27" fmla="*/ 0 h 103"/>
                    <a:gd name="T28" fmla="*/ 0 w 138"/>
                    <a:gd name="T29" fmla="*/ 0 h 103"/>
                    <a:gd name="T30" fmla="*/ 0 w 138"/>
                    <a:gd name="T31" fmla="*/ 0 h 103"/>
                    <a:gd name="T32" fmla="*/ 0 w 138"/>
                    <a:gd name="T33" fmla="*/ 0 h 103"/>
                    <a:gd name="T34" fmla="*/ 0 w 138"/>
                    <a:gd name="T35" fmla="*/ 0 h 103"/>
                    <a:gd name="T36" fmla="*/ 0 w 138"/>
                    <a:gd name="T37" fmla="*/ 0 h 103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38" h="103">
                      <a:moveTo>
                        <a:pt x="26" y="61"/>
                      </a:moveTo>
                      <a:cubicBezTo>
                        <a:pt x="29" y="53"/>
                        <a:pt x="33" y="51"/>
                        <a:pt x="30" y="43"/>
                      </a:cubicBezTo>
                      <a:cubicBezTo>
                        <a:pt x="33" y="27"/>
                        <a:pt x="37" y="24"/>
                        <a:pt x="50" y="33"/>
                      </a:cubicBezTo>
                      <a:cubicBezTo>
                        <a:pt x="51" y="37"/>
                        <a:pt x="53" y="41"/>
                        <a:pt x="54" y="45"/>
                      </a:cubicBezTo>
                      <a:cubicBezTo>
                        <a:pt x="55" y="49"/>
                        <a:pt x="66" y="49"/>
                        <a:pt x="66" y="49"/>
                      </a:cubicBezTo>
                      <a:cubicBezTo>
                        <a:pt x="75" y="43"/>
                        <a:pt x="77" y="45"/>
                        <a:pt x="80" y="55"/>
                      </a:cubicBezTo>
                      <a:cubicBezTo>
                        <a:pt x="92" y="47"/>
                        <a:pt x="101" y="37"/>
                        <a:pt x="116" y="33"/>
                      </a:cubicBezTo>
                      <a:cubicBezTo>
                        <a:pt x="125" y="19"/>
                        <a:pt x="120" y="24"/>
                        <a:pt x="130" y="17"/>
                      </a:cubicBezTo>
                      <a:cubicBezTo>
                        <a:pt x="134" y="11"/>
                        <a:pt x="134" y="0"/>
                        <a:pt x="138" y="11"/>
                      </a:cubicBezTo>
                      <a:cubicBezTo>
                        <a:pt x="135" y="31"/>
                        <a:pt x="126" y="45"/>
                        <a:pt x="106" y="49"/>
                      </a:cubicBezTo>
                      <a:cubicBezTo>
                        <a:pt x="97" y="55"/>
                        <a:pt x="93" y="61"/>
                        <a:pt x="84" y="67"/>
                      </a:cubicBezTo>
                      <a:cubicBezTo>
                        <a:pt x="80" y="79"/>
                        <a:pt x="79" y="79"/>
                        <a:pt x="66" y="81"/>
                      </a:cubicBezTo>
                      <a:cubicBezTo>
                        <a:pt x="60" y="90"/>
                        <a:pt x="57" y="97"/>
                        <a:pt x="48" y="103"/>
                      </a:cubicBezTo>
                      <a:cubicBezTo>
                        <a:pt x="42" y="94"/>
                        <a:pt x="37" y="93"/>
                        <a:pt x="26" y="89"/>
                      </a:cubicBezTo>
                      <a:cubicBezTo>
                        <a:pt x="24" y="88"/>
                        <a:pt x="20" y="87"/>
                        <a:pt x="20" y="87"/>
                      </a:cubicBezTo>
                      <a:cubicBezTo>
                        <a:pt x="10" y="90"/>
                        <a:pt x="14" y="94"/>
                        <a:pt x="22" y="97"/>
                      </a:cubicBezTo>
                      <a:cubicBezTo>
                        <a:pt x="14" y="103"/>
                        <a:pt x="9" y="100"/>
                        <a:pt x="0" y="97"/>
                      </a:cubicBezTo>
                      <a:cubicBezTo>
                        <a:pt x="2" y="87"/>
                        <a:pt x="1" y="82"/>
                        <a:pt x="10" y="79"/>
                      </a:cubicBezTo>
                      <a:cubicBezTo>
                        <a:pt x="15" y="63"/>
                        <a:pt x="14" y="69"/>
                        <a:pt x="26" y="6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5" name="Freeform 50"/>
                <p:cNvSpPr>
                  <a:spLocks/>
                </p:cNvSpPr>
                <p:nvPr/>
              </p:nvSpPr>
              <p:spPr bwMode="ltGray">
                <a:xfrm>
                  <a:off x="1968" y="319"/>
                  <a:ext cx="80" cy="72"/>
                </a:xfrm>
                <a:custGeom>
                  <a:avLst/>
                  <a:gdLst>
                    <a:gd name="T0" fmla="*/ 0 w 188"/>
                    <a:gd name="T1" fmla="*/ 0 h 214"/>
                    <a:gd name="T2" fmla="*/ 0 w 188"/>
                    <a:gd name="T3" fmla="*/ 0 h 214"/>
                    <a:gd name="T4" fmla="*/ 0 w 188"/>
                    <a:gd name="T5" fmla="*/ 0 h 214"/>
                    <a:gd name="T6" fmla="*/ 0 w 188"/>
                    <a:gd name="T7" fmla="*/ 0 h 214"/>
                    <a:gd name="T8" fmla="*/ 0 w 188"/>
                    <a:gd name="T9" fmla="*/ 0 h 214"/>
                    <a:gd name="T10" fmla="*/ 0 w 188"/>
                    <a:gd name="T11" fmla="*/ 0 h 214"/>
                    <a:gd name="T12" fmla="*/ 0 w 188"/>
                    <a:gd name="T13" fmla="*/ 0 h 214"/>
                    <a:gd name="T14" fmla="*/ 0 w 188"/>
                    <a:gd name="T15" fmla="*/ 0 h 214"/>
                    <a:gd name="T16" fmla="*/ 0 w 188"/>
                    <a:gd name="T17" fmla="*/ 0 h 214"/>
                    <a:gd name="T18" fmla="*/ 0 w 188"/>
                    <a:gd name="T19" fmla="*/ 0 h 214"/>
                    <a:gd name="T20" fmla="*/ 0 w 188"/>
                    <a:gd name="T21" fmla="*/ 0 h 214"/>
                    <a:gd name="T22" fmla="*/ 0 w 188"/>
                    <a:gd name="T23" fmla="*/ 0 h 214"/>
                    <a:gd name="T24" fmla="*/ 0 w 188"/>
                    <a:gd name="T25" fmla="*/ 0 h 214"/>
                    <a:gd name="T26" fmla="*/ 0 w 188"/>
                    <a:gd name="T27" fmla="*/ 0 h 214"/>
                    <a:gd name="T28" fmla="*/ 0 w 188"/>
                    <a:gd name="T29" fmla="*/ 0 h 214"/>
                    <a:gd name="T30" fmla="*/ 0 w 188"/>
                    <a:gd name="T31" fmla="*/ 0 h 214"/>
                    <a:gd name="T32" fmla="*/ 0 w 188"/>
                    <a:gd name="T33" fmla="*/ 0 h 214"/>
                    <a:gd name="T34" fmla="*/ 0 w 188"/>
                    <a:gd name="T35" fmla="*/ 0 h 214"/>
                    <a:gd name="T36" fmla="*/ 0 w 188"/>
                    <a:gd name="T37" fmla="*/ 0 h 214"/>
                    <a:gd name="T38" fmla="*/ 0 w 188"/>
                    <a:gd name="T39" fmla="*/ 0 h 214"/>
                    <a:gd name="T40" fmla="*/ 0 w 188"/>
                    <a:gd name="T41" fmla="*/ 0 h 214"/>
                    <a:gd name="T42" fmla="*/ 0 w 188"/>
                    <a:gd name="T43" fmla="*/ 0 h 214"/>
                    <a:gd name="T44" fmla="*/ 0 w 188"/>
                    <a:gd name="T45" fmla="*/ 0 h 214"/>
                    <a:gd name="T46" fmla="*/ 0 w 188"/>
                    <a:gd name="T47" fmla="*/ 0 h 214"/>
                    <a:gd name="T48" fmla="*/ 0 w 188"/>
                    <a:gd name="T49" fmla="*/ 0 h 214"/>
                    <a:gd name="T50" fmla="*/ 0 w 188"/>
                    <a:gd name="T51" fmla="*/ 0 h 214"/>
                    <a:gd name="T52" fmla="*/ 0 w 188"/>
                    <a:gd name="T53" fmla="*/ 0 h 214"/>
                    <a:gd name="T54" fmla="*/ 0 w 188"/>
                    <a:gd name="T55" fmla="*/ 0 h 214"/>
                    <a:gd name="T56" fmla="*/ 0 w 188"/>
                    <a:gd name="T57" fmla="*/ 0 h 214"/>
                    <a:gd name="T58" fmla="*/ 0 w 188"/>
                    <a:gd name="T59" fmla="*/ 0 h 214"/>
                    <a:gd name="T60" fmla="*/ 0 w 188"/>
                    <a:gd name="T61" fmla="*/ 0 h 214"/>
                    <a:gd name="T62" fmla="*/ 0 w 188"/>
                    <a:gd name="T63" fmla="*/ 0 h 214"/>
                    <a:gd name="T64" fmla="*/ 0 w 188"/>
                    <a:gd name="T65" fmla="*/ 0 h 214"/>
                    <a:gd name="T66" fmla="*/ 0 w 188"/>
                    <a:gd name="T67" fmla="*/ 0 h 214"/>
                    <a:gd name="T68" fmla="*/ 0 w 188"/>
                    <a:gd name="T69" fmla="*/ 0 h 214"/>
                    <a:gd name="T70" fmla="*/ 0 w 188"/>
                    <a:gd name="T71" fmla="*/ 0 h 214"/>
                    <a:gd name="T72" fmla="*/ 0 w 188"/>
                    <a:gd name="T73" fmla="*/ 0 h 214"/>
                    <a:gd name="T74" fmla="*/ 0 w 188"/>
                    <a:gd name="T75" fmla="*/ 0 h 214"/>
                    <a:gd name="T76" fmla="*/ 0 w 188"/>
                    <a:gd name="T77" fmla="*/ 0 h 214"/>
                    <a:gd name="T78" fmla="*/ 0 w 188"/>
                    <a:gd name="T79" fmla="*/ 0 h 214"/>
                    <a:gd name="T80" fmla="*/ 0 w 188"/>
                    <a:gd name="T81" fmla="*/ 0 h 214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0" t="0" r="r" b="b"/>
                  <a:pathLst>
                    <a:path w="188" h="214">
                      <a:moveTo>
                        <a:pt x="158" y="24"/>
                      </a:moveTo>
                      <a:cubicBezTo>
                        <a:pt x="156" y="18"/>
                        <a:pt x="160" y="6"/>
                        <a:pt x="160" y="6"/>
                      </a:cubicBezTo>
                      <a:cubicBezTo>
                        <a:pt x="167" y="16"/>
                        <a:pt x="167" y="8"/>
                        <a:pt x="170" y="0"/>
                      </a:cubicBezTo>
                      <a:cubicBezTo>
                        <a:pt x="181" y="4"/>
                        <a:pt x="179" y="14"/>
                        <a:pt x="182" y="24"/>
                      </a:cubicBezTo>
                      <a:cubicBezTo>
                        <a:pt x="184" y="30"/>
                        <a:pt x="188" y="42"/>
                        <a:pt x="188" y="42"/>
                      </a:cubicBezTo>
                      <a:cubicBezTo>
                        <a:pt x="183" y="56"/>
                        <a:pt x="188" y="52"/>
                        <a:pt x="178" y="58"/>
                      </a:cubicBezTo>
                      <a:cubicBezTo>
                        <a:pt x="174" y="63"/>
                        <a:pt x="170" y="76"/>
                        <a:pt x="170" y="76"/>
                      </a:cubicBezTo>
                      <a:cubicBezTo>
                        <a:pt x="169" y="100"/>
                        <a:pt x="173" y="110"/>
                        <a:pt x="162" y="126"/>
                      </a:cubicBezTo>
                      <a:cubicBezTo>
                        <a:pt x="150" y="118"/>
                        <a:pt x="155" y="132"/>
                        <a:pt x="144" y="136"/>
                      </a:cubicBezTo>
                      <a:cubicBezTo>
                        <a:pt x="135" y="134"/>
                        <a:pt x="129" y="135"/>
                        <a:pt x="120" y="138"/>
                      </a:cubicBezTo>
                      <a:cubicBezTo>
                        <a:pt x="114" y="129"/>
                        <a:pt x="122" y="127"/>
                        <a:pt x="112" y="124"/>
                      </a:cubicBezTo>
                      <a:cubicBezTo>
                        <a:pt x="108" y="130"/>
                        <a:pt x="108" y="142"/>
                        <a:pt x="102" y="146"/>
                      </a:cubicBezTo>
                      <a:cubicBezTo>
                        <a:pt x="98" y="148"/>
                        <a:pt x="90" y="150"/>
                        <a:pt x="90" y="150"/>
                      </a:cubicBezTo>
                      <a:cubicBezTo>
                        <a:pt x="87" y="141"/>
                        <a:pt x="89" y="135"/>
                        <a:pt x="80" y="132"/>
                      </a:cubicBezTo>
                      <a:cubicBezTo>
                        <a:pt x="68" y="134"/>
                        <a:pt x="65" y="134"/>
                        <a:pt x="58" y="144"/>
                      </a:cubicBezTo>
                      <a:cubicBezTo>
                        <a:pt x="66" y="150"/>
                        <a:pt x="68" y="147"/>
                        <a:pt x="76" y="142"/>
                      </a:cubicBezTo>
                      <a:cubicBezTo>
                        <a:pt x="81" y="146"/>
                        <a:pt x="85" y="155"/>
                        <a:pt x="78" y="160"/>
                      </a:cubicBezTo>
                      <a:cubicBezTo>
                        <a:pt x="75" y="162"/>
                        <a:pt x="62" y="165"/>
                        <a:pt x="58" y="166"/>
                      </a:cubicBezTo>
                      <a:cubicBezTo>
                        <a:pt x="48" y="173"/>
                        <a:pt x="44" y="173"/>
                        <a:pt x="34" y="166"/>
                      </a:cubicBezTo>
                      <a:cubicBezTo>
                        <a:pt x="35" y="162"/>
                        <a:pt x="34" y="158"/>
                        <a:pt x="36" y="154"/>
                      </a:cubicBezTo>
                      <a:cubicBezTo>
                        <a:pt x="38" y="150"/>
                        <a:pt x="55" y="146"/>
                        <a:pt x="46" y="144"/>
                      </a:cubicBezTo>
                      <a:cubicBezTo>
                        <a:pt x="42" y="143"/>
                        <a:pt x="34" y="148"/>
                        <a:pt x="34" y="148"/>
                      </a:cubicBezTo>
                      <a:cubicBezTo>
                        <a:pt x="32" y="155"/>
                        <a:pt x="28" y="159"/>
                        <a:pt x="26" y="166"/>
                      </a:cubicBezTo>
                      <a:cubicBezTo>
                        <a:pt x="36" y="182"/>
                        <a:pt x="36" y="173"/>
                        <a:pt x="30" y="190"/>
                      </a:cubicBezTo>
                      <a:cubicBezTo>
                        <a:pt x="28" y="196"/>
                        <a:pt x="14" y="200"/>
                        <a:pt x="14" y="200"/>
                      </a:cubicBezTo>
                      <a:cubicBezTo>
                        <a:pt x="5" y="214"/>
                        <a:pt x="11" y="210"/>
                        <a:pt x="0" y="214"/>
                      </a:cubicBezTo>
                      <a:cubicBezTo>
                        <a:pt x="2" y="202"/>
                        <a:pt x="5" y="198"/>
                        <a:pt x="8" y="188"/>
                      </a:cubicBezTo>
                      <a:cubicBezTo>
                        <a:pt x="6" y="178"/>
                        <a:pt x="3" y="173"/>
                        <a:pt x="0" y="164"/>
                      </a:cubicBezTo>
                      <a:cubicBezTo>
                        <a:pt x="3" y="156"/>
                        <a:pt x="7" y="157"/>
                        <a:pt x="14" y="152"/>
                      </a:cubicBezTo>
                      <a:cubicBezTo>
                        <a:pt x="18" y="141"/>
                        <a:pt x="23" y="140"/>
                        <a:pt x="32" y="134"/>
                      </a:cubicBezTo>
                      <a:cubicBezTo>
                        <a:pt x="37" y="127"/>
                        <a:pt x="37" y="123"/>
                        <a:pt x="44" y="118"/>
                      </a:cubicBezTo>
                      <a:cubicBezTo>
                        <a:pt x="64" y="121"/>
                        <a:pt x="55" y="122"/>
                        <a:pt x="72" y="116"/>
                      </a:cubicBezTo>
                      <a:cubicBezTo>
                        <a:pt x="76" y="115"/>
                        <a:pt x="84" y="112"/>
                        <a:pt x="84" y="112"/>
                      </a:cubicBezTo>
                      <a:cubicBezTo>
                        <a:pt x="105" y="119"/>
                        <a:pt x="97" y="84"/>
                        <a:pt x="114" y="78"/>
                      </a:cubicBezTo>
                      <a:cubicBezTo>
                        <a:pt x="117" y="87"/>
                        <a:pt x="110" y="89"/>
                        <a:pt x="120" y="92"/>
                      </a:cubicBezTo>
                      <a:cubicBezTo>
                        <a:pt x="125" y="85"/>
                        <a:pt x="125" y="81"/>
                        <a:pt x="132" y="76"/>
                      </a:cubicBezTo>
                      <a:cubicBezTo>
                        <a:pt x="138" y="68"/>
                        <a:pt x="146" y="65"/>
                        <a:pt x="150" y="54"/>
                      </a:cubicBezTo>
                      <a:cubicBezTo>
                        <a:pt x="151" y="50"/>
                        <a:pt x="154" y="42"/>
                        <a:pt x="154" y="42"/>
                      </a:cubicBezTo>
                      <a:cubicBezTo>
                        <a:pt x="152" y="41"/>
                        <a:pt x="148" y="40"/>
                        <a:pt x="148" y="38"/>
                      </a:cubicBezTo>
                      <a:cubicBezTo>
                        <a:pt x="148" y="36"/>
                        <a:pt x="161" y="33"/>
                        <a:pt x="152" y="32"/>
                      </a:cubicBezTo>
                      <a:lnTo>
                        <a:pt x="158" y="2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6" name="Freeform 51"/>
                <p:cNvSpPr>
                  <a:spLocks/>
                </p:cNvSpPr>
                <p:nvPr/>
              </p:nvSpPr>
              <p:spPr bwMode="ltGray">
                <a:xfrm>
                  <a:off x="2021" y="340"/>
                  <a:ext cx="6" cy="4"/>
                </a:xfrm>
                <a:custGeom>
                  <a:avLst/>
                  <a:gdLst>
                    <a:gd name="T0" fmla="*/ 0 w 13"/>
                    <a:gd name="T1" fmla="*/ 0 h 13"/>
                    <a:gd name="T2" fmla="*/ 0 w 13"/>
                    <a:gd name="T3" fmla="*/ 0 h 13"/>
                    <a:gd name="T4" fmla="*/ 0 w 13"/>
                    <a:gd name="T5" fmla="*/ 0 h 1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3" h="13">
                      <a:moveTo>
                        <a:pt x="0" y="9"/>
                      </a:moveTo>
                      <a:cubicBezTo>
                        <a:pt x="6" y="0"/>
                        <a:pt x="13" y="7"/>
                        <a:pt x="4" y="13"/>
                      </a:cubicBezTo>
                      <a:cubicBezTo>
                        <a:pt x="0" y="6"/>
                        <a:pt x="0" y="5"/>
                        <a:pt x="0" y="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7" name="Freeform 52"/>
                <p:cNvSpPr>
                  <a:spLocks/>
                </p:cNvSpPr>
                <p:nvPr/>
              </p:nvSpPr>
              <p:spPr bwMode="ltGray">
                <a:xfrm>
                  <a:off x="1573" y="389"/>
                  <a:ext cx="347" cy="189"/>
                </a:xfrm>
                <a:custGeom>
                  <a:avLst/>
                  <a:gdLst>
                    <a:gd name="T0" fmla="*/ 0 w 812"/>
                    <a:gd name="T1" fmla="*/ 0 h 564"/>
                    <a:gd name="T2" fmla="*/ 0 w 812"/>
                    <a:gd name="T3" fmla="*/ 0 h 564"/>
                    <a:gd name="T4" fmla="*/ 0 w 812"/>
                    <a:gd name="T5" fmla="*/ 0 h 564"/>
                    <a:gd name="T6" fmla="*/ 0 w 812"/>
                    <a:gd name="T7" fmla="*/ 0 h 564"/>
                    <a:gd name="T8" fmla="*/ 0 w 812"/>
                    <a:gd name="T9" fmla="*/ 0 h 564"/>
                    <a:gd name="T10" fmla="*/ 0 w 812"/>
                    <a:gd name="T11" fmla="*/ 0 h 564"/>
                    <a:gd name="T12" fmla="*/ 0 w 812"/>
                    <a:gd name="T13" fmla="*/ 0 h 564"/>
                    <a:gd name="T14" fmla="*/ 0 w 812"/>
                    <a:gd name="T15" fmla="*/ 0 h 564"/>
                    <a:gd name="T16" fmla="*/ 0 w 812"/>
                    <a:gd name="T17" fmla="*/ 0 h 564"/>
                    <a:gd name="T18" fmla="*/ 0 w 812"/>
                    <a:gd name="T19" fmla="*/ 0 h 564"/>
                    <a:gd name="T20" fmla="*/ 0 w 812"/>
                    <a:gd name="T21" fmla="*/ 0 h 564"/>
                    <a:gd name="T22" fmla="*/ 0 w 812"/>
                    <a:gd name="T23" fmla="*/ 0 h 564"/>
                    <a:gd name="T24" fmla="*/ 0 w 812"/>
                    <a:gd name="T25" fmla="*/ 0 h 564"/>
                    <a:gd name="T26" fmla="*/ 0 w 812"/>
                    <a:gd name="T27" fmla="*/ 0 h 564"/>
                    <a:gd name="T28" fmla="*/ 0 w 812"/>
                    <a:gd name="T29" fmla="*/ 0 h 564"/>
                    <a:gd name="T30" fmla="*/ 0 w 812"/>
                    <a:gd name="T31" fmla="*/ 0 h 564"/>
                    <a:gd name="T32" fmla="*/ 0 w 812"/>
                    <a:gd name="T33" fmla="*/ 0 h 564"/>
                    <a:gd name="T34" fmla="*/ 0 w 812"/>
                    <a:gd name="T35" fmla="*/ 0 h 564"/>
                    <a:gd name="T36" fmla="*/ 0 w 812"/>
                    <a:gd name="T37" fmla="*/ 0 h 564"/>
                    <a:gd name="T38" fmla="*/ 0 w 812"/>
                    <a:gd name="T39" fmla="*/ 0 h 564"/>
                    <a:gd name="T40" fmla="*/ 0 w 812"/>
                    <a:gd name="T41" fmla="*/ 0 h 564"/>
                    <a:gd name="T42" fmla="*/ 0 w 812"/>
                    <a:gd name="T43" fmla="*/ 0 h 564"/>
                    <a:gd name="T44" fmla="*/ 0 w 812"/>
                    <a:gd name="T45" fmla="*/ 0 h 564"/>
                    <a:gd name="T46" fmla="*/ 0 w 812"/>
                    <a:gd name="T47" fmla="*/ 0 h 564"/>
                    <a:gd name="T48" fmla="*/ 0 w 812"/>
                    <a:gd name="T49" fmla="*/ 0 h 564"/>
                    <a:gd name="T50" fmla="*/ 0 w 812"/>
                    <a:gd name="T51" fmla="*/ 0 h 564"/>
                    <a:gd name="T52" fmla="*/ 0 w 812"/>
                    <a:gd name="T53" fmla="*/ 0 h 564"/>
                    <a:gd name="T54" fmla="*/ 0 w 812"/>
                    <a:gd name="T55" fmla="*/ 0 h 564"/>
                    <a:gd name="T56" fmla="*/ 0 w 812"/>
                    <a:gd name="T57" fmla="*/ 0 h 564"/>
                    <a:gd name="T58" fmla="*/ 0 w 812"/>
                    <a:gd name="T59" fmla="*/ 0 h 564"/>
                    <a:gd name="T60" fmla="*/ 0 w 812"/>
                    <a:gd name="T61" fmla="*/ 0 h 564"/>
                    <a:gd name="T62" fmla="*/ 0 w 812"/>
                    <a:gd name="T63" fmla="*/ 0 h 564"/>
                    <a:gd name="T64" fmla="*/ 0 w 812"/>
                    <a:gd name="T65" fmla="*/ 0 h 564"/>
                    <a:gd name="T66" fmla="*/ 0 w 812"/>
                    <a:gd name="T67" fmla="*/ 0 h 564"/>
                    <a:gd name="T68" fmla="*/ 0 w 812"/>
                    <a:gd name="T69" fmla="*/ 0 h 564"/>
                    <a:gd name="T70" fmla="*/ 0 w 812"/>
                    <a:gd name="T71" fmla="*/ 0 h 564"/>
                    <a:gd name="T72" fmla="*/ 0 w 812"/>
                    <a:gd name="T73" fmla="*/ 0 h 564"/>
                    <a:gd name="T74" fmla="*/ 0 w 812"/>
                    <a:gd name="T75" fmla="*/ 0 h 564"/>
                    <a:gd name="T76" fmla="*/ 0 w 812"/>
                    <a:gd name="T77" fmla="*/ 0 h 564"/>
                    <a:gd name="T78" fmla="*/ 0 w 812"/>
                    <a:gd name="T79" fmla="*/ 0 h 564"/>
                    <a:gd name="T80" fmla="*/ 0 w 812"/>
                    <a:gd name="T81" fmla="*/ 0 h 564"/>
                    <a:gd name="T82" fmla="*/ 0 w 812"/>
                    <a:gd name="T83" fmla="*/ 0 h 564"/>
                    <a:gd name="T84" fmla="*/ 0 w 812"/>
                    <a:gd name="T85" fmla="*/ 0 h 564"/>
                    <a:gd name="T86" fmla="*/ 0 w 812"/>
                    <a:gd name="T87" fmla="*/ 0 h 564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0" t="0" r="r" b="b"/>
                  <a:pathLst>
                    <a:path w="812" h="564">
                      <a:moveTo>
                        <a:pt x="798" y="6"/>
                      </a:moveTo>
                      <a:cubicBezTo>
                        <a:pt x="801" y="15"/>
                        <a:pt x="809" y="16"/>
                        <a:pt x="812" y="26"/>
                      </a:cubicBezTo>
                      <a:cubicBezTo>
                        <a:pt x="809" y="36"/>
                        <a:pt x="801" y="41"/>
                        <a:pt x="796" y="50"/>
                      </a:cubicBezTo>
                      <a:cubicBezTo>
                        <a:pt x="791" y="61"/>
                        <a:pt x="788" y="71"/>
                        <a:pt x="778" y="78"/>
                      </a:cubicBezTo>
                      <a:cubicBezTo>
                        <a:pt x="773" y="85"/>
                        <a:pt x="771" y="88"/>
                        <a:pt x="774" y="96"/>
                      </a:cubicBezTo>
                      <a:cubicBezTo>
                        <a:pt x="767" y="107"/>
                        <a:pt x="758" y="114"/>
                        <a:pt x="748" y="122"/>
                      </a:cubicBezTo>
                      <a:cubicBezTo>
                        <a:pt x="744" y="125"/>
                        <a:pt x="736" y="130"/>
                        <a:pt x="736" y="130"/>
                      </a:cubicBezTo>
                      <a:cubicBezTo>
                        <a:pt x="740" y="141"/>
                        <a:pt x="731" y="140"/>
                        <a:pt x="722" y="142"/>
                      </a:cubicBezTo>
                      <a:cubicBezTo>
                        <a:pt x="716" y="148"/>
                        <a:pt x="712" y="151"/>
                        <a:pt x="704" y="154"/>
                      </a:cubicBezTo>
                      <a:cubicBezTo>
                        <a:pt x="686" y="150"/>
                        <a:pt x="650" y="169"/>
                        <a:pt x="634" y="180"/>
                      </a:cubicBezTo>
                      <a:cubicBezTo>
                        <a:pt x="636" y="189"/>
                        <a:pt x="631" y="193"/>
                        <a:pt x="640" y="196"/>
                      </a:cubicBezTo>
                      <a:cubicBezTo>
                        <a:pt x="643" y="205"/>
                        <a:pt x="640" y="207"/>
                        <a:pt x="632" y="210"/>
                      </a:cubicBezTo>
                      <a:cubicBezTo>
                        <a:pt x="626" y="219"/>
                        <a:pt x="623" y="226"/>
                        <a:pt x="614" y="232"/>
                      </a:cubicBezTo>
                      <a:cubicBezTo>
                        <a:pt x="611" y="231"/>
                        <a:pt x="606" y="233"/>
                        <a:pt x="604" y="230"/>
                      </a:cubicBezTo>
                      <a:cubicBezTo>
                        <a:pt x="599" y="220"/>
                        <a:pt x="610" y="199"/>
                        <a:pt x="620" y="196"/>
                      </a:cubicBezTo>
                      <a:cubicBezTo>
                        <a:pt x="623" y="187"/>
                        <a:pt x="617" y="187"/>
                        <a:pt x="620" y="178"/>
                      </a:cubicBezTo>
                      <a:cubicBezTo>
                        <a:pt x="617" y="164"/>
                        <a:pt x="609" y="168"/>
                        <a:pt x="598" y="172"/>
                      </a:cubicBezTo>
                      <a:cubicBezTo>
                        <a:pt x="592" y="180"/>
                        <a:pt x="585" y="185"/>
                        <a:pt x="576" y="188"/>
                      </a:cubicBezTo>
                      <a:cubicBezTo>
                        <a:pt x="572" y="194"/>
                        <a:pt x="568" y="200"/>
                        <a:pt x="564" y="206"/>
                      </a:cubicBezTo>
                      <a:cubicBezTo>
                        <a:pt x="561" y="210"/>
                        <a:pt x="556" y="218"/>
                        <a:pt x="556" y="218"/>
                      </a:cubicBezTo>
                      <a:cubicBezTo>
                        <a:pt x="558" y="234"/>
                        <a:pt x="559" y="243"/>
                        <a:pt x="572" y="252"/>
                      </a:cubicBezTo>
                      <a:cubicBezTo>
                        <a:pt x="579" y="262"/>
                        <a:pt x="586" y="273"/>
                        <a:pt x="596" y="280"/>
                      </a:cubicBezTo>
                      <a:cubicBezTo>
                        <a:pt x="598" y="286"/>
                        <a:pt x="602" y="298"/>
                        <a:pt x="602" y="298"/>
                      </a:cubicBezTo>
                      <a:cubicBezTo>
                        <a:pt x="601" y="308"/>
                        <a:pt x="599" y="361"/>
                        <a:pt x="594" y="368"/>
                      </a:cubicBezTo>
                      <a:cubicBezTo>
                        <a:pt x="590" y="374"/>
                        <a:pt x="576" y="378"/>
                        <a:pt x="570" y="382"/>
                      </a:cubicBezTo>
                      <a:cubicBezTo>
                        <a:pt x="563" y="393"/>
                        <a:pt x="550" y="396"/>
                        <a:pt x="542" y="406"/>
                      </a:cubicBezTo>
                      <a:cubicBezTo>
                        <a:pt x="536" y="413"/>
                        <a:pt x="539" y="417"/>
                        <a:pt x="530" y="420"/>
                      </a:cubicBezTo>
                      <a:cubicBezTo>
                        <a:pt x="526" y="408"/>
                        <a:pt x="538" y="391"/>
                        <a:pt x="522" y="386"/>
                      </a:cubicBezTo>
                      <a:cubicBezTo>
                        <a:pt x="516" y="377"/>
                        <a:pt x="510" y="364"/>
                        <a:pt x="502" y="356"/>
                      </a:cubicBezTo>
                      <a:cubicBezTo>
                        <a:pt x="497" y="341"/>
                        <a:pt x="505" y="360"/>
                        <a:pt x="482" y="348"/>
                      </a:cubicBezTo>
                      <a:cubicBezTo>
                        <a:pt x="478" y="346"/>
                        <a:pt x="478" y="339"/>
                        <a:pt x="474" y="336"/>
                      </a:cubicBezTo>
                      <a:cubicBezTo>
                        <a:pt x="470" y="323"/>
                        <a:pt x="466" y="342"/>
                        <a:pt x="462" y="348"/>
                      </a:cubicBezTo>
                      <a:cubicBezTo>
                        <a:pt x="460" y="358"/>
                        <a:pt x="456" y="363"/>
                        <a:pt x="454" y="374"/>
                      </a:cubicBezTo>
                      <a:cubicBezTo>
                        <a:pt x="457" y="383"/>
                        <a:pt x="455" y="387"/>
                        <a:pt x="450" y="394"/>
                      </a:cubicBezTo>
                      <a:cubicBezTo>
                        <a:pt x="454" y="399"/>
                        <a:pt x="464" y="411"/>
                        <a:pt x="466" y="418"/>
                      </a:cubicBezTo>
                      <a:cubicBezTo>
                        <a:pt x="474" y="443"/>
                        <a:pt x="472" y="458"/>
                        <a:pt x="500" y="464"/>
                      </a:cubicBezTo>
                      <a:cubicBezTo>
                        <a:pt x="507" y="469"/>
                        <a:pt x="510" y="474"/>
                        <a:pt x="516" y="480"/>
                      </a:cubicBezTo>
                      <a:cubicBezTo>
                        <a:pt x="511" y="494"/>
                        <a:pt x="513" y="509"/>
                        <a:pt x="510" y="524"/>
                      </a:cubicBezTo>
                      <a:cubicBezTo>
                        <a:pt x="512" y="537"/>
                        <a:pt x="511" y="541"/>
                        <a:pt x="522" y="548"/>
                      </a:cubicBezTo>
                      <a:cubicBezTo>
                        <a:pt x="523" y="552"/>
                        <a:pt x="525" y="556"/>
                        <a:pt x="526" y="560"/>
                      </a:cubicBezTo>
                      <a:cubicBezTo>
                        <a:pt x="527" y="564"/>
                        <a:pt x="514" y="556"/>
                        <a:pt x="514" y="556"/>
                      </a:cubicBezTo>
                      <a:cubicBezTo>
                        <a:pt x="502" y="564"/>
                        <a:pt x="501" y="551"/>
                        <a:pt x="492" y="544"/>
                      </a:cubicBezTo>
                      <a:cubicBezTo>
                        <a:pt x="488" y="541"/>
                        <a:pt x="480" y="536"/>
                        <a:pt x="480" y="536"/>
                      </a:cubicBezTo>
                      <a:cubicBezTo>
                        <a:pt x="471" y="522"/>
                        <a:pt x="474" y="529"/>
                        <a:pt x="470" y="518"/>
                      </a:cubicBezTo>
                      <a:cubicBezTo>
                        <a:pt x="467" y="491"/>
                        <a:pt x="461" y="446"/>
                        <a:pt x="436" y="430"/>
                      </a:cubicBezTo>
                      <a:cubicBezTo>
                        <a:pt x="428" y="433"/>
                        <a:pt x="425" y="433"/>
                        <a:pt x="422" y="424"/>
                      </a:cubicBezTo>
                      <a:cubicBezTo>
                        <a:pt x="427" y="404"/>
                        <a:pt x="432" y="383"/>
                        <a:pt x="438" y="364"/>
                      </a:cubicBezTo>
                      <a:cubicBezTo>
                        <a:pt x="436" y="343"/>
                        <a:pt x="431" y="330"/>
                        <a:pt x="426" y="310"/>
                      </a:cubicBezTo>
                      <a:cubicBezTo>
                        <a:pt x="429" y="302"/>
                        <a:pt x="425" y="300"/>
                        <a:pt x="422" y="292"/>
                      </a:cubicBezTo>
                      <a:cubicBezTo>
                        <a:pt x="424" y="282"/>
                        <a:pt x="428" y="277"/>
                        <a:pt x="422" y="268"/>
                      </a:cubicBezTo>
                      <a:cubicBezTo>
                        <a:pt x="420" y="269"/>
                        <a:pt x="418" y="269"/>
                        <a:pt x="416" y="270"/>
                      </a:cubicBezTo>
                      <a:cubicBezTo>
                        <a:pt x="414" y="272"/>
                        <a:pt x="414" y="275"/>
                        <a:pt x="412" y="276"/>
                      </a:cubicBezTo>
                      <a:cubicBezTo>
                        <a:pt x="408" y="278"/>
                        <a:pt x="400" y="280"/>
                        <a:pt x="400" y="280"/>
                      </a:cubicBezTo>
                      <a:cubicBezTo>
                        <a:pt x="394" y="274"/>
                        <a:pt x="389" y="274"/>
                        <a:pt x="386" y="266"/>
                      </a:cubicBezTo>
                      <a:cubicBezTo>
                        <a:pt x="391" y="251"/>
                        <a:pt x="379" y="206"/>
                        <a:pt x="364" y="196"/>
                      </a:cubicBezTo>
                      <a:cubicBezTo>
                        <a:pt x="357" y="186"/>
                        <a:pt x="358" y="182"/>
                        <a:pt x="360" y="170"/>
                      </a:cubicBezTo>
                      <a:cubicBezTo>
                        <a:pt x="358" y="160"/>
                        <a:pt x="356" y="147"/>
                        <a:pt x="346" y="144"/>
                      </a:cubicBezTo>
                      <a:cubicBezTo>
                        <a:pt x="343" y="154"/>
                        <a:pt x="338" y="160"/>
                        <a:pt x="330" y="166"/>
                      </a:cubicBezTo>
                      <a:cubicBezTo>
                        <a:pt x="323" y="164"/>
                        <a:pt x="308" y="160"/>
                        <a:pt x="308" y="160"/>
                      </a:cubicBezTo>
                      <a:cubicBezTo>
                        <a:pt x="296" y="162"/>
                        <a:pt x="297" y="166"/>
                        <a:pt x="288" y="172"/>
                      </a:cubicBezTo>
                      <a:cubicBezTo>
                        <a:pt x="284" y="185"/>
                        <a:pt x="282" y="191"/>
                        <a:pt x="268" y="196"/>
                      </a:cubicBezTo>
                      <a:cubicBezTo>
                        <a:pt x="264" y="200"/>
                        <a:pt x="243" y="231"/>
                        <a:pt x="242" y="232"/>
                      </a:cubicBezTo>
                      <a:cubicBezTo>
                        <a:pt x="231" y="239"/>
                        <a:pt x="215" y="247"/>
                        <a:pt x="206" y="256"/>
                      </a:cubicBezTo>
                      <a:cubicBezTo>
                        <a:pt x="202" y="260"/>
                        <a:pt x="200" y="265"/>
                        <a:pt x="196" y="268"/>
                      </a:cubicBezTo>
                      <a:cubicBezTo>
                        <a:pt x="194" y="269"/>
                        <a:pt x="192" y="269"/>
                        <a:pt x="190" y="270"/>
                      </a:cubicBezTo>
                      <a:cubicBezTo>
                        <a:pt x="188" y="271"/>
                        <a:pt x="186" y="272"/>
                        <a:pt x="184" y="274"/>
                      </a:cubicBezTo>
                      <a:cubicBezTo>
                        <a:pt x="180" y="278"/>
                        <a:pt x="172" y="286"/>
                        <a:pt x="172" y="286"/>
                      </a:cubicBezTo>
                      <a:cubicBezTo>
                        <a:pt x="167" y="300"/>
                        <a:pt x="165" y="314"/>
                        <a:pt x="160" y="328"/>
                      </a:cubicBezTo>
                      <a:cubicBezTo>
                        <a:pt x="158" y="335"/>
                        <a:pt x="156" y="341"/>
                        <a:pt x="154" y="348"/>
                      </a:cubicBezTo>
                      <a:cubicBezTo>
                        <a:pt x="153" y="350"/>
                        <a:pt x="152" y="354"/>
                        <a:pt x="152" y="354"/>
                      </a:cubicBezTo>
                      <a:cubicBezTo>
                        <a:pt x="152" y="359"/>
                        <a:pt x="156" y="384"/>
                        <a:pt x="146" y="392"/>
                      </a:cubicBezTo>
                      <a:cubicBezTo>
                        <a:pt x="141" y="397"/>
                        <a:pt x="128" y="404"/>
                        <a:pt x="128" y="404"/>
                      </a:cubicBezTo>
                      <a:cubicBezTo>
                        <a:pt x="125" y="412"/>
                        <a:pt x="122" y="421"/>
                        <a:pt x="114" y="424"/>
                      </a:cubicBezTo>
                      <a:cubicBezTo>
                        <a:pt x="100" y="419"/>
                        <a:pt x="97" y="405"/>
                        <a:pt x="94" y="392"/>
                      </a:cubicBezTo>
                      <a:cubicBezTo>
                        <a:pt x="86" y="362"/>
                        <a:pt x="82" y="332"/>
                        <a:pt x="72" y="302"/>
                      </a:cubicBezTo>
                      <a:cubicBezTo>
                        <a:pt x="71" y="281"/>
                        <a:pt x="70" y="275"/>
                        <a:pt x="66" y="258"/>
                      </a:cubicBezTo>
                      <a:cubicBezTo>
                        <a:pt x="66" y="251"/>
                        <a:pt x="68" y="219"/>
                        <a:pt x="64" y="208"/>
                      </a:cubicBezTo>
                      <a:cubicBezTo>
                        <a:pt x="70" y="191"/>
                        <a:pt x="66" y="173"/>
                        <a:pt x="72" y="156"/>
                      </a:cubicBezTo>
                      <a:cubicBezTo>
                        <a:pt x="66" y="139"/>
                        <a:pt x="60" y="168"/>
                        <a:pt x="56" y="172"/>
                      </a:cubicBezTo>
                      <a:cubicBezTo>
                        <a:pt x="53" y="175"/>
                        <a:pt x="44" y="180"/>
                        <a:pt x="44" y="180"/>
                      </a:cubicBezTo>
                      <a:cubicBezTo>
                        <a:pt x="35" y="177"/>
                        <a:pt x="28" y="173"/>
                        <a:pt x="24" y="162"/>
                      </a:cubicBezTo>
                      <a:cubicBezTo>
                        <a:pt x="23" y="158"/>
                        <a:pt x="20" y="150"/>
                        <a:pt x="20" y="150"/>
                      </a:cubicBezTo>
                      <a:cubicBezTo>
                        <a:pt x="30" y="148"/>
                        <a:pt x="30" y="143"/>
                        <a:pt x="38" y="138"/>
                      </a:cubicBezTo>
                      <a:cubicBezTo>
                        <a:pt x="35" y="128"/>
                        <a:pt x="31" y="133"/>
                        <a:pt x="24" y="138"/>
                      </a:cubicBezTo>
                      <a:cubicBezTo>
                        <a:pt x="15" y="135"/>
                        <a:pt x="15" y="132"/>
                        <a:pt x="18" y="124"/>
                      </a:cubicBezTo>
                      <a:cubicBezTo>
                        <a:pt x="11" y="114"/>
                        <a:pt x="9" y="101"/>
                        <a:pt x="0" y="92"/>
                      </a:cubicBezTo>
                      <a:lnTo>
                        <a:pt x="76" y="0"/>
                      </a:lnTo>
                      <a:lnTo>
                        <a:pt x="798" y="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8" name="Freeform 53"/>
                <p:cNvSpPr>
                  <a:spLocks/>
                </p:cNvSpPr>
                <p:nvPr/>
              </p:nvSpPr>
              <p:spPr bwMode="ltGray">
                <a:xfrm>
                  <a:off x="1634" y="519"/>
                  <a:ext cx="19" cy="29"/>
                </a:xfrm>
                <a:custGeom>
                  <a:avLst/>
                  <a:gdLst>
                    <a:gd name="T0" fmla="*/ 0 w 43"/>
                    <a:gd name="T1" fmla="*/ 0 h 85"/>
                    <a:gd name="T2" fmla="*/ 0 w 43"/>
                    <a:gd name="T3" fmla="*/ 0 h 85"/>
                    <a:gd name="T4" fmla="*/ 0 w 43"/>
                    <a:gd name="T5" fmla="*/ 0 h 85"/>
                    <a:gd name="T6" fmla="*/ 0 w 43"/>
                    <a:gd name="T7" fmla="*/ 0 h 85"/>
                    <a:gd name="T8" fmla="*/ 0 w 43"/>
                    <a:gd name="T9" fmla="*/ 0 h 85"/>
                    <a:gd name="T10" fmla="*/ 0 w 43"/>
                    <a:gd name="T11" fmla="*/ 0 h 8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3" h="85">
                      <a:moveTo>
                        <a:pt x="7" y="11"/>
                      </a:moveTo>
                      <a:cubicBezTo>
                        <a:pt x="4" y="2"/>
                        <a:pt x="9" y="0"/>
                        <a:pt x="17" y="3"/>
                      </a:cubicBezTo>
                      <a:cubicBezTo>
                        <a:pt x="24" y="13"/>
                        <a:pt x="28" y="24"/>
                        <a:pt x="37" y="33"/>
                      </a:cubicBezTo>
                      <a:cubicBezTo>
                        <a:pt x="43" y="52"/>
                        <a:pt x="40" y="78"/>
                        <a:pt x="19" y="85"/>
                      </a:cubicBezTo>
                      <a:cubicBezTo>
                        <a:pt x="6" y="81"/>
                        <a:pt x="5" y="81"/>
                        <a:pt x="1" y="69"/>
                      </a:cubicBezTo>
                      <a:cubicBezTo>
                        <a:pt x="2" y="66"/>
                        <a:pt x="0" y="4"/>
                        <a:pt x="7" y="1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9" name="Freeform 54"/>
                <p:cNvSpPr>
                  <a:spLocks/>
                </p:cNvSpPr>
                <p:nvPr/>
              </p:nvSpPr>
              <p:spPr bwMode="ltGray">
                <a:xfrm>
                  <a:off x="1900" y="421"/>
                  <a:ext cx="18" cy="24"/>
                </a:xfrm>
                <a:custGeom>
                  <a:avLst/>
                  <a:gdLst>
                    <a:gd name="T0" fmla="*/ 0 w 44"/>
                    <a:gd name="T1" fmla="*/ 0 h 74"/>
                    <a:gd name="T2" fmla="*/ 0 w 44"/>
                    <a:gd name="T3" fmla="*/ 0 h 74"/>
                    <a:gd name="T4" fmla="*/ 0 w 44"/>
                    <a:gd name="T5" fmla="*/ 0 h 74"/>
                    <a:gd name="T6" fmla="*/ 0 w 44"/>
                    <a:gd name="T7" fmla="*/ 0 h 74"/>
                    <a:gd name="T8" fmla="*/ 0 w 44"/>
                    <a:gd name="T9" fmla="*/ 0 h 74"/>
                    <a:gd name="T10" fmla="*/ 0 w 44"/>
                    <a:gd name="T11" fmla="*/ 0 h 74"/>
                    <a:gd name="T12" fmla="*/ 0 w 44"/>
                    <a:gd name="T13" fmla="*/ 0 h 74"/>
                    <a:gd name="T14" fmla="*/ 0 w 44"/>
                    <a:gd name="T15" fmla="*/ 0 h 7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44" h="74">
                      <a:moveTo>
                        <a:pt x="13" y="28"/>
                      </a:moveTo>
                      <a:cubicBezTo>
                        <a:pt x="15" y="13"/>
                        <a:pt x="14" y="7"/>
                        <a:pt x="29" y="2"/>
                      </a:cubicBezTo>
                      <a:cubicBezTo>
                        <a:pt x="34" y="3"/>
                        <a:pt x="40" y="0"/>
                        <a:pt x="43" y="4"/>
                      </a:cubicBezTo>
                      <a:cubicBezTo>
                        <a:pt x="44" y="6"/>
                        <a:pt x="41" y="21"/>
                        <a:pt x="39" y="26"/>
                      </a:cubicBezTo>
                      <a:cubicBezTo>
                        <a:pt x="31" y="43"/>
                        <a:pt x="30" y="63"/>
                        <a:pt x="13" y="74"/>
                      </a:cubicBezTo>
                      <a:cubicBezTo>
                        <a:pt x="4" y="71"/>
                        <a:pt x="4" y="68"/>
                        <a:pt x="7" y="60"/>
                      </a:cubicBezTo>
                      <a:cubicBezTo>
                        <a:pt x="5" y="50"/>
                        <a:pt x="0" y="46"/>
                        <a:pt x="3" y="36"/>
                      </a:cubicBezTo>
                      <a:cubicBezTo>
                        <a:pt x="4" y="32"/>
                        <a:pt x="8" y="23"/>
                        <a:pt x="1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0" name="Freeform 55"/>
                <p:cNvSpPr>
                  <a:spLocks/>
                </p:cNvSpPr>
                <p:nvPr/>
              </p:nvSpPr>
              <p:spPr bwMode="ltGray">
                <a:xfrm>
                  <a:off x="1951" y="409"/>
                  <a:ext cx="9" cy="10"/>
                </a:xfrm>
                <a:custGeom>
                  <a:avLst/>
                  <a:gdLst>
                    <a:gd name="T0" fmla="*/ 0 w 20"/>
                    <a:gd name="T1" fmla="*/ 0 h 30"/>
                    <a:gd name="T2" fmla="*/ 0 w 20"/>
                    <a:gd name="T3" fmla="*/ 0 h 30"/>
                    <a:gd name="T4" fmla="*/ 0 w 20"/>
                    <a:gd name="T5" fmla="*/ 0 h 3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0" h="30">
                      <a:moveTo>
                        <a:pt x="7" y="16"/>
                      </a:moveTo>
                      <a:cubicBezTo>
                        <a:pt x="18" y="0"/>
                        <a:pt x="20" y="20"/>
                        <a:pt x="5" y="30"/>
                      </a:cubicBezTo>
                      <a:cubicBezTo>
                        <a:pt x="0" y="23"/>
                        <a:pt x="1" y="22"/>
                        <a:pt x="7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1" name="Freeform 56"/>
                <p:cNvSpPr>
                  <a:spLocks/>
                </p:cNvSpPr>
                <p:nvPr/>
              </p:nvSpPr>
              <p:spPr bwMode="ltGray">
                <a:xfrm>
                  <a:off x="1021" y="314"/>
                  <a:ext cx="433" cy="354"/>
                </a:xfrm>
                <a:custGeom>
                  <a:avLst/>
                  <a:gdLst>
                    <a:gd name="T0" fmla="*/ 1 w 682"/>
                    <a:gd name="T1" fmla="*/ 1 h 557"/>
                    <a:gd name="T2" fmla="*/ 1 w 682"/>
                    <a:gd name="T3" fmla="*/ 1 h 557"/>
                    <a:gd name="T4" fmla="*/ 1 w 682"/>
                    <a:gd name="T5" fmla="*/ 1 h 557"/>
                    <a:gd name="T6" fmla="*/ 1 w 682"/>
                    <a:gd name="T7" fmla="*/ 1 h 557"/>
                    <a:gd name="T8" fmla="*/ 1 w 682"/>
                    <a:gd name="T9" fmla="*/ 1 h 557"/>
                    <a:gd name="T10" fmla="*/ 1 w 682"/>
                    <a:gd name="T11" fmla="*/ 1 h 557"/>
                    <a:gd name="T12" fmla="*/ 1 w 682"/>
                    <a:gd name="T13" fmla="*/ 1 h 557"/>
                    <a:gd name="T14" fmla="*/ 1 w 682"/>
                    <a:gd name="T15" fmla="*/ 1 h 557"/>
                    <a:gd name="T16" fmla="*/ 1 w 682"/>
                    <a:gd name="T17" fmla="*/ 1 h 557"/>
                    <a:gd name="T18" fmla="*/ 1 w 682"/>
                    <a:gd name="T19" fmla="*/ 1 h 557"/>
                    <a:gd name="T20" fmla="*/ 1 w 682"/>
                    <a:gd name="T21" fmla="*/ 1 h 557"/>
                    <a:gd name="T22" fmla="*/ 1 w 682"/>
                    <a:gd name="T23" fmla="*/ 1 h 557"/>
                    <a:gd name="T24" fmla="*/ 1 w 682"/>
                    <a:gd name="T25" fmla="*/ 1 h 557"/>
                    <a:gd name="T26" fmla="*/ 1 w 682"/>
                    <a:gd name="T27" fmla="*/ 1 h 557"/>
                    <a:gd name="T28" fmla="*/ 1 w 682"/>
                    <a:gd name="T29" fmla="*/ 1 h 557"/>
                    <a:gd name="T30" fmla="*/ 1 w 682"/>
                    <a:gd name="T31" fmla="*/ 1 h 557"/>
                    <a:gd name="T32" fmla="*/ 1 w 682"/>
                    <a:gd name="T33" fmla="*/ 1 h 557"/>
                    <a:gd name="T34" fmla="*/ 0 w 682"/>
                    <a:gd name="T35" fmla="*/ 1 h 557"/>
                    <a:gd name="T36" fmla="*/ 1 w 682"/>
                    <a:gd name="T37" fmla="*/ 1 h 557"/>
                    <a:gd name="T38" fmla="*/ 1 w 682"/>
                    <a:gd name="T39" fmla="*/ 1 h 557"/>
                    <a:gd name="T40" fmla="*/ 1 w 682"/>
                    <a:gd name="T41" fmla="*/ 1 h 557"/>
                    <a:gd name="T42" fmla="*/ 1 w 682"/>
                    <a:gd name="T43" fmla="*/ 1 h 557"/>
                    <a:gd name="T44" fmla="*/ 1 w 682"/>
                    <a:gd name="T45" fmla="*/ 1 h 557"/>
                    <a:gd name="T46" fmla="*/ 1 w 682"/>
                    <a:gd name="T47" fmla="*/ 1 h 557"/>
                    <a:gd name="T48" fmla="*/ 1 w 682"/>
                    <a:gd name="T49" fmla="*/ 1 h 557"/>
                    <a:gd name="T50" fmla="*/ 1 w 682"/>
                    <a:gd name="T51" fmla="*/ 1 h 557"/>
                    <a:gd name="T52" fmla="*/ 1 w 682"/>
                    <a:gd name="T53" fmla="*/ 0 h 557"/>
                    <a:gd name="T54" fmla="*/ 1 w 682"/>
                    <a:gd name="T55" fmla="*/ 1 h 557"/>
                    <a:gd name="T56" fmla="*/ 1 w 682"/>
                    <a:gd name="T57" fmla="*/ 1 h 557"/>
                    <a:gd name="T58" fmla="*/ 1 w 682"/>
                    <a:gd name="T59" fmla="*/ 1 h 557"/>
                    <a:gd name="T60" fmla="*/ 1 w 682"/>
                    <a:gd name="T61" fmla="*/ 1 h 557"/>
                    <a:gd name="T62" fmla="*/ 1 w 682"/>
                    <a:gd name="T63" fmla="*/ 1 h 557"/>
                    <a:gd name="T64" fmla="*/ 1 w 682"/>
                    <a:gd name="T65" fmla="*/ 1 h 557"/>
                    <a:gd name="T66" fmla="*/ 1 w 682"/>
                    <a:gd name="T67" fmla="*/ 1 h 557"/>
                    <a:gd name="T68" fmla="*/ 1 w 682"/>
                    <a:gd name="T69" fmla="*/ 1 h 557"/>
                    <a:gd name="T70" fmla="*/ 1 w 682"/>
                    <a:gd name="T71" fmla="*/ 1 h 557"/>
                    <a:gd name="T72" fmla="*/ 1 w 682"/>
                    <a:gd name="T73" fmla="*/ 1 h 557"/>
                    <a:gd name="T74" fmla="*/ 1 w 682"/>
                    <a:gd name="T75" fmla="*/ 1 h 557"/>
                    <a:gd name="T76" fmla="*/ 1 w 682"/>
                    <a:gd name="T77" fmla="*/ 1 h 557"/>
                    <a:gd name="T78" fmla="*/ 1 w 682"/>
                    <a:gd name="T79" fmla="*/ 1 h 557"/>
                    <a:gd name="T80" fmla="*/ 1 w 682"/>
                    <a:gd name="T81" fmla="*/ 1 h 557"/>
                    <a:gd name="T82" fmla="*/ 1 w 682"/>
                    <a:gd name="T83" fmla="*/ 1 h 557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0" t="0" r="r" b="b"/>
                  <a:pathLst>
                    <a:path w="682" h="557">
                      <a:moveTo>
                        <a:pt x="435" y="556"/>
                      </a:moveTo>
                      <a:lnTo>
                        <a:pt x="481" y="464"/>
                      </a:lnTo>
                      <a:lnTo>
                        <a:pt x="473" y="449"/>
                      </a:lnTo>
                      <a:lnTo>
                        <a:pt x="486" y="451"/>
                      </a:lnTo>
                      <a:lnTo>
                        <a:pt x="495" y="441"/>
                      </a:lnTo>
                      <a:lnTo>
                        <a:pt x="500" y="413"/>
                      </a:lnTo>
                      <a:lnTo>
                        <a:pt x="500" y="371"/>
                      </a:lnTo>
                      <a:lnTo>
                        <a:pt x="309" y="287"/>
                      </a:lnTo>
                      <a:lnTo>
                        <a:pt x="296" y="308"/>
                      </a:lnTo>
                      <a:lnTo>
                        <a:pt x="282" y="346"/>
                      </a:lnTo>
                      <a:lnTo>
                        <a:pt x="396" y="557"/>
                      </a:lnTo>
                      <a:lnTo>
                        <a:pt x="303" y="556"/>
                      </a:lnTo>
                      <a:lnTo>
                        <a:pt x="304" y="536"/>
                      </a:lnTo>
                      <a:cubicBezTo>
                        <a:pt x="284" y="520"/>
                        <a:pt x="296" y="510"/>
                        <a:pt x="282" y="494"/>
                      </a:cubicBezTo>
                      <a:cubicBezTo>
                        <a:pt x="276" y="475"/>
                        <a:pt x="267" y="468"/>
                        <a:pt x="253" y="451"/>
                      </a:cubicBezTo>
                      <a:cubicBezTo>
                        <a:pt x="249" y="447"/>
                        <a:pt x="245" y="443"/>
                        <a:pt x="242" y="439"/>
                      </a:cubicBezTo>
                      <a:lnTo>
                        <a:pt x="237" y="432"/>
                      </a:lnTo>
                      <a:cubicBezTo>
                        <a:pt x="237" y="432"/>
                        <a:pt x="245" y="413"/>
                        <a:pt x="245" y="413"/>
                      </a:cubicBezTo>
                      <a:cubicBezTo>
                        <a:pt x="247" y="409"/>
                        <a:pt x="250" y="401"/>
                        <a:pt x="250" y="401"/>
                      </a:cubicBezTo>
                      <a:cubicBezTo>
                        <a:pt x="249" y="399"/>
                        <a:pt x="247" y="397"/>
                        <a:pt x="247" y="394"/>
                      </a:cubicBezTo>
                      <a:cubicBezTo>
                        <a:pt x="248" y="390"/>
                        <a:pt x="253" y="382"/>
                        <a:pt x="253" y="382"/>
                      </a:cubicBezTo>
                      <a:cubicBezTo>
                        <a:pt x="243" y="370"/>
                        <a:pt x="237" y="371"/>
                        <a:pt x="220" y="375"/>
                      </a:cubicBezTo>
                      <a:cubicBezTo>
                        <a:pt x="217" y="371"/>
                        <a:pt x="210" y="369"/>
                        <a:pt x="207" y="365"/>
                      </a:cubicBezTo>
                      <a:cubicBezTo>
                        <a:pt x="185" y="337"/>
                        <a:pt x="216" y="363"/>
                        <a:pt x="194" y="346"/>
                      </a:cubicBezTo>
                      <a:cubicBezTo>
                        <a:pt x="167" y="349"/>
                        <a:pt x="179" y="346"/>
                        <a:pt x="156" y="352"/>
                      </a:cubicBezTo>
                      <a:cubicBezTo>
                        <a:pt x="153" y="353"/>
                        <a:pt x="148" y="354"/>
                        <a:pt x="148" y="354"/>
                      </a:cubicBezTo>
                      <a:cubicBezTo>
                        <a:pt x="146" y="356"/>
                        <a:pt x="145" y="359"/>
                        <a:pt x="142" y="361"/>
                      </a:cubicBezTo>
                      <a:cubicBezTo>
                        <a:pt x="138" y="363"/>
                        <a:pt x="126" y="365"/>
                        <a:pt x="126" y="365"/>
                      </a:cubicBezTo>
                      <a:cubicBezTo>
                        <a:pt x="105" y="354"/>
                        <a:pt x="116" y="355"/>
                        <a:pt x="94" y="361"/>
                      </a:cubicBezTo>
                      <a:cubicBezTo>
                        <a:pt x="89" y="362"/>
                        <a:pt x="78" y="365"/>
                        <a:pt x="78" y="365"/>
                      </a:cubicBezTo>
                      <a:cubicBezTo>
                        <a:pt x="62" y="383"/>
                        <a:pt x="46" y="346"/>
                        <a:pt x="35" y="337"/>
                      </a:cubicBezTo>
                      <a:cubicBezTo>
                        <a:pt x="32" y="330"/>
                        <a:pt x="24" y="320"/>
                        <a:pt x="22" y="312"/>
                      </a:cubicBezTo>
                      <a:cubicBezTo>
                        <a:pt x="20" y="308"/>
                        <a:pt x="22" y="303"/>
                        <a:pt x="19" y="300"/>
                      </a:cubicBezTo>
                      <a:cubicBezTo>
                        <a:pt x="17" y="297"/>
                        <a:pt x="13" y="297"/>
                        <a:pt x="11" y="295"/>
                      </a:cubicBezTo>
                      <a:cubicBezTo>
                        <a:pt x="3" y="277"/>
                        <a:pt x="15" y="306"/>
                        <a:pt x="5" y="276"/>
                      </a:cubicBezTo>
                      <a:cubicBezTo>
                        <a:pt x="4" y="272"/>
                        <a:pt x="0" y="264"/>
                        <a:pt x="0" y="264"/>
                      </a:cubicBezTo>
                      <a:cubicBezTo>
                        <a:pt x="3" y="253"/>
                        <a:pt x="2" y="248"/>
                        <a:pt x="13" y="243"/>
                      </a:cubicBezTo>
                      <a:cubicBezTo>
                        <a:pt x="20" y="221"/>
                        <a:pt x="17" y="231"/>
                        <a:pt x="24" y="213"/>
                      </a:cubicBezTo>
                      <a:cubicBezTo>
                        <a:pt x="26" y="209"/>
                        <a:pt x="30" y="200"/>
                        <a:pt x="30" y="200"/>
                      </a:cubicBezTo>
                      <a:cubicBezTo>
                        <a:pt x="26" y="192"/>
                        <a:pt x="24" y="191"/>
                        <a:pt x="32" y="181"/>
                      </a:cubicBezTo>
                      <a:cubicBezTo>
                        <a:pt x="36" y="177"/>
                        <a:pt x="43" y="169"/>
                        <a:pt x="43" y="169"/>
                      </a:cubicBezTo>
                      <a:cubicBezTo>
                        <a:pt x="37" y="155"/>
                        <a:pt x="36" y="153"/>
                        <a:pt x="51" y="143"/>
                      </a:cubicBezTo>
                      <a:cubicBezTo>
                        <a:pt x="56" y="140"/>
                        <a:pt x="67" y="135"/>
                        <a:pt x="67" y="135"/>
                      </a:cubicBezTo>
                      <a:cubicBezTo>
                        <a:pt x="73" y="129"/>
                        <a:pt x="75" y="122"/>
                        <a:pt x="81" y="116"/>
                      </a:cubicBezTo>
                      <a:cubicBezTo>
                        <a:pt x="89" y="107"/>
                        <a:pt x="102" y="105"/>
                        <a:pt x="113" y="99"/>
                      </a:cubicBezTo>
                      <a:cubicBezTo>
                        <a:pt x="125" y="85"/>
                        <a:pt x="149" y="76"/>
                        <a:pt x="167" y="67"/>
                      </a:cubicBezTo>
                      <a:cubicBezTo>
                        <a:pt x="174" y="59"/>
                        <a:pt x="175" y="50"/>
                        <a:pt x="188" y="46"/>
                      </a:cubicBezTo>
                      <a:cubicBezTo>
                        <a:pt x="198" y="39"/>
                        <a:pt x="208" y="36"/>
                        <a:pt x="220" y="30"/>
                      </a:cubicBezTo>
                      <a:cubicBezTo>
                        <a:pt x="223" y="28"/>
                        <a:pt x="228" y="25"/>
                        <a:pt x="228" y="25"/>
                      </a:cubicBezTo>
                      <a:cubicBezTo>
                        <a:pt x="237" y="16"/>
                        <a:pt x="245" y="10"/>
                        <a:pt x="258" y="6"/>
                      </a:cubicBezTo>
                      <a:cubicBezTo>
                        <a:pt x="269" y="31"/>
                        <a:pt x="301" y="6"/>
                        <a:pt x="320" y="4"/>
                      </a:cubicBezTo>
                      <a:cubicBezTo>
                        <a:pt x="334" y="3"/>
                        <a:pt x="349" y="3"/>
                        <a:pt x="363" y="2"/>
                      </a:cubicBezTo>
                      <a:cubicBezTo>
                        <a:pt x="369" y="3"/>
                        <a:pt x="376" y="5"/>
                        <a:pt x="382" y="4"/>
                      </a:cubicBezTo>
                      <a:cubicBezTo>
                        <a:pt x="387" y="4"/>
                        <a:pt x="398" y="0"/>
                        <a:pt x="398" y="0"/>
                      </a:cubicBezTo>
                      <a:cubicBezTo>
                        <a:pt x="415" y="8"/>
                        <a:pt x="406" y="16"/>
                        <a:pt x="400" y="30"/>
                      </a:cubicBezTo>
                      <a:cubicBezTo>
                        <a:pt x="398" y="34"/>
                        <a:pt x="384" y="34"/>
                        <a:pt x="384" y="34"/>
                      </a:cubicBezTo>
                      <a:cubicBezTo>
                        <a:pt x="379" y="47"/>
                        <a:pt x="398" y="51"/>
                        <a:pt x="411" y="55"/>
                      </a:cubicBezTo>
                      <a:cubicBezTo>
                        <a:pt x="419" y="72"/>
                        <a:pt x="421" y="79"/>
                        <a:pt x="443" y="84"/>
                      </a:cubicBezTo>
                      <a:cubicBezTo>
                        <a:pt x="461" y="71"/>
                        <a:pt x="435" y="65"/>
                        <a:pt x="468" y="57"/>
                      </a:cubicBezTo>
                      <a:cubicBezTo>
                        <a:pt x="482" y="61"/>
                        <a:pt x="485" y="70"/>
                        <a:pt x="497" y="74"/>
                      </a:cubicBezTo>
                      <a:cubicBezTo>
                        <a:pt x="505" y="76"/>
                        <a:pt x="513" y="78"/>
                        <a:pt x="521" y="80"/>
                      </a:cubicBezTo>
                      <a:cubicBezTo>
                        <a:pt x="524" y="81"/>
                        <a:pt x="529" y="82"/>
                        <a:pt x="529" y="82"/>
                      </a:cubicBezTo>
                      <a:cubicBezTo>
                        <a:pt x="547" y="78"/>
                        <a:pt x="547" y="76"/>
                        <a:pt x="562" y="84"/>
                      </a:cubicBezTo>
                      <a:cubicBezTo>
                        <a:pt x="566" y="95"/>
                        <a:pt x="565" y="86"/>
                        <a:pt x="559" y="97"/>
                      </a:cubicBezTo>
                      <a:cubicBezTo>
                        <a:pt x="557" y="101"/>
                        <a:pt x="554" y="110"/>
                        <a:pt x="554" y="110"/>
                      </a:cubicBezTo>
                      <a:cubicBezTo>
                        <a:pt x="556" y="132"/>
                        <a:pt x="556" y="168"/>
                        <a:pt x="572" y="188"/>
                      </a:cubicBezTo>
                      <a:cubicBezTo>
                        <a:pt x="568" y="198"/>
                        <a:pt x="564" y="208"/>
                        <a:pt x="562" y="219"/>
                      </a:cubicBezTo>
                      <a:cubicBezTo>
                        <a:pt x="564" y="227"/>
                        <a:pt x="569" y="233"/>
                        <a:pt x="572" y="240"/>
                      </a:cubicBezTo>
                      <a:cubicBezTo>
                        <a:pt x="573" y="247"/>
                        <a:pt x="572" y="254"/>
                        <a:pt x="575" y="259"/>
                      </a:cubicBezTo>
                      <a:cubicBezTo>
                        <a:pt x="577" y="263"/>
                        <a:pt x="595" y="272"/>
                        <a:pt x="599" y="283"/>
                      </a:cubicBezTo>
                      <a:cubicBezTo>
                        <a:pt x="594" y="295"/>
                        <a:pt x="603" y="306"/>
                        <a:pt x="618" y="310"/>
                      </a:cubicBezTo>
                      <a:cubicBezTo>
                        <a:pt x="630" y="307"/>
                        <a:pt x="638" y="308"/>
                        <a:pt x="645" y="300"/>
                      </a:cubicBezTo>
                      <a:cubicBezTo>
                        <a:pt x="660" y="302"/>
                        <a:pt x="663" y="303"/>
                        <a:pt x="672" y="293"/>
                      </a:cubicBezTo>
                      <a:cubicBezTo>
                        <a:pt x="675" y="294"/>
                        <a:pt x="679" y="293"/>
                        <a:pt x="680" y="295"/>
                      </a:cubicBezTo>
                      <a:cubicBezTo>
                        <a:pt x="682" y="301"/>
                        <a:pt x="674" y="321"/>
                        <a:pt x="672" y="327"/>
                      </a:cubicBezTo>
                      <a:cubicBezTo>
                        <a:pt x="668" y="340"/>
                        <a:pt x="671" y="326"/>
                        <a:pt x="664" y="340"/>
                      </a:cubicBezTo>
                      <a:cubicBezTo>
                        <a:pt x="652" y="360"/>
                        <a:pt x="646" y="381"/>
                        <a:pt x="621" y="394"/>
                      </a:cubicBezTo>
                      <a:cubicBezTo>
                        <a:pt x="614" y="402"/>
                        <a:pt x="609" y="402"/>
                        <a:pt x="599" y="407"/>
                      </a:cubicBezTo>
                      <a:cubicBezTo>
                        <a:pt x="590" y="418"/>
                        <a:pt x="579" y="429"/>
                        <a:pt x="567" y="439"/>
                      </a:cubicBezTo>
                      <a:cubicBezTo>
                        <a:pt x="560" y="454"/>
                        <a:pt x="555" y="470"/>
                        <a:pt x="548" y="485"/>
                      </a:cubicBezTo>
                      <a:cubicBezTo>
                        <a:pt x="549" y="489"/>
                        <a:pt x="550" y="492"/>
                        <a:pt x="551" y="496"/>
                      </a:cubicBezTo>
                      <a:cubicBezTo>
                        <a:pt x="552" y="500"/>
                        <a:pt x="556" y="508"/>
                        <a:pt x="556" y="508"/>
                      </a:cubicBezTo>
                      <a:cubicBezTo>
                        <a:pt x="559" y="524"/>
                        <a:pt x="562" y="546"/>
                        <a:pt x="576" y="557"/>
                      </a:cubicBezTo>
                      <a:lnTo>
                        <a:pt x="435" y="55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2" name="Freeform 57"/>
                <p:cNvSpPr>
                  <a:spLocks/>
                </p:cNvSpPr>
                <p:nvPr/>
              </p:nvSpPr>
              <p:spPr bwMode="ltGray">
                <a:xfrm>
                  <a:off x="1189" y="447"/>
                  <a:ext cx="163" cy="221"/>
                </a:xfrm>
                <a:custGeom>
                  <a:avLst/>
                  <a:gdLst>
                    <a:gd name="T0" fmla="*/ 1 w 257"/>
                    <a:gd name="T1" fmla="*/ 1 h 347"/>
                    <a:gd name="T2" fmla="*/ 1 w 257"/>
                    <a:gd name="T3" fmla="*/ 1 h 347"/>
                    <a:gd name="T4" fmla="*/ 1 w 257"/>
                    <a:gd name="T5" fmla="*/ 1 h 347"/>
                    <a:gd name="T6" fmla="*/ 1 w 257"/>
                    <a:gd name="T7" fmla="*/ 1 h 347"/>
                    <a:gd name="T8" fmla="*/ 1 w 257"/>
                    <a:gd name="T9" fmla="*/ 1 h 347"/>
                    <a:gd name="T10" fmla="*/ 1 w 257"/>
                    <a:gd name="T11" fmla="*/ 1 h 347"/>
                    <a:gd name="T12" fmla="*/ 1 w 257"/>
                    <a:gd name="T13" fmla="*/ 1 h 347"/>
                    <a:gd name="T14" fmla="*/ 1 w 257"/>
                    <a:gd name="T15" fmla="*/ 1 h 347"/>
                    <a:gd name="T16" fmla="*/ 1 w 257"/>
                    <a:gd name="T17" fmla="*/ 1 h 347"/>
                    <a:gd name="T18" fmla="*/ 1 w 257"/>
                    <a:gd name="T19" fmla="*/ 1 h 347"/>
                    <a:gd name="T20" fmla="*/ 1 w 257"/>
                    <a:gd name="T21" fmla="*/ 1 h 347"/>
                    <a:gd name="T22" fmla="*/ 1 w 257"/>
                    <a:gd name="T23" fmla="*/ 1 h 347"/>
                    <a:gd name="T24" fmla="*/ 1 w 257"/>
                    <a:gd name="T25" fmla="*/ 1 h 347"/>
                    <a:gd name="T26" fmla="*/ 0 w 257"/>
                    <a:gd name="T27" fmla="*/ 1 h 347"/>
                    <a:gd name="T28" fmla="*/ 1 w 257"/>
                    <a:gd name="T29" fmla="*/ 1 h 347"/>
                    <a:gd name="T30" fmla="*/ 1 w 257"/>
                    <a:gd name="T31" fmla="*/ 1 h 347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257" h="347">
                      <a:moveTo>
                        <a:pt x="243" y="347"/>
                      </a:moveTo>
                      <a:lnTo>
                        <a:pt x="233" y="301"/>
                      </a:lnTo>
                      <a:lnTo>
                        <a:pt x="217" y="288"/>
                      </a:lnTo>
                      <a:lnTo>
                        <a:pt x="215" y="269"/>
                      </a:lnTo>
                      <a:lnTo>
                        <a:pt x="209" y="254"/>
                      </a:lnTo>
                      <a:lnTo>
                        <a:pt x="209" y="229"/>
                      </a:lnTo>
                      <a:lnTo>
                        <a:pt x="207" y="214"/>
                      </a:lnTo>
                      <a:lnTo>
                        <a:pt x="228" y="202"/>
                      </a:lnTo>
                      <a:lnTo>
                        <a:pt x="257" y="197"/>
                      </a:lnTo>
                      <a:lnTo>
                        <a:pt x="257" y="136"/>
                      </a:lnTo>
                      <a:cubicBezTo>
                        <a:pt x="209" y="119"/>
                        <a:pt x="13" y="0"/>
                        <a:pt x="54" y="96"/>
                      </a:cubicBezTo>
                      <a:cubicBezTo>
                        <a:pt x="36" y="106"/>
                        <a:pt x="57" y="97"/>
                        <a:pt x="32" y="98"/>
                      </a:cubicBezTo>
                      <a:cubicBezTo>
                        <a:pt x="27" y="99"/>
                        <a:pt x="16" y="102"/>
                        <a:pt x="16" y="102"/>
                      </a:cubicBezTo>
                      <a:lnTo>
                        <a:pt x="0" y="149"/>
                      </a:lnTo>
                      <a:lnTo>
                        <a:pt x="93" y="346"/>
                      </a:lnTo>
                      <a:lnTo>
                        <a:pt x="243" y="347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hlink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3" name="Freeform 58"/>
                <p:cNvSpPr>
                  <a:spLocks/>
                </p:cNvSpPr>
                <p:nvPr/>
              </p:nvSpPr>
              <p:spPr bwMode="ltGray">
                <a:xfrm>
                  <a:off x="1476" y="611"/>
                  <a:ext cx="7" cy="12"/>
                </a:xfrm>
                <a:custGeom>
                  <a:avLst/>
                  <a:gdLst>
                    <a:gd name="T0" fmla="*/ 0 w 19"/>
                    <a:gd name="T1" fmla="*/ 0 h 37"/>
                    <a:gd name="T2" fmla="*/ 0 w 19"/>
                    <a:gd name="T3" fmla="*/ 0 h 37"/>
                    <a:gd name="T4" fmla="*/ 0 w 19"/>
                    <a:gd name="T5" fmla="*/ 0 h 3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9" h="37">
                      <a:moveTo>
                        <a:pt x="7" y="25"/>
                      </a:moveTo>
                      <a:cubicBezTo>
                        <a:pt x="0" y="4"/>
                        <a:pt x="12" y="0"/>
                        <a:pt x="19" y="21"/>
                      </a:cubicBezTo>
                      <a:cubicBezTo>
                        <a:pt x="14" y="37"/>
                        <a:pt x="18" y="36"/>
                        <a:pt x="7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4" name="Freeform 59"/>
                <p:cNvSpPr>
                  <a:spLocks/>
                </p:cNvSpPr>
                <p:nvPr/>
              </p:nvSpPr>
              <p:spPr bwMode="ltGray">
                <a:xfrm>
                  <a:off x="1467" y="497"/>
                  <a:ext cx="9" cy="7"/>
                </a:xfrm>
                <a:custGeom>
                  <a:avLst/>
                  <a:gdLst>
                    <a:gd name="T0" fmla="*/ 0 w 22"/>
                    <a:gd name="T1" fmla="*/ 0 h 20"/>
                    <a:gd name="T2" fmla="*/ 0 w 22"/>
                    <a:gd name="T3" fmla="*/ 0 h 20"/>
                    <a:gd name="T4" fmla="*/ 0 w 22"/>
                    <a:gd name="T5" fmla="*/ 0 h 20"/>
                    <a:gd name="T6" fmla="*/ 0 w 22"/>
                    <a:gd name="T7" fmla="*/ 0 h 20"/>
                    <a:gd name="T8" fmla="*/ 0 w 22"/>
                    <a:gd name="T9" fmla="*/ 0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20">
                      <a:moveTo>
                        <a:pt x="12" y="12"/>
                      </a:moveTo>
                      <a:cubicBezTo>
                        <a:pt x="13" y="8"/>
                        <a:pt x="12" y="0"/>
                        <a:pt x="16" y="0"/>
                      </a:cubicBezTo>
                      <a:cubicBezTo>
                        <a:pt x="20" y="0"/>
                        <a:pt x="22" y="8"/>
                        <a:pt x="20" y="12"/>
                      </a:cubicBezTo>
                      <a:cubicBezTo>
                        <a:pt x="18" y="16"/>
                        <a:pt x="12" y="17"/>
                        <a:pt x="8" y="20"/>
                      </a:cubicBezTo>
                      <a:cubicBezTo>
                        <a:pt x="3" y="5"/>
                        <a:pt x="0" y="6"/>
                        <a:pt x="12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5" name="Freeform 60"/>
                <p:cNvSpPr>
                  <a:spLocks/>
                </p:cNvSpPr>
                <p:nvPr/>
              </p:nvSpPr>
              <p:spPr bwMode="ltGray">
                <a:xfrm>
                  <a:off x="1072" y="357"/>
                  <a:ext cx="25" cy="10"/>
                </a:xfrm>
                <a:custGeom>
                  <a:avLst/>
                  <a:gdLst>
                    <a:gd name="T0" fmla="*/ 0 w 57"/>
                    <a:gd name="T1" fmla="*/ 0 h 30"/>
                    <a:gd name="T2" fmla="*/ 0 w 57"/>
                    <a:gd name="T3" fmla="*/ 0 h 30"/>
                    <a:gd name="T4" fmla="*/ 0 w 57"/>
                    <a:gd name="T5" fmla="*/ 0 h 30"/>
                    <a:gd name="T6" fmla="*/ 0 w 57"/>
                    <a:gd name="T7" fmla="*/ 0 h 3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57" h="30">
                      <a:moveTo>
                        <a:pt x="24" y="18"/>
                      </a:moveTo>
                      <a:cubicBezTo>
                        <a:pt x="0" y="10"/>
                        <a:pt x="9" y="0"/>
                        <a:pt x="32" y="6"/>
                      </a:cubicBezTo>
                      <a:cubicBezTo>
                        <a:pt x="46" y="15"/>
                        <a:pt x="57" y="23"/>
                        <a:pt x="36" y="30"/>
                      </a:cubicBezTo>
                      <a:cubicBezTo>
                        <a:pt x="21" y="25"/>
                        <a:pt x="24" y="30"/>
                        <a:pt x="24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6" name="Freeform 61"/>
                <p:cNvSpPr>
                  <a:spLocks/>
                </p:cNvSpPr>
                <p:nvPr/>
              </p:nvSpPr>
              <p:spPr bwMode="ltGray">
                <a:xfrm>
                  <a:off x="1374" y="265"/>
                  <a:ext cx="295" cy="233"/>
                </a:xfrm>
                <a:custGeom>
                  <a:avLst/>
                  <a:gdLst>
                    <a:gd name="T0" fmla="*/ 0 w 693"/>
                    <a:gd name="T1" fmla="*/ 0 h 696"/>
                    <a:gd name="T2" fmla="*/ 0 w 693"/>
                    <a:gd name="T3" fmla="*/ 0 h 696"/>
                    <a:gd name="T4" fmla="*/ 0 w 693"/>
                    <a:gd name="T5" fmla="*/ 0 h 696"/>
                    <a:gd name="T6" fmla="*/ 0 w 693"/>
                    <a:gd name="T7" fmla="*/ 0 h 696"/>
                    <a:gd name="T8" fmla="*/ 0 w 693"/>
                    <a:gd name="T9" fmla="*/ 0 h 696"/>
                    <a:gd name="T10" fmla="*/ 0 w 693"/>
                    <a:gd name="T11" fmla="*/ 0 h 696"/>
                    <a:gd name="T12" fmla="*/ 0 w 693"/>
                    <a:gd name="T13" fmla="*/ 0 h 696"/>
                    <a:gd name="T14" fmla="*/ 0 w 693"/>
                    <a:gd name="T15" fmla="*/ 0 h 696"/>
                    <a:gd name="T16" fmla="*/ 0 w 693"/>
                    <a:gd name="T17" fmla="*/ 0 h 696"/>
                    <a:gd name="T18" fmla="*/ 0 w 693"/>
                    <a:gd name="T19" fmla="*/ 0 h 696"/>
                    <a:gd name="T20" fmla="*/ 0 w 693"/>
                    <a:gd name="T21" fmla="*/ 0 h 696"/>
                    <a:gd name="T22" fmla="*/ 0 w 693"/>
                    <a:gd name="T23" fmla="*/ 0 h 696"/>
                    <a:gd name="T24" fmla="*/ 0 w 693"/>
                    <a:gd name="T25" fmla="*/ 0 h 696"/>
                    <a:gd name="T26" fmla="*/ 0 w 693"/>
                    <a:gd name="T27" fmla="*/ 0 h 696"/>
                    <a:gd name="T28" fmla="*/ 0 w 693"/>
                    <a:gd name="T29" fmla="*/ 0 h 696"/>
                    <a:gd name="T30" fmla="*/ 0 w 693"/>
                    <a:gd name="T31" fmla="*/ 0 h 696"/>
                    <a:gd name="T32" fmla="*/ 0 w 693"/>
                    <a:gd name="T33" fmla="*/ 0 h 696"/>
                    <a:gd name="T34" fmla="*/ 0 w 693"/>
                    <a:gd name="T35" fmla="*/ 0 h 696"/>
                    <a:gd name="T36" fmla="*/ 0 w 693"/>
                    <a:gd name="T37" fmla="*/ 0 h 696"/>
                    <a:gd name="T38" fmla="*/ 0 w 693"/>
                    <a:gd name="T39" fmla="*/ 0 h 696"/>
                    <a:gd name="T40" fmla="*/ 0 w 693"/>
                    <a:gd name="T41" fmla="*/ 0 h 696"/>
                    <a:gd name="T42" fmla="*/ 0 w 693"/>
                    <a:gd name="T43" fmla="*/ 0 h 696"/>
                    <a:gd name="T44" fmla="*/ 0 w 693"/>
                    <a:gd name="T45" fmla="*/ 0 h 696"/>
                    <a:gd name="T46" fmla="*/ 0 w 693"/>
                    <a:gd name="T47" fmla="*/ 0 h 696"/>
                    <a:gd name="T48" fmla="*/ 0 w 693"/>
                    <a:gd name="T49" fmla="*/ 0 h 696"/>
                    <a:gd name="T50" fmla="*/ 0 w 693"/>
                    <a:gd name="T51" fmla="*/ 0 h 696"/>
                    <a:gd name="T52" fmla="*/ 0 w 693"/>
                    <a:gd name="T53" fmla="*/ 0 h 696"/>
                    <a:gd name="T54" fmla="*/ 0 w 693"/>
                    <a:gd name="T55" fmla="*/ 0 h 696"/>
                    <a:gd name="T56" fmla="*/ 0 w 693"/>
                    <a:gd name="T57" fmla="*/ 0 h 696"/>
                    <a:gd name="T58" fmla="*/ 0 w 693"/>
                    <a:gd name="T59" fmla="*/ 0 h 696"/>
                    <a:gd name="T60" fmla="*/ 0 w 693"/>
                    <a:gd name="T61" fmla="*/ 0 h 696"/>
                    <a:gd name="T62" fmla="*/ 0 w 693"/>
                    <a:gd name="T63" fmla="*/ 0 h 696"/>
                    <a:gd name="T64" fmla="*/ 0 w 693"/>
                    <a:gd name="T65" fmla="*/ 0 h 696"/>
                    <a:gd name="T66" fmla="*/ 0 w 693"/>
                    <a:gd name="T67" fmla="*/ 0 h 696"/>
                    <a:gd name="T68" fmla="*/ 0 w 693"/>
                    <a:gd name="T69" fmla="*/ 0 h 696"/>
                    <a:gd name="T70" fmla="*/ 0 w 693"/>
                    <a:gd name="T71" fmla="*/ 0 h 69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0" t="0" r="r" b="b"/>
                  <a:pathLst>
                    <a:path w="693" h="696">
                      <a:moveTo>
                        <a:pt x="541" y="460"/>
                      </a:moveTo>
                      <a:lnTo>
                        <a:pt x="473" y="464"/>
                      </a:lnTo>
                      <a:lnTo>
                        <a:pt x="441" y="452"/>
                      </a:lnTo>
                      <a:lnTo>
                        <a:pt x="393" y="452"/>
                      </a:lnTo>
                      <a:cubicBezTo>
                        <a:pt x="365" y="448"/>
                        <a:pt x="360" y="444"/>
                        <a:pt x="337" y="436"/>
                      </a:cubicBezTo>
                      <a:cubicBezTo>
                        <a:pt x="336" y="432"/>
                        <a:pt x="330" y="413"/>
                        <a:pt x="325" y="412"/>
                      </a:cubicBezTo>
                      <a:cubicBezTo>
                        <a:pt x="317" y="411"/>
                        <a:pt x="301" y="420"/>
                        <a:pt x="301" y="420"/>
                      </a:cubicBezTo>
                      <a:cubicBezTo>
                        <a:pt x="289" y="412"/>
                        <a:pt x="277" y="408"/>
                        <a:pt x="265" y="400"/>
                      </a:cubicBezTo>
                      <a:cubicBezTo>
                        <a:pt x="252" y="380"/>
                        <a:pt x="256" y="356"/>
                        <a:pt x="233" y="348"/>
                      </a:cubicBezTo>
                      <a:cubicBezTo>
                        <a:pt x="217" y="372"/>
                        <a:pt x="221" y="392"/>
                        <a:pt x="237" y="416"/>
                      </a:cubicBezTo>
                      <a:cubicBezTo>
                        <a:pt x="234" y="428"/>
                        <a:pt x="228" y="445"/>
                        <a:pt x="237" y="444"/>
                      </a:cubicBezTo>
                      <a:cubicBezTo>
                        <a:pt x="247" y="443"/>
                        <a:pt x="261" y="428"/>
                        <a:pt x="261" y="428"/>
                      </a:cubicBezTo>
                      <a:cubicBezTo>
                        <a:pt x="258" y="450"/>
                        <a:pt x="243" y="475"/>
                        <a:pt x="269" y="484"/>
                      </a:cubicBezTo>
                      <a:cubicBezTo>
                        <a:pt x="277" y="479"/>
                        <a:pt x="288" y="476"/>
                        <a:pt x="293" y="468"/>
                      </a:cubicBezTo>
                      <a:cubicBezTo>
                        <a:pt x="302" y="454"/>
                        <a:pt x="303" y="446"/>
                        <a:pt x="317" y="436"/>
                      </a:cubicBezTo>
                      <a:cubicBezTo>
                        <a:pt x="315" y="448"/>
                        <a:pt x="306" y="467"/>
                        <a:pt x="321" y="476"/>
                      </a:cubicBezTo>
                      <a:cubicBezTo>
                        <a:pt x="328" y="480"/>
                        <a:pt x="345" y="484"/>
                        <a:pt x="345" y="484"/>
                      </a:cubicBezTo>
                      <a:cubicBezTo>
                        <a:pt x="382" y="472"/>
                        <a:pt x="347" y="527"/>
                        <a:pt x="333" y="536"/>
                      </a:cubicBezTo>
                      <a:cubicBezTo>
                        <a:pt x="330" y="540"/>
                        <a:pt x="329" y="545"/>
                        <a:pt x="325" y="548"/>
                      </a:cubicBezTo>
                      <a:cubicBezTo>
                        <a:pt x="322" y="551"/>
                        <a:pt x="316" y="549"/>
                        <a:pt x="313" y="552"/>
                      </a:cubicBezTo>
                      <a:cubicBezTo>
                        <a:pt x="300" y="565"/>
                        <a:pt x="320" y="575"/>
                        <a:pt x="293" y="584"/>
                      </a:cubicBezTo>
                      <a:cubicBezTo>
                        <a:pt x="286" y="595"/>
                        <a:pt x="272" y="610"/>
                        <a:pt x="261" y="616"/>
                      </a:cubicBezTo>
                      <a:cubicBezTo>
                        <a:pt x="254" y="620"/>
                        <a:pt x="245" y="621"/>
                        <a:pt x="237" y="624"/>
                      </a:cubicBezTo>
                      <a:cubicBezTo>
                        <a:pt x="233" y="625"/>
                        <a:pt x="225" y="628"/>
                        <a:pt x="225" y="628"/>
                      </a:cubicBezTo>
                      <a:cubicBezTo>
                        <a:pt x="215" y="659"/>
                        <a:pt x="212" y="652"/>
                        <a:pt x="173" y="656"/>
                      </a:cubicBezTo>
                      <a:cubicBezTo>
                        <a:pt x="140" y="667"/>
                        <a:pt x="132" y="687"/>
                        <a:pt x="97" y="696"/>
                      </a:cubicBezTo>
                      <a:cubicBezTo>
                        <a:pt x="77" y="691"/>
                        <a:pt x="75" y="687"/>
                        <a:pt x="81" y="668"/>
                      </a:cubicBezTo>
                      <a:cubicBezTo>
                        <a:pt x="77" y="646"/>
                        <a:pt x="72" y="639"/>
                        <a:pt x="77" y="616"/>
                      </a:cubicBezTo>
                      <a:cubicBezTo>
                        <a:pt x="73" y="598"/>
                        <a:pt x="71" y="587"/>
                        <a:pt x="61" y="572"/>
                      </a:cubicBezTo>
                      <a:cubicBezTo>
                        <a:pt x="58" y="551"/>
                        <a:pt x="51" y="543"/>
                        <a:pt x="45" y="524"/>
                      </a:cubicBezTo>
                      <a:cubicBezTo>
                        <a:pt x="52" y="502"/>
                        <a:pt x="58" y="496"/>
                        <a:pt x="49" y="472"/>
                      </a:cubicBezTo>
                      <a:cubicBezTo>
                        <a:pt x="46" y="463"/>
                        <a:pt x="33" y="448"/>
                        <a:pt x="33" y="448"/>
                      </a:cubicBezTo>
                      <a:cubicBezTo>
                        <a:pt x="42" y="422"/>
                        <a:pt x="42" y="408"/>
                        <a:pt x="33" y="380"/>
                      </a:cubicBezTo>
                      <a:cubicBezTo>
                        <a:pt x="49" y="369"/>
                        <a:pt x="48" y="362"/>
                        <a:pt x="53" y="344"/>
                      </a:cubicBezTo>
                      <a:cubicBezTo>
                        <a:pt x="47" y="327"/>
                        <a:pt x="49" y="308"/>
                        <a:pt x="33" y="332"/>
                      </a:cubicBezTo>
                      <a:cubicBezTo>
                        <a:pt x="40" y="353"/>
                        <a:pt x="29" y="374"/>
                        <a:pt x="17" y="392"/>
                      </a:cubicBezTo>
                      <a:cubicBezTo>
                        <a:pt x="6" y="360"/>
                        <a:pt x="10" y="340"/>
                        <a:pt x="13" y="304"/>
                      </a:cubicBezTo>
                      <a:cubicBezTo>
                        <a:pt x="44" y="314"/>
                        <a:pt x="54" y="289"/>
                        <a:pt x="81" y="280"/>
                      </a:cubicBezTo>
                      <a:cubicBezTo>
                        <a:pt x="94" y="261"/>
                        <a:pt x="85" y="242"/>
                        <a:pt x="105" y="228"/>
                      </a:cubicBezTo>
                      <a:cubicBezTo>
                        <a:pt x="108" y="220"/>
                        <a:pt x="110" y="212"/>
                        <a:pt x="113" y="204"/>
                      </a:cubicBezTo>
                      <a:cubicBezTo>
                        <a:pt x="116" y="196"/>
                        <a:pt x="89" y="196"/>
                        <a:pt x="89" y="196"/>
                      </a:cubicBezTo>
                      <a:cubicBezTo>
                        <a:pt x="81" y="221"/>
                        <a:pt x="58" y="211"/>
                        <a:pt x="37" y="204"/>
                      </a:cubicBezTo>
                      <a:cubicBezTo>
                        <a:pt x="33" y="207"/>
                        <a:pt x="30" y="213"/>
                        <a:pt x="25" y="212"/>
                      </a:cubicBezTo>
                      <a:cubicBezTo>
                        <a:pt x="16" y="210"/>
                        <a:pt x="1" y="196"/>
                        <a:pt x="1" y="196"/>
                      </a:cubicBezTo>
                      <a:cubicBezTo>
                        <a:pt x="4" y="186"/>
                        <a:pt x="4" y="174"/>
                        <a:pt x="9" y="164"/>
                      </a:cubicBezTo>
                      <a:cubicBezTo>
                        <a:pt x="13" y="155"/>
                        <a:pt x="25" y="140"/>
                        <a:pt x="25" y="140"/>
                      </a:cubicBezTo>
                      <a:cubicBezTo>
                        <a:pt x="0" y="132"/>
                        <a:pt x="25" y="128"/>
                        <a:pt x="37" y="124"/>
                      </a:cubicBezTo>
                      <a:cubicBezTo>
                        <a:pt x="58" y="131"/>
                        <a:pt x="75" y="116"/>
                        <a:pt x="97" y="112"/>
                      </a:cubicBezTo>
                      <a:cubicBezTo>
                        <a:pt x="135" y="87"/>
                        <a:pt x="159" y="122"/>
                        <a:pt x="197" y="132"/>
                      </a:cubicBezTo>
                      <a:cubicBezTo>
                        <a:pt x="205" y="129"/>
                        <a:pt x="213" y="127"/>
                        <a:pt x="221" y="124"/>
                      </a:cubicBezTo>
                      <a:cubicBezTo>
                        <a:pt x="225" y="123"/>
                        <a:pt x="226" y="147"/>
                        <a:pt x="233" y="120"/>
                      </a:cubicBezTo>
                      <a:lnTo>
                        <a:pt x="229" y="64"/>
                      </a:lnTo>
                      <a:lnTo>
                        <a:pt x="209" y="40"/>
                      </a:lnTo>
                      <a:cubicBezTo>
                        <a:pt x="243" y="21"/>
                        <a:pt x="240" y="21"/>
                        <a:pt x="261" y="0"/>
                      </a:cubicBezTo>
                      <a:cubicBezTo>
                        <a:pt x="297" y="16"/>
                        <a:pt x="333" y="32"/>
                        <a:pt x="369" y="48"/>
                      </a:cubicBezTo>
                      <a:cubicBezTo>
                        <a:pt x="373" y="50"/>
                        <a:pt x="361" y="44"/>
                        <a:pt x="357" y="44"/>
                      </a:cubicBezTo>
                      <a:cubicBezTo>
                        <a:pt x="349" y="45"/>
                        <a:pt x="333" y="52"/>
                        <a:pt x="333" y="52"/>
                      </a:cubicBezTo>
                      <a:cubicBezTo>
                        <a:pt x="322" y="68"/>
                        <a:pt x="318" y="71"/>
                        <a:pt x="329" y="88"/>
                      </a:cubicBezTo>
                      <a:cubicBezTo>
                        <a:pt x="308" y="119"/>
                        <a:pt x="323" y="118"/>
                        <a:pt x="333" y="148"/>
                      </a:cubicBezTo>
                      <a:cubicBezTo>
                        <a:pt x="320" y="157"/>
                        <a:pt x="314" y="167"/>
                        <a:pt x="301" y="176"/>
                      </a:cubicBezTo>
                      <a:cubicBezTo>
                        <a:pt x="306" y="213"/>
                        <a:pt x="303" y="213"/>
                        <a:pt x="337" y="220"/>
                      </a:cubicBezTo>
                      <a:cubicBezTo>
                        <a:pt x="358" y="216"/>
                        <a:pt x="368" y="214"/>
                        <a:pt x="361" y="192"/>
                      </a:cubicBezTo>
                      <a:cubicBezTo>
                        <a:pt x="362" y="177"/>
                        <a:pt x="362" y="162"/>
                        <a:pt x="365" y="148"/>
                      </a:cubicBezTo>
                      <a:cubicBezTo>
                        <a:pt x="366" y="143"/>
                        <a:pt x="369" y="133"/>
                        <a:pt x="373" y="136"/>
                      </a:cubicBezTo>
                      <a:cubicBezTo>
                        <a:pt x="379" y="140"/>
                        <a:pt x="376" y="149"/>
                        <a:pt x="377" y="156"/>
                      </a:cubicBezTo>
                      <a:cubicBezTo>
                        <a:pt x="404" y="147"/>
                        <a:pt x="409" y="116"/>
                        <a:pt x="417" y="92"/>
                      </a:cubicBezTo>
                      <a:cubicBezTo>
                        <a:pt x="422" y="76"/>
                        <a:pt x="453" y="74"/>
                        <a:pt x="465" y="72"/>
                      </a:cubicBezTo>
                      <a:cubicBezTo>
                        <a:pt x="472" y="92"/>
                        <a:pt x="477" y="93"/>
                        <a:pt x="497" y="88"/>
                      </a:cubicBezTo>
                      <a:cubicBezTo>
                        <a:pt x="512" y="78"/>
                        <a:pt x="515" y="74"/>
                        <a:pt x="509" y="56"/>
                      </a:cubicBezTo>
                      <a:cubicBezTo>
                        <a:pt x="523" y="46"/>
                        <a:pt x="517" y="46"/>
                        <a:pt x="529" y="52"/>
                      </a:cubicBezTo>
                      <a:lnTo>
                        <a:pt x="693" y="72"/>
                      </a:lnTo>
                      <a:lnTo>
                        <a:pt x="541" y="460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7" name="Freeform 62"/>
                <p:cNvSpPr>
                  <a:spLocks/>
                </p:cNvSpPr>
                <p:nvPr/>
              </p:nvSpPr>
              <p:spPr bwMode="ltGray">
                <a:xfrm>
                  <a:off x="1173" y="247"/>
                  <a:ext cx="591" cy="95"/>
                </a:xfrm>
                <a:custGeom>
                  <a:avLst/>
                  <a:gdLst>
                    <a:gd name="T0" fmla="*/ 1 w 931"/>
                    <a:gd name="T1" fmla="*/ 0 h 149"/>
                    <a:gd name="T2" fmla="*/ 1 w 931"/>
                    <a:gd name="T3" fmla="*/ 1 h 149"/>
                    <a:gd name="T4" fmla="*/ 1 w 931"/>
                    <a:gd name="T5" fmla="*/ 1 h 149"/>
                    <a:gd name="T6" fmla="*/ 1 w 931"/>
                    <a:gd name="T7" fmla="*/ 1 h 149"/>
                    <a:gd name="T8" fmla="*/ 1 w 931"/>
                    <a:gd name="T9" fmla="*/ 1 h 149"/>
                    <a:gd name="T10" fmla="*/ 0 w 931"/>
                    <a:gd name="T11" fmla="*/ 1 h 149"/>
                    <a:gd name="T12" fmla="*/ 1 w 931"/>
                    <a:gd name="T13" fmla="*/ 1 h 149"/>
                    <a:gd name="T14" fmla="*/ 1 w 931"/>
                    <a:gd name="T15" fmla="*/ 1 h 149"/>
                    <a:gd name="T16" fmla="*/ 1 w 931"/>
                    <a:gd name="T17" fmla="*/ 1 h 149"/>
                    <a:gd name="T18" fmla="*/ 1 w 931"/>
                    <a:gd name="T19" fmla="*/ 1 h 149"/>
                    <a:gd name="T20" fmla="*/ 1 w 931"/>
                    <a:gd name="T21" fmla="*/ 1 h 149"/>
                    <a:gd name="T22" fmla="*/ 1 w 931"/>
                    <a:gd name="T23" fmla="*/ 1 h 149"/>
                    <a:gd name="T24" fmla="*/ 1 w 931"/>
                    <a:gd name="T25" fmla="*/ 1 h 149"/>
                    <a:gd name="T26" fmla="*/ 1 w 931"/>
                    <a:gd name="T27" fmla="*/ 1 h 149"/>
                    <a:gd name="T28" fmla="*/ 1 w 931"/>
                    <a:gd name="T29" fmla="*/ 1 h 149"/>
                    <a:gd name="T30" fmla="*/ 1 w 931"/>
                    <a:gd name="T31" fmla="*/ 1 h 149"/>
                    <a:gd name="T32" fmla="*/ 1 w 931"/>
                    <a:gd name="T33" fmla="*/ 1 h 149"/>
                    <a:gd name="T34" fmla="*/ 1 w 931"/>
                    <a:gd name="T35" fmla="*/ 1 h 149"/>
                    <a:gd name="T36" fmla="*/ 1 w 931"/>
                    <a:gd name="T37" fmla="*/ 1 h 149"/>
                    <a:gd name="T38" fmla="*/ 1 w 931"/>
                    <a:gd name="T39" fmla="*/ 1 h 149"/>
                    <a:gd name="T40" fmla="*/ 1 w 931"/>
                    <a:gd name="T41" fmla="*/ 1 h 149"/>
                    <a:gd name="T42" fmla="*/ 1 w 931"/>
                    <a:gd name="T43" fmla="*/ 1 h 149"/>
                    <a:gd name="T44" fmla="*/ 1 w 931"/>
                    <a:gd name="T45" fmla="*/ 1 h 149"/>
                    <a:gd name="T46" fmla="*/ 1 w 931"/>
                    <a:gd name="T47" fmla="*/ 1 h 149"/>
                    <a:gd name="T48" fmla="*/ 1 w 931"/>
                    <a:gd name="T49" fmla="*/ 1 h 149"/>
                    <a:gd name="T50" fmla="*/ 1 w 931"/>
                    <a:gd name="T51" fmla="*/ 1 h 149"/>
                    <a:gd name="T52" fmla="*/ 1 w 931"/>
                    <a:gd name="T53" fmla="*/ 1 h 149"/>
                    <a:gd name="T54" fmla="*/ 1 w 931"/>
                    <a:gd name="T55" fmla="*/ 1 h 149"/>
                    <a:gd name="T56" fmla="*/ 1 w 931"/>
                    <a:gd name="T57" fmla="*/ 1 h 149"/>
                    <a:gd name="T58" fmla="*/ 1 w 931"/>
                    <a:gd name="T59" fmla="*/ 1 h 149"/>
                    <a:gd name="T60" fmla="*/ 1 w 931"/>
                    <a:gd name="T61" fmla="*/ 1 h 149"/>
                    <a:gd name="T62" fmla="*/ 1 w 931"/>
                    <a:gd name="T63" fmla="*/ 1 h 149"/>
                    <a:gd name="T64" fmla="*/ 1 w 931"/>
                    <a:gd name="T65" fmla="*/ 1 h 149"/>
                    <a:gd name="T66" fmla="*/ 1 w 931"/>
                    <a:gd name="T67" fmla="*/ 1 h 149"/>
                    <a:gd name="T68" fmla="*/ 1 w 931"/>
                    <a:gd name="T69" fmla="*/ 1 h 149"/>
                    <a:gd name="T70" fmla="*/ 1 w 931"/>
                    <a:gd name="T71" fmla="*/ 1 h 149"/>
                    <a:gd name="T72" fmla="*/ 1 w 931"/>
                    <a:gd name="T73" fmla="*/ 1 h 149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0" t="0" r="r" b="b"/>
                  <a:pathLst>
                    <a:path w="931" h="149">
                      <a:moveTo>
                        <a:pt x="794" y="84"/>
                      </a:moveTo>
                      <a:cubicBezTo>
                        <a:pt x="813" y="72"/>
                        <a:pt x="931" y="14"/>
                        <a:pt x="825" y="0"/>
                      </a:cubicBezTo>
                      <a:lnTo>
                        <a:pt x="159" y="0"/>
                      </a:lnTo>
                      <a:cubicBezTo>
                        <a:pt x="149" y="12"/>
                        <a:pt x="162" y="18"/>
                        <a:pt x="143" y="29"/>
                      </a:cubicBezTo>
                      <a:cubicBezTo>
                        <a:pt x="130" y="44"/>
                        <a:pt x="133" y="39"/>
                        <a:pt x="116" y="48"/>
                      </a:cubicBezTo>
                      <a:cubicBezTo>
                        <a:pt x="108" y="46"/>
                        <a:pt x="100" y="44"/>
                        <a:pt x="91" y="42"/>
                      </a:cubicBezTo>
                      <a:cubicBezTo>
                        <a:pt x="89" y="41"/>
                        <a:pt x="83" y="40"/>
                        <a:pt x="83" y="40"/>
                      </a:cubicBezTo>
                      <a:cubicBezTo>
                        <a:pt x="76" y="40"/>
                        <a:pt x="68" y="39"/>
                        <a:pt x="62" y="42"/>
                      </a:cubicBezTo>
                      <a:cubicBezTo>
                        <a:pt x="54" y="45"/>
                        <a:pt x="46" y="61"/>
                        <a:pt x="38" y="67"/>
                      </a:cubicBezTo>
                      <a:cubicBezTo>
                        <a:pt x="32" y="71"/>
                        <a:pt x="27" y="74"/>
                        <a:pt x="22" y="77"/>
                      </a:cubicBezTo>
                      <a:cubicBezTo>
                        <a:pt x="16" y="81"/>
                        <a:pt x="5" y="86"/>
                        <a:pt x="5" y="86"/>
                      </a:cubicBezTo>
                      <a:cubicBezTo>
                        <a:pt x="9" y="95"/>
                        <a:pt x="7" y="97"/>
                        <a:pt x="0" y="105"/>
                      </a:cubicBezTo>
                      <a:cubicBezTo>
                        <a:pt x="17" y="107"/>
                        <a:pt x="22" y="107"/>
                        <a:pt x="16" y="120"/>
                      </a:cubicBezTo>
                      <a:cubicBezTo>
                        <a:pt x="27" y="122"/>
                        <a:pt x="48" y="116"/>
                        <a:pt x="59" y="115"/>
                      </a:cubicBezTo>
                      <a:cubicBezTo>
                        <a:pt x="71" y="112"/>
                        <a:pt x="73" y="117"/>
                        <a:pt x="83" y="111"/>
                      </a:cubicBezTo>
                      <a:cubicBezTo>
                        <a:pt x="89" y="96"/>
                        <a:pt x="83" y="100"/>
                        <a:pt x="97" y="96"/>
                      </a:cubicBezTo>
                      <a:cubicBezTo>
                        <a:pt x="100" y="94"/>
                        <a:pt x="103" y="93"/>
                        <a:pt x="105" y="90"/>
                      </a:cubicBezTo>
                      <a:cubicBezTo>
                        <a:pt x="106" y="88"/>
                        <a:pt x="106" y="85"/>
                        <a:pt x="108" y="84"/>
                      </a:cubicBezTo>
                      <a:cubicBezTo>
                        <a:pt x="112" y="80"/>
                        <a:pt x="140" y="69"/>
                        <a:pt x="148" y="67"/>
                      </a:cubicBezTo>
                      <a:cubicBezTo>
                        <a:pt x="160" y="52"/>
                        <a:pt x="153" y="56"/>
                        <a:pt x="167" y="52"/>
                      </a:cubicBezTo>
                      <a:cubicBezTo>
                        <a:pt x="178" y="55"/>
                        <a:pt x="179" y="62"/>
                        <a:pt x="191" y="58"/>
                      </a:cubicBezTo>
                      <a:cubicBezTo>
                        <a:pt x="199" y="52"/>
                        <a:pt x="206" y="51"/>
                        <a:pt x="215" y="46"/>
                      </a:cubicBezTo>
                      <a:cubicBezTo>
                        <a:pt x="226" y="58"/>
                        <a:pt x="217" y="46"/>
                        <a:pt x="223" y="69"/>
                      </a:cubicBezTo>
                      <a:cubicBezTo>
                        <a:pt x="226" y="79"/>
                        <a:pt x="233" y="85"/>
                        <a:pt x="237" y="94"/>
                      </a:cubicBezTo>
                      <a:cubicBezTo>
                        <a:pt x="227" y="100"/>
                        <a:pt x="229" y="104"/>
                        <a:pt x="218" y="107"/>
                      </a:cubicBezTo>
                      <a:cubicBezTo>
                        <a:pt x="207" y="120"/>
                        <a:pt x="203" y="113"/>
                        <a:pt x="188" y="109"/>
                      </a:cubicBezTo>
                      <a:cubicBezTo>
                        <a:pt x="191" y="117"/>
                        <a:pt x="200" y="127"/>
                        <a:pt x="210" y="132"/>
                      </a:cubicBezTo>
                      <a:cubicBezTo>
                        <a:pt x="218" y="114"/>
                        <a:pt x="211" y="122"/>
                        <a:pt x="231" y="113"/>
                      </a:cubicBezTo>
                      <a:cubicBezTo>
                        <a:pt x="237" y="111"/>
                        <a:pt x="248" y="105"/>
                        <a:pt x="248" y="105"/>
                      </a:cubicBezTo>
                      <a:cubicBezTo>
                        <a:pt x="248" y="100"/>
                        <a:pt x="246" y="94"/>
                        <a:pt x="250" y="90"/>
                      </a:cubicBezTo>
                      <a:cubicBezTo>
                        <a:pt x="253" y="88"/>
                        <a:pt x="254" y="96"/>
                        <a:pt x="258" y="96"/>
                      </a:cubicBezTo>
                      <a:cubicBezTo>
                        <a:pt x="262" y="97"/>
                        <a:pt x="264" y="94"/>
                        <a:pt x="266" y="92"/>
                      </a:cubicBezTo>
                      <a:cubicBezTo>
                        <a:pt x="262" y="82"/>
                        <a:pt x="252" y="77"/>
                        <a:pt x="248" y="67"/>
                      </a:cubicBezTo>
                      <a:cubicBezTo>
                        <a:pt x="250" y="63"/>
                        <a:pt x="255" y="58"/>
                        <a:pt x="253" y="54"/>
                      </a:cubicBezTo>
                      <a:cubicBezTo>
                        <a:pt x="251" y="50"/>
                        <a:pt x="248" y="42"/>
                        <a:pt x="248" y="42"/>
                      </a:cubicBezTo>
                      <a:cubicBezTo>
                        <a:pt x="256" y="32"/>
                        <a:pt x="259" y="35"/>
                        <a:pt x="266" y="44"/>
                      </a:cubicBezTo>
                      <a:cubicBezTo>
                        <a:pt x="270" y="56"/>
                        <a:pt x="276" y="61"/>
                        <a:pt x="285" y="71"/>
                      </a:cubicBezTo>
                      <a:cubicBezTo>
                        <a:pt x="281" y="81"/>
                        <a:pt x="289" y="82"/>
                        <a:pt x="277" y="88"/>
                      </a:cubicBezTo>
                      <a:cubicBezTo>
                        <a:pt x="262" y="106"/>
                        <a:pt x="278" y="83"/>
                        <a:pt x="274" y="101"/>
                      </a:cubicBezTo>
                      <a:cubicBezTo>
                        <a:pt x="274" y="105"/>
                        <a:pt x="268" y="109"/>
                        <a:pt x="266" y="113"/>
                      </a:cubicBezTo>
                      <a:cubicBezTo>
                        <a:pt x="270" y="122"/>
                        <a:pt x="268" y="125"/>
                        <a:pt x="261" y="132"/>
                      </a:cubicBezTo>
                      <a:cubicBezTo>
                        <a:pt x="268" y="149"/>
                        <a:pt x="282" y="134"/>
                        <a:pt x="296" y="130"/>
                      </a:cubicBezTo>
                      <a:cubicBezTo>
                        <a:pt x="299" y="122"/>
                        <a:pt x="295" y="119"/>
                        <a:pt x="299" y="111"/>
                      </a:cubicBezTo>
                      <a:cubicBezTo>
                        <a:pt x="296" y="105"/>
                        <a:pt x="288" y="97"/>
                        <a:pt x="299" y="92"/>
                      </a:cubicBezTo>
                      <a:cubicBezTo>
                        <a:pt x="303" y="90"/>
                        <a:pt x="315" y="88"/>
                        <a:pt x="315" y="88"/>
                      </a:cubicBezTo>
                      <a:cubicBezTo>
                        <a:pt x="326" y="91"/>
                        <a:pt x="325" y="95"/>
                        <a:pt x="331" y="103"/>
                      </a:cubicBezTo>
                      <a:cubicBezTo>
                        <a:pt x="339" y="84"/>
                        <a:pt x="331" y="90"/>
                        <a:pt x="361" y="92"/>
                      </a:cubicBezTo>
                      <a:cubicBezTo>
                        <a:pt x="355" y="76"/>
                        <a:pt x="365" y="76"/>
                        <a:pt x="382" y="73"/>
                      </a:cubicBezTo>
                      <a:cubicBezTo>
                        <a:pt x="383" y="71"/>
                        <a:pt x="387" y="57"/>
                        <a:pt x="393" y="54"/>
                      </a:cubicBezTo>
                      <a:cubicBezTo>
                        <a:pt x="398" y="52"/>
                        <a:pt x="409" y="50"/>
                        <a:pt x="409" y="50"/>
                      </a:cubicBezTo>
                      <a:cubicBezTo>
                        <a:pt x="430" y="54"/>
                        <a:pt x="413" y="58"/>
                        <a:pt x="431" y="63"/>
                      </a:cubicBezTo>
                      <a:cubicBezTo>
                        <a:pt x="433" y="61"/>
                        <a:pt x="435" y="57"/>
                        <a:pt x="439" y="56"/>
                      </a:cubicBezTo>
                      <a:cubicBezTo>
                        <a:pt x="445" y="55"/>
                        <a:pt x="452" y="61"/>
                        <a:pt x="457" y="58"/>
                      </a:cubicBezTo>
                      <a:cubicBezTo>
                        <a:pt x="461" y="57"/>
                        <a:pt x="457" y="52"/>
                        <a:pt x="455" y="50"/>
                      </a:cubicBezTo>
                      <a:cubicBezTo>
                        <a:pt x="451" y="47"/>
                        <a:pt x="444" y="47"/>
                        <a:pt x="439" y="46"/>
                      </a:cubicBezTo>
                      <a:cubicBezTo>
                        <a:pt x="436" y="45"/>
                        <a:pt x="431" y="44"/>
                        <a:pt x="431" y="44"/>
                      </a:cubicBezTo>
                      <a:cubicBezTo>
                        <a:pt x="440" y="38"/>
                        <a:pt x="443" y="36"/>
                        <a:pt x="455" y="40"/>
                      </a:cubicBezTo>
                      <a:cubicBezTo>
                        <a:pt x="461" y="38"/>
                        <a:pt x="467" y="35"/>
                        <a:pt x="474" y="35"/>
                      </a:cubicBezTo>
                      <a:cubicBezTo>
                        <a:pt x="483" y="36"/>
                        <a:pt x="511" y="43"/>
                        <a:pt x="519" y="46"/>
                      </a:cubicBezTo>
                      <a:cubicBezTo>
                        <a:pt x="527" y="49"/>
                        <a:pt x="544" y="54"/>
                        <a:pt x="544" y="54"/>
                      </a:cubicBezTo>
                      <a:cubicBezTo>
                        <a:pt x="548" y="54"/>
                        <a:pt x="560" y="52"/>
                        <a:pt x="565" y="50"/>
                      </a:cubicBezTo>
                      <a:cubicBezTo>
                        <a:pt x="570" y="47"/>
                        <a:pt x="581" y="42"/>
                        <a:pt x="581" y="42"/>
                      </a:cubicBezTo>
                      <a:cubicBezTo>
                        <a:pt x="585" y="42"/>
                        <a:pt x="598" y="44"/>
                        <a:pt x="600" y="48"/>
                      </a:cubicBezTo>
                      <a:cubicBezTo>
                        <a:pt x="603" y="55"/>
                        <a:pt x="589" y="61"/>
                        <a:pt x="584" y="63"/>
                      </a:cubicBezTo>
                      <a:cubicBezTo>
                        <a:pt x="576" y="69"/>
                        <a:pt x="568" y="69"/>
                        <a:pt x="565" y="77"/>
                      </a:cubicBezTo>
                      <a:cubicBezTo>
                        <a:pt x="568" y="86"/>
                        <a:pt x="564" y="92"/>
                        <a:pt x="568" y="101"/>
                      </a:cubicBezTo>
                      <a:cubicBezTo>
                        <a:pt x="574" y="93"/>
                        <a:pt x="577" y="91"/>
                        <a:pt x="589" y="94"/>
                      </a:cubicBezTo>
                      <a:cubicBezTo>
                        <a:pt x="595" y="108"/>
                        <a:pt x="602" y="93"/>
                        <a:pt x="611" y="88"/>
                      </a:cubicBezTo>
                      <a:cubicBezTo>
                        <a:pt x="613" y="86"/>
                        <a:pt x="613" y="83"/>
                        <a:pt x="616" y="82"/>
                      </a:cubicBezTo>
                      <a:cubicBezTo>
                        <a:pt x="618" y="80"/>
                        <a:pt x="622" y="81"/>
                        <a:pt x="624" y="80"/>
                      </a:cubicBezTo>
                      <a:cubicBezTo>
                        <a:pt x="626" y="78"/>
                        <a:pt x="626" y="75"/>
                        <a:pt x="627" y="73"/>
                      </a:cubicBezTo>
                      <a:cubicBezTo>
                        <a:pt x="632" y="65"/>
                        <a:pt x="638" y="63"/>
                        <a:pt x="648" y="61"/>
                      </a:cubicBezTo>
                      <a:cubicBezTo>
                        <a:pt x="664" y="62"/>
                        <a:pt x="684" y="69"/>
                        <a:pt x="700" y="69"/>
                      </a:cubicBezTo>
                      <a:lnTo>
                        <a:pt x="794" y="8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8" name="Freeform 63"/>
                <p:cNvSpPr>
                  <a:spLocks/>
                </p:cNvSpPr>
                <p:nvPr/>
              </p:nvSpPr>
              <p:spPr bwMode="ltGray">
                <a:xfrm>
                  <a:off x="1293" y="282"/>
                  <a:ext cx="13" cy="10"/>
                </a:xfrm>
                <a:custGeom>
                  <a:avLst/>
                  <a:gdLst>
                    <a:gd name="T0" fmla="*/ 0 w 31"/>
                    <a:gd name="T1" fmla="*/ 0 h 30"/>
                    <a:gd name="T2" fmla="*/ 0 w 31"/>
                    <a:gd name="T3" fmla="*/ 0 h 30"/>
                    <a:gd name="T4" fmla="*/ 0 w 31"/>
                    <a:gd name="T5" fmla="*/ 0 h 30"/>
                    <a:gd name="T6" fmla="*/ 0 w 31"/>
                    <a:gd name="T7" fmla="*/ 0 h 3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1" h="30">
                      <a:moveTo>
                        <a:pt x="3" y="28"/>
                      </a:moveTo>
                      <a:cubicBezTo>
                        <a:pt x="8" y="8"/>
                        <a:pt x="12" y="6"/>
                        <a:pt x="31" y="0"/>
                      </a:cubicBezTo>
                      <a:cubicBezTo>
                        <a:pt x="29" y="5"/>
                        <a:pt x="25" y="22"/>
                        <a:pt x="19" y="24"/>
                      </a:cubicBezTo>
                      <a:cubicBezTo>
                        <a:pt x="0" y="30"/>
                        <a:pt x="3" y="9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9" name="Freeform 64"/>
                <p:cNvSpPr>
                  <a:spLocks/>
                </p:cNvSpPr>
                <p:nvPr/>
              </p:nvSpPr>
              <p:spPr bwMode="ltGray">
                <a:xfrm>
                  <a:off x="1278" y="296"/>
                  <a:ext cx="19" cy="11"/>
                </a:xfrm>
                <a:custGeom>
                  <a:avLst/>
                  <a:gdLst>
                    <a:gd name="T0" fmla="*/ 0 w 44"/>
                    <a:gd name="T1" fmla="*/ 0 h 32"/>
                    <a:gd name="T2" fmla="*/ 0 w 44"/>
                    <a:gd name="T3" fmla="*/ 0 h 32"/>
                    <a:gd name="T4" fmla="*/ 0 w 44"/>
                    <a:gd name="T5" fmla="*/ 0 h 32"/>
                    <a:gd name="T6" fmla="*/ 0 w 44"/>
                    <a:gd name="T7" fmla="*/ 0 h 3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4" h="32">
                      <a:moveTo>
                        <a:pt x="6" y="32"/>
                      </a:moveTo>
                      <a:cubicBezTo>
                        <a:pt x="0" y="14"/>
                        <a:pt x="7" y="10"/>
                        <a:pt x="22" y="0"/>
                      </a:cubicBezTo>
                      <a:cubicBezTo>
                        <a:pt x="27" y="1"/>
                        <a:pt x="35" y="0"/>
                        <a:pt x="38" y="4"/>
                      </a:cubicBezTo>
                      <a:cubicBezTo>
                        <a:pt x="44" y="13"/>
                        <a:pt x="16" y="32"/>
                        <a:pt x="6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80" name="Freeform 65"/>
                <p:cNvSpPr>
                  <a:spLocks/>
                </p:cNvSpPr>
                <p:nvPr/>
              </p:nvSpPr>
              <p:spPr bwMode="ltGray">
                <a:xfrm>
                  <a:off x="1340" y="337"/>
                  <a:ext cx="32" cy="6"/>
                </a:xfrm>
                <a:custGeom>
                  <a:avLst/>
                  <a:gdLst>
                    <a:gd name="T0" fmla="*/ 0 w 76"/>
                    <a:gd name="T1" fmla="*/ 0 h 18"/>
                    <a:gd name="T2" fmla="*/ 0 w 76"/>
                    <a:gd name="T3" fmla="*/ 0 h 18"/>
                    <a:gd name="T4" fmla="*/ 0 w 76"/>
                    <a:gd name="T5" fmla="*/ 0 h 1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18">
                      <a:moveTo>
                        <a:pt x="37" y="18"/>
                      </a:moveTo>
                      <a:cubicBezTo>
                        <a:pt x="25" y="14"/>
                        <a:pt x="0" y="10"/>
                        <a:pt x="25" y="2"/>
                      </a:cubicBezTo>
                      <a:cubicBezTo>
                        <a:pt x="76" y="9"/>
                        <a:pt x="46" y="0"/>
                        <a:pt x="37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81" name="Freeform 66"/>
                <p:cNvSpPr>
                  <a:spLocks/>
                </p:cNvSpPr>
                <p:nvPr/>
              </p:nvSpPr>
              <p:spPr bwMode="ltGray">
                <a:xfrm>
                  <a:off x="1395" y="336"/>
                  <a:ext cx="18" cy="15"/>
                </a:xfrm>
                <a:custGeom>
                  <a:avLst/>
                  <a:gdLst>
                    <a:gd name="T0" fmla="*/ 0 w 42"/>
                    <a:gd name="T1" fmla="*/ 0 h 44"/>
                    <a:gd name="T2" fmla="*/ 0 w 42"/>
                    <a:gd name="T3" fmla="*/ 0 h 44"/>
                    <a:gd name="T4" fmla="*/ 0 w 42"/>
                    <a:gd name="T5" fmla="*/ 0 h 4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2" h="44">
                      <a:moveTo>
                        <a:pt x="0" y="21"/>
                      </a:moveTo>
                      <a:cubicBezTo>
                        <a:pt x="4" y="17"/>
                        <a:pt x="7" y="11"/>
                        <a:pt x="12" y="9"/>
                      </a:cubicBezTo>
                      <a:cubicBezTo>
                        <a:pt x="42" y="0"/>
                        <a:pt x="23" y="44"/>
                        <a:pt x="0" y="2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82" name="Freeform 67"/>
                <p:cNvSpPr>
                  <a:spLocks/>
                </p:cNvSpPr>
                <p:nvPr/>
              </p:nvSpPr>
              <p:spPr bwMode="ltGray">
                <a:xfrm>
                  <a:off x="1248" y="295"/>
                  <a:ext cx="14" cy="10"/>
                </a:xfrm>
                <a:custGeom>
                  <a:avLst/>
                  <a:gdLst>
                    <a:gd name="T0" fmla="*/ 0 w 31"/>
                    <a:gd name="T1" fmla="*/ 0 h 30"/>
                    <a:gd name="T2" fmla="*/ 0 w 31"/>
                    <a:gd name="T3" fmla="*/ 0 h 30"/>
                    <a:gd name="T4" fmla="*/ 0 w 31"/>
                    <a:gd name="T5" fmla="*/ 0 h 3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1" h="30">
                      <a:moveTo>
                        <a:pt x="7" y="22"/>
                      </a:moveTo>
                      <a:cubicBezTo>
                        <a:pt x="0" y="0"/>
                        <a:pt x="15" y="6"/>
                        <a:pt x="31" y="10"/>
                      </a:cubicBezTo>
                      <a:cubicBezTo>
                        <a:pt x="14" y="16"/>
                        <a:pt x="15" y="30"/>
                        <a:pt x="7" y="2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1084" name="Group 68"/>
              <p:cNvGrpSpPr>
                <a:grpSpLocks/>
              </p:cNvGrpSpPr>
              <p:nvPr/>
            </p:nvGrpSpPr>
            <p:grpSpPr bwMode="auto">
              <a:xfrm>
                <a:off x="3709" y="240"/>
                <a:ext cx="1139" cy="429"/>
                <a:chOff x="3709" y="240"/>
                <a:chExt cx="1139" cy="429"/>
              </a:xfrm>
            </p:grpSpPr>
            <p:sp>
              <p:nvSpPr>
                <p:cNvPr id="1085" name="Freeform 69"/>
                <p:cNvSpPr>
                  <a:spLocks/>
                </p:cNvSpPr>
                <p:nvPr/>
              </p:nvSpPr>
              <p:spPr bwMode="ltGray">
                <a:xfrm>
                  <a:off x="4808" y="616"/>
                  <a:ext cx="13" cy="14"/>
                </a:xfrm>
                <a:custGeom>
                  <a:avLst/>
                  <a:gdLst>
                    <a:gd name="T0" fmla="*/ 0 w 30"/>
                    <a:gd name="T1" fmla="*/ 0 h 42"/>
                    <a:gd name="T2" fmla="*/ 0 w 30"/>
                    <a:gd name="T3" fmla="*/ 0 h 42"/>
                    <a:gd name="T4" fmla="*/ 0 w 30"/>
                    <a:gd name="T5" fmla="*/ 0 h 42"/>
                    <a:gd name="T6" fmla="*/ 0 w 30"/>
                    <a:gd name="T7" fmla="*/ 0 h 42"/>
                    <a:gd name="T8" fmla="*/ 0 w 30"/>
                    <a:gd name="T9" fmla="*/ 0 h 42"/>
                    <a:gd name="T10" fmla="*/ 0 w 30"/>
                    <a:gd name="T11" fmla="*/ 0 h 42"/>
                    <a:gd name="T12" fmla="*/ 0 w 30"/>
                    <a:gd name="T13" fmla="*/ 0 h 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" h="42">
                      <a:moveTo>
                        <a:pt x="16" y="33"/>
                      </a:moveTo>
                      <a:cubicBezTo>
                        <a:pt x="3" y="20"/>
                        <a:pt x="15" y="34"/>
                        <a:pt x="8" y="21"/>
                      </a:cubicBezTo>
                      <a:cubicBezTo>
                        <a:pt x="6" y="17"/>
                        <a:pt x="0" y="9"/>
                        <a:pt x="0" y="9"/>
                      </a:cubicBezTo>
                      <a:cubicBezTo>
                        <a:pt x="5" y="1"/>
                        <a:pt x="7" y="0"/>
                        <a:pt x="16" y="3"/>
                      </a:cubicBezTo>
                      <a:cubicBezTo>
                        <a:pt x="25" y="16"/>
                        <a:pt x="10" y="16"/>
                        <a:pt x="30" y="23"/>
                      </a:cubicBezTo>
                      <a:cubicBezTo>
                        <a:pt x="29" y="26"/>
                        <a:pt x="30" y="29"/>
                        <a:pt x="28" y="31"/>
                      </a:cubicBezTo>
                      <a:cubicBezTo>
                        <a:pt x="15" y="42"/>
                        <a:pt x="16" y="38"/>
                        <a:pt x="16" y="33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86" name="Freeform 70"/>
                <p:cNvSpPr>
                  <a:spLocks/>
                </p:cNvSpPr>
                <p:nvPr/>
              </p:nvSpPr>
              <p:spPr bwMode="ltGray">
                <a:xfrm>
                  <a:off x="4655" y="629"/>
                  <a:ext cx="11" cy="5"/>
                </a:xfrm>
                <a:custGeom>
                  <a:avLst/>
                  <a:gdLst>
                    <a:gd name="T0" fmla="*/ 0 w 25"/>
                    <a:gd name="T1" fmla="*/ 0 h 16"/>
                    <a:gd name="T2" fmla="*/ 0 w 25"/>
                    <a:gd name="T3" fmla="*/ 0 h 16"/>
                    <a:gd name="T4" fmla="*/ 0 w 25"/>
                    <a:gd name="T5" fmla="*/ 0 h 16"/>
                    <a:gd name="T6" fmla="*/ 0 w 25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5" h="16">
                      <a:moveTo>
                        <a:pt x="15" y="16"/>
                      </a:moveTo>
                      <a:cubicBezTo>
                        <a:pt x="10" y="15"/>
                        <a:pt x="0" y="12"/>
                        <a:pt x="3" y="8"/>
                      </a:cubicBezTo>
                      <a:cubicBezTo>
                        <a:pt x="6" y="4"/>
                        <a:pt x="15" y="0"/>
                        <a:pt x="15" y="0"/>
                      </a:cubicBezTo>
                      <a:cubicBezTo>
                        <a:pt x="17" y="3"/>
                        <a:pt x="25" y="16"/>
                        <a:pt x="15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87" name="Freeform 71"/>
                <p:cNvSpPr>
                  <a:spLocks/>
                </p:cNvSpPr>
                <p:nvPr/>
              </p:nvSpPr>
              <p:spPr bwMode="ltGray">
                <a:xfrm>
                  <a:off x="4609" y="635"/>
                  <a:ext cx="28" cy="16"/>
                </a:xfrm>
                <a:custGeom>
                  <a:avLst/>
                  <a:gdLst>
                    <a:gd name="T0" fmla="*/ 0 w 65"/>
                    <a:gd name="T1" fmla="*/ 0 h 46"/>
                    <a:gd name="T2" fmla="*/ 0 w 65"/>
                    <a:gd name="T3" fmla="*/ 0 h 46"/>
                    <a:gd name="T4" fmla="*/ 0 w 65"/>
                    <a:gd name="T5" fmla="*/ 0 h 46"/>
                    <a:gd name="T6" fmla="*/ 0 w 65"/>
                    <a:gd name="T7" fmla="*/ 0 h 46"/>
                    <a:gd name="T8" fmla="*/ 0 w 65"/>
                    <a:gd name="T9" fmla="*/ 0 h 46"/>
                    <a:gd name="T10" fmla="*/ 0 w 65"/>
                    <a:gd name="T11" fmla="*/ 0 h 46"/>
                    <a:gd name="T12" fmla="*/ 0 w 65"/>
                    <a:gd name="T13" fmla="*/ 0 h 46"/>
                    <a:gd name="T14" fmla="*/ 0 w 65"/>
                    <a:gd name="T15" fmla="*/ 0 h 46"/>
                    <a:gd name="T16" fmla="*/ 0 w 65"/>
                    <a:gd name="T17" fmla="*/ 0 h 4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5" h="46">
                      <a:moveTo>
                        <a:pt x="14" y="24"/>
                      </a:moveTo>
                      <a:cubicBezTo>
                        <a:pt x="18" y="13"/>
                        <a:pt x="16" y="9"/>
                        <a:pt x="30" y="4"/>
                      </a:cubicBezTo>
                      <a:cubicBezTo>
                        <a:pt x="34" y="3"/>
                        <a:pt x="42" y="0"/>
                        <a:pt x="42" y="0"/>
                      </a:cubicBezTo>
                      <a:cubicBezTo>
                        <a:pt x="50" y="1"/>
                        <a:pt x="65" y="0"/>
                        <a:pt x="58" y="12"/>
                      </a:cubicBezTo>
                      <a:cubicBezTo>
                        <a:pt x="53" y="21"/>
                        <a:pt x="40" y="21"/>
                        <a:pt x="32" y="26"/>
                      </a:cubicBezTo>
                      <a:cubicBezTo>
                        <a:pt x="26" y="35"/>
                        <a:pt x="23" y="42"/>
                        <a:pt x="12" y="46"/>
                      </a:cubicBezTo>
                      <a:cubicBezTo>
                        <a:pt x="0" y="42"/>
                        <a:pt x="5" y="30"/>
                        <a:pt x="8" y="20"/>
                      </a:cubicBezTo>
                      <a:cubicBezTo>
                        <a:pt x="9" y="18"/>
                        <a:pt x="10" y="13"/>
                        <a:pt x="12" y="14"/>
                      </a:cubicBezTo>
                      <a:cubicBezTo>
                        <a:pt x="15" y="16"/>
                        <a:pt x="13" y="21"/>
                        <a:pt x="14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88" name="Freeform 72"/>
                <p:cNvSpPr>
                  <a:spLocks/>
                </p:cNvSpPr>
                <p:nvPr/>
              </p:nvSpPr>
              <p:spPr bwMode="ltGray">
                <a:xfrm>
                  <a:off x="4580" y="634"/>
                  <a:ext cx="29" cy="16"/>
                </a:xfrm>
                <a:custGeom>
                  <a:avLst/>
                  <a:gdLst>
                    <a:gd name="T0" fmla="*/ 0 w 69"/>
                    <a:gd name="T1" fmla="*/ 0 h 47"/>
                    <a:gd name="T2" fmla="*/ 0 w 69"/>
                    <a:gd name="T3" fmla="*/ 0 h 47"/>
                    <a:gd name="T4" fmla="*/ 0 w 69"/>
                    <a:gd name="T5" fmla="*/ 0 h 47"/>
                    <a:gd name="T6" fmla="*/ 0 w 69"/>
                    <a:gd name="T7" fmla="*/ 0 h 47"/>
                    <a:gd name="T8" fmla="*/ 0 w 69"/>
                    <a:gd name="T9" fmla="*/ 0 h 47"/>
                    <a:gd name="T10" fmla="*/ 0 w 69"/>
                    <a:gd name="T11" fmla="*/ 0 h 47"/>
                    <a:gd name="T12" fmla="*/ 0 w 69"/>
                    <a:gd name="T13" fmla="*/ 0 h 47"/>
                    <a:gd name="T14" fmla="*/ 0 w 69"/>
                    <a:gd name="T15" fmla="*/ 0 h 47"/>
                    <a:gd name="T16" fmla="*/ 0 w 69"/>
                    <a:gd name="T17" fmla="*/ 0 h 47"/>
                    <a:gd name="T18" fmla="*/ 0 w 69"/>
                    <a:gd name="T19" fmla="*/ 0 h 47"/>
                    <a:gd name="T20" fmla="*/ 0 w 69"/>
                    <a:gd name="T21" fmla="*/ 0 h 4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69" h="47">
                      <a:moveTo>
                        <a:pt x="0" y="31"/>
                      </a:moveTo>
                      <a:cubicBezTo>
                        <a:pt x="7" y="24"/>
                        <a:pt x="9" y="22"/>
                        <a:pt x="18" y="25"/>
                      </a:cubicBezTo>
                      <a:cubicBezTo>
                        <a:pt x="25" y="4"/>
                        <a:pt x="36" y="12"/>
                        <a:pt x="52" y="1"/>
                      </a:cubicBezTo>
                      <a:cubicBezTo>
                        <a:pt x="56" y="2"/>
                        <a:pt x="61" y="0"/>
                        <a:pt x="64" y="3"/>
                      </a:cubicBezTo>
                      <a:cubicBezTo>
                        <a:pt x="69" y="8"/>
                        <a:pt x="50" y="19"/>
                        <a:pt x="50" y="19"/>
                      </a:cubicBezTo>
                      <a:cubicBezTo>
                        <a:pt x="46" y="31"/>
                        <a:pt x="35" y="22"/>
                        <a:pt x="28" y="33"/>
                      </a:cubicBezTo>
                      <a:cubicBezTo>
                        <a:pt x="31" y="41"/>
                        <a:pt x="31" y="44"/>
                        <a:pt x="22" y="47"/>
                      </a:cubicBezTo>
                      <a:cubicBezTo>
                        <a:pt x="20" y="46"/>
                        <a:pt x="18" y="46"/>
                        <a:pt x="16" y="45"/>
                      </a:cubicBezTo>
                      <a:cubicBezTo>
                        <a:pt x="14" y="43"/>
                        <a:pt x="14" y="40"/>
                        <a:pt x="12" y="39"/>
                      </a:cubicBezTo>
                      <a:cubicBezTo>
                        <a:pt x="8" y="37"/>
                        <a:pt x="0" y="35"/>
                        <a:pt x="0" y="35"/>
                      </a:cubicBezTo>
                      <a:cubicBezTo>
                        <a:pt x="2" y="26"/>
                        <a:pt x="3" y="25"/>
                        <a:pt x="0" y="3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89" name="Freeform 73"/>
                <p:cNvSpPr>
                  <a:spLocks/>
                </p:cNvSpPr>
                <p:nvPr/>
              </p:nvSpPr>
              <p:spPr bwMode="ltGray">
                <a:xfrm>
                  <a:off x="4423" y="547"/>
                  <a:ext cx="151" cy="93"/>
                </a:xfrm>
                <a:custGeom>
                  <a:avLst/>
                  <a:gdLst>
                    <a:gd name="T0" fmla="*/ 0 w 355"/>
                    <a:gd name="T1" fmla="*/ 0 h 277"/>
                    <a:gd name="T2" fmla="*/ 0 w 355"/>
                    <a:gd name="T3" fmla="*/ 0 h 277"/>
                    <a:gd name="T4" fmla="*/ 0 w 355"/>
                    <a:gd name="T5" fmla="*/ 0 h 277"/>
                    <a:gd name="T6" fmla="*/ 0 w 355"/>
                    <a:gd name="T7" fmla="*/ 0 h 277"/>
                    <a:gd name="T8" fmla="*/ 0 w 355"/>
                    <a:gd name="T9" fmla="*/ 0 h 277"/>
                    <a:gd name="T10" fmla="*/ 0 w 355"/>
                    <a:gd name="T11" fmla="*/ 0 h 277"/>
                    <a:gd name="T12" fmla="*/ 0 w 355"/>
                    <a:gd name="T13" fmla="*/ 0 h 277"/>
                    <a:gd name="T14" fmla="*/ 0 w 355"/>
                    <a:gd name="T15" fmla="*/ 0 h 277"/>
                    <a:gd name="T16" fmla="*/ 0 w 355"/>
                    <a:gd name="T17" fmla="*/ 0 h 277"/>
                    <a:gd name="T18" fmla="*/ 0 w 355"/>
                    <a:gd name="T19" fmla="*/ 0 h 277"/>
                    <a:gd name="T20" fmla="*/ 0 w 355"/>
                    <a:gd name="T21" fmla="*/ 0 h 277"/>
                    <a:gd name="T22" fmla="*/ 0 w 355"/>
                    <a:gd name="T23" fmla="*/ 0 h 277"/>
                    <a:gd name="T24" fmla="*/ 0 w 355"/>
                    <a:gd name="T25" fmla="*/ 0 h 277"/>
                    <a:gd name="T26" fmla="*/ 0 w 355"/>
                    <a:gd name="T27" fmla="*/ 0 h 277"/>
                    <a:gd name="T28" fmla="*/ 0 w 355"/>
                    <a:gd name="T29" fmla="*/ 0 h 277"/>
                    <a:gd name="T30" fmla="*/ 0 w 355"/>
                    <a:gd name="T31" fmla="*/ 0 h 277"/>
                    <a:gd name="T32" fmla="*/ 0 w 355"/>
                    <a:gd name="T33" fmla="*/ 0 h 277"/>
                    <a:gd name="T34" fmla="*/ 0 w 355"/>
                    <a:gd name="T35" fmla="*/ 0 h 277"/>
                    <a:gd name="T36" fmla="*/ 0 w 355"/>
                    <a:gd name="T37" fmla="*/ 0 h 277"/>
                    <a:gd name="T38" fmla="*/ 0 w 355"/>
                    <a:gd name="T39" fmla="*/ 0 h 277"/>
                    <a:gd name="T40" fmla="*/ 0 w 355"/>
                    <a:gd name="T41" fmla="*/ 0 h 277"/>
                    <a:gd name="T42" fmla="*/ 0 w 355"/>
                    <a:gd name="T43" fmla="*/ 0 h 277"/>
                    <a:gd name="T44" fmla="*/ 0 w 355"/>
                    <a:gd name="T45" fmla="*/ 0 h 277"/>
                    <a:gd name="T46" fmla="*/ 0 w 355"/>
                    <a:gd name="T47" fmla="*/ 0 h 277"/>
                    <a:gd name="T48" fmla="*/ 0 w 355"/>
                    <a:gd name="T49" fmla="*/ 0 h 277"/>
                    <a:gd name="T50" fmla="*/ 0 w 355"/>
                    <a:gd name="T51" fmla="*/ 0 h 277"/>
                    <a:gd name="T52" fmla="*/ 0 w 355"/>
                    <a:gd name="T53" fmla="*/ 0 h 277"/>
                    <a:gd name="T54" fmla="*/ 0 w 355"/>
                    <a:gd name="T55" fmla="*/ 0 h 277"/>
                    <a:gd name="T56" fmla="*/ 0 w 355"/>
                    <a:gd name="T57" fmla="*/ 0 h 277"/>
                    <a:gd name="T58" fmla="*/ 0 w 355"/>
                    <a:gd name="T59" fmla="*/ 0 h 277"/>
                    <a:gd name="T60" fmla="*/ 0 w 355"/>
                    <a:gd name="T61" fmla="*/ 0 h 277"/>
                    <a:gd name="T62" fmla="*/ 0 w 355"/>
                    <a:gd name="T63" fmla="*/ 0 h 277"/>
                    <a:gd name="T64" fmla="*/ 0 w 355"/>
                    <a:gd name="T65" fmla="*/ 0 h 277"/>
                    <a:gd name="T66" fmla="*/ 0 w 355"/>
                    <a:gd name="T67" fmla="*/ 0 h 277"/>
                    <a:gd name="T68" fmla="*/ 0 w 355"/>
                    <a:gd name="T69" fmla="*/ 0 h 277"/>
                    <a:gd name="T70" fmla="*/ 0 w 355"/>
                    <a:gd name="T71" fmla="*/ 0 h 277"/>
                    <a:gd name="T72" fmla="*/ 0 w 355"/>
                    <a:gd name="T73" fmla="*/ 0 h 277"/>
                    <a:gd name="T74" fmla="*/ 0 w 355"/>
                    <a:gd name="T75" fmla="*/ 0 h 277"/>
                    <a:gd name="T76" fmla="*/ 0 w 355"/>
                    <a:gd name="T77" fmla="*/ 0 h 277"/>
                    <a:gd name="T78" fmla="*/ 0 w 355"/>
                    <a:gd name="T79" fmla="*/ 0 h 277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</a:gdLst>
                  <a:ahLst/>
                  <a:cxnLst>
                    <a:cxn ang="T80">
                      <a:pos x="T0" y="T1"/>
                    </a:cxn>
                    <a:cxn ang="T81">
                      <a:pos x="T2" y="T3"/>
                    </a:cxn>
                    <a:cxn ang="T82">
                      <a:pos x="T4" y="T5"/>
                    </a:cxn>
                    <a:cxn ang="T83">
                      <a:pos x="T6" y="T7"/>
                    </a:cxn>
                    <a:cxn ang="T84">
                      <a:pos x="T8" y="T9"/>
                    </a:cxn>
                    <a:cxn ang="T85">
                      <a:pos x="T10" y="T11"/>
                    </a:cxn>
                    <a:cxn ang="T86">
                      <a:pos x="T12" y="T13"/>
                    </a:cxn>
                    <a:cxn ang="T87">
                      <a:pos x="T14" y="T15"/>
                    </a:cxn>
                    <a:cxn ang="T88">
                      <a:pos x="T16" y="T17"/>
                    </a:cxn>
                    <a:cxn ang="T89">
                      <a:pos x="T18" y="T19"/>
                    </a:cxn>
                    <a:cxn ang="T90">
                      <a:pos x="T20" y="T21"/>
                    </a:cxn>
                    <a:cxn ang="T91">
                      <a:pos x="T22" y="T23"/>
                    </a:cxn>
                    <a:cxn ang="T92">
                      <a:pos x="T24" y="T25"/>
                    </a:cxn>
                    <a:cxn ang="T93">
                      <a:pos x="T26" y="T27"/>
                    </a:cxn>
                    <a:cxn ang="T94">
                      <a:pos x="T28" y="T29"/>
                    </a:cxn>
                    <a:cxn ang="T95">
                      <a:pos x="T30" y="T31"/>
                    </a:cxn>
                    <a:cxn ang="T96">
                      <a:pos x="T32" y="T33"/>
                    </a:cxn>
                    <a:cxn ang="T97">
                      <a:pos x="T34" y="T35"/>
                    </a:cxn>
                    <a:cxn ang="T98">
                      <a:pos x="T36" y="T37"/>
                    </a:cxn>
                    <a:cxn ang="T99">
                      <a:pos x="T38" y="T39"/>
                    </a:cxn>
                    <a:cxn ang="T100">
                      <a:pos x="T40" y="T41"/>
                    </a:cxn>
                    <a:cxn ang="T101">
                      <a:pos x="T42" y="T43"/>
                    </a:cxn>
                    <a:cxn ang="T102">
                      <a:pos x="T44" y="T45"/>
                    </a:cxn>
                    <a:cxn ang="T103">
                      <a:pos x="T46" y="T47"/>
                    </a:cxn>
                    <a:cxn ang="T104">
                      <a:pos x="T48" y="T49"/>
                    </a:cxn>
                    <a:cxn ang="T105">
                      <a:pos x="T50" y="T51"/>
                    </a:cxn>
                    <a:cxn ang="T106">
                      <a:pos x="T52" y="T53"/>
                    </a:cxn>
                    <a:cxn ang="T107">
                      <a:pos x="T54" y="T55"/>
                    </a:cxn>
                    <a:cxn ang="T108">
                      <a:pos x="T56" y="T57"/>
                    </a:cxn>
                    <a:cxn ang="T109">
                      <a:pos x="T58" y="T59"/>
                    </a:cxn>
                    <a:cxn ang="T110">
                      <a:pos x="T60" y="T61"/>
                    </a:cxn>
                    <a:cxn ang="T111">
                      <a:pos x="T62" y="T63"/>
                    </a:cxn>
                    <a:cxn ang="T112">
                      <a:pos x="T64" y="T65"/>
                    </a:cxn>
                    <a:cxn ang="T113">
                      <a:pos x="T66" y="T67"/>
                    </a:cxn>
                    <a:cxn ang="T114">
                      <a:pos x="T68" y="T69"/>
                    </a:cxn>
                    <a:cxn ang="T115">
                      <a:pos x="T70" y="T71"/>
                    </a:cxn>
                    <a:cxn ang="T116">
                      <a:pos x="T72" y="T73"/>
                    </a:cxn>
                    <a:cxn ang="T117">
                      <a:pos x="T74" y="T75"/>
                    </a:cxn>
                    <a:cxn ang="T118">
                      <a:pos x="T76" y="T77"/>
                    </a:cxn>
                    <a:cxn ang="T119">
                      <a:pos x="T78" y="T79"/>
                    </a:cxn>
                  </a:cxnLst>
                  <a:rect l="0" t="0" r="r" b="b"/>
                  <a:pathLst>
                    <a:path w="355" h="277">
                      <a:moveTo>
                        <a:pt x="10" y="4"/>
                      </a:moveTo>
                      <a:cubicBezTo>
                        <a:pt x="22" y="0"/>
                        <a:pt x="24" y="14"/>
                        <a:pt x="36" y="18"/>
                      </a:cubicBezTo>
                      <a:cubicBezTo>
                        <a:pt x="37" y="19"/>
                        <a:pt x="45" y="29"/>
                        <a:pt x="46" y="30"/>
                      </a:cubicBezTo>
                      <a:cubicBezTo>
                        <a:pt x="56" y="40"/>
                        <a:pt x="67" y="38"/>
                        <a:pt x="76" y="52"/>
                      </a:cubicBezTo>
                      <a:cubicBezTo>
                        <a:pt x="80" y="58"/>
                        <a:pt x="92" y="66"/>
                        <a:pt x="92" y="66"/>
                      </a:cubicBezTo>
                      <a:cubicBezTo>
                        <a:pt x="96" y="79"/>
                        <a:pt x="112" y="88"/>
                        <a:pt x="122" y="98"/>
                      </a:cubicBezTo>
                      <a:cubicBezTo>
                        <a:pt x="124" y="105"/>
                        <a:pt x="130" y="124"/>
                        <a:pt x="136" y="128"/>
                      </a:cubicBezTo>
                      <a:cubicBezTo>
                        <a:pt x="140" y="130"/>
                        <a:pt x="148" y="132"/>
                        <a:pt x="148" y="132"/>
                      </a:cubicBezTo>
                      <a:cubicBezTo>
                        <a:pt x="150" y="138"/>
                        <a:pt x="154" y="150"/>
                        <a:pt x="154" y="150"/>
                      </a:cubicBezTo>
                      <a:cubicBezTo>
                        <a:pt x="161" y="139"/>
                        <a:pt x="168" y="144"/>
                        <a:pt x="176" y="152"/>
                      </a:cubicBezTo>
                      <a:cubicBezTo>
                        <a:pt x="174" y="167"/>
                        <a:pt x="173" y="181"/>
                        <a:pt x="170" y="196"/>
                      </a:cubicBezTo>
                      <a:cubicBezTo>
                        <a:pt x="171" y="202"/>
                        <a:pt x="174" y="220"/>
                        <a:pt x="180" y="224"/>
                      </a:cubicBezTo>
                      <a:cubicBezTo>
                        <a:pt x="185" y="228"/>
                        <a:pt x="193" y="228"/>
                        <a:pt x="198" y="232"/>
                      </a:cubicBezTo>
                      <a:cubicBezTo>
                        <a:pt x="204" y="230"/>
                        <a:pt x="216" y="234"/>
                        <a:pt x="216" y="234"/>
                      </a:cubicBezTo>
                      <a:cubicBezTo>
                        <a:pt x="223" y="241"/>
                        <a:pt x="225" y="245"/>
                        <a:pt x="236" y="242"/>
                      </a:cubicBezTo>
                      <a:cubicBezTo>
                        <a:pt x="242" y="240"/>
                        <a:pt x="254" y="236"/>
                        <a:pt x="254" y="236"/>
                      </a:cubicBezTo>
                      <a:cubicBezTo>
                        <a:pt x="260" y="240"/>
                        <a:pt x="265" y="246"/>
                        <a:pt x="272" y="248"/>
                      </a:cubicBezTo>
                      <a:cubicBezTo>
                        <a:pt x="277" y="250"/>
                        <a:pt x="291" y="252"/>
                        <a:pt x="296" y="256"/>
                      </a:cubicBezTo>
                      <a:cubicBezTo>
                        <a:pt x="301" y="260"/>
                        <a:pt x="314" y="264"/>
                        <a:pt x="314" y="264"/>
                      </a:cubicBezTo>
                      <a:cubicBezTo>
                        <a:pt x="330" y="263"/>
                        <a:pt x="338" y="261"/>
                        <a:pt x="352" y="266"/>
                      </a:cubicBezTo>
                      <a:cubicBezTo>
                        <a:pt x="355" y="275"/>
                        <a:pt x="350" y="277"/>
                        <a:pt x="342" y="274"/>
                      </a:cubicBezTo>
                      <a:cubicBezTo>
                        <a:pt x="336" y="276"/>
                        <a:pt x="322" y="272"/>
                        <a:pt x="322" y="272"/>
                      </a:cubicBezTo>
                      <a:cubicBezTo>
                        <a:pt x="314" y="275"/>
                        <a:pt x="308" y="272"/>
                        <a:pt x="300" y="270"/>
                      </a:cubicBezTo>
                      <a:cubicBezTo>
                        <a:pt x="296" y="269"/>
                        <a:pt x="288" y="266"/>
                        <a:pt x="288" y="266"/>
                      </a:cubicBezTo>
                      <a:cubicBezTo>
                        <a:pt x="276" y="270"/>
                        <a:pt x="264" y="266"/>
                        <a:pt x="252" y="264"/>
                      </a:cubicBezTo>
                      <a:cubicBezTo>
                        <a:pt x="245" y="259"/>
                        <a:pt x="242" y="257"/>
                        <a:pt x="234" y="260"/>
                      </a:cubicBezTo>
                      <a:cubicBezTo>
                        <a:pt x="211" y="252"/>
                        <a:pt x="192" y="256"/>
                        <a:pt x="172" y="242"/>
                      </a:cubicBezTo>
                      <a:cubicBezTo>
                        <a:pt x="165" y="231"/>
                        <a:pt x="176" y="221"/>
                        <a:pt x="160" y="216"/>
                      </a:cubicBezTo>
                      <a:cubicBezTo>
                        <a:pt x="154" y="233"/>
                        <a:pt x="136" y="203"/>
                        <a:pt x="126" y="200"/>
                      </a:cubicBezTo>
                      <a:cubicBezTo>
                        <a:pt x="120" y="196"/>
                        <a:pt x="114" y="190"/>
                        <a:pt x="108" y="186"/>
                      </a:cubicBezTo>
                      <a:cubicBezTo>
                        <a:pt x="104" y="175"/>
                        <a:pt x="104" y="165"/>
                        <a:pt x="94" y="158"/>
                      </a:cubicBezTo>
                      <a:cubicBezTo>
                        <a:pt x="83" y="142"/>
                        <a:pt x="85" y="119"/>
                        <a:pt x="68" y="108"/>
                      </a:cubicBezTo>
                      <a:cubicBezTo>
                        <a:pt x="67" y="106"/>
                        <a:pt x="66" y="104"/>
                        <a:pt x="64" y="102"/>
                      </a:cubicBezTo>
                      <a:cubicBezTo>
                        <a:pt x="62" y="101"/>
                        <a:pt x="59" y="102"/>
                        <a:pt x="58" y="100"/>
                      </a:cubicBezTo>
                      <a:cubicBezTo>
                        <a:pt x="56" y="97"/>
                        <a:pt x="54" y="88"/>
                        <a:pt x="54" y="88"/>
                      </a:cubicBezTo>
                      <a:cubicBezTo>
                        <a:pt x="59" y="73"/>
                        <a:pt x="52" y="61"/>
                        <a:pt x="38" y="58"/>
                      </a:cubicBezTo>
                      <a:cubicBezTo>
                        <a:pt x="32" y="49"/>
                        <a:pt x="31" y="44"/>
                        <a:pt x="20" y="40"/>
                      </a:cubicBezTo>
                      <a:cubicBezTo>
                        <a:pt x="16" y="27"/>
                        <a:pt x="16" y="26"/>
                        <a:pt x="4" y="22"/>
                      </a:cubicBezTo>
                      <a:cubicBezTo>
                        <a:pt x="1" y="13"/>
                        <a:pt x="0" y="5"/>
                        <a:pt x="10" y="2"/>
                      </a:cubicBezTo>
                      <a:cubicBezTo>
                        <a:pt x="18" y="5"/>
                        <a:pt x="18" y="4"/>
                        <a:pt x="10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0" name="Freeform 74"/>
                <p:cNvSpPr>
                  <a:spLocks/>
                </p:cNvSpPr>
                <p:nvPr/>
              </p:nvSpPr>
              <p:spPr bwMode="ltGray">
                <a:xfrm>
                  <a:off x="4515" y="541"/>
                  <a:ext cx="67" cy="68"/>
                </a:xfrm>
                <a:custGeom>
                  <a:avLst/>
                  <a:gdLst>
                    <a:gd name="T0" fmla="*/ 0 w 156"/>
                    <a:gd name="T1" fmla="*/ 0 h 206"/>
                    <a:gd name="T2" fmla="*/ 0 w 156"/>
                    <a:gd name="T3" fmla="*/ 0 h 206"/>
                    <a:gd name="T4" fmla="*/ 0 w 156"/>
                    <a:gd name="T5" fmla="*/ 0 h 206"/>
                    <a:gd name="T6" fmla="*/ 0 w 156"/>
                    <a:gd name="T7" fmla="*/ 0 h 206"/>
                    <a:gd name="T8" fmla="*/ 0 w 156"/>
                    <a:gd name="T9" fmla="*/ 0 h 206"/>
                    <a:gd name="T10" fmla="*/ 0 w 156"/>
                    <a:gd name="T11" fmla="*/ 0 h 206"/>
                    <a:gd name="T12" fmla="*/ 0 w 156"/>
                    <a:gd name="T13" fmla="*/ 0 h 206"/>
                    <a:gd name="T14" fmla="*/ 0 w 156"/>
                    <a:gd name="T15" fmla="*/ 0 h 206"/>
                    <a:gd name="T16" fmla="*/ 0 w 156"/>
                    <a:gd name="T17" fmla="*/ 0 h 206"/>
                    <a:gd name="T18" fmla="*/ 0 w 156"/>
                    <a:gd name="T19" fmla="*/ 0 h 206"/>
                    <a:gd name="T20" fmla="*/ 0 w 156"/>
                    <a:gd name="T21" fmla="*/ 0 h 206"/>
                    <a:gd name="T22" fmla="*/ 0 w 156"/>
                    <a:gd name="T23" fmla="*/ 0 h 206"/>
                    <a:gd name="T24" fmla="*/ 0 w 156"/>
                    <a:gd name="T25" fmla="*/ 0 h 206"/>
                    <a:gd name="T26" fmla="*/ 0 w 156"/>
                    <a:gd name="T27" fmla="*/ 0 h 206"/>
                    <a:gd name="T28" fmla="*/ 0 w 156"/>
                    <a:gd name="T29" fmla="*/ 0 h 206"/>
                    <a:gd name="T30" fmla="*/ 0 w 156"/>
                    <a:gd name="T31" fmla="*/ 0 h 206"/>
                    <a:gd name="T32" fmla="*/ 0 w 156"/>
                    <a:gd name="T33" fmla="*/ 0 h 206"/>
                    <a:gd name="T34" fmla="*/ 0 w 156"/>
                    <a:gd name="T35" fmla="*/ 0 h 206"/>
                    <a:gd name="T36" fmla="*/ 0 w 156"/>
                    <a:gd name="T37" fmla="*/ 0 h 206"/>
                    <a:gd name="T38" fmla="*/ 0 w 156"/>
                    <a:gd name="T39" fmla="*/ 0 h 206"/>
                    <a:gd name="T40" fmla="*/ 0 w 156"/>
                    <a:gd name="T41" fmla="*/ 0 h 206"/>
                    <a:gd name="T42" fmla="*/ 0 w 156"/>
                    <a:gd name="T43" fmla="*/ 0 h 206"/>
                    <a:gd name="T44" fmla="*/ 0 w 156"/>
                    <a:gd name="T45" fmla="*/ 0 h 206"/>
                    <a:gd name="T46" fmla="*/ 0 w 156"/>
                    <a:gd name="T47" fmla="*/ 0 h 206"/>
                    <a:gd name="T48" fmla="*/ 0 w 156"/>
                    <a:gd name="T49" fmla="*/ 0 h 206"/>
                    <a:gd name="T50" fmla="*/ 0 w 156"/>
                    <a:gd name="T51" fmla="*/ 0 h 206"/>
                    <a:gd name="T52" fmla="*/ 0 w 156"/>
                    <a:gd name="T53" fmla="*/ 0 h 206"/>
                    <a:gd name="T54" fmla="*/ 0 w 156"/>
                    <a:gd name="T55" fmla="*/ 0 h 206"/>
                    <a:gd name="T56" fmla="*/ 0 w 156"/>
                    <a:gd name="T57" fmla="*/ 0 h 206"/>
                    <a:gd name="T58" fmla="*/ 0 w 156"/>
                    <a:gd name="T59" fmla="*/ 0 h 206"/>
                    <a:gd name="T60" fmla="*/ 0 w 156"/>
                    <a:gd name="T61" fmla="*/ 0 h 206"/>
                    <a:gd name="T62" fmla="*/ 0 w 156"/>
                    <a:gd name="T63" fmla="*/ 0 h 20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0" t="0" r="r" b="b"/>
                  <a:pathLst>
                    <a:path w="156" h="206">
                      <a:moveTo>
                        <a:pt x="54" y="66"/>
                      </a:moveTo>
                      <a:cubicBezTo>
                        <a:pt x="58" y="63"/>
                        <a:pt x="64" y="63"/>
                        <a:pt x="66" y="58"/>
                      </a:cubicBezTo>
                      <a:cubicBezTo>
                        <a:pt x="67" y="56"/>
                        <a:pt x="67" y="53"/>
                        <a:pt x="68" y="52"/>
                      </a:cubicBezTo>
                      <a:cubicBezTo>
                        <a:pt x="71" y="49"/>
                        <a:pt x="80" y="44"/>
                        <a:pt x="80" y="44"/>
                      </a:cubicBezTo>
                      <a:cubicBezTo>
                        <a:pt x="113" y="55"/>
                        <a:pt x="85" y="29"/>
                        <a:pt x="106" y="22"/>
                      </a:cubicBezTo>
                      <a:cubicBezTo>
                        <a:pt x="110" y="17"/>
                        <a:pt x="108" y="9"/>
                        <a:pt x="112" y="4"/>
                      </a:cubicBezTo>
                      <a:cubicBezTo>
                        <a:pt x="115" y="1"/>
                        <a:pt x="124" y="0"/>
                        <a:pt x="124" y="0"/>
                      </a:cubicBezTo>
                      <a:cubicBezTo>
                        <a:pt x="138" y="14"/>
                        <a:pt x="126" y="23"/>
                        <a:pt x="150" y="28"/>
                      </a:cubicBezTo>
                      <a:cubicBezTo>
                        <a:pt x="156" y="36"/>
                        <a:pt x="154" y="39"/>
                        <a:pt x="146" y="44"/>
                      </a:cubicBezTo>
                      <a:cubicBezTo>
                        <a:pt x="141" y="52"/>
                        <a:pt x="135" y="61"/>
                        <a:pt x="126" y="64"/>
                      </a:cubicBezTo>
                      <a:cubicBezTo>
                        <a:pt x="118" y="75"/>
                        <a:pt x="128" y="83"/>
                        <a:pt x="132" y="94"/>
                      </a:cubicBezTo>
                      <a:cubicBezTo>
                        <a:pt x="129" y="103"/>
                        <a:pt x="135" y="105"/>
                        <a:pt x="142" y="110"/>
                      </a:cubicBezTo>
                      <a:cubicBezTo>
                        <a:pt x="145" y="119"/>
                        <a:pt x="141" y="120"/>
                        <a:pt x="146" y="128"/>
                      </a:cubicBezTo>
                      <a:cubicBezTo>
                        <a:pt x="142" y="139"/>
                        <a:pt x="135" y="133"/>
                        <a:pt x="128" y="128"/>
                      </a:cubicBezTo>
                      <a:cubicBezTo>
                        <a:pt x="116" y="132"/>
                        <a:pt x="122" y="136"/>
                        <a:pt x="116" y="146"/>
                      </a:cubicBezTo>
                      <a:cubicBezTo>
                        <a:pt x="113" y="151"/>
                        <a:pt x="108" y="152"/>
                        <a:pt x="104" y="156"/>
                      </a:cubicBezTo>
                      <a:cubicBezTo>
                        <a:pt x="107" y="167"/>
                        <a:pt x="112" y="191"/>
                        <a:pt x="100" y="198"/>
                      </a:cubicBezTo>
                      <a:cubicBezTo>
                        <a:pt x="96" y="200"/>
                        <a:pt x="92" y="200"/>
                        <a:pt x="88" y="202"/>
                      </a:cubicBezTo>
                      <a:cubicBezTo>
                        <a:pt x="86" y="203"/>
                        <a:pt x="84" y="205"/>
                        <a:pt x="82" y="206"/>
                      </a:cubicBezTo>
                      <a:cubicBezTo>
                        <a:pt x="80" y="205"/>
                        <a:pt x="77" y="204"/>
                        <a:pt x="76" y="202"/>
                      </a:cubicBezTo>
                      <a:cubicBezTo>
                        <a:pt x="74" y="198"/>
                        <a:pt x="76" y="191"/>
                        <a:pt x="72" y="190"/>
                      </a:cubicBezTo>
                      <a:cubicBezTo>
                        <a:pt x="68" y="189"/>
                        <a:pt x="60" y="186"/>
                        <a:pt x="60" y="186"/>
                      </a:cubicBezTo>
                      <a:cubicBezTo>
                        <a:pt x="53" y="188"/>
                        <a:pt x="49" y="192"/>
                        <a:pt x="42" y="194"/>
                      </a:cubicBezTo>
                      <a:cubicBezTo>
                        <a:pt x="34" y="189"/>
                        <a:pt x="37" y="183"/>
                        <a:pt x="28" y="186"/>
                      </a:cubicBezTo>
                      <a:cubicBezTo>
                        <a:pt x="12" y="181"/>
                        <a:pt x="19" y="161"/>
                        <a:pt x="10" y="148"/>
                      </a:cubicBezTo>
                      <a:cubicBezTo>
                        <a:pt x="5" y="121"/>
                        <a:pt x="11" y="147"/>
                        <a:pt x="4" y="130"/>
                      </a:cubicBezTo>
                      <a:cubicBezTo>
                        <a:pt x="2" y="126"/>
                        <a:pt x="0" y="118"/>
                        <a:pt x="0" y="118"/>
                      </a:cubicBezTo>
                      <a:cubicBezTo>
                        <a:pt x="2" y="95"/>
                        <a:pt x="0" y="83"/>
                        <a:pt x="20" y="96"/>
                      </a:cubicBezTo>
                      <a:cubicBezTo>
                        <a:pt x="23" y="105"/>
                        <a:pt x="23" y="110"/>
                        <a:pt x="32" y="104"/>
                      </a:cubicBezTo>
                      <a:cubicBezTo>
                        <a:pt x="35" y="95"/>
                        <a:pt x="29" y="88"/>
                        <a:pt x="34" y="80"/>
                      </a:cubicBezTo>
                      <a:cubicBezTo>
                        <a:pt x="36" y="76"/>
                        <a:pt x="48" y="73"/>
                        <a:pt x="52" y="70"/>
                      </a:cubicBezTo>
                      <a:cubicBezTo>
                        <a:pt x="57" y="63"/>
                        <a:pt x="58" y="62"/>
                        <a:pt x="54" y="6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1" name="Freeform 75"/>
                <p:cNvSpPr>
                  <a:spLocks/>
                </p:cNvSpPr>
                <p:nvPr/>
              </p:nvSpPr>
              <p:spPr bwMode="ltGray">
                <a:xfrm>
                  <a:off x="4580" y="572"/>
                  <a:ext cx="47" cy="13"/>
                </a:xfrm>
                <a:custGeom>
                  <a:avLst/>
                  <a:gdLst>
                    <a:gd name="T0" fmla="*/ 0 w 109"/>
                    <a:gd name="T1" fmla="*/ 0 h 38"/>
                    <a:gd name="T2" fmla="*/ 0 w 109"/>
                    <a:gd name="T3" fmla="*/ 0 h 38"/>
                    <a:gd name="T4" fmla="*/ 0 w 109"/>
                    <a:gd name="T5" fmla="*/ 0 h 38"/>
                    <a:gd name="T6" fmla="*/ 0 w 109"/>
                    <a:gd name="T7" fmla="*/ 0 h 38"/>
                    <a:gd name="T8" fmla="*/ 0 w 109"/>
                    <a:gd name="T9" fmla="*/ 0 h 38"/>
                    <a:gd name="T10" fmla="*/ 0 w 109"/>
                    <a:gd name="T11" fmla="*/ 0 h 38"/>
                    <a:gd name="T12" fmla="*/ 0 w 109"/>
                    <a:gd name="T13" fmla="*/ 0 h 38"/>
                    <a:gd name="T14" fmla="*/ 0 w 109"/>
                    <a:gd name="T15" fmla="*/ 0 h 38"/>
                    <a:gd name="T16" fmla="*/ 0 w 109"/>
                    <a:gd name="T17" fmla="*/ 0 h 38"/>
                    <a:gd name="T18" fmla="*/ 0 w 109"/>
                    <a:gd name="T19" fmla="*/ 0 h 3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09" h="38">
                      <a:moveTo>
                        <a:pt x="4" y="32"/>
                      </a:moveTo>
                      <a:cubicBezTo>
                        <a:pt x="7" y="22"/>
                        <a:pt x="7" y="14"/>
                        <a:pt x="18" y="10"/>
                      </a:cubicBezTo>
                      <a:cubicBezTo>
                        <a:pt x="28" y="12"/>
                        <a:pt x="37" y="14"/>
                        <a:pt x="46" y="20"/>
                      </a:cubicBezTo>
                      <a:cubicBezTo>
                        <a:pt x="62" y="15"/>
                        <a:pt x="54" y="17"/>
                        <a:pt x="72" y="14"/>
                      </a:cubicBezTo>
                      <a:cubicBezTo>
                        <a:pt x="77" y="9"/>
                        <a:pt x="90" y="0"/>
                        <a:pt x="90" y="0"/>
                      </a:cubicBezTo>
                      <a:cubicBezTo>
                        <a:pt x="109" y="6"/>
                        <a:pt x="85" y="23"/>
                        <a:pt x="76" y="26"/>
                      </a:cubicBezTo>
                      <a:cubicBezTo>
                        <a:pt x="71" y="33"/>
                        <a:pt x="68" y="35"/>
                        <a:pt x="60" y="38"/>
                      </a:cubicBezTo>
                      <a:cubicBezTo>
                        <a:pt x="54" y="36"/>
                        <a:pt x="42" y="32"/>
                        <a:pt x="42" y="32"/>
                      </a:cubicBezTo>
                      <a:cubicBezTo>
                        <a:pt x="33" y="23"/>
                        <a:pt x="26" y="26"/>
                        <a:pt x="14" y="30"/>
                      </a:cubicBezTo>
                      <a:cubicBezTo>
                        <a:pt x="1" y="28"/>
                        <a:pt x="0" y="24"/>
                        <a:pt x="4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2" name="Freeform 76"/>
                <p:cNvSpPr>
                  <a:spLocks/>
                </p:cNvSpPr>
                <p:nvPr/>
              </p:nvSpPr>
              <p:spPr bwMode="ltGray">
                <a:xfrm>
                  <a:off x="4578" y="588"/>
                  <a:ext cx="32" cy="34"/>
                </a:xfrm>
                <a:custGeom>
                  <a:avLst/>
                  <a:gdLst>
                    <a:gd name="T0" fmla="*/ 0 w 76"/>
                    <a:gd name="T1" fmla="*/ 0 h 104"/>
                    <a:gd name="T2" fmla="*/ 0 w 76"/>
                    <a:gd name="T3" fmla="*/ 0 h 104"/>
                    <a:gd name="T4" fmla="*/ 0 w 76"/>
                    <a:gd name="T5" fmla="*/ 0 h 104"/>
                    <a:gd name="T6" fmla="*/ 0 w 76"/>
                    <a:gd name="T7" fmla="*/ 0 h 104"/>
                    <a:gd name="T8" fmla="*/ 0 w 76"/>
                    <a:gd name="T9" fmla="*/ 0 h 104"/>
                    <a:gd name="T10" fmla="*/ 0 w 76"/>
                    <a:gd name="T11" fmla="*/ 0 h 104"/>
                    <a:gd name="T12" fmla="*/ 0 w 76"/>
                    <a:gd name="T13" fmla="*/ 0 h 104"/>
                    <a:gd name="T14" fmla="*/ 0 w 76"/>
                    <a:gd name="T15" fmla="*/ 0 h 104"/>
                    <a:gd name="T16" fmla="*/ 0 w 76"/>
                    <a:gd name="T17" fmla="*/ 0 h 104"/>
                    <a:gd name="T18" fmla="*/ 0 w 76"/>
                    <a:gd name="T19" fmla="*/ 0 h 104"/>
                    <a:gd name="T20" fmla="*/ 0 w 76"/>
                    <a:gd name="T21" fmla="*/ 0 h 104"/>
                    <a:gd name="T22" fmla="*/ 0 w 76"/>
                    <a:gd name="T23" fmla="*/ 0 h 104"/>
                    <a:gd name="T24" fmla="*/ 0 w 76"/>
                    <a:gd name="T25" fmla="*/ 0 h 104"/>
                    <a:gd name="T26" fmla="*/ 0 w 76"/>
                    <a:gd name="T27" fmla="*/ 0 h 104"/>
                    <a:gd name="T28" fmla="*/ 0 w 76"/>
                    <a:gd name="T29" fmla="*/ 0 h 104"/>
                    <a:gd name="T30" fmla="*/ 0 w 76"/>
                    <a:gd name="T31" fmla="*/ 0 h 104"/>
                    <a:gd name="T32" fmla="*/ 0 w 76"/>
                    <a:gd name="T33" fmla="*/ 0 h 104"/>
                    <a:gd name="T34" fmla="*/ 0 w 76"/>
                    <a:gd name="T35" fmla="*/ 0 h 10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76" h="104">
                      <a:moveTo>
                        <a:pt x="8" y="18"/>
                      </a:moveTo>
                      <a:cubicBezTo>
                        <a:pt x="10" y="8"/>
                        <a:pt x="9" y="3"/>
                        <a:pt x="18" y="0"/>
                      </a:cubicBezTo>
                      <a:cubicBezTo>
                        <a:pt x="28" y="3"/>
                        <a:pt x="25" y="12"/>
                        <a:pt x="34" y="18"/>
                      </a:cubicBezTo>
                      <a:cubicBezTo>
                        <a:pt x="46" y="16"/>
                        <a:pt x="51" y="8"/>
                        <a:pt x="62" y="4"/>
                      </a:cubicBezTo>
                      <a:cubicBezTo>
                        <a:pt x="76" y="9"/>
                        <a:pt x="56" y="31"/>
                        <a:pt x="46" y="34"/>
                      </a:cubicBezTo>
                      <a:cubicBezTo>
                        <a:pt x="51" y="56"/>
                        <a:pt x="43" y="29"/>
                        <a:pt x="54" y="48"/>
                      </a:cubicBezTo>
                      <a:cubicBezTo>
                        <a:pt x="56" y="52"/>
                        <a:pt x="58" y="60"/>
                        <a:pt x="58" y="60"/>
                      </a:cubicBezTo>
                      <a:cubicBezTo>
                        <a:pt x="55" y="68"/>
                        <a:pt x="54" y="71"/>
                        <a:pt x="46" y="74"/>
                      </a:cubicBezTo>
                      <a:cubicBezTo>
                        <a:pt x="38" y="71"/>
                        <a:pt x="37" y="68"/>
                        <a:pt x="34" y="60"/>
                      </a:cubicBezTo>
                      <a:cubicBezTo>
                        <a:pt x="33" y="50"/>
                        <a:pt x="32" y="33"/>
                        <a:pt x="22" y="48"/>
                      </a:cubicBezTo>
                      <a:cubicBezTo>
                        <a:pt x="25" y="60"/>
                        <a:pt x="23" y="53"/>
                        <a:pt x="28" y="68"/>
                      </a:cubicBezTo>
                      <a:cubicBezTo>
                        <a:pt x="29" y="70"/>
                        <a:pt x="30" y="74"/>
                        <a:pt x="30" y="74"/>
                      </a:cubicBezTo>
                      <a:cubicBezTo>
                        <a:pt x="24" y="84"/>
                        <a:pt x="22" y="93"/>
                        <a:pt x="20" y="104"/>
                      </a:cubicBezTo>
                      <a:cubicBezTo>
                        <a:pt x="17" y="103"/>
                        <a:pt x="14" y="104"/>
                        <a:pt x="12" y="102"/>
                      </a:cubicBezTo>
                      <a:cubicBezTo>
                        <a:pt x="9" y="99"/>
                        <a:pt x="8" y="90"/>
                        <a:pt x="8" y="90"/>
                      </a:cubicBezTo>
                      <a:cubicBezTo>
                        <a:pt x="13" y="75"/>
                        <a:pt x="14" y="64"/>
                        <a:pt x="0" y="54"/>
                      </a:cubicBezTo>
                      <a:cubicBezTo>
                        <a:pt x="1" y="46"/>
                        <a:pt x="1" y="38"/>
                        <a:pt x="2" y="30"/>
                      </a:cubicBezTo>
                      <a:cubicBezTo>
                        <a:pt x="2" y="27"/>
                        <a:pt x="13" y="2"/>
                        <a:pt x="8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3" name="Freeform 77"/>
                <p:cNvSpPr>
                  <a:spLocks/>
                </p:cNvSpPr>
                <p:nvPr/>
              </p:nvSpPr>
              <p:spPr bwMode="ltGray">
                <a:xfrm>
                  <a:off x="4632" y="569"/>
                  <a:ext cx="16" cy="20"/>
                </a:xfrm>
                <a:custGeom>
                  <a:avLst/>
                  <a:gdLst>
                    <a:gd name="T0" fmla="*/ 0 w 37"/>
                    <a:gd name="T1" fmla="*/ 0 h 61"/>
                    <a:gd name="T2" fmla="*/ 0 w 37"/>
                    <a:gd name="T3" fmla="*/ 0 h 61"/>
                    <a:gd name="T4" fmla="*/ 0 w 37"/>
                    <a:gd name="T5" fmla="*/ 0 h 61"/>
                    <a:gd name="T6" fmla="*/ 0 w 37"/>
                    <a:gd name="T7" fmla="*/ 0 h 61"/>
                    <a:gd name="T8" fmla="*/ 0 w 37"/>
                    <a:gd name="T9" fmla="*/ 0 h 61"/>
                    <a:gd name="T10" fmla="*/ 0 w 37"/>
                    <a:gd name="T11" fmla="*/ 0 h 61"/>
                    <a:gd name="T12" fmla="*/ 0 w 37"/>
                    <a:gd name="T13" fmla="*/ 0 h 61"/>
                    <a:gd name="T14" fmla="*/ 0 w 37"/>
                    <a:gd name="T15" fmla="*/ 0 h 6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7" h="61">
                      <a:moveTo>
                        <a:pt x="3" y="28"/>
                      </a:moveTo>
                      <a:cubicBezTo>
                        <a:pt x="5" y="14"/>
                        <a:pt x="2" y="7"/>
                        <a:pt x="13" y="0"/>
                      </a:cubicBezTo>
                      <a:cubicBezTo>
                        <a:pt x="26" y="9"/>
                        <a:pt x="23" y="17"/>
                        <a:pt x="15" y="28"/>
                      </a:cubicBezTo>
                      <a:cubicBezTo>
                        <a:pt x="25" y="31"/>
                        <a:pt x="33" y="27"/>
                        <a:pt x="37" y="38"/>
                      </a:cubicBezTo>
                      <a:cubicBezTo>
                        <a:pt x="30" y="45"/>
                        <a:pt x="28" y="47"/>
                        <a:pt x="19" y="44"/>
                      </a:cubicBezTo>
                      <a:cubicBezTo>
                        <a:pt x="13" y="54"/>
                        <a:pt x="18" y="61"/>
                        <a:pt x="5" y="58"/>
                      </a:cubicBezTo>
                      <a:cubicBezTo>
                        <a:pt x="0" y="50"/>
                        <a:pt x="3" y="44"/>
                        <a:pt x="1" y="34"/>
                      </a:cubicBezTo>
                      <a:cubicBezTo>
                        <a:pt x="2" y="32"/>
                        <a:pt x="3" y="28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4" name="Freeform 78"/>
                <p:cNvSpPr>
                  <a:spLocks/>
                </p:cNvSpPr>
                <p:nvPr/>
              </p:nvSpPr>
              <p:spPr bwMode="ltGray">
                <a:xfrm>
                  <a:off x="4636" y="600"/>
                  <a:ext cx="20" cy="10"/>
                </a:xfrm>
                <a:custGeom>
                  <a:avLst/>
                  <a:gdLst>
                    <a:gd name="T0" fmla="*/ 0 w 49"/>
                    <a:gd name="T1" fmla="*/ 0 h 29"/>
                    <a:gd name="T2" fmla="*/ 0 w 49"/>
                    <a:gd name="T3" fmla="*/ 0 h 29"/>
                    <a:gd name="T4" fmla="*/ 0 w 49"/>
                    <a:gd name="T5" fmla="*/ 0 h 29"/>
                    <a:gd name="T6" fmla="*/ 0 w 49"/>
                    <a:gd name="T7" fmla="*/ 0 h 29"/>
                    <a:gd name="T8" fmla="*/ 0 w 49"/>
                    <a:gd name="T9" fmla="*/ 0 h 29"/>
                    <a:gd name="T10" fmla="*/ 0 w 49"/>
                    <a:gd name="T11" fmla="*/ 0 h 2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9" h="29">
                      <a:moveTo>
                        <a:pt x="7" y="0"/>
                      </a:moveTo>
                      <a:cubicBezTo>
                        <a:pt x="15" y="6"/>
                        <a:pt x="19" y="2"/>
                        <a:pt x="29" y="0"/>
                      </a:cubicBezTo>
                      <a:cubicBezTo>
                        <a:pt x="45" y="5"/>
                        <a:pt x="40" y="3"/>
                        <a:pt x="49" y="16"/>
                      </a:cubicBezTo>
                      <a:cubicBezTo>
                        <a:pt x="46" y="29"/>
                        <a:pt x="42" y="21"/>
                        <a:pt x="35" y="14"/>
                      </a:cubicBezTo>
                      <a:cubicBezTo>
                        <a:pt x="26" y="15"/>
                        <a:pt x="12" y="19"/>
                        <a:pt x="3" y="16"/>
                      </a:cubicBezTo>
                      <a:cubicBezTo>
                        <a:pt x="0" y="6"/>
                        <a:pt x="7" y="10"/>
                        <a:pt x="7" y="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5" name="Freeform 79"/>
                <p:cNvSpPr>
                  <a:spLocks/>
                </p:cNvSpPr>
                <p:nvPr/>
              </p:nvSpPr>
              <p:spPr bwMode="ltGray">
                <a:xfrm>
                  <a:off x="4657" y="585"/>
                  <a:ext cx="26" cy="17"/>
                </a:xfrm>
                <a:custGeom>
                  <a:avLst/>
                  <a:gdLst>
                    <a:gd name="T0" fmla="*/ 0 w 61"/>
                    <a:gd name="T1" fmla="*/ 0 h 48"/>
                    <a:gd name="T2" fmla="*/ 0 w 61"/>
                    <a:gd name="T3" fmla="*/ 0 h 48"/>
                    <a:gd name="T4" fmla="*/ 0 w 61"/>
                    <a:gd name="T5" fmla="*/ 0 h 48"/>
                    <a:gd name="T6" fmla="*/ 0 w 61"/>
                    <a:gd name="T7" fmla="*/ 0 h 48"/>
                    <a:gd name="T8" fmla="*/ 0 w 61"/>
                    <a:gd name="T9" fmla="*/ 0 h 48"/>
                    <a:gd name="T10" fmla="*/ 0 w 61"/>
                    <a:gd name="T11" fmla="*/ 0 h 48"/>
                    <a:gd name="T12" fmla="*/ 0 w 61"/>
                    <a:gd name="T13" fmla="*/ 0 h 48"/>
                    <a:gd name="T14" fmla="*/ 0 w 61"/>
                    <a:gd name="T15" fmla="*/ 0 h 48"/>
                    <a:gd name="T16" fmla="*/ 0 w 61"/>
                    <a:gd name="T17" fmla="*/ 0 h 48"/>
                    <a:gd name="T18" fmla="*/ 0 w 61"/>
                    <a:gd name="T19" fmla="*/ 0 h 48"/>
                    <a:gd name="T20" fmla="*/ 0 w 61"/>
                    <a:gd name="T21" fmla="*/ 0 h 4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61" h="48">
                      <a:moveTo>
                        <a:pt x="21" y="38"/>
                      </a:moveTo>
                      <a:cubicBezTo>
                        <a:pt x="19" y="34"/>
                        <a:pt x="19" y="29"/>
                        <a:pt x="15" y="26"/>
                      </a:cubicBezTo>
                      <a:cubicBezTo>
                        <a:pt x="12" y="24"/>
                        <a:pt x="3" y="22"/>
                        <a:pt x="3" y="22"/>
                      </a:cubicBezTo>
                      <a:cubicBezTo>
                        <a:pt x="0" y="12"/>
                        <a:pt x="5" y="12"/>
                        <a:pt x="13" y="8"/>
                      </a:cubicBezTo>
                      <a:cubicBezTo>
                        <a:pt x="17" y="6"/>
                        <a:pt x="25" y="0"/>
                        <a:pt x="25" y="0"/>
                      </a:cubicBezTo>
                      <a:cubicBezTo>
                        <a:pt x="37" y="2"/>
                        <a:pt x="41" y="2"/>
                        <a:pt x="49" y="10"/>
                      </a:cubicBezTo>
                      <a:cubicBezTo>
                        <a:pt x="45" y="21"/>
                        <a:pt x="46" y="12"/>
                        <a:pt x="53" y="20"/>
                      </a:cubicBezTo>
                      <a:cubicBezTo>
                        <a:pt x="56" y="24"/>
                        <a:pt x="61" y="32"/>
                        <a:pt x="61" y="32"/>
                      </a:cubicBezTo>
                      <a:cubicBezTo>
                        <a:pt x="56" y="47"/>
                        <a:pt x="53" y="42"/>
                        <a:pt x="41" y="38"/>
                      </a:cubicBezTo>
                      <a:cubicBezTo>
                        <a:pt x="27" y="47"/>
                        <a:pt x="34" y="48"/>
                        <a:pt x="23" y="44"/>
                      </a:cubicBezTo>
                      <a:cubicBezTo>
                        <a:pt x="22" y="42"/>
                        <a:pt x="21" y="38"/>
                        <a:pt x="21" y="3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6" name="Freeform 80"/>
                <p:cNvSpPr>
                  <a:spLocks/>
                </p:cNvSpPr>
                <p:nvPr/>
              </p:nvSpPr>
              <p:spPr bwMode="ltGray">
                <a:xfrm>
                  <a:off x="4664" y="593"/>
                  <a:ext cx="122" cy="61"/>
                </a:xfrm>
                <a:custGeom>
                  <a:avLst/>
                  <a:gdLst>
                    <a:gd name="T0" fmla="*/ 0 w 286"/>
                    <a:gd name="T1" fmla="*/ 0 h 182"/>
                    <a:gd name="T2" fmla="*/ 0 w 286"/>
                    <a:gd name="T3" fmla="*/ 0 h 182"/>
                    <a:gd name="T4" fmla="*/ 0 w 286"/>
                    <a:gd name="T5" fmla="*/ 0 h 182"/>
                    <a:gd name="T6" fmla="*/ 0 w 286"/>
                    <a:gd name="T7" fmla="*/ 0 h 182"/>
                    <a:gd name="T8" fmla="*/ 0 w 286"/>
                    <a:gd name="T9" fmla="*/ 0 h 182"/>
                    <a:gd name="T10" fmla="*/ 0 w 286"/>
                    <a:gd name="T11" fmla="*/ 0 h 182"/>
                    <a:gd name="T12" fmla="*/ 0 w 286"/>
                    <a:gd name="T13" fmla="*/ 0 h 182"/>
                    <a:gd name="T14" fmla="*/ 0 w 286"/>
                    <a:gd name="T15" fmla="*/ 0 h 182"/>
                    <a:gd name="T16" fmla="*/ 0 w 286"/>
                    <a:gd name="T17" fmla="*/ 0 h 182"/>
                    <a:gd name="T18" fmla="*/ 0 w 286"/>
                    <a:gd name="T19" fmla="*/ 0 h 182"/>
                    <a:gd name="T20" fmla="*/ 0 w 286"/>
                    <a:gd name="T21" fmla="*/ 0 h 182"/>
                    <a:gd name="T22" fmla="*/ 0 w 286"/>
                    <a:gd name="T23" fmla="*/ 0 h 182"/>
                    <a:gd name="T24" fmla="*/ 0 w 286"/>
                    <a:gd name="T25" fmla="*/ 0 h 182"/>
                    <a:gd name="T26" fmla="*/ 0 w 286"/>
                    <a:gd name="T27" fmla="*/ 0 h 182"/>
                    <a:gd name="T28" fmla="*/ 0 w 286"/>
                    <a:gd name="T29" fmla="*/ 0 h 182"/>
                    <a:gd name="T30" fmla="*/ 0 w 286"/>
                    <a:gd name="T31" fmla="*/ 0 h 182"/>
                    <a:gd name="T32" fmla="*/ 0 w 286"/>
                    <a:gd name="T33" fmla="*/ 0 h 182"/>
                    <a:gd name="T34" fmla="*/ 0 w 286"/>
                    <a:gd name="T35" fmla="*/ 0 h 182"/>
                    <a:gd name="T36" fmla="*/ 0 w 286"/>
                    <a:gd name="T37" fmla="*/ 0 h 182"/>
                    <a:gd name="T38" fmla="*/ 0 w 286"/>
                    <a:gd name="T39" fmla="*/ 0 h 182"/>
                    <a:gd name="T40" fmla="*/ 0 w 286"/>
                    <a:gd name="T41" fmla="*/ 0 h 182"/>
                    <a:gd name="T42" fmla="*/ 0 w 286"/>
                    <a:gd name="T43" fmla="*/ 0 h 182"/>
                    <a:gd name="T44" fmla="*/ 0 w 286"/>
                    <a:gd name="T45" fmla="*/ 0 h 182"/>
                    <a:gd name="T46" fmla="*/ 0 w 286"/>
                    <a:gd name="T47" fmla="*/ 0 h 182"/>
                    <a:gd name="T48" fmla="*/ 0 w 286"/>
                    <a:gd name="T49" fmla="*/ 0 h 182"/>
                    <a:gd name="T50" fmla="*/ 0 w 286"/>
                    <a:gd name="T51" fmla="*/ 0 h 182"/>
                    <a:gd name="T52" fmla="*/ 0 w 286"/>
                    <a:gd name="T53" fmla="*/ 0 h 182"/>
                    <a:gd name="T54" fmla="*/ 0 w 286"/>
                    <a:gd name="T55" fmla="*/ 0 h 182"/>
                    <a:gd name="T56" fmla="*/ 0 w 286"/>
                    <a:gd name="T57" fmla="*/ 0 h 182"/>
                    <a:gd name="T58" fmla="*/ 0 w 286"/>
                    <a:gd name="T59" fmla="*/ 0 h 182"/>
                    <a:gd name="T60" fmla="*/ 0 w 286"/>
                    <a:gd name="T61" fmla="*/ 0 h 182"/>
                    <a:gd name="T62" fmla="*/ 0 w 286"/>
                    <a:gd name="T63" fmla="*/ 0 h 182"/>
                    <a:gd name="T64" fmla="*/ 0 w 286"/>
                    <a:gd name="T65" fmla="*/ 0 h 182"/>
                    <a:gd name="T66" fmla="*/ 0 w 286"/>
                    <a:gd name="T67" fmla="*/ 0 h 182"/>
                    <a:gd name="T68" fmla="*/ 0 w 286"/>
                    <a:gd name="T69" fmla="*/ 0 h 182"/>
                    <a:gd name="T70" fmla="*/ 0 w 286"/>
                    <a:gd name="T71" fmla="*/ 0 h 182"/>
                    <a:gd name="T72" fmla="*/ 0 w 286"/>
                    <a:gd name="T73" fmla="*/ 0 h 182"/>
                    <a:gd name="T74" fmla="*/ 0 w 286"/>
                    <a:gd name="T75" fmla="*/ 0 h 182"/>
                    <a:gd name="T76" fmla="*/ 0 w 286"/>
                    <a:gd name="T77" fmla="*/ 0 h 182"/>
                    <a:gd name="T78" fmla="*/ 0 w 286"/>
                    <a:gd name="T79" fmla="*/ 0 h 182"/>
                    <a:gd name="T80" fmla="*/ 0 w 286"/>
                    <a:gd name="T81" fmla="*/ 0 h 182"/>
                    <a:gd name="T82" fmla="*/ 0 w 286"/>
                    <a:gd name="T83" fmla="*/ 0 h 182"/>
                    <a:gd name="T84" fmla="*/ 0 w 286"/>
                    <a:gd name="T85" fmla="*/ 0 h 182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286" h="182">
                      <a:moveTo>
                        <a:pt x="46" y="28"/>
                      </a:moveTo>
                      <a:cubicBezTo>
                        <a:pt x="41" y="14"/>
                        <a:pt x="46" y="17"/>
                        <a:pt x="36" y="14"/>
                      </a:cubicBezTo>
                      <a:cubicBezTo>
                        <a:pt x="31" y="17"/>
                        <a:pt x="26" y="30"/>
                        <a:pt x="26" y="30"/>
                      </a:cubicBezTo>
                      <a:cubicBezTo>
                        <a:pt x="12" y="25"/>
                        <a:pt x="19" y="21"/>
                        <a:pt x="0" y="24"/>
                      </a:cubicBezTo>
                      <a:cubicBezTo>
                        <a:pt x="2" y="33"/>
                        <a:pt x="2" y="37"/>
                        <a:pt x="10" y="42"/>
                      </a:cubicBezTo>
                      <a:cubicBezTo>
                        <a:pt x="12" y="49"/>
                        <a:pt x="14" y="55"/>
                        <a:pt x="16" y="62"/>
                      </a:cubicBezTo>
                      <a:cubicBezTo>
                        <a:pt x="24" y="59"/>
                        <a:pt x="27" y="57"/>
                        <a:pt x="24" y="48"/>
                      </a:cubicBezTo>
                      <a:cubicBezTo>
                        <a:pt x="26" y="47"/>
                        <a:pt x="28" y="43"/>
                        <a:pt x="30" y="44"/>
                      </a:cubicBezTo>
                      <a:cubicBezTo>
                        <a:pt x="48" y="48"/>
                        <a:pt x="36" y="52"/>
                        <a:pt x="48" y="56"/>
                      </a:cubicBezTo>
                      <a:cubicBezTo>
                        <a:pt x="74" y="65"/>
                        <a:pt x="47" y="56"/>
                        <a:pt x="70" y="62"/>
                      </a:cubicBezTo>
                      <a:cubicBezTo>
                        <a:pt x="77" y="64"/>
                        <a:pt x="88" y="72"/>
                        <a:pt x="88" y="72"/>
                      </a:cubicBezTo>
                      <a:cubicBezTo>
                        <a:pt x="96" y="84"/>
                        <a:pt x="102" y="87"/>
                        <a:pt x="106" y="102"/>
                      </a:cubicBezTo>
                      <a:cubicBezTo>
                        <a:pt x="105" y="109"/>
                        <a:pt x="106" y="115"/>
                        <a:pt x="104" y="122"/>
                      </a:cubicBezTo>
                      <a:cubicBezTo>
                        <a:pt x="103" y="126"/>
                        <a:pt x="94" y="132"/>
                        <a:pt x="98" y="134"/>
                      </a:cubicBezTo>
                      <a:cubicBezTo>
                        <a:pt x="106" y="137"/>
                        <a:pt x="122" y="128"/>
                        <a:pt x="122" y="128"/>
                      </a:cubicBezTo>
                      <a:cubicBezTo>
                        <a:pt x="130" y="131"/>
                        <a:pt x="133" y="135"/>
                        <a:pt x="140" y="140"/>
                      </a:cubicBezTo>
                      <a:cubicBezTo>
                        <a:pt x="148" y="145"/>
                        <a:pt x="159" y="145"/>
                        <a:pt x="168" y="148"/>
                      </a:cubicBezTo>
                      <a:cubicBezTo>
                        <a:pt x="170" y="147"/>
                        <a:pt x="173" y="148"/>
                        <a:pt x="174" y="146"/>
                      </a:cubicBezTo>
                      <a:cubicBezTo>
                        <a:pt x="176" y="142"/>
                        <a:pt x="164" y="136"/>
                        <a:pt x="168" y="134"/>
                      </a:cubicBezTo>
                      <a:cubicBezTo>
                        <a:pt x="171" y="132"/>
                        <a:pt x="175" y="135"/>
                        <a:pt x="178" y="136"/>
                      </a:cubicBezTo>
                      <a:cubicBezTo>
                        <a:pt x="182" y="131"/>
                        <a:pt x="186" y="118"/>
                        <a:pt x="186" y="118"/>
                      </a:cubicBezTo>
                      <a:cubicBezTo>
                        <a:pt x="189" y="119"/>
                        <a:pt x="199" y="120"/>
                        <a:pt x="202" y="122"/>
                      </a:cubicBezTo>
                      <a:cubicBezTo>
                        <a:pt x="206" y="124"/>
                        <a:pt x="214" y="130"/>
                        <a:pt x="214" y="130"/>
                      </a:cubicBezTo>
                      <a:cubicBezTo>
                        <a:pt x="224" y="145"/>
                        <a:pt x="228" y="158"/>
                        <a:pt x="244" y="168"/>
                      </a:cubicBezTo>
                      <a:cubicBezTo>
                        <a:pt x="250" y="172"/>
                        <a:pt x="262" y="178"/>
                        <a:pt x="262" y="178"/>
                      </a:cubicBezTo>
                      <a:cubicBezTo>
                        <a:pt x="265" y="178"/>
                        <a:pt x="286" y="182"/>
                        <a:pt x="284" y="170"/>
                      </a:cubicBezTo>
                      <a:cubicBezTo>
                        <a:pt x="283" y="164"/>
                        <a:pt x="268" y="160"/>
                        <a:pt x="268" y="160"/>
                      </a:cubicBezTo>
                      <a:cubicBezTo>
                        <a:pt x="261" y="150"/>
                        <a:pt x="270" y="143"/>
                        <a:pt x="256" y="138"/>
                      </a:cubicBezTo>
                      <a:cubicBezTo>
                        <a:pt x="254" y="136"/>
                        <a:pt x="251" y="135"/>
                        <a:pt x="250" y="132"/>
                      </a:cubicBezTo>
                      <a:cubicBezTo>
                        <a:pt x="248" y="129"/>
                        <a:pt x="250" y="125"/>
                        <a:pt x="248" y="122"/>
                      </a:cubicBezTo>
                      <a:cubicBezTo>
                        <a:pt x="246" y="118"/>
                        <a:pt x="240" y="118"/>
                        <a:pt x="236" y="116"/>
                      </a:cubicBezTo>
                      <a:cubicBezTo>
                        <a:pt x="230" y="107"/>
                        <a:pt x="227" y="100"/>
                        <a:pt x="240" y="96"/>
                      </a:cubicBezTo>
                      <a:cubicBezTo>
                        <a:pt x="236" y="83"/>
                        <a:pt x="236" y="84"/>
                        <a:pt x="220" y="86"/>
                      </a:cubicBezTo>
                      <a:cubicBezTo>
                        <a:pt x="209" y="82"/>
                        <a:pt x="208" y="82"/>
                        <a:pt x="210" y="70"/>
                      </a:cubicBezTo>
                      <a:cubicBezTo>
                        <a:pt x="207" y="60"/>
                        <a:pt x="199" y="57"/>
                        <a:pt x="190" y="54"/>
                      </a:cubicBezTo>
                      <a:cubicBezTo>
                        <a:pt x="181" y="45"/>
                        <a:pt x="181" y="42"/>
                        <a:pt x="168" y="38"/>
                      </a:cubicBezTo>
                      <a:cubicBezTo>
                        <a:pt x="164" y="37"/>
                        <a:pt x="156" y="34"/>
                        <a:pt x="156" y="34"/>
                      </a:cubicBezTo>
                      <a:cubicBezTo>
                        <a:pt x="146" y="24"/>
                        <a:pt x="134" y="21"/>
                        <a:pt x="120" y="16"/>
                      </a:cubicBezTo>
                      <a:cubicBezTo>
                        <a:pt x="113" y="14"/>
                        <a:pt x="108" y="8"/>
                        <a:pt x="102" y="4"/>
                      </a:cubicBezTo>
                      <a:cubicBezTo>
                        <a:pt x="100" y="3"/>
                        <a:pt x="96" y="0"/>
                        <a:pt x="96" y="0"/>
                      </a:cubicBezTo>
                      <a:cubicBezTo>
                        <a:pt x="83" y="2"/>
                        <a:pt x="79" y="1"/>
                        <a:pt x="70" y="10"/>
                      </a:cubicBezTo>
                      <a:cubicBezTo>
                        <a:pt x="67" y="19"/>
                        <a:pt x="63" y="27"/>
                        <a:pt x="56" y="32"/>
                      </a:cubicBezTo>
                      <a:cubicBezTo>
                        <a:pt x="49" y="30"/>
                        <a:pt x="52" y="31"/>
                        <a:pt x="46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7" name="Freeform 81"/>
                <p:cNvSpPr>
                  <a:spLocks/>
                </p:cNvSpPr>
                <p:nvPr/>
              </p:nvSpPr>
              <p:spPr bwMode="ltGray">
                <a:xfrm>
                  <a:off x="4770" y="599"/>
                  <a:ext cx="33" cy="26"/>
                </a:xfrm>
                <a:custGeom>
                  <a:avLst/>
                  <a:gdLst>
                    <a:gd name="T0" fmla="*/ 0 w 78"/>
                    <a:gd name="T1" fmla="*/ 0 h 78"/>
                    <a:gd name="T2" fmla="*/ 0 w 78"/>
                    <a:gd name="T3" fmla="*/ 0 h 78"/>
                    <a:gd name="T4" fmla="*/ 0 w 78"/>
                    <a:gd name="T5" fmla="*/ 0 h 78"/>
                    <a:gd name="T6" fmla="*/ 0 w 78"/>
                    <a:gd name="T7" fmla="*/ 0 h 78"/>
                    <a:gd name="T8" fmla="*/ 0 w 78"/>
                    <a:gd name="T9" fmla="*/ 0 h 78"/>
                    <a:gd name="T10" fmla="*/ 0 w 78"/>
                    <a:gd name="T11" fmla="*/ 0 h 78"/>
                    <a:gd name="T12" fmla="*/ 0 w 78"/>
                    <a:gd name="T13" fmla="*/ 0 h 78"/>
                    <a:gd name="T14" fmla="*/ 0 w 78"/>
                    <a:gd name="T15" fmla="*/ 0 h 78"/>
                    <a:gd name="T16" fmla="*/ 0 w 78"/>
                    <a:gd name="T17" fmla="*/ 0 h 78"/>
                    <a:gd name="T18" fmla="*/ 0 w 78"/>
                    <a:gd name="T19" fmla="*/ 0 h 78"/>
                    <a:gd name="T20" fmla="*/ 0 w 78"/>
                    <a:gd name="T21" fmla="*/ 0 h 78"/>
                    <a:gd name="T22" fmla="*/ 0 w 78"/>
                    <a:gd name="T23" fmla="*/ 0 h 7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78" h="78">
                      <a:moveTo>
                        <a:pt x="1" y="58"/>
                      </a:moveTo>
                      <a:cubicBezTo>
                        <a:pt x="6" y="44"/>
                        <a:pt x="18" y="57"/>
                        <a:pt x="27" y="60"/>
                      </a:cubicBezTo>
                      <a:cubicBezTo>
                        <a:pt x="35" y="57"/>
                        <a:pt x="38" y="52"/>
                        <a:pt x="45" y="48"/>
                      </a:cubicBezTo>
                      <a:cubicBezTo>
                        <a:pt x="48" y="40"/>
                        <a:pt x="51" y="36"/>
                        <a:pt x="57" y="30"/>
                      </a:cubicBezTo>
                      <a:cubicBezTo>
                        <a:pt x="55" y="23"/>
                        <a:pt x="43" y="14"/>
                        <a:pt x="43" y="14"/>
                      </a:cubicBezTo>
                      <a:cubicBezTo>
                        <a:pt x="33" y="0"/>
                        <a:pt x="30" y="1"/>
                        <a:pt x="43" y="4"/>
                      </a:cubicBezTo>
                      <a:cubicBezTo>
                        <a:pt x="54" y="11"/>
                        <a:pt x="58" y="22"/>
                        <a:pt x="71" y="26"/>
                      </a:cubicBezTo>
                      <a:cubicBezTo>
                        <a:pt x="78" y="37"/>
                        <a:pt x="78" y="46"/>
                        <a:pt x="67" y="54"/>
                      </a:cubicBezTo>
                      <a:cubicBezTo>
                        <a:pt x="51" y="49"/>
                        <a:pt x="53" y="71"/>
                        <a:pt x="33" y="78"/>
                      </a:cubicBezTo>
                      <a:cubicBezTo>
                        <a:pt x="16" y="72"/>
                        <a:pt x="25" y="76"/>
                        <a:pt x="9" y="66"/>
                      </a:cubicBezTo>
                      <a:cubicBezTo>
                        <a:pt x="7" y="65"/>
                        <a:pt x="3" y="62"/>
                        <a:pt x="3" y="62"/>
                      </a:cubicBezTo>
                      <a:cubicBezTo>
                        <a:pt x="0" y="54"/>
                        <a:pt x="13" y="42"/>
                        <a:pt x="1" y="5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8" name="Freeform 82"/>
                <p:cNvSpPr>
                  <a:spLocks/>
                </p:cNvSpPr>
                <p:nvPr/>
              </p:nvSpPr>
              <p:spPr bwMode="ltGray">
                <a:xfrm>
                  <a:off x="4840" y="544"/>
                  <a:ext cx="8" cy="6"/>
                </a:xfrm>
                <a:custGeom>
                  <a:avLst/>
                  <a:gdLst>
                    <a:gd name="T0" fmla="*/ 0 w 17"/>
                    <a:gd name="T1" fmla="*/ 0 h 18"/>
                    <a:gd name="T2" fmla="*/ 0 w 17"/>
                    <a:gd name="T3" fmla="*/ 0 h 18"/>
                    <a:gd name="T4" fmla="*/ 0 w 17"/>
                    <a:gd name="T5" fmla="*/ 0 h 1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7" h="18">
                      <a:moveTo>
                        <a:pt x="3" y="4"/>
                      </a:moveTo>
                      <a:cubicBezTo>
                        <a:pt x="17" y="7"/>
                        <a:pt x="16" y="18"/>
                        <a:pt x="3" y="14"/>
                      </a:cubicBezTo>
                      <a:cubicBezTo>
                        <a:pt x="0" y="6"/>
                        <a:pt x="7" y="0"/>
                        <a:pt x="3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9" name="Freeform 83"/>
                <p:cNvSpPr>
                  <a:spLocks/>
                </p:cNvSpPr>
                <p:nvPr/>
              </p:nvSpPr>
              <p:spPr bwMode="ltGray">
                <a:xfrm>
                  <a:off x="4747" y="494"/>
                  <a:ext cx="8" cy="5"/>
                </a:xfrm>
                <a:custGeom>
                  <a:avLst/>
                  <a:gdLst>
                    <a:gd name="T0" fmla="*/ 0 w 20"/>
                    <a:gd name="T1" fmla="*/ 0 h 15"/>
                    <a:gd name="T2" fmla="*/ 0 w 20"/>
                    <a:gd name="T3" fmla="*/ 0 h 15"/>
                    <a:gd name="T4" fmla="*/ 0 w 20"/>
                    <a:gd name="T5" fmla="*/ 0 h 15"/>
                    <a:gd name="T6" fmla="*/ 0 w 20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1"/>
                        <a:pt x="6" y="0"/>
                        <a:pt x="17" y="2"/>
                      </a:cubicBezTo>
                      <a:cubicBezTo>
                        <a:pt x="20" y="10"/>
                        <a:pt x="18" y="15"/>
                        <a:pt x="9" y="12"/>
                      </a:cubicBezTo>
                      <a:cubicBezTo>
                        <a:pt x="4" y="4"/>
                        <a:pt x="4" y="4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0" name="Freeform 84"/>
                <p:cNvSpPr>
                  <a:spLocks/>
                </p:cNvSpPr>
                <p:nvPr/>
              </p:nvSpPr>
              <p:spPr bwMode="ltGray">
                <a:xfrm>
                  <a:off x="4676" y="536"/>
                  <a:ext cx="8" cy="5"/>
                </a:xfrm>
                <a:custGeom>
                  <a:avLst/>
                  <a:gdLst>
                    <a:gd name="T0" fmla="*/ 0 w 20"/>
                    <a:gd name="T1" fmla="*/ 0 h 15"/>
                    <a:gd name="T2" fmla="*/ 0 w 20"/>
                    <a:gd name="T3" fmla="*/ 0 h 15"/>
                    <a:gd name="T4" fmla="*/ 0 w 20"/>
                    <a:gd name="T5" fmla="*/ 0 h 15"/>
                    <a:gd name="T6" fmla="*/ 0 w 20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2"/>
                        <a:pt x="3" y="0"/>
                        <a:pt x="15" y="2"/>
                      </a:cubicBezTo>
                      <a:cubicBezTo>
                        <a:pt x="16" y="4"/>
                        <a:pt x="20" y="12"/>
                        <a:pt x="15" y="14"/>
                      </a:cubicBezTo>
                      <a:cubicBezTo>
                        <a:pt x="12" y="15"/>
                        <a:pt x="7" y="12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1" name="Freeform 85"/>
                <p:cNvSpPr>
                  <a:spLocks/>
                </p:cNvSpPr>
                <p:nvPr/>
              </p:nvSpPr>
              <p:spPr bwMode="ltGray">
                <a:xfrm>
                  <a:off x="4598" y="523"/>
                  <a:ext cx="34" cy="27"/>
                </a:xfrm>
                <a:custGeom>
                  <a:avLst/>
                  <a:gdLst>
                    <a:gd name="T0" fmla="*/ 0 w 80"/>
                    <a:gd name="T1" fmla="*/ 0 h 80"/>
                    <a:gd name="T2" fmla="*/ 0 w 80"/>
                    <a:gd name="T3" fmla="*/ 0 h 80"/>
                    <a:gd name="T4" fmla="*/ 0 w 80"/>
                    <a:gd name="T5" fmla="*/ 0 h 80"/>
                    <a:gd name="T6" fmla="*/ 0 w 80"/>
                    <a:gd name="T7" fmla="*/ 0 h 80"/>
                    <a:gd name="T8" fmla="*/ 0 w 80"/>
                    <a:gd name="T9" fmla="*/ 0 h 80"/>
                    <a:gd name="T10" fmla="*/ 0 w 80"/>
                    <a:gd name="T11" fmla="*/ 0 h 80"/>
                    <a:gd name="T12" fmla="*/ 0 w 80"/>
                    <a:gd name="T13" fmla="*/ 0 h 80"/>
                    <a:gd name="T14" fmla="*/ 0 w 80"/>
                    <a:gd name="T15" fmla="*/ 0 h 80"/>
                    <a:gd name="T16" fmla="*/ 0 w 80"/>
                    <a:gd name="T17" fmla="*/ 0 h 80"/>
                    <a:gd name="T18" fmla="*/ 0 w 80"/>
                    <a:gd name="T19" fmla="*/ 0 h 80"/>
                    <a:gd name="T20" fmla="*/ 0 w 80"/>
                    <a:gd name="T21" fmla="*/ 0 h 80"/>
                    <a:gd name="T22" fmla="*/ 0 w 80"/>
                    <a:gd name="T23" fmla="*/ 0 h 80"/>
                    <a:gd name="T24" fmla="*/ 0 w 80"/>
                    <a:gd name="T25" fmla="*/ 0 h 80"/>
                    <a:gd name="T26" fmla="*/ 0 w 80"/>
                    <a:gd name="T27" fmla="*/ 0 h 80"/>
                    <a:gd name="T28" fmla="*/ 0 w 80"/>
                    <a:gd name="T29" fmla="*/ 0 h 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80" h="80">
                      <a:moveTo>
                        <a:pt x="0" y="50"/>
                      </a:moveTo>
                      <a:cubicBezTo>
                        <a:pt x="1" y="47"/>
                        <a:pt x="12" y="25"/>
                        <a:pt x="14" y="24"/>
                      </a:cubicBezTo>
                      <a:cubicBezTo>
                        <a:pt x="17" y="22"/>
                        <a:pt x="26" y="20"/>
                        <a:pt x="26" y="20"/>
                      </a:cubicBezTo>
                      <a:cubicBezTo>
                        <a:pt x="34" y="23"/>
                        <a:pt x="40" y="21"/>
                        <a:pt x="48" y="18"/>
                      </a:cubicBezTo>
                      <a:cubicBezTo>
                        <a:pt x="52" y="12"/>
                        <a:pt x="54" y="6"/>
                        <a:pt x="58" y="0"/>
                      </a:cubicBezTo>
                      <a:cubicBezTo>
                        <a:pt x="70" y="4"/>
                        <a:pt x="76" y="28"/>
                        <a:pt x="80" y="40"/>
                      </a:cubicBezTo>
                      <a:cubicBezTo>
                        <a:pt x="75" y="54"/>
                        <a:pt x="80" y="50"/>
                        <a:pt x="70" y="56"/>
                      </a:cubicBezTo>
                      <a:cubicBezTo>
                        <a:pt x="61" y="53"/>
                        <a:pt x="59" y="54"/>
                        <a:pt x="54" y="62"/>
                      </a:cubicBezTo>
                      <a:cubicBezTo>
                        <a:pt x="57" y="71"/>
                        <a:pt x="56" y="75"/>
                        <a:pt x="48" y="80"/>
                      </a:cubicBezTo>
                      <a:cubicBezTo>
                        <a:pt x="40" y="77"/>
                        <a:pt x="39" y="72"/>
                        <a:pt x="32" y="68"/>
                      </a:cubicBezTo>
                      <a:cubicBezTo>
                        <a:pt x="26" y="59"/>
                        <a:pt x="30" y="57"/>
                        <a:pt x="38" y="52"/>
                      </a:cubicBezTo>
                      <a:cubicBezTo>
                        <a:pt x="41" y="42"/>
                        <a:pt x="39" y="34"/>
                        <a:pt x="30" y="28"/>
                      </a:cubicBezTo>
                      <a:cubicBezTo>
                        <a:pt x="20" y="31"/>
                        <a:pt x="30" y="40"/>
                        <a:pt x="20" y="48"/>
                      </a:cubicBezTo>
                      <a:cubicBezTo>
                        <a:pt x="16" y="51"/>
                        <a:pt x="8" y="56"/>
                        <a:pt x="8" y="56"/>
                      </a:cubicBezTo>
                      <a:cubicBezTo>
                        <a:pt x="2" y="50"/>
                        <a:pt x="5" y="50"/>
                        <a:pt x="0" y="5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2" name="Freeform 86"/>
                <p:cNvSpPr>
                  <a:spLocks/>
                </p:cNvSpPr>
                <p:nvPr/>
              </p:nvSpPr>
              <p:spPr bwMode="ltGray">
                <a:xfrm>
                  <a:off x="4587" y="466"/>
                  <a:ext cx="40" cy="58"/>
                </a:xfrm>
                <a:custGeom>
                  <a:avLst/>
                  <a:gdLst>
                    <a:gd name="T0" fmla="*/ 0 w 94"/>
                    <a:gd name="T1" fmla="*/ 0 h 174"/>
                    <a:gd name="T2" fmla="*/ 0 w 94"/>
                    <a:gd name="T3" fmla="*/ 0 h 174"/>
                    <a:gd name="T4" fmla="*/ 0 w 94"/>
                    <a:gd name="T5" fmla="*/ 0 h 174"/>
                    <a:gd name="T6" fmla="*/ 0 w 94"/>
                    <a:gd name="T7" fmla="*/ 0 h 174"/>
                    <a:gd name="T8" fmla="*/ 0 w 94"/>
                    <a:gd name="T9" fmla="*/ 0 h 174"/>
                    <a:gd name="T10" fmla="*/ 0 w 94"/>
                    <a:gd name="T11" fmla="*/ 0 h 174"/>
                    <a:gd name="T12" fmla="*/ 0 w 94"/>
                    <a:gd name="T13" fmla="*/ 0 h 174"/>
                    <a:gd name="T14" fmla="*/ 0 w 94"/>
                    <a:gd name="T15" fmla="*/ 0 h 174"/>
                    <a:gd name="T16" fmla="*/ 0 w 94"/>
                    <a:gd name="T17" fmla="*/ 0 h 174"/>
                    <a:gd name="T18" fmla="*/ 0 w 94"/>
                    <a:gd name="T19" fmla="*/ 0 h 174"/>
                    <a:gd name="T20" fmla="*/ 0 w 94"/>
                    <a:gd name="T21" fmla="*/ 0 h 174"/>
                    <a:gd name="T22" fmla="*/ 0 w 94"/>
                    <a:gd name="T23" fmla="*/ 0 h 174"/>
                    <a:gd name="T24" fmla="*/ 0 w 94"/>
                    <a:gd name="T25" fmla="*/ 0 h 174"/>
                    <a:gd name="T26" fmla="*/ 0 w 94"/>
                    <a:gd name="T27" fmla="*/ 0 h 174"/>
                    <a:gd name="T28" fmla="*/ 0 w 94"/>
                    <a:gd name="T29" fmla="*/ 0 h 174"/>
                    <a:gd name="T30" fmla="*/ 0 w 94"/>
                    <a:gd name="T31" fmla="*/ 0 h 174"/>
                    <a:gd name="T32" fmla="*/ 0 w 94"/>
                    <a:gd name="T33" fmla="*/ 0 h 174"/>
                    <a:gd name="T34" fmla="*/ 0 w 94"/>
                    <a:gd name="T35" fmla="*/ 0 h 174"/>
                    <a:gd name="T36" fmla="*/ 0 w 94"/>
                    <a:gd name="T37" fmla="*/ 0 h 174"/>
                    <a:gd name="T38" fmla="*/ 0 w 94"/>
                    <a:gd name="T39" fmla="*/ 0 h 174"/>
                    <a:gd name="T40" fmla="*/ 0 w 94"/>
                    <a:gd name="T41" fmla="*/ 0 h 174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94" h="174">
                      <a:moveTo>
                        <a:pt x="14" y="96"/>
                      </a:moveTo>
                      <a:cubicBezTo>
                        <a:pt x="11" y="109"/>
                        <a:pt x="15" y="120"/>
                        <a:pt x="26" y="128"/>
                      </a:cubicBezTo>
                      <a:cubicBezTo>
                        <a:pt x="34" y="120"/>
                        <a:pt x="35" y="119"/>
                        <a:pt x="32" y="108"/>
                      </a:cubicBezTo>
                      <a:cubicBezTo>
                        <a:pt x="35" y="92"/>
                        <a:pt x="39" y="92"/>
                        <a:pt x="52" y="100"/>
                      </a:cubicBezTo>
                      <a:cubicBezTo>
                        <a:pt x="59" y="110"/>
                        <a:pt x="49" y="114"/>
                        <a:pt x="46" y="124"/>
                      </a:cubicBezTo>
                      <a:cubicBezTo>
                        <a:pt x="50" y="137"/>
                        <a:pt x="57" y="129"/>
                        <a:pt x="66" y="126"/>
                      </a:cubicBezTo>
                      <a:cubicBezTo>
                        <a:pt x="77" y="129"/>
                        <a:pt x="79" y="131"/>
                        <a:pt x="76" y="142"/>
                      </a:cubicBezTo>
                      <a:cubicBezTo>
                        <a:pt x="67" y="139"/>
                        <a:pt x="65" y="141"/>
                        <a:pt x="58" y="148"/>
                      </a:cubicBezTo>
                      <a:cubicBezTo>
                        <a:pt x="60" y="160"/>
                        <a:pt x="62" y="170"/>
                        <a:pt x="74" y="174"/>
                      </a:cubicBezTo>
                      <a:cubicBezTo>
                        <a:pt x="77" y="165"/>
                        <a:pt x="74" y="157"/>
                        <a:pt x="84" y="154"/>
                      </a:cubicBezTo>
                      <a:cubicBezTo>
                        <a:pt x="91" y="143"/>
                        <a:pt x="94" y="122"/>
                        <a:pt x="82" y="112"/>
                      </a:cubicBezTo>
                      <a:cubicBezTo>
                        <a:pt x="77" y="108"/>
                        <a:pt x="66" y="108"/>
                        <a:pt x="60" y="106"/>
                      </a:cubicBezTo>
                      <a:cubicBezTo>
                        <a:pt x="65" y="92"/>
                        <a:pt x="66" y="87"/>
                        <a:pt x="50" y="82"/>
                      </a:cubicBezTo>
                      <a:cubicBezTo>
                        <a:pt x="48" y="82"/>
                        <a:pt x="37" y="86"/>
                        <a:pt x="34" y="82"/>
                      </a:cubicBezTo>
                      <a:cubicBezTo>
                        <a:pt x="32" y="79"/>
                        <a:pt x="30" y="70"/>
                        <a:pt x="30" y="70"/>
                      </a:cubicBezTo>
                      <a:cubicBezTo>
                        <a:pt x="32" y="54"/>
                        <a:pt x="32" y="52"/>
                        <a:pt x="42" y="42"/>
                      </a:cubicBezTo>
                      <a:cubicBezTo>
                        <a:pt x="41" y="30"/>
                        <a:pt x="45" y="5"/>
                        <a:pt x="30" y="0"/>
                      </a:cubicBezTo>
                      <a:cubicBezTo>
                        <a:pt x="14" y="4"/>
                        <a:pt x="16" y="4"/>
                        <a:pt x="18" y="22"/>
                      </a:cubicBezTo>
                      <a:cubicBezTo>
                        <a:pt x="16" y="39"/>
                        <a:pt x="15" y="35"/>
                        <a:pt x="4" y="46"/>
                      </a:cubicBezTo>
                      <a:cubicBezTo>
                        <a:pt x="0" y="59"/>
                        <a:pt x="5" y="67"/>
                        <a:pt x="14" y="76"/>
                      </a:cubicBezTo>
                      <a:cubicBezTo>
                        <a:pt x="15" y="80"/>
                        <a:pt x="17" y="93"/>
                        <a:pt x="14" y="9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3" name="Freeform 87"/>
                <p:cNvSpPr>
                  <a:spLocks/>
                </p:cNvSpPr>
                <p:nvPr/>
              </p:nvSpPr>
              <p:spPr bwMode="ltGray">
                <a:xfrm>
                  <a:off x="4597" y="508"/>
                  <a:ext cx="14" cy="17"/>
                </a:xfrm>
                <a:custGeom>
                  <a:avLst/>
                  <a:gdLst>
                    <a:gd name="T0" fmla="*/ 0 w 32"/>
                    <a:gd name="T1" fmla="*/ 0 h 50"/>
                    <a:gd name="T2" fmla="*/ 0 w 32"/>
                    <a:gd name="T3" fmla="*/ 0 h 50"/>
                    <a:gd name="T4" fmla="*/ 0 w 32"/>
                    <a:gd name="T5" fmla="*/ 0 h 50"/>
                    <a:gd name="T6" fmla="*/ 0 w 32"/>
                    <a:gd name="T7" fmla="*/ 0 h 50"/>
                    <a:gd name="T8" fmla="*/ 0 w 32"/>
                    <a:gd name="T9" fmla="*/ 0 h 50"/>
                    <a:gd name="T10" fmla="*/ 0 w 32"/>
                    <a:gd name="T11" fmla="*/ 0 h 50"/>
                    <a:gd name="T12" fmla="*/ 0 w 32"/>
                    <a:gd name="T13" fmla="*/ 0 h 50"/>
                    <a:gd name="T14" fmla="*/ 0 w 32"/>
                    <a:gd name="T15" fmla="*/ 0 h 5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2" h="50">
                      <a:moveTo>
                        <a:pt x="6" y="24"/>
                      </a:moveTo>
                      <a:cubicBezTo>
                        <a:pt x="0" y="15"/>
                        <a:pt x="3" y="6"/>
                        <a:pt x="12" y="0"/>
                      </a:cubicBezTo>
                      <a:cubicBezTo>
                        <a:pt x="23" y="3"/>
                        <a:pt x="23" y="5"/>
                        <a:pt x="20" y="16"/>
                      </a:cubicBezTo>
                      <a:cubicBezTo>
                        <a:pt x="21" y="19"/>
                        <a:pt x="20" y="22"/>
                        <a:pt x="22" y="24"/>
                      </a:cubicBezTo>
                      <a:cubicBezTo>
                        <a:pt x="23" y="26"/>
                        <a:pt x="27" y="24"/>
                        <a:pt x="28" y="26"/>
                      </a:cubicBezTo>
                      <a:cubicBezTo>
                        <a:pt x="30" y="29"/>
                        <a:pt x="32" y="38"/>
                        <a:pt x="32" y="38"/>
                      </a:cubicBezTo>
                      <a:cubicBezTo>
                        <a:pt x="29" y="46"/>
                        <a:pt x="26" y="47"/>
                        <a:pt x="18" y="50"/>
                      </a:cubicBezTo>
                      <a:cubicBezTo>
                        <a:pt x="12" y="41"/>
                        <a:pt x="18" y="24"/>
                        <a:pt x="6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4" name="Freeform 88"/>
                <p:cNvSpPr>
                  <a:spLocks/>
                </p:cNvSpPr>
                <p:nvPr/>
              </p:nvSpPr>
              <p:spPr bwMode="ltGray">
                <a:xfrm>
                  <a:off x="4569" y="512"/>
                  <a:ext cx="19" cy="17"/>
                </a:xfrm>
                <a:custGeom>
                  <a:avLst/>
                  <a:gdLst>
                    <a:gd name="T0" fmla="*/ 0 w 43"/>
                    <a:gd name="T1" fmla="*/ 0 h 50"/>
                    <a:gd name="T2" fmla="*/ 0 w 43"/>
                    <a:gd name="T3" fmla="*/ 0 h 50"/>
                    <a:gd name="T4" fmla="*/ 0 w 43"/>
                    <a:gd name="T5" fmla="*/ 0 h 50"/>
                    <a:gd name="T6" fmla="*/ 0 w 43"/>
                    <a:gd name="T7" fmla="*/ 0 h 50"/>
                    <a:gd name="T8" fmla="*/ 0 w 43"/>
                    <a:gd name="T9" fmla="*/ 0 h 50"/>
                    <a:gd name="T10" fmla="*/ 0 w 43"/>
                    <a:gd name="T11" fmla="*/ 0 h 5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3" h="50">
                      <a:moveTo>
                        <a:pt x="0" y="44"/>
                      </a:moveTo>
                      <a:cubicBezTo>
                        <a:pt x="6" y="38"/>
                        <a:pt x="18" y="29"/>
                        <a:pt x="22" y="20"/>
                      </a:cubicBezTo>
                      <a:cubicBezTo>
                        <a:pt x="27" y="10"/>
                        <a:pt x="25" y="4"/>
                        <a:pt x="36" y="0"/>
                      </a:cubicBezTo>
                      <a:cubicBezTo>
                        <a:pt x="43" y="11"/>
                        <a:pt x="36" y="24"/>
                        <a:pt x="24" y="28"/>
                      </a:cubicBezTo>
                      <a:cubicBezTo>
                        <a:pt x="21" y="38"/>
                        <a:pt x="12" y="47"/>
                        <a:pt x="2" y="50"/>
                      </a:cubicBezTo>
                      <a:cubicBezTo>
                        <a:pt x="1" y="48"/>
                        <a:pt x="0" y="44"/>
                        <a:pt x="0" y="4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5" name="Freeform 89"/>
                <p:cNvSpPr>
                  <a:spLocks/>
                </p:cNvSpPr>
                <p:nvPr/>
              </p:nvSpPr>
              <p:spPr bwMode="ltGray">
                <a:xfrm>
                  <a:off x="4784" y="275"/>
                  <a:ext cx="18" cy="10"/>
                </a:xfrm>
                <a:custGeom>
                  <a:avLst/>
                  <a:gdLst>
                    <a:gd name="T0" fmla="*/ 0 w 41"/>
                    <a:gd name="T1" fmla="*/ 0 h 29"/>
                    <a:gd name="T2" fmla="*/ 0 w 41"/>
                    <a:gd name="T3" fmla="*/ 0 h 29"/>
                    <a:gd name="T4" fmla="*/ 0 w 41"/>
                    <a:gd name="T5" fmla="*/ 0 h 29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1" h="29">
                      <a:moveTo>
                        <a:pt x="0" y="25"/>
                      </a:moveTo>
                      <a:cubicBezTo>
                        <a:pt x="10" y="11"/>
                        <a:pt x="41" y="0"/>
                        <a:pt x="12" y="29"/>
                      </a:cubicBezTo>
                      <a:cubicBezTo>
                        <a:pt x="8" y="28"/>
                        <a:pt x="0" y="25"/>
                        <a:pt x="0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6" name="Freeform 90"/>
                <p:cNvSpPr>
                  <a:spLocks/>
                </p:cNvSpPr>
                <p:nvPr/>
              </p:nvSpPr>
              <p:spPr bwMode="ltGray">
                <a:xfrm>
                  <a:off x="4293" y="246"/>
                  <a:ext cx="438" cy="152"/>
                </a:xfrm>
                <a:custGeom>
                  <a:avLst/>
                  <a:gdLst>
                    <a:gd name="T0" fmla="*/ 73 w 438"/>
                    <a:gd name="T1" fmla="*/ 1 h 152"/>
                    <a:gd name="T2" fmla="*/ 438 w 438"/>
                    <a:gd name="T3" fmla="*/ 0 h 152"/>
                    <a:gd name="T4" fmla="*/ 416 w 438"/>
                    <a:gd name="T5" fmla="*/ 54 h 152"/>
                    <a:gd name="T6" fmla="*/ 397 w 438"/>
                    <a:gd name="T7" fmla="*/ 68 h 152"/>
                    <a:gd name="T8" fmla="*/ 392 w 438"/>
                    <a:gd name="T9" fmla="*/ 70 h 152"/>
                    <a:gd name="T10" fmla="*/ 375 w 438"/>
                    <a:gd name="T11" fmla="*/ 73 h 152"/>
                    <a:gd name="T12" fmla="*/ 361 w 438"/>
                    <a:gd name="T13" fmla="*/ 88 h 152"/>
                    <a:gd name="T14" fmla="*/ 362 w 438"/>
                    <a:gd name="T15" fmla="*/ 99 h 152"/>
                    <a:gd name="T16" fmla="*/ 364 w 438"/>
                    <a:gd name="T17" fmla="*/ 107 h 152"/>
                    <a:gd name="T18" fmla="*/ 366 w 438"/>
                    <a:gd name="T19" fmla="*/ 113 h 152"/>
                    <a:gd name="T20" fmla="*/ 362 w 438"/>
                    <a:gd name="T21" fmla="*/ 122 h 152"/>
                    <a:gd name="T22" fmla="*/ 351 w 438"/>
                    <a:gd name="T23" fmla="*/ 120 h 152"/>
                    <a:gd name="T24" fmla="*/ 342 w 438"/>
                    <a:gd name="T25" fmla="*/ 129 h 152"/>
                    <a:gd name="T26" fmla="*/ 347 w 438"/>
                    <a:gd name="T27" fmla="*/ 105 h 152"/>
                    <a:gd name="T28" fmla="*/ 338 w 438"/>
                    <a:gd name="T29" fmla="*/ 100 h 152"/>
                    <a:gd name="T30" fmla="*/ 344 w 438"/>
                    <a:gd name="T31" fmla="*/ 93 h 152"/>
                    <a:gd name="T32" fmla="*/ 342 w 438"/>
                    <a:gd name="T33" fmla="*/ 89 h 152"/>
                    <a:gd name="T34" fmla="*/ 320 w 438"/>
                    <a:gd name="T35" fmla="*/ 94 h 152"/>
                    <a:gd name="T36" fmla="*/ 317 w 438"/>
                    <a:gd name="T37" fmla="*/ 85 h 152"/>
                    <a:gd name="T38" fmla="*/ 297 w 438"/>
                    <a:gd name="T39" fmla="*/ 94 h 152"/>
                    <a:gd name="T40" fmla="*/ 320 w 438"/>
                    <a:gd name="T41" fmla="*/ 103 h 152"/>
                    <a:gd name="T42" fmla="*/ 305 w 438"/>
                    <a:gd name="T43" fmla="*/ 117 h 152"/>
                    <a:gd name="T44" fmla="*/ 311 w 438"/>
                    <a:gd name="T45" fmla="*/ 126 h 152"/>
                    <a:gd name="T46" fmla="*/ 315 w 438"/>
                    <a:gd name="T47" fmla="*/ 138 h 152"/>
                    <a:gd name="T48" fmla="*/ 309 w 438"/>
                    <a:gd name="T49" fmla="*/ 139 h 152"/>
                    <a:gd name="T50" fmla="*/ 314 w 438"/>
                    <a:gd name="T51" fmla="*/ 144 h 152"/>
                    <a:gd name="T52" fmla="*/ 307 w 438"/>
                    <a:gd name="T53" fmla="*/ 152 h 152"/>
                    <a:gd name="T54" fmla="*/ 0 w 438"/>
                    <a:gd name="T55" fmla="*/ 149 h 152"/>
                    <a:gd name="T56" fmla="*/ 73 w 438"/>
                    <a:gd name="T57" fmla="*/ 1 h 152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438" h="152">
                      <a:moveTo>
                        <a:pt x="73" y="1"/>
                      </a:moveTo>
                      <a:lnTo>
                        <a:pt x="438" y="0"/>
                      </a:lnTo>
                      <a:cubicBezTo>
                        <a:pt x="432" y="15"/>
                        <a:pt x="429" y="42"/>
                        <a:pt x="416" y="54"/>
                      </a:cubicBezTo>
                      <a:cubicBezTo>
                        <a:pt x="410" y="60"/>
                        <a:pt x="405" y="63"/>
                        <a:pt x="397" y="68"/>
                      </a:cubicBezTo>
                      <a:cubicBezTo>
                        <a:pt x="396" y="69"/>
                        <a:pt x="392" y="70"/>
                        <a:pt x="392" y="70"/>
                      </a:cubicBezTo>
                      <a:cubicBezTo>
                        <a:pt x="377" y="63"/>
                        <a:pt x="385" y="68"/>
                        <a:pt x="375" y="73"/>
                      </a:cubicBezTo>
                      <a:cubicBezTo>
                        <a:pt x="371" y="82"/>
                        <a:pt x="371" y="83"/>
                        <a:pt x="361" y="88"/>
                      </a:cubicBezTo>
                      <a:cubicBezTo>
                        <a:pt x="359" y="92"/>
                        <a:pt x="364" y="93"/>
                        <a:pt x="362" y="99"/>
                      </a:cubicBezTo>
                      <a:cubicBezTo>
                        <a:pt x="363" y="102"/>
                        <a:pt x="364" y="105"/>
                        <a:pt x="364" y="107"/>
                      </a:cubicBezTo>
                      <a:cubicBezTo>
                        <a:pt x="365" y="109"/>
                        <a:pt x="366" y="111"/>
                        <a:pt x="366" y="113"/>
                      </a:cubicBezTo>
                      <a:cubicBezTo>
                        <a:pt x="365" y="115"/>
                        <a:pt x="364" y="120"/>
                        <a:pt x="362" y="122"/>
                      </a:cubicBezTo>
                      <a:cubicBezTo>
                        <a:pt x="359" y="123"/>
                        <a:pt x="354" y="119"/>
                        <a:pt x="351" y="120"/>
                      </a:cubicBezTo>
                      <a:cubicBezTo>
                        <a:pt x="347" y="129"/>
                        <a:pt x="352" y="127"/>
                        <a:pt x="342" y="129"/>
                      </a:cubicBezTo>
                      <a:cubicBezTo>
                        <a:pt x="340" y="123"/>
                        <a:pt x="345" y="111"/>
                        <a:pt x="347" y="105"/>
                      </a:cubicBezTo>
                      <a:cubicBezTo>
                        <a:pt x="347" y="100"/>
                        <a:pt x="338" y="102"/>
                        <a:pt x="338" y="100"/>
                      </a:cubicBezTo>
                      <a:cubicBezTo>
                        <a:pt x="338" y="98"/>
                        <a:pt x="344" y="95"/>
                        <a:pt x="344" y="93"/>
                      </a:cubicBezTo>
                      <a:cubicBezTo>
                        <a:pt x="344" y="92"/>
                        <a:pt x="344" y="89"/>
                        <a:pt x="342" y="89"/>
                      </a:cubicBezTo>
                      <a:cubicBezTo>
                        <a:pt x="339" y="89"/>
                        <a:pt x="324" y="94"/>
                        <a:pt x="320" y="94"/>
                      </a:cubicBezTo>
                      <a:cubicBezTo>
                        <a:pt x="317" y="86"/>
                        <a:pt x="328" y="88"/>
                        <a:pt x="317" y="85"/>
                      </a:cubicBezTo>
                      <a:cubicBezTo>
                        <a:pt x="311" y="91"/>
                        <a:pt x="306" y="93"/>
                        <a:pt x="297" y="94"/>
                      </a:cubicBezTo>
                      <a:cubicBezTo>
                        <a:pt x="300" y="104"/>
                        <a:pt x="307" y="101"/>
                        <a:pt x="320" y="103"/>
                      </a:cubicBezTo>
                      <a:cubicBezTo>
                        <a:pt x="318" y="109"/>
                        <a:pt x="311" y="111"/>
                        <a:pt x="305" y="117"/>
                      </a:cubicBezTo>
                      <a:lnTo>
                        <a:pt x="311" y="126"/>
                      </a:lnTo>
                      <a:lnTo>
                        <a:pt x="315" y="138"/>
                      </a:lnTo>
                      <a:lnTo>
                        <a:pt x="309" y="139"/>
                      </a:lnTo>
                      <a:lnTo>
                        <a:pt x="314" y="144"/>
                      </a:lnTo>
                      <a:lnTo>
                        <a:pt x="307" y="152"/>
                      </a:lnTo>
                      <a:lnTo>
                        <a:pt x="0" y="149"/>
                      </a:lnTo>
                      <a:lnTo>
                        <a:pt x="73" y="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7" name="Freeform 91"/>
                <p:cNvSpPr>
                  <a:spLocks/>
                </p:cNvSpPr>
                <p:nvPr/>
              </p:nvSpPr>
              <p:spPr bwMode="ltGray">
                <a:xfrm>
                  <a:off x="4731" y="240"/>
                  <a:ext cx="20" cy="55"/>
                </a:xfrm>
                <a:custGeom>
                  <a:avLst/>
                  <a:gdLst>
                    <a:gd name="T0" fmla="*/ 0 w 47"/>
                    <a:gd name="T1" fmla="*/ 0 h 165"/>
                    <a:gd name="T2" fmla="*/ 0 w 47"/>
                    <a:gd name="T3" fmla="*/ 0 h 165"/>
                    <a:gd name="T4" fmla="*/ 0 w 47"/>
                    <a:gd name="T5" fmla="*/ 0 h 165"/>
                    <a:gd name="T6" fmla="*/ 0 w 47"/>
                    <a:gd name="T7" fmla="*/ 0 h 165"/>
                    <a:gd name="T8" fmla="*/ 0 w 47"/>
                    <a:gd name="T9" fmla="*/ 0 h 165"/>
                    <a:gd name="T10" fmla="*/ 0 w 47"/>
                    <a:gd name="T11" fmla="*/ 0 h 165"/>
                    <a:gd name="T12" fmla="*/ 0 w 47"/>
                    <a:gd name="T13" fmla="*/ 0 h 165"/>
                    <a:gd name="T14" fmla="*/ 0 w 47"/>
                    <a:gd name="T15" fmla="*/ 0 h 165"/>
                    <a:gd name="T16" fmla="*/ 0 w 47"/>
                    <a:gd name="T17" fmla="*/ 0 h 165"/>
                    <a:gd name="T18" fmla="*/ 0 w 47"/>
                    <a:gd name="T19" fmla="*/ 0 h 165"/>
                    <a:gd name="T20" fmla="*/ 0 w 47"/>
                    <a:gd name="T21" fmla="*/ 0 h 165"/>
                    <a:gd name="T22" fmla="*/ 0 w 47"/>
                    <a:gd name="T23" fmla="*/ 0 h 165"/>
                    <a:gd name="T24" fmla="*/ 0 w 47"/>
                    <a:gd name="T25" fmla="*/ 0 h 165"/>
                    <a:gd name="T26" fmla="*/ 0 w 47"/>
                    <a:gd name="T27" fmla="*/ 0 h 165"/>
                    <a:gd name="T28" fmla="*/ 0 w 47"/>
                    <a:gd name="T29" fmla="*/ 0 h 165"/>
                    <a:gd name="T30" fmla="*/ 0 w 47"/>
                    <a:gd name="T31" fmla="*/ 0 h 165"/>
                    <a:gd name="T32" fmla="*/ 0 w 47"/>
                    <a:gd name="T33" fmla="*/ 0 h 16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47" h="165">
                      <a:moveTo>
                        <a:pt x="5" y="156"/>
                      </a:moveTo>
                      <a:cubicBezTo>
                        <a:pt x="0" y="141"/>
                        <a:pt x="1" y="118"/>
                        <a:pt x="15" y="108"/>
                      </a:cubicBezTo>
                      <a:cubicBezTo>
                        <a:pt x="16" y="95"/>
                        <a:pt x="17" y="81"/>
                        <a:pt x="17" y="68"/>
                      </a:cubicBezTo>
                      <a:cubicBezTo>
                        <a:pt x="17" y="58"/>
                        <a:pt x="11" y="40"/>
                        <a:pt x="11" y="40"/>
                      </a:cubicBezTo>
                      <a:cubicBezTo>
                        <a:pt x="14" y="20"/>
                        <a:pt x="11" y="29"/>
                        <a:pt x="17" y="12"/>
                      </a:cubicBezTo>
                      <a:cubicBezTo>
                        <a:pt x="18" y="8"/>
                        <a:pt x="21" y="0"/>
                        <a:pt x="21" y="0"/>
                      </a:cubicBezTo>
                      <a:cubicBezTo>
                        <a:pt x="38" y="6"/>
                        <a:pt x="33" y="7"/>
                        <a:pt x="31" y="30"/>
                      </a:cubicBezTo>
                      <a:cubicBezTo>
                        <a:pt x="38" y="52"/>
                        <a:pt x="40" y="76"/>
                        <a:pt x="47" y="98"/>
                      </a:cubicBezTo>
                      <a:cubicBezTo>
                        <a:pt x="44" y="116"/>
                        <a:pt x="45" y="113"/>
                        <a:pt x="31" y="108"/>
                      </a:cubicBezTo>
                      <a:cubicBezTo>
                        <a:pt x="25" y="118"/>
                        <a:pt x="28" y="112"/>
                        <a:pt x="23" y="126"/>
                      </a:cubicBezTo>
                      <a:cubicBezTo>
                        <a:pt x="22" y="128"/>
                        <a:pt x="21" y="132"/>
                        <a:pt x="21" y="132"/>
                      </a:cubicBezTo>
                      <a:cubicBezTo>
                        <a:pt x="23" y="133"/>
                        <a:pt x="26" y="132"/>
                        <a:pt x="27" y="134"/>
                      </a:cubicBezTo>
                      <a:cubicBezTo>
                        <a:pt x="29" y="137"/>
                        <a:pt x="31" y="146"/>
                        <a:pt x="31" y="146"/>
                      </a:cubicBezTo>
                      <a:cubicBezTo>
                        <a:pt x="27" y="165"/>
                        <a:pt x="23" y="155"/>
                        <a:pt x="13" y="148"/>
                      </a:cubicBezTo>
                      <a:cubicBezTo>
                        <a:pt x="11" y="152"/>
                        <a:pt x="11" y="160"/>
                        <a:pt x="7" y="160"/>
                      </a:cubicBezTo>
                      <a:cubicBezTo>
                        <a:pt x="5" y="160"/>
                        <a:pt x="4" y="156"/>
                        <a:pt x="3" y="154"/>
                      </a:cubicBezTo>
                      <a:cubicBezTo>
                        <a:pt x="3" y="153"/>
                        <a:pt x="4" y="155"/>
                        <a:pt x="5" y="15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8" name="Freeform 92"/>
                <p:cNvSpPr>
                  <a:spLocks/>
                </p:cNvSpPr>
                <p:nvPr/>
              </p:nvSpPr>
              <p:spPr bwMode="ltGray">
                <a:xfrm>
                  <a:off x="4719" y="287"/>
                  <a:ext cx="59" cy="34"/>
                </a:xfrm>
                <a:custGeom>
                  <a:avLst/>
                  <a:gdLst>
                    <a:gd name="T0" fmla="*/ 0 w 138"/>
                    <a:gd name="T1" fmla="*/ 0 h 103"/>
                    <a:gd name="T2" fmla="*/ 0 w 138"/>
                    <a:gd name="T3" fmla="*/ 0 h 103"/>
                    <a:gd name="T4" fmla="*/ 0 w 138"/>
                    <a:gd name="T5" fmla="*/ 0 h 103"/>
                    <a:gd name="T6" fmla="*/ 0 w 138"/>
                    <a:gd name="T7" fmla="*/ 0 h 103"/>
                    <a:gd name="T8" fmla="*/ 0 w 138"/>
                    <a:gd name="T9" fmla="*/ 0 h 103"/>
                    <a:gd name="T10" fmla="*/ 0 w 138"/>
                    <a:gd name="T11" fmla="*/ 0 h 103"/>
                    <a:gd name="T12" fmla="*/ 0 w 138"/>
                    <a:gd name="T13" fmla="*/ 0 h 103"/>
                    <a:gd name="T14" fmla="*/ 0 w 138"/>
                    <a:gd name="T15" fmla="*/ 0 h 103"/>
                    <a:gd name="T16" fmla="*/ 0 w 138"/>
                    <a:gd name="T17" fmla="*/ 0 h 103"/>
                    <a:gd name="T18" fmla="*/ 0 w 138"/>
                    <a:gd name="T19" fmla="*/ 0 h 103"/>
                    <a:gd name="T20" fmla="*/ 0 w 138"/>
                    <a:gd name="T21" fmla="*/ 0 h 103"/>
                    <a:gd name="T22" fmla="*/ 0 w 138"/>
                    <a:gd name="T23" fmla="*/ 0 h 103"/>
                    <a:gd name="T24" fmla="*/ 0 w 138"/>
                    <a:gd name="T25" fmla="*/ 0 h 103"/>
                    <a:gd name="T26" fmla="*/ 0 w 138"/>
                    <a:gd name="T27" fmla="*/ 0 h 103"/>
                    <a:gd name="T28" fmla="*/ 0 w 138"/>
                    <a:gd name="T29" fmla="*/ 0 h 103"/>
                    <a:gd name="T30" fmla="*/ 0 w 138"/>
                    <a:gd name="T31" fmla="*/ 0 h 103"/>
                    <a:gd name="T32" fmla="*/ 0 w 138"/>
                    <a:gd name="T33" fmla="*/ 0 h 103"/>
                    <a:gd name="T34" fmla="*/ 0 w 138"/>
                    <a:gd name="T35" fmla="*/ 0 h 103"/>
                    <a:gd name="T36" fmla="*/ 0 w 138"/>
                    <a:gd name="T37" fmla="*/ 0 h 103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38" h="103">
                      <a:moveTo>
                        <a:pt x="26" y="61"/>
                      </a:moveTo>
                      <a:cubicBezTo>
                        <a:pt x="29" y="53"/>
                        <a:pt x="33" y="51"/>
                        <a:pt x="30" y="43"/>
                      </a:cubicBezTo>
                      <a:cubicBezTo>
                        <a:pt x="33" y="27"/>
                        <a:pt x="37" y="24"/>
                        <a:pt x="50" y="33"/>
                      </a:cubicBezTo>
                      <a:cubicBezTo>
                        <a:pt x="51" y="37"/>
                        <a:pt x="53" y="41"/>
                        <a:pt x="54" y="45"/>
                      </a:cubicBezTo>
                      <a:cubicBezTo>
                        <a:pt x="55" y="49"/>
                        <a:pt x="66" y="49"/>
                        <a:pt x="66" y="49"/>
                      </a:cubicBezTo>
                      <a:cubicBezTo>
                        <a:pt x="75" y="43"/>
                        <a:pt x="77" y="45"/>
                        <a:pt x="80" y="55"/>
                      </a:cubicBezTo>
                      <a:cubicBezTo>
                        <a:pt x="92" y="47"/>
                        <a:pt x="101" y="37"/>
                        <a:pt x="116" y="33"/>
                      </a:cubicBezTo>
                      <a:cubicBezTo>
                        <a:pt x="125" y="19"/>
                        <a:pt x="120" y="24"/>
                        <a:pt x="130" y="17"/>
                      </a:cubicBezTo>
                      <a:cubicBezTo>
                        <a:pt x="134" y="11"/>
                        <a:pt x="134" y="0"/>
                        <a:pt x="138" y="11"/>
                      </a:cubicBezTo>
                      <a:cubicBezTo>
                        <a:pt x="135" y="31"/>
                        <a:pt x="126" y="45"/>
                        <a:pt x="106" y="49"/>
                      </a:cubicBezTo>
                      <a:cubicBezTo>
                        <a:pt x="97" y="55"/>
                        <a:pt x="93" y="61"/>
                        <a:pt x="84" y="67"/>
                      </a:cubicBezTo>
                      <a:cubicBezTo>
                        <a:pt x="80" y="79"/>
                        <a:pt x="79" y="79"/>
                        <a:pt x="66" y="81"/>
                      </a:cubicBezTo>
                      <a:cubicBezTo>
                        <a:pt x="60" y="90"/>
                        <a:pt x="57" y="97"/>
                        <a:pt x="48" y="103"/>
                      </a:cubicBezTo>
                      <a:cubicBezTo>
                        <a:pt x="42" y="94"/>
                        <a:pt x="37" y="93"/>
                        <a:pt x="26" y="89"/>
                      </a:cubicBezTo>
                      <a:cubicBezTo>
                        <a:pt x="24" y="88"/>
                        <a:pt x="20" y="87"/>
                        <a:pt x="20" y="87"/>
                      </a:cubicBezTo>
                      <a:cubicBezTo>
                        <a:pt x="10" y="90"/>
                        <a:pt x="14" y="94"/>
                        <a:pt x="22" y="97"/>
                      </a:cubicBezTo>
                      <a:cubicBezTo>
                        <a:pt x="14" y="103"/>
                        <a:pt x="9" y="100"/>
                        <a:pt x="0" y="97"/>
                      </a:cubicBezTo>
                      <a:cubicBezTo>
                        <a:pt x="2" y="87"/>
                        <a:pt x="1" y="82"/>
                        <a:pt x="10" y="79"/>
                      </a:cubicBezTo>
                      <a:cubicBezTo>
                        <a:pt x="15" y="63"/>
                        <a:pt x="14" y="69"/>
                        <a:pt x="26" y="6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9" name="Freeform 93"/>
                <p:cNvSpPr>
                  <a:spLocks/>
                </p:cNvSpPr>
                <p:nvPr/>
              </p:nvSpPr>
              <p:spPr bwMode="ltGray">
                <a:xfrm>
                  <a:off x="4656" y="319"/>
                  <a:ext cx="80" cy="72"/>
                </a:xfrm>
                <a:custGeom>
                  <a:avLst/>
                  <a:gdLst>
                    <a:gd name="T0" fmla="*/ 0 w 188"/>
                    <a:gd name="T1" fmla="*/ 0 h 214"/>
                    <a:gd name="T2" fmla="*/ 0 w 188"/>
                    <a:gd name="T3" fmla="*/ 0 h 214"/>
                    <a:gd name="T4" fmla="*/ 0 w 188"/>
                    <a:gd name="T5" fmla="*/ 0 h 214"/>
                    <a:gd name="T6" fmla="*/ 0 w 188"/>
                    <a:gd name="T7" fmla="*/ 0 h 214"/>
                    <a:gd name="T8" fmla="*/ 0 w 188"/>
                    <a:gd name="T9" fmla="*/ 0 h 214"/>
                    <a:gd name="T10" fmla="*/ 0 w 188"/>
                    <a:gd name="T11" fmla="*/ 0 h 214"/>
                    <a:gd name="T12" fmla="*/ 0 w 188"/>
                    <a:gd name="T13" fmla="*/ 0 h 214"/>
                    <a:gd name="T14" fmla="*/ 0 w 188"/>
                    <a:gd name="T15" fmla="*/ 0 h 214"/>
                    <a:gd name="T16" fmla="*/ 0 w 188"/>
                    <a:gd name="T17" fmla="*/ 0 h 214"/>
                    <a:gd name="T18" fmla="*/ 0 w 188"/>
                    <a:gd name="T19" fmla="*/ 0 h 214"/>
                    <a:gd name="T20" fmla="*/ 0 w 188"/>
                    <a:gd name="T21" fmla="*/ 0 h 214"/>
                    <a:gd name="T22" fmla="*/ 0 w 188"/>
                    <a:gd name="T23" fmla="*/ 0 h 214"/>
                    <a:gd name="T24" fmla="*/ 0 w 188"/>
                    <a:gd name="T25" fmla="*/ 0 h 214"/>
                    <a:gd name="T26" fmla="*/ 0 w 188"/>
                    <a:gd name="T27" fmla="*/ 0 h 214"/>
                    <a:gd name="T28" fmla="*/ 0 w 188"/>
                    <a:gd name="T29" fmla="*/ 0 h 214"/>
                    <a:gd name="T30" fmla="*/ 0 w 188"/>
                    <a:gd name="T31" fmla="*/ 0 h 214"/>
                    <a:gd name="T32" fmla="*/ 0 w 188"/>
                    <a:gd name="T33" fmla="*/ 0 h 214"/>
                    <a:gd name="T34" fmla="*/ 0 w 188"/>
                    <a:gd name="T35" fmla="*/ 0 h 214"/>
                    <a:gd name="T36" fmla="*/ 0 w 188"/>
                    <a:gd name="T37" fmla="*/ 0 h 214"/>
                    <a:gd name="T38" fmla="*/ 0 w 188"/>
                    <a:gd name="T39" fmla="*/ 0 h 214"/>
                    <a:gd name="T40" fmla="*/ 0 w 188"/>
                    <a:gd name="T41" fmla="*/ 0 h 214"/>
                    <a:gd name="T42" fmla="*/ 0 w 188"/>
                    <a:gd name="T43" fmla="*/ 0 h 214"/>
                    <a:gd name="T44" fmla="*/ 0 w 188"/>
                    <a:gd name="T45" fmla="*/ 0 h 214"/>
                    <a:gd name="T46" fmla="*/ 0 w 188"/>
                    <a:gd name="T47" fmla="*/ 0 h 214"/>
                    <a:gd name="T48" fmla="*/ 0 w 188"/>
                    <a:gd name="T49" fmla="*/ 0 h 214"/>
                    <a:gd name="T50" fmla="*/ 0 w 188"/>
                    <a:gd name="T51" fmla="*/ 0 h 214"/>
                    <a:gd name="T52" fmla="*/ 0 w 188"/>
                    <a:gd name="T53" fmla="*/ 0 h 214"/>
                    <a:gd name="T54" fmla="*/ 0 w 188"/>
                    <a:gd name="T55" fmla="*/ 0 h 214"/>
                    <a:gd name="T56" fmla="*/ 0 w 188"/>
                    <a:gd name="T57" fmla="*/ 0 h 214"/>
                    <a:gd name="T58" fmla="*/ 0 w 188"/>
                    <a:gd name="T59" fmla="*/ 0 h 214"/>
                    <a:gd name="T60" fmla="*/ 0 w 188"/>
                    <a:gd name="T61" fmla="*/ 0 h 214"/>
                    <a:gd name="T62" fmla="*/ 0 w 188"/>
                    <a:gd name="T63" fmla="*/ 0 h 214"/>
                    <a:gd name="T64" fmla="*/ 0 w 188"/>
                    <a:gd name="T65" fmla="*/ 0 h 214"/>
                    <a:gd name="T66" fmla="*/ 0 w 188"/>
                    <a:gd name="T67" fmla="*/ 0 h 214"/>
                    <a:gd name="T68" fmla="*/ 0 w 188"/>
                    <a:gd name="T69" fmla="*/ 0 h 214"/>
                    <a:gd name="T70" fmla="*/ 0 w 188"/>
                    <a:gd name="T71" fmla="*/ 0 h 214"/>
                    <a:gd name="T72" fmla="*/ 0 w 188"/>
                    <a:gd name="T73" fmla="*/ 0 h 214"/>
                    <a:gd name="T74" fmla="*/ 0 w 188"/>
                    <a:gd name="T75" fmla="*/ 0 h 214"/>
                    <a:gd name="T76" fmla="*/ 0 w 188"/>
                    <a:gd name="T77" fmla="*/ 0 h 214"/>
                    <a:gd name="T78" fmla="*/ 0 w 188"/>
                    <a:gd name="T79" fmla="*/ 0 h 214"/>
                    <a:gd name="T80" fmla="*/ 0 w 188"/>
                    <a:gd name="T81" fmla="*/ 0 h 214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0" t="0" r="r" b="b"/>
                  <a:pathLst>
                    <a:path w="188" h="214">
                      <a:moveTo>
                        <a:pt x="158" y="24"/>
                      </a:moveTo>
                      <a:cubicBezTo>
                        <a:pt x="156" y="18"/>
                        <a:pt x="160" y="6"/>
                        <a:pt x="160" y="6"/>
                      </a:cubicBezTo>
                      <a:cubicBezTo>
                        <a:pt x="167" y="16"/>
                        <a:pt x="167" y="8"/>
                        <a:pt x="170" y="0"/>
                      </a:cubicBezTo>
                      <a:cubicBezTo>
                        <a:pt x="181" y="4"/>
                        <a:pt x="179" y="14"/>
                        <a:pt x="182" y="24"/>
                      </a:cubicBezTo>
                      <a:cubicBezTo>
                        <a:pt x="184" y="30"/>
                        <a:pt x="188" y="42"/>
                        <a:pt x="188" y="42"/>
                      </a:cubicBezTo>
                      <a:cubicBezTo>
                        <a:pt x="183" y="56"/>
                        <a:pt x="188" y="52"/>
                        <a:pt x="178" y="58"/>
                      </a:cubicBezTo>
                      <a:cubicBezTo>
                        <a:pt x="174" y="63"/>
                        <a:pt x="170" y="76"/>
                        <a:pt x="170" y="76"/>
                      </a:cubicBezTo>
                      <a:cubicBezTo>
                        <a:pt x="169" y="100"/>
                        <a:pt x="173" y="110"/>
                        <a:pt x="162" y="126"/>
                      </a:cubicBezTo>
                      <a:cubicBezTo>
                        <a:pt x="150" y="118"/>
                        <a:pt x="155" y="132"/>
                        <a:pt x="144" y="136"/>
                      </a:cubicBezTo>
                      <a:cubicBezTo>
                        <a:pt x="135" y="134"/>
                        <a:pt x="129" y="135"/>
                        <a:pt x="120" y="138"/>
                      </a:cubicBezTo>
                      <a:cubicBezTo>
                        <a:pt x="114" y="129"/>
                        <a:pt x="122" y="127"/>
                        <a:pt x="112" y="124"/>
                      </a:cubicBezTo>
                      <a:cubicBezTo>
                        <a:pt x="108" y="130"/>
                        <a:pt x="108" y="142"/>
                        <a:pt x="102" y="146"/>
                      </a:cubicBezTo>
                      <a:cubicBezTo>
                        <a:pt x="98" y="148"/>
                        <a:pt x="90" y="150"/>
                        <a:pt x="90" y="150"/>
                      </a:cubicBezTo>
                      <a:cubicBezTo>
                        <a:pt x="87" y="141"/>
                        <a:pt x="89" y="135"/>
                        <a:pt x="80" y="132"/>
                      </a:cubicBezTo>
                      <a:cubicBezTo>
                        <a:pt x="68" y="134"/>
                        <a:pt x="65" y="134"/>
                        <a:pt x="58" y="144"/>
                      </a:cubicBezTo>
                      <a:cubicBezTo>
                        <a:pt x="66" y="150"/>
                        <a:pt x="68" y="147"/>
                        <a:pt x="76" y="142"/>
                      </a:cubicBezTo>
                      <a:cubicBezTo>
                        <a:pt x="81" y="146"/>
                        <a:pt x="85" y="155"/>
                        <a:pt x="78" y="160"/>
                      </a:cubicBezTo>
                      <a:cubicBezTo>
                        <a:pt x="75" y="162"/>
                        <a:pt x="62" y="165"/>
                        <a:pt x="58" y="166"/>
                      </a:cubicBezTo>
                      <a:cubicBezTo>
                        <a:pt x="48" y="173"/>
                        <a:pt x="44" y="173"/>
                        <a:pt x="34" y="166"/>
                      </a:cubicBezTo>
                      <a:cubicBezTo>
                        <a:pt x="35" y="162"/>
                        <a:pt x="34" y="158"/>
                        <a:pt x="36" y="154"/>
                      </a:cubicBezTo>
                      <a:cubicBezTo>
                        <a:pt x="38" y="150"/>
                        <a:pt x="55" y="146"/>
                        <a:pt x="46" y="144"/>
                      </a:cubicBezTo>
                      <a:cubicBezTo>
                        <a:pt x="42" y="143"/>
                        <a:pt x="34" y="148"/>
                        <a:pt x="34" y="148"/>
                      </a:cubicBezTo>
                      <a:cubicBezTo>
                        <a:pt x="32" y="155"/>
                        <a:pt x="28" y="159"/>
                        <a:pt x="26" y="166"/>
                      </a:cubicBezTo>
                      <a:cubicBezTo>
                        <a:pt x="36" y="182"/>
                        <a:pt x="36" y="173"/>
                        <a:pt x="30" y="190"/>
                      </a:cubicBezTo>
                      <a:cubicBezTo>
                        <a:pt x="28" y="196"/>
                        <a:pt x="14" y="200"/>
                        <a:pt x="14" y="200"/>
                      </a:cubicBezTo>
                      <a:cubicBezTo>
                        <a:pt x="5" y="214"/>
                        <a:pt x="11" y="210"/>
                        <a:pt x="0" y="214"/>
                      </a:cubicBezTo>
                      <a:cubicBezTo>
                        <a:pt x="2" y="202"/>
                        <a:pt x="5" y="198"/>
                        <a:pt x="8" y="188"/>
                      </a:cubicBezTo>
                      <a:cubicBezTo>
                        <a:pt x="6" y="178"/>
                        <a:pt x="3" y="173"/>
                        <a:pt x="0" y="164"/>
                      </a:cubicBezTo>
                      <a:cubicBezTo>
                        <a:pt x="3" y="156"/>
                        <a:pt x="7" y="157"/>
                        <a:pt x="14" y="152"/>
                      </a:cubicBezTo>
                      <a:cubicBezTo>
                        <a:pt x="18" y="141"/>
                        <a:pt x="23" y="140"/>
                        <a:pt x="32" y="134"/>
                      </a:cubicBezTo>
                      <a:cubicBezTo>
                        <a:pt x="37" y="127"/>
                        <a:pt x="37" y="123"/>
                        <a:pt x="44" y="118"/>
                      </a:cubicBezTo>
                      <a:cubicBezTo>
                        <a:pt x="64" y="121"/>
                        <a:pt x="55" y="122"/>
                        <a:pt x="72" y="116"/>
                      </a:cubicBezTo>
                      <a:cubicBezTo>
                        <a:pt x="76" y="115"/>
                        <a:pt x="84" y="112"/>
                        <a:pt x="84" y="112"/>
                      </a:cubicBezTo>
                      <a:cubicBezTo>
                        <a:pt x="105" y="119"/>
                        <a:pt x="97" y="84"/>
                        <a:pt x="114" y="78"/>
                      </a:cubicBezTo>
                      <a:cubicBezTo>
                        <a:pt x="117" y="87"/>
                        <a:pt x="110" y="89"/>
                        <a:pt x="120" y="92"/>
                      </a:cubicBezTo>
                      <a:cubicBezTo>
                        <a:pt x="125" y="85"/>
                        <a:pt x="125" y="81"/>
                        <a:pt x="132" y="76"/>
                      </a:cubicBezTo>
                      <a:cubicBezTo>
                        <a:pt x="138" y="68"/>
                        <a:pt x="146" y="65"/>
                        <a:pt x="150" y="54"/>
                      </a:cubicBezTo>
                      <a:cubicBezTo>
                        <a:pt x="151" y="50"/>
                        <a:pt x="154" y="42"/>
                        <a:pt x="154" y="42"/>
                      </a:cubicBezTo>
                      <a:cubicBezTo>
                        <a:pt x="152" y="41"/>
                        <a:pt x="148" y="40"/>
                        <a:pt x="148" y="38"/>
                      </a:cubicBezTo>
                      <a:cubicBezTo>
                        <a:pt x="148" y="36"/>
                        <a:pt x="161" y="33"/>
                        <a:pt x="152" y="32"/>
                      </a:cubicBezTo>
                      <a:lnTo>
                        <a:pt x="158" y="2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0" name="Freeform 94"/>
                <p:cNvSpPr>
                  <a:spLocks/>
                </p:cNvSpPr>
                <p:nvPr/>
              </p:nvSpPr>
              <p:spPr bwMode="ltGray">
                <a:xfrm>
                  <a:off x="4709" y="340"/>
                  <a:ext cx="6" cy="4"/>
                </a:xfrm>
                <a:custGeom>
                  <a:avLst/>
                  <a:gdLst>
                    <a:gd name="T0" fmla="*/ 0 w 13"/>
                    <a:gd name="T1" fmla="*/ 0 h 13"/>
                    <a:gd name="T2" fmla="*/ 0 w 13"/>
                    <a:gd name="T3" fmla="*/ 0 h 13"/>
                    <a:gd name="T4" fmla="*/ 0 w 13"/>
                    <a:gd name="T5" fmla="*/ 0 h 1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3" h="13">
                      <a:moveTo>
                        <a:pt x="0" y="9"/>
                      </a:moveTo>
                      <a:cubicBezTo>
                        <a:pt x="6" y="0"/>
                        <a:pt x="13" y="7"/>
                        <a:pt x="4" y="13"/>
                      </a:cubicBezTo>
                      <a:cubicBezTo>
                        <a:pt x="0" y="6"/>
                        <a:pt x="0" y="5"/>
                        <a:pt x="0" y="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1" name="Freeform 95"/>
                <p:cNvSpPr>
                  <a:spLocks/>
                </p:cNvSpPr>
                <p:nvPr/>
              </p:nvSpPr>
              <p:spPr bwMode="ltGray">
                <a:xfrm>
                  <a:off x="4261" y="389"/>
                  <a:ext cx="347" cy="189"/>
                </a:xfrm>
                <a:custGeom>
                  <a:avLst/>
                  <a:gdLst>
                    <a:gd name="T0" fmla="*/ 0 w 812"/>
                    <a:gd name="T1" fmla="*/ 0 h 564"/>
                    <a:gd name="T2" fmla="*/ 0 w 812"/>
                    <a:gd name="T3" fmla="*/ 0 h 564"/>
                    <a:gd name="T4" fmla="*/ 0 w 812"/>
                    <a:gd name="T5" fmla="*/ 0 h 564"/>
                    <a:gd name="T6" fmla="*/ 0 w 812"/>
                    <a:gd name="T7" fmla="*/ 0 h 564"/>
                    <a:gd name="T8" fmla="*/ 0 w 812"/>
                    <a:gd name="T9" fmla="*/ 0 h 564"/>
                    <a:gd name="T10" fmla="*/ 0 w 812"/>
                    <a:gd name="T11" fmla="*/ 0 h 564"/>
                    <a:gd name="T12" fmla="*/ 0 w 812"/>
                    <a:gd name="T13" fmla="*/ 0 h 564"/>
                    <a:gd name="T14" fmla="*/ 0 w 812"/>
                    <a:gd name="T15" fmla="*/ 0 h 564"/>
                    <a:gd name="T16" fmla="*/ 0 w 812"/>
                    <a:gd name="T17" fmla="*/ 0 h 564"/>
                    <a:gd name="T18" fmla="*/ 0 w 812"/>
                    <a:gd name="T19" fmla="*/ 0 h 564"/>
                    <a:gd name="T20" fmla="*/ 0 w 812"/>
                    <a:gd name="T21" fmla="*/ 0 h 564"/>
                    <a:gd name="T22" fmla="*/ 0 w 812"/>
                    <a:gd name="T23" fmla="*/ 0 h 564"/>
                    <a:gd name="T24" fmla="*/ 0 w 812"/>
                    <a:gd name="T25" fmla="*/ 0 h 564"/>
                    <a:gd name="T26" fmla="*/ 0 w 812"/>
                    <a:gd name="T27" fmla="*/ 0 h 564"/>
                    <a:gd name="T28" fmla="*/ 0 w 812"/>
                    <a:gd name="T29" fmla="*/ 0 h 564"/>
                    <a:gd name="T30" fmla="*/ 0 w 812"/>
                    <a:gd name="T31" fmla="*/ 0 h 564"/>
                    <a:gd name="T32" fmla="*/ 0 w 812"/>
                    <a:gd name="T33" fmla="*/ 0 h 564"/>
                    <a:gd name="T34" fmla="*/ 0 w 812"/>
                    <a:gd name="T35" fmla="*/ 0 h 564"/>
                    <a:gd name="T36" fmla="*/ 0 w 812"/>
                    <a:gd name="T37" fmla="*/ 0 h 564"/>
                    <a:gd name="T38" fmla="*/ 0 w 812"/>
                    <a:gd name="T39" fmla="*/ 0 h 564"/>
                    <a:gd name="T40" fmla="*/ 0 w 812"/>
                    <a:gd name="T41" fmla="*/ 0 h 564"/>
                    <a:gd name="T42" fmla="*/ 0 w 812"/>
                    <a:gd name="T43" fmla="*/ 0 h 564"/>
                    <a:gd name="T44" fmla="*/ 0 w 812"/>
                    <a:gd name="T45" fmla="*/ 0 h 564"/>
                    <a:gd name="T46" fmla="*/ 0 w 812"/>
                    <a:gd name="T47" fmla="*/ 0 h 564"/>
                    <a:gd name="T48" fmla="*/ 0 w 812"/>
                    <a:gd name="T49" fmla="*/ 0 h 564"/>
                    <a:gd name="T50" fmla="*/ 0 w 812"/>
                    <a:gd name="T51" fmla="*/ 0 h 564"/>
                    <a:gd name="T52" fmla="*/ 0 w 812"/>
                    <a:gd name="T53" fmla="*/ 0 h 564"/>
                    <a:gd name="T54" fmla="*/ 0 w 812"/>
                    <a:gd name="T55" fmla="*/ 0 h 564"/>
                    <a:gd name="T56" fmla="*/ 0 w 812"/>
                    <a:gd name="T57" fmla="*/ 0 h 564"/>
                    <a:gd name="T58" fmla="*/ 0 w 812"/>
                    <a:gd name="T59" fmla="*/ 0 h 564"/>
                    <a:gd name="T60" fmla="*/ 0 w 812"/>
                    <a:gd name="T61" fmla="*/ 0 h 564"/>
                    <a:gd name="T62" fmla="*/ 0 w 812"/>
                    <a:gd name="T63" fmla="*/ 0 h 564"/>
                    <a:gd name="T64" fmla="*/ 0 w 812"/>
                    <a:gd name="T65" fmla="*/ 0 h 564"/>
                    <a:gd name="T66" fmla="*/ 0 w 812"/>
                    <a:gd name="T67" fmla="*/ 0 h 564"/>
                    <a:gd name="T68" fmla="*/ 0 w 812"/>
                    <a:gd name="T69" fmla="*/ 0 h 564"/>
                    <a:gd name="T70" fmla="*/ 0 w 812"/>
                    <a:gd name="T71" fmla="*/ 0 h 564"/>
                    <a:gd name="T72" fmla="*/ 0 w 812"/>
                    <a:gd name="T73" fmla="*/ 0 h 564"/>
                    <a:gd name="T74" fmla="*/ 0 w 812"/>
                    <a:gd name="T75" fmla="*/ 0 h 564"/>
                    <a:gd name="T76" fmla="*/ 0 w 812"/>
                    <a:gd name="T77" fmla="*/ 0 h 564"/>
                    <a:gd name="T78" fmla="*/ 0 w 812"/>
                    <a:gd name="T79" fmla="*/ 0 h 564"/>
                    <a:gd name="T80" fmla="*/ 0 w 812"/>
                    <a:gd name="T81" fmla="*/ 0 h 564"/>
                    <a:gd name="T82" fmla="*/ 0 w 812"/>
                    <a:gd name="T83" fmla="*/ 0 h 564"/>
                    <a:gd name="T84" fmla="*/ 0 w 812"/>
                    <a:gd name="T85" fmla="*/ 0 h 564"/>
                    <a:gd name="T86" fmla="*/ 0 w 812"/>
                    <a:gd name="T87" fmla="*/ 0 h 564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0" t="0" r="r" b="b"/>
                  <a:pathLst>
                    <a:path w="812" h="564">
                      <a:moveTo>
                        <a:pt x="798" y="6"/>
                      </a:moveTo>
                      <a:cubicBezTo>
                        <a:pt x="801" y="15"/>
                        <a:pt x="809" y="16"/>
                        <a:pt x="812" y="26"/>
                      </a:cubicBezTo>
                      <a:cubicBezTo>
                        <a:pt x="809" y="36"/>
                        <a:pt x="801" y="41"/>
                        <a:pt x="796" y="50"/>
                      </a:cubicBezTo>
                      <a:cubicBezTo>
                        <a:pt x="791" y="61"/>
                        <a:pt x="788" y="71"/>
                        <a:pt x="778" y="78"/>
                      </a:cubicBezTo>
                      <a:cubicBezTo>
                        <a:pt x="773" y="85"/>
                        <a:pt x="771" y="88"/>
                        <a:pt x="774" y="96"/>
                      </a:cubicBezTo>
                      <a:cubicBezTo>
                        <a:pt x="767" y="107"/>
                        <a:pt x="758" y="114"/>
                        <a:pt x="748" y="122"/>
                      </a:cubicBezTo>
                      <a:cubicBezTo>
                        <a:pt x="744" y="125"/>
                        <a:pt x="736" y="130"/>
                        <a:pt x="736" y="130"/>
                      </a:cubicBezTo>
                      <a:cubicBezTo>
                        <a:pt x="740" y="141"/>
                        <a:pt x="731" y="140"/>
                        <a:pt x="722" y="142"/>
                      </a:cubicBezTo>
                      <a:cubicBezTo>
                        <a:pt x="716" y="148"/>
                        <a:pt x="712" y="151"/>
                        <a:pt x="704" y="154"/>
                      </a:cubicBezTo>
                      <a:cubicBezTo>
                        <a:pt x="686" y="150"/>
                        <a:pt x="650" y="169"/>
                        <a:pt x="634" y="180"/>
                      </a:cubicBezTo>
                      <a:cubicBezTo>
                        <a:pt x="636" y="189"/>
                        <a:pt x="631" y="193"/>
                        <a:pt x="640" y="196"/>
                      </a:cubicBezTo>
                      <a:cubicBezTo>
                        <a:pt x="643" y="205"/>
                        <a:pt x="640" y="207"/>
                        <a:pt x="632" y="210"/>
                      </a:cubicBezTo>
                      <a:cubicBezTo>
                        <a:pt x="626" y="219"/>
                        <a:pt x="623" y="226"/>
                        <a:pt x="614" y="232"/>
                      </a:cubicBezTo>
                      <a:cubicBezTo>
                        <a:pt x="611" y="231"/>
                        <a:pt x="606" y="233"/>
                        <a:pt x="604" y="230"/>
                      </a:cubicBezTo>
                      <a:cubicBezTo>
                        <a:pt x="599" y="220"/>
                        <a:pt x="610" y="199"/>
                        <a:pt x="620" y="196"/>
                      </a:cubicBezTo>
                      <a:cubicBezTo>
                        <a:pt x="623" y="187"/>
                        <a:pt x="617" y="187"/>
                        <a:pt x="620" y="178"/>
                      </a:cubicBezTo>
                      <a:cubicBezTo>
                        <a:pt x="617" y="164"/>
                        <a:pt x="609" y="168"/>
                        <a:pt x="598" y="172"/>
                      </a:cubicBezTo>
                      <a:cubicBezTo>
                        <a:pt x="592" y="180"/>
                        <a:pt x="585" y="185"/>
                        <a:pt x="576" y="188"/>
                      </a:cubicBezTo>
                      <a:cubicBezTo>
                        <a:pt x="572" y="194"/>
                        <a:pt x="568" y="200"/>
                        <a:pt x="564" y="206"/>
                      </a:cubicBezTo>
                      <a:cubicBezTo>
                        <a:pt x="561" y="210"/>
                        <a:pt x="556" y="218"/>
                        <a:pt x="556" y="218"/>
                      </a:cubicBezTo>
                      <a:cubicBezTo>
                        <a:pt x="558" y="234"/>
                        <a:pt x="559" y="243"/>
                        <a:pt x="572" y="252"/>
                      </a:cubicBezTo>
                      <a:cubicBezTo>
                        <a:pt x="579" y="262"/>
                        <a:pt x="586" y="273"/>
                        <a:pt x="596" y="280"/>
                      </a:cubicBezTo>
                      <a:cubicBezTo>
                        <a:pt x="598" y="286"/>
                        <a:pt x="602" y="298"/>
                        <a:pt x="602" y="298"/>
                      </a:cubicBezTo>
                      <a:cubicBezTo>
                        <a:pt x="601" y="308"/>
                        <a:pt x="599" y="361"/>
                        <a:pt x="594" y="368"/>
                      </a:cubicBezTo>
                      <a:cubicBezTo>
                        <a:pt x="590" y="374"/>
                        <a:pt x="576" y="378"/>
                        <a:pt x="570" y="382"/>
                      </a:cubicBezTo>
                      <a:cubicBezTo>
                        <a:pt x="563" y="393"/>
                        <a:pt x="550" y="396"/>
                        <a:pt x="542" y="406"/>
                      </a:cubicBezTo>
                      <a:cubicBezTo>
                        <a:pt x="536" y="413"/>
                        <a:pt x="539" y="417"/>
                        <a:pt x="530" y="420"/>
                      </a:cubicBezTo>
                      <a:cubicBezTo>
                        <a:pt x="526" y="408"/>
                        <a:pt x="538" y="391"/>
                        <a:pt x="522" y="386"/>
                      </a:cubicBezTo>
                      <a:cubicBezTo>
                        <a:pt x="516" y="377"/>
                        <a:pt x="510" y="364"/>
                        <a:pt x="502" y="356"/>
                      </a:cubicBezTo>
                      <a:cubicBezTo>
                        <a:pt x="497" y="341"/>
                        <a:pt x="505" y="360"/>
                        <a:pt x="482" y="348"/>
                      </a:cubicBezTo>
                      <a:cubicBezTo>
                        <a:pt x="478" y="346"/>
                        <a:pt x="478" y="339"/>
                        <a:pt x="474" y="336"/>
                      </a:cubicBezTo>
                      <a:cubicBezTo>
                        <a:pt x="470" y="323"/>
                        <a:pt x="466" y="342"/>
                        <a:pt x="462" y="348"/>
                      </a:cubicBezTo>
                      <a:cubicBezTo>
                        <a:pt x="460" y="358"/>
                        <a:pt x="456" y="363"/>
                        <a:pt x="454" y="374"/>
                      </a:cubicBezTo>
                      <a:cubicBezTo>
                        <a:pt x="457" y="383"/>
                        <a:pt x="455" y="387"/>
                        <a:pt x="450" y="394"/>
                      </a:cubicBezTo>
                      <a:cubicBezTo>
                        <a:pt x="454" y="399"/>
                        <a:pt x="464" y="411"/>
                        <a:pt x="466" y="418"/>
                      </a:cubicBezTo>
                      <a:cubicBezTo>
                        <a:pt x="474" y="443"/>
                        <a:pt x="472" y="458"/>
                        <a:pt x="500" y="464"/>
                      </a:cubicBezTo>
                      <a:cubicBezTo>
                        <a:pt x="507" y="469"/>
                        <a:pt x="510" y="474"/>
                        <a:pt x="516" y="480"/>
                      </a:cubicBezTo>
                      <a:cubicBezTo>
                        <a:pt x="511" y="494"/>
                        <a:pt x="513" y="509"/>
                        <a:pt x="510" y="524"/>
                      </a:cubicBezTo>
                      <a:cubicBezTo>
                        <a:pt x="512" y="537"/>
                        <a:pt x="511" y="541"/>
                        <a:pt x="522" y="548"/>
                      </a:cubicBezTo>
                      <a:cubicBezTo>
                        <a:pt x="523" y="552"/>
                        <a:pt x="525" y="556"/>
                        <a:pt x="526" y="560"/>
                      </a:cubicBezTo>
                      <a:cubicBezTo>
                        <a:pt x="527" y="564"/>
                        <a:pt x="514" y="556"/>
                        <a:pt x="514" y="556"/>
                      </a:cubicBezTo>
                      <a:cubicBezTo>
                        <a:pt x="502" y="564"/>
                        <a:pt x="501" y="551"/>
                        <a:pt x="492" y="544"/>
                      </a:cubicBezTo>
                      <a:cubicBezTo>
                        <a:pt x="488" y="541"/>
                        <a:pt x="480" y="536"/>
                        <a:pt x="480" y="536"/>
                      </a:cubicBezTo>
                      <a:cubicBezTo>
                        <a:pt x="471" y="522"/>
                        <a:pt x="474" y="529"/>
                        <a:pt x="470" y="518"/>
                      </a:cubicBezTo>
                      <a:cubicBezTo>
                        <a:pt x="467" y="491"/>
                        <a:pt x="461" y="446"/>
                        <a:pt x="436" y="430"/>
                      </a:cubicBezTo>
                      <a:cubicBezTo>
                        <a:pt x="428" y="433"/>
                        <a:pt x="425" y="433"/>
                        <a:pt x="422" y="424"/>
                      </a:cubicBezTo>
                      <a:cubicBezTo>
                        <a:pt x="427" y="404"/>
                        <a:pt x="432" y="383"/>
                        <a:pt x="438" y="364"/>
                      </a:cubicBezTo>
                      <a:cubicBezTo>
                        <a:pt x="436" y="343"/>
                        <a:pt x="431" y="330"/>
                        <a:pt x="426" y="310"/>
                      </a:cubicBezTo>
                      <a:cubicBezTo>
                        <a:pt x="429" y="302"/>
                        <a:pt x="425" y="300"/>
                        <a:pt x="422" y="292"/>
                      </a:cubicBezTo>
                      <a:cubicBezTo>
                        <a:pt x="424" y="282"/>
                        <a:pt x="428" y="277"/>
                        <a:pt x="422" y="268"/>
                      </a:cubicBezTo>
                      <a:cubicBezTo>
                        <a:pt x="420" y="269"/>
                        <a:pt x="418" y="269"/>
                        <a:pt x="416" y="270"/>
                      </a:cubicBezTo>
                      <a:cubicBezTo>
                        <a:pt x="414" y="272"/>
                        <a:pt x="414" y="275"/>
                        <a:pt x="412" y="276"/>
                      </a:cubicBezTo>
                      <a:cubicBezTo>
                        <a:pt x="408" y="278"/>
                        <a:pt x="400" y="280"/>
                        <a:pt x="400" y="280"/>
                      </a:cubicBezTo>
                      <a:cubicBezTo>
                        <a:pt x="394" y="274"/>
                        <a:pt x="389" y="274"/>
                        <a:pt x="386" y="266"/>
                      </a:cubicBezTo>
                      <a:cubicBezTo>
                        <a:pt x="391" y="251"/>
                        <a:pt x="379" y="206"/>
                        <a:pt x="364" y="196"/>
                      </a:cubicBezTo>
                      <a:cubicBezTo>
                        <a:pt x="357" y="186"/>
                        <a:pt x="358" y="182"/>
                        <a:pt x="360" y="170"/>
                      </a:cubicBezTo>
                      <a:cubicBezTo>
                        <a:pt x="358" y="160"/>
                        <a:pt x="356" y="147"/>
                        <a:pt x="346" y="144"/>
                      </a:cubicBezTo>
                      <a:cubicBezTo>
                        <a:pt x="343" y="154"/>
                        <a:pt x="338" y="160"/>
                        <a:pt x="330" y="166"/>
                      </a:cubicBezTo>
                      <a:cubicBezTo>
                        <a:pt x="323" y="164"/>
                        <a:pt x="308" y="160"/>
                        <a:pt x="308" y="160"/>
                      </a:cubicBezTo>
                      <a:cubicBezTo>
                        <a:pt x="296" y="162"/>
                        <a:pt x="297" y="166"/>
                        <a:pt x="288" y="172"/>
                      </a:cubicBezTo>
                      <a:cubicBezTo>
                        <a:pt x="284" y="185"/>
                        <a:pt x="282" y="191"/>
                        <a:pt x="268" y="196"/>
                      </a:cubicBezTo>
                      <a:cubicBezTo>
                        <a:pt x="264" y="200"/>
                        <a:pt x="243" y="231"/>
                        <a:pt x="242" y="232"/>
                      </a:cubicBezTo>
                      <a:cubicBezTo>
                        <a:pt x="231" y="239"/>
                        <a:pt x="215" y="247"/>
                        <a:pt x="206" y="256"/>
                      </a:cubicBezTo>
                      <a:cubicBezTo>
                        <a:pt x="202" y="260"/>
                        <a:pt x="200" y="265"/>
                        <a:pt x="196" y="268"/>
                      </a:cubicBezTo>
                      <a:cubicBezTo>
                        <a:pt x="194" y="269"/>
                        <a:pt x="192" y="269"/>
                        <a:pt x="190" y="270"/>
                      </a:cubicBezTo>
                      <a:cubicBezTo>
                        <a:pt x="188" y="271"/>
                        <a:pt x="186" y="272"/>
                        <a:pt x="184" y="274"/>
                      </a:cubicBezTo>
                      <a:cubicBezTo>
                        <a:pt x="180" y="278"/>
                        <a:pt x="172" y="286"/>
                        <a:pt x="172" y="286"/>
                      </a:cubicBezTo>
                      <a:cubicBezTo>
                        <a:pt x="167" y="300"/>
                        <a:pt x="165" y="314"/>
                        <a:pt x="160" y="328"/>
                      </a:cubicBezTo>
                      <a:cubicBezTo>
                        <a:pt x="158" y="335"/>
                        <a:pt x="156" y="341"/>
                        <a:pt x="154" y="348"/>
                      </a:cubicBezTo>
                      <a:cubicBezTo>
                        <a:pt x="153" y="350"/>
                        <a:pt x="152" y="354"/>
                        <a:pt x="152" y="354"/>
                      </a:cubicBezTo>
                      <a:cubicBezTo>
                        <a:pt x="152" y="359"/>
                        <a:pt x="156" y="384"/>
                        <a:pt x="146" y="392"/>
                      </a:cubicBezTo>
                      <a:cubicBezTo>
                        <a:pt x="141" y="397"/>
                        <a:pt x="128" y="404"/>
                        <a:pt x="128" y="404"/>
                      </a:cubicBezTo>
                      <a:cubicBezTo>
                        <a:pt x="125" y="412"/>
                        <a:pt x="122" y="421"/>
                        <a:pt x="114" y="424"/>
                      </a:cubicBezTo>
                      <a:cubicBezTo>
                        <a:pt x="100" y="419"/>
                        <a:pt x="97" y="405"/>
                        <a:pt x="94" y="392"/>
                      </a:cubicBezTo>
                      <a:cubicBezTo>
                        <a:pt x="86" y="362"/>
                        <a:pt x="82" y="332"/>
                        <a:pt x="72" y="302"/>
                      </a:cubicBezTo>
                      <a:cubicBezTo>
                        <a:pt x="71" y="281"/>
                        <a:pt x="70" y="275"/>
                        <a:pt x="66" y="258"/>
                      </a:cubicBezTo>
                      <a:cubicBezTo>
                        <a:pt x="66" y="251"/>
                        <a:pt x="68" y="219"/>
                        <a:pt x="64" y="208"/>
                      </a:cubicBezTo>
                      <a:cubicBezTo>
                        <a:pt x="70" y="191"/>
                        <a:pt x="66" y="173"/>
                        <a:pt x="72" y="156"/>
                      </a:cubicBezTo>
                      <a:cubicBezTo>
                        <a:pt x="66" y="139"/>
                        <a:pt x="60" y="168"/>
                        <a:pt x="56" y="172"/>
                      </a:cubicBezTo>
                      <a:cubicBezTo>
                        <a:pt x="53" y="175"/>
                        <a:pt x="44" y="180"/>
                        <a:pt x="44" y="180"/>
                      </a:cubicBezTo>
                      <a:cubicBezTo>
                        <a:pt x="35" y="177"/>
                        <a:pt x="28" y="173"/>
                        <a:pt x="24" y="162"/>
                      </a:cubicBezTo>
                      <a:cubicBezTo>
                        <a:pt x="23" y="158"/>
                        <a:pt x="20" y="150"/>
                        <a:pt x="20" y="150"/>
                      </a:cubicBezTo>
                      <a:cubicBezTo>
                        <a:pt x="30" y="148"/>
                        <a:pt x="30" y="143"/>
                        <a:pt x="38" y="138"/>
                      </a:cubicBezTo>
                      <a:cubicBezTo>
                        <a:pt x="35" y="128"/>
                        <a:pt x="31" y="133"/>
                        <a:pt x="24" y="138"/>
                      </a:cubicBezTo>
                      <a:cubicBezTo>
                        <a:pt x="15" y="135"/>
                        <a:pt x="15" y="132"/>
                        <a:pt x="18" y="124"/>
                      </a:cubicBezTo>
                      <a:cubicBezTo>
                        <a:pt x="11" y="114"/>
                        <a:pt x="9" y="101"/>
                        <a:pt x="0" y="92"/>
                      </a:cubicBezTo>
                      <a:lnTo>
                        <a:pt x="76" y="0"/>
                      </a:lnTo>
                      <a:lnTo>
                        <a:pt x="798" y="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2" name="Freeform 96"/>
                <p:cNvSpPr>
                  <a:spLocks/>
                </p:cNvSpPr>
                <p:nvPr/>
              </p:nvSpPr>
              <p:spPr bwMode="ltGray">
                <a:xfrm>
                  <a:off x="4322" y="519"/>
                  <a:ext cx="19" cy="29"/>
                </a:xfrm>
                <a:custGeom>
                  <a:avLst/>
                  <a:gdLst>
                    <a:gd name="T0" fmla="*/ 0 w 43"/>
                    <a:gd name="T1" fmla="*/ 0 h 85"/>
                    <a:gd name="T2" fmla="*/ 0 w 43"/>
                    <a:gd name="T3" fmla="*/ 0 h 85"/>
                    <a:gd name="T4" fmla="*/ 0 w 43"/>
                    <a:gd name="T5" fmla="*/ 0 h 85"/>
                    <a:gd name="T6" fmla="*/ 0 w 43"/>
                    <a:gd name="T7" fmla="*/ 0 h 85"/>
                    <a:gd name="T8" fmla="*/ 0 w 43"/>
                    <a:gd name="T9" fmla="*/ 0 h 85"/>
                    <a:gd name="T10" fmla="*/ 0 w 43"/>
                    <a:gd name="T11" fmla="*/ 0 h 8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3" h="85">
                      <a:moveTo>
                        <a:pt x="7" y="11"/>
                      </a:moveTo>
                      <a:cubicBezTo>
                        <a:pt x="4" y="2"/>
                        <a:pt x="9" y="0"/>
                        <a:pt x="17" y="3"/>
                      </a:cubicBezTo>
                      <a:cubicBezTo>
                        <a:pt x="24" y="13"/>
                        <a:pt x="28" y="24"/>
                        <a:pt x="37" y="33"/>
                      </a:cubicBezTo>
                      <a:cubicBezTo>
                        <a:pt x="43" y="52"/>
                        <a:pt x="40" y="78"/>
                        <a:pt x="19" y="85"/>
                      </a:cubicBezTo>
                      <a:cubicBezTo>
                        <a:pt x="6" y="81"/>
                        <a:pt x="5" y="81"/>
                        <a:pt x="1" y="69"/>
                      </a:cubicBezTo>
                      <a:cubicBezTo>
                        <a:pt x="2" y="66"/>
                        <a:pt x="0" y="4"/>
                        <a:pt x="7" y="1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3" name="Freeform 97"/>
                <p:cNvSpPr>
                  <a:spLocks/>
                </p:cNvSpPr>
                <p:nvPr/>
              </p:nvSpPr>
              <p:spPr bwMode="ltGray">
                <a:xfrm>
                  <a:off x="4588" y="421"/>
                  <a:ext cx="18" cy="24"/>
                </a:xfrm>
                <a:custGeom>
                  <a:avLst/>
                  <a:gdLst>
                    <a:gd name="T0" fmla="*/ 0 w 44"/>
                    <a:gd name="T1" fmla="*/ 0 h 74"/>
                    <a:gd name="T2" fmla="*/ 0 w 44"/>
                    <a:gd name="T3" fmla="*/ 0 h 74"/>
                    <a:gd name="T4" fmla="*/ 0 w 44"/>
                    <a:gd name="T5" fmla="*/ 0 h 74"/>
                    <a:gd name="T6" fmla="*/ 0 w 44"/>
                    <a:gd name="T7" fmla="*/ 0 h 74"/>
                    <a:gd name="T8" fmla="*/ 0 w 44"/>
                    <a:gd name="T9" fmla="*/ 0 h 74"/>
                    <a:gd name="T10" fmla="*/ 0 w 44"/>
                    <a:gd name="T11" fmla="*/ 0 h 74"/>
                    <a:gd name="T12" fmla="*/ 0 w 44"/>
                    <a:gd name="T13" fmla="*/ 0 h 74"/>
                    <a:gd name="T14" fmla="*/ 0 w 44"/>
                    <a:gd name="T15" fmla="*/ 0 h 7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44" h="74">
                      <a:moveTo>
                        <a:pt x="13" y="28"/>
                      </a:moveTo>
                      <a:cubicBezTo>
                        <a:pt x="15" y="13"/>
                        <a:pt x="14" y="7"/>
                        <a:pt x="29" y="2"/>
                      </a:cubicBezTo>
                      <a:cubicBezTo>
                        <a:pt x="34" y="3"/>
                        <a:pt x="40" y="0"/>
                        <a:pt x="43" y="4"/>
                      </a:cubicBezTo>
                      <a:cubicBezTo>
                        <a:pt x="44" y="6"/>
                        <a:pt x="41" y="21"/>
                        <a:pt x="39" y="26"/>
                      </a:cubicBezTo>
                      <a:cubicBezTo>
                        <a:pt x="31" y="43"/>
                        <a:pt x="30" y="63"/>
                        <a:pt x="13" y="74"/>
                      </a:cubicBezTo>
                      <a:cubicBezTo>
                        <a:pt x="4" y="71"/>
                        <a:pt x="4" y="68"/>
                        <a:pt x="7" y="60"/>
                      </a:cubicBezTo>
                      <a:cubicBezTo>
                        <a:pt x="5" y="50"/>
                        <a:pt x="0" y="46"/>
                        <a:pt x="3" y="36"/>
                      </a:cubicBezTo>
                      <a:cubicBezTo>
                        <a:pt x="4" y="32"/>
                        <a:pt x="8" y="23"/>
                        <a:pt x="1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4" name="Freeform 98"/>
                <p:cNvSpPr>
                  <a:spLocks/>
                </p:cNvSpPr>
                <p:nvPr/>
              </p:nvSpPr>
              <p:spPr bwMode="ltGray">
                <a:xfrm>
                  <a:off x="4639" y="409"/>
                  <a:ext cx="9" cy="10"/>
                </a:xfrm>
                <a:custGeom>
                  <a:avLst/>
                  <a:gdLst>
                    <a:gd name="T0" fmla="*/ 0 w 20"/>
                    <a:gd name="T1" fmla="*/ 0 h 30"/>
                    <a:gd name="T2" fmla="*/ 0 w 20"/>
                    <a:gd name="T3" fmla="*/ 0 h 30"/>
                    <a:gd name="T4" fmla="*/ 0 w 20"/>
                    <a:gd name="T5" fmla="*/ 0 h 3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0" h="30">
                      <a:moveTo>
                        <a:pt x="7" y="16"/>
                      </a:moveTo>
                      <a:cubicBezTo>
                        <a:pt x="18" y="0"/>
                        <a:pt x="20" y="20"/>
                        <a:pt x="5" y="30"/>
                      </a:cubicBezTo>
                      <a:cubicBezTo>
                        <a:pt x="0" y="23"/>
                        <a:pt x="1" y="22"/>
                        <a:pt x="7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5" name="Freeform 99"/>
                <p:cNvSpPr>
                  <a:spLocks/>
                </p:cNvSpPr>
                <p:nvPr/>
              </p:nvSpPr>
              <p:spPr bwMode="ltGray">
                <a:xfrm>
                  <a:off x="3709" y="315"/>
                  <a:ext cx="433" cy="354"/>
                </a:xfrm>
                <a:custGeom>
                  <a:avLst/>
                  <a:gdLst>
                    <a:gd name="T0" fmla="*/ 1 w 682"/>
                    <a:gd name="T1" fmla="*/ 1 h 557"/>
                    <a:gd name="T2" fmla="*/ 1 w 682"/>
                    <a:gd name="T3" fmla="*/ 1 h 557"/>
                    <a:gd name="T4" fmla="*/ 1 w 682"/>
                    <a:gd name="T5" fmla="*/ 1 h 557"/>
                    <a:gd name="T6" fmla="*/ 1 w 682"/>
                    <a:gd name="T7" fmla="*/ 1 h 557"/>
                    <a:gd name="T8" fmla="*/ 1 w 682"/>
                    <a:gd name="T9" fmla="*/ 1 h 557"/>
                    <a:gd name="T10" fmla="*/ 1 w 682"/>
                    <a:gd name="T11" fmla="*/ 1 h 557"/>
                    <a:gd name="T12" fmla="*/ 1 w 682"/>
                    <a:gd name="T13" fmla="*/ 1 h 557"/>
                    <a:gd name="T14" fmla="*/ 1 w 682"/>
                    <a:gd name="T15" fmla="*/ 1 h 557"/>
                    <a:gd name="T16" fmla="*/ 1 w 682"/>
                    <a:gd name="T17" fmla="*/ 1 h 557"/>
                    <a:gd name="T18" fmla="*/ 1 w 682"/>
                    <a:gd name="T19" fmla="*/ 1 h 557"/>
                    <a:gd name="T20" fmla="*/ 1 w 682"/>
                    <a:gd name="T21" fmla="*/ 1 h 557"/>
                    <a:gd name="T22" fmla="*/ 1 w 682"/>
                    <a:gd name="T23" fmla="*/ 1 h 557"/>
                    <a:gd name="T24" fmla="*/ 1 w 682"/>
                    <a:gd name="T25" fmla="*/ 1 h 557"/>
                    <a:gd name="T26" fmla="*/ 1 w 682"/>
                    <a:gd name="T27" fmla="*/ 1 h 557"/>
                    <a:gd name="T28" fmla="*/ 1 w 682"/>
                    <a:gd name="T29" fmla="*/ 1 h 557"/>
                    <a:gd name="T30" fmla="*/ 1 w 682"/>
                    <a:gd name="T31" fmla="*/ 1 h 557"/>
                    <a:gd name="T32" fmla="*/ 1 w 682"/>
                    <a:gd name="T33" fmla="*/ 1 h 557"/>
                    <a:gd name="T34" fmla="*/ 0 w 682"/>
                    <a:gd name="T35" fmla="*/ 1 h 557"/>
                    <a:gd name="T36" fmla="*/ 1 w 682"/>
                    <a:gd name="T37" fmla="*/ 1 h 557"/>
                    <a:gd name="T38" fmla="*/ 1 w 682"/>
                    <a:gd name="T39" fmla="*/ 1 h 557"/>
                    <a:gd name="T40" fmla="*/ 1 w 682"/>
                    <a:gd name="T41" fmla="*/ 1 h 557"/>
                    <a:gd name="T42" fmla="*/ 1 w 682"/>
                    <a:gd name="T43" fmla="*/ 1 h 557"/>
                    <a:gd name="T44" fmla="*/ 1 w 682"/>
                    <a:gd name="T45" fmla="*/ 1 h 557"/>
                    <a:gd name="T46" fmla="*/ 1 w 682"/>
                    <a:gd name="T47" fmla="*/ 1 h 557"/>
                    <a:gd name="T48" fmla="*/ 1 w 682"/>
                    <a:gd name="T49" fmla="*/ 1 h 557"/>
                    <a:gd name="T50" fmla="*/ 1 w 682"/>
                    <a:gd name="T51" fmla="*/ 1 h 557"/>
                    <a:gd name="T52" fmla="*/ 1 w 682"/>
                    <a:gd name="T53" fmla="*/ 0 h 557"/>
                    <a:gd name="T54" fmla="*/ 1 w 682"/>
                    <a:gd name="T55" fmla="*/ 1 h 557"/>
                    <a:gd name="T56" fmla="*/ 1 w 682"/>
                    <a:gd name="T57" fmla="*/ 1 h 557"/>
                    <a:gd name="T58" fmla="*/ 1 w 682"/>
                    <a:gd name="T59" fmla="*/ 1 h 557"/>
                    <a:gd name="T60" fmla="*/ 1 w 682"/>
                    <a:gd name="T61" fmla="*/ 1 h 557"/>
                    <a:gd name="T62" fmla="*/ 1 w 682"/>
                    <a:gd name="T63" fmla="*/ 1 h 557"/>
                    <a:gd name="T64" fmla="*/ 1 w 682"/>
                    <a:gd name="T65" fmla="*/ 1 h 557"/>
                    <a:gd name="T66" fmla="*/ 1 w 682"/>
                    <a:gd name="T67" fmla="*/ 1 h 557"/>
                    <a:gd name="T68" fmla="*/ 1 w 682"/>
                    <a:gd name="T69" fmla="*/ 1 h 557"/>
                    <a:gd name="T70" fmla="*/ 1 w 682"/>
                    <a:gd name="T71" fmla="*/ 1 h 557"/>
                    <a:gd name="T72" fmla="*/ 1 w 682"/>
                    <a:gd name="T73" fmla="*/ 1 h 557"/>
                    <a:gd name="T74" fmla="*/ 1 w 682"/>
                    <a:gd name="T75" fmla="*/ 1 h 557"/>
                    <a:gd name="T76" fmla="*/ 1 w 682"/>
                    <a:gd name="T77" fmla="*/ 1 h 557"/>
                    <a:gd name="T78" fmla="*/ 1 w 682"/>
                    <a:gd name="T79" fmla="*/ 1 h 557"/>
                    <a:gd name="T80" fmla="*/ 1 w 682"/>
                    <a:gd name="T81" fmla="*/ 1 h 557"/>
                    <a:gd name="T82" fmla="*/ 1 w 682"/>
                    <a:gd name="T83" fmla="*/ 1 h 557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0" t="0" r="r" b="b"/>
                  <a:pathLst>
                    <a:path w="682" h="557">
                      <a:moveTo>
                        <a:pt x="435" y="556"/>
                      </a:moveTo>
                      <a:lnTo>
                        <a:pt x="481" y="464"/>
                      </a:lnTo>
                      <a:lnTo>
                        <a:pt x="473" y="449"/>
                      </a:lnTo>
                      <a:lnTo>
                        <a:pt x="486" y="451"/>
                      </a:lnTo>
                      <a:lnTo>
                        <a:pt x="495" y="441"/>
                      </a:lnTo>
                      <a:lnTo>
                        <a:pt x="500" y="413"/>
                      </a:lnTo>
                      <a:lnTo>
                        <a:pt x="500" y="371"/>
                      </a:lnTo>
                      <a:lnTo>
                        <a:pt x="309" y="287"/>
                      </a:lnTo>
                      <a:lnTo>
                        <a:pt x="296" y="308"/>
                      </a:lnTo>
                      <a:lnTo>
                        <a:pt x="282" y="346"/>
                      </a:lnTo>
                      <a:lnTo>
                        <a:pt x="396" y="557"/>
                      </a:lnTo>
                      <a:lnTo>
                        <a:pt x="303" y="556"/>
                      </a:lnTo>
                      <a:lnTo>
                        <a:pt x="304" y="536"/>
                      </a:lnTo>
                      <a:cubicBezTo>
                        <a:pt x="284" y="520"/>
                        <a:pt x="296" y="510"/>
                        <a:pt x="282" y="494"/>
                      </a:cubicBezTo>
                      <a:cubicBezTo>
                        <a:pt x="276" y="475"/>
                        <a:pt x="267" y="468"/>
                        <a:pt x="253" y="451"/>
                      </a:cubicBezTo>
                      <a:cubicBezTo>
                        <a:pt x="249" y="447"/>
                        <a:pt x="245" y="443"/>
                        <a:pt x="242" y="439"/>
                      </a:cubicBezTo>
                      <a:lnTo>
                        <a:pt x="237" y="432"/>
                      </a:lnTo>
                      <a:cubicBezTo>
                        <a:pt x="237" y="432"/>
                        <a:pt x="245" y="413"/>
                        <a:pt x="245" y="413"/>
                      </a:cubicBezTo>
                      <a:cubicBezTo>
                        <a:pt x="247" y="409"/>
                        <a:pt x="250" y="401"/>
                        <a:pt x="250" y="401"/>
                      </a:cubicBezTo>
                      <a:cubicBezTo>
                        <a:pt x="249" y="399"/>
                        <a:pt x="247" y="397"/>
                        <a:pt x="247" y="394"/>
                      </a:cubicBezTo>
                      <a:cubicBezTo>
                        <a:pt x="248" y="390"/>
                        <a:pt x="253" y="382"/>
                        <a:pt x="253" y="382"/>
                      </a:cubicBezTo>
                      <a:cubicBezTo>
                        <a:pt x="243" y="370"/>
                        <a:pt x="237" y="371"/>
                        <a:pt x="220" y="375"/>
                      </a:cubicBezTo>
                      <a:cubicBezTo>
                        <a:pt x="217" y="371"/>
                        <a:pt x="210" y="369"/>
                        <a:pt x="207" y="365"/>
                      </a:cubicBezTo>
                      <a:cubicBezTo>
                        <a:pt x="185" y="337"/>
                        <a:pt x="216" y="363"/>
                        <a:pt x="194" y="346"/>
                      </a:cubicBezTo>
                      <a:cubicBezTo>
                        <a:pt x="167" y="349"/>
                        <a:pt x="179" y="346"/>
                        <a:pt x="156" y="352"/>
                      </a:cubicBezTo>
                      <a:cubicBezTo>
                        <a:pt x="153" y="353"/>
                        <a:pt x="148" y="354"/>
                        <a:pt x="148" y="354"/>
                      </a:cubicBezTo>
                      <a:cubicBezTo>
                        <a:pt x="146" y="356"/>
                        <a:pt x="145" y="359"/>
                        <a:pt x="142" y="361"/>
                      </a:cubicBezTo>
                      <a:cubicBezTo>
                        <a:pt x="138" y="363"/>
                        <a:pt x="126" y="365"/>
                        <a:pt x="126" y="365"/>
                      </a:cubicBezTo>
                      <a:cubicBezTo>
                        <a:pt x="105" y="354"/>
                        <a:pt x="116" y="355"/>
                        <a:pt x="94" y="361"/>
                      </a:cubicBezTo>
                      <a:cubicBezTo>
                        <a:pt x="89" y="362"/>
                        <a:pt x="78" y="365"/>
                        <a:pt x="78" y="365"/>
                      </a:cubicBezTo>
                      <a:cubicBezTo>
                        <a:pt x="62" y="383"/>
                        <a:pt x="46" y="346"/>
                        <a:pt x="35" y="337"/>
                      </a:cubicBezTo>
                      <a:cubicBezTo>
                        <a:pt x="32" y="330"/>
                        <a:pt x="24" y="320"/>
                        <a:pt x="22" y="312"/>
                      </a:cubicBezTo>
                      <a:cubicBezTo>
                        <a:pt x="20" y="308"/>
                        <a:pt x="22" y="303"/>
                        <a:pt x="19" y="300"/>
                      </a:cubicBezTo>
                      <a:cubicBezTo>
                        <a:pt x="17" y="297"/>
                        <a:pt x="13" y="297"/>
                        <a:pt x="11" y="295"/>
                      </a:cubicBezTo>
                      <a:cubicBezTo>
                        <a:pt x="3" y="277"/>
                        <a:pt x="15" y="306"/>
                        <a:pt x="5" y="276"/>
                      </a:cubicBezTo>
                      <a:cubicBezTo>
                        <a:pt x="4" y="272"/>
                        <a:pt x="0" y="264"/>
                        <a:pt x="0" y="264"/>
                      </a:cubicBezTo>
                      <a:cubicBezTo>
                        <a:pt x="3" y="253"/>
                        <a:pt x="2" y="248"/>
                        <a:pt x="13" y="243"/>
                      </a:cubicBezTo>
                      <a:cubicBezTo>
                        <a:pt x="20" y="221"/>
                        <a:pt x="17" y="231"/>
                        <a:pt x="24" y="213"/>
                      </a:cubicBezTo>
                      <a:cubicBezTo>
                        <a:pt x="26" y="209"/>
                        <a:pt x="30" y="200"/>
                        <a:pt x="30" y="200"/>
                      </a:cubicBezTo>
                      <a:cubicBezTo>
                        <a:pt x="26" y="192"/>
                        <a:pt x="24" y="191"/>
                        <a:pt x="32" y="181"/>
                      </a:cubicBezTo>
                      <a:cubicBezTo>
                        <a:pt x="36" y="177"/>
                        <a:pt x="43" y="169"/>
                        <a:pt x="43" y="169"/>
                      </a:cubicBezTo>
                      <a:cubicBezTo>
                        <a:pt x="37" y="155"/>
                        <a:pt x="36" y="153"/>
                        <a:pt x="51" y="143"/>
                      </a:cubicBezTo>
                      <a:cubicBezTo>
                        <a:pt x="56" y="140"/>
                        <a:pt x="67" y="135"/>
                        <a:pt x="67" y="135"/>
                      </a:cubicBezTo>
                      <a:cubicBezTo>
                        <a:pt x="73" y="129"/>
                        <a:pt x="75" y="122"/>
                        <a:pt x="81" y="116"/>
                      </a:cubicBezTo>
                      <a:cubicBezTo>
                        <a:pt x="89" y="107"/>
                        <a:pt x="102" y="105"/>
                        <a:pt x="113" y="99"/>
                      </a:cubicBezTo>
                      <a:cubicBezTo>
                        <a:pt x="125" y="85"/>
                        <a:pt x="149" y="76"/>
                        <a:pt x="167" y="67"/>
                      </a:cubicBezTo>
                      <a:cubicBezTo>
                        <a:pt x="174" y="59"/>
                        <a:pt x="175" y="50"/>
                        <a:pt x="188" y="46"/>
                      </a:cubicBezTo>
                      <a:cubicBezTo>
                        <a:pt x="198" y="39"/>
                        <a:pt x="208" y="36"/>
                        <a:pt x="220" y="30"/>
                      </a:cubicBezTo>
                      <a:cubicBezTo>
                        <a:pt x="223" y="28"/>
                        <a:pt x="228" y="25"/>
                        <a:pt x="228" y="25"/>
                      </a:cubicBezTo>
                      <a:cubicBezTo>
                        <a:pt x="237" y="16"/>
                        <a:pt x="245" y="10"/>
                        <a:pt x="258" y="6"/>
                      </a:cubicBezTo>
                      <a:cubicBezTo>
                        <a:pt x="269" y="31"/>
                        <a:pt x="301" y="6"/>
                        <a:pt x="320" y="4"/>
                      </a:cubicBezTo>
                      <a:cubicBezTo>
                        <a:pt x="334" y="3"/>
                        <a:pt x="349" y="3"/>
                        <a:pt x="363" y="2"/>
                      </a:cubicBezTo>
                      <a:cubicBezTo>
                        <a:pt x="369" y="3"/>
                        <a:pt x="376" y="5"/>
                        <a:pt x="382" y="4"/>
                      </a:cubicBezTo>
                      <a:cubicBezTo>
                        <a:pt x="387" y="4"/>
                        <a:pt x="398" y="0"/>
                        <a:pt x="398" y="0"/>
                      </a:cubicBezTo>
                      <a:cubicBezTo>
                        <a:pt x="415" y="8"/>
                        <a:pt x="406" y="16"/>
                        <a:pt x="400" y="30"/>
                      </a:cubicBezTo>
                      <a:cubicBezTo>
                        <a:pt x="398" y="34"/>
                        <a:pt x="384" y="34"/>
                        <a:pt x="384" y="34"/>
                      </a:cubicBezTo>
                      <a:cubicBezTo>
                        <a:pt x="379" y="47"/>
                        <a:pt x="398" y="51"/>
                        <a:pt x="411" y="55"/>
                      </a:cubicBezTo>
                      <a:cubicBezTo>
                        <a:pt x="419" y="72"/>
                        <a:pt x="421" y="79"/>
                        <a:pt x="443" y="84"/>
                      </a:cubicBezTo>
                      <a:cubicBezTo>
                        <a:pt x="461" y="71"/>
                        <a:pt x="435" y="65"/>
                        <a:pt x="468" y="57"/>
                      </a:cubicBezTo>
                      <a:cubicBezTo>
                        <a:pt x="482" y="61"/>
                        <a:pt x="485" y="70"/>
                        <a:pt x="497" y="74"/>
                      </a:cubicBezTo>
                      <a:cubicBezTo>
                        <a:pt x="505" y="76"/>
                        <a:pt x="513" y="78"/>
                        <a:pt x="521" y="80"/>
                      </a:cubicBezTo>
                      <a:cubicBezTo>
                        <a:pt x="524" y="81"/>
                        <a:pt x="529" y="82"/>
                        <a:pt x="529" y="82"/>
                      </a:cubicBezTo>
                      <a:cubicBezTo>
                        <a:pt x="547" y="78"/>
                        <a:pt x="547" y="76"/>
                        <a:pt x="562" y="84"/>
                      </a:cubicBezTo>
                      <a:cubicBezTo>
                        <a:pt x="566" y="95"/>
                        <a:pt x="565" y="86"/>
                        <a:pt x="559" y="97"/>
                      </a:cubicBezTo>
                      <a:cubicBezTo>
                        <a:pt x="557" y="101"/>
                        <a:pt x="554" y="110"/>
                        <a:pt x="554" y="110"/>
                      </a:cubicBezTo>
                      <a:cubicBezTo>
                        <a:pt x="556" y="132"/>
                        <a:pt x="556" y="168"/>
                        <a:pt x="572" y="188"/>
                      </a:cubicBezTo>
                      <a:cubicBezTo>
                        <a:pt x="568" y="198"/>
                        <a:pt x="564" y="208"/>
                        <a:pt x="562" y="219"/>
                      </a:cubicBezTo>
                      <a:cubicBezTo>
                        <a:pt x="564" y="227"/>
                        <a:pt x="569" y="233"/>
                        <a:pt x="572" y="240"/>
                      </a:cubicBezTo>
                      <a:cubicBezTo>
                        <a:pt x="573" y="247"/>
                        <a:pt x="572" y="254"/>
                        <a:pt x="575" y="259"/>
                      </a:cubicBezTo>
                      <a:cubicBezTo>
                        <a:pt x="577" y="263"/>
                        <a:pt x="595" y="272"/>
                        <a:pt x="599" y="283"/>
                      </a:cubicBezTo>
                      <a:cubicBezTo>
                        <a:pt x="594" y="295"/>
                        <a:pt x="603" y="306"/>
                        <a:pt x="618" y="310"/>
                      </a:cubicBezTo>
                      <a:cubicBezTo>
                        <a:pt x="630" y="307"/>
                        <a:pt x="638" y="308"/>
                        <a:pt x="645" y="300"/>
                      </a:cubicBezTo>
                      <a:cubicBezTo>
                        <a:pt x="660" y="302"/>
                        <a:pt x="663" y="303"/>
                        <a:pt x="672" y="293"/>
                      </a:cubicBezTo>
                      <a:cubicBezTo>
                        <a:pt x="675" y="294"/>
                        <a:pt x="679" y="293"/>
                        <a:pt x="680" y="295"/>
                      </a:cubicBezTo>
                      <a:cubicBezTo>
                        <a:pt x="682" y="301"/>
                        <a:pt x="674" y="321"/>
                        <a:pt x="672" y="327"/>
                      </a:cubicBezTo>
                      <a:cubicBezTo>
                        <a:pt x="668" y="340"/>
                        <a:pt x="671" y="326"/>
                        <a:pt x="664" y="340"/>
                      </a:cubicBezTo>
                      <a:cubicBezTo>
                        <a:pt x="652" y="360"/>
                        <a:pt x="646" y="381"/>
                        <a:pt x="621" y="394"/>
                      </a:cubicBezTo>
                      <a:cubicBezTo>
                        <a:pt x="614" y="402"/>
                        <a:pt x="609" y="402"/>
                        <a:pt x="599" y="407"/>
                      </a:cubicBezTo>
                      <a:cubicBezTo>
                        <a:pt x="590" y="418"/>
                        <a:pt x="579" y="429"/>
                        <a:pt x="567" y="439"/>
                      </a:cubicBezTo>
                      <a:cubicBezTo>
                        <a:pt x="560" y="454"/>
                        <a:pt x="555" y="470"/>
                        <a:pt x="548" y="485"/>
                      </a:cubicBezTo>
                      <a:cubicBezTo>
                        <a:pt x="549" y="489"/>
                        <a:pt x="550" y="492"/>
                        <a:pt x="551" y="496"/>
                      </a:cubicBezTo>
                      <a:cubicBezTo>
                        <a:pt x="552" y="500"/>
                        <a:pt x="556" y="508"/>
                        <a:pt x="556" y="508"/>
                      </a:cubicBezTo>
                      <a:cubicBezTo>
                        <a:pt x="559" y="524"/>
                        <a:pt x="562" y="546"/>
                        <a:pt x="576" y="557"/>
                      </a:cubicBezTo>
                      <a:lnTo>
                        <a:pt x="435" y="55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6" name="Freeform 100"/>
                <p:cNvSpPr>
                  <a:spLocks/>
                </p:cNvSpPr>
                <p:nvPr/>
              </p:nvSpPr>
              <p:spPr bwMode="ltGray">
                <a:xfrm>
                  <a:off x="3877" y="448"/>
                  <a:ext cx="163" cy="221"/>
                </a:xfrm>
                <a:custGeom>
                  <a:avLst/>
                  <a:gdLst>
                    <a:gd name="T0" fmla="*/ 1 w 257"/>
                    <a:gd name="T1" fmla="*/ 1 h 347"/>
                    <a:gd name="T2" fmla="*/ 1 w 257"/>
                    <a:gd name="T3" fmla="*/ 1 h 347"/>
                    <a:gd name="T4" fmla="*/ 1 w 257"/>
                    <a:gd name="T5" fmla="*/ 1 h 347"/>
                    <a:gd name="T6" fmla="*/ 1 w 257"/>
                    <a:gd name="T7" fmla="*/ 1 h 347"/>
                    <a:gd name="T8" fmla="*/ 1 w 257"/>
                    <a:gd name="T9" fmla="*/ 1 h 347"/>
                    <a:gd name="T10" fmla="*/ 1 w 257"/>
                    <a:gd name="T11" fmla="*/ 1 h 347"/>
                    <a:gd name="T12" fmla="*/ 1 w 257"/>
                    <a:gd name="T13" fmla="*/ 1 h 347"/>
                    <a:gd name="T14" fmla="*/ 1 w 257"/>
                    <a:gd name="T15" fmla="*/ 1 h 347"/>
                    <a:gd name="T16" fmla="*/ 1 w 257"/>
                    <a:gd name="T17" fmla="*/ 1 h 347"/>
                    <a:gd name="T18" fmla="*/ 1 w 257"/>
                    <a:gd name="T19" fmla="*/ 1 h 347"/>
                    <a:gd name="T20" fmla="*/ 1 w 257"/>
                    <a:gd name="T21" fmla="*/ 1 h 347"/>
                    <a:gd name="T22" fmla="*/ 1 w 257"/>
                    <a:gd name="T23" fmla="*/ 1 h 347"/>
                    <a:gd name="T24" fmla="*/ 1 w 257"/>
                    <a:gd name="T25" fmla="*/ 1 h 347"/>
                    <a:gd name="T26" fmla="*/ 0 w 257"/>
                    <a:gd name="T27" fmla="*/ 1 h 347"/>
                    <a:gd name="T28" fmla="*/ 1 w 257"/>
                    <a:gd name="T29" fmla="*/ 1 h 347"/>
                    <a:gd name="T30" fmla="*/ 1 w 257"/>
                    <a:gd name="T31" fmla="*/ 1 h 347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257" h="347">
                      <a:moveTo>
                        <a:pt x="243" y="347"/>
                      </a:moveTo>
                      <a:lnTo>
                        <a:pt x="233" y="301"/>
                      </a:lnTo>
                      <a:lnTo>
                        <a:pt x="217" y="288"/>
                      </a:lnTo>
                      <a:lnTo>
                        <a:pt x="215" y="269"/>
                      </a:lnTo>
                      <a:lnTo>
                        <a:pt x="209" y="254"/>
                      </a:lnTo>
                      <a:lnTo>
                        <a:pt x="209" y="229"/>
                      </a:lnTo>
                      <a:lnTo>
                        <a:pt x="207" y="214"/>
                      </a:lnTo>
                      <a:lnTo>
                        <a:pt x="228" y="202"/>
                      </a:lnTo>
                      <a:lnTo>
                        <a:pt x="257" y="197"/>
                      </a:lnTo>
                      <a:lnTo>
                        <a:pt x="257" y="136"/>
                      </a:lnTo>
                      <a:cubicBezTo>
                        <a:pt x="209" y="119"/>
                        <a:pt x="13" y="0"/>
                        <a:pt x="54" y="96"/>
                      </a:cubicBezTo>
                      <a:cubicBezTo>
                        <a:pt x="36" y="106"/>
                        <a:pt x="57" y="97"/>
                        <a:pt x="32" y="98"/>
                      </a:cubicBezTo>
                      <a:cubicBezTo>
                        <a:pt x="27" y="99"/>
                        <a:pt x="16" y="102"/>
                        <a:pt x="16" y="102"/>
                      </a:cubicBezTo>
                      <a:lnTo>
                        <a:pt x="0" y="149"/>
                      </a:lnTo>
                      <a:lnTo>
                        <a:pt x="93" y="346"/>
                      </a:lnTo>
                      <a:lnTo>
                        <a:pt x="243" y="347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hlink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7" name="Freeform 101"/>
                <p:cNvSpPr>
                  <a:spLocks/>
                </p:cNvSpPr>
                <p:nvPr/>
              </p:nvSpPr>
              <p:spPr bwMode="ltGray">
                <a:xfrm>
                  <a:off x="4164" y="611"/>
                  <a:ext cx="7" cy="12"/>
                </a:xfrm>
                <a:custGeom>
                  <a:avLst/>
                  <a:gdLst>
                    <a:gd name="T0" fmla="*/ 0 w 19"/>
                    <a:gd name="T1" fmla="*/ 0 h 37"/>
                    <a:gd name="T2" fmla="*/ 0 w 19"/>
                    <a:gd name="T3" fmla="*/ 0 h 37"/>
                    <a:gd name="T4" fmla="*/ 0 w 19"/>
                    <a:gd name="T5" fmla="*/ 0 h 3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9" h="37">
                      <a:moveTo>
                        <a:pt x="7" y="25"/>
                      </a:moveTo>
                      <a:cubicBezTo>
                        <a:pt x="0" y="4"/>
                        <a:pt x="12" y="0"/>
                        <a:pt x="19" y="21"/>
                      </a:cubicBezTo>
                      <a:cubicBezTo>
                        <a:pt x="14" y="37"/>
                        <a:pt x="18" y="36"/>
                        <a:pt x="7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8" name="Freeform 102"/>
                <p:cNvSpPr>
                  <a:spLocks/>
                </p:cNvSpPr>
                <p:nvPr/>
              </p:nvSpPr>
              <p:spPr bwMode="ltGray">
                <a:xfrm>
                  <a:off x="4155" y="497"/>
                  <a:ext cx="9" cy="7"/>
                </a:xfrm>
                <a:custGeom>
                  <a:avLst/>
                  <a:gdLst>
                    <a:gd name="T0" fmla="*/ 0 w 22"/>
                    <a:gd name="T1" fmla="*/ 0 h 20"/>
                    <a:gd name="T2" fmla="*/ 0 w 22"/>
                    <a:gd name="T3" fmla="*/ 0 h 20"/>
                    <a:gd name="T4" fmla="*/ 0 w 22"/>
                    <a:gd name="T5" fmla="*/ 0 h 20"/>
                    <a:gd name="T6" fmla="*/ 0 w 22"/>
                    <a:gd name="T7" fmla="*/ 0 h 20"/>
                    <a:gd name="T8" fmla="*/ 0 w 22"/>
                    <a:gd name="T9" fmla="*/ 0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20">
                      <a:moveTo>
                        <a:pt x="12" y="12"/>
                      </a:moveTo>
                      <a:cubicBezTo>
                        <a:pt x="13" y="8"/>
                        <a:pt x="12" y="0"/>
                        <a:pt x="16" y="0"/>
                      </a:cubicBezTo>
                      <a:cubicBezTo>
                        <a:pt x="20" y="0"/>
                        <a:pt x="22" y="8"/>
                        <a:pt x="20" y="12"/>
                      </a:cubicBezTo>
                      <a:cubicBezTo>
                        <a:pt x="18" y="16"/>
                        <a:pt x="12" y="17"/>
                        <a:pt x="8" y="20"/>
                      </a:cubicBezTo>
                      <a:cubicBezTo>
                        <a:pt x="3" y="5"/>
                        <a:pt x="0" y="6"/>
                        <a:pt x="12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9" name="Freeform 103"/>
                <p:cNvSpPr>
                  <a:spLocks/>
                </p:cNvSpPr>
                <p:nvPr/>
              </p:nvSpPr>
              <p:spPr bwMode="ltGray">
                <a:xfrm>
                  <a:off x="3760" y="357"/>
                  <a:ext cx="25" cy="10"/>
                </a:xfrm>
                <a:custGeom>
                  <a:avLst/>
                  <a:gdLst>
                    <a:gd name="T0" fmla="*/ 0 w 57"/>
                    <a:gd name="T1" fmla="*/ 0 h 30"/>
                    <a:gd name="T2" fmla="*/ 0 w 57"/>
                    <a:gd name="T3" fmla="*/ 0 h 30"/>
                    <a:gd name="T4" fmla="*/ 0 w 57"/>
                    <a:gd name="T5" fmla="*/ 0 h 30"/>
                    <a:gd name="T6" fmla="*/ 0 w 57"/>
                    <a:gd name="T7" fmla="*/ 0 h 3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57" h="30">
                      <a:moveTo>
                        <a:pt x="24" y="18"/>
                      </a:moveTo>
                      <a:cubicBezTo>
                        <a:pt x="0" y="10"/>
                        <a:pt x="9" y="0"/>
                        <a:pt x="32" y="6"/>
                      </a:cubicBezTo>
                      <a:cubicBezTo>
                        <a:pt x="46" y="15"/>
                        <a:pt x="57" y="23"/>
                        <a:pt x="36" y="30"/>
                      </a:cubicBezTo>
                      <a:cubicBezTo>
                        <a:pt x="21" y="25"/>
                        <a:pt x="24" y="30"/>
                        <a:pt x="24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0" name="Freeform 104"/>
                <p:cNvSpPr>
                  <a:spLocks/>
                </p:cNvSpPr>
                <p:nvPr/>
              </p:nvSpPr>
              <p:spPr bwMode="ltGray">
                <a:xfrm>
                  <a:off x="4062" y="265"/>
                  <a:ext cx="295" cy="233"/>
                </a:xfrm>
                <a:custGeom>
                  <a:avLst/>
                  <a:gdLst>
                    <a:gd name="T0" fmla="*/ 0 w 693"/>
                    <a:gd name="T1" fmla="*/ 0 h 696"/>
                    <a:gd name="T2" fmla="*/ 0 w 693"/>
                    <a:gd name="T3" fmla="*/ 0 h 696"/>
                    <a:gd name="T4" fmla="*/ 0 w 693"/>
                    <a:gd name="T5" fmla="*/ 0 h 696"/>
                    <a:gd name="T6" fmla="*/ 0 w 693"/>
                    <a:gd name="T7" fmla="*/ 0 h 696"/>
                    <a:gd name="T8" fmla="*/ 0 w 693"/>
                    <a:gd name="T9" fmla="*/ 0 h 696"/>
                    <a:gd name="T10" fmla="*/ 0 w 693"/>
                    <a:gd name="T11" fmla="*/ 0 h 696"/>
                    <a:gd name="T12" fmla="*/ 0 w 693"/>
                    <a:gd name="T13" fmla="*/ 0 h 696"/>
                    <a:gd name="T14" fmla="*/ 0 w 693"/>
                    <a:gd name="T15" fmla="*/ 0 h 696"/>
                    <a:gd name="T16" fmla="*/ 0 w 693"/>
                    <a:gd name="T17" fmla="*/ 0 h 696"/>
                    <a:gd name="T18" fmla="*/ 0 w 693"/>
                    <a:gd name="T19" fmla="*/ 0 h 696"/>
                    <a:gd name="T20" fmla="*/ 0 w 693"/>
                    <a:gd name="T21" fmla="*/ 0 h 696"/>
                    <a:gd name="T22" fmla="*/ 0 w 693"/>
                    <a:gd name="T23" fmla="*/ 0 h 696"/>
                    <a:gd name="T24" fmla="*/ 0 w 693"/>
                    <a:gd name="T25" fmla="*/ 0 h 696"/>
                    <a:gd name="T26" fmla="*/ 0 w 693"/>
                    <a:gd name="T27" fmla="*/ 0 h 696"/>
                    <a:gd name="T28" fmla="*/ 0 w 693"/>
                    <a:gd name="T29" fmla="*/ 0 h 696"/>
                    <a:gd name="T30" fmla="*/ 0 w 693"/>
                    <a:gd name="T31" fmla="*/ 0 h 696"/>
                    <a:gd name="T32" fmla="*/ 0 w 693"/>
                    <a:gd name="T33" fmla="*/ 0 h 696"/>
                    <a:gd name="T34" fmla="*/ 0 w 693"/>
                    <a:gd name="T35" fmla="*/ 0 h 696"/>
                    <a:gd name="T36" fmla="*/ 0 w 693"/>
                    <a:gd name="T37" fmla="*/ 0 h 696"/>
                    <a:gd name="T38" fmla="*/ 0 w 693"/>
                    <a:gd name="T39" fmla="*/ 0 h 696"/>
                    <a:gd name="T40" fmla="*/ 0 w 693"/>
                    <a:gd name="T41" fmla="*/ 0 h 696"/>
                    <a:gd name="T42" fmla="*/ 0 w 693"/>
                    <a:gd name="T43" fmla="*/ 0 h 696"/>
                    <a:gd name="T44" fmla="*/ 0 w 693"/>
                    <a:gd name="T45" fmla="*/ 0 h 696"/>
                    <a:gd name="T46" fmla="*/ 0 w 693"/>
                    <a:gd name="T47" fmla="*/ 0 h 696"/>
                    <a:gd name="T48" fmla="*/ 0 w 693"/>
                    <a:gd name="T49" fmla="*/ 0 h 696"/>
                    <a:gd name="T50" fmla="*/ 0 w 693"/>
                    <a:gd name="T51" fmla="*/ 0 h 696"/>
                    <a:gd name="T52" fmla="*/ 0 w 693"/>
                    <a:gd name="T53" fmla="*/ 0 h 696"/>
                    <a:gd name="T54" fmla="*/ 0 w 693"/>
                    <a:gd name="T55" fmla="*/ 0 h 696"/>
                    <a:gd name="T56" fmla="*/ 0 w 693"/>
                    <a:gd name="T57" fmla="*/ 0 h 696"/>
                    <a:gd name="T58" fmla="*/ 0 w 693"/>
                    <a:gd name="T59" fmla="*/ 0 h 696"/>
                    <a:gd name="T60" fmla="*/ 0 w 693"/>
                    <a:gd name="T61" fmla="*/ 0 h 696"/>
                    <a:gd name="T62" fmla="*/ 0 w 693"/>
                    <a:gd name="T63" fmla="*/ 0 h 696"/>
                    <a:gd name="T64" fmla="*/ 0 w 693"/>
                    <a:gd name="T65" fmla="*/ 0 h 696"/>
                    <a:gd name="T66" fmla="*/ 0 w 693"/>
                    <a:gd name="T67" fmla="*/ 0 h 696"/>
                    <a:gd name="T68" fmla="*/ 0 w 693"/>
                    <a:gd name="T69" fmla="*/ 0 h 696"/>
                    <a:gd name="T70" fmla="*/ 0 w 693"/>
                    <a:gd name="T71" fmla="*/ 0 h 69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0" t="0" r="r" b="b"/>
                  <a:pathLst>
                    <a:path w="693" h="696">
                      <a:moveTo>
                        <a:pt x="541" y="460"/>
                      </a:moveTo>
                      <a:lnTo>
                        <a:pt x="473" y="464"/>
                      </a:lnTo>
                      <a:lnTo>
                        <a:pt x="441" y="452"/>
                      </a:lnTo>
                      <a:lnTo>
                        <a:pt x="393" y="452"/>
                      </a:lnTo>
                      <a:cubicBezTo>
                        <a:pt x="365" y="448"/>
                        <a:pt x="360" y="444"/>
                        <a:pt x="337" y="436"/>
                      </a:cubicBezTo>
                      <a:cubicBezTo>
                        <a:pt x="336" y="432"/>
                        <a:pt x="330" y="413"/>
                        <a:pt x="325" y="412"/>
                      </a:cubicBezTo>
                      <a:cubicBezTo>
                        <a:pt x="317" y="411"/>
                        <a:pt x="301" y="420"/>
                        <a:pt x="301" y="420"/>
                      </a:cubicBezTo>
                      <a:cubicBezTo>
                        <a:pt x="289" y="412"/>
                        <a:pt x="277" y="408"/>
                        <a:pt x="265" y="400"/>
                      </a:cubicBezTo>
                      <a:cubicBezTo>
                        <a:pt x="252" y="380"/>
                        <a:pt x="256" y="356"/>
                        <a:pt x="233" y="348"/>
                      </a:cubicBezTo>
                      <a:cubicBezTo>
                        <a:pt x="217" y="372"/>
                        <a:pt x="221" y="392"/>
                        <a:pt x="237" y="416"/>
                      </a:cubicBezTo>
                      <a:cubicBezTo>
                        <a:pt x="234" y="428"/>
                        <a:pt x="228" y="445"/>
                        <a:pt x="237" y="444"/>
                      </a:cubicBezTo>
                      <a:cubicBezTo>
                        <a:pt x="247" y="443"/>
                        <a:pt x="261" y="428"/>
                        <a:pt x="261" y="428"/>
                      </a:cubicBezTo>
                      <a:cubicBezTo>
                        <a:pt x="258" y="450"/>
                        <a:pt x="243" y="475"/>
                        <a:pt x="269" y="484"/>
                      </a:cubicBezTo>
                      <a:cubicBezTo>
                        <a:pt x="277" y="479"/>
                        <a:pt x="288" y="476"/>
                        <a:pt x="293" y="468"/>
                      </a:cubicBezTo>
                      <a:cubicBezTo>
                        <a:pt x="302" y="454"/>
                        <a:pt x="303" y="446"/>
                        <a:pt x="317" y="436"/>
                      </a:cubicBezTo>
                      <a:cubicBezTo>
                        <a:pt x="315" y="448"/>
                        <a:pt x="306" y="467"/>
                        <a:pt x="321" y="476"/>
                      </a:cubicBezTo>
                      <a:cubicBezTo>
                        <a:pt x="328" y="480"/>
                        <a:pt x="345" y="484"/>
                        <a:pt x="345" y="484"/>
                      </a:cubicBezTo>
                      <a:cubicBezTo>
                        <a:pt x="382" y="472"/>
                        <a:pt x="347" y="527"/>
                        <a:pt x="333" y="536"/>
                      </a:cubicBezTo>
                      <a:cubicBezTo>
                        <a:pt x="330" y="540"/>
                        <a:pt x="329" y="545"/>
                        <a:pt x="325" y="548"/>
                      </a:cubicBezTo>
                      <a:cubicBezTo>
                        <a:pt x="322" y="551"/>
                        <a:pt x="316" y="549"/>
                        <a:pt x="313" y="552"/>
                      </a:cubicBezTo>
                      <a:cubicBezTo>
                        <a:pt x="300" y="565"/>
                        <a:pt x="320" y="575"/>
                        <a:pt x="293" y="584"/>
                      </a:cubicBezTo>
                      <a:cubicBezTo>
                        <a:pt x="286" y="595"/>
                        <a:pt x="272" y="610"/>
                        <a:pt x="261" y="616"/>
                      </a:cubicBezTo>
                      <a:cubicBezTo>
                        <a:pt x="254" y="620"/>
                        <a:pt x="245" y="621"/>
                        <a:pt x="237" y="624"/>
                      </a:cubicBezTo>
                      <a:cubicBezTo>
                        <a:pt x="233" y="625"/>
                        <a:pt x="225" y="628"/>
                        <a:pt x="225" y="628"/>
                      </a:cubicBezTo>
                      <a:cubicBezTo>
                        <a:pt x="215" y="659"/>
                        <a:pt x="212" y="652"/>
                        <a:pt x="173" y="656"/>
                      </a:cubicBezTo>
                      <a:cubicBezTo>
                        <a:pt x="140" y="667"/>
                        <a:pt x="132" y="687"/>
                        <a:pt x="97" y="696"/>
                      </a:cubicBezTo>
                      <a:cubicBezTo>
                        <a:pt x="77" y="691"/>
                        <a:pt x="75" y="687"/>
                        <a:pt x="81" y="668"/>
                      </a:cubicBezTo>
                      <a:cubicBezTo>
                        <a:pt x="77" y="646"/>
                        <a:pt x="72" y="639"/>
                        <a:pt x="77" y="616"/>
                      </a:cubicBezTo>
                      <a:cubicBezTo>
                        <a:pt x="73" y="598"/>
                        <a:pt x="71" y="587"/>
                        <a:pt x="61" y="572"/>
                      </a:cubicBezTo>
                      <a:cubicBezTo>
                        <a:pt x="58" y="551"/>
                        <a:pt x="51" y="543"/>
                        <a:pt x="45" y="524"/>
                      </a:cubicBezTo>
                      <a:cubicBezTo>
                        <a:pt x="52" y="502"/>
                        <a:pt x="58" y="496"/>
                        <a:pt x="49" y="472"/>
                      </a:cubicBezTo>
                      <a:cubicBezTo>
                        <a:pt x="46" y="463"/>
                        <a:pt x="33" y="448"/>
                        <a:pt x="33" y="448"/>
                      </a:cubicBezTo>
                      <a:cubicBezTo>
                        <a:pt x="42" y="422"/>
                        <a:pt x="42" y="408"/>
                        <a:pt x="33" y="380"/>
                      </a:cubicBezTo>
                      <a:cubicBezTo>
                        <a:pt x="49" y="369"/>
                        <a:pt x="48" y="362"/>
                        <a:pt x="53" y="344"/>
                      </a:cubicBezTo>
                      <a:cubicBezTo>
                        <a:pt x="47" y="327"/>
                        <a:pt x="49" y="308"/>
                        <a:pt x="33" y="332"/>
                      </a:cubicBezTo>
                      <a:cubicBezTo>
                        <a:pt x="40" y="353"/>
                        <a:pt x="29" y="374"/>
                        <a:pt x="17" y="392"/>
                      </a:cubicBezTo>
                      <a:cubicBezTo>
                        <a:pt x="6" y="360"/>
                        <a:pt x="10" y="340"/>
                        <a:pt x="13" y="304"/>
                      </a:cubicBezTo>
                      <a:cubicBezTo>
                        <a:pt x="44" y="314"/>
                        <a:pt x="54" y="289"/>
                        <a:pt x="81" y="280"/>
                      </a:cubicBezTo>
                      <a:cubicBezTo>
                        <a:pt x="94" y="261"/>
                        <a:pt x="85" y="242"/>
                        <a:pt x="105" y="228"/>
                      </a:cubicBezTo>
                      <a:cubicBezTo>
                        <a:pt x="108" y="220"/>
                        <a:pt x="110" y="212"/>
                        <a:pt x="113" y="204"/>
                      </a:cubicBezTo>
                      <a:cubicBezTo>
                        <a:pt x="116" y="196"/>
                        <a:pt x="89" y="196"/>
                        <a:pt x="89" y="196"/>
                      </a:cubicBezTo>
                      <a:cubicBezTo>
                        <a:pt x="81" y="221"/>
                        <a:pt x="58" y="211"/>
                        <a:pt x="37" y="204"/>
                      </a:cubicBezTo>
                      <a:cubicBezTo>
                        <a:pt x="33" y="207"/>
                        <a:pt x="30" y="213"/>
                        <a:pt x="25" y="212"/>
                      </a:cubicBezTo>
                      <a:cubicBezTo>
                        <a:pt x="16" y="210"/>
                        <a:pt x="1" y="196"/>
                        <a:pt x="1" y="196"/>
                      </a:cubicBezTo>
                      <a:cubicBezTo>
                        <a:pt x="4" y="186"/>
                        <a:pt x="4" y="174"/>
                        <a:pt x="9" y="164"/>
                      </a:cubicBezTo>
                      <a:cubicBezTo>
                        <a:pt x="13" y="155"/>
                        <a:pt x="25" y="140"/>
                        <a:pt x="25" y="140"/>
                      </a:cubicBezTo>
                      <a:cubicBezTo>
                        <a:pt x="0" y="132"/>
                        <a:pt x="25" y="128"/>
                        <a:pt x="37" y="124"/>
                      </a:cubicBezTo>
                      <a:cubicBezTo>
                        <a:pt x="58" y="131"/>
                        <a:pt x="75" y="116"/>
                        <a:pt x="97" y="112"/>
                      </a:cubicBezTo>
                      <a:cubicBezTo>
                        <a:pt x="135" y="87"/>
                        <a:pt x="159" y="122"/>
                        <a:pt x="197" y="132"/>
                      </a:cubicBezTo>
                      <a:cubicBezTo>
                        <a:pt x="205" y="129"/>
                        <a:pt x="213" y="127"/>
                        <a:pt x="221" y="124"/>
                      </a:cubicBezTo>
                      <a:cubicBezTo>
                        <a:pt x="225" y="123"/>
                        <a:pt x="226" y="147"/>
                        <a:pt x="233" y="120"/>
                      </a:cubicBezTo>
                      <a:lnTo>
                        <a:pt x="229" y="64"/>
                      </a:lnTo>
                      <a:lnTo>
                        <a:pt x="209" y="40"/>
                      </a:lnTo>
                      <a:cubicBezTo>
                        <a:pt x="243" y="21"/>
                        <a:pt x="240" y="21"/>
                        <a:pt x="261" y="0"/>
                      </a:cubicBezTo>
                      <a:cubicBezTo>
                        <a:pt x="297" y="16"/>
                        <a:pt x="333" y="32"/>
                        <a:pt x="369" y="48"/>
                      </a:cubicBezTo>
                      <a:cubicBezTo>
                        <a:pt x="373" y="50"/>
                        <a:pt x="361" y="44"/>
                        <a:pt x="357" y="44"/>
                      </a:cubicBezTo>
                      <a:cubicBezTo>
                        <a:pt x="349" y="45"/>
                        <a:pt x="333" y="52"/>
                        <a:pt x="333" y="52"/>
                      </a:cubicBezTo>
                      <a:cubicBezTo>
                        <a:pt x="322" y="68"/>
                        <a:pt x="318" y="71"/>
                        <a:pt x="329" y="88"/>
                      </a:cubicBezTo>
                      <a:cubicBezTo>
                        <a:pt x="308" y="119"/>
                        <a:pt x="323" y="118"/>
                        <a:pt x="333" y="148"/>
                      </a:cubicBezTo>
                      <a:cubicBezTo>
                        <a:pt x="320" y="157"/>
                        <a:pt x="314" y="167"/>
                        <a:pt x="301" y="176"/>
                      </a:cubicBezTo>
                      <a:cubicBezTo>
                        <a:pt x="306" y="213"/>
                        <a:pt x="303" y="213"/>
                        <a:pt x="337" y="220"/>
                      </a:cubicBezTo>
                      <a:cubicBezTo>
                        <a:pt x="358" y="216"/>
                        <a:pt x="368" y="214"/>
                        <a:pt x="361" y="192"/>
                      </a:cubicBezTo>
                      <a:cubicBezTo>
                        <a:pt x="362" y="177"/>
                        <a:pt x="362" y="162"/>
                        <a:pt x="365" y="148"/>
                      </a:cubicBezTo>
                      <a:cubicBezTo>
                        <a:pt x="366" y="143"/>
                        <a:pt x="369" y="133"/>
                        <a:pt x="373" y="136"/>
                      </a:cubicBezTo>
                      <a:cubicBezTo>
                        <a:pt x="379" y="140"/>
                        <a:pt x="376" y="149"/>
                        <a:pt x="377" y="156"/>
                      </a:cubicBezTo>
                      <a:cubicBezTo>
                        <a:pt x="404" y="147"/>
                        <a:pt x="409" y="116"/>
                        <a:pt x="417" y="92"/>
                      </a:cubicBezTo>
                      <a:cubicBezTo>
                        <a:pt x="422" y="76"/>
                        <a:pt x="453" y="74"/>
                        <a:pt x="465" y="72"/>
                      </a:cubicBezTo>
                      <a:cubicBezTo>
                        <a:pt x="472" y="92"/>
                        <a:pt x="477" y="93"/>
                        <a:pt x="497" y="88"/>
                      </a:cubicBezTo>
                      <a:cubicBezTo>
                        <a:pt x="512" y="78"/>
                        <a:pt x="515" y="74"/>
                        <a:pt x="509" y="56"/>
                      </a:cubicBezTo>
                      <a:cubicBezTo>
                        <a:pt x="523" y="46"/>
                        <a:pt x="517" y="46"/>
                        <a:pt x="529" y="52"/>
                      </a:cubicBezTo>
                      <a:lnTo>
                        <a:pt x="693" y="72"/>
                      </a:lnTo>
                      <a:lnTo>
                        <a:pt x="541" y="460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1" name="Freeform 105"/>
                <p:cNvSpPr>
                  <a:spLocks/>
                </p:cNvSpPr>
                <p:nvPr/>
              </p:nvSpPr>
              <p:spPr bwMode="ltGray">
                <a:xfrm>
                  <a:off x="3861" y="247"/>
                  <a:ext cx="591" cy="95"/>
                </a:xfrm>
                <a:custGeom>
                  <a:avLst/>
                  <a:gdLst>
                    <a:gd name="T0" fmla="*/ 1 w 931"/>
                    <a:gd name="T1" fmla="*/ 0 h 149"/>
                    <a:gd name="T2" fmla="*/ 1 w 931"/>
                    <a:gd name="T3" fmla="*/ 1 h 149"/>
                    <a:gd name="T4" fmla="*/ 1 w 931"/>
                    <a:gd name="T5" fmla="*/ 1 h 149"/>
                    <a:gd name="T6" fmla="*/ 1 w 931"/>
                    <a:gd name="T7" fmla="*/ 1 h 149"/>
                    <a:gd name="T8" fmla="*/ 1 w 931"/>
                    <a:gd name="T9" fmla="*/ 1 h 149"/>
                    <a:gd name="T10" fmla="*/ 0 w 931"/>
                    <a:gd name="T11" fmla="*/ 1 h 149"/>
                    <a:gd name="T12" fmla="*/ 1 w 931"/>
                    <a:gd name="T13" fmla="*/ 1 h 149"/>
                    <a:gd name="T14" fmla="*/ 1 w 931"/>
                    <a:gd name="T15" fmla="*/ 1 h 149"/>
                    <a:gd name="T16" fmla="*/ 1 w 931"/>
                    <a:gd name="T17" fmla="*/ 1 h 149"/>
                    <a:gd name="T18" fmla="*/ 1 w 931"/>
                    <a:gd name="T19" fmla="*/ 1 h 149"/>
                    <a:gd name="T20" fmla="*/ 1 w 931"/>
                    <a:gd name="T21" fmla="*/ 1 h 149"/>
                    <a:gd name="T22" fmla="*/ 1 w 931"/>
                    <a:gd name="T23" fmla="*/ 1 h 149"/>
                    <a:gd name="T24" fmla="*/ 1 w 931"/>
                    <a:gd name="T25" fmla="*/ 1 h 149"/>
                    <a:gd name="T26" fmla="*/ 1 w 931"/>
                    <a:gd name="T27" fmla="*/ 1 h 149"/>
                    <a:gd name="T28" fmla="*/ 1 w 931"/>
                    <a:gd name="T29" fmla="*/ 1 h 149"/>
                    <a:gd name="T30" fmla="*/ 1 w 931"/>
                    <a:gd name="T31" fmla="*/ 1 h 149"/>
                    <a:gd name="T32" fmla="*/ 1 w 931"/>
                    <a:gd name="T33" fmla="*/ 1 h 149"/>
                    <a:gd name="T34" fmla="*/ 1 w 931"/>
                    <a:gd name="T35" fmla="*/ 1 h 149"/>
                    <a:gd name="T36" fmla="*/ 1 w 931"/>
                    <a:gd name="T37" fmla="*/ 1 h 149"/>
                    <a:gd name="T38" fmla="*/ 1 w 931"/>
                    <a:gd name="T39" fmla="*/ 1 h 149"/>
                    <a:gd name="T40" fmla="*/ 1 w 931"/>
                    <a:gd name="T41" fmla="*/ 1 h 149"/>
                    <a:gd name="T42" fmla="*/ 1 w 931"/>
                    <a:gd name="T43" fmla="*/ 1 h 149"/>
                    <a:gd name="T44" fmla="*/ 1 w 931"/>
                    <a:gd name="T45" fmla="*/ 1 h 149"/>
                    <a:gd name="T46" fmla="*/ 1 w 931"/>
                    <a:gd name="T47" fmla="*/ 1 h 149"/>
                    <a:gd name="T48" fmla="*/ 1 w 931"/>
                    <a:gd name="T49" fmla="*/ 1 h 149"/>
                    <a:gd name="T50" fmla="*/ 1 w 931"/>
                    <a:gd name="T51" fmla="*/ 1 h 149"/>
                    <a:gd name="T52" fmla="*/ 1 w 931"/>
                    <a:gd name="T53" fmla="*/ 1 h 149"/>
                    <a:gd name="T54" fmla="*/ 1 w 931"/>
                    <a:gd name="T55" fmla="*/ 1 h 149"/>
                    <a:gd name="T56" fmla="*/ 1 w 931"/>
                    <a:gd name="T57" fmla="*/ 1 h 149"/>
                    <a:gd name="T58" fmla="*/ 1 w 931"/>
                    <a:gd name="T59" fmla="*/ 1 h 149"/>
                    <a:gd name="T60" fmla="*/ 1 w 931"/>
                    <a:gd name="T61" fmla="*/ 1 h 149"/>
                    <a:gd name="T62" fmla="*/ 1 w 931"/>
                    <a:gd name="T63" fmla="*/ 1 h 149"/>
                    <a:gd name="T64" fmla="*/ 1 w 931"/>
                    <a:gd name="T65" fmla="*/ 1 h 149"/>
                    <a:gd name="T66" fmla="*/ 1 w 931"/>
                    <a:gd name="T67" fmla="*/ 1 h 149"/>
                    <a:gd name="T68" fmla="*/ 1 w 931"/>
                    <a:gd name="T69" fmla="*/ 1 h 149"/>
                    <a:gd name="T70" fmla="*/ 1 w 931"/>
                    <a:gd name="T71" fmla="*/ 1 h 149"/>
                    <a:gd name="T72" fmla="*/ 1 w 931"/>
                    <a:gd name="T73" fmla="*/ 1 h 149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0" t="0" r="r" b="b"/>
                  <a:pathLst>
                    <a:path w="931" h="149">
                      <a:moveTo>
                        <a:pt x="794" y="84"/>
                      </a:moveTo>
                      <a:cubicBezTo>
                        <a:pt x="813" y="72"/>
                        <a:pt x="931" y="14"/>
                        <a:pt x="825" y="0"/>
                      </a:cubicBezTo>
                      <a:lnTo>
                        <a:pt x="159" y="0"/>
                      </a:lnTo>
                      <a:cubicBezTo>
                        <a:pt x="149" y="12"/>
                        <a:pt x="162" y="18"/>
                        <a:pt x="143" y="29"/>
                      </a:cubicBezTo>
                      <a:cubicBezTo>
                        <a:pt x="130" y="44"/>
                        <a:pt x="133" y="39"/>
                        <a:pt x="116" y="48"/>
                      </a:cubicBezTo>
                      <a:cubicBezTo>
                        <a:pt x="108" y="46"/>
                        <a:pt x="100" y="44"/>
                        <a:pt x="91" y="42"/>
                      </a:cubicBezTo>
                      <a:cubicBezTo>
                        <a:pt x="89" y="41"/>
                        <a:pt x="83" y="40"/>
                        <a:pt x="83" y="40"/>
                      </a:cubicBezTo>
                      <a:cubicBezTo>
                        <a:pt x="76" y="40"/>
                        <a:pt x="68" y="39"/>
                        <a:pt x="62" y="42"/>
                      </a:cubicBezTo>
                      <a:cubicBezTo>
                        <a:pt x="54" y="45"/>
                        <a:pt x="46" y="61"/>
                        <a:pt x="38" y="67"/>
                      </a:cubicBezTo>
                      <a:cubicBezTo>
                        <a:pt x="32" y="71"/>
                        <a:pt x="27" y="74"/>
                        <a:pt x="22" y="77"/>
                      </a:cubicBezTo>
                      <a:cubicBezTo>
                        <a:pt x="16" y="81"/>
                        <a:pt x="5" y="86"/>
                        <a:pt x="5" y="86"/>
                      </a:cubicBezTo>
                      <a:cubicBezTo>
                        <a:pt x="9" y="95"/>
                        <a:pt x="7" y="97"/>
                        <a:pt x="0" y="105"/>
                      </a:cubicBezTo>
                      <a:cubicBezTo>
                        <a:pt x="17" y="107"/>
                        <a:pt x="22" y="107"/>
                        <a:pt x="16" y="120"/>
                      </a:cubicBezTo>
                      <a:cubicBezTo>
                        <a:pt x="27" y="122"/>
                        <a:pt x="48" y="116"/>
                        <a:pt x="59" y="115"/>
                      </a:cubicBezTo>
                      <a:cubicBezTo>
                        <a:pt x="71" y="112"/>
                        <a:pt x="73" y="117"/>
                        <a:pt x="83" y="111"/>
                      </a:cubicBezTo>
                      <a:cubicBezTo>
                        <a:pt x="89" y="96"/>
                        <a:pt x="83" y="100"/>
                        <a:pt x="97" y="96"/>
                      </a:cubicBezTo>
                      <a:cubicBezTo>
                        <a:pt x="100" y="94"/>
                        <a:pt x="103" y="93"/>
                        <a:pt x="105" y="90"/>
                      </a:cubicBezTo>
                      <a:cubicBezTo>
                        <a:pt x="106" y="88"/>
                        <a:pt x="106" y="85"/>
                        <a:pt x="108" y="84"/>
                      </a:cubicBezTo>
                      <a:cubicBezTo>
                        <a:pt x="112" y="80"/>
                        <a:pt x="140" y="69"/>
                        <a:pt x="148" y="67"/>
                      </a:cubicBezTo>
                      <a:cubicBezTo>
                        <a:pt x="160" y="52"/>
                        <a:pt x="153" y="56"/>
                        <a:pt x="167" y="52"/>
                      </a:cubicBezTo>
                      <a:cubicBezTo>
                        <a:pt x="178" y="55"/>
                        <a:pt x="179" y="62"/>
                        <a:pt x="191" y="58"/>
                      </a:cubicBezTo>
                      <a:cubicBezTo>
                        <a:pt x="199" y="52"/>
                        <a:pt x="206" y="51"/>
                        <a:pt x="215" y="46"/>
                      </a:cubicBezTo>
                      <a:cubicBezTo>
                        <a:pt x="226" y="58"/>
                        <a:pt x="217" y="46"/>
                        <a:pt x="223" y="69"/>
                      </a:cubicBezTo>
                      <a:cubicBezTo>
                        <a:pt x="226" y="79"/>
                        <a:pt x="233" y="85"/>
                        <a:pt x="237" y="94"/>
                      </a:cubicBezTo>
                      <a:cubicBezTo>
                        <a:pt x="227" y="100"/>
                        <a:pt x="229" y="104"/>
                        <a:pt x="218" y="107"/>
                      </a:cubicBezTo>
                      <a:cubicBezTo>
                        <a:pt x="207" y="120"/>
                        <a:pt x="203" y="113"/>
                        <a:pt x="188" y="109"/>
                      </a:cubicBezTo>
                      <a:cubicBezTo>
                        <a:pt x="191" y="117"/>
                        <a:pt x="200" y="127"/>
                        <a:pt x="210" y="132"/>
                      </a:cubicBezTo>
                      <a:cubicBezTo>
                        <a:pt x="218" y="114"/>
                        <a:pt x="211" y="122"/>
                        <a:pt x="231" y="113"/>
                      </a:cubicBezTo>
                      <a:cubicBezTo>
                        <a:pt x="237" y="111"/>
                        <a:pt x="248" y="105"/>
                        <a:pt x="248" y="105"/>
                      </a:cubicBezTo>
                      <a:cubicBezTo>
                        <a:pt x="248" y="100"/>
                        <a:pt x="246" y="94"/>
                        <a:pt x="250" y="90"/>
                      </a:cubicBezTo>
                      <a:cubicBezTo>
                        <a:pt x="253" y="88"/>
                        <a:pt x="254" y="96"/>
                        <a:pt x="258" y="96"/>
                      </a:cubicBezTo>
                      <a:cubicBezTo>
                        <a:pt x="262" y="97"/>
                        <a:pt x="264" y="94"/>
                        <a:pt x="266" y="92"/>
                      </a:cubicBezTo>
                      <a:cubicBezTo>
                        <a:pt x="262" y="82"/>
                        <a:pt x="252" y="77"/>
                        <a:pt x="248" y="67"/>
                      </a:cubicBezTo>
                      <a:cubicBezTo>
                        <a:pt x="250" y="63"/>
                        <a:pt x="255" y="58"/>
                        <a:pt x="253" y="54"/>
                      </a:cubicBezTo>
                      <a:cubicBezTo>
                        <a:pt x="251" y="50"/>
                        <a:pt x="248" y="42"/>
                        <a:pt x="248" y="42"/>
                      </a:cubicBezTo>
                      <a:cubicBezTo>
                        <a:pt x="256" y="32"/>
                        <a:pt x="259" y="35"/>
                        <a:pt x="266" y="44"/>
                      </a:cubicBezTo>
                      <a:cubicBezTo>
                        <a:pt x="270" y="56"/>
                        <a:pt x="276" y="61"/>
                        <a:pt x="285" y="71"/>
                      </a:cubicBezTo>
                      <a:cubicBezTo>
                        <a:pt x="281" y="81"/>
                        <a:pt x="289" y="82"/>
                        <a:pt x="277" y="88"/>
                      </a:cubicBezTo>
                      <a:cubicBezTo>
                        <a:pt x="262" y="106"/>
                        <a:pt x="278" y="83"/>
                        <a:pt x="274" y="101"/>
                      </a:cubicBezTo>
                      <a:cubicBezTo>
                        <a:pt x="274" y="105"/>
                        <a:pt x="268" y="109"/>
                        <a:pt x="266" y="113"/>
                      </a:cubicBezTo>
                      <a:cubicBezTo>
                        <a:pt x="270" y="122"/>
                        <a:pt x="268" y="125"/>
                        <a:pt x="261" y="132"/>
                      </a:cubicBezTo>
                      <a:cubicBezTo>
                        <a:pt x="268" y="149"/>
                        <a:pt x="282" y="134"/>
                        <a:pt x="296" y="130"/>
                      </a:cubicBezTo>
                      <a:cubicBezTo>
                        <a:pt x="299" y="122"/>
                        <a:pt x="295" y="119"/>
                        <a:pt x="299" y="111"/>
                      </a:cubicBezTo>
                      <a:cubicBezTo>
                        <a:pt x="296" y="105"/>
                        <a:pt x="288" y="97"/>
                        <a:pt x="299" y="92"/>
                      </a:cubicBezTo>
                      <a:cubicBezTo>
                        <a:pt x="303" y="90"/>
                        <a:pt x="315" y="88"/>
                        <a:pt x="315" y="88"/>
                      </a:cubicBezTo>
                      <a:cubicBezTo>
                        <a:pt x="326" y="91"/>
                        <a:pt x="325" y="95"/>
                        <a:pt x="331" y="103"/>
                      </a:cubicBezTo>
                      <a:cubicBezTo>
                        <a:pt x="339" y="84"/>
                        <a:pt x="331" y="90"/>
                        <a:pt x="361" y="92"/>
                      </a:cubicBezTo>
                      <a:cubicBezTo>
                        <a:pt x="355" y="76"/>
                        <a:pt x="365" y="76"/>
                        <a:pt x="382" y="73"/>
                      </a:cubicBezTo>
                      <a:cubicBezTo>
                        <a:pt x="383" y="71"/>
                        <a:pt x="387" y="57"/>
                        <a:pt x="393" y="54"/>
                      </a:cubicBezTo>
                      <a:cubicBezTo>
                        <a:pt x="398" y="52"/>
                        <a:pt x="409" y="50"/>
                        <a:pt x="409" y="50"/>
                      </a:cubicBezTo>
                      <a:cubicBezTo>
                        <a:pt x="430" y="54"/>
                        <a:pt x="413" y="58"/>
                        <a:pt x="431" y="63"/>
                      </a:cubicBezTo>
                      <a:cubicBezTo>
                        <a:pt x="433" y="61"/>
                        <a:pt x="435" y="57"/>
                        <a:pt x="439" y="56"/>
                      </a:cubicBezTo>
                      <a:cubicBezTo>
                        <a:pt x="445" y="55"/>
                        <a:pt x="452" y="61"/>
                        <a:pt x="457" y="58"/>
                      </a:cubicBezTo>
                      <a:cubicBezTo>
                        <a:pt x="461" y="57"/>
                        <a:pt x="457" y="52"/>
                        <a:pt x="455" y="50"/>
                      </a:cubicBezTo>
                      <a:cubicBezTo>
                        <a:pt x="451" y="47"/>
                        <a:pt x="444" y="47"/>
                        <a:pt x="439" y="46"/>
                      </a:cubicBezTo>
                      <a:cubicBezTo>
                        <a:pt x="436" y="45"/>
                        <a:pt x="431" y="44"/>
                        <a:pt x="431" y="44"/>
                      </a:cubicBezTo>
                      <a:cubicBezTo>
                        <a:pt x="440" y="38"/>
                        <a:pt x="443" y="36"/>
                        <a:pt x="455" y="40"/>
                      </a:cubicBezTo>
                      <a:cubicBezTo>
                        <a:pt x="461" y="38"/>
                        <a:pt x="467" y="35"/>
                        <a:pt x="474" y="35"/>
                      </a:cubicBezTo>
                      <a:cubicBezTo>
                        <a:pt x="483" y="36"/>
                        <a:pt x="511" y="43"/>
                        <a:pt x="519" y="46"/>
                      </a:cubicBezTo>
                      <a:cubicBezTo>
                        <a:pt x="527" y="49"/>
                        <a:pt x="544" y="54"/>
                        <a:pt x="544" y="54"/>
                      </a:cubicBezTo>
                      <a:cubicBezTo>
                        <a:pt x="548" y="54"/>
                        <a:pt x="560" y="52"/>
                        <a:pt x="565" y="50"/>
                      </a:cubicBezTo>
                      <a:cubicBezTo>
                        <a:pt x="570" y="47"/>
                        <a:pt x="581" y="42"/>
                        <a:pt x="581" y="42"/>
                      </a:cubicBezTo>
                      <a:cubicBezTo>
                        <a:pt x="585" y="42"/>
                        <a:pt x="598" y="44"/>
                        <a:pt x="600" y="48"/>
                      </a:cubicBezTo>
                      <a:cubicBezTo>
                        <a:pt x="603" y="55"/>
                        <a:pt x="589" y="61"/>
                        <a:pt x="584" y="63"/>
                      </a:cubicBezTo>
                      <a:cubicBezTo>
                        <a:pt x="576" y="69"/>
                        <a:pt x="568" y="69"/>
                        <a:pt x="565" y="77"/>
                      </a:cubicBezTo>
                      <a:cubicBezTo>
                        <a:pt x="568" y="86"/>
                        <a:pt x="564" y="92"/>
                        <a:pt x="568" y="101"/>
                      </a:cubicBezTo>
                      <a:cubicBezTo>
                        <a:pt x="574" y="93"/>
                        <a:pt x="577" y="91"/>
                        <a:pt x="589" y="94"/>
                      </a:cubicBezTo>
                      <a:cubicBezTo>
                        <a:pt x="595" y="108"/>
                        <a:pt x="602" y="93"/>
                        <a:pt x="611" y="88"/>
                      </a:cubicBezTo>
                      <a:cubicBezTo>
                        <a:pt x="613" y="86"/>
                        <a:pt x="613" y="83"/>
                        <a:pt x="616" y="82"/>
                      </a:cubicBezTo>
                      <a:cubicBezTo>
                        <a:pt x="618" y="80"/>
                        <a:pt x="622" y="81"/>
                        <a:pt x="624" y="80"/>
                      </a:cubicBezTo>
                      <a:cubicBezTo>
                        <a:pt x="626" y="78"/>
                        <a:pt x="626" y="75"/>
                        <a:pt x="627" y="73"/>
                      </a:cubicBezTo>
                      <a:cubicBezTo>
                        <a:pt x="632" y="65"/>
                        <a:pt x="638" y="63"/>
                        <a:pt x="648" y="61"/>
                      </a:cubicBezTo>
                      <a:cubicBezTo>
                        <a:pt x="664" y="62"/>
                        <a:pt x="684" y="69"/>
                        <a:pt x="700" y="69"/>
                      </a:cubicBezTo>
                      <a:lnTo>
                        <a:pt x="794" y="8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2" name="Freeform 106"/>
                <p:cNvSpPr>
                  <a:spLocks/>
                </p:cNvSpPr>
                <p:nvPr/>
              </p:nvSpPr>
              <p:spPr bwMode="ltGray">
                <a:xfrm>
                  <a:off x="3981" y="282"/>
                  <a:ext cx="13" cy="10"/>
                </a:xfrm>
                <a:custGeom>
                  <a:avLst/>
                  <a:gdLst>
                    <a:gd name="T0" fmla="*/ 0 w 31"/>
                    <a:gd name="T1" fmla="*/ 0 h 30"/>
                    <a:gd name="T2" fmla="*/ 0 w 31"/>
                    <a:gd name="T3" fmla="*/ 0 h 30"/>
                    <a:gd name="T4" fmla="*/ 0 w 31"/>
                    <a:gd name="T5" fmla="*/ 0 h 30"/>
                    <a:gd name="T6" fmla="*/ 0 w 31"/>
                    <a:gd name="T7" fmla="*/ 0 h 3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1" h="30">
                      <a:moveTo>
                        <a:pt x="3" y="28"/>
                      </a:moveTo>
                      <a:cubicBezTo>
                        <a:pt x="8" y="8"/>
                        <a:pt x="12" y="6"/>
                        <a:pt x="31" y="0"/>
                      </a:cubicBezTo>
                      <a:cubicBezTo>
                        <a:pt x="29" y="5"/>
                        <a:pt x="25" y="22"/>
                        <a:pt x="19" y="24"/>
                      </a:cubicBezTo>
                      <a:cubicBezTo>
                        <a:pt x="0" y="30"/>
                        <a:pt x="3" y="9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3" name="Freeform 107"/>
                <p:cNvSpPr>
                  <a:spLocks/>
                </p:cNvSpPr>
                <p:nvPr/>
              </p:nvSpPr>
              <p:spPr bwMode="ltGray">
                <a:xfrm>
                  <a:off x="3966" y="296"/>
                  <a:ext cx="19" cy="11"/>
                </a:xfrm>
                <a:custGeom>
                  <a:avLst/>
                  <a:gdLst>
                    <a:gd name="T0" fmla="*/ 0 w 44"/>
                    <a:gd name="T1" fmla="*/ 0 h 32"/>
                    <a:gd name="T2" fmla="*/ 0 w 44"/>
                    <a:gd name="T3" fmla="*/ 0 h 32"/>
                    <a:gd name="T4" fmla="*/ 0 w 44"/>
                    <a:gd name="T5" fmla="*/ 0 h 32"/>
                    <a:gd name="T6" fmla="*/ 0 w 44"/>
                    <a:gd name="T7" fmla="*/ 0 h 3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4" h="32">
                      <a:moveTo>
                        <a:pt x="6" y="32"/>
                      </a:moveTo>
                      <a:cubicBezTo>
                        <a:pt x="0" y="14"/>
                        <a:pt x="7" y="10"/>
                        <a:pt x="22" y="0"/>
                      </a:cubicBezTo>
                      <a:cubicBezTo>
                        <a:pt x="27" y="1"/>
                        <a:pt x="35" y="0"/>
                        <a:pt x="38" y="4"/>
                      </a:cubicBezTo>
                      <a:cubicBezTo>
                        <a:pt x="44" y="13"/>
                        <a:pt x="16" y="32"/>
                        <a:pt x="6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4" name="Freeform 108"/>
                <p:cNvSpPr>
                  <a:spLocks/>
                </p:cNvSpPr>
                <p:nvPr/>
              </p:nvSpPr>
              <p:spPr bwMode="ltGray">
                <a:xfrm>
                  <a:off x="4028" y="337"/>
                  <a:ext cx="32" cy="6"/>
                </a:xfrm>
                <a:custGeom>
                  <a:avLst/>
                  <a:gdLst>
                    <a:gd name="T0" fmla="*/ 0 w 76"/>
                    <a:gd name="T1" fmla="*/ 0 h 18"/>
                    <a:gd name="T2" fmla="*/ 0 w 76"/>
                    <a:gd name="T3" fmla="*/ 0 h 18"/>
                    <a:gd name="T4" fmla="*/ 0 w 76"/>
                    <a:gd name="T5" fmla="*/ 0 h 1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18">
                      <a:moveTo>
                        <a:pt x="37" y="18"/>
                      </a:moveTo>
                      <a:cubicBezTo>
                        <a:pt x="25" y="14"/>
                        <a:pt x="0" y="10"/>
                        <a:pt x="25" y="2"/>
                      </a:cubicBezTo>
                      <a:cubicBezTo>
                        <a:pt x="76" y="9"/>
                        <a:pt x="46" y="0"/>
                        <a:pt x="37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5" name="Freeform 109"/>
                <p:cNvSpPr>
                  <a:spLocks/>
                </p:cNvSpPr>
                <p:nvPr/>
              </p:nvSpPr>
              <p:spPr bwMode="ltGray">
                <a:xfrm>
                  <a:off x="4083" y="336"/>
                  <a:ext cx="18" cy="15"/>
                </a:xfrm>
                <a:custGeom>
                  <a:avLst/>
                  <a:gdLst>
                    <a:gd name="T0" fmla="*/ 0 w 42"/>
                    <a:gd name="T1" fmla="*/ 0 h 44"/>
                    <a:gd name="T2" fmla="*/ 0 w 42"/>
                    <a:gd name="T3" fmla="*/ 0 h 44"/>
                    <a:gd name="T4" fmla="*/ 0 w 42"/>
                    <a:gd name="T5" fmla="*/ 0 h 4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2" h="44">
                      <a:moveTo>
                        <a:pt x="0" y="21"/>
                      </a:moveTo>
                      <a:cubicBezTo>
                        <a:pt x="4" y="17"/>
                        <a:pt x="7" y="11"/>
                        <a:pt x="12" y="9"/>
                      </a:cubicBezTo>
                      <a:cubicBezTo>
                        <a:pt x="42" y="0"/>
                        <a:pt x="23" y="44"/>
                        <a:pt x="0" y="2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6" name="Freeform 110"/>
                <p:cNvSpPr>
                  <a:spLocks/>
                </p:cNvSpPr>
                <p:nvPr/>
              </p:nvSpPr>
              <p:spPr bwMode="ltGray">
                <a:xfrm>
                  <a:off x="3936" y="295"/>
                  <a:ext cx="14" cy="10"/>
                </a:xfrm>
                <a:custGeom>
                  <a:avLst/>
                  <a:gdLst>
                    <a:gd name="T0" fmla="*/ 0 w 31"/>
                    <a:gd name="T1" fmla="*/ 0 h 30"/>
                    <a:gd name="T2" fmla="*/ 0 w 31"/>
                    <a:gd name="T3" fmla="*/ 0 h 30"/>
                    <a:gd name="T4" fmla="*/ 0 w 31"/>
                    <a:gd name="T5" fmla="*/ 0 h 3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1" h="30">
                      <a:moveTo>
                        <a:pt x="7" y="22"/>
                      </a:moveTo>
                      <a:cubicBezTo>
                        <a:pt x="0" y="0"/>
                        <a:pt x="15" y="6"/>
                        <a:pt x="31" y="10"/>
                      </a:cubicBezTo>
                      <a:cubicBezTo>
                        <a:pt x="14" y="16"/>
                        <a:pt x="15" y="30"/>
                        <a:pt x="7" y="2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1035" name="Group 111"/>
            <p:cNvGrpSpPr>
              <a:grpSpLocks/>
            </p:cNvGrpSpPr>
            <p:nvPr/>
          </p:nvGrpSpPr>
          <p:grpSpPr bwMode="auto">
            <a:xfrm>
              <a:off x="798" y="111"/>
              <a:ext cx="4702" cy="418"/>
              <a:chOff x="798" y="255"/>
              <a:chExt cx="4702" cy="418"/>
            </a:xfrm>
          </p:grpSpPr>
          <p:sp>
            <p:nvSpPr>
              <p:cNvPr id="1062" name="Line 112"/>
              <p:cNvSpPr>
                <a:spLocks noChangeShapeType="1"/>
              </p:cNvSpPr>
              <p:nvPr/>
            </p:nvSpPr>
            <p:spPr bwMode="white">
              <a:xfrm>
                <a:off x="798" y="476"/>
                <a:ext cx="4702" cy="0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3" name="Line 113"/>
              <p:cNvSpPr>
                <a:spLocks noChangeShapeType="1"/>
              </p:cNvSpPr>
              <p:nvPr/>
            </p:nvSpPr>
            <p:spPr bwMode="white">
              <a:xfrm>
                <a:off x="1026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4" name="Line 114"/>
              <p:cNvSpPr>
                <a:spLocks noChangeShapeType="1"/>
              </p:cNvSpPr>
              <p:nvPr/>
            </p:nvSpPr>
            <p:spPr bwMode="white">
              <a:xfrm>
                <a:off x="1254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5" name="Line 115"/>
              <p:cNvSpPr>
                <a:spLocks noChangeShapeType="1"/>
              </p:cNvSpPr>
              <p:nvPr/>
            </p:nvSpPr>
            <p:spPr bwMode="white">
              <a:xfrm>
                <a:off x="1482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6" name="Line 116"/>
              <p:cNvSpPr>
                <a:spLocks noChangeShapeType="1"/>
              </p:cNvSpPr>
              <p:nvPr/>
            </p:nvSpPr>
            <p:spPr bwMode="white">
              <a:xfrm>
                <a:off x="1710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7" name="Line 117"/>
              <p:cNvSpPr>
                <a:spLocks noChangeShapeType="1"/>
              </p:cNvSpPr>
              <p:nvPr/>
            </p:nvSpPr>
            <p:spPr bwMode="white">
              <a:xfrm>
                <a:off x="1938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8" name="Line 118"/>
              <p:cNvSpPr>
                <a:spLocks noChangeShapeType="1"/>
              </p:cNvSpPr>
              <p:nvPr/>
            </p:nvSpPr>
            <p:spPr bwMode="white">
              <a:xfrm>
                <a:off x="2166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9" name="Line 119"/>
              <p:cNvSpPr>
                <a:spLocks noChangeShapeType="1"/>
              </p:cNvSpPr>
              <p:nvPr/>
            </p:nvSpPr>
            <p:spPr bwMode="white">
              <a:xfrm>
                <a:off x="2394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0" name="Line 120"/>
              <p:cNvSpPr>
                <a:spLocks noChangeShapeType="1"/>
              </p:cNvSpPr>
              <p:nvPr/>
            </p:nvSpPr>
            <p:spPr bwMode="white">
              <a:xfrm>
                <a:off x="2622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1" name="Line 121"/>
              <p:cNvSpPr>
                <a:spLocks noChangeShapeType="1"/>
              </p:cNvSpPr>
              <p:nvPr/>
            </p:nvSpPr>
            <p:spPr bwMode="white">
              <a:xfrm>
                <a:off x="2850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2" name="Line 122"/>
              <p:cNvSpPr>
                <a:spLocks noChangeShapeType="1"/>
              </p:cNvSpPr>
              <p:nvPr/>
            </p:nvSpPr>
            <p:spPr bwMode="white">
              <a:xfrm>
                <a:off x="3078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3" name="Line 123"/>
              <p:cNvSpPr>
                <a:spLocks noChangeShapeType="1"/>
              </p:cNvSpPr>
              <p:nvPr/>
            </p:nvSpPr>
            <p:spPr bwMode="white">
              <a:xfrm>
                <a:off x="3306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4" name="Line 124"/>
              <p:cNvSpPr>
                <a:spLocks noChangeShapeType="1"/>
              </p:cNvSpPr>
              <p:nvPr/>
            </p:nvSpPr>
            <p:spPr bwMode="white">
              <a:xfrm>
                <a:off x="3534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5" name="Line 125"/>
              <p:cNvSpPr>
                <a:spLocks noChangeShapeType="1"/>
              </p:cNvSpPr>
              <p:nvPr/>
            </p:nvSpPr>
            <p:spPr bwMode="white">
              <a:xfrm>
                <a:off x="3762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6" name="Line 126"/>
              <p:cNvSpPr>
                <a:spLocks noChangeShapeType="1"/>
              </p:cNvSpPr>
              <p:nvPr/>
            </p:nvSpPr>
            <p:spPr bwMode="white">
              <a:xfrm>
                <a:off x="3990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7" name="Line 127"/>
              <p:cNvSpPr>
                <a:spLocks noChangeShapeType="1"/>
              </p:cNvSpPr>
              <p:nvPr/>
            </p:nvSpPr>
            <p:spPr bwMode="white">
              <a:xfrm>
                <a:off x="4218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8" name="Line 128"/>
              <p:cNvSpPr>
                <a:spLocks noChangeShapeType="1"/>
              </p:cNvSpPr>
              <p:nvPr/>
            </p:nvSpPr>
            <p:spPr bwMode="white">
              <a:xfrm>
                <a:off x="4446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9" name="Line 129"/>
              <p:cNvSpPr>
                <a:spLocks noChangeShapeType="1"/>
              </p:cNvSpPr>
              <p:nvPr/>
            </p:nvSpPr>
            <p:spPr bwMode="white">
              <a:xfrm>
                <a:off x="4674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80" name="Line 130"/>
              <p:cNvSpPr>
                <a:spLocks noChangeShapeType="1"/>
              </p:cNvSpPr>
              <p:nvPr/>
            </p:nvSpPr>
            <p:spPr bwMode="white">
              <a:xfrm>
                <a:off x="4902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81" name="Line 131"/>
              <p:cNvSpPr>
                <a:spLocks noChangeShapeType="1"/>
              </p:cNvSpPr>
              <p:nvPr/>
            </p:nvSpPr>
            <p:spPr bwMode="white">
              <a:xfrm>
                <a:off x="5130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82" name="Line 132"/>
              <p:cNvSpPr>
                <a:spLocks noChangeShapeType="1"/>
              </p:cNvSpPr>
              <p:nvPr/>
            </p:nvSpPr>
            <p:spPr bwMode="white">
              <a:xfrm>
                <a:off x="5358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grpSp>
          <p:nvGrpSpPr>
            <p:cNvPr id="1036" name="Group 133"/>
            <p:cNvGrpSpPr>
              <a:grpSpLocks/>
            </p:cNvGrpSpPr>
            <p:nvPr/>
          </p:nvGrpSpPr>
          <p:grpSpPr bwMode="auto">
            <a:xfrm>
              <a:off x="1208" y="109"/>
              <a:ext cx="3694" cy="423"/>
              <a:chOff x="1034" y="245"/>
              <a:chExt cx="3694" cy="423"/>
            </a:xfrm>
          </p:grpSpPr>
          <p:sp>
            <p:nvSpPr>
              <p:cNvPr id="1037" name="Line 134"/>
              <p:cNvSpPr>
                <a:spLocks noChangeShapeType="1"/>
              </p:cNvSpPr>
              <p:nvPr/>
            </p:nvSpPr>
            <p:spPr bwMode="ltGray">
              <a:xfrm>
                <a:off x="2676" y="246"/>
                <a:ext cx="0" cy="14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38" name="Line 135"/>
              <p:cNvSpPr>
                <a:spLocks noChangeShapeType="1"/>
              </p:cNvSpPr>
              <p:nvPr/>
            </p:nvSpPr>
            <p:spPr bwMode="ltGray">
              <a:xfrm>
                <a:off x="2798" y="468"/>
                <a:ext cx="7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39" name="Line 136"/>
              <p:cNvSpPr>
                <a:spLocks noChangeShapeType="1"/>
              </p:cNvSpPr>
              <p:nvPr/>
            </p:nvSpPr>
            <p:spPr bwMode="ltGray">
              <a:xfrm>
                <a:off x="2904" y="486"/>
                <a:ext cx="0" cy="2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0" name="Line 137"/>
              <p:cNvSpPr>
                <a:spLocks noChangeShapeType="1"/>
              </p:cNvSpPr>
              <p:nvPr/>
            </p:nvSpPr>
            <p:spPr bwMode="ltGray">
              <a:xfrm>
                <a:off x="3132" y="586"/>
                <a:ext cx="0" cy="79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1" name="Line 138"/>
              <p:cNvSpPr>
                <a:spLocks noChangeShapeType="1"/>
              </p:cNvSpPr>
              <p:nvPr/>
            </p:nvSpPr>
            <p:spPr bwMode="ltGray">
              <a:xfrm>
                <a:off x="3816" y="358"/>
                <a:ext cx="0" cy="18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2" name="Line 139"/>
              <p:cNvSpPr>
                <a:spLocks noChangeShapeType="1"/>
              </p:cNvSpPr>
              <p:nvPr/>
            </p:nvSpPr>
            <p:spPr bwMode="ltGray">
              <a:xfrm>
                <a:off x="3722" y="468"/>
                <a:ext cx="34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3" name="Line 140"/>
              <p:cNvSpPr>
                <a:spLocks noChangeShapeType="1"/>
              </p:cNvSpPr>
              <p:nvPr/>
            </p:nvSpPr>
            <p:spPr bwMode="ltGray">
              <a:xfrm>
                <a:off x="4044" y="372"/>
                <a:ext cx="0" cy="294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4" name="Line 141"/>
              <p:cNvSpPr>
                <a:spLocks noChangeShapeType="1"/>
              </p:cNvSpPr>
              <p:nvPr/>
            </p:nvSpPr>
            <p:spPr bwMode="ltGray">
              <a:xfrm flipV="1">
                <a:off x="4046" y="248"/>
                <a:ext cx="0" cy="5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5" name="Line 142"/>
              <p:cNvSpPr>
                <a:spLocks noChangeShapeType="1"/>
              </p:cNvSpPr>
              <p:nvPr/>
            </p:nvSpPr>
            <p:spPr bwMode="ltGray">
              <a:xfrm flipV="1">
                <a:off x="4272" y="246"/>
                <a:ext cx="0" cy="18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6" name="Line 143"/>
              <p:cNvSpPr>
                <a:spLocks noChangeShapeType="1"/>
              </p:cNvSpPr>
              <p:nvPr/>
            </p:nvSpPr>
            <p:spPr bwMode="ltGray">
              <a:xfrm flipH="1">
                <a:off x="4422" y="468"/>
                <a:ext cx="7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7" name="Line 144"/>
              <p:cNvSpPr>
                <a:spLocks noChangeShapeType="1"/>
              </p:cNvSpPr>
              <p:nvPr/>
            </p:nvSpPr>
            <p:spPr bwMode="ltGray">
              <a:xfrm flipH="1">
                <a:off x="4290" y="468"/>
                <a:ext cx="62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8" name="Line 145"/>
              <p:cNvSpPr>
                <a:spLocks noChangeShapeType="1"/>
              </p:cNvSpPr>
              <p:nvPr/>
            </p:nvSpPr>
            <p:spPr bwMode="ltGray">
              <a:xfrm flipV="1">
                <a:off x="4500" y="246"/>
                <a:ext cx="0" cy="27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9" name="Line 146"/>
              <p:cNvSpPr>
                <a:spLocks noChangeShapeType="1"/>
              </p:cNvSpPr>
              <p:nvPr/>
            </p:nvSpPr>
            <p:spPr bwMode="ltGray">
              <a:xfrm>
                <a:off x="4728" y="606"/>
                <a:ext cx="0" cy="34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0" name="Line 147"/>
              <p:cNvSpPr>
                <a:spLocks noChangeShapeType="1"/>
              </p:cNvSpPr>
              <p:nvPr/>
            </p:nvSpPr>
            <p:spPr bwMode="ltGray">
              <a:xfrm>
                <a:off x="1992" y="250"/>
                <a:ext cx="0" cy="6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1" name="Line 148"/>
              <p:cNvSpPr>
                <a:spLocks noChangeShapeType="1"/>
              </p:cNvSpPr>
              <p:nvPr/>
            </p:nvSpPr>
            <p:spPr bwMode="ltGray">
              <a:xfrm>
                <a:off x="1764" y="247"/>
                <a:ext cx="0" cy="337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2" name="Line 149"/>
              <p:cNvSpPr>
                <a:spLocks noChangeShapeType="1"/>
              </p:cNvSpPr>
              <p:nvPr/>
            </p:nvSpPr>
            <p:spPr bwMode="ltGray">
              <a:xfrm flipH="1">
                <a:off x="1738" y="468"/>
                <a:ext cx="6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3" name="Line 150"/>
              <p:cNvSpPr>
                <a:spLocks noChangeShapeType="1"/>
              </p:cNvSpPr>
              <p:nvPr/>
            </p:nvSpPr>
            <p:spPr bwMode="ltGray">
              <a:xfrm>
                <a:off x="1604" y="468"/>
                <a:ext cx="6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4" name="Line 151"/>
              <p:cNvSpPr>
                <a:spLocks noChangeShapeType="1"/>
              </p:cNvSpPr>
              <p:nvPr/>
            </p:nvSpPr>
            <p:spPr bwMode="ltGray">
              <a:xfrm flipH="1">
                <a:off x="1404" y="468"/>
                <a:ext cx="82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5" name="Line 152"/>
              <p:cNvSpPr>
                <a:spLocks noChangeShapeType="1"/>
              </p:cNvSpPr>
              <p:nvPr/>
            </p:nvSpPr>
            <p:spPr bwMode="ltGray">
              <a:xfrm>
                <a:off x="1034" y="468"/>
                <a:ext cx="34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6" name="Line 153"/>
              <p:cNvSpPr>
                <a:spLocks noChangeShapeType="1"/>
              </p:cNvSpPr>
              <p:nvPr/>
            </p:nvSpPr>
            <p:spPr bwMode="ltGray">
              <a:xfrm>
                <a:off x="1306" y="370"/>
                <a:ext cx="0" cy="29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7" name="Line 154"/>
              <p:cNvSpPr>
                <a:spLocks noChangeShapeType="1"/>
              </p:cNvSpPr>
              <p:nvPr/>
            </p:nvSpPr>
            <p:spPr bwMode="ltGray">
              <a:xfrm>
                <a:off x="1080" y="388"/>
                <a:ext cx="0" cy="15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8" name="Line 155"/>
              <p:cNvSpPr>
                <a:spLocks noChangeShapeType="1"/>
              </p:cNvSpPr>
              <p:nvPr/>
            </p:nvSpPr>
            <p:spPr bwMode="ltGray">
              <a:xfrm flipH="1" flipV="1">
                <a:off x="1308" y="245"/>
                <a:ext cx="0" cy="27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9" name="Line 156"/>
              <p:cNvSpPr>
                <a:spLocks noChangeShapeType="1"/>
              </p:cNvSpPr>
              <p:nvPr/>
            </p:nvSpPr>
            <p:spPr bwMode="ltGray">
              <a:xfrm>
                <a:off x="1536" y="316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0" name="Line 157"/>
              <p:cNvSpPr>
                <a:spLocks noChangeShapeType="1"/>
              </p:cNvSpPr>
              <p:nvPr/>
            </p:nvSpPr>
            <p:spPr bwMode="ltGray">
              <a:xfrm flipV="1">
                <a:off x="1536" y="247"/>
                <a:ext cx="0" cy="2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1" name="Line 158"/>
              <p:cNvSpPr>
                <a:spLocks noChangeShapeType="1"/>
              </p:cNvSpPr>
              <p:nvPr/>
            </p:nvSpPr>
            <p:spPr bwMode="ltGray">
              <a:xfrm>
                <a:off x="4095" y="467"/>
                <a:ext cx="8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</p:grpSp>
      <p:sp>
        <p:nvSpPr>
          <p:cNvPr id="1031" name="Text Box 160"/>
          <p:cNvSpPr txBox="1">
            <a:spLocks noChangeArrowheads="1"/>
          </p:cNvSpPr>
          <p:nvPr userDrawn="1"/>
        </p:nvSpPr>
        <p:spPr bwMode="auto">
          <a:xfrm>
            <a:off x="8229600" y="6583363"/>
            <a:ext cx="6858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algn="ctr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algn="ctr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algn="ctr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algn="ctr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50000"/>
              </a:spcBef>
              <a:defRPr/>
            </a:pPr>
            <a:r>
              <a:rPr lang="en-US" altLang="zh-TW" sz="1200" b="0" smtClean="0">
                <a:solidFill>
                  <a:schemeClr val="tx2"/>
                </a:solidFill>
                <a:ea typeface="標楷體" pitchFamily="65" charset="-120"/>
              </a:rPr>
              <a:t>  </a:t>
            </a:r>
            <a:fld id="{BAD80D10-1920-46DC-91BA-6A11204FC870}" type="slidenum">
              <a:rPr lang="en-US" altLang="zh-TW" sz="1200" b="0" smtClean="0">
                <a:solidFill>
                  <a:schemeClr val="tx2"/>
                </a:solidFill>
                <a:ea typeface="標楷體" pitchFamily="65" charset="-120"/>
              </a:rPr>
              <a:pPr algn="r" eaLnBrk="1" hangingPunct="1">
                <a:lnSpc>
                  <a:spcPct val="100000"/>
                </a:lnSpc>
                <a:spcBef>
                  <a:spcPct val="50000"/>
                </a:spcBef>
                <a:defRPr/>
              </a:pPr>
              <a:t>‹#›</a:t>
            </a:fld>
            <a:endParaRPr lang="en-US" altLang="zh-TW" sz="1200" b="0" smtClean="0">
              <a:solidFill>
                <a:schemeClr val="tx2"/>
              </a:solidFill>
              <a:ea typeface="標楷體" pitchFamily="65" charset="-120"/>
            </a:endParaRPr>
          </a:p>
        </p:txBody>
      </p:sp>
      <p:graphicFrame>
        <p:nvGraphicFramePr>
          <p:cNvPr id="1032" name="Object 161"/>
          <p:cNvGraphicFramePr>
            <a:graphicFrameLocks noChangeAspect="1"/>
          </p:cNvGraphicFramePr>
          <p:nvPr userDrawn="1"/>
        </p:nvGraphicFramePr>
        <p:xfrm>
          <a:off x="323850" y="95250"/>
          <a:ext cx="838200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8" name="Photo Editor Photo" r:id="rId14" imgW="2676899" imgH="2657846" progId="MSPhotoEd.3">
                  <p:embed/>
                </p:oleObj>
              </mc:Choice>
              <mc:Fallback>
                <p:oleObj name="Photo Editor Photo" r:id="rId14" imgW="2676899" imgH="2657846" progId="MSPhotoEd.3">
                  <p:embed/>
                  <p:pic>
                    <p:nvPicPr>
                      <p:cNvPr id="0" name="Object 1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95250"/>
                        <a:ext cx="838200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6031" r:id="rId1"/>
    <p:sldLayoutId id="2147486021" r:id="rId2"/>
    <p:sldLayoutId id="2147486022" r:id="rId3"/>
    <p:sldLayoutId id="2147486023" r:id="rId4"/>
    <p:sldLayoutId id="2147486024" r:id="rId5"/>
    <p:sldLayoutId id="2147486025" r:id="rId6"/>
    <p:sldLayoutId id="2147486026" r:id="rId7"/>
    <p:sldLayoutId id="2147486027" r:id="rId8"/>
    <p:sldLayoutId id="2147486028" r:id="rId9"/>
    <p:sldLayoutId id="2147486029" r:id="rId10"/>
    <p:sldLayoutId id="21474860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just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just" rtl="0" eaLnBrk="0" fontAlgn="base" hangingPunct="0">
        <a:spcBef>
          <a:spcPct val="20000"/>
        </a:spcBef>
        <a:spcAft>
          <a:spcPct val="0"/>
        </a:spcAft>
        <a:buSzPct val="75000"/>
        <a:buBlip>
          <a:blip r:embed="rId17"/>
        </a:buBlip>
        <a:defRPr kumimoji="1" sz="2400">
          <a:solidFill>
            <a:schemeClr val="tx1"/>
          </a:solidFill>
          <a:latin typeface="+mn-lt"/>
          <a:ea typeface="+mn-ea"/>
        </a:defRPr>
      </a:lvl2pPr>
      <a:lvl3pPr marL="1143000" indent="-228600" algn="just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just" rtl="0" eaLnBrk="0" fontAlgn="base" hangingPunct="0">
        <a:spcBef>
          <a:spcPct val="20000"/>
        </a:spcBef>
        <a:spcAft>
          <a:spcPct val="0"/>
        </a:spcAft>
        <a:buChar char="–"/>
        <a:defRPr kumimoji="1" sz="2400">
          <a:solidFill>
            <a:schemeClr val="tx1"/>
          </a:solidFill>
          <a:latin typeface="+mn-lt"/>
          <a:ea typeface="+mn-ea"/>
        </a:defRPr>
      </a:lvl4pPr>
      <a:lvl5pPr marL="2057400" indent="-228600" algn="just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.jpeg"/><Relationship Id="rId7" Type="http://schemas.openxmlformats.org/officeDocument/2006/relationships/image" Target="../media/image2.png"/><Relationship Id="rId12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2.png"/><Relationship Id="rId5" Type="http://schemas.openxmlformats.org/officeDocument/2006/relationships/image" Target="../media/image8.jpeg"/><Relationship Id="rId10" Type="http://schemas.openxmlformats.org/officeDocument/2006/relationships/image" Target="../media/image11.jpeg"/><Relationship Id="rId4" Type="http://schemas.openxmlformats.org/officeDocument/2006/relationships/hyperlink" Target="http://www.scanianewsroom.com/files/2008/10/scania_360-480hp_13-litre_euro5.jpg" TargetMode="External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5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1828800"/>
            <a:ext cx="8382000" cy="2362200"/>
          </a:xfrm>
        </p:spPr>
        <p:txBody>
          <a:bodyPr/>
          <a:lstStyle/>
          <a:p>
            <a:pPr algn="ctr">
              <a:lnSpc>
                <a:spcPts val="33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zh-TW" altLang="zh-TW" sz="4400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國道</a:t>
            </a:r>
            <a:r>
              <a:rPr lang="zh-TW" altLang="zh-TW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zh-TW" altLang="en-US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號交通</a:t>
            </a:r>
            <a:r>
              <a:rPr lang="zh-TW" altLang="zh-TW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事故</a:t>
            </a:r>
            <a:r>
              <a:rPr lang="en-US" altLang="zh-TW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4400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400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400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檢討及改善措施</a:t>
            </a:r>
            <a:endParaRPr lang="zh-TW" altLang="zh-TW" sz="2000" kern="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04900" y="4699000"/>
            <a:ext cx="6934200" cy="1295400"/>
          </a:xfrm>
        </p:spPr>
        <p:txBody>
          <a:bodyPr/>
          <a:lstStyle/>
          <a:p>
            <a:pPr algn="ctr" eaLnBrk="1" hangingPunct="1"/>
            <a:r>
              <a:rPr lang="zh-TW" altLang="en-US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交通部</a:t>
            </a:r>
            <a:endParaRPr lang="en-US" altLang="zh-TW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/>
            <a:r>
              <a:rPr lang="zh-TW" altLang="en-US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報告人：路政司林司長繼國</a:t>
            </a:r>
            <a:endParaRPr lang="en-US" altLang="zh-TW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/>
            <a:r>
              <a:rPr lang="en-US" altLang="zh-TW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en-US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23</a:t>
            </a:r>
            <a:r>
              <a:rPr lang="zh-TW" altLang="en-US" b="1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</a:p>
          <a:p>
            <a:pPr algn="ctr" eaLnBrk="1" hangingPunct="1"/>
            <a:endParaRPr lang="en-US" altLang="zh-TW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8BD515-9F47-4699-972B-D7C5AE6B767F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98563" y="174625"/>
            <a:ext cx="4398962" cy="676275"/>
          </a:xfrm>
        </p:spPr>
        <p:txBody>
          <a:bodyPr/>
          <a:lstStyle/>
          <a:p>
            <a:pPr eaLnBrk="1" hangingPunct="1"/>
            <a:r>
              <a:rPr lang="zh-TW" altLang="en-US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簡報大綱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40837" y="1127125"/>
            <a:ext cx="7602537" cy="5730875"/>
          </a:xfrm>
        </p:spPr>
        <p:txBody>
          <a:bodyPr/>
          <a:lstStyle/>
          <a:p>
            <a:pPr marL="342900" lvl="1" indent="-342900" eaLnBrk="1" hangingPunct="1">
              <a:lnSpc>
                <a:spcPts val="4600"/>
              </a:lnSpc>
              <a:buSzPct val="100000"/>
              <a:buFontTx/>
              <a:buBlip>
                <a:blip r:embed="rId3"/>
              </a:buBlip>
              <a:defRPr/>
            </a:pP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1" indent="-342900" eaLnBrk="1" hangingPunct="1">
              <a:lnSpc>
                <a:spcPts val="4600"/>
              </a:lnSpc>
              <a:buSzPct val="100000"/>
              <a:buFontTx/>
              <a:buBlip>
                <a:blip r:embed="rId3"/>
              </a:buBlip>
              <a:defRPr/>
            </a:pP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事故問題面向 </a:t>
            </a:r>
            <a:endParaRPr lang="zh-TW" altLang="en-US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1" indent="-342900" eaLnBrk="1" hangingPunct="1">
              <a:lnSpc>
                <a:spcPts val="4600"/>
              </a:lnSpc>
              <a:buSzPct val="100000"/>
              <a:buFontTx/>
              <a:buBlip>
                <a:blip r:embed="rId3"/>
              </a:buBlip>
              <a:defRPr/>
            </a:pP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社會關注議題澄清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1" indent="-342900" eaLnBrk="1" hangingPunct="1">
              <a:lnSpc>
                <a:spcPts val="4600"/>
              </a:lnSpc>
              <a:buSzPct val="100000"/>
              <a:buFontTx/>
              <a:buBlip>
                <a:blip r:embed="rId3"/>
              </a:buBlip>
              <a:defRPr/>
            </a:pP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精進策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作為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57250" lvl="2" indent="-457200" eaLnBrk="1" hangingPunct="1">
              <a:lnSpc>
                <a:spcPts val="46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掌控問題產品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57250" lvl="2" indent="-457200" eaLnBrk="1" hangingPunct="1">
              <a:lnSpc>
                <a:spcPts val="46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修法與汰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劣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57250" lvl="2" indent="-457200" eaLnBrk="1" hangingPunct="1">
              <a:lnSpc>
                <a:spcPts val="46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審視產業結構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1" indent="-342900" eaLnBrk="1" hangingPunct="1">
              <a:lnSpc>
                <a:spcPts val="4600"/>
              </a:lnSpc>
              <a:buSzPct val="100000"/>
              <a:buFontTx/>
              <a:buBlip>
                <a:blip r:embed="rId3"/>
              </a:buBlip>
              <a:defRPr/>
            </a:pP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結論與建議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1" indent="-342900" eaLnBrk="1" hangingPunct="1">
              <a:lnSpc>
                <a:spcPts val="4600"/>
              </a:lnSpc>
              <a:buSzPct val="100000"/>
              <a:buFontTx/>
              <a:buBlip>
                <a:blip r:embed="rId3"/>
              </a:buBlip>
              <a:defRPr/>
            </a:pP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1" indent="0" eaLnBrk="1" hangingPunct="1">
              <a:lnSpc>
                <a:spcPts val="4600"/>
              </a:lnSpc>
              <a:buSzPct val="100000"/>
              <a:buFontTx/>
              <a:buNone/>
              <a:defRPr/>
            </a:pP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7239000" y="6400800"/>
            <a:ext cx="1905000" cy="457200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spcBef>
                <a:spcPct val="20000"/>
              </a:spcBef>
              <a:buBlip>
                <a:blip r:embed="rId2"/>
              </a:buBlip>
              <a:defRPr kumimoji="1" sz="32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SzPct val="75000"/>
              <a:buBlip>
                <a:blip r:embed="rId3"/>
              </a:buBlip>
              <a:defRPr kumimoji="1" sz="28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en-US" altLang="zh-TW" sz="1200" smtClean="0">
              <a:latin typeface="Arial Black" pitchFamily="34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1258888" y="207168"/>
            <a:ext cx="7312025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Blip>
                <a:blip r:embed="rId2"/>
              </a:buBlip>
              <a:defRPr kumimoji="1" sz="32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SzPct val="75000"/>
              <a:buBlip>
                <a:blip r:embed="rId3"/>
              </a:buBlip>
              <a:defRPr kumimoji="1" sz="28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4000" b="1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177800" y="973138"/>
            <a:ext cx="8734425" cy="5769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Blip>
                <a:blip r:embed="rId2"/>
              </a:buBlip>
              <a:defRPr kumimoji="1" sz="32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SzPct val="75000"/>
              <a:buBlip>
                <a:blip r:embed="rId3"/>
              </a:buBlip>
              <a:defRPr kumimoji="1" sz="28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9pPr>
          </a:lstStyle>
          <a:p>
            <a:pPr algn="just" eaLnBrk="1" hangingPunct="1">
              <a:spcBef>
                <a:spcPts val="1200"/>
              </a:spcBef>
            </a:pP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</a:t>
            </a:r>
            <a:r>
              <a:rPr kumimoji="0" lang="en-US" altLang="zh-TW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97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年開放陸客來台觀光後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，遊覽車數量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迅速擴張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，由</a:t>
            </a:r>
            <a: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97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年前穩定的</a:t>
            </a:r>
            <a: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11,000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餘輛，大幅成長至</a:t>
            </a:r>
            <a: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年的</a:t>
            </a:r>
            <a: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17,000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餘輛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新細明體"/>
                <a:ea typeface="新細明體"/>
              </a:rPr>
              <a:t>，</a:t>
            </a:r>
            <a:r>
              <a:rPr kumimoji="0" lang="zh-TW" altLang="en-US" sz="2300" spc="-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已扭曲了市場真實需求。</a:t>
            </a:r>
            <a:endParaRPr kumimoji="0" lang="en-US" altLang="zh-TW" sz="2300" spc="-1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 eaLnBrk="1" hangingPunct="1">
              <a:spcBef>
                <a:spcPts val="1200"/>
              </a:spcBef>
            </a:pP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遊覽車業與旅行業存在顯著上下游關係，</a:t>
            </a:r>
            <a:r>
              <a:rPr kumimoji="0" lang="zh-TW" altLang="en-US" sz="2300" spc="-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錯綜複雜的利益糾葛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，導致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行車安全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/>
                <a:ea typeface="微軟正黑體"/>
              </a:rPr>
              <a:t>、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服務品質下滑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/>
                <a:ea typeface="微軟正黑體"/>
              </a:rPr>
              <a:t>、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勞資爭議頻繁等問題。</a:t>
            </a:r>
            <a:endParaRPr kumimoji="0" lang="en-US" altLang="zh-TW" sz="2300" spc="-1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 eaLnBrk="1" hangingPunct="1">
              <a:spcBef>
                <a:spcPts val="1200"/>
              </a:spcBef>
            </a:pP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回顧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過往，遊覽車事故屢有所聞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/>
                <a:ea typeface="微軟正黑體"/>
              </a:rPr>
              <a:t>，亦證明遊覽車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/>
                <a:ea typeface="微軟正黑體"/>
              </a:rPr>
              <a:t>產業相對於其他運輸業，</a:t>
            </a:r>
            <a:r>
              <a:rPr kumimoji="0" lang="zh-TW" altLang="en-US" sz="2300" spc="-100" dirty="0">
                <a:solidFill>
                  <a:srgbClr val="FF0000"/>
                </a:solidFill>
                <a:latin typeface="微軟正黑體"/>
                <a:ea typeface="微軟正黑體"/>
              </a:rPr>
              <a:t>健全性確有不足</a:t>
            </a:r>
            <a:r>
              <a:rPr kumimoji="0" lang="zh-TW" altLang="en-US" sz="2300" spc="-100" dirty="0" smtClean="0">
                <a:solidFill>
                  <a:srgbClr val="FF0000"/>
                </a:solidFill>
                <a:latin typeface="微軟正黑體"/>
                <a:ea typeface="微軟正黑體"/>
              </a:rPr>
              <a:t>。</a:t>
            </a:r>
            <a:endParaRPr kumimoji="0" lang="en-US" altLang="zh-TW" sz="2300" spc="-100" dirty="0" smtClean="0">
              <a:solidFill>
                <a:srgbClr val="FF0000"/>
              </a:solidFill>
              <a:latin typeface="微軟正黑體"/>
              <a:ea typeface="微軟正黑體"/>
            </a:endParaRPr>
          </a:p>
          <a:p>
            <a:pPr algn="just" eaLnBrk="1" hangingPunct="1">
              <a:spcBef>
                <a:spcPts val="1200"/>
              </a:spcBef>
            </a:pP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本部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針對</a:t>
            </a:r>
            <a: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kumimoji="0" lang="en-US" altLang="zh-TW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kumimoji="0" lang="en-US" altLang="zh-TW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日發生遊覽車火燒車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事故提出之</a:t>
            </a:r>
            <a:r>
              <a:rPr kumimoji="0" lang="en-US" altLang="zh-TW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22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項短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中、長期策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作為，目前</a:t>
            </a:r>
            <a:r>
              <a:rPr kumimoji="0" lang="zh-TW" altLang="en-US" sz="2300" spc="-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</a:t>
            </a:r>
            <a:r>
              <a:rPr kumimoji="0" lang="zh-TW" altLang="en-US" sz="2300" spc="-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完成結案計</a:t>
            </a:r>
            <a:r>
              <a:rPr kumimoji="0" lang="en-US" altLang="zh-TW" sz="2300" spc="-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kumimoji="0" lang="zh-TW" altLang="en-US" sz="2300" spc="-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項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kumimoji="0" lang="zh-TW" altLang="en-US" sz="2300" spc="-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尚有</a:t>
            </a:r>
            <a:r>
              <a:rPr kumimoji="0" lang="en-US" altLang="zh-TW" sz="2300" spc="-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kumimoji="0" lang="zh-TW" altLang="en-US" sz="2300" spc="-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項作為刻正積極研辦中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預定自</a:t>
            </a:r>
            <a: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kumimoji="0" lang="en-US" altLang="zh-TW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月底陸續辦理完成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kumimoji="0" lang="en-US" altLang="zh-TW" sz="1400" spc="-1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 eaLnBrk="1" hangingPunct="1">
              <a:spcBef>
                <a:spcPts val="1200"/>
              </a:spcBef>
            </a:pP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對於本</a:t>
            </a:r>
            <a: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(106)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kumimoji="0" lang="en-US" altLang="zh-TW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遊覽車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事故，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本部再從</a:t>
            </a:r>
            <a:r>
              <a:rPr kumimoji="0" lang="zh-TW" altLang="en-US" sz="2300" spc="-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法規、管理、車輛安全等面向確實檢討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，並整合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前開</a:t>
            </a:r>
            <a:r>
              <a:rPr kumimoji="0" lang="en-US" altLang="zh-TW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kumimoji="0" lang="zh-TW" altLang="en-US" sz="2300" spc="-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項作為</a:t>
            </a:r>
            <a:r>
              <a:rPr kumimoji="0" lang="zh-TW" altLang="en-US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，賡續落實執行。</a:t>
            </a:r>
            <a: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2300" spc="-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kumimoji="0" lang="zh-TW" altLang="en-US" sz="2300" spc="-1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39825" y="182147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r>
              <a:rPr lang="en-US" altLang="zh-TW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7417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2932" y="1078173"/>
            <a:ext cx="3292260" cy="1354093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solidFill>
                  <a:schemeClr val="accent4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產業生態</a:t>
            </a:r>
            <a:r>
              <a:rPr lang="en-US" altLang="zh-TW" dirty="0">
                <a:solidFill>
                  <a:schemeClr val="accent4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solidFill>
                  <a:schemeClr val="accent4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0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高度扭曲的共業結構</a:t>
            </a:r>
            <a:endParaRPr lang="zh-TW" altLang="en-US" sz="3000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7133493"/>
              </p:ext>
            </p:extLst>
          </p:nvPr>
        </p:nvGraphicFramePr>
        <p:xfrm>
          <a:off x="541730" y="102059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1774208" y="2795595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909B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俗又大碗</a:t>
            </a:r>
            <a:endParaRPr lang="zh-TW" altLang="en-US" sz="2000" b="1" dirty="0">
              <a:solidFill>
                <a:srgbClr val="0909B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411059" y="4888197"/>
            <a:ext cx="26359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909B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低成本、高密集遊程</a:t>
            </a:r>
            <a:endParaRPr lang="zh-TW" altLang="en-US" sz="2000" b="1" dirty="0">
              <a:solidFill>
                <a:srgbClr val="0909B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046993" y="2595973"/>
            <a:ext cx="25238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909B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低品質、高風險服務</a:t>
            </a:r>
            <a:endParaRPr lang="zh-TW" altLang="en-US" sz="2000" b="1" dirty="0">
              <a:solidFill>
                <a:srgbClr val="0909B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021403" y="6005647"/>
            <a:ext cx="1440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0909B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削價競爭</a:t>
            </a:r>
            <a:endParaRPr lang="zh-TW" altLang="en-US" sz="2000" b="1" dirty="0">
              <a:solidFill>
                <a:srgbClr val="0909B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爆炸 1 12"/>
          <p:cNvSpPr/>
          <p:nvPr/>
        </p:nvSpPr>
        <p:spPr>
          <a:xfrm>
            <a:off x="4021403" y="3226482"/>
            <a:ext cx="1198669" cy="1328910"/>
          </a:xfrm>
          <a:prstGeom prst="irregularSeal1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利</a:t>
            </a:r>
            <a:r>
              <a:rPr lang="en-US" altLang="zh-TW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4" name="群組 13"/>
          <p:cNvGrpSpPr/>
          <p:nvPr/>
        </p:nvGrpSpPr>
        <p:grpSpPr>
          <a:xfrm rot="18699493">
            <a:off x="4486437" y="5428776"/>
            <a:ext cx="438508" cy="759295"/>
            <a:chOff x="4888458" y="1900503"/>
            <a:chExt cx="663858" cy="757255"/>
          </a:xfrm>
          <a:solidFill>
            <a:srgbClr val="6600CC"/>
          </a:solidFill>
          <a:scene3d>
            <a:camera prst="orthographicFront"/>
            <a:lightRig rig="flat" dir="t"/>
          </a:scene3d>
        </p:grpSpPr>
        <p:sp>
          <p:nvSpPr>
            <p:cNvPr id="15" name="向右箭號 14"/>
            <p:cNvSpPr/>
            <p:nvPr/>
          </p:nvSpPr>
          <p:spPr>
            <a:xfrm rot="13734074">
              <a:off x="4841759" y="1947202"/>
              <a:ext cx="757255" cy="663858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向右箭號 4"/>
            <p:cNvSpPr/>
            <p:nvPr/>
          </p:nvSpPr>
          <p:spPr>
            <a:xfrm rot="24534074">
              <a:off x="5006796" y="2155014"/>
              <a:ext cx="558098" cy="398314"/>
            </a:xfrm>
            <a:prstGeom prst="rect">
              <a:avLst/>
            </a:prstGeom>
            <a:grpFill/>
            <a:sp3d z="-8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2700" kern="1200"/>
            </a:p>
          </p:txBody>
        </p:sp>
      </p:grpSp>
      <p:sp>
        <p:nvSpPr>
          <p:cNvPr id="20" name="矩形 19"/>
          <p:cNvSpPr/>
          <p:nvPr/>
        </p:nvSpPr>
        <p:spPr>
          <a:xfrm>
            <a:off x="6046993" y="5568818"/>
            <a:ext cx="2808312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kern="0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開放陸客來臺後，迅速擴張，扭曲市場真實需求</a:t>
            </a:r>
            <a:endParaRPr lang="en-US" altLang="zh-TW" sz="1400" b="1" kern="0" spc="-100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kern="0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陸客結構改變後，供需失衡，大量流入國旅市場競爭</a:t>
            </a:r>
            <a:endParaRPr lang="zh-TW" altLang="en-US" sz="1400" b="1" kern="0" spc="-100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51333" y="5642841"/>
            <a:ext cx="2568860" cy="889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大量中小型旅行社進入市場</a:t>
            </a:r>
            <a:endParaRPr lang="en-US" altLang="zh-TW" sz="1400" b="1" spc="-100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品牌形象觀念略顯薄弱</a:t>
            </a:r>
            <a:endParaRPr lang="en-US" altLang="zh-TW" sz="1400" b="1" spc="-100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垂直整合問題屢見不鮮</a:t>
            </a:r>
            <a:endParaRPr lang="zh-TW" altLang="en-US" sz="1400" b="1" spc="-100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71507" y="180908"/>
            <a:ext cx="1005403" cy="6822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>
              <a:lnSpc>
                <a:spcPts val="4600"/>
              </a:lnSpc>
              <a:buSzPct val="100000"/>
              <a:defRPr/>
            </a:pP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</a:p>
        </p:txBody>
      </p:sp>
      <p:sp>
        <p:nvSpPr>
          <p:cNvPr id="8" name="矩形 7"/>
          <p:cNvSpPr/>
          <p:nvPr/>
        </p:nvSpPr>
        <p:spPr>
          <a:xfrm>
            <a:off x="2194354" y="208504"/>
            <a:ext cx="883576" cy="5943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２</a:t>
            </a:r>
            <a:r>
              <a:rPr lang="en-US" altLang="zh-TW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9396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-543310" y="125004"/>
            <a:ext cx="6337076" cy="824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lvl="0">
              <a:lnSpc>
                <a:spcPct val="140000"/>
              </a:lnSpc>
              <a:defRPr/>
            </a:pPr>
            <a:r>
              <a:rPr lang="zh-TW" altLang="en-US" sz="34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事故問題面向</a:t>
            </a:r>
            <a:endParaRPr lang="zh-TW" altLang="en-US" sz="3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拱形 24"/>
          <p:cNvSpPr/>
          <p:nvPr/>
        </p:nvSpPr>
        <p:spPr>
          <a:xfrm>
            <a:off x="2625228" y="1261889"/>
            <a:ext cx="3504068" cy="3504068"/>
          </a:xfrm>
          <a:prstGeom prst="blockArc">
            <a:avLst>
              <a:gd name="adj1" fmla="val 12600000"/>
              <a:gd name="adj2" fmla="val 162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6" name="拱形 25"/>
          <p:cNvSpPr/>
          <p:nvPr/>
        </p:nvSpPr>
        <p:spPr>
          <a:xfrm>
            <a:off x="2612005" y="1267979"/>
            <a:ext cx="3504068" cy="3504068"/>
          </a:xfrm>
          <a:prstGeom prst="blockArc">
            <a:avLst>
              <a:gd name="adj1" fmla="val 9000000"/>
              <a:gd name="adj2" fmla="val 126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拱形 26"/>
          <p:cNvSpPr/>
          <p:nvPr/>
        </p:nvSpPr>
        <p:spPr>
          <a:xfrm>
            <a:off x="2581913" y="1236505"/>
            <a:ext cx="3504068" cy="3504068"/>
          </a:xfrm>
          <a:prstGeom prst="blockArc">
            <a:avLst>
              <a:gd name="adj1" fmla="val 5400000"/>
              <a:gd name="adj2" fmla="val 90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拱形 27"/>
          <p:cNvSpPr/>
          <p:nvPr/>
        </p:nvSpPr>
        <p:spPr>
          <a:xfrm>
            <a:off x="2581913" y="1232452"/>
            <a:ext cx="3504068" cy="3504068"/>
          </a:xfrm>
          <a:prstGeom prst="blockArc">
            <a:avLst>
              <a:gd name="adj1" fmla="val 1800000"/>
              <a:gd name="adj2" fmla="val 54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拱形 28"/>
          <p:cNvSpPr/>
          <p:nvPr/>
        </p:nvSpPr>
        <p:spPr>
          <a:xfrm>
            <a:off x="2573970" y="1267979"/>
            <a:ext cx="3504068" cy="3504068"/>
          </a:xfrm>
          <a:prstGeom prst="blockArc">
            <a:avLst>
              <a:gd name="adj1" fmla="val 19800000"/>
              <a:gd name="adj2" fmla="val 18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0" name="拱形 29"/>
          <p:cNvSpPr/>
          <p:nvPr/>
        </p:nvSpPr>
        <p:spPr>
          <a:xfrm>
            <a:off x="2578087" y="1267979"/>
            <a:ext cx="3504068" cy="3504068"/>
          </a:xfrm>
          <a:prstGeom prst="blockArc">
            <a:avLst>
              <a:gd name="adj1" fmla="val 16200000"/>
              <a:gd name="adj2" fmla="val 198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1" name="手繪多邊形 30"/>
          <p:cNvSpPr/>
          <p:nvPr/>
        </p:nvSpPr>
        <p:spPr>
          <a:xfrm>
            <a:off x="3591673" y="2234424"/>
            <a:ext cx="1571178" cy="1571178"/>
          </a:xfrm>
          <a:custGeom>
            <a:avLst/>
            <a:gdLst>
              <a:gd name="connsiteX0" fmla="*/ 0 w 1571178"/>
              <a:gd name="connsiteY0" fmla="*/ 785589 h 1571178"/>
              <a:gd name="connsiteX1" fmla="*/ 785589 w 1571178"/>
              <a:gd name="connsiteY1" fmla="*/ 0 h 1571178"/>
              <a:gd name="connsiteX2" fmla="*/ 1571178 w 1571178"/>
              <a:gd name="connsiteY2" fmla="*/ 785589 h 1571178"/>
              <a:gd name="connsiteX3" fmla="*/ 785589 w 1571178"/>
              <a:gd name="connsiteY3" fmla="*/ 1571178 h 1571178"/>
              <a:gd name="connsiteX4" fmla="*/ 0 w 1571178"/>
              <a:gd name="connsiteY4" fmla="*/ 785589 h 1571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1178" h="1571178">
                <a:moveTo>
                  <a:pt x="0" y="785589"/>
                </a:moveTo>
                <a:cubicBezTo>
                  <a:pt x="0" y="351720"/>
                  <a:pt x="351720" y="0"/>
                  <a:pt x="785589" y="0"/>
                </a:cubicBezTo>
                <a:cubicBezTo>
                  <a:pt x="1219458" y="0"/>
                  <a:pt x="1571178" y="351720"/>
                  <a:pt x="1571178" y="785589"/>
                </a:cubicBezTo>
                <a:cubicBezTo>
                  <a:pt x="1571178" y="1219458"/>
                  <a:pt x="1219458" y="1571178"/>
                  <a:pt x="785589" y="1571178"/>
                </a:cubicBezTo>
                <a:cubicBezTo>
                  <a:pt x="351720" y="1571178"/>
                  <a:pt x="0" y="1219458"/>
                  <a:pt x="0" y="785589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spcFirstLastPara="0" vert="horz" wrap="square" lIns="275814" tIns="275814" rIns="275814" bIns="275814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600" kern="1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</a:t>
            </a:r>
            <a:endParaRPr lang="en-US" altLang="zh-TW" sz="36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16" name="手繪多邊形 9215"/>
          <p:cNvSpPr/>
          <p:nvPr/>
        </p:nvSpPr>
        <p:spPr>
          <a:xfrm>
            <a:off x="5543591" y="2174689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kern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endParaRPr lang="zh-TW" altLang="en-US" sz="3200" kern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17" name="手繪多邊形 9216"/>
          <p:cNvSpPr/>
          <p:nvPr/>
        </p:nvSpPr>
        <p:spPr>
          <a:xfrm>
            <a:off x="5029472" y="3797119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gradFill flip="none" rotWithShape="1">
            <a:gsLst>
              <a:gs pos="0">
                <a:srgbClr val="33CC33">
                  <a:shade val="30000"/>
                  <a:satMod val="115000"/>
                </a:srgbClr>
              </a:gs>
              <a:gs pos="50000">
                <a:srgbClr val="33CC33">
                  <a:shade val="67500"/>
                  <a:satMod val="115000"/>
                </a:srgbClr>
              </a:gs>
              <a:gs pos="100000">
                <a:srgbClr val="33CC33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kern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遊覽車業</a:t>
            </a:r>
            <a:endPara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19" name="手繪多邊形 9218"/>
          <p:cNvSpPr/>
          <p:nvPr/>
        </p:nvSpPr>
        <p:spPr>
          <a:xfrm>
            <a:off x="2454301" y="3828550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gradFill flip="none" rotWithShape="1">
            <a:gsLst>
              <a:gs pos="0">
                <a:srgbClr val="CC66FF">
                  <a:shade val="30000"/>
                  <a:satMod val="115000"/>
                </a:srgbClr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旅行業</a:t>
            </a:r>
            <a:endPara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24" name="手繪多邊形 9223"/>
          <p:cNvSpPr/>
          <p:nvPr/>
        </p:nvSpPr>
        <p:spPr>
          <a:xfrm>
            <a:off x="1918174" y="2113775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gradFill flip="none" rotWithShape="1">
            <a:gsLst>
              <a:gs pos="0">
                <a:srgbClr val="0099CC">
                  <a:shade val="30000"/>
                  <a:satMod val="115000"/>
                </a:srgbClr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kern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車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6599764" y="1579947"/>
            <a:ext cx="1909498" cy="10033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駕駛違規行為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駕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駛素質</a:t>
            </a: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工作環境</a:t>
            </a: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</a:t>
            </a: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endParaRPr lang="zh-TW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51356" y="1739991"/>
            <a:ext cx="1704313" cy="6832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車輛安全疑慮</a:t>
            </a:r>
            <a:endParaRPr lang="zh-TW" altLang="zh-TW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動態資訊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納管</a:t>
            </a: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6316151" y="3601799"/>
            <a:ext cx="1499128" cy="10033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靠行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車現象</a:t>
            </a:r>
            <a:endParaRPr lang="en-US" altLang="zh-TW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公司管理</a:t>
            </a: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行車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</a:t>
            </a: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369379" y="3466378"/>
            <a:ext cx="1909497" cy="12741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廉價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一日團或</a:t>
            </a:r>
            <a:b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高風險行程疑慮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行程安排及控管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圓角矩形 1"/>
          <p:cNvSpPr/>
          <p:nvPr/>
        </p:nvSpPr>
        <p:spPr bwMode="auto">
          <a:xfrm>
            <a:off x="993913" y="1232452"/>
            <a:ext cx="859543" cy="619263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" name="圓角矩形 2"/>
          <p:cNvSpPr/>
          <p:nvPr/>
        </p:nvSpPr>
        <p:spPr bwMode="auto">
          <a:xfrm>
            <a:off x="1423684" y="1749287"/>
            <a:ext cx="914400" cy="914400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586409" y="2335696"/>
            <a:ext cx="1751675" cy="675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586409" y="2348508"/>
            <a:ext cx="1461052" cy="663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9" name="圓角矩形 8"/>
          <p:cNvSpPr/>
          <p:nvPr/>
        </p:nvSpPr>
        <p:spPr bwMode="auto">
          <a:xfrm>
            <a:off x="315814" y="4772047"/>
            <a:ext cx="678099" cy="318904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6" name="圓角矩形 35"/>
          <p:cNvSpPr/>
          <p:nvPr/>
        </p:nvSpPr>
        <p:spPr bwMode="auto">
          <a:xfrm>
            <a:off x="586409" y="1796455"/>
            <a:ext cx="1488481" cy="285168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7" name="圓角矩形 36"/>
          <p:cNvSpPr/>
          <p:nvPr/>
        </p:nvSpPr>
        <p:spPr bwMode="auto">
          <a:xfrm flipV="1">
            <a:off x="6880698" y="2234429"/>
            <a:ext cx="1521802" cy="302808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993913" y="4772047"/>
            <a:ext cx="1415772" cy="344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TW" altLang="en-US" sz="1600" dirty="0" smtClean="0">
                <a:solidFill>
                  <a:srgbClr val="FF5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社會關注</a:t>
            </a:r>
            <a:r>
              <a:rPr lang="zh-TW" altLang="en-US" sz="1600" dirty="0">
                <a:solidFill>
                  <a:srgbClr val="FF5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議題</a:t>
            </a:r>
            <a:endParaRPr lang="zh-TW" altLang="zh-TW" sz="1600" dirty="0">
              <a:solidFill>
                <a:srgbClr val="FF5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手繪多邊形 31"/>
          <p:cNvSpPr/>
          <p:nvPr/>
        </p:nvSpPr>
        <p:spPr>
          <a:xfrm>
            <a:off x="3814127" y="903295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法令</a:t>
            </a:r>
            <a:endPara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圓角矩形 32"/>
          <p:cNvSpPr/>
          <p:nvPr/>
        </p:nvSpPr>
        <p:spPr bwMode="auto">
          <a:xfrm>
            <a:off x="603747" y="3466378"/>
            <a:ext cx="1563734" cy="637097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4" name="圓角矩形 33"/>
          <p:cNvSpPr/>
          <p:nvPr/>
        </p:nvSpPr>
        <p:spPr bwMode="auto">
          <a:xfrm>
            <a:off x="6599764" y="3642342"/>
            <a:ext cx="1356872" cy="285168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cxnSp>
        <p:nvCxnSpPr>
          <p:cNvPr id="6" name="直線接點 5"/>
          <p:cNvCxnSpPr>
            <a:endCxn id="9216" idx="0"/>
          </p:cNvCxnSpPr>
          <p:nvPr/>
        </p:nvCxnSpPr>
        <p:spPr bwMode="auto">
          <a:xfrm>
            <a:off x="4287124" y="2724601"/>
            <a:ext cx="1256467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9287">
            <a:off x="3180771" y="4467967"/>
            <a:ext cx="10001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07336">
            <a:off x="4509462" y="4480981"/>
            <a:ext cx="10001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爆炸 1 4"/>
          <p:cNvSpPr/>
          <p:nvPr/>
        </p:nvSpPr>
        <p:spPr bwMode="auto">
          <a:xfrm>
            <a:off x="3135086" y="5475514"/>
            <a:ext cx="2408505" cy="936172"/>
          </a:xfrm>
          <a:prstGeom prst="irregularSeal1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2860449" y="5192245"/>
            <a:ext cx="3268847" cy="1480698"/>
          </a:xfrm>
          <a:prstGeom prst="rect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旅行業與遊覽車業垂直整合、交叉持股，關係密不可分：</a:t>
            </a:r>
            <a:endParaRPr kumimoji="0" lang="en-US" altLang="zh-TW" sz="180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kern="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r>
              <a:rPr kumimoji="0" lang="zh-TW" altLang="en-US" sz="1800" b="0" kern="0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：友力通運</a:t>
            </a:r>
            <a:r>
              <a:rPr kumimoji="0" lang="en-US" altLang="zh-TW" sz="1800" b="0" kern="0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kumimoji="0" lang="zh-TW" altLang="en-US" sz="1800" b="0" kern="0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蝶戀花旅行社</a:t>
            </a:r>
            <a:endParaRPr kumimoji="0" lang="en-US" altLang="zh-TW" sz="1800" b="0" kern="0" dirty="0" smtClean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2293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6" grpId="0" animBg="1"/>
      <p:bldP spid="37" grpId="0" animBg="1"/>
      <p:bldP spid="39" grpId="0"/>
      <p:bldP spid="3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05122" y="0"/>
            <a:ext cx="7777162" cy="1008063"/>
          </a:xfrm>
        </p:spPr>
        <p:txBody>
          <a:bodyPr/>
          <a:lstStyle/>
          <a:p>
            <a:pPr lvl="1"/>
            <a:r>
              <a:rPr lang="zh-TW" altLang="en-US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</a:t>
            </a:r>
            <a:r>
              <a:rPr lang="zh-TW" altLang="en-US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關注</a:t>
            </a:r>
            <a:r>
              <a:rPr lang="zh-TW" altLang="en-US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議題</a:t>
            </a:r>
            <a:r>
              <a:rPr lang="en-US" altLang="zh-TW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)-</a:t>
            </a:r>
            <a:r>
              <a:rPr lang="zh-TW" altLang="en-US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工作與駕駛時間</a:t>
            </a:r>
            <a:endParaRPr lang="zh-TW" altLang="en-US" dirty="0">
              <a:solidFill>
                <a:srgbClr val="002060"/>
              </a:solidFill>
            </a:endParaRPr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9648481"/>
              </p:ext>
            </p:extLst>
          </p:nvPr>
        </p:nvGraphicFramePr>
        <p:xfrm>
          <a:off x="827435" y="911954"/>
          <a:ext cx="8208911" cy="3601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16257"/>
                <a:gridCol w="820819"/>
                <a:gridCol w="919308"/>
                <a:gridCol w="864096"/>
                <a:gridCol w="936104"/>
                <a:gridCol w="936104"/>
                <a:gridCol w="936104"/>
                <a:gridCol w="1080119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單位：小時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韓國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新加坡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德國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歐盟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美國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日本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我國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703212"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每日工時限制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最大延長時數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[4]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[4]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[2]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推估為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小時為上限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平均</a:t>
                      </a:r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</a:t>
                      </a:r>
                    </a:p>
                    <a:p>
                      <a:r>
                        <a:rPr lang="zh-TW" altLang="en-US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上限</a:t>
                      </a:r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</a:p>
                    <a:p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含中途休息時間</a:t>
                      </a:r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[4]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每日駕駛限制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未規定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未規定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未規定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每週可達</a:t>
                      </a:r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</a:t>
                      </a:r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日平均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不得超過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每週工時限制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最大延長時數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40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[12]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44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[4]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[12]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[12]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60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(7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天內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或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70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(8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天內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65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40</a:t>
                      </a: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[8]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每週駕駛限制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未規定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未規定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未規定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單週最大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56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，連續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週最大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未規定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40</a:t>
                      </a:r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如有勞資協議</a:t>
                      </a:r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52</a:t>
                      </a:r>
                      <a:r>
                        <a:rPr lang="zh-TW" altLang="en-US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週內</a:t>
                      </a:r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r>
                        <a:rPr lang="zh-TW" altLang="en-US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週可達</a:t>
                      </a:r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44)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未規定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內容版面配置區 2"/>
          <p:cNvSpPr txBox="1">
            <a:spLocks/>
          </p:cNvSpPr>
          <p:nvPr/>
        </p:nvSpPr>
        <p:spPr bwMode="auto">
          <a:xfrm>
            <a:off x="902525" y="4457666"/>
            <a:ext cx="7560989" cy="248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Clr>
                <a:schemeClr val="folHlink"/>
              </a:buClr>
              <a:buFont typeface="Wingdings" panose="05000000000000000000" pitchFamily="2" charset="2"/>
              <a:buBlip>
                <a:blip r:embed="rId2"/>
              </a:buBlip>
              <a:defRPr sz="2800" kern="1200">
                <a:solidFill>
                  <a:srgbClr val="333399"/>
                </a:solidFill>
                <a:latin typeface="+mn-lt"/>
                <a:ea typeface="+mn-ea"/>
                <a:cs typeface="+mn-cs"/>
              </a:defRPr>
            </a:lvl1pPr>
            <a:lvl2pPr marL="742950" indent="-285750" algn="just" rtl="0" eaLnBrk="0" fontAlgn="base" hangingPunct="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2"/>
              </a:buBlip>
              <a:defRPr sz="2200" kern="1200">
                <a:solidFill>
                  <a:srgbClr val="0000FF"/>
                </a:solidFill>
                <a:latin typeface="+mn-lt"/>
                <a:ea typeface="+mn-ea"/>
                <a:cs typeface="+mn-cs"/>
              </a:defRPr>
            </a:lvl2pPr>
            <a:lvl3pPr marL="1143000" indent="-228600" algn="just" rtl="0" eaLnBrk="0" fontAlgn="base" hangingPunct="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Clr>
                <a:schemeClr val="folHlink"/>
              </a:buClr>
              <a:buFont typeface="Wingdings" panose="05000000000000000000" pitchFamily="2" charset="2"/>
              <a:buBlip>
                <a:blip r:embed="rId2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just" rtl="0" eaLnBrk="0" fontAlgn="base" hangingPunct="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Clr>
                <a:schemeClr val="accent2"/>
              </a:buClr>
              <a:buFont typeface="Wingdings" panose="05000000000000000000" pitchFamily="2" charset="2"/>
              <a:buBlip>
                <a:blip r:embed="rId2"/>
              </a:buBlip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just" rtl="0" eaLnBrk="0" fontAlgn="base" hangingPunct="0">
              <a:lnSpc>
                <a:spcPct val="95000"/>
              </a:lnSpc>
              <a:spcBef>
                <a:spcPct val="10000"/>
              </a:spcBef>
              <a:spcAft>
                <a:spcPct val="10000"/>
              </a:spcAft>
              <a:buClr>
                <a:schemeClr val="accent1"/>
              </a:buClr>
              <a:buFont typeface="Wingdings" panose="05000000000000000000" pitchFamily="2" charset="2"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我國勞動部「勞工在事業場所外工作時間指導原則」：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sz="1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工作時間以</a:t>
            </a:r>
            <a:r>
              <a:rPr lang="zh-TW" altLang="en-US" sz="18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實際工作時間</a:t>
            </a:r>
            <a:r>
              <a:rPr lang="zh-TW" altLang="en-US" sz="1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為準，包含熱車、駕駛、驗票、洗車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加油、保養、待命等。</a:t>
            </a:r>
            <a:endParaRPr lang="en-US" altLang="zh-TW" sz="18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sz="1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未行車之等候時間，是否屬工作時間及其工作時間如何計算，應先釐清</a:t>
            </a:r>
            <a:r>
              <a:rPr lang="zh-TW" altLang="en-US" sz="18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該時段內是否受雇主指揮監督，並得否自由利用。</a:t>
            </a:r>
            <a:endParaRPr lang="en-US" altLang="zh-TW" sz="1800" u="sng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sz="1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例如：遊覽車駕駛載運遊客至某景點後，遊客下車遊憩</a:t>
            </a:r>
            <a:r>
              <a:rPr lang="en-US" altLang="zh-TW" sz="1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1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小時，期間駕駛得利用時間者，得不算工作時間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zh-TW" altLang="en-US" sz="18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但遊客停留在車上時，駕駛無法自行利用，應屬工作時間。</a:t>
            </a:r>
            <a:r>
              <a:rPr lang="zh-TW" altLang="en-US" sz="1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（但</a:t>
            </a:r>
            <a:r>
              <a:rPr lang="zh-TW" altLang="en-US" sz="18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非駕駛時間</a:t>
            </a:r>
            <a:r>
              <a:rPr lang="zh-TW" altLang="en-US" sz="1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zh-TW" altLang="en-US" sz="18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圖說文字 7"/>
          <p:cNvSpPr/>
          <p:nvPr/>
        </p:nvSpPr>
        <p:spPr>
          <a:xfrm>
            <a:off x="807519" y="3906981"/>
            <a:ext cx="4322621" cy="431931"/>
          </a:xfrm>
          <a:prstGeom prst="wedgeRoundRectCallout">
            <a:avLst>
              <a:gd name="adj1" fmla="val 23242"/>
              <a:gd name="adj2" fmla="val -45608"/>
              <a:gd name="adj3" fmla="val 16667"/>
            </a:avLst>
          </a:prstGeom>
          <a:solidFill>
            <a:schemeClr val="accent1">
              <a:lumMod val="50000"/>
            </a:schemeClr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dirty="0" smtClean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※我國</a:t>
            </a:r>
            <a:r>
              <a:rPr kumimoji="0" lang="zh-TW" altLang="en-US" dirty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駕駛工時與其他國家相比未較寬鬆</a:t>
            </a:r>
            <a:endParaRPr kumimoji="0" lang="zh-TW" altLang="en-US" sz="1800" i="0" u="none" strike="noStrike" kern="1200" cap="none" spc="0" normalizeH="0" baseline="0" noProof="0" dirty="0">
              <a:ln>
                <a:noFill/>
              </a:ln>
              <a:solidFill>
                <a:srgbClr val="FF505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9762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群組 50"/>
          <p:cNvGrpSpPr>
            <a:grpSpLocks noChangeAspect="1"/>
          </p:cNvGrpSpPr>
          <p:nvPr/>
        </p:nvGrpSpPr>
        <p:grpSpPr>
          <a:xfrm>
            <a:off x="2453816" y="3549441"/>
            <a:ext cx="2592070" cy="1822450"/>
            <a:chOff x="900113" y="4221163"/>
            <a:chExt cx="3240087" cy="2278062"/>
          </a:xfrm>
        </p:grpSpPr>
        <p:pic>
          <p:nvPicPr>
            <p:cNvPr id="52" name="Picture 15" descr="ba7070269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0113" y="4221163"/>
              <a:ext cx="3240087" cy="2159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" name="Rectangle 28"/>
            <p:cNvSpPr>
              <a:spLocks noChangeArrowheads="1"/>
            </p:cNvSpPr>
            <p:nvPr/>
          </p:nvSpPr>
          <p:spPr bwMode="auto">
            <a:xfrm>
              <a:off x="900113" y="6094413"/>
              <a:ext cx="3240087" cy="404812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/>
              <a:r>
                <a:rPr lang="zh-TW" altLang="en-US" sz="1600" b="1" dirty="0">
                  <a:solidFill>
                    <a:srgbClr val="660066"/>
                  </a:solidFill>
                  <a:latin typeface="新細明體" charset="-120"/>
                </a:rPr>
                <a:t>瑞典</a:t>
              </a:r>
              <a:r>
                <a:rPr lang="en-US" altLang="zh-TW" sz="1600" b="1" dirty="0">
                  <a:solidFill>
                    <a:srgbClr val="660066"/>
                  </a:solidFill>
                  <a:latin typeface="新細明體" charset="-120"/>
                </a:rPr>
                <a:t>SCANIA</a:t>
              </a:r>
              <a:r>
                <a:rPr lang="zh-TW" altLang="en-US" sz="1600" b="1" dirty="0">
                  <a:solidFill>
                    <a:srgbClr val="660066"/>
                  </a:solidFill>
                  <a:latin typeface="新細明體" charset="-120"/>
                </a:rPr>
                <a:t>車廠</a:t>
              </a:r>
            </a:p>
          </p:txBody>
        </p:sp>
      </p:grpSp>
      <p:grpSp>
        <p:nvGrpSpPr>
          <p:cNvPr id="54" name="群組 53"/>
          <p:cNvGrpSpPr>
            <a:grpSpLocks noChangeAspect="1"/>
          </p:cNvGrpSpPr>
          <p:nvPr/>
        </p:nvGrpSpPr>
        <p:grpSpPr>
          <a:xfrm>
            <a:off x="776234" y="3222860"/>
            <a:ext cx="1900299" cy="1148159"/>
            <a:chOff x="2051050" y="1052513"/>
            <a:chExt cx="3024188" cy="1827212"/>
          </a:xfrm>
        </p:grpSpPr>
        <p:pic>
          <p:nvPicPr>
            <p:cNvPr id="55" name="Picture 27" descr="AV-132-axlelarg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938" y="2060575"/>
              <a:ext cx="1439862" cy="819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29" descr="Scania 360/400/440/480 hp 13-litre Euro 5 engine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513" y="2060575"/>
              <a:ext cx="1223962" cy="811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75" descr="837716_1551156_400_267_11C522_0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62" t="21254" r="2219" b="31255"/>
            <a:stretch>
              <a:fillRect/>
            </a:stretch>
          </p:blipFill>
          <p:spPr bwMode="auto">
            <a:xfrm>
              <a:off x="2051050" y="1052513"/>
              <a:ext cx="3024188" cy="1055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55" name="Rectangle 3"/>
          <p:cNvSpPr>
            <a:spLocks noChangeArrowheads="1"/>
          </p:cNvSpPr>
          <p:nvPr/>
        </p:nvSpPr>
        <p:spPr bwMode="auto">
          <a:xfrm>
            <a:off x="542925" y="922337"/>
            <a:ext cx="8334375" cy="239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Blip>
                <a:blip r:embed="rId7"/>
              </a:buBlip>
              <a:defRPr kumimoji="1" sz="32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SzPct val="75000"/>
              <a:buBlip>
                <a:blip r:embed="rId8"/>
              </a:buBlip>
              <a:defRPr kumimoji="1" sz="28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9pPr>
          </a:lstStyle>
          <a:p>
            <a:pPr algn="l" eaLnBrk="1" hangingPunct="1">
              <a:lnSpc>
                <a:spcPct val="100000"/>
              </a:lnSpc>
              <a:buClr>
                <a:srgbClr val="FFFFFF"/>
              </a:buClr>
              <a:buSzPct val="75000"/>
            </a:pPr>
            <a:r>
              <a:rPr kumimoji="0"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全球大客車生產模式依生活水平、技術能力及</a:t>
            </a:r>
            <a:r>
              <a:rPr kumimoji="0"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市場需求等因素，存有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「整體設計製造」</a:t>
            </a:r>
            <a:r>
              <a:rPr kumimoji="0" lang="zh-TW" altLang="en-US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「底盤架裝車體」</a:t>
            </a:r>
            <a:r>
              <a:rPr kumimoji="0"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兩</a:t>
            </a:r>
            <a:r>
              <a:rPr kumimoji="0"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</a:t>
            </a:r>
            <a:endParaRPr kumimoji="0"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l" eaLnBrk="1" hangingPunct="1"/>
            <a:r>
              <a:rPr lang="zh-TW" altLang="en-US" sz="1600" dirty="0" smtClean="0">
                <a:latin typeface="新細明體" charset="-120"/>
              </a:rPr>
              <a:t>整體設計製造：由同一廠商進行整體設計</a:t>
            </a:r>
            <a:r>
              <a:rPr lang="en-US" altLang="zh-TW" sz="1600" dirty="0" smtClean="0">
                <a:latin typeface="新細明體" charset="-120"/>
              </a:rPr>
              <a:t>(</a:t>
            </a:r>
            <a:r>
              <a:rPr lang="zh-TW" altLang="en-US" sz="1600" dirty="0" smtClean="0">
                <a:latin typeface="新細明體" charset="-120"/>
              </a:rPr>
              <a:t>包含底盤及車體</a:t>
            </a:r>
            <a:r>
              <a:rPr lang="en-US" altLang="zh-TW" sz="1600" dirty="0" smtClean="0">
                <a:latin typeface="新細明體" charset="-120"/>
              </a:rPr>
              <a:t>)</a:t>
            </a:r>
            <a:r>
              <a:rPr lang="zh-TW" altLang="en-US" sz="1600" dirty="0" smtClean="0">
                <a:latin typeface="新細明體" charset="-120"/>
              </a:rPr>
              <a:t>並進行車體架裝或製造</a:t>
            </a:r>
          </a:p>
          <a:p>
            <a:pPr lvl="1" algn="l" eaLnBrk="1" hangingPunct="1"/>
            <a:r>
              <a:rPr lang="zh-TW" altLang="en-US" sz="1600" dirty="0" smtClean="0">
                <a:latin typeface="新細明體" charset="-120"/>
              </a:rPr>
              <a:t>底盤</a:t>
            </a:r>
            <a:r>
              <a:rPr lang="zh-TW" altLang="en-US" sz="1600" dirty="0">
                <a:latin typeface="新細明體" charset="-120"/>
              </a:rPr>
              <a:t>架裝車</a:t>
            </a:r>
            <a:r>
              <a:rPr lang="zh-TW" altLang="en-US" sz="1600" dirty="0" smtClean="0">
                <a:latin typeface="新細明體" charset="-120"/>
              </a:rPr>
              <a:t>體：</a:t>
            </a:r>
            <a:r>
              <a:rPr lang="zh-TW" altLang="en-US" sz="1600" dirty="0">
                <a:latin typeface="新細明體" charset="-120"/>
              </a:rPr>
              <a:t>由生產製造</a:t>
            </a:r>
            <a:r>
              <a:rPr lang="zh-TW" altLang="en-US" sz="1600" dirty="0" smtClean="0">
                <a:latin typeface="新細明體" charset="-120"/>
              </a:rPr>
              <a:t>底盤廠商</a:t>
            </a:r>
            <a:r>
              <a:rPr lang="zh-TW" altLang="en-US" sz="1600" dirty="0">
                <a:latin typeface="新細明體" charset="-120"/>
              </a:rPr>
              <a:t>完成底盤</a:t>
            </a:r>
            <a:r>
              <a:rPr lang="zh-TW" altLang="en-US" sz="1600" dirty="0" smtClean="0">
                <a:latin typeface="新細明體" charset="-120"/>
              </a:rPr>
              <a:t>製造，再由</a:t>
            </a:r>
            <a:r>
              <a:rPr lang="zh-TW" altLang="en-US" sz="1600" dirty="0">
                <a:latin typeface="新細明體" charset="-120"/>
              </a:rPr>
              <a:t>車身打造廠進行車體架</a:t>
            </a:r>
            <a:r>
              <a:rPr lang="zh-TW" altLang="en-US" sz="1600" dirty="0" smtClean="0">
                <a:latin typeface="新細明體" charset="-120"/>
              </a:rPr>
              <a:t>裝</a:t>
            </a:r>
            <a:endParaRPr lang="en-US" altLang="zh-TW" sz="1600" dirty="0" smtClean="0">
              <a:latin typeface="新細明體" charset="-120"/>
            </a:endParaRPr>
          </a:p>
          <a:p>
            <a:pPr algn="l" eaLnBrk="1" hangingPunct="1">
              <a:lnSpc>
                <a:spcPct val="100000"/>
              </a:lnSpc>
              <a:buClr>
                <a:srgbClr val="FFFFFF"/>
              </a:buClr>
              <a:buSzPct val="75000"/>
            </a:pPr>
            <a:r>
              <a:rPr kumimoji="0"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國內多採用底盤組裝車體模式，由國內車身打造廠使用進口或國內組裝之底盤進行車體組裝，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與歐洲、日本作法並無不同，並非拼裝車</a:t>
            </a:r>
            <a:endParaRPr kumimoji="0" lang="en-US" altLang="zh-TW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00000"/>
              </a:lnSpc>
              <a:buClr>
                <a:srgbClr val="FFFFFF"/>
              </a:buClr>
              <a:buSzPct val="75000"/>
            </a:pPr>
            <a:r>
              <a:rPr kumimoji="0"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國內車體廠之技術品質日益精良，已有</a:t>
            </a:r>
            <a:r>
              <a:rPr kumimoji="0" lang="zh-TW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打造車身之</a:t>
            </a:r>
            <a:r>
              <a:rPr kumimoji="0" lang="zh-TW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大客車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外銷</a:t>
            </a:r>
            <a:r>
              <a:rPr kumimoji="0" lang="zh-TW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案例</a:t>
            </a:r>
            <a:endParaRPr kumimoji="0"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標題 1"/>
          <p:cNvSpPr txBox="1">
            <a:spLocks/>
          </p:cNvSpPr>
          <p:nvPr/>
        </p:nvSpPr>
        <p:spPr bwMode="auto">
          <a:xfrm>
            <a:off x="1219994" y="87588"/>
            <a:ext cx="7777162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lvl="0">
              <a:lnSpc>
                <a:spcPct val="100000"/>
              </a:lnSpc>
            </a:pP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</a:t>
            </a: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關注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議題</a:t>
            </a:r>
            <a:r>
              <a:rPr lang="en-US" altLang="zh-TW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(2)-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</a:t>
            </a: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客車車輛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</a:t>
            </a:r>
            <a:endParaRPr kumimoji="1" lang="zh-TW" altLang="en-US" sz="32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/>
              <a:ea typeface="標楷體"/>
              <a:cs typeface="+mj-cs"/>
            </a:endParaRPr>
          </a:p>
        </p:txBody>
      </p:sp>
      <p:grpSp>
        <p:nvGrpSpPr>
          <p:cNvPr id="39" name="群組 38"/>
          <p:cNvGrpSpPr>
            <a:grpSpLocks noChangeAspect="1"/>
          </p:cNvGrpSpPr>
          <p:nvPr/>
        </p:nvGrpSpPr>
        <p:grpSpPr>
          <a:xfrm>
            <a:off x="5527226" y="3259375"/>
            <a:ext cx="3132932" cy="2267744"/>
            <a:chOff x="1619250" y="2133600"/>
            <a:chExt cx="6265864" cy="4535488"/>
          </a:xfrm>
        </p:grpSpPr>
        <p:pic>
          <p:nvPicPr>
            <p:cNvPr id="40" name="Picture 7" descr="底盤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250" y="2133600"/>
              <a:ext cx="2881313" cy="2120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9" descr="組合焊接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3800" y="2133600"/>
              <a:ext cx="2879725" cy="2165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Rectangle 12"/>
            <p:cNvSpPr>
              <a:spLocks noChangeArrowheads="1"/>
            </p:cNvSpPr>
            <p:nvPr/>
          </p:nvSpPr>
          <p:spPr bwMode="auto">
            <a:xfrm>
              <a:off x="1619250" y="3789363"/>
              <a:ext cx="2881313" cy="504825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/>
              <a:r>
                <a:rPr lang="zh-TW" altLang="en-US" sz="1400" b="1" dirty="0">
                  <a:solidFill>
                    <a:srgbClr val="0000FF"/>
                  </a:solidFill>
                </a:rPr>
                <a:t>購入底盤車</a:t>
              </a:r>
            </a:p>
          </p:txBody>
        </p:sp>
        <p:pic>
          <p:nvPicPr>
            <p:cNvPr id="43" name="Picture 17" descr="01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3800" y="4581525"/>
              <a:ext cx="2881313" cy="1939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Rectangle 19"/>
            <p:cNvSpPr>
              <a:spLocks noChangeArrowheads="1"/>
            </p:cNvSpPr>
            <p:nvPr/>
          </p:nvSpPr>
          <p:spPr bwMode="auto">
            <a:xfrm>
              <a:off x="5003800" y="3789364"/>
              <a:ext cx="2881314" cy="503238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/>
              <a:r>
                <a:rPr lang="zh-TW" altLang="en-US" sz="1400" b="1" dirty="0">
                  <a:solidFill>
                    <a:srgbClr val="0000FF"/>
                  </a:solidFill>
                </a:rPr>
                <a:t>架裝車身骨架</a:t>
              </a:r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5003800" y="6165850"/>
              <a:ext cx="2881313" cy="503238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/>
              <a:r>
                <a:rPr lang="zh-TW" altLang="en-US" sz="1400" b="1" dirty="0">
                  <a:solidFill>
                    <a:srgbClr val="0000FF"/>
                  </a:solidFill>
                </a:rPr>
                <a:t>裝設外觀鈑件與內裝</a:t>
              </a:r>
            </a:p>
          </p:txBody>
        </p:sp>
        <p:sp>
          <p:nvSpPr>
            <p:cNvPr id="46" name="AutoShape 23"/>
            <p:cNvSpPr>
              <a:spLocks noChangeArrowheads="1"/>
            </p:cNvSpPr>
            <p:nvPr/>
          </p:nvSpPr>
          <p:spPr bwMode="auto">
            <a:xfrm>
              <a:off x="4284663" y="2924175"/>
              <a:ext cx="1008062" cy="720725"/>
            </a:xfrm>
            <a:prstGeom prst="rightArrow">
              <a:avLst>
                <a:gd name="adj1" fmla="val 50000"/>
                <a:gd name="adj2" fmla="val 34967"/>
              </a:avLst>
            </a:prstGeom>
            <a:solidFill>
              <a:srgbClr val="CC33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47" name="AutoShape 24"/>
            <p:cNvSpPr>
              <a:spLocks noChangeArrowheads="1"/>
            </p:cNvSpPr>
            <p:nvPr/>
          </p:nvSpPr>
          <p:spPr bwMode="auto">
            <a:xfrm>
              <a:off x="6084888" y="4221163"/>
              <a:ext cx="719137" cy="576262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CC33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pic>
          <p:nvPicPr>
            <p:cNvPr id="48" name="Picture 27" descr="Y010544000001_2_1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250" y="4581525"/>
              <a:ext cx="2808288" cy="1924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Rectangle 28"/>
            <p:cNvSpPr>
              <a:spLocks noChangeArrowheads="1"/>
            </p:cNvSpPr>
            <p:nvPr/>
          </p:nvSpPr>
          <p:spPr bwMode="auto">
            <a:xfrm>
              <a:off x="1619250" y="6165850"/>
              <a:ext cx="2808288" cy="503238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/>
              <a:r>
                <a:rPr lang="zh-TW" altLang="en-US" sz="1400" b="1" dirty="0">
                  <a:solidFill>
                    <a:srgbClr val="0000FF"/>
                  </a:solidFill>
                </a:rPr>
                <a:t>完成車</a:t>
              </a:r>
            </a:p>
          </p:txBody>
        </p:sp>
        <p:sp>
          <p:nvSpPr>
            <p:cNvPr id="50" name="AutoShape 29"/>
            <p:cNvSpPr>
              <a:spLocks noChangeArrowheads="1"/>
            </p:cNvSpPr>
            <p:nvPr/>
          </p:nvSpPr>
          <p:spPr bwMode="auto">
            <a:xfrm>
              <a:off x="4211638" y="5445125"/>
              <a:ext cx="865187" cy="719138"/>
            </a:xfrm>
            <a:prstGeom prst="leftArrow">
              <a:avLst>
                <a:gd name="adj1" fmla="val 50000"/>
                <a:gd name="adj2" fmla="val 30077"/>
              </a:avLst>
            </a:prstGeom>
            <a:solidFill>
              <a:srgbClr val="CC33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</p:grpSp>
      <p:sp>
        <p:nvSpPr>
          <p:cNvPr id="58" name="AutoShape 23"/>
          <p:cNvSpPr>
            <a:spLocks noChangeArrowheads="1"/>
          </p:cNvSpPr>
          <p:nvPr/>
        </p:nvSpPr>
        <p:spPr bwMode="auto">
          <a:xfrm>
            <a:off x="1957268" y="4595442"/>
            <a:ext cx="504031" cy="395169"/>
          </a:xfrm>
          <a:prstGeom prst="rightArrow">
            <a:avLst>
              <a:gd name="adj1" fmla="val 50000"/>
              <a:gd name="adj2" fmla="val 34967"/>
            </a:avLst>
          </a:prstGeom>
          <a:solidFill>
            <a:srgbClr val="CC33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59" name="Rectangle 3"/>
          <p:cNvSpPr>
            <a:spLocks noChangeArrowheads="1"/>
          </p:cNvSpPr>
          <p:nvPr/>
        </p:nvSpPr>
        <p:spPr bwMode="auto">
          <a:xfrm>
            <a:off x="542925" y="5124334"/>
            <a:ext cx="833437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Blip>
                <a:blip r:embed="rId7"/>
              </a:buBlip>
              <a:defRPr kumimoji="1" sz="32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SzPct val="75000"/>
              <a:buBlip>
                <a:blip r:embed="rId8"/>
              </a:buBlip>
              <a:defRPr kumimoji="1" sz="28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9pPr>
          </a:lstStyle>
          <a:p>
            <a:pPr algn="l" eaLnBrk="1" hangingPunct="1">
              <a:lnSpc>
                <a:spcPct val="100000"/>
              </a:lnSpc>
              <a:buClr>
                <a:srgbClr val="FFFFFF"/>
              </a:buClr>
              <a:buSzPct val="75000"/>
            </a:pPr>
            <a:endParaRPr kumimoji="0"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00000"/>
              </a:lnSpc>
              <a:buClr>
                <a:srgbClr val="FFFFFF"/>
              </a:buClr>
              <a:buSzPct val="75000"/>
            </a:pPr>
            <a:r>
              <a:rPr kumimoji="0"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</a:t>
            </a:r>
            <a:r>
              <a:rPr kumimoji="0"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指示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經濟部輔導國內</a:t>
            </a:r>
            <a:r>
              <a:rPr kumimoji="0"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33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家車體業者</a:t>
            </a:r>
            <a:r>
              <a:rPr kumimoji="0"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絕大多數規模不到</a:t>
            </a:r>
            <a:r>
              <a:rPr kumimoji="0"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kumimoji="0"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kumimoji="0" lang="zh-TW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提升打造品質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</a:t>
            </a:r>
            <a:r>
              <a:rPr kumimoji="0"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kumimoji="0"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惟目前綜</a:t>
            </a:r>
            <a:r>
              <a:rPr kumimoji="0"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效</a:t>
            </a:r>
            <a:r>
              <a:rPr kumimoji="0"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待顯</a:t>
            </a:r>
            <a:endParaRPr kumimoji="0"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00000"/>
              </a:lnSpc>
              <a:buClr>
                <a:srgbClr val="FFFFFF"/>
              </a:buClr>
              <a:buSzPct val="75000"/>
            </a:pPr>
            <a:r>
              <a:rPr kumimoji="0"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本次</a:t>
            </a:r>
            <a:r>
              <a:rPr kumimoji="0" lang="zh-TW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遊覽車事故原因</a:t>
            </a:r>
            <a:r>
              <a:rPr kumimoji="0" lang="zh-TW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仍待檢</a:t>
            </a:r>
            <a:r>
              <a:rPr kumimoji="0" lang="zh-TW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調</a:t>
            </a:r>
            <a:r>
              <a:rPr kumimoji="0"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</a:t>
            </a:r>
            <a:r>
              <a:rPr kumimoji="0" lang="zh-TW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位</a:t>
            </a:r>
            <a:r>
              <a:rPr kumimoji="0" lang="zh-TW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調查</a:t>
            </a:r>
            <a:r>
              <a:rPr kumimoji="0" lang="zh-TW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公布</a:t>
            </a:r>
            <a:r>
              <a:rPr kumimoji="0"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，不宜逕認為車體問題，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建議產業主管機關適時主動維護產業形象</a:t>
            </a:r>
            <a:r>
              <a:rPr kumimoji="0"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，避免外界汙名化拼裝車</a:t>
            </a:r>
            <a:endParaRPr kumimoji="0"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8329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54" name="Group 38"/>
          <p:cNvGrpSpPr>
            <a:grpSpLocks/>
          </p:cNvGrpSpPr>
          <p:nvPr/>
        </p:nvGrpSpPr>
        <p:grpSpPr bwMode="auto">
          <a:xfrm>
            <a:off x="57943" y="2883572"/>
            <a:ext cx="9064625" cy="2108200"/>
            <a:chOff x="50" y="837"/>
            <a:chExt cx="5710" cy="1328"/>
          </a:xfrm>
        </p:grpSpPr>
        <p:sp>
          <p:nvSpPr>
            <p:cNvPr id="9219" name="Rectangle 24"/>
            <p:cNvSpPr>
              <a:spLocks noChangeArrowheads="1"/>
            </p:cNvSpPr>
            <p:nvPr/>
          </p:nvSpPr>
          <p:spPr bwMode="auto">
            <a:xfrm>
              <a:off x="70" y="1915"/>
              <a:ext cx="5690" cy="250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2000" dirty="0">
                  <a:solidFill>
                    <a:srgbClr val="FF6600"/>
                  </a:solidFill>
                  <a:latin typeface="標楷體" pitchFamily="65" charset="-120"/>
                  <a:ea typeface="標楷體" pitchFamily="65" charset="-120"/>
                </a:rPr>
                <a:t>申請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→</a:t>
              </a:r>
              <a:r>
                <a:rPr lang="zh-TW" altLang="en-US" sz="2000" dirty="0">
                  <a:solidFill>
                    <a:srgbClr val="0000FF"/>
                  </a:solidFill>
                  <a:latin typeface="標楷體" pitchFamily="65" charset="-120"/>
                  <a:ea typeface="標楷體" pitchFamily="65" charset="-120"/>
                </a:rPr>
                <a:t>檢測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→</a:t>
              </a:r>
              <a:r>
                <a:rPr lang="zh-TW" altLang="en-US" sz="20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審查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→</a:t>
              </a:r>
              <a:r>
                <a:rPr lang="zh-TW" altLang="en-US" sz="20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審驗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→</a:t>
              </a:r>
              <a:r>
                <a:rPr lang="zh-TW" altLang="en-US" sz="2000" dirty="0">
                  <a:solidFill>
                    <a:srgbClr val="336600"/>
                  </a:solidFill>
                  <a:latin typeface="標楷體" pitchFamily="65" charset="-120"/>
                  <a:ea typeface="標楷體" pitchFamily="65" charset="-120"/>
                </a:rPr>
                <a:t>發證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→</a:t>
              </a:r>
              <a:r>
                <a:rPr lang="zh-TW" altLang="zh-TW" sz="2000" dirty="0">
                  <a:solidFill>
                    <a:srgbClr val="FF6600"/>
                  </a:solidFill>
                  <a:latin typeface="標楷體" pitchFamily="65" charset="-120"/>
                  <a:ea typeface="標楷體" pitchFamily="65" charset="-120"/>
                </a:rPr>
                <a:t>製造</a:t>
              </a:r>
              <a:r>
                <a:rPr lang="en-US" altLang="zh-TW" sz="2000" dirty="0">
                  <a:solidFill>
                    <a:srgbClr val="FF6600"/>
                  </a:solidFill>
                  <a:latin typeface="標楷體" pitchFamily="65" charset="-120"/>
                  <a:ea typeface="標楷體" pitchFamily="65" charset="-120"/>
                </a:rPr>
                <a:t>/</a:t>
              </a:r>
              <a:r>
                <a:rPr lang="zh-TW" altLang="zh-TW" sz="2000" dirty="0">
                  <a:solidFill>
                    <a:srgbClr val="FF6600"/>
                  </a:solidFill>
                  <a:latin typeface="標楷體" pitchFamily="65" charset="-120"/>
                  <a:ea typeface="標楷體" pitchFamily="65" charset="-120"/>
                </a:rPr>
                <a:t>進口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→</a:t>
              </a:r>
              <a:r>
                <a:rPr lang="zh-TW" altLang="zh-TW" sz="20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品質一致性核驗</a:t>
              </a:r>
              <a:endParaRPr lang="zh-TW" altLang="en-US" sz="2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9220" name="Rectangle 23"/>
            <p:cNvSpPr>
              <a:spLocks noChangeArrowheads="1"/>
            </p:cNvSpPr>
            <p:nvPr/>
          </p:nvSpPr>
          <p:spPr bwMode="auto">
            <a:xfrm>
              <a:off x="116" y="1032"/>
              <a:ext cx="5637" cy="902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D60093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53882" dir="135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TW" altLang="en-US" sz="2000" b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9221" name="Rectangle 4"/>
            <p:cNvSpPr>
              <a:spLocks noChangeArrowheads="1"/>
            </p:cNvSpPr>
            <p:nvPr/>
          </p:nvSpPr>
          <p:spPr bwMode="auto">
            <a:xfrm>
              <a:off x="184" y="1249"/>
              <a:ext cx="156" cy="44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申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TW" altLang="en-US" sz="140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請</a:t>
              </a:r>
            </a:p>
          </p:txBody>
        </p:sp>
        <p:cxnSp>
          <p:nvCxnSpPr>
            <p:cNvPr id="9222" name="AutoShape 5"/>
            <p:cNvCxnSpPr>
              <a:cxnSpLocks noChangeShapeType="1"/>
              <a:stCxn id="9221" idx="3"/>
              <a:endCxn id="9236" idx="1"/>
            </p:cNvCxnSpPr>
            <p:nvPr/>
          </p:nvCxnSpPr>
          <p:spPr bwMode="auto">
            <a:xfrm flipV="1">
              <a:off x="340" y="1433"/>
              <a:ext cx="95" cy="4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223" name="Rectangle 6"/>
            <p:cNvSpPr>
              <a:spLocks noChangeArrowheads="1"/>
            </p:cNvSpPr>
            <p:nvPr/>
          </p:nvSpPr>
          <p:spPr bwMode="auto">
            <a:xfrm>
              <a:off x="50" y="837"/>
              <a:ext cx="353" cy="15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200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業者</a:t>
              </a:r>
            </a:p>
          </p:txBody>
        </p:sp>
        <p:sp>
          <p:nvSpPr>
            <p:cNvPr id="9224" name="Oval 7"/>
            <p:cNvSpPr>
              <a:spLocks noChangeArrowheads="1"/>
            </p:cNvSpPr>
            <p:nvPr/>
          </p:nvSpPr>
          <p:spPr bwMode="auto">
            <a:xfrm>
              <a:off x="4067" y="1095"/>
              <a:ext cx="377" cy="797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核發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合格證明</a:t>
              </a:r>
            </a:p>
          </p:txBody>
        </p:sp>
        <p:sp>
          <p:nvSpPr>
            <p:cNvPr id="9225" name="Rectangle 8"/>
            <p:cNvSpPr>
              <a:spLocks noChangeArrowheads="1"/>
            </p:cNvSpPr>
            <p:nvPr/>
          </p:nvSpPr>
          <p:spPr bwMode="auto">
            <a:xfrm>
              <a:off x="3991" y="837"/>
              <a:ext cx="521" cy="158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2000">
                  <a:solidFill>
                    <a:srgbClr val="FFFFCC"/>
                  </a:solidFill>
                  <a:latin typeface="標楷體" pitchFamily="65" charset="-120"/>
                  <a:ea typeface="標楷體" pitchFamily="65" charset="-120"/>
                </a:rPr>
                <a:t>交通部</a:t>
              </a:r>
            </a:p>
          </p:txBody>
        </p:sp>
        <p:sp>
          <p:nvSpPr>
            <p:cNvPr id="9226" name="Rectangle 9"/>
            <p:cNvSpPr>
              <a:spLocks noChangeArrowheads="1"/>
            </p:cNvSpPr>
            <p:nvPr/>
          </p:nvSpPr>
          <p:spPr bwMode="auto">
            <a:xfrm>
              <a:off x="2986" y="1075"/>
              <a:ext cx="548" cy="817"/>
            </a:xfrm>
            <a:prstGeom prst="rect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1.</a:t>
              </a:r>
              <a:r>
                <a:rPr lang="zh-TW" altLang="en-US" sz="12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審驗所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2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有檢測項目及規格核定之審查報告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2.</a:t>
              </a:r>
              <a:r>
                <a:rPr lang="zh-TW" altLang="en-US" sz="12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相關文件</a:t>
              </a:r>
            </a:p>
          </p:txBody>
        </p:sp>
        <p:cxnSp>
          <p:nvCxnSpPr>
            <p:cNvPr id="9227" name="AutoShape 10"/>
            <p:cNvCxnSpPr>
              <a:cxnSpLocks noChangeShapeType="1"/>
              <a:stCxn id="9233" idx="3"/>
              <a:endCxn id="9224" idx="2"/>
            </p:cNvCxnSpPr>
            <p:nvPr/>
          </p:nvCxnSpPr>
          <p:spPr bwMode="auto">
            <a:xfrm>
              <a:off x="3976" y="1465"/>
              <a:ext cx="91" cy="29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228" name="Rectangle 11"/>
            <p:cNvSpPr>
              <a:spLocks noChangeArrowheads="1"/>
            </p:cNvSpPr>
            <p:nvPr/>
          </p:nvSpPr>
          <p:spPr bwMode="auto">
            <a:xfrm>
              <a:off x="1065" y="837"/>
              <a:ext cx="2959" cy="158"/>
            </a:xfrm>
            <a:prstGeom prst="rect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20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審   驗   機   構</a:t>
              </a:r>
            </a:p>
          </p:txBody>
        </p:sp>
        <p:sp>
          <p:nvSpPr>
            <p:cNvPr id="9229" name="Rectangle 12"/>
            <p:cNvSpPr>
              <a:spLocks noChangeArrowheads="1"/>
            </p:cNvSpPr>
            <p:nvPr/>
          </p:nvSpPr>
          <p:spPr bwMode="auto">
            <a:xfrm>
              <a:off x="1868" y="1040"/>
              <a:ext cx="488" cy="868"/>
            </a:xfrm>
            <a:prstGeom prst="rect">
              <a:avLst/>
            </a:prstGeom>
            <a:solidFill>
              <a:srgbClr val="CC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algn="l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審查</a:t>
              </a:r>
            </a:p>
            <a:p>
              <a:pPr algn="l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1.</a:t>
              </a:r>
              <a:r>
                <a:rPr lang="zh-TW" altLang="en-US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檢測報告</a:t>
              </a:r>
            </a:p>
            <a:p>
              <a:pPr algn="l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2.COP</a:t>
              </a:r>
            </a:p>
            <a:p>
              <a:pPr algn="l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3.</a:t>
              </a:r>
              <a:r>
                <a:rPr lang="zh-TW" altLang="en-US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相關文件</a:t>
              </a:r>
            </a:p>
          </p:txBody>
        </p:sp>
        <p:sp>
          <p:nvSpPr>
            <p:cNvPr id="9230" name="Rectangle 13"/>
            <p:cNvSpPr>
              <a:spLocks noChangeArrowheads="1"/>
            </p:cNvSpPr>
            <p:nvPr/>
          </p:nvSpPr>
          <p:spPr bwMode="auto">
            <a:xfrm>
              <a:off x="2452" y="1038"/>
              <a:ext cx="410" cy="868"/>
            </a:xfrm>
            <a:prstGeom prst="rect">
              <a:avLst/>
            </a:prstGeom>
            <a:solidFill>
              <a:srgbClr val="CC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個別檢測項目之審查報告</a:t>
              </a:r>
            </a:p>
          </p:txBody>
        </p:sp>
        <p:cxnSp>
          <p:nvCxnSpPr>
            <p:cNvPr id="9231" name="AutoShape 14"/>
            <p:cNvCxnSpPr>
              <a:cxnSpLocks noChangeShapeType="1"/>
              <a:stCxn id="9229" idx="3"/>
              <a:endCxn id="9230" idx="1"/>
            </p:cNvCxnSpPr>
            <p:nvPr/>
          </p:nvCxnSpPr>
          <p:spPr bwMode="auto">
            <a:xfrm flipV="1">
              <a:off x="2356" y="1471"/>
              <a:ext cx="96" cy="3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32" name="AutoShape 15"/>
            <p:cNvCxnSpPr>
              <a:cxnSpLocks noChangeShapeType="1"/>
              <a:stCxn id="9230" idx="3"/>
              <a:endCxn id="9226" idx="1"/>
            </p:cNvCxnSpPr>
            <p:nvPr/>
          </p:nvCxnSpPr>
          <p:spPr bwMode="auto">
            <a:xfrm>
              <a:off x="2862" y="1472"/>
              <a:ext cx="124" cy="12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233" name="Rectangle 16"/>
            <p:cNvSpPr>
              <a:spLocks noChangeArrowheads="1"/>
            </p:cNvSpPr>
            <p:nvPr/>
          </p:nvSpPr>
          <p:spPr bwMode="auto">
            <a:xfrm>
              <a:off x="3631" y="1170"/>
              <a:ext cx="345" cy="589"/>
            </a:xfrm>
            <a:prstGeom prst="rect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3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車輛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3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型式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3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安全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3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審驗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3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報告</a:t>
              </a:r>
            </a:p>
          </p:txBody>
        </p:sp>
        <p:cxnSp>
          <p:nvCxnSpPr>
            <p:cNvPr id="9234" name="AutoShape 17"/>
            <p:cNvCxnSpPr>
              <a:cxnSpLocks noChangeShapeType="1"/>
              <a:stCxn id="9226" idx="3"/>
              <a:endCxn id="9233" idx="1"/>
            </p:cNvCxnSpPr>
            <p:nvPr/>
          </p:nvCxnSpPr>
          <p:spPr bwMode="auto">
            <a:xfrm flipV="1">
              <a:off x="3534" y="1464"/>
              <a:ext cx="97" cy="19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235" name="Rectangle 18"/>
            <p:cNvSpPr>
              <a:spLocks noChangeArrowheads="1"/>
            </p:cNvSpPr>
            <p:nvPr/>
          </p:nvSpPr>
          <p:spPr bwMode="auto">
            <a:xfrm>
              <a:off x="2230" y="1246"/>
              <a:ext cx="6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4000" rIns="54000" anchor="ctr">
              <a:spAutoFit/>
            </a:bodyPr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TW" altLang="zh-TW" sz="200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9236" name="Rectangle 19"/>
            <p:cNvSpPr>
              <a:spLocks noChangeArrowheads="1"/>
            </p:cNvSpPr>
            <p:nvPr/>
          </p:nvSpPr>
          <p:spPr bwMode="auto">
            <a:xfrm>
              <a:off x="435" y="1170"/>
              <a:ext cx="376" cy="525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 dirty="0">
                  <a:solidFill>
                    <a:srgbClr val="0000FF"/>
                  </a:solidFill>
                  <a:latin typeface="標楷體" pitchFamily="65" charset="-120"/>
                  <a:ea typeface="標楷體" pitchFamily="65" charset="-120"/>
                </a:rPr>
                <a:t>車輛及其裝置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 dirty="0">
                  <a:solidFill>
                    <a:srgbClr val="0000FF"/>
                  </a:solidFill>
                  <a:latin typeface="標楷體" pitchFamily="65" charset="-120"/>
                  <a:ea typeface="標楷體" pitchFamily="65" charset="-120"/>
                </a:rPr>
                <a:t>檢測</a:t>
              </a:r>
            </a:p>
          </p:txBody>
        </p:sp>
        <p:cxnSp>
          <p:nvCxnSpPr>
            <p:cNvPr id="9237" name="AutoShape 20"/>
            <p:cNvCxnSpPr>
              <a:cxnSpLocks noChangeShapeType="1"/>
              <a:stCxn id="9238" idx="3"/>
              <a:endCxn id="9243" idx="1"/>
            </p:cNvCxnSpPr>
            <p:nvPr/>
          </p:nvCxnSpPr>
          <p:spPr bwMode="auto">
            <a:xfrm>
              <a:off x="1085" y="1433"/>
              <a:ext cx="97" cy="38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238" name="Rectangle 21"/>
            <p:cNvSpPr>
              <a:spLocks noChangeArrowheads="1"/>
            </p:cNvSpPr>
            <p:nvPr/>
          </p:nvSpPr>
          <p:spPr bwMode="auto">
            <a:xfrm>
              <a:off x="905" y="1170"/>
              <a:ext cx="180" cy="525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 dirty="0">
                  <a:solidFill>
                    <a:srgbClr val="0000FF"/>
                  </a:solidFill>
                  <a:latin typeface="標楷體" pitchFamily="65" charset="-120"/>
                  <a:ea typeface="標楷體" pitchFamily="65" charset="-120"/>
                </a:rPr>
                <a:t>檢測報告</a:t>
              </a:r>
            </a:p>
          </p:txBody>
        </p:sp>
        <p:cxnSp>
          <p:nvCxnSpPr>
            <p:cNvPr id="9239" name="AutoShape 22"/>
            <p:cNvCxnSpPr>
              <a:cxnSpLocks noChangeShapeType="1"/>
              <a:stCxn id="9236" idx="3"/>
              <a:endCxn id="9238" idx="1"/>
            </p:cNvCxnSpPr>
            <p:nvPr/>
          </p:nvCxnSpPr>
          <p:spPr bwMode="auto">
            <a:xfrm>
              <a:off x="811" y="1433"/>
              <a:ext cx="94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240" name="Rectangle 23"/>
            <p:cNvSpPr>
              <a:spLocks noChangeArrowheads="1"/>
            </p:cNvSpPr>
            <p:nvPr/>
          </p:nvSpPr>
          <p:spPr bwMode="auto">
            <a:xfrm>
              <a:off x="401" y="837"/>
              <a:ext cx="735" cy="158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2000">
                  <a:solidFill>
                    <a:srgbClr val="0000FF"/>
                  </a:solidFill>
                  <a:latin typeface="標楷體" pitchFamily="65" charset="-120"/>
                  <a:ea typeface="標楷體" pitchFamily="65" charset="-120"/>
                </a:rPr>
                <a:t>檢測機構</a:t>
              </a:r>
            </a:p>
          </p:txBody>
        </p:sp>
        <p:sp>
          <p:nvSpPr>
            <p:cNvPr id="9243" name="Rectangle 12"/>
            <p:cNvSpPr>
              <a:spLocks noChangeArrowheads="1"/>
            </p:cNvSpPr>
            <p:nvPr/>
          </p:nvSpPr>
          <p:spPr bwMode="auto">
            <a:xfrm>
              <a:off x="1182" y="1037"/>
              <a:ext cx="589" cy="868"/>
            </a:xfrm>
            <a:prstGeom prst="rect">
              <a:avLst/>
            </a:prstGeom>
            <a:solidFill>
              <a:srgbClr val="CC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algn="l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申請者資格審查</a:t>
              </a:r>
            </a:p>
            <a:p>
              <a:pPr algn="l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1.</a:t>
              </a:r>
              <a:r>
                <a:rPr lang="zh-TW" altLang="zh-TW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資格證明文件</a:t>
              </a:r>
            </a:p>
            <a:p>
              <a:pPr algn="l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2.</a:t>
              </a:r>
              <a:r>
                <a:rPr lang="zh-TW" altLang="zh-TW" sz="14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工廠查核</a:t>
              </a:r>
            </a:p>
          </p:txBody>
        </p:sp>
        <p:cxnSp>
          <p:nvCxnSpPr>
            <p:cNvPr id="9244" name="AutoShape 20"/>
            <p:cNvCxnSpPr>
              <a:cxnSpLocks noChangeShapeType="1"/>
            </p:cNvCxnSpPr>
            <p:nvPr/>
          </p:nvCxnSpPr>
          <p:spPr bwMode="auto">
            <a:xfrm>
              <a:off x="1771" y="1476"/>
              <a:ext cx="95" cy="0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245" name="Rectangle 4"/>
            <p:cNvSpPr>
              <a:spLocks noChangeArrowheads="1"/>
            </p:cNvSpPr>
            <p:nvPr/>
          </p:nvSpPr>
          <p:spPr bwMode="auto">
            <a:xfrm>
              <a:off x="4535" y="1076"/>
              <a:ext cx="541" cy="77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18000" rIns="18000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zh-TW" sz="12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依合格證明核定之車輛規格與</a:t>
              </a:r>
              <a:r>
                <a:rPr lang="en-US" altLang="zh-TW" sz="12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COP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zh-TW" sz="12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，製造</a:t>
              </a:r>
              <a:r>
                <a:rPr lang="en-US" altLang="zh-TW" sz="12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/</a:t>
              </a:r>
              <a:r>
                <a:rPr lang="zh-TW" altLang="zh-TW" sz="1200" dirty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進口車輛，並確保其品質一致性</a:t>
              </a:r>
              <a:endParaRPr lang="zh-TW" altLang="en-US" sz="12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9246" name="Rectangle 9"/>
            <p:cNvSpPr>
              <a:spLocks noChangeArrowheads="1"/>
            </p:cNvSpPr>
            <p:nvPr/>
          </p:nvSpPr>
          <p:spPr bwMode="auto">
            <a:xfrm>
              <a:off x="5170" y="1095"/>
              <a:ext cx="503" cy="748"/>
            </a:xfrm>
            <a:prstGeom prst="rect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rIns="36000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zh-TW" sz="12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品質一致性核驗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2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1.</a:t>
              </a:r>
              <a:r>
                <a:rPr lang="zh-TW" altLang="zh-TW" sz="12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成效報告核驗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2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2.</a:t>
              </a:r>
              <a:r>
                <a:rPr lang="zh-TW" altLang="zh-TW" sz="12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現場核驗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TW" sz="12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3.</a:t>
              </a:r>
              <a:r>
                <a:rPr lang="zh-TW" altLang="zh-TW" sz="12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抽樣檢測</a:t>
              </a:r>
              <a:endParaRPr lang="zh-TW" altLang="en-US" sz="12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cxnSp>
          <p:nvCxnSpPr>
            <p:cNvPr id="9247" name="AutoShape 17"/>
            <p:cNvCxnSpPr>
              <a:cxnSpLocks noChangeShapeType="1"/>
            </p:cNvCxnSpPr>
            <p:nvPr/>
          </p:nvCxnSpPr>
          <p:spPr bwMode="auto">
            <a:xfrm flipV="1">
              <a:off x="4444" y="1467"/>
              <a:ext cx="97" cy="2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48" name="AutoShape 17"/>
            <p:cNvCxnSpPr>
              <a:cxnSpLocks noChangeShapeType="1"/>
            </p:cNvCxnSpPr>
            <p:nvPr/>
          </p:nvCxnSpPr>
          <p:spPr bwMode="auto">
            <a:xfrm flipV="1">
              <a:off x="5079" y="1469"/>
              <a:ext cx="97" cy="2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249" name="Rectangle 11"/>
            <p:cNvSpPr>
              <a:spLocks noChangeArrowheads="1"/>
            </p:cNvSpPr>
            <p:nvPr/>
          </p:nvSpPr>
          <p:spPr bwMode="auto">
            <a:xfrm>
              <a:off x="5055" y="837"/>
              <a:ext cx="705" cy="158"/>
            </a:xfrm>
            <a:prstGeom prst="rect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18000" rIns="18000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200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審驗機構</a:t>
              </a:r>
            </a:p>
          </p:txBody>
        </p:sp>
        <p:sp>
          <p:nvSpPr>
            <p:cNvPr id="9250" name="Rectangle 6"/>
            <p:cNvSpPr>
              <a:spLocks noChangeArrowheads="1"/>
            </p:cNvSpPr>
            <p:nvPr/>
          </p:nvSpPr>
          <p:spPr bwMode="auto">
            <a:xfrm>
              <a:off x="4514" y="838"/>
              <a:ext cx="562" cy="15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Blip>
                  <a:blip r:embed="rId2"/>
                </a:buBlip>
                <a:defRPr kumimoji="1" sz="32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SzPct val="75000"/>
                <a:buBlip>
                  <a:blip r:embed="rId3"/>
                </a:buBlip>
                <a:defRPr kumimoji="1" sz="28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Char char="–"/>
                <a:defRPr kumimoji="1" sz="2000">
                  <a:solidFill>
                    <a:schemeClr val="tx1"/>
                  </a:solidFill>
                  <a:latin typeface="Tahoma" pitchFamily="34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TW" altLang="en-US" sz="200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業者</a:t>
              </a:r>
            </a:p>
          </p:txBody>
        </p:sp>
      </p:grpSp>
      <p:sp>
        <p:nvSpPr>
          <p:cNvPr id="9255" name="Rectangle 3"/>
          <p:cNvSpPr>
            <a:spLocks noChangeArrowheads="1"/>
          </p:cNvSpPr>
          <p:nvPr/>
        </p:nvSpPr>
        <p:spPr bwMode="auto">
          <a:xfrm>
            <a:off x="469333" y="1491724"/>
            <a:ext cx="8334375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Blip>
                <a:blip r:embed="rId2"/>
              </a:buBlip>
              <a:defRPr kumimoji="1" sz="32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SzPct val="75000"/>
              <a:buBlip>
                <a:blip r:embed="rId3"/>
              </a:buBlip>
              <a:defRPr kumimoji="1" sz="28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9pPr>
          </a:lstStyle>
          <a:p>
            <a:pPr algn="l" eaLnBrk="1" hangingPunct="1">
              <a:lnSpc>
                <a:spcPct val="100000"/>
              </a:lnSpc>
              <a:buClr>
                <a:srgbClr val="FFFFFF"/>
              </a:buClr>
              <a:buSzPct val="75000"/>
            </a:pPr>
            <a:r>
              <a:rPr kumimoji="0" lang="zh-TW" altLang="en-US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新車審驗與歐日澳相同採政府</a:t>
            </a:r>
            <a:r>
              <a:rPr kumimoji="0" lang="en-US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強制</a:t>
            </a:r>
            <a:r>
              <a:rPr kumimoji="0" lang="en-US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kumimoji="0" lang="zh-TW" altLang="en-US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認證制度</a:t>
            </a:r>
          </a:p>
          <a:p>
            <a:pPr algn="l" eaLnBrk="1" hangingPunct="1">
              <a:lnSpc>
                <a:spcPct val="100000"/>
              </a:lnSpc>
              <a:buClr>
                <a:srgbClr val="FFFFFF"/>
              </a:buClr>
              <a:buSzPct val="75000"/>
            </a:pPr>
            <a:r>
              <a:rPr kumimoji="0" lang="zh-TW" altLang="en-US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安全法規接軌國際調和聯合國</a:t>
            </a:r>
            <a:r>
              <a:rPr kumimoji="0" lang="en-US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UNECE</a:t>
            </a:r>
            <a:r>
              <a:rPr kumimoji="0" lang="zh-TW" altLang="en-US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法規導入實施</a:t>
            </a:r>
          </a:p>
          <a:p>
            <a:pPr algn="l" eaLnBrk="1" hangingPunct="1">
              <a:lnSpc>
                <a:spcPct val="100000"/>
              </a:lnSpc>
              <a:buClr>
                <a:srgbClr val="FFFFFF"/>
              </a:buClr>
              <a:buSzPct val="75000"/>
            </a:pPr>
            <a:r>
              <a:rPr kumimoji="0" lang="en-US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97</a:t>
            </a:r>
            <a:r>
              <a:rPr kumimoji="0" lang="zh-TW" altLang="en-US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年底</a:t>
            </a:r>
            <a:r>
              <a:rPr kumimoji="0"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實施國際間對大客車最嚴格之車身結構強度法規</a:t>
            </a:r>
            <a:r>
              <a:rPr kumimoji="0" lang="zh-TW" altLang="en-US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確保</a:t>
            </a:r>
            <a:r>
              <a:rPr kumimoji="0" lang="zh-TW" altLang="en-US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</a:t>
            </a:r>
            <a:endParaRPr kumimoji="0" lang="zh-TW" altLang="en-US" sz="20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標題 1"/>
          <p:cNvSpPr txBox="1">
            <a:spLocks/>
          </p:cNvSpPr>
          <p:nvPr/>
        </p:nvSpPr>
        <p:spPr bwMode="auto">
          <a:xfrm>
            <a:off x="1219994" y="87588"/>
            <a:ext cx="7777162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>
              <a:lnSpc>
                <a:spcPct val="100000"/>
              </a:lnSpc>
            </a:pP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</a:t>
            </a: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關注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議題</a:t>
            </a:r>
            <a:r>
              <a:rPr lang="en-US" altLang="zh-TW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(3)-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</a:t>
            </a: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客車車輛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</a:t>
            </a:r>
            <a:endParaRPr kumimoji="1" lang="zh-TW" altLang="en-US" sz="32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/>
              <a:ea typeface="標楷體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5037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166813" y="168275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精進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策進作為</a:t>
            </a:r>
            <a:r>
              <a:rPr lang="en-US" altLang="zh-TW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1879560458"/>
              </p:ext>
            </p:extLst>
          </p:nvPr>
        </p:nvGraphicFramePr>
        <p:xfrm>
          <a:off x="1166813" y="985651"/>
          <a:ext cx="7495119" cy="57773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向下箭號 6"/>
          <p:cNvSpPr/>
          <p:nvPr/>
        </p:nvSpPr>
        <p:spPr bwMode="auto">
          <a:xfrm>
            <a:off x="190005" y="1051283"/>
            <a:ext cx="878774" cy="5562481"/>
          </a:xfrm>
          <a:prstGeom prst="downArrow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600" b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立即</a:t>
            </a:r>
            <a:endParaRPr lang="en-US" altLang="zh-TW" sz="3600" b="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zh-TW" sz="3600" b="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600" b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短中期</a:t>
            </a:r>
            <a:endParaRPr lang="en-US" altLang="zh-TW" sz="3600" b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zh-TW" sz="3600" b="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600" b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長期</a:t>
            </a:r>
            <a:endParaRPr lang="en-US" altLang="zh-TW" sz="3600" b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5413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內容版面配置區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6900596"/>
              </p:ext>
            </p:extLst>
          </p:nvPr>
        </p:nvGraphicFramePr>
        <p:xfrm>
          <a:off x="2804400" y="889000"/>
          <a:ext cx="822960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六邊形 10"/>
          <p:cNvSpPr/>
          <p:nvPr/>
        </p:nvSpPr>
        <p:spPr>
          <a:xfrm>
            <a:off x="972220" y="2634485"/>
            <a:ext cx="581046" cy="500648"/>
          </a:xfrm>
          <a:prstGeom prst="hexagon">
            <a:avLst>
              <a:gd name="adj" fmla="val 28900"/>
              <a:gd name="vf" fmla="val 115470"/>
            </a:avLst>
          </a:prstGeom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166813" y="168275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精進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策進作為</a:t>
            </a:r>
            <a:r>
              <a:rPr lang="en-US" altLang="zh-TW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1598584713"/>
              </p:ext>
            </p:extLst>
          </p:nvPr>
        </p:nvGraphicFramePr>
        <p:xfrm>
          <a:off x="0" y="1883001"/>
          <a:ext cx="3875314" cy="375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85650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 flipH="1">
            <a:off x="1053931" y="923220"/>
            <a:ext cx="7569224" cy="5788954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3000" y="3030860"/>
            <a:ext cx="1758923" cy="1656184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787094" y="3295721"/>
            <a:ext cx="184731" cy="530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sz="2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1166813" y="168275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482870" y="875823"/>
            <a:ext cx="71402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p"/>
            </a:pPr>
            <a:r>
              <a:rPr kumimoji="0" lang="zh-TW" altLang="en-US" sz="2400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業者眾多，多屬小規模經營</a:t>
            </a:r>
            <a:r>
              <a:rPr kumimoji="0"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   </a:t>
            </a:r>
            <a:r>
              <a:rPr kumimoji="0" lang="zh-TW" altLang="en-US" sz="1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資料來源：本部</a:t>
            </a:r>
            <a:r>
              <a:rPr kumimoji="0" lang="en-US" altLang="zh-TW" sz="1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104</a:t>
            </a:r>
            <a:r>
              <a:rPr kumimoji="0" lang="zh-TW" altLang="en-US" sz="1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年遊覽車營運狀況調查</a:t>
            </a:r>
            <a:endParaRPr kumimoji="0" lang="zh-TW" altLang="en-US" sz="1000" u="sng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遊覽車業者擁有車輛數概況</a:t>
            </a:r>
            <a:endParaRPr kumimoji="0" lang="en-US" altLang="zh-TW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lvl="1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</a:pP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endParaRPr kumimoji="0" lang="en-US" altLang="zh-TW" sz="2400" u="sng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lvl="1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</a:pPr>
            <a:endParaRPr kumimoji="0" lang="zh-TW" altLang="en-US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zh-TW" altLang="en-US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zh-TW" altLang="en-US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en-US" altLang="zh-TW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342900" lvl="0" indent="-34290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p"/>
            </a:pP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8062" y="2717549"/>
            <a:ext cx="1620957" cy="16866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sz="2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遊覽車</a:t>
            </a:r>
            <a:endParaRPr lang="en-US" altLang="zh-TW" sz="28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產業生態</a:t>
            </a:r>
            <a:endParaRPr lang="zh-TW" altLang="en-US" sz="2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166813" y="193198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審視產業結構</a:t>
            </a:r>
            <a:r>
              <a:rPr lang="en-US" altLang="zh-TW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2" name="圖片 1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409" y="1472703"/>
            <a:ext cx="3888271" cy="26420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矩形 1"/>
          <p:cNvSpPr/>
          <p:nvPr/>
        </p:nvSpPr>
        <p:spPr>
          <a:xfrm>
            <a:off x="1685895" y="3907244"/>
            <a:ext cx="4572000" cy="8874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p"/>
            </a:pPr>
            <a:r>
              <a:rPr kumimoji="0" lang="zh-TW" altLang="en-US" sz="2400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削</a:t>
            </a:r>
            <a:r>
              <a:rPr kumimoji="0" lang="zh-TW" altLang="en-US" sz="2400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價競爭情形普遍</a:t>
            </a:r>
            <a:endParaRPr kumimoji="0" lang="zh-TW" altLang="en-US" sz="2400" u="sng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業者是否認為削價</a:t>
            </a: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競爭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情形嚴重</a:t>
            </a:r>
            <a:endParaRPr kumimoji="0" lang="en-US" altLang="zh-TW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grpSp>
        <p:nvGrpSpPr>
          <p:cNvPr id="14" name="群組 13"/>
          <p:cNvGrpSpPr/>
          <p:nvPr/>
        </p:nvGrpSpPr>
        <p:grpSpPr>
          <a:xfrm>
            <a:off x="1392583" y="4687044"/>
            <a:ext cx="6275705" cy="2173169"/>
            <a:chOff x="0" y="0"/>
            <a:chExt cx="6276109" cy="2173285"/>
          </a:xfrm>
        </p:grpSpPr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74818" cy="162098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7109" y="145473"/>
              <a:ext cx="3429000" cy="1946563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7" name="AutoShape 470"/>
            <p:cNvCxnSpPr>
              <a:cxnSpLocks noChangeShapeType="1"/>
            </p:cNvCxnSpPr>
            <p:nvPr/>
          </p:nvCxnSpPr>
          <p:spPr bwMode="auto">
            <a:xfrm flipV="1">
              <a:off x="1669472" y="110836"/>
              <a:ext cx="1708150" cy="111760"/>
            </a:xfrm>
            <a:prstGeom prst="straightConnector1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471"/>
            <p:cNvCxnSpPr>
              <a:cxnSpLocks noChangeShapeType="1"/>
            </p:cNvCxnSpPr>
            <p:nvPr/>
          </p:nvCxnSpPr>
          <p:spPr bwMode="auto">
            <a:xfrm>
              <a:off x="1600200" y="1620982"/>
              <a:ext cx="1842135" cy="254000"/>
            </a:xfrm>
            <a:prstGeom prst="straightConnector1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文字方塊 2"/>
            <p:cNvSpPr txBox="1">
              <a:spLocks noChangeArrowheads="1"/>
            </p:cNvSpPr>
            <p:nvPr/>
          </p:nvSpPr>
          <p:spPr bwMode="auto">
            <a:xfrm>
              <a:off x="824345" y="1877291"/>
              <a:ext cx="2292927" cy="295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spAutoFit/>
            </a:bodyPr>
            <a:lstStyle/>
            <a:p>
              <a:pPr>
                <a:lnSpc>
                  <a:spcPts val="1800"/>
                </a:lnSpc>
                <a:spcAft>
                  <a:spcPts val="0"/>
                </a:spcAft>
              </a:pPr>
              <a:r>
                <a:rPr lang="zh-TW" sz="1000" kern="100" dirty="0" smtClean="0">
                  <a:effectLst/>
                  <a:latin typeface="Times New Roman"/>
                  <a:ea typeface="標楷體"/>
                  <a:cs typeface="新細明體"/>
                </a:rPr>
                <a:t>。</a:t>
              </a:r>
              <a:endParaRPr lang="zh-TW" sz="1200" dirty="0">
                <a:effectLst/>
                <a:latin typeface="Times New Roman"/>
                <a:ea typeface="細明體"/>
                <a:cs typeface="新細明體"/>
              </a:endParaRPr>
            </a:p>
          </p:txBody>
        </p:sp>
      </p:grpSp>
      <p:sp>
        <p:nvSpPr>
          <p:cNvPr id="21" name="圓角矩形圖說文字 20"/>
          <p:cNvSpPr/>
          <p:nvPr/>
        </p:nvSpPr>
        <p:spPr>
          <a:xfrm>
            <a:off x="6050709" y="1733108"/>
            <a:ext cx="2483691" cy="2456120"/>
          </a:xfrm>
          <a:prstGeom prst="wedgeRoundRectCallout">
            <a:avLst>
              <a:gd name="adj1" fmla="val 23242"/>
              <a:gd name="adj2" fmla="val -45608"/>
              <a:gd name="adj3" fmla="val 16667"/>
            </a:avLst>
          </a:prstGeom>
          <a:solidFill>
            <a:schemeClr val="accent1">
              <a:lumMod val="50000"/>
            </a:schemeClr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kumimoji="0" lang="en-US" altLang="zh-TW" dirty="0" smtClean="0">
              <a:solidFill>
                <a:srgbClr val="FF5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dirty="0" smtClean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kumimoji="0" lang="zh-TW" altLang="en-US" dirty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激烈市場競爭過程中，造成削價競爭，部分業者為壓低成本與降低經營風險</a:t>
            </a:r>
            <a:r>
              <a:rPr kumimoji="0" lang="zh-TW" altLang="en-US" dirty="0" smtClean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，導致行車</a:t>
            </a:r>
            <a:r>
              <a:rPr kumimoji="0" lang="zh-TW" altLang="en-US" dirty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安全與服務</a:t>
            </a:r>
            <a:r>
              <a:rPr kumimoji="0" lang="zh-TW" altLang="en-US" dirty="0" smtClean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品質下滑，造成交通事故、消費</a:t>
            </a:r>
            <a:r>
              <a:rPr kumimoji="0" lang="zh-TW" altLang="en-US" dirty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糾紛與勞資</a:t>
            </a:r>
            <a:r>
              <a:rPr kumimoji="0" lang="zh-TW" altLang="en-US" dirty="0" smtClean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爭議頻繁</a:t>
            </a:r>
            <a:endParaRPr kumimoji="0" lang="zh-TW" altLang="en-US" dirty="0">
              <a:solidFill>
                <a:srgbClr val="FF5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kumimoji="0" lang="zh-TW" altLang="en-US" sz="1800" i="0" u="none" strike="noStrike" kern="1200" cap="none" spc="0" normalizeH="0" baseline="0" noProof="0" dirty="0">
              <a:ln>
                <a:noFill/>
              </a:ln>
              <a:solidFill>
                <a:srgbClr val="FF505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7573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 flipH="1">
            <a:off x="1166813" y="880203"/>
            <a:ext cx="7569224" cy="5634897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3000" y="3030860"/>
            <a:ext cx="1758923" cy="1656184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787094" y="3295721"/>
            <a:ext cx="184731" cy="530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sz="2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1166813" y="168275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75265" y="875823"/>
            <a:ext cx="7140285" cy="5427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p"/>
            </a:pPr>
            <a:r>
              <a:rPr kumimoji="0" lang="zh-TW" altLang="en-US" sz="2400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產業</a:t>
            </a:r>
            <a:r>
              <a:rPr kumimoji="0" lang="zh-TW" altLang="en-US" sz="2400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經營組成複雜</a:t>
            </a:r>
            <a:endParaRPr kumimoji="0" lang="zh-TW" altLang="en-US" sz="2400" u="sng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車輛</a:t>
            </a: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完全公司自有</a:t>
            </a: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車輛部分自有且接受靠行（半靠行）</a:t>
            </a: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完全接受靠行（全靠行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）</a:t>
            </a: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lvl="1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</a:pPr>
            <a:endParaRPr kumimoji="0" lang="en-US" altLang="zh-TW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lvl="1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</a:pP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endParaRPr kumimoji="0" lang="en-US" altLang="zh-TW" sz="2400" u="sng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342900" lvl="0" indent="-34290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p"/>
            </a:pPr>
            <a:r>
              <a:rPr kumimoji="0" lang="zh-TW" altLang="en-US" sz="2400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靠行現象成因複雜，整頓勢將面臨衝擊</a:t>
            </a:r>
            <a:endParaRPr kumimoji="0" lang="en-US" altLang="zh-TW" sz="2000" b="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進入</a:t>
            </a:r>
            <a:r>
              <a:rPr kumimoji="0" lang="zh-TW" altLang="en-US" sz="2000" b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市場門檻高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：須以公司型態經營，其應具最低資本額</a:t>
            </a:r>
            <a:r>
              <a:rPr kumimoji="0" lang="en-US" altLang="zh-TW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5,000</a:t>
            </a: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萬以上、全新大客車</a:t>
            </a:r>
            <a:r>
              <a:rPr kumimoji="0" lang="en-US" altLang="zh-TW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30</a:t>
            </a: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輛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以上。</a:t>
            </a: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駕駛員自行創業意願高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：駕駛員</a:t>
            </a: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自立門戶或購車自行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創業，工作上較自由，且收入利潤較受雇他人豐厚。</a:t>
            </a: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業者</a:t>
            </a:r>
            <a:r>
              <a:rPr kumimoji="0" lang="zh-TW" altLang="en-US" sz="2000" b="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經營</a:t>
            </a:r>
            <a:r>
              <a:rPr kumimoji="0" lang="zh-TW" altLang="en-US" sz="2000" b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利益考量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：遊覽車業者為</a:t>
            </a: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節省購車、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維修、人員管理成本</a:t>
            </a: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、收取靠行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費用、車體廠售車需求</a:t>
            </a:r>
            <a:r>
              <a:rPr kumimoji="0" lang="en-US" altLang="zh-TW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…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等</a:t>
            </a:r>
            <a:endParaRPr kumimoji="0" lang="zh-TW" altLang="en-US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8065" y="2717549"/>
            <a:ext cx="1620957" cy="16866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sz="2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遊覽車</a:t>
            </a:r>
            <a:endParaRPr lang="en-US" altLang="zh-TW" sz="28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產業生態</a:t>
            </a:r>
            <a:endParaRPr lang="en-US" altLang="zh-TW" sz="28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210" y="2422132"/>
            <a:ext cx="3855077" cy="1039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1349943" y="168274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審視產業結構</a:t>
            </a:r>
            <a:r>
              <a:rPr lang="en-US" altLang="zh-TW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4" name="資料庫圖表 13"/>
          <p:cNvGraphicFramePr/>
          <p:nvPr>
            <p:extLst>
              <p:ext uri="{D42A27DB-BD31-4B8C-83A1-F6EECF244321}">
                <p14:modId xmlns:p14="http://schemas.microsoft.com/office/powerpoint/2010/main" val="726457336"/>
              </p:ext>
            </p:extLst>
          </p:nvPr>
        </p:nvGraphicFramePr>
        <p:xfrm>
          <a:off x="6507125" y="1231899"/>
          <a:ext cx="2308425" cy="20638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4042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 flipH="1">
            <a:off x="1166813" y="880203"/>
            <a:ext cx="7569224" cy="5689562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3000" y="3030860"/>
            <a:ext cx="1758923" cy="1656184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787094" y="3295721"/>
            <a:ext cx="184731" cy="530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sz="2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1166813" y="168275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75265" y="875823"/>
            <a:ext cx="7140285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p"/>
            </a:pPr>
            <a:r>
              <a:rPr kumimoji="0" lang="zh-TW" altLang="en-US" sz="2400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靠行現象衍生問題</a:t>
            </a:r>
            <a:endParaRPr kumimoji="0" lang="zh-TW" altLang="en-US" sz="2400" u="sng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內部</a:t>
            </a:r>
            <a:r>
              <a:rPr kumimoji="0" lang="zh-TW" altLang="en-US" sz="2000" b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爭議</a:t>
            </a:r>
            <a:r>
              <a:rPr kumimoji="0" lang="zh-TW" altLang="en-US" sz="2000" b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：車輛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所有權、保險稅費責任、連帶債務、維修保養、事故責任歸屬</a:t>
            </a:r>
            <a:r>
              <a:rPr kumimoji="0" lang="en-US" altLang="zh-TW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…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u"/>
            </a:pPr>
            <a:r>
              <a:rPr kumimoji="0" lang="zh-TW" altLang="en-US" sz="2000" b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外部</a:t>
            </a:r>
            <a:r>
              <a:rPr kumimoji="0" lang="zh-TW" altLang="en-US" sz="2000" b="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成本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：安全管理、工時查核、消費者權益、削價競爭、事故賠償、逃漏稅則</a:t>
            </a:r>
            <a:r>
              <a:rPr kumimoji="0" lang="en-US" altLang="zh-TW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…</a:t>
            </a:r>
            <a:r>
              <a:rPr kumimoji="0" lang="zh-TW" altLang="en-US" sz="2000" b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kumimoji="0" lang="en-US" altLang="zh-TW" sz="2400" u="sng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342900" lvl="0" indent="-34290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p"/>
            </a:pPr>
            <a:r>
              <a:rPr kumimoji="0" lang="zh-TW" altLang="en-US" sz="2400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健全遊覽車產業整體</a:t>
            </a:r>
            <a:r>
              <a:rPr kumimoji="0" lang="zh-TW" altLang="en-US" sz="2400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改善方向</a:t>
            </a:r>
            <a:endParaRPr kumimoji="0" lang="en-US" altLang="zh-TW" sz="2000" b="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zh-TW" altLang="en-US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zh-TW" altLang="en-US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742950" lvl="1" indent="-28575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u"/>
            </a:pPr>
            <a:endParaRPr kumimoji="0" lang="en-US" altLang="zh-TW" sz="2000" b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342900" lvl="0" indent="-342900" algn="l" fontAlgn="auto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p"/>
            </a:pPr>
            <a:endParaRPr kumimoji="0" lang="en-US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8064" y="2717549"/>
            <a:ext cx="1620957" cy="16505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sz="2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扭轉</a:t>
            </a:r>
            <a:endParaRPr lang="en-US" altLang="zh-TW" sz="28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靠行現象</a:t>
            </a:r>
            <a:endParaRPr lang="zh-TW" altLang="en-US" sz="2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761923" y="3361851"/>
            <a:ext cx="352742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just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kumimoji="1"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just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Blip>
                <a:blip r:embed="rId3"/>
              </a:buBlip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just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just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just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just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just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just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zh-TW" altLang="en-US" b="1" kern="0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安全成本內部化</a:t>
            </a:r>
          </a:p>
          <a:p>
            <a:pPr eaLnBrk="1" hangingPunct="1">
              <a:lnSpc>
                <a:spcPct val="100000"/>
              </a:lnSpc>
            </a:pPr>
            <a:r>
              <a:rPr lang="zh-TW" altLang="en-US" b="1" kern="0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管理成本公司化</a:t>
            </a:r>
          </a:p>
          <a:p>
            <a:pPr eaLnBrk="1" hangingPunct="1">
              <a:lnSpc>
                <a:spcPct val="100000"/>
              </a:lnSpc>
            </a:pPr>
            <a:r>
              <a:rPr lang="zh-TW" altLang="en-US" b="1" kern="0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監督管理全面化</a:t>
            </a:r>
          </a:p>
          <a:p>
            <a:pPr eaLnBrk="1" hangingPunct="1">
              <a:lnSpc>
                <a:spcPct val="100000"/>
              </a:lnSpc>
            </a:pPr>
            <a:r>
              <a:rPr lang="zh-TW" altLang="en-US" b="1" kern="0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營運監控即時化</a:t>
            </a:r>
          </a:p>
          <a:p>
            <a:pPr eaLnBrk="1" hangingPunct="1">
              <a:lnSpc>
                <a:spcPct val="100000"/>
              </a:lnSpc>
            </a:pPr>
            <a:r>
              <a:rPr lang="zh-TW" altLang="en-US" b="1" kern="0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資訊揭示透明化</a:t>
            </a:r>
          </a:p>
          <a:p>
            <a:pPr eaLnBrk="1" hangingPunct="1">
              <a:lnSpc>
                <a:spcPct val="100000"/>
              </a:lnSpc>
            </a:pPr>
            <a:r>
              <a:rPr lang="zh-TW" altLang="en-US" b="1" kern="0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評鑑考核多元化</a:t>
            </a:r>
          </a:p>
          <a:p>
            <a:pPr eaLnBrk="1" hangingPunct="1">
              <a:lnSpc>
                <a:spcPct val="100000"/>
              </a:lnSpc>
            </a:pPr>
            <a:endParaRPr lang="zh-TW" altLang="en-US" b="1" kern="0" dirty="0" smtClean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ct val="100000"/>
              </a:lnSpc>
            </a:pPr>
            <a:endParaRPr lang="en-US" altLang="zh-TW" b="1" kern="0" dirty="0" smtClean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文字方塊 5"/>
          <p:cNvSpPr txBox="1">
            <a:spLocks noChangeArrowheads="1"/>
          </p:cNvSpPr>
          <p:nvPr/>
        </p:nvSpPr>
        <p:spPr bwMode="auto">
          <a:xfrm>
            <a:off x="5053013" y="3576695"/>
            <a:ext cx="3570208" cy="49859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落實</a:t>
            </a:r>
            <a:r>
              <a:rPr lang="zh-TW" altLang="en-US" sz="24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執法並強化</a:t>
            </a:r>
            <a:r>
              <a:rPr lang="zh-TW" altLang="en-US" sz="2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保險機制</a:t>
            </a:r>
          </a:p>
        </p:txBody>
      </p:sp>
      <p:sp>
        <p:nvSpPr>
          <p:cNvPr id="16" name="文字方塊 5"/>
          <p:cNvSpPr txBox="1">
            <a:spLocks noChangeArrowheads="1"/>
          </p:cNvSpPr>
          <p:nvPr/>
        </p:nvSpPr>
        <p:spPr bwMode="auto">
          <a:xfrm>
            <a:off x="5053013" y="4272030"/>
            <a:ext cx="2848857" cy="4676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科技動態</a:t>
            </a:r>
            <a:r>
              <a:rPr lang="zh-TW" altLang="en-US" sz="2400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資訊</a:t>
            </a:r>
            <a:r>
              <a:rPr lang="en-US" altLang="zh-TW" sz="2400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(GPS)</a:t>
            </a:r>
            <a:endParaRPr lang="zh-TW" altLang="en-US" sz="24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文字方塊 5"/>
          <p:cNvSpPr txBox="1">
            <a:spLocks noChangeArrowheads="1"/>
          </p:cNvSpPr>
          <p:nvPr/>
        </p:nvSpPr>
        <p:spPr bwMode="auto">
          <a:xfrm>
            <a:off x="5053013" y="4954130"/>
            <a:ext cx="2646878" cy="4676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強化</a:t>
            </a:r>
            <a:r>
              <a:rPr lang="zh-TW" altLang="en-US" sz="2400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資訊揭露功能</a:t>
            </a:r>
            <a:endParaRPr lang="zh-TW" altLang="en-US" sz="24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9" name="文字方塊 5"/>
          <p:cNvSpPr txBox="1">
            <a:spLocks noChangeArrowheads="1"/>
          </p:cNvSpPr>
          <p:nvPr/>
        </p:nvSpPr>
        <p:spPr bwMode="auto">
          <a:xfrm>
            <a:off x="5053013" y="5566338"/>
            <a:ext cx="3570208" cy="4676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符合</a:t>
            </a:r>
            <a:r>
              <a:rPr lang="zh-TW" altLang="en-US" sz="2400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消費需求的評鑑制度</a:t>
            </a:r>
            <a:endParaRPr lang="zh-TW" altLang="en-US" sz="24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0" name="直線接點 19"/>
          <p:cNvCxnSpPr/>
          <p:nvPr/>
        </p:nvCxnSpPr>
        <p:spPr>
          <a:xfrm>
            <a:off x="4471194" y="3626973"/>
            <a:ext cx="480231" cy="14096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6662" flipV="1">
            <a:off x="4485961" y="3894795"/>
            <a:ext cx="493713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1" name="直線接點 20"/>
          <p:cNvCxnSpPr/>
          <p:nvPr/>
        </p:nvCxnSpPr>
        <p:spPr>
          <a:xfrm>
            <a:off x="4457712" y="4450849"/>
            <a:ext cx="480231" cy="14096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 flipV="1">
            <a:off x="4457712" y="4687044"/>
            <a:ext cx="493713" cy="196606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直線接點 22"/>
          <p:cNvCxnSpPr/>
          <p:nvPr/>
        </p:nvCxnSpPr>
        <p:spPr>
          <a:xfrm>
            <a:off x="4428056" y="5470984"/>
            <a:ext cx="560680" cy="244016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接點 23"/>
          <p:cNvCxnSpPr/>
          <p:nvPr/>
        </p:nvCxnSpPr>
        <p:spPr>
          <a:xfrm flipV="1">
            <a:off x="4406917" y="5203429"/>
            <a:ext cx="581819" cy="11770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4409807" y="5815637"/>
            <a:ext cx="578929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矩形 1"/>
          <p:cNvSpPr>
            <a:spLocks noChangeArrowheads="1"/>
          </p:cNvSpPr>
          <p:nvPr/>
        </p:nvSpPr>
        <p:spPr bwMode="auto">
          <a:xfrm>
            <a:off x="974887" y="6141719"/>
            <a:ext cx="7840663" cy="49859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會同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產學界專家研商，逐步導正市場制度</a:t>
            </a:r>
            <a:endParaRPr lang="zh-TW" altLang="en-US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349943" y="168274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審視產業結構</a:t>
            </a:r>
            <a:r>
              <a:rPr lang="en-US" altLang="zh-TW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(3)</a:t>
            </a: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8904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7239000" y="6400800"/>
            <a:ext cx="1905000" cy="457200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spcBef>
                <a:spcPct val="20000"/>
              </a:spcBef>
              <a:buBlip>
                <a:blip r:embed="rId2"/>
              </a:buBlip>
              <a:defRPr kumimoji="1" sz="32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SzPct val="75000"/>
              <a:buBlip>
                <a:blip r:embed="rId3"/>
              </a:buBlip>
              <a:defRPr kumimoji="1" sz="28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en-US" altLang="zh-TW" sz="1200" smtClean="0">
              <a:latin typeface="Arial Black" pitchFamily="34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1258888" y="207168"/>
            <a:ext cx="7312025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Blip>
                <a:blip r:embed="rId2"/>
              </a:buBlip>
              <a:defRPr kumimoji="1" sz="32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SzPct val="75000"/>
              <a:buBlip>
                <a:blip r:embed="rId3"/>
              </a:buBlip>
              <a:defRPr kumimoji="1" sz="28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4000" b="1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177800" y="973138"/>
            <a:ext cx="8734425" cy="598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Blip>
                <a:blip r:embed="rId2"/>
              </a:buBlip>
              <a:defRPr kumimoji="1" sz="32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SzPct val="75000"/>
              <a:buBlip>
                <a:blip r:embed="rId3"/>
              </a:buBlip>
              <a:defRPr kumimoji="1" sz="28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kumimoji="1" sz="2000">
                <a:solidFill>
                  <a:schemeClr val="tx1"/>
                </a:solidFill>
                <a:latin typeface="Tahoma" pitchFamily="34" charset="0"/>
                <a:ea typeface="新細明體" charset="-120"/>
              </a:defRPr>
            </a:lvl9pPr>
          </a:lstStyle>
          <a:p>
            <a:pPr algn="just" eaLnBrk="1" hangingPunct="1">
              <a:spcBef>
                <a:spcPts val="1200"/>
              </a:spcBef>
            </a:pPr>
            <a:endParaRPr kumimoji="0" lang="en-US" altLang="zh-TW" sz="2400" dirty="0" smtClean="0">
              <a:solidFill>
                <a:srgbClr val="002060"/>
              </a:solidFill>
              <a:latin typeface="+mj-ea"/>
              <a:ea typeface="+mj-ea"/>
            </a:endParaRPr>
          </a:p>
          <a:p>
            <a:pPr algn="just" eaLnBrk="1" hangingPunct="1">
              <a:spcBef>
                <a:spcPts val="1200"/>
              </a:spcBef>
            </a:pP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為強化遊覽車安全管理，本部將會以更積極主動之態度，</a:t>
            </a:r>
            <a:r>
              <a:rPr kumimoji="0"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從源頭管理，加速淘汰不肖業者及高風險旅遊產品</a:t>
            </a: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，亦會</a:t>
            </a:r>
            <a:r>
              <a:rPr kumimoji="0"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配合勞動部持續稽查及研商改進措施</a:t>
            </a: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，避免相關事故再次發生。</a:t>
            </a:r>
            <a:endParaRPr kumimoji="0"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 eaLnBrk="1" hangingPunct="1">
              <a:spcBef>
                <a:spcPts val="1200"/>
              </a:spcBef>
            </a:pPr>
            <a:r>
              <a:rPr kumimoji="0" lang="zh-TW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面對</a:t>
            </a: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即將</a:t>
            </a:r>
            <a:r>
              <a:rPr kumimoji="0" lang="zh-TW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來臨的</a:t>
            </a:r>
            <a:r>
              <a:rPr kumimoji="0"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228</a:t>
            </a: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等多個</a:t>
            </a:r>
            <a:r>
              <a:rPr kumimoji="0" lang="zh-TW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連續假期，</a:t>
            </a: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本部已對外宣達</a:t>
            </a:r>
            <a:r>
              <a:rPr kumimoji="0" lang="zh-TW" altLang="zh-TW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嚴查旅遊產品、推薦優質服務、 杜絕不良服務、管制老車旅程、 召回老車嚴檢、 清查高風險駕駛</a:t>
            </a: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等作為，期能提振國旅信心〬</a:t>
            </a:r>
            <a:endParaRPr kumimoji="0"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 eaLnBrk="1" hangingPunct="1">
              <a:spcBef>
                <a:spcPts val="1200"/>
              </a:spcBef>
            </a:pPr>
            <a:r>
              <a:rPr kumimoji="0" lang="zh-TW" altLang="en-US" sz="24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遊覽車產業</a:t>
            </a: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問題積習已久，後續靠行制度檢討、落實汰劣機制等改革，勢將面臨重大挑戰，</a:t>
            </a:r>
            <a:r>
              <a:rPr kumimoji="0"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甚有造成社會動盪風險</a:t>
            </a:r>
            <a:r>
              <a:rPr kumimoji="0" lang="zh-TW" altLang="en-US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，故</a:t>
            </a:r>
            <a:r>
              <a:rPr kumimoji="0" lang="zh-TW" altLang="en-US" sz="24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仍</a:t>
            </a: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須各界之認同與支持，本部亦會持續</a:t>
            </a:r>
            <a:r>
              <a:rPr kumimoji="0"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研議輔導轉業等可能之配套作為</a:t>
            </a:r>
            <a:r>
              <a:rPr kumimoji="0"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，期使在衝擊較低之前提下，</a:t>
            </a:r>
            <a:r>
              <a:rPr kumimoji="0" lang="zh-TW" altLang="en-US" sz="24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逐步導</a:t>
            </a:r>
            <a:r>
              <a:rPr kumimoji="0" lang="zh-TW" altLang="en-US" sz="240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正國內遊覽車</a:t>
            </a:r>
            <a:r>
              <a:rPr kumimoji="0" lang="zh-TW" altLang="en-US" sz="24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市場亂象。</a:t>
            </a:r>
            <a:endParaRPr kumimoji="0"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 eaLnBrk="1" hangingPunct="1">
              <a:spcBef>
                <a:spcPts val="1200"/>
              </a:spcBef>
            </a:pPr>
            <a:endParaRPr kumimoji="0" lang="en-US" altLang="zh-TW" sz="2400" dirty="0" smtClean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39825" y="182147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ctr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結論與建議</a:t>
            </a: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6377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lobal">
  <a:themeElements>
    <a:clrScheme name="Global 2">
      <a:dk1>
        <a:srgbClr val="000000"/>
      </a:dk1>
      <a:lt1>
        <a:srgbClr val="FFFFFF"/>
      </a:lt1>
      <a:dk2>
        <a:srgbClr val="CC6600"/>
      </a:dk2>
      <a:lt2>
        <a:srgbClr val="FFFFFF"/>
      </a:lt2>
      <a:accent1>
        <a:srgbClr val="FFFFCC"/>
      </a:accent1>
      <a:accent2>
        <a:srgbClr val="B5E0E3"/>
      </a:accent2>
      <a:accent3>
        <a:srgbClr val="FFFFFF"/>
      </a:accent3>
      <a:accent4>
        <a:srgbClr val="000000"/>
      </a:accent4>
      <a:accent5>
        <a:srgbClr val="FFFFE2"/>
      </a:accent5>
      <a:accent6>
        <a:srgbClr val="A4CBCE"/>
      </a:accent6>
      <a:hlink>
        <a:srgbClr val="E5D093"/>
      </a:hlink>
      <a:folHlink>
        <a:srgbClr val="CCB374"/>
      </a:folHlink>
    </a:clrScheme>
    <a:fontScheme name="Global">
      <a:majorFont>
        <a:latin typeface="Times New Roman"/>
        <a:ea typeface="標楷體"/>
        <a:cs typeface=""/>
      </a:majorFont>
      <a:minorFont>
        <a:latin typeface="Tahoma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1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1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Global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FF99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FFCAAA"/>
        </a:accent5>
        <a:accent6>
          <a:srgbClr val="B98A00"/>
        </a:accent6>
        <a:hlink>
          <a:srgbClr val="898743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al 2">
        <a:dk1>
          <a:srgbClr val="000000"/>
        </a:dk1>
        <a:lt1>
          <a:srgbClr val="FFFFFF"/>
        </a:lt1>
        <a:dk2>
          <a:srgbClr val="CC6600"/>
        </a:dk2>
        <a:lt2>
          <a:srgbClr val="FFFFFF"/>
        </a:lt2>
        <a:accent1>
          <a:srgbClr val="FFFFCC"/>
        </a:accent1>
        <a:accent2>
          <a:srgbClr val="B5E0E3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E5D093"/>
        </a:hlink>
        <a:folHlink>
          <a:srgbClr val="CCB37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8F8F8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BFBFB"/>
        </a:accent5>
        <a:accent6>
          <a:srgbClr val="878787"/>
        </a:accent6>
        <a:hlink>
          <a:srgbClr val="DDDDDD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4">
        <a:dk1>
          <a:srgbClr val="000000"/>
        </a:dk1>
        <a:lt1>
          <a:srgbClr val="FFFFFF"/>
        </a:lt1>
        <a:dk2>
          <a:srgbClr val="000066"/>
        </a:dk2>
        <a:lt2>
          <a:srgbClr val="FFFFFF"/>
        </a:lt2>
        <a:accent1>
          <a:srgbClr val="FFFFCC"/>
        </a:accent1>
        <a:accent2>
          <a:srgbClr val="B5E0E3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BFDF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5">
        <a:dk1>
          <a:srgbClr val="000000"/>
        </a:dk1>
        <a:lt1>
          <a:srgbClr val="E9E6D9"/>
        </a:lt1>
        <a:dk2>
          <a:srgbClr val="666633"/>
        </a:dk2>
        <a:lt2>
          <a:srgbClr val="CEC7AA"/>
        </a:lt2>
        <a:accent1>
          <a:srgbClr val="FFFFCC"/>
        </a:accent1>
        <a:accent2>
          <a:srgbClr val="B5E0E3"/>
        </a:accent2>
        <a:accent3>
          <a:srgbClr val="F2F0E9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B6AB82"/>
        </a:hlink>
        <a:folHlink>
          <a:srgbClr val="A092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6">
        <a:dk1>
          <a:srgbClr val="1B3753"/>
        </a:dk1>
        <a:lt1>
          <a:srgbClr val="EAEAEA"/>
        </a:lt1>
        <a:dk2>
          <a:srgbClr val="336699"/>
        </a:dk2>
        <a:lt2>
          <a:srgbClr val="FFFFCC"/>
        </a:lt2>
        <a:accent1>
          <a:srgbClr val="BA8E46"/>
        </a:accent1>
        <a:accent2>
          <a:srgbClr val="46C0AF"/>
        </a:accent2>
        <a:accent3>
          <a:srgbClr val="ADB8CA"/>
        </a:accent3>
        <a:accent4>
          <a:srgbClr val="C8C8C8"/>
        </a:accent4>
        <a:accent5>
          <a:srgbClr val="D9C6B0"/>
        </a:accent5>
        <a:accent6>
          <a:srgbClr val="3FAE9E"/>
        </a:accent6>
        <a:hlink>
          <a:srgbClr val="93ACC3"/>
        </a:hlink>
        <a:folHlink>
          <a:srgbClr val="7897B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al 7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CC"/>
        </a:accent1>
        <a:accent2>
          <a:srgbClr val="FFCC99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E7B98A"/>
        </a:accent6>
        <a:hlink>
          <a:srgbClr val="FF9999"/>
        </a:hlink>
        <a:folHlink>
          <a:srgbClr val="E063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8">
        <a:dk1>
          <a:srgbClr val="000000"/>
        </a:dk1>
        <a:lt1>
          <a:srgbClr val="EAEAEA"/>
        </a:lt1>
        <a:dk2>
          <a:srgbClr val="17118B"/>
        </a:dk2>
        <a:lt2>
          <a:srgbClr val="FFFFCC"/>
        </a:lt2>
        <a:accent1>
          <a:srgbClr val="B2B2B2"/>
        </a:accent1>
        <a:accent2>
          <a:srgbClr val="54ABB2"/>
        </a:accent2>
        <a:accent3>
          <a:srgbClr val="ABAAC4"/>
        </a:accent3>
        <a:accent4>
          <a:srgbClr val="C8C8C8"/>
        </a:accent4>
        <a:accent5>
          <a:srgbClr val="D5D5D5"/>
        </a:accent5>
        <a:accent6>
          <a:srgbClr val="4B9BA1"/>
        </a:accent6>
        <a:hlink>
          <a:srgbClr val="4F49A3"/>
        </a:hlink>
        <a:folHlink>
          <a:srgbClr val="2E257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Designs\Global.pot</Template>
  <TotalTime>20112</TotalTime>
  <Words>2110</Words>
  <Application>Microsoft Office PowerPoint</Application>
  <PresentationFormat>如螢幕大小 (4:3)</PresentationFormat>
  <Paragraphs>282</Paragraphs>
  <Slides>14</Slides>
  <Notes>6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6" baseType="lpstr">
      <vt:lpstr>Global</vt:lpstr>
      <vt:lpstr>Photo Editor Photo</vt:lpstr>
      <vt:lpstr>國道五號交通事故  檢討及改善措施</vt:lpstr>
      <vt:lpstr>簡報大綱</vt:lpstr>
      <vt:lpstr>PowerPoint 簡報</vt:lpstr>
      <vt:lpstr>產業生態 高度扭曲的共業結構</vt:lpstr>
      <vt:lpstr>PowerPoint 簡報</vt:lpstr>
      <vt:lpstr>社會關注議題(1)-工作與駕駛時間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派屈克 John Patrick  IBM副總裁 VP, Internet Technology and Chairman , Global Internet Project , IBM Corp.</dc:title>
  <dc:creator>user</dc:creator>
  <cp:lastModifiedBy>王昭明</cp:lastModifiedBy>
  <cp:revision>1957</cp:revision>
  <cp:lastPrinted>2017-02-22T07:54:13Z</cp:lastPrinted>
  <dcterms:created xsi:type="dcterms:W3CDTF">2000-06-27T02:28:08Z</dcterms:created>
  <dcterms:modified xsi:type="dcterms:W3CDTF">2017-02-22T12:23:30Z</dcterms:modified>
</cp:coreProperties>
</file>