
<file path=[Content_Types].xml><?xml version="1.0" encoding="utf-8"?>
<Types xmlns="http://schemas.openxmlformats.org/package/2006/content-types"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diagrams/quickStyle5.xml" ContentType="application/vnd.openxmlformats-officedocument.drawingml.diagramStyl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7"/>
  </p:notesMasterIdLst>
  <p:handoutMasterIdLst>
    <p:handoutMasterId r:id="rId8"/>
  </p:handoutMasterIdLst>
  <p:sldIdLst>
    <p:sldId id="1809" r:id="rId2"/>
    <p:sldId id="2344" r:id="rId3"/>
    <p:sldId id="2345" r:id="rId4"/>
    <p:sldId id="2331" r:id="rId5"/>
    <p:sldId id="2346" r:id="rId6"/>
  </p:sldIdLst>
  <p:sldSz cx="9144000" cy="6858000" type="screen4x3"/>
  <p:notesSz cx="6797675" cy="9928225"/>
  <p:custDataLst>
    <p:tags r:id="rId9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sz="2800" b="1" kern="1200">
        <a:solidFill>
          <a:srgbClr val="FF3300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800" b="1" kern="1200">
        <a:solidFill>
          <a:srgbClr val="FF3300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800" b="1" kern="1200">
        <a:solidFill>
          <a:srgbClr val="FF3300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800" b="1" kern="1200">
        <a:solidFill>
          <a:srgbClr val="FF3300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800" b="1" kern="1200">
        <a:solidFill>
          <a:srgbClr val="FF3300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sz="2800" b="1" kern="1200">
        <a:solidFill>
          <a:srgbClr val="FF3300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sz="2800" b="1" kern="1200">
        <a:solidFill>
          <a:srgbClr val="FF3300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sz="2800" b="1" kern="1200">
        <a:solidFill>
          <a:srgbClr val="FF3300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sz="2800" b="1" kern="1200">
        <a:solidFill>
          <a:srgbClr val="FF3300"/>
        </a:solidFill>
        <a:latin typeface="Arial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</p:showPr>
  <p:clrMru>
    <a:srgbClr val="FF0000"/>
    <a:srgbClr val="969696"/>
    <a:srgbClr val="FF3300"/>
    <a:srgbClr val="9933FF"/>
    <a:srgbClr val="009900"/>
    <a:srgbClr val="C00000"/>
    <a:srgbClr val="333333"/>
    <a:srgbClr val="008000"/>
  </p:clrMru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淺色樣式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8799B23B-EC83-4686-B30A-512413B5E67A}" styleName="淺色樣式 3 - 輔色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69C7853C-536D-4A76-A0AE-DD22124D55A5}" styleName="佈景主題樣式 1 - 輔色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08FB837D-C827-4EFA-A057-4D05807E0F7C}" styleName="佈景主題樣式 1 - 輔色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FECB4D8-DB02-4DC6-A0A2-4F2EBAE1DC90}" styleName="中等深淺樣式 1 - 輔色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9DCAF9ED-07DC-4A11-8D7F-57B35C25682E}" styleName="中等深淺樣式 1 - 輔色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8B1032C-EA38-4F05-BA0D-38AFFFC7BED3}" styleName="淺色樣式 3 - 輔色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457" autoAdjust="0"/>
    <p:restoredTop sz="95923" autoAdjust="0"/>
  </p:normalViewPr>
  <p:slideViewPr>
    <p:cSldViewPr>
      <p:cViewPr varScale="1">
        <p:scale>
          <a:sx n="75" d="100"/>
          <a:sy n="75" d="100"/>
        </p:scale>
        <p:origin x="-547" y="-67"/>
      </p:cViewPr>
      <p:guideLst>
        <p:guide orient="horz" pos="4319"/>
        <p:guide pos="2880"/>
      </p:guideLst>
    </p:cSldViewPr>
  </p:slideViewPr>
  <p:outlineViewPr>
    <p:cViewPr>
      <p:scale>
        <a:sx n="25" d="100"/>
        <a:sy n="25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31"/>
    </p:cViewPr>
  </p:sorterViewPr>
  <p:notesViewPr>
    <p:cSldViewPr>
      <p:cViewPr>
        <p:scale>
          <a:sx n="100" d="100"/>
          <a:sy n="100" d="100"/>
        </p:scale>
        <p:origin x="-710" y="658"/>
      </p:cViewPr>
      <p:guideLst>
        <p:guide orient="horz" pos="3129"/>
        <p:guide pos="2142"/>
      </p:guideLst>
    </p:cSldViewPr>
  </p:notes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tags" Target="tags/tag1.xml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4_1">
  <dgm:title val=""/>
  <dgm:desc val=""/>
  <dgm:catLst>
    <dgm:cat type="accent4" pri="11100"/>
  </dgm:catLst>
  <dgm:styleLbl name="node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4">
        <a:alpha val="4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1C294D2-9F2C-4FC8-BB59-D8CA361EAECA}" type="doc">
      <dgm:prSet loTypeId="urn:microsoft.com/office/officeart/2005/8/layout/hierarchy4" loCatId="list" qsTypeId="urn:microsoft.com/office/officeart/2005/8/quickstyle/simple2" qsCatId="simple" csTypeId="urn:microsoft.com/office/officeart/2005/8/colors/accent2_1" csCatId="accent2" phldr="1"/>
      <dgm:spPr/>
      <dgm:t>
        <a:bodyPr/>
        <a:lstStyle/>
        <a:p>
          <a:endParaRPr lang="zh-TW" altLang="en-US"/>
        </a:p>
      </dgm:t>
    </dgm:pt>
    <dgm:pt modelId="{6BC89E48-FB86-4FBE-A879-3886BC987022}">
      <dgm:prSet phldrT="[文字]"/>
      <dgm:spPr/>
      <dgm:t>
        <a:bodyPr/>
        <a:lstStyle/>
        <a:p>
          <a:pPr algn="l"/>
          <a:r>
            <a:rPr lang="zh-TW" altLang="en-US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rPr>
            <a:t>鹿港國家歷史風景區案</a:t>
          </a:r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，經專案督導，水質淨化等技服案於</a:t>
          </a:r>
          <a:r>
            <a:rPr lang="en-US" altLang="zh-TW" dirty="0" smtClean="0">
              <a:latin typeface="標楷體" pitchFamily="65" charset="-120"/>
              <a:ea typeface="標楷體" pitchFamily="65" charset="-120"/>
            </a:rPr>
            <a:t>106</a:t>
          </a:r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年</a:t>
          </a:r>
          <a:r>
            <a:rPr lang="en-US" altLang="zh-TW" dirty="0" smtClean="0">
              <a:latin typeface="標楷體" pitchFamily="65" charset="-120"/>
              <a:ea typeface="標楷體" pitchFamily="65" charset="-120"/>
            </a:rPr>
            <a:t>3</a:t>
          </a:r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月</a:t>
          </a:r>
          <a:r>
            <a:rPr lang="en-US" altLang="zh-TW" dirty="0" smtClean="0">
              <a:latin typeface="標楷體" pitchFamily="65" charset="-120"/>
              <a:ea typeface="標楷體" pitchFamily="65" charset="-120"/>
            </a:rPr>
            <a:t>20</a:t>
          </a:r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日決標。</a:t>
          </a:r>
          <a:endParaRPr lang="zh-TW" altLang="en-US" dirty="0">
            <a:latin typeface="標楷體" pitchFamily="65" charset="-120"/>
            <a:ea typeface="標楷體" pitchFamily="65" charset="-120"/>
          </a:endParaRPr>
        </a:p>
      </dgm:t>
    </dgm:pt>
    <dgm:pt modelId="{99F54B47-8EF8-45C9-A95B-E8BE7CD174FA}" type="parTrans" cxnId="{DE6B3D82-0AA1-4B14-8365-F0FE910C3417}">
      <dgm:prSet/>
      <dgm:spPr/>
      <dgm:t>
        <a:bodyPr/>
        <a:lstStyle/>
        <a:p>
          <a:pPr algn="l"/>
          <a:endParaRPr lang="zh-TW" altLang="en-US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gm:t>
    </dgm:pt>
    <dgm:pt modelId="{CBC32415-8F5A-4952-88E3-D99CE8DA817B}" type="sibTrans" cxnId="{DE6B3D82-0AA1-4B14-8365-F0FE910C3417}">
      <dgm:prSet/>
      <dgm:spPr/>
      <dgm:t>
        <a:bodyPr/>
        <a:lstStyle/>
        <a:p>
          <a:pPr algn="l"/>
          <a:endParaRPr lang="zh-TW" altLang="en-US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gm:t>
    </dgm:pt>
    <dgm:pt modelId="{F58C35B5-8EE6-41E9-99DD-E592AAB3672D}">
      <dgm:prSet phldrT="[文字]"/>
      <dgm:spPr/>
      <dgm:t>
        <a:bodyPr/>
        <a:lstStyle/>
        <a:p>
          <a:pPr algn="l"/>
          <a:r>
            <a:rPr lang="zh-TW" altLang="zh-TW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rPr>
            <a:t>南迴鐵路潮州段電氣化</a:t>
          </a:r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，</a:t>
          </a:r>
          <a:r>
            <a:rPr lang="en-US" altLang="zh-TW" dirty="0" smtClean="0">
              <a:latin typeface="標楷體" pitchFamily="65" charset="-120"/>
              <a:ea typeface="標楷體" pitchFamily="65" charset="-120"/>
            </a:rPr>
            <a:t>106</a:t>
          </a:r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年</a:t>
          </a:r>
          <a:r>
            <a:rPr lang="en-US" altLang="zh-TW" dirty="0" smtClean="0">
              <a:latin typeface="標楷體" pitchFamily="65" charset="-120"/>
              <a:ea typeface="標楷體" pitchFamily="65" charset="-120"/>
            </a:rPr>
            <a:t>1</a:t>
          </a:r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月</a:t>
          </a:r>
          <a:r>
            <a:rPr lang="en-US" altLang="zh-TW" dirty="0" smtClean="0">
              <a:latin typeface="標楷體" pitchFamily="65" charset="-120"/>
              <a:ea typeface="標楷體" pitchFamily="65" charset="-120"/>
            </a:rPr>
            <a:t>6</a:t>
          </a:r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日訪查協處，</a:t>
          </a:r>
          <a:r>
            <a:rPr lang="en-US" altLang="zh-TW" dirty="0" smtClean="0">
              <a:latin typeface="標楷體" pitchFamily="65" charset="-120"/>
              <a:ea typeface="標楷體" pitchFamily="65" charset="-120"/>
            </a:rPr>
            <a:t>C712A</a:t>
          </a:r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標</a:t>
          </a:r>
          <a:r>
            <a:rPr lang="en-US" altLang="zh-TW" dirty="0" smtClean="0">
              <a:latin typeface="標楷體" pitchFamily="65" charset="-120"/>
              <a:ea typeface="標楷體" pitchFamily="65" charset="-120"/>
            </a:rPr>
            <a:t>106</a:t>
          </a:r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年</a:t>
          </a:r>
          <a:r>
            <a:rPr lang="en-US" altLang="zh-TW" dirty="0" smtClean="0">
              <a:latin typeface="標楷體" pitchFamily="65" charset="-120"/>
              <a:ea typeface="標楷體" pitchFamily="65" charset="-120"/>
            </a:rPr>
            <a:t>4</a:t>
          </a:r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月</a:t>
          </a:r>
          <a:r>
            <a:rPr lang="en-US" altLang="zh-TW" dirty="0" smtClean="0">
              <a:latin typeface="標楷體" pitchFamily="65" charset="-120"/>
              <a:ea typeface="標楷體" pitchFamily="65" charset="-120"/>
            </a:rPr>
            <a:t>17</a:t>
          </a:r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日決標，另</a:t>
          </a:r>
          <a:r>
            <a:rPr lang="en-US" altLang="zh-TW" dirty="0" smtClean="0">
              <a:latin typeface="標楷體" pitchFamily="65" charset="-120"/>
              <a:ea typeface="標楷體" pitchFamily="65" charset="-120"/>
            </a:rPr>
            <a:t>2</a:t>
          </a:r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標改採最有利標。</a:t>
          </a:r>
          <a:endParaRPr lang="zh-TW" altLang="en-US" dirty="0">
            <a:latin typeface="標楷體" pitchFamily="65" charset="-120"/>
            <a:ea typeface="標楷體" pitchFamily="65" charset="-120"/>
          </a:endParaRPr>
        </a:p>
      </dgm:t>
    </dgm:pt>
    <dgm:pt modelId="{632679C9-703B-4CC9-86B6-1E664E986DEB}" type="parTrans" cxnId="{704FCD8C-7059-4D77-9F53-DDC1B21F2222}">
      <dgm:prSet/>
      <dgm:spPr/>
      <dgm:t>
        <a:bodyPr/>
        <a:lstStyle/>
        <a:p>
          <a:pPr algn="l"/>
          <a:endParaRPr lang="zh-TW" altLang="en-US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gm:t>
    </dgm:pt>
    <dgm:pt modelId="{35EFFE6D-3107-4443-9E39-6F61A87023C0}" type="sibTrans" cxnId="{704FCD8C-7059-4D77-9F53-DDC1B21F2222}">
      <dgm:prSet/>
      <dgm:spPr/>
      <dgm:t>
        <a:bodyPr/>
        <a:lstStyle/>
        <a:p>
          <a:pPr algn="l"/>
          <a:endParaRPr lang="zh-TW" altLang="en-US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gm:t>
    </dgm:pt>
    <dgm:pt modelId="{CCC6F1D1-0EE3-4B98-8A75-90476126F728}">
      <dgm:prSet phldrT="[文字]"/>
      <dgm:spPr/>
      <dgm:t>
        <a:bodyPr/>
        <a:lstStyle/>
        <a:p>
          <a:pPr algn="l"/>
          <a:r>
            <a:rPr lang="zh-TW" altLang="en-US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rPr>
            <a:t>金門大橋履約保證金事宜</a:t>
          </a:r>
          <a:r>
            <a:rPr lang="zh-TW" altLang="en-US" b="0" dirty="0" smtClean="0">
              <a:latin typeface="標楷體" pitchFamily="65" charset="-120"/>
              <a:ea typeface="標楷體" pitchFamily="65" charset="-120"/>
            </a:rPr>
            <a:t>，於</a:t>
          </a:r>
          <a:r>
            <a:rPr lang="en-US" altLang="zh-TW" b="0" dirty="0" smtClean="0">
              <a:latin typeface="標楷體" pitchFamily="65" charset="-120"/>
              <a:ea typeface="標楷體" pitchFamily="65" charset="-120"/>
            </a:rPr>
            <a:t>106</a:t>
          </a:r>
          <a:r>
            <a:rPr lang="zh-TW" altLang="en-US" b="0" dirty="0" smtClean="0">
              <a:latin typeface="標楷體" pitchFamily="65" charset="-120"/>
              <a:ea typeface="標楷體" pitchFamily="65" charset="-120"/>
            </a:rPr>
            <a:t>年</a:t>
          </a:r>
          <a:r>
            <a:rPr lang="en-US" altLang="zh-TW" b="0" dirty="0" smtClean="0">
              <a:latin typeface="標楷體" pitchFamily="65" charset="-120"/>
              <a:ea typeface="標楷體" pitchFamily="65" charset="-120"/>
            </a:rPr>
            <a:t>3</a:t>
          </a:r>
          <a:r>
            <a:rPr lang="zh-TW" altLang="en-US" b="0" dirty="0" smtClean="0">
              <a:latin typeface="標楷體" pitchFamily="65" charset="-120"/>
              <a:ea typeface="標楷體" pitchFamily="65" charset="-120"/>
            </a:rPr>
            <a:t>月</a:t>
          </a:r>
          <a:r>
            <a:rPr lang="en-US" altLang="zh-TW" b="0" dirty="0" smtClean="0">
              <a:latin typeface="標楷體" pitchFamily="65" charset="-120"/>
              <a:ea typeface="標楷體" pitchFamily="65" charset="-120"/>
            </a:rPr>
            <a:t>13</a:t>
          </a:r>
          <a:r>
            <a:rPr lang="zh-TW" altLang="en-US" b="0" dirty="0" smtClean="0">
              <a:latin typeface="標楷體" pitchFamily="65" charset="-120"/>
              <a:ea typeface="標楷體" pitchFamily="65" charset="-120"/>
            </a:rPr>
            <a:t>日函釋，</a:t>
          </a:r>
          <a:r>
            <a:rPr lang="en-US" altLang="zh-TW" b="0" dirty="0" smtClean="0">
              <a:latin typeface="標楷體" pitchFamily="65" charset="-120"/>
              <a:ea typeface="標楷體" pitchFamily="65" charset="-120"/>
            </a:rPr>
            <a:t>4</a:t>
          </a:r>
          <a:r>
            <a:rPr lang="zh-TW" altLang="en-US" b="0" dirty="0" smtClean="0">
              <a:latin typeface="標楷體" pitchFamily="65" charset="-120"/>
              <a:ea typeface="標楷體" pitchFamily="65" charset="-120"/>
            </a:rPr>
            <a:t>月</a:t>
          </a:r>
          <a:r>
            <a:rPr lang="en-US" altLang="zh-TW" b="0" dirty="0" smtClean="0">
              <a:latin typeface="標楷體" pitchFamily="65" charset="-120"/>
              <a:ea typeface="標楷體" pitchFamily="65" charset="-120"/>
            </a:rPr>
            <a:t>11</a:t>
          </a:r>
          <a:r>
            <a:rPr lang="zh-TW" altLang="zh-TW" b="0" dirty="0" smtClean="0">
              <a:latin typeface="標楷體" pitchFamily="65" charset="-120"/>
              <a:ea typeface="標楷體" pitchFamily="65" charset="-120"/>
            </a:rPr>
            <a:t>、</a:t>
          </a:r>
          <a:r>
            <a:rPr lang="en-US" altLang="zh-TW" b="0" dirty="0" smtClean="0">
              <a:latin typeface="標楷體" pitchFamily="65" charset="-120"/>
              <a:ea typeface="標楷體" pitchFamily="65" charset="-120"/>
            </a:rPr>
            <a:t>13</a:t>
          </a:r>
          <a:r>
            <a:rPr lang="zh-TW" altLang="en-US" b="0" dirty="0" smtClean="0">
              <a:latin typeface="標楷體" pitchFamily="65" charset="-120"/>
              <a:ea typeface="標楷體" pitchFamily="65" charset="-120"/>
            </a:rPr>
            <a:t>日與</a:t>
          </a:r>
          <a:r>
            <a:rPr lang="en-US" altLang="zh-TW" b="0" dirty="0" smtClean="0">
              <a:latin typeface="標楷體" pitchFamily="65" charset="-120"/>
              <a:ea typeface="標楷體" pitchFamily="65" charset="-120"/>
            </a:rPr>
            <a:t>5</a:t>
          </a:r>
          <a:r>
            <a:rPr lang="zh-TW" altLang="en-US" b="0" dirty="0" smtClean="0">
              <a:latin typeface="標楷體" pitchFamily="65" charset="-120"/>
              <a:ea typeface="標楷體" pitchFamily="65" charset="-120"/>
            </a:rPr>
            <a:t>月</a:t>
          </a:r>
          <a:r>
            <a:rPr lang="en-US" altLang="zh-TW" b="0" dirty="0" smtClean="0">
              <a:latin typeface="標楷體" pitchFamily="65" charset="-120"/>
              <a:ea typeface="標楷體" pitchFamily="65" charset="-120"/>
            </a:rPr>
            <a:t>10</a:t>
          </a:r>
          <a:r>
            <a:rPr lang="zh-TW" altLang="en-US" b="0" dirty="0" smtClean="0">
              <a:latin typeface="標楷體" pitchFamily="65" charset="-120"/>
              <a:ea typeface="標楷體" pitchFamily="65" charset="-120"/>
            </a:rPr>
            <a:t>日開會協調。</a:t>
          </a:r>
          <a:endParaRPr lang="zh-TW" altLang="en-US" dirty="0">
            <a:latin typeface="標楷體" pitchFamily="65" charset="-120"/>
            <a:ea typeface="標楷體" pitchFamily="65" charset="-120"/>
          </a:endParaRPr>
        </a:p>
      </dgm:t>
    </dgm:pt>
    <dgm:pt modelId="{A1C47FAD-B15D-43C3-9F50-A5FB26E12D04}" type="parTrans" cxnId="{7F99855B-FEF3-4680-B450-EFF26ED6F8EC}">
      <dgm:prSet/>
      <dgm:spPr/>
      <dgm:t>
        <a:bodyPr/>
        <a:lstStyle/>
        <a:p>
          <a:pPr algn="l"/>
          <a:endParaRPr lang="zh-TW" altLang="en-US"/>
        </a:p>
      </dgm:t>
    </dgm:pt>
    <dgm:pt modelId="{D759F7BC-9C80-4936-A121-E357DEC848CE}" type="sibTrans" cxnId="{7F99855B-FEF3-4680-B450-EFF26ED6F8EC}">
      <dgm:prSet/>
      <dgm:spPr/>
      <dgm:t>
        <a:bodyPr/>
        <a:lstStyle/>
        <a:p>
          <a:pPr algn="l"/>
          <a:endParaRPr lang="zh-TW" altLang="en-US"/>
        </a:p>
      </dgm:t>
    </dgm:pt>
    <dgm:pt modelId="{D27D1E87-F789-4A9C-B996-79C05F3857DA}" type="pres">
      <dgm:prSet presAssocID="{C1C294D2-9F2C-4FC8-BB59-D8CA361EAECA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58B29CD3-0331-47A8-BEFD-4DEF67823693}" type="pres">
      <dgm:prSet presAssocID="{6BC89E48-FB86-4FBE-A879-3886BC987022}" presName="vertOne" presStyleCnt="0"/>
      <dgm:spPr/>
      <dgm:t>
        <a:bodyPr/>
        <a:lstStyle/>
        <a:p>
          <a:endParaRPr lang="zh-TW" altLang="en-US"/>
        </a:p>
      </dgm:t>
    </dgm:pt>
    <dgm:pt modelId="{06CE3D7D-F1B1-4EF6-AA65-B9E71633806A}" type="pres">
      <dgm:prSet presAssocID="{6BC89E48-FB86-4FBE-A879-3886BC987022}" presName="txOne" presStyleLbl="node0" presStyleIdx="0" presStyleCnt="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55CB618-9B7D-4418-9E43-8EB76CED8824}" type="pres">
      <dgm:prSet presAssocID="{6BC89E48-FB86-4FBE-A879-3886BC987022}" presName="horzOne" presStyleCnt="0"/>
      <dgm:spPr/>
      <dgm:t>
        <a:bodyPr/>
        <a:lstStyle/>
        <a:p>
          <a:endParaRPr lang="zh-TW" altLang="en-US"/>
        </a:p>
      </dgm:t>
    </dgm:pt>
    <dgm:pt modelId="{379501A5-ED3C-4FBD-86F6-460640B8C1F1}" type="pres">
      <dgm:prSet presAssocID="{CBC32415-8F5A-4952-88E3-D99CE8DA817B}" presName="sibSpaceOne" presStyleCnt="0"/>
      <dgm:spPr/>
      <dgm:t>
        <a:bodyPr/>
        <a:lstStyle/>
        <a:p>
          <a:endParaRPr lang="zh-TW" altLang="en-US"/>
        </a:p>
      </dgm:t>
    </dgm:pt>
    <dgm:pt modelId="{AA05E348-010E-4392-8143-BF0590868818}" type="pres">
      <dgm:prSet presAssocID="{CCC6F1D1-0EE3-4B98-8A75-90476126F728}" presName="vertOne" presStyleCnt="0"/>
      <dgm:spPr/>
    </dgm:pt>
    <dgm:pt modelId="{F8B1C546-F636-4710-9B47-F3C86FA22AFC}" type="pres">
      <dgm:prSet presAssocID="{CCC6F1D1-0EE3-4B98-8A75-90476126F728}" presName="txOne" presStyleLbl="node0" presStyleIdx="1" presStyleCnt="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A519B24-FE31-4430-8A8B-B78514E76A46}" type="pres">
      <dgm:prSet presAssocID="{CCC6F1D1-0EE3-4B98-8A75-90476126F728}" presName="horzOne" presStyleCnt="0"/>
      <dgm:spPr/>
    </dgm:pt>
    <dgm:pt modelId="{CFFBAD2C-9021-4DD3-8BE9-7AEF5CB47143}" type="pres">
      <dgm:prSet presAssocID="{D759F7BC-9C80-4936-A121-E357DEC848CE}" presName="sibSpaceOne" presStyleCnt="0"/>
      <dgm:spPr/>
    </dgm:pt>
    <dgm:pt modelId="{85B0D4C0-6CBF-4711-BFAC-502641E0968F}" type="pres">
      <dgm:prSet presAssocID="{F58C35B5-8EE6-41E9-99DD-E592AAB3672D}" presName="vertOne" presStyleCnt="0"/>
      <dgm:spPr/>
      <dgm:t>
        <a:bodyPr/>
        <a:lstStyle/>
        <a:p>
          <a:endParaRPr lang="zh-TW" altLang="en-US"/>
        </a:p>
      </dgm:t>
    </dgm:pt>
    <dgm:pt modelId="{52CE7AB0-BB83-48C1-A06C-989A8C691136}" type="pres">
      <dgm:prSet presAssocID="{F58C35B5-8EE6-41E9-99DD-E592AAB3672D}" presName="txOne" presStyleLbl="node0" presStyleIdx="2" presStyleCnt="3" custLinFactNeighborX="9450" custLinFactNeighborY="322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5D10C42-4314-4CF6-85C3-870C395FA5CD}" type="pres">
      <dgm:prSet presAssocID="{F58C35B5-8EE6-41E9-99DD-E592AAB3672D}" presName="horzOne" presStyleCnt="0"/>
      <dgm:spPr/>
      <dgm:t>
        <a:bodyPr/>
        <a:lstStyle/>
        <a:p>
          <a:endParaRPr lang="zh-TW" altLang="en-US"/>
        </a:p>
      </dgm:t>
    </dgm:pt>
  </dgm:ptLst>
  <dgm:cxnLst>
    <dgm:cxn modelId="{DE6B3D82-0AA1-4B14-8365-F0FE910C3417}" srcId="{C1C294D2-9F2C-4FC8-BB59-D8CA361EAECA}" destId="{6BC89E48-FB86-4FBE-A879-3886BC987022}" srcOrd="0" destOrd="0" parTransId="{99F54B47-8EF8-45C9-A95B-E8BE7CD174FA}" sibTransId="{CBC32415-8F5A-4952-88E3-D99CE8DA817B}"/>
    <dgm:cxn modelId="{704FCD8C-7059-4D77-9F53-DDC1B21F2222}" srcId="{C1C294D2-9F2C-4FC8-BB59-D8CA361EAECA}" destId="{F58C35B5-8EE6-41E9-99DD-E592AAB3672D}" srcOrd="2" destOrd="0" parTransId="{632679C9-703B-4CC9-86B6-1E664E986DEB}" sibTransId="{35EFFE6D-3107-4443-9E39-6F61A87023C0}"/>
    <dgm:cxn modelId="{4DA731A4-E0E8-45D5-BDB7-BEA3B022F18F}" type="presOf" srcId="{6BC89E48-FB86-4FBE-A879-3886BC987022}" destId="{06CE3D7D-F1B1-4EF6-AA65-B9E71633806A}" srcOrd="0" destOrd="0" presId="urn:microsoft.com/office/officeart/2005/8/layout/hierarchy4"/>
    <dgm:cxn modelId="{7F99855B-FEF3-4680-B450-EFF26ED6F8EC}" srcId="{C1C294D2-9F2C-4FC8-BB59-D8CA361EAECA}" destId="{CCC6F1D1-0EE3-4B98-8A75-90476126F728}" srcOrd="1" destOrd="0" parTransId="{A1C47FAD-B15D-43C3-9F50-A5FB26E12D04}" sibTransId="{D759F7BC-9C80-4936-A121-E357DEC848CE}"/>
    <dgm:cxn modelId="{A98D5BFB-48AA-4F4A-AB38-612793D5E279}" type="presOf" srcId="{C1C294D2-9F2C-4FC8-BB59-D8CA361EAECA}" destId="{D27D1E87-F789-4A9C-B996-79C05F3857DA}" srcOrd="0" destOrd="0" presId="urn:microsoft.com/office/officeart/2005/8/layout/hierarchy4"/>
    <dgm:cxn modelId="{32B629BB-AD07-40C8-A96C-1313CF89FACE}" type="presOf" srcId="{CCC6F1D1-0EE3-4B98-8A75-90476126F728}" destId="{F8B1C546-F636-4710-9B47-F3C86FA22AFC}" srcOrd="0" destOrd="0" presId="urn:microsoft.com/office/officeart/2005/8/layout/hierarchy4"/>
    <dgm:cxn modelId="{39AEFE3A-D86C-47C3-BC37-5285A5C1835E}" type="presOf" srcId="{F58C35B5-8EE6-41E9-99DD-E592AAB3672D}" destId="{52CE7AB0-BB83-48C1-A06C-989A8C691136}" srcOrd="0" destOrd="0" presId="urn:microsoft.com/office/officeart/2005/8/layout/hierarchy4"/>
    <dgm:cxn modelId="{D0FA9799-B097-4C30-962F-66D90AE4299E}" type="presParOf" srcId="{D27D1E87-F789-4A9C-B996-79C05F3857DA}" destId="{58B29CD3-0331-47A8-BEFD-4DEF67823693}" srcOrd="0" destOrd="0" presId="urn:microsoft.com/office/officeart/2005/8/layout/hierarchy4"/>
    <dgm:cxn modelId="{4F712A8D-AD88-4221-AFCF-9AD7367452CE}" type="presParOf" srcId="{58B29CD3-0331-47A8-BEFD-4DEF67823693}" destId="{06CE3D7D-F1B1-4EF6-AA65-B9E71633806A}" srcOrd="0" destOrd="0" presId="urn:microsoft.com/office/officeart/2005/8/layout/hierarchy4"/>
    <dgm:cxn modelId="{4510D92D-59ED-43D1-869F-D83D63086062}" type="presParOf" srcId="{58B29CD3-0331-47A8-BEFD-4DEF67823693}" destId="{D55CB618-9B7D-4418-9E43-8EB76CED8824}" srcOrd="1" destOrd="0" presId="urn:microsoft.com/office/officeart/2005/8/layout/hierarchy4"/>
    <dgm:cxn modelId="{CA2F81A7-E134-4AC1-8BB0-513D1608054A}" type="presParOf" srcId="{D27D1E87-F789-4A9C-B996-79C05F3857DA}" destId="{379501A5-ED3C-4FBD-86F6-460640B8C1F1}" srcOrd="1" destOrd="0" presId="urn:microsoft.com/office/officeart/2005/8/layout/hierarchy4"/>
    <dgm:cxn modelId="{ED8780A9-CF9D-4ADB-8E4D-39F07D958149}" type="presParOf" srcId="{D27D1E87-F789-4A9C-B996-79C05F3857DA}" destId="{AA05E348-010E-4392-8143-BF0590868818}" srcOrd="2" destOrd="0" presId="urn:microsoft.com/office/officeart/2005/8/layout/hierarchy4"/>
    <dgm:cxn modelId="{3A21E7AB-3878-446B-B3A8-C3F68A217C3D}" type="presParOf" srcId="{AA05E348-010E-4392-8143-BF0590868818}" destId="{F8B1C546-F636-4710-9B47-F3C86FA22AFC}" srcOrd="0" destOrd="0" presId="urn:microsoft.com/office/officeart/2005/8/layout/hierarchy4"/>
    <dgm:cxn modelId="{835B174B-F26B-4C4C-A979-967EB3ECD2C0}" type="presParOf" srcId="{AA05E348-010E-4392-8143-BF0590868818}" destId="{DA519B24-FE31-4430-8A8B-B78514E76A46}" srcOrd="1" destOrd="0" presId="urn:microsoft.com/office/officeart/2005/8/layout/hierarchy4"/>
    <dgm:cxn modelId="{38DE4A9C-99E9-402C-85BD-535210CB4FE0}" type="presParOf" srcId="{D27D1E87-F789-4A9C-B996-79C05F3857DA}" destId="{CFFBAD2C-9021-4DD3-8BE9-7AEF5CB47143}" srcOrd="3" destOrd="0" presId="urn:microsoft.com/office/officeart/2005/8/layout/hierarchy4"/>
    <dgm:cxn modelId="{7E8265A8-3A55-4B28-BD3A-91A05F92E512}" type="presParOf" srcId="{D27D1E87-F789-4A9C-B996-79C05F3857DA}" destId="{85B0D4C0-6CBF-4711-BFAC-502641E0968F}" srcOrd="4" destOrd="0" presId="urn:microsoft.com/office/officeart/2005/8/layout/hierarchy4"/>
    <dgm:cxn modelId="{FB9CE7E2-1C7B-41C4-959F-D789E97D7562}" type="presParOf" srcId="{85B0D4C0-6CBF-4711-BFAC-502641E0968F}" destId="{52CE7AB0-BB83-48C1-A06C-989A8C691136}" srcOrd="0" destOrd="0" presId="urn:microsoft.com/office/officeart/2005/8/layout/hierarchy4"/>
    <dgm:cxn modelId="{13D18ED9-2DCB-4CF4-B1F5-51FB11E7624F}" type="presParOf" srcId="{85B0D4C0-6CBF-4711-BFAC-502641E0968F}" destId="{85D10C42-4314-4CF6-85C3-870C395FA5CD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1C294D2-9F2C-4FC8-BB59-D8CA361EAECA}" type="doc">
      <dgm:prSet loTypeId="urn:microsoft.com/office/officeart/2005/8/layout/hierarchy4" loCatId="list" qsTypeId="urn:microsoft.com/office/officeart/2005/8/quickstyle/simple2" qsCatId="simple" csTypeId="urn:microsoft.com/office/officeart/2005/8/colors/accent3_1" csCatId="accent3" phldr="1"/>
      <dgm:spPr/>
      <dgm:t>
        <a:bodyPr/>
        <a:lstStyle/>
        <a:p>
          <a:endParaRPr lang="zh-TW" altLang="en-US"/>
        </a:p>
      </dgm:t>
    </dgm:pt>
    <dgm:pt modelId="{7F2F2120-9A10-42FB-AFA8-55625FD0F682}">
      <dgm:prSet phldrT="[文字]"/>
      <dgm:spPr/>
      <dgm:t>
        <a:bodyPr/>
        <a:lstStyle/>
        <a:p>
          <a:pPr algn="l"/>
          <a:r>
            <a:rPr lang="zh-TW" altLang="en-US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rPr>
            <a:t>台</a:t>
          </a:r>
          <a:r>
            <a:rPr lang="en-US" altLang="zh-TW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rPr>
            <a:t>9</a:t>
          </a:r>
          <a:r>
            <a:rPr lang="zh-TW" altLang="en-US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rPr>
            <a:t>線蘇花改</a:t>
          </a:r>
          <a:r>
            <a:rPr kumimoji="0" lang="zh-TW" altLang="en-US" b="0" dirty="0" smtClean="0">
              <a:latin typeface="標楷體" pitchFamily="65" charset="-120"/>
              <a:ea typeface="標楷體" pitchFamily="65" charset="-120"/>
              <a:cs typeface="Arial" charset="0"/>
            </a:rPr>
            <a:t>，專案列管協調，已完成</a:t>
          </a:r>
          <a:r>
            <a:rPr lang="zh-TW" altLang="zh-TW" b="0" dirty="0" smtClean="0">
              <a:latin typeface="標楷體" pitchFamily="65" charset="-120"/>
              <a:ea typeface="標楷體" pitchFamily="65" charset="-120"/>
              <a:cs typeface="Arial" charset="0"/>
            </a:rPr>
            <a:t>漢本遺址</a:t>
          </a:r>
          <a:r>
            <a:rPr lang="zh-TW" altLang="en-US" b="0" dirty="0" smtClean="0">
              <a:latin typeface="標楷體" pitchFamily="65" charset="-120"/>
              <a:ea typeface="標楷體" pitchFamily="65" charset="-120"/>
              <a:cs typeface="Arial" charset="0"/>
            </a:rPr>
            <a:t>考古工作，於</a:t>
          </a:r>
          <a:r>
            <a:rPr lang="en-US" altLang="zh-TW" b="0" dirty="0" smtClean="0">
              <a:latin typeface="標楷體" pitchFamily="65" charset="-120"/>
              <a:ea typeface="標楷體" pitchFamily="65" charset="-120"/>
              <a:cs typeface="Arial" charset="0"/>
            </a:rPr>
            <a:t>106</a:t>
          </a:r>
          <a:r>
            <a:rPr lang="zh-TW" altLang="en-US" b="0" dirty="0" smtClean="0">
              <a:latin typeface="標楷體" pitchFamily="65" charset="-120"/>
              <a:ea typeface="標楷體" pitchFamily="65" charset="-120"/>
              <a:cs typeface="Arial" charset="0"/>
            </a:rPr>
            <a:t>年</a:t>
          </a:r>
          <a:r>
            <a:rPr lang="en-US" altLang="zh-TW" b="0" dirty="0" smtClean="0">
              <a:latin typeface="標楷體" pitchFamily="65" charset="-120"/>
              <a:ea typeface="標楷體" pitchFamily="65" charset="-120"/>
              <a:cs typeface="Arial" charset="0"/>
            </a:rPr>
            <a:t>3</a:t>
          </a:r>
          <a:r>
            <a:rPr lang="zh-TW" altLang="en-US" b="0" dirty="0" smtClean="0">
              <a:latin typeface="標楷體" pitchFamily="65" charset="-120"/>
              <a:ea typeface="標楷體" pitchFamily="65" charset="-120"/>
              <a:cs typeface="Arial" charset="0"/>
            </a:rPr>
            <a:t>月底復工。</a:t>
          </a:r>
          <a:endParaRPr lang="zh-TW" altLang="en-US" b="0" dirty="0">
            <a:latin typeface="標楷體" pitchFamily="65" charset="-120"/>
            <a:ea typeface="標楷體" pitchFamily="65" charset="-120"/>
            <a:cs typeface="Arial" charset="0"/>
          </a:endParaRPr>
        </a:p>
      </dgm:t>
    </dgm:pt>
    <dgm:pt modelId="{20186ED8-1685-48E0-AACA-566384E08656}" type="parTrans" cxnId="{9566578E-1610-4EB7-9ED4-8CFDF1E62421}">
      <dgm:prSet/>
      <dgm:spPr/>
      <dgm:t>
        <a:bodyPr/>
        <a:lstStyle/>
        <a:p>
          <a:pPr algn="l"/>
          <a:endParaRPr lang="zh-TW" altLang="en-US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gm:t>
    </dgm:pt>
    <dgm:pt modelId="{1B176C5C-7EA0-47D0-B15F-16D1A521461F}" type="sibTrans" cxnId="{9566578E-1610-4EB7-9ED4-8CFDF1E62421}">
      <dgm:prSet/>
      <dgm:spPr/>
      <dgm:t>
        <a:bodyPr/>
        <a:lstStyle/>
        <a:p>
          <a:pPr algn="l"/>
          <a:endParaRPr lang="zh-TW" altLang="en-US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gm:t>
    </dgm:pt>
    <dgm:pt modelId="{5B70171E-82AE-40FB-835B-075C63A15165}">
      <dgm:prSet phldrT="[文字]"/>
      <dgm:spPr/>
      <dgm:t>
        <a:bodyPr/>
        <a:lstStyle/>
        <a:p>
          <a:pPr algn="l"/>
          <a:r>
            <a:rPr lang="zh-TW" altLang="zh-TW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rPr>
            <a:t>沙崙綠能科學城</a:t>
          </a:r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，於督導會報列管，</a:t>
          </a:r>
          <a:r>
            <a:rPr lang="zh-TW" altLang="zh-TW" b="0" dirty="0" smtClean="0">
              <a:latin typeface="標楷體" pitchFamily="65" charset="-120"/>
              <a:ea typeface="標楷體" pitchFamily="65" charset="-120"/>
            </a:rPr>
            <a:t>106</a:t>
          </a:r>
          <a:r>
            <a:rPr lang="zh-TW" altLang="en-US" b="0" dirty="0" smtClean="0">
              <a:latin typeface="標楷體" pitchFamily="65" charset="-120"/>
              <a:ea typeface="標楷體" pitchFamily="65" charset="-120"/>
            </a:rPr>
            <a:t>年</a:t>
          </a:r>
          <a:r>
            <a:rPr lang="zh-TW" altLang="zh-TW" b="0" dirty="0" smtClean="0">
              <a:latin typeface="標楷體" pitchFamily="65" charset="-120"/>
              <a:ea typeface="標楷體" pitchFamily="65" charset="-120"/>
            </a:rPr>
            <a:t>1</a:t>
          </a:r>
          <a:r>
            <a:rPr lang="zh-TW" altLang="en-US" b="0" dirty="0" smtClean="0">
              <a:latin typeface="標楷體" pitchFamily="65" charset="-120"/>
              <a:ea typeface="標楷體" pitchFamily="65" charset="-120"/>
            </a:rPr>
            <a:t>月</a:t>
          </a:r>
          <a:r>
            <a:rPr lang="zh-TW" altLang="zh-TW" b="0" dirty="0" smtClean="0">
              <a:latin typeface="標楷體" pitchFamily="65" charset="-120"/>
              <a:ea typeface="標楷體" pitchFamily="65" charset="-120"/>
            </a:rPr>
            <a:t>25</a:t>
          </a:r>
          <a:r>
            <a:rPr lang="zh-TW" altLang="en-US" b="0" dirty="0" smtClean="0">
              <a:latin typeface="標楷體" pitchFamily="65" charset="-120"/>
              <a:ea typeface="標楷體" pitchFamily="65" charset="-120"/>
            </a:rPr>
            <a:t>日取得</a:t>
          </a:r>
          <a:r>
            <a:rPr lang="zh-TW" altLang="zh-TW" b="0" dirty="0" smtClean="0">
              <a:latin typeface="標楷體" pitchFamily="65" charset="-120"/>
              <a:ea typeface="標楷體" pitchFamily="65" charset="-120"/>
            </a:rPr>
            <a:t>土地先期作業使用</a:t>
          </a:r>
          <a:r>
            <a:rPr lang="zh-TW" altLang="en-US" b="0" dirty="0" smtClean="0">
              <a:latin typeface="標楷體" pitchFamily="65" charset="-120"/>
              <a:ea typeface="標楷體" pitchFamily="65" charset="-120"/>
            </a:rPr>
            <a:t>同意</a:t>
          </a:r>
          <a:r>
            <a:rPr lang="zh-TW" altLang="zh-TW" b="0" dirty="0" smtClean="0">
              <a:latin typeface="標楷體" pitchFamily="65" charset="-120"/>
              <a:ea typeface="標楷體" pitchFamily="65" charset="-120"/>
            </a:rPr>
            <a:t>。</a:t>
          </a:r>
          <a:endParaRPr lang="zh-TW" altLang="en-US" b="0" dirty="0">
            <a:latin typeface="標楷體" pitchFamily="65" charset="-120"/>
            <a:ea typeface="標楷體" pitchFamily="65" charset="-120"/>
            <a:cs typeface="Arial" charset="0"/>
          </a:endParaRPr>
        </a:p>
      </dgm:t>
    </dgm:pt>
    <dgm:pt modelId="{AF9308EB-BBE5-43E9-AC89-C7EC4E1BA727}" type="parTrans" cxnId="{2AED1827-8BDC-4736-A45E-D3721482CC46}">
      <dgm:prSet/>
      <dgm:spPr/>
      <dgm:t>
        <a:bodyPr/>
        <a:lstStyle/>
        <a:p>
          <a:pPr algn="l"/>
          <a:endParaRPr lang="zh-TW" altLang="en-US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gm:t>
    </dgm:pt>
    <dgm:pt modelId="{3DE215C4-588D-44BC-A374-D1C47F98F624}" type="sibTrans" cxnId="{2AED1827-8BDC-4736-A45E-D3721482CC46}">
      <dgm:prSet/>
      <dgm:spPr/>
      <dgm:t>
        <a:bodyPr/>
        <a:lstStyle/>
        <a:p>
          <a:pPr algn="l"/>
          <a:endParaRPr lang="zh-TW" altLang="en-US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gm:t>
    </dgm:pt>
    <dgm:pt modelId="{C2BC8853-9612-4293-A03B-B84F47301A50}">
      <dgm:prSet phldrT="[文字]"/>
      <dgm:spPr/>
      <dgm:t>
        <a:bodyPr/>
        <a:lstStyle/>
        <a:p>
          <a:pPr algn="l"/>
          <a:r>
            <a:rPr lang="zh-TW" altLang="zh-TW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rPr>
            <a:t>板新供水二期計畫</a:t>
          </a:r>
          <a:r>
            <a:rPr lang="zh-TW" altLang="en-US" b="0" dirty="0" smtClean="0">
              <a:latin typeface="標楷體" pitchFamily="65" charset="-120"/>
              <a:ea typeface="標楷體" pitchFamily="65" charset="-120"/>
              <a:cs typeface="Arial" charset="0"/>
            </a:rPr>
            <a:t>，督導用地及場址污染問題，</a:t>
          </a:r>
          <a:r>
            <a:rPr lang="en-US" altLang="zh-TW" b="0" dirty="0" smtClean="0">
              <a:latin typeface="標楷體" pitchFamily="65" charset="-120"/>
              <a:ea typeface="標楷體" pitchFamily="65" charset="-120"/>
              <a:cs typeface="Arial" charset="0"/>
            </a:rPr>
            <a:t>106</a:t>
          </a:r>
          <a:r>
            <a:rPr lang="zh-TW" altLang="en-US" b="0" dirty="0" smtClean="0">
              <a:latin typeface="標楷體" pitchFamily="65" charset="-120"/>
              <a:ea typeface="標楷體" pitchFamily="65" charset="-120"/>
              <a:cs typeface="Arial" charset="0"/>
            </a:rPr>
            <a:t>年</a:t>
          </a:r>
          <a:r>
            <a:rPr lang="en-US" altLang="zh-TW" b="0" dirty="0" smtClean="0">
              <a:latin typeface="標楷體" pitchFamily="65" charset="-120"/>
              <a:ea typeface="標楷體" pitchFamily="65" charset="-120"/>
              <a:cs typeface="Arial" charset="0"/>
            </a:rPr>
            <a:t>5</a:t>
          </a:r>
          <a:r>
            <a:rPr lang="zh-TW" altLang="en-US" b="0" dirty="0" smtClean="0">
              <a:latin typeface="標楷體" pitchFamily="65" charset="-120"/>
              <a:ea typeface="標楷體" pitchFamily="65" charset="-120"/>
              <a:cs typeface="Arial" charset="0"/>
            </a:rPr>
            <a:t>月</a:t>
          </a:r>
          <a:r>
            <a:rPr lang="en-US" altLang="zh-TW" b="0" dirty="0" smtClean="0">
              <a:latin typeface="標楷體" pitchFamily="65" charset="-120"/>
              <a:ea typeface="標楷體" pitchFamily="65" charset="-120"/>
              <a:cs typeface="Arial" charset="0"/>
            </a:rPr>
            <a:t>1</a:t>
          </a:r>
          <a:r>
            <a:rPr lang="zh-TW" altLang="en-US" b="0" dirty="0" smtClean="0">
              <a:latin typeface="標楷體" pitchFamily="65" charset="-120"/>
              <a:ea typeface="標楷體" pitchFamily="65" charset="-120"/>
              <a:cs typeface="Arial" charset="0"/>
            </a:rPr>
            <a:t>日通過修正計畫。</a:t>
          </a:r>
          <a:endParaRPr lang="zh-TW" altLang="en-US" b="0" dirty="0">
            <a:latin typeface="標楷體" pitchFamily="65" charset="-120"/>
            <a:ea typeface="標楷體" pitchFamily="65" charset="-120"/>
          </a:endParaRPr>
        </a:p>
      </dgm:t>
    </dgm:pt>
    <dgm:pt modelId="{82D9F780-ABAC-48B6-9115-8DD106AE4EE1}" type="parTrans" cxnId="{7A05531C-B05C-4BE6-BC8A-5499CC14F678}">
      <dgm:prSet/>
      <dgm:spPr/>
      <dgm:t>
        <a:bodyPr/>
        <a:lstStyle/>
        <a:p>
          <a:pPr algn="l"/>
          <a:endParaRPr lang="zh-TW" altLang="en-US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gm:t>
    </dgm:pt>
    <dgm:pt modelId="{1CE8A908-D7C6-449A-AF91-6F5936B41DE8}" type="sibTrans" cxnId="{7A05531C-B05C-4BE6-BC8A-5499CC14F678}">
      <dgm:prSet/>
      <dgm:spPr/>
      <dgm:t>
        <a:bodyPr/>
        <a:lstStyle/>
        <a:p>
          <a:pPr algn="l"/>
          <a:endParaRPr lang="zh-TW" altLang="en-US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gm:t>
    </dgm:pt>
    <dgm:pt modelId="{D27D1E87-F789-4A9C-B996-79C05F3857DA}" type="pres">
      <dgm:prSet presAssocID="{C1C294D2-9F2C-4FC8-BB59-D8CA361EAECA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355D3E7D-0B20-482F-A847-179F26B30536}" type="pres">
      <dgm:prSet presAssocID="{C2BC8853-9612-4293-A03B-B84F47301A50}" presName="vertOne" presStyleCnt="0"/>
      <dgm:spPr/>
      <dgm:t>
        <a:bodyPr/>
        <a:lstStyle/>
        <a:p>
          <a:endParaRPr lang="zh-TW" altLang="en-US"/>
        </a:p>
      </dgm:t>
    </dgm:pt>
    <dgm:pt modelId="{C91655B4-1E7E-40E2-A142-54A02B93214A}" type="pres">
      <dgm:prSet presAssocID="{C2BC8853-9612-4293-A03B-B84F47301A50}" presName="txOne" presStyleLbl="node0" presStyleIdx="0" presStyleCnt="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2F6ECBF-249B-48F1-8A06-31D6A3BEFC9B}" type="pres">
      <dgm:prSet presAssocID="{C2BC8853-9612-4293-A03B-B84F47301A50}" presName="horzOne" presStyleCnt="0"/>
      <dgm:spPr/>
      <dgm:t>
        <a:bodyPr/>
        <a:lstStyle/>
        <a:p>
          <a:endParaRPr lang="zh-TW" altLang="en-US"/>
        </a:p>
      </dgm:t>
    </dgm:pt>
    <dgm:pt modelId="{835C7C96-77C5-4F83-A245-AAAB10A2B278}" type="pres">
      <dgm:prSet presAssocID="{1CE8A908-D7C6-449A-AF91-6F5936B41DE8}" presName="sibSpaceOne" presStyleCnt="0"/>
      <dgm:spPr/>
      <dgm:t>
        <a:bodyPr/>
        <a:lstStyle/>
        <a:p>
          <a:endParaRPr lang="zh-TW" altLang="en-US"/>
        </a:p>
      </dgm:t>
    </dgm:pt>
    <dgm:pt modelId="{21D24A79-977A-433D-9C25-255E741E5AF2}" type="pres">
      <dgm:prSet presAssocID="{5B70171E-82AE-40FB-835B-075C63A15165}" presName="vertOne" presStyleCnt="0"/>
      <dgm:spPr/>
      <dgm:t>
        <a:bodyPr/>
        <a:lstStyle/>
        <a:p>
          <a:endParaRPr lang="zh-TW" altLang="en-US"/>
        </a:p>
      </dgm:t>
    </dgm:pt>
    <dgm:pt modelId="{8A175D51-B3FC-4DBF-BC9D-C97206EF5C0D}" type="pres">
      <dgm:prSet presAssocID="{5B70171E-82AE-40FB-835B-075C63A15165}" presName="txOne" presStyleLbl="node0" presStyleIdx="1" presStyleCnt="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F4E1DFE-9A61-4A8E-8D7C-60D2B248C822}" type="pres">
      <dgm:prSet presAssocID="{5B70171E-82AE-40FB-835B-075C63A15165}" presName="horzOne" presStyleCnt="0"/>
      <dgm:spPr/>
      <dgm:t>
        <a:bodyPr/>
        <a:lstStyle/>
        <a:p>
          <a:endParaRPr lang="zh-TW" altLang="en-US"/>
        </a:p>
      </dgm:t>
    </dgm:pt>
    <dgm:pt modelId="{2475899D-9B85-4028-B85B-B9BFF6E0BD0A}" type="pres">
      <dgm:prSet presAssocID="{3DE215C4-588D-44BC-A374-D1C47F98F624}" presName="sibSpaceOne" presStyleCnt="0"/>
      <dgm:spPr/>
      <dgm:t>
        <a:bodyPr/>
        <a:lstStyle/>
        <a:p>
          <a:endParaRPr lang="zh-TW" altLang="en-US"/>
        </a:p>
      </dgm:t>
    </dgm:pt>
    <dgm:pt modelId="{E80D20FC-7943-4BDA-8ECB-3C95CFDF1061}" type="pres">
      <dgm:prSet presAssocID="{7F2F2120-9A10-42FB-AFA8-55625FD0F682}" presName="vertOne" presStyleCnt="0"/>
      <dgm:spPr/>
      <dgm:t>
        <a:bodyPr/>
        <a:lstStyle/>
        <a:p>
          <a:endParaRPr lang="zh-TW" altLang="en-US"/>
        </a:p>
      </dgm:t>
    </dgm:pt>
    <dgm:pt modelId="{10B39DD1-D90A-43BA-8D32-2DC181DED677}" type="pres">
      <dgm:prSet presAssocID="{7F2F2120-9A10-42FB-AFA8-55625FD0F682}" presName="txOne" presStyleLbl="node0" presStyleIdx="2" presStyleCnt="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C73320A-C0E3-468C-903A-ED7D7550F4E9}" type="pres">
      <dgm:prSet presAssocID="{7F2F2120-9A10-42FB-AFA8-55625FD0F682}" presName="horzOne" presStyleCnt="0"/>
      <dgm:spPr/>
      <dgm:t>
        <a:bodyPr/>
        <a:lstStyle/>
        <a:p>
          <a:endParaRPr lang="zh-TW" altLang="en-US"/>
        </a:p>
      </dgm:t>
    </dgm:pt>
  </dgm:ptLst>
  <dgm:cxnLst>
    <dgm:cxn modelId="{85D9756E-8E30-45E5-90C1-DC07923AC14A}" type="presOf" srcId="{5B70171E-82AE-40FB-835B-075C63A15165}" destId="{8A175D51-B3FC-4DBF-BC9D-C97206EF5C0D}" srcOrd="0" destOrd="0" presId="urn:microsoft.com/office/officeart/2005/8/layout/hierarchy4"/>
    <dgm:cxn modelId="{7A05531C-B05C-4BE6-BC8A-5499CC14F678}" srcId="{C1C294D2-9F2C-4FC8-BB59-D8CA361EAECA}" destId="{C2BC8853-9612-4293-A03B-B84F47301A50}" srcOrd="0" destOrd="0" parTransId="{82D9F780-ABAC-48B6-9115-8DD106AE4EE1}" sibTransId="{1CE8A908-D7C6-449A-AF91-6F5936B41DE8}"/>
    <dgm:cxn modelId="{6DF5CF38-A622-46FE-AE75-BEE967A8C8A1}" type="presOf" srcId="{C2BC8853-9612-4293-A03B-B84F47301A50}" destId="{C91655B4-1E7E-40E2-A142-54A02B93214A}" srcOrd="0" destOrd="0" presId="urn:microsoft.com/office/officeart/2005/8/layout/hierarchy4"/>
    <dgm:cxn modelId="{9566578E-1610-4EB7-9ED4-8CFDF1E62421}" srcId="{C1C294D2-9F2C-4FC8-BB59-D8CA361EAECA}" destId="{7F2F2120-9A10-42FB-AFA8-55625FD0F682}" srcOrd="2" destOrd="0" parTransId="{20186ED8-1685-48E0-AACA-566384E08656}" sibTransId="{1B176C5C-7EA0-47D0-B15F-16D1A521461F}"/>
    <dgm:cxn modelId="{BDC21A23-B28D-4CDE-81E6-06C592EE1502}" type="presOf" srcId="{7F2F2120-9A10-42FB-AFA8-55625FD0F682}" destId="{10B39DD1-D90A-43BA-8D32-2DC181DED677}" srcOrd="0" destOrd="0" presId="urn:microsoft.com/office/officeart/2005/8/layout/hierarchy4"/>
    <dgm:cxn modelId="{E5F92904-3961-4D19-8E68-42A913E2DC5B}" type="presOf" srcId="{C1C294D2-9F2C-4FC8-BB59-D8CA361EAECA}" destId="{D27D1E87-F789-4A9C-B996-79C05F3857DA}" srcOrd="0" destOrd="0" presId="urn:microsoft.com/office/officeart/2005/8/layout/hierarchy4"/>
    <dgm:cxn modelId="{2AED1827-8BDC-4736-A45E-D3721482CC46}" srcId="{C1C294D2-9F2C-4FC8-BB59-D8CA361EAECA}" destId="{5B70171E-82AE-40FB-835B-075C63A15165}" srcOrd="1" destOrd="0" parTransId="{AF9308EB-BBE5-43E9-AC89-C7EC4E1BA727}" sibTransId="{3DE215C4-588D-44BC-A374-D1C47F98F624}"/>
    <dgm:cxn modelId="{FF49FC85-0961-4B42-B5C5-2AC624CEF827}" type="presParOf" srcId="{D27D1E87-F789-4A9C-B996-79C05F3857DA}" destId="{355D3E7D-0B20-482F-A847-179F26B30536}" srcOrd="0" destOrd="0" presId="urn:microsoft.com/office/officeart/2005/8/layout/hierarchy4"/>
    <dgm:cxn modelId="{146A4D7D-21F8-4486-A2D9-EF0CFF7722F3}" type="presParOf" srcId="{355D3E7D-0B20-482F-A847-179F26B30536}" destId="{C91655B4-1E7E-40E2-A142-54A02B93214A}" srcOrd="0" destOrd="0" presId="urn:microsoft.com/office/officeart/2005/8/layout/hierarchy4"/>
    <dgm:cxn modelId="{80D90D16-48EF-4735-9EC1-369AED65793A}" type="presParOf" srcId="{355D3E7D-0B20-482F-A847-179F26B30536}" destId="{12F6ECBF-249B-48F1-8A06-31D6A3BEFC9B}" srcOrd="1" destOrd="0" presId="urn:microsoft.com/office/officeart/2005/8/layout/hierarchy4"/>
    <dgm:cxn modelId="{D95624B6-A795-417C-B910-36B8D644CAFB}" type="presParOf" srcId="{D27D1E87-F789-4A9C-B996-79C05F3857DA}" destId="{835C7C96-77C5-4F83-A245-AAAB10A2B278}" srcOrd="1" destOrd="0" presId="urn:microsoft.com/office/officeart/2005/8/layout/hierarchy4"/>
    <dgm:cxn modelId="{7FF74CC0-9BF4-4239-8047-C9A2BF79F3DD}" type="presParOf" srcId="{D27D1E87-F789-4A9C-B996-79C05F3857DA}" destId="{21D24A79-977A-433D-9C25-255E741E5AF2}" srcOrd="2" destOrd="0" presId="urn:microsoft.com/office/officeart/2005/8/layout/hierarchy4"/>
    <dgm:cxn modelId="{539FFA32-D7B5-4319-B403-FBD1D61F6113}" type="presParOf" srcId="{21D24A79-977A-433D-9C25-255E741E5AF2}" destId="{8A175D51-B3FC-4DBF-BC9D-C97206EF5C0D}" srcOrd="0" destOrd="0" presId="urn:microsoft.com/office/officeart/2005/8/layout/hierarchy4"/>
    <dgm:cxn modelId="{1C48B64A-29CD-4271-BA67-9872654BA835}" type="presParOf" srcId="{21D24A79-977A-433D-9C25-255E741E5AF2}" destId="{9F4E1DFE-9A61-4A8E-8D7C-60D2B248C822}" srcOrd="1" destOrd="0" presId="urn:microsoft.com/office/officeart/2005/8/layout/hierarchy4"/>
    <dgm:cxn modelId="{D35B3205-39BF-4DB3-A7D9-BEC43F3AAB46}" type="presParOf" srcId="{D27D1E87-F789-4A9C-B996-79C05F3857DA}" destId="{2475899D-9B85-4028-B85B-B9BFF6E0BD0A}" srcOrd="3" destOrd="0" presId="urn:microsoft.com/office/officeart/2005/8/layout/hierarchy4"/>
    <dgm:cxn modelId="{30BA8C73-6C52-449F-92AF-B9EBF0C3F611}" type="presParOf" srcId="{D27D1E87-F789-4A9C-B996-79C05F3857DA}" destId="{E80D20FC-7943-4BDA-8ECB-3C95CFDF1061}" srcOrd="4" destOrd="0" presId="urn:microsoft.com/office/officeart/2005/8/layout/hierarchy4"/>
    <dgm:cxn modelId="{7726B08D-8A2B-47DB-A408-500C32564BBF}" type="presParOf" srcId="{E80D20FC-7943-4BDA-8ECB-3C95CFDF1061}" destId="{10B39DD1-D90A-43BA-8D32-2DC181DED677}" srcOrd="0" destOrd="0" presId="urn:microsoft.com/office/officeart/2005/8/layout/hierarchy4"/>
    <dgm:cxn modelId="{E6C296B1-2904-4C7D-9093-5B0E6CD61FDB}" type="presParOf" srcId="{E80D20FC-7943-4BDA-8ECB-3C95CFDF1061}" destId="{CC73320A-C0E3-468C-903A-ED7D7550F4E9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1C294D2-9F2C-4FC8-BB59-D8CA361EAECA}" type="doc">
      <dgm:prSet loTypeId="urn:microsoft.com/office/officeart/2005/8/layout/hierarchy4" loCatId="list" qsTypeId="urn:microsoft.com/office/officeart/2005/8/quickstyle/simple2" qsCatId="simple" csTypeId="urn:microsoft.com/office/officeart/2005/8/colors/accent4_1" csCatId="accent4" phldr="1"/>
      <dgm:spPr/>
      <dgm:t>
        <a:bodyPr/>
        <a:lstStyle/>
        <a:p>
          <a:endParaRPr lang="zh-TW" altLang="en-US"/>
        </a:p>
      </dgm:t>
    </dgm:pt>
    <dgm:pt modelId="{BDC4F821-BA82-4040-B489-3BE099571E66}">
      <dgm:prSet phldrT="[文字]"/>
      <dgm:spPr/>
      <dgm:t>
        <a:bodyPr/>
        <a:lstStyle/>
        <a:p>
          <a:pPr algn="l"/>
          <a:r>
            <a:rPr lang="zh-TW" altLang="en-US" b="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  <a:cs typeface="Arial" charset="0"/>
            </a:rPr>
            <a:t>衛武營藝術文化中心</a:t>
          </a:r>
          <a:r>
            <a:rPr lang="zh-TW" altLang="en-US" b="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Arial" charset="0"/>
            </a:rPr>
            <a:t>，</a:t>
          </a:r>
          <a:r>
            <a:rPr lang="zh-TW" altLang="en-US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rPr>
            <a:t>協助使照申請與消防勘驗，已</a:t>
          </a:r>
          <a:r>
            <a:rPr lang="zh-TW" altLang="en-US" b="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Arial" charset="0"/>
            </a:rPr>
            <a:t>於</a:t>
          </a:r>
          <a:r>
            <a:rPr lang="en-US" altLang="zh-TW" b="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Arial" charset="0"/>
            </a:rPr>
            <a:t>106</a:t>
          </a:r>
          <a:r>
            <a:rPr lang="zh-TW" altLang="en-US" b="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Arial" charset="0"/>
            </a:rPr>
            <a:t>年</a:t>
          </a:r>
          <a:r>
            <a:rPr lang="en-US" altLang="zh-TW" b="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Arial" charset="0"/>
            </a:rPr>
            <a:t>3</a:t>
          </a:r>
          <a:r>
            <a:rPr lang="zh-TW" altLang="en-US" b="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Arial" charset="0"/>
            </a:rPr>
            <a:t>月底取得使用執照</a:t>
          </a:r>
          <a:r>
            <a:rPr lang="zh-TW" altLang="en-US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rPr>
            <a:t>。</a:t>
          </a:r>
          <a:endParaRPr lang="zh-TW" altLang="en-US" b="0" dirty="0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gm:t>
    </dgm:pt>
    <dgm:pt modelId="{2DB703CC-4394-42CD-BB11-F1FE0E5C2001}" type="parTrans" cxnId="{CBD28BBD-5C66-4B65-B009-2362C7DC4212}">
      <dgm:prSet/>
      <dgm:spPr/>
      <dgm:t>
        <a:bodyPr/>
        <a:lstStyle/>
        <a:p>
          <a:pPr algn="l"/>
          <a:endParaRPr lang="zh-TW" altLang="en-US"/>
        </a:p>
      </dgm:t>
    </dgm:pt>
    <dgm:pt modelId="{546B2C4B-2088-4FE2-A546-B6CD9F4D04ED}" type="sibTrans" cxnId="{CBD28BBD-5C66-4B65-B009-2362C7DC4212}">
      <dgm:prSet/>
      <dgm:spPr/>
      <dgm:t>
        <a:bodyPr/>
        <a:lstStyle/>
        <a:p>
          <a:pPr algn="l"/>
          <a:endParaRPr lang="zh-TW" altLang="en-US"/>
        </a:p>
      </dgm:t>
    </dgm:pt>
    <dgm:pt modelId="{B7B56C9F-18B8-4208-B57E-E56C76AAE773}">
      <dgm:prSet phldrT="[文字]"/>
      <dgm:spPr/>
      <dgm:t>
        <a:bodyPr/>
        <a:lstStyle/>
        <a:p>
          <a:pPr algn="l" latinLnBrk="1" hangingPunct="0"/>
          <a:r>
            <a:rPr kumimoji="0" lang="zh-TW" altLang="en-US" b="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  <a:cs typeface="Arial" charset="0"/>
            </a:rPr>
            <a:t>國家生技研究園區</a:t>
          </a:r>
          <a:r>
            <a:rPr kumimoji="0" lang="zh-TW" altLang="en-US" b="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Arial" charset="0"/>
            </a:rPr>
            <a:t>，專案列管督導，</a:t>
          </a:r>
          <a:r>
            <a:rPr lang="en-US" altLang="zh-TW" b="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rPr>
            <a:t>106</a:t>
          </a:r>
          <a:r>
            <a:rPr lang="zh-TW" altLang="en-US" b="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rPr>
            <a:t>年</a:t>
          </a:r>
          <a:r>
            <a:rPr lang="en-US" altLang="zh-TW" b="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rPr>
            <a:t>4</a:t>
          </a:r>
          <a:r>
            <a:rPr lang="zh-TW" altLang="en-US" b="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rPr>
            <a:t>月底所有建築結構及外牆皆已完成。</a:t>
          </a:r>
          <a:endParaRPr lang="zh-TW" altLang="en-US" b="0" dirty="0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gm:t>
    </dgm:pt>
    <dgm:pt modelId="{14173AC5-66B0-49FA-A456-9A0843048C7E}" type="parTrans" cxnId="{15EA7FE7-1E08-416E-AE29-FB4EAFCDEFEE}">
      <dgm:prSet/>
      <dgm:spPr/>
      <dgm:t>
        <a:bodyPr/>
        <a:lstStyle/>
        <a:p>
          <a:pPr algn="l"/>
          <a:endParaRPr lang="zh-TW" altLang="en-US"/>
        </a:p>
      </dgm:t>
    </dgm:pt>
    <dgm:pt modelId="{9C44046C-3512-41A6-897F-DB735BF4812C}" type="sibTrans" cxnId="{15EA7FE7-1E08-416E-AE29-FB4EAFCDEFEE}">
      <dgm:prSet/>
      <dgm:spPr/>
      <dgm:t>
        <a:bodyPr/>
        <a:lstStyle/>
        <a:p>
          <a:pPr algn="l"/>
          <a:endParaRPr lang="zh-TW" altLang="en-US"/>
        </a:p>
      </dgm:t>
    </dgm:pt>
    <dgm:pt modelId="{D27D1E87-F789-4A9C-B996-79C05F3857DA}" type="pres">
      <dgm:prSet presAssocID="{C1C294D2-9F2C-4FC8-BB59-D8CA361EAECA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D3393E4D-AD9A-42FD-9F0B-A55417AEE406}" type="pres">
      <dgm:prSet presAssocID="{BDC4F821-BA82-4040-B489-3BE099571E66}" presName="vertOne" presStyleCnt="0"/>
      <dgm:spPr/>
    </dgm:pt>
    <dgm:pt modelId="{8D5BFC1D-D9CF-4042-B4CE-515D66EAEEA2}" type="pres">
      <dgm:prSet presAssocID="{BDC4F821-BA82-4040-B489-3BE099571E66}" presName="txOne" presStyleLbl="node0" presStyleIdx="0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31A580C-149A-443A-85F4-BADAFB27795C}" type="pres">
      <dgm:prSet presAssocID="{BDC4F821-BA82-4040-B489-3BE099571E66}" presName="horzOne" presStyleCnt="0"/>
      <dgm:spPr/>
    </dgm:pt>
    <dgm:pt modelId="{93C038E4-DB17-48E9-82E2-6C84603FBB63}" type="pres">
      <dgm:prSet presAssocID="{546B2C4B-2088-4FE2-A546-B6CD9F4D04ED}" presName="sibSpaceOne" presStyleCnt="0"/>
      <dgm:spPr/>
    </dgm:pt>
    <dgm:pt modelId="{25308695-FF87-4FF9-8279-06EDF5DA0F28}" type="pres">
      <dgm:prSet presAssocID="{B7B56C9F-18B8-4208-B57E-E56C76AAE773}" presName="vertOne" presStyleCnt="0"/>
      <dgm:spPr/>
    </dgm:pt>
    <dgm:pt modelId="{6BFAD29A-A928-4FE4-B5C3-1AAA46F0F537}" type="pres">
      <dgm:prSet presAssocID="{B7B56C9F-18B8-4208-B57E-E56C76AAE773}" presName="txOne" presStyleLbl="node0" presStyleIdx="1" presStyleCnt="2" custScaleX="9339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B952881-A666-44A1-A876-829CBCB6A53E}" type="pres">
      <dgm:prSet presAssocID="{B7B56C9F-18B8-4208-B57E-E56C76AAE773}" presName="horzOne" presStyleCnt="0"/>
      <dgm:spPr/>
    </dgm:pt>
  </dgm:ptLst>
  <dgm:cxnLst>
    <dgm:cxn modelId="{9906F5AA-E1EB-4A72-8500-AE1B6766D235}" type="presOf" srcId="{B7B56C9F-18B8-4208-B57E-E56C76AAE773}" destId="{6BFAD29A-A928-4FE4-B5C3-1AAA46F0F537}" srcOrd="0" destOrd="0" presId="urn:microsoft.com/office/officeart/2005/8/layout/hierarchy4"/>
    <dgm:cxn modelId="{83BD1434-C6F6-46D4-AFC0-8184110654AD}" type="presOf" srcId="{BDC4F821-BA82-4040-B489-3BE099571E66}" destId="{8D5BFC1D-D9CF-4042-B4CE-515D66EAEEA2}" srcOrd="0" destOrd="0" presId="urn:microsoft.com/office/officeart/2005/8/layout/hierarchy4"/>
    <dgm:cxn modelId="{D682C2BD-A682-4C76-8D59-707A25C58FED}" type="presOf" srcId="{C1C294D2-9F2C-4FC8-BB59-D8CA361EAECA}" destId="{D27D1E87-F789-4A9C-B996-79C05F3857DA}" srcOrd="0" destOrd="0" presId="urn:microsoft.com/office/officeart/2005/8/layout/hierarchy4"/>
    <dgm:cxn modelId="{CBD28BBD-5C66-4B65-B009-2362C7DC4212}" srcId="{C1C294D2-9F2C-4FC8-BB59-D8CA361EAECA}" destId="{BDC4F821-BA82-4040-B489-3BE099571E66}" srcOrd="0" destOrd="0" parTransId="{2DB703CC-4394-42CD-BB11-F1FE0E5C2001}" sibTransId="{546B2C4B-2088-4FE2-A546-B6CD9F4D04ED}"/>
    <dgm:cxn modelId="{15EA7FE7-1E08-416E-AE29-FB4EAFCDEFEE}" srcId="{C1C294D2-9F2C-4FC8-BB59-D8CA361EAECA}" destId="{B7B56C9F-18B8-4208-B57E-E56C76AAE773}" srcOrd="1" destOrd="0" parTransId="{14173AC5-66B0-49FA-A456-9A0843048C7E}" sibTransId="{9C44046C-3512-41A6-897F-DB735BF4812C}"/>
    <dgm:cxn modelId="{7FABCA9D-2667-4509-A871-82E70728491A}" type="presParOf" srcId="{D27D1E87-F789-4A9C-B996-79C05F3857DA}" destId="{D3393E4D-AD9A-42FD-9F0B-A55417AEE406}" srcOrd="0" destOrd="0" presId="urn:microsoft.com/office/officeart/2005/8/layout/hierarchy4"/>
    <dgm:cxn modelId="{137FFA3E-E309-4B75-9CA5-1E2FFD88345C}" type="presParOf" srcId="{D3393E4D-AD9A-42FD-9F0B-A55417AEE406}" destId="{8D5BFC1D-D9CF-4042-B4CE-515D66EAEEA2}" srcOrd="0" destOrd="0" presId="urn:microsoft.com/office/officeart/2005/8/layout/hierarchy4"/>
    <dgm:cxn modelId="{EAEB9214-4076-4994-9BC9-2D5AB331041B}" type="presParOf" srcId="{D3393E4D-AD9A-42FD-9F0B-A55417AEE406}" destId="{731A580C-149A-443A-85F4-BADAFB27795C}" srcOrd="1" destOrd="0" presId="urn:microsoft.com/office/officeart/2005/8/layout/hierarchy4"/>
    <dgm:cxn modelId="{9F92D3BA-3543-4ECB-A038-50B5185DABAA}" type="presParOf" srcId="{D27D1E87-F789-4A9C-B996-79C05F3857DA}" destId="{93C038E4-DB17-48E9-82E2-6C84603FBB63}" srcOrd="1" destOrd="0" presId="urn:microsoft.com/office/officeart/2005/8/layout/hierarchy4"/>
    <dgm:cxn modelId="{087FEACE-B7F0-40A4-A76A-0B57493412F7}" type="presParOf" srcId="{D27D1E87-F789-4A9C-B996-79C05F3857DA}" destId="{25308695-FF87-4FF9-8279-06EDF5DA0F28}" srcOrd="2" destOrd="0" presId="urn:microsoft.com/office/officeart/2005/8/layout/hierarchy4"/>
    <dgm:cxn modelId="{871B90B8-029E-4D40-9912-5D1A5A2845C0}" type="presParOf" srcId="{25308695-FF87-4FF9-8279-06EDF5DA0F28}" destId="{6BFAD29A-A928-4FE4-B5C3-1AAA46F0F537}" srcOrd="0" destOrd="0" presId="urn:microsoft.com/office/officeart/2005/8/layout/hierarchy4"/>
    <dgm:cxn modelId="{10EAFCA3-53C1-464A-BC4B-F6C5610D26AC}" type="presParOf" srcId="{25308695-FF87-4FF9-8279-06EDF5DA0F28}" destId="{7B952881-A666-44A1-A876-829CBCB6A53E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1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18F2DD7-A408-498B-858C-900096608571}" type="doc">
      <dgm:prSet loTypeId="urn:microsoft.com/office/officeart/2005/8/layout/lProcess3" loCatId="process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55B33EDF-0A4B-4B0B-996F-4849795B452E}">
      <dgm:prSet phldrT="[文字]"/>
      <dgm:spPr/>
      <dgm:t>
        <a:bodyPr/>
        <a:lstStyle/>
        <a:p>
          <a:r>
            <a:rPr lang="zh-TW" altLang="en-US" b="1" dirty="0" smtClean="0"/>
            <a:t>招標</a:t>
          </a:r>
          <a:endParaRPr lang="en-US" altLang="zh-TW" b="1" dirty="0" smtClean="0"/>
        </a:p>
        <a:p>
          <a:r>
            <a:rPr lang="zh-TW" altLang="en-US" b="1" dirty="0" smtClean="0"/>
            <a:t>採購</a:t>
          </a:r>
          <a:endParaRPr lang="zh-TW" altLang="en-US" b="1" dirty="0"/>
        </a:p>
      </dgm:t>
    </dgm:pt>
    <dgm:pt modelId="{E1E8EE0C-3297-4646-899C-F24846237718}" type="parTrans" cxnId="{273E7854-5281-48BE-BE70-5878145E4308}">
      <dgm:prSet/>
      <dgm:spPr/>
      <dgm:t>
        <a:bodyPr/>
        <a:lstStyle/>
        <a:p>
          <a:endParaRPr lang="zh-TW" altLang="en-US" b="1"/>
        </a:p>
      </dgm:t>
    </dgm:pt>
    <dgm:pt modelId="{3736662B-9E94-4BAF-8AF2-0C77C448685B}" type="sibTrans" cxnId="{273E7854-5281-48BE-BE70-5878145E4308}">
      <dgm:prSet/>
      <dgm:spPr/>
      <dgm:t>
        <a:bodyPr/>
        <a:lstStyle/>
        <a:p>
          <a:endParaRPr lang="zh-TW" altLang="en-US" b="1"/>
        </a:p>
      </dgm:t>
    </dgm:pt>
    <dgm:pt modelId="{2E4A6571-C27E-4039-B5BA-8775C86516B3}">
      <dgm:prSet phldrT="[文字]"/>
      <dgm:spPr/>
      <dgm:t>
        <a:bodyPr/>
        <a:lstStyle/>
        <a:p>
          <a:r>
            <a:rPr lang="zh-TW" altLang="en-US" b="1" dirty="0" smtClean="0"/>
            <a:t>工程</a:t>
          </a:r>
          <a:endParaRPr lang="en-US" altLang="zh-TW" b="1" dirty="0" smtClean="0"/>
        </a:p>
        <a:p>
          <a:r>
            <a:rPr lang="zh-TW" altLang="en-US" b="1" dirty="0" smtClean="0"/>
            <a:t>執行</a:t>
          </a:r>
          <a:endParaRPr lang="zh-TW" altLang="en-US" b="1" dirty="0"/>
        </a:p>
      </dgm:t>
    </dgm:pt>
    <dgm:pt modelId="{661770E0-8886-495A-B184-2ED6D4740B4F}" type="parTrans" cxnId="{46802F9C-3638-45BB-A98D-288B7694EE22}">
      <dgm:prSet/>
      <dgm:spPr/>
      <dgm:t>
        <a:bodyPr/>
        <a:lstStyle/>
        <a:p>
          <a:endParaRPr lang="zh-TW" altLang="en-US" b="1"/>
        </a:p>
      </dgm:t>
    </dgm:pt>
    <dgm:pt modelId="{053C7C73-AE68-4359-A863-BD9C3A1E65CD}" type="sibTrans" cxnId="{46802F9C-3638-45BB-A98D-288B7694EE22}">
      <dgm:prSet/>
      <dgm:spPr/>
      <dgm:t>
        <a:bodyPr/>
        <a:lstStyle/>
        <a:p>
          <a:endParaRPr lang="zh-TW" altLang="en-US" b="1"/>
        </a:p>
      </dgm:t>
    </dgm:pt>
    <dgm:pt modelId="{3B7ED1D3-A981-42C4-AE0E-CEF5E0117520}">
      <dgm:prSet phldrT="[文字]"/>
      <dgm:spPr/>
      <dgm:t>
        <a:bodyPr/>
        <a:lstStyle/>
        <a:p>
          <a:r>
            <a:rPr lang="zh-TW" altLang="en-US" b="1" dirty="0" smtClean="0"/>
            <a:t>用地</a:t>
          </a:r>
          <a:endParaRPr lang="en-US" altLang="zh-TW" b="1" dirty="0" smtClean="0"/>
        </a:p>
        <a:p>
          <a:r>
            <a:rPr lang="zh-TW" altLang="en-US" b="1" dirty="0" smtClean="0"/>
            <a:t>取得</a:t>
          </a:r>
          <a:endParaRPr lang="zh-TW" altLang="en-US" b="1" dirty="0"/>
        </a:p>
      </dgm:t>
    </dgm:pt>
    <dgm:pt modelId="{C0C90964-9A10-4775-A05E-1747092BEF66}" type="parTrans" cxnId="{ACC1CDB3-12D1-413A-A971-84EB454904D4}">
      <dgm:prSet/>
      <dgm:spPr/>
      <dgm:t>
        <a:bodyPr/>
        <a:lstStyle/>
        <a:p>
          <a:endParaRPr lang="zh-TW" altLang="en-US"/>
        </a:p>
      </dgm:t>
    </dgm:pt>
    <dgm:pt modelId="{EAE7E61E-6911-4229-8E16-EC863B327731}" type="sibTrans" cxnId="{ACC1CDB3-12D1-413A-A971-84EB454904D4}">
      <dgm:prSet/>
      <dgm:spPr/>
      <dgm:t>
        <a:bodyPr/>
        <a:lstStyle/>
        <a:p>
          <a:endParaRPr lang="zh-TW" altLang="en-US"/>
        </a:p>
      </dgm:t>
    </dgm:pt>
    <dgm:pt modelId="{5EBDCE4F-572B-4334-85AB-805958E2FD3D}" type="pres">
      <dgm:prSet presAssocID="{A18F2DD7-A408-498B-858C-900096608571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09337DA4-BBC9-4525-862C-4585ED393983}" type="pres">
      <dgm:prSet presAssocID="{55B33EDF-0A4B-4B0B-996F-4849795B452E}" presName="horFlow" presStyleCnt="0"/>
      <dgm:spPr/>
    </dgm:pt>
    <dgm:pt modelId="{67921197-6CD9-4420-83A1-6E243E0ABDAD}" type="pres">
      <dgm:prSet presAssocID="{55B33EDF-0A4B-4B0B-996F-4849795B452E}" presName="bigChev" presStyleLbl="node1" presStyleIdx="0" presStyleCnt="3" custLinFactNeighborY="-61832"/>
      <dgm:spPr/>
      <dgm:t>
        <a:bodyPr/>
        <a:lstStyle/>
        <a:p>
          <a:endParaRPr lang="zh-TW" altLang="en-US"/>
        </a:p>
      </dgm:t>
    </dgm:pt>
    <dgm:pt modelId="{CA66769B-80D4-4DA1-B5E8-9E3604FC1805}" type="pres">
      <dgm:prSet presAssocID="{55B33EDF-0A4B-4B0B-996F-4849795B452E}" presName="vSp" presStyleCnt="0"/>
      <dgm:spPr/>
    </dgm:pt>
    <dgm:pt modelId="{5E3C14C8-FDEC-4A7F-B504-B29773304A4A}" type="pres">
      <dgm:prSet presAssocID="{3B7ED1D3-A981-42C4-AE0E-CEF5E0117520}" presName="horFlow" presStyleCnt="0"/>
      <dgm:spPr/>
    </dgm:pt>
    <dgm:pt modelId="{E3223842-F699-4D7C-A9E6-DD94462CB5C4}" type="pres">
      <dgm:prSet presAssocID="{3B7ED1D3-A981-42C4-AE0E-CEF5E0117520}" presName="bigChev" presStyleLbl="node1" presStyleIdx="1" presStyleCnt="3" custLinFactNeighborY="2198"/>
      <dgm:spPr/>
      <dgm:t>
        <a:bodyPr/>
        <a:lstStyle/>
        <a:p>
          <a:endParaRPr lang="zh-TW" altLang="en-US"/>
        </a:p>
      </dgm:t>
    </dgm:pt>
    <dgm:pt modelId="{2E12FBAF-4FE3-41EA-8582-571E98DB31C5}" type="pres">
      <dgm:prSet presAssocID="{3B7ED1D3-A981-42C4-AE0E-CEF5E0117520}" presName="vSp" presStyleCnt="0"/>
      <dgm:spPr/>
    </dgm:pt>
    <dgm:pt modelId="{EFBE74CD-8477-46C6-8009-E6FBBD91995A}" type="pres">
      <dgm:prSet presAssocID="{2E4A6571-C27E-4039-B5BA-8775C86516B3}" presName="horFlow" presStyleCnt="0"/>
      <dgm:spPr/>
    </dgm:pt>
    <dgm:pt modelId="{33F17441-E90B-49A5-8A43-EB0E30CB2FC6}" type="pres">
      <dgm:prSet presAssocID="{2E4A6571-C27E-4039-B5BA-8775C86516B3}" presName="bigChev" presStyleLbl="node1" presStyleIdx="2" presStyleCnt="3" custLinFactNeighborY="53350"/>
      <dgm:spPr/>
      <dgm:t>
        <a:bodyPr/>
        <a:lstStyle/>
        <a:p>
          <a:endParaRPr lang="zh-TW" altLang="en-US"/>
        </a:p>
      </dgm:t>
    </dgm:pt>
  </dgm:ptLst>
  <dgm:cxnLst>
    <dgm:cxn modelId="{F0F22F67-8216-4C3F-B3DC-976062121CB4}" type="presOf" srcId="{2E4A6571-C27E-4039-B5BA-8775C86516B3}" destId="{33F17441-E90B-49A5-8A43-EB0E30CB2FC6}" srcOrd="0" destOrd="0" presId="urn:microsoft.com/office/officeart/2005/8/layout/lProcess3"/>
    <dgm:cxn modelId="{46802F9C-3638-45BB-A98D-288B7694EE22}" srcId="{A18F2DD7-A408-498B-858C-900096608571}" destId="{2E4A6571-C27E-4039-B5BA-8775C86516B3}" srcOrd="2" destOrd="0" parTransId="{661770E0-8886-495A-B184-2ED6D4740B4F}" sibTransId="{053C7C73-AE68-4359-A863-BD9C3A1E65CD}"/>
    <dgm:cxn modelId="{273E7854-5281-48BE-BE70-5878145E4308}" srcId="{A18F2DD7-A408-498B-858C-900096608571}" destId="{55B33EDF-0A4B-4B0B-996F-4849795B452E}" srcOrd="0" destOrd="0" parTransId="{E1E8EE0C-3297-4646-899C-F24846237718}" sibTransId="{3736662B-9E94-4BAF-8AF2-0C77C448685B}"/>
    <dgm:cxn modelId="{BBA7F1D7-DA80-40D7-BA4A-490FF3514D14}" type="presOf" srcId="{55B33EDF-0A4B-4B0B-996F-4849795B452E}" destId="{67921197-6CD9-4420-83A1-6E243E0ABDAD}" srcOrd="0" destOrd="0" presId="urn:microsoft.com/office/officeart/2005/8/layout/lProcess3"/>
    <dgm:cxn modelId="{F01D508E-6F9E-4A87-BD26-CA5B60AA8B73}" type="presOf" srcId="{A18F2DD7-A408-498B-858C-900096608571}" destId="{5EBDCE4F-572B-4334-85AB-805958E2FD3D}" srcOrd="0" destOrd="0" presId="urn:microsoft.com/office/officeart/2005/8/layout/lProcess3"/>
    <dgm:cxn modelId="{5A3AF6BF-A96C-4C6D-834F-ECA2B35ADC6D}" type="presOf" srcId="{3B7ED1D3-A981-42C4-AE0E-CEF5E0117520}" destId="{E3223842-F699-4D7C-A9E6-DD94462CB5C4}" srcOrd="0" destOrd="0" presId="urn:microsoft.com/office/officeart/2005/8/layout/lProcess3"/>
    <dgm:cxn modelId="{ACC1CDB3-12D1-413A-A971-84EB454904D4}" srcId="{A18F2DD7-A408-498B-858C-900096608571}" destId="{3B7ED1D3-A981-42C4-AE0E-CEF5E0117520}" srcOrd="1" destOrd="0" parTransId="{C0C90964-9A10-4775-A05E-1747092BEF66}" sibTransId="{EAE7E61E-6911-4229-8E16-EC863B327731}"/>
    <dgm:cxn modelId="{C35B3E0B-A33F-4000-B6D1-2DC065409D98}" type="presParOf" srcId="{5EBDCE4F-572B-4334-85AB-805958E2FD3D}" destId="{09337DA4-BBC9-4525-862C-4585ED393983}" srcOrd="0" destOrd="0" presId="urn:microsoft.com/office/officeart/2005/8/layout/lProcess3"/>
    <dgm:cxn modelId="{C64152F0-862E-43C3-900B-F807E29584AF}" type="presParOf" srcId="{09337DA4-BBC9-4525-862C-4585ED393983}" destId="{67921197-6CD9-4420-83A1-6E243E0ABDAD}" srcOrd="0" destOrd="0" presId="urn:microsoft.com/office/officeart/2005/8/layout/lProcess3"/>
    <dgm:cxn modelId="{73566DED-5E22-4601-A141-C83982554BCB}" type="presParOf" srcId="{5EBDCE4F-572B-4334-85AB-805958E2FD3D}" destId="{CA66769B-80D4-4DA1-B5E8-9E3604FC1805}" srcOrd="1" destOrd="0" presId="urn:microsoft.com/office/officeart/2005/8/layout/lProcess3"/>
    <dgm:cxn modelId="{C16724B9-5BC4-49AF-9DBA-7D7E0E08CCFE}" type="presParOf" srcId="{5EBDCE4F-572B-4334-85AB-805958E2FD3D}" destId="{5E3C14C8-FDEC-4A7F-B504-B29773304A4A}" srcOrd="2" destOrd="0" presId="urn:microsoft.com/office/officeart/2005/8/layout/lProcess3"/>
    <dgm:cxn modelId="{F2AAA900-2EAB-4E6B-BC7D-65A6B7277D4E}" type="presParOf" srcId="{5E3C14C8-FDEC-4A7F-B504-B29773304A4A}" destId="{E3223842-F699-4D7C-A9E6-DD94462CB5C4}" srcOrd="0" destOrd="0" presId="urn:microsoft.com/office/officeart/2005/8/layout/lProcess3"/>
    <dgm:cxn modelId="{4BCB76CE-1472-4CF4-BEE8-F6149EE99CE2}" type="presParOf" srcId="{5EBDCE4F-572B-4334-85AB-805958E2FD3D}" destId="{2E12FBAF-4FE3-41EA-8582-571E98DB31C5}" srcOrd="3" destOrd="0" presId="urn:microsoft.com/office/officeart/2005/8/layout/lProcess3"/>
    <dgm:cxn modelId="{02A41129-EEFE-46FE-8197-6F237401D046}" type="presParOf" srcId="{5EBDCE4F-572B-4334-85AB-805958E2FD3D}" destId="{EFBE74CD-8477-46C6-8009-E6FBBD91995A}" srcOrd="4" destOrd="0" presId="urn:microsoft.com/office/officeart/2005/8/layout/lProcess3"/>
    <dgm:cxn modelId="{DC4C17B2-9400-4480-8767-319ED727490E}" type="presParOf" srcId="{EFBE74CD-8477-46C6-8009-E6FBBD91995A}" destId="{33F17441-E90B-49A5-8A43-EB0E30CB2FC6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22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0D3A707-0E52-4697-9326-CA315B92D4DD}" type="doc">
      <dgm:prSet loTypeId="urn:microsoft.com/office/officeart/2005/8/layout/pList2" loCatId="list" qsTypeId="urn:microsoft.com/office/officeart/2005/8/quickstyle/simple1" qsCatId="simple" csTypeId="urn:microsoft.com/office/officeart/2005/8/colors/accent3_5" csCatId="accent3" phldr="1"/>
      <dgm:spPr/>
    </dgm:pt>
    <dgm:pt modelId="{9C6500A2-ECCF-406A-ADAD-277DA780A2DC}">
      <dgm:prSet phldrT="[文字]" custT="1"/>
      <dgm:spPr/>
      <dgm:t>
        <a:bodyPr/>
        <a:lstStyle/>
        <a:p>
          <a:pPr algn="l"/>
          <a:r>
            <a:rPr lang="zh-TW" altLang="en-US" sz="1600" dirty="0" smtClean="0">
              <a:solidFill>
                <a:schemeClr val="tx1"/>
              </a:solidFill>
            </a:rPr>
            <a:t>臺中榮總第一醫療大樓耐震補強及外牆美化作業計畫，</a:t>
          </a:r>
          <a:r>
            <a:rPr lang="en-US" altLang="en-US" sz="1600" dirty="0" smtClean="0">
              <a:solidFill>
                <a:schemeClr val="tx1"/>
              </a:solidFill>
            </a:rPr>
            <a:t>106</a:t>
          </a:r>
          <a:r>
            <a:rPr lang="zh-TW" altLang="en-US" sz="1600" dirty="0" smtClean="0">
              <a:solidFill>
                <a:schemeClr val="tx1"/>
              </a:solidFill>
            </a:rPr>
            <a:t>年</a:t>
          </a:r>
          <a:r>
            <a:rPr lang="en-US" altLang="en-US" sz="1600" dirty="0" smtClean="0">
              <a:solidFill>
                <a:schemeClr val="tx1"/>
              </a:solidFill>
            </a:rPr>
            <a:t>3</a:t>
          </a:r>
          <a:r>
            <a:rPr lang="zh-TW" altLang="en-US" sz="1600" dirty="0" smtClean="0">
              <a:solidFill>
                <a:schemeClr val="tx1"/>
              </a:solidFill>
            </a:rPr>
            <a:t>月</a:t>
          </a:r>
          <a:r>
            <a:rPr lang="en-US" altLang="en-US" sz="1600" dirty="0" smtClean="0">
              <a:solidFill>
                <a:schemeClr val="tx1"/>
              </a:solidFill>
            </a:rPr>
            <a:t>28</a:t>
          </a:r>
          <a:r>
            <a:rPr lang="zh-TW" altLang="en-US" sz="1600" dirty="0" smtClean="0">
              <a:solidFill>
                <a:schemeClr val="tx1"/>
              </a:solidFill>
            </a:rPr>
            <a:t>日竣工。</a:t>
          </a:r>
          <a:endParaRPr lang="zh-TW" altLang="en-US" sz="1600" dirty="0">
            <a:solidFill>
              <a:schemeClr val="tx1"/>
            </a:solidFill>
          </a:endParaRPr>
        </a:p>
      </dgm:t>
    </dgm:pt>
    <dgm:pt modelId="{63EC3511-C9FE-463C-B7D9-E94382B2EC7A}" type="parTrans" cxnId="{4979A7AD-F1D5-4CA8-B03A-245E0B91C5A0}">
      <dgm:prSet/>
      <dgm:spPr/>
      <dgm:t>
        <a:bodyPr/>
        <a:lstStyle/>
        <a:p>
          <a:pPr algn="l"/>
          <a:endParaRPr lang="zh-TW" altLang="en-US">
            <a:solidFill>
              <a:schemeClr val="tx1"/>
            </a:solidFill>
          </a:endParaRPr>
        </a:p>
      </dgm:t>
    </dgm:pt>
    <dgm:pt modelId="{4E810791-A1B3-46D4-B95A-1B46D84A5F5C}" type="sibTrans" cxnId="{4979A7AD-F1D5-4CA8-B03A-245E0B91C5A0}">
      <dgm:prSet/>
      <dgm:spPr/>
      <dgm:t>
        <a:bodyPr/>
        <a:lstStyle/>
        <a:p>
          <a:pPr algn="l"/>
          <a:endParaRPr lang="zh-TW" altLang="en-US">
            <a:solidFill>
              <a:schemeClr val="tx1"/>
            </a:solidFill>
          </a:endParaRPr>
        </a:p>
      </dgm:t>
    </dgm:pt>
    <dgm:pt modelId="{61168FD7-3600-4844-968F-77BC776D425E}">
      <dgm:prSet phldrT="[文字]" custT="1"/>
      <dgm:spPr/>
      <dgm:t>
        <a:bodyPr/>
        <a:lstStyle/>
        <a:p>
          <a:pPr algn="l"/>
          <a:r>
            <a:rPr lang="zh-TW" altLang="en-US" sz="1600" dirty="0" smtClean="0">
              <a:solidFill>
                <a:schemeClr val="tx1"/>
              </a:solidFill>
            </a:rPr>
            <a:t>台</a:t>
          </a:r>
          <a:r>
            <a:rPr lang="en-US" altLang="en-US" sz="1600" dirty="0" smtClean="0">
              <a:solidFill>
                <a:schemeClr val="tx1"/>
              </a:solidFill>
            </a:rPr>
            <a:t>9</a:t>
          </a:r>
          <a:r>
            <a:rPr lang="zh-TW" altLang="en-US" sz="1600" dirty="0" smtClean="0">
              <a:solidFill>
                <a:schemeClr val="tx1"/>
              </a:solidFill>
            </a:rPr>
            <a:t>線南迴公路拓寬改善後續計畫，多良橋</a:t>
          </a:r>
          <a:r>
            <a:rPr lang="en-US" altLang="zh-TW" sz="1600" dirty="0" smtClean="0">
              <a:solidFill>
                <a:schemeClr val="tx1"/>
              </a:solidFill>
            </a:rPr>
            <a:t>106</a:t>
          </a:r>
          <a:r>
            <a:rPr lang="zh-TW" altLang="en-US" sz="1600" dirty="0" smtClean="0">
              <a:solidFill>
                <a:schemeClr val="tx1"/>
              </a:solidFill>
            </a:rPr>
            <a:t>年</a:t>
          </a:r>
          <a:r>
            <a:rPr lang="en-US" altLang="zh-TW" sz="1600" dirty="0" smtClean="0">
              <a:solidFill>
                <a:schemeClr val="tx1"/>
              </a:solidFill>
            </a:rPr>
            <a:t>1</a:t>
          </a:r>
          <a:r>
            <a:rPr lang="zh-TW" altLang="en-US" sz="1600" dirty="0" smtClean="0">
              <a:solidFill>
                <a:schemeClr val="tx1"/>
              </a:solidFill>
            </a:rPr>
            <a:t>月</a:t>
          </a:r>
          <a:r>
            <a:rPr lang="en-US" altLang="zh-TW" sz="1600" dirty="0" smtClean="0">
              <a:solidFill>
                <a:schemeClr val="tx1"/>
              </a:solidFill>
            </a:rPr>
            <a:t>24</a:t>
          </a:r>
          <a:r>
            <a:rPr lang="zh-TW" altLang="en-US" sz="1600" dirty="0" smtClean="0">
              <a:solidFill>
                <a:schemeClr val="tx1"/>
              </a:solidFill>
            </a:rPr>
            <a:t>日通車。</a:t>
          </a:r>
          <a:endParaRPr lang="zh-TW" altLang="en-US" sz="1600" dirty="0">
            <a:solidFill>
              <a:schemeClr val="tx1"/>
            </a:solidFill>
          </a:endParaRPr>
        </a:p>
      </dgm:t>
    </dgm:pt>
    <dgm:pt modelId="{BCCE07A2-3A51-4362-897A-84C055B59E0B}" type="parTrans" cxnId="{CADDD3C4-8C41-46CA-898E-7CB410157159}">
      <dgm:prSet/>
      <dgm:spPr/>
      <dgm:t>
        <a:bodyPr/>
        <a:lstStyle/>
        <a:p>
          <a:pPr algn="l"/>
          <a:endParaRPr lang="zh-TW" altLang="en-US">
            <a:solidFill>
              <a:schemeClr val="tx1"/>
            </a:solidFill>
          </a:endParaRPr>
        </a:p>
      </dgm:t>
    </dgm:pt>
    <dgm:pt modelId="{16519777-E5D5-4D87-84A7-52F805091BA4}" type="sibTrans" cxnId="{CADDD3C4-8C41-46CA-898E-7CB410157159}">
      <dgm:prSet/>
      <dgm:spPr/>
      <dgm:t>
        <a:bodyPr/>
        <a:lstStyle/>
        <a:p>
          <a:pPr algn="l"/>
          <a:endParaRPr lang="zh-TW" altLang="en-US">
            <a:solidFill>
              <a:schemeClr val="tx1"/>
            </a:solidFill>
          </a:endParaRPr>
        </a:p>
      </dgm:t>
    </dgm:pt>
    <dgm:pt modelId="{22CFB224-2746-44F6-8419-04491AE413EA}">
      <dgm:prSet phldrT="[文字]" custT="1"/>
      <dgm:spPr/>
      <dgm:t>
        <a:bodyPr/>
        <a:lstStyle/>
        <a:p>
          <a:pPr algn="l"/>
          <a:r>
            <a:rPr lang="zh-TW" altLang="en-US" sz="1600" dirty="0" smtClean="0">
              <a:solidFill>
                <a:schemeClr val="tx1"/>
              </a:solidFill>
            </a:rPr>
            <a:t>林口電廠更新擴建計畫，二號機</a:t>
          </a:r>
          <a:r>
            <a:rPr lang="en-US" altLang="en-US" sz="1600" dirty="0" smtClean="0">
              <a:solidFill>
                <a:schemeClr val="tx1"/>
              </a:solidFill>
            </a:rPr>
            <a:t>106</a:t>
          </a:r>
          <a:r>
            <a:rPr lang="zh-TW" altLang="en-US" sz="1600" dirty="0" smtClean="0">
              <a:solidFill>
                <a:schemeClr val="tx1"/>
              </a:solidFill>
            </a:rPr>
            <a:t>年</a:t>
          </a:r>
          <a:r>
            <a:rPr lang="en-US" altLang="en-US" sz="1600" dirty="0" smtClean="0">
              <a:solidFill>
                <a:schemeClr val="tx1"/>
              </a:solidFill>
            </a:rPr>
            <a:t>3</a:t>
          </a:r>
          <a:r>
            <a:rPr lang="zh-TW" altLang="en-US" sz="1600" dirty="0" smtClean="0">
              <a:solidFill>
                <a:schemeClr val="tx1"/>
              </a:solidFill>
            </a:rPr>
            <a:t>月</a:t>
          </a:r>
          <a:r>
            <a:rPr lang="en-US" altLang="en-US" sz="1600" dirty="0" smtClean="0">
              <a:solidFill>
                <a:schemeClr val="tx1"/>
              </a:solidFill>
            </a:rPr>
            <a:t>24</a:t>
          </a:r>
          <a:r>
            <a:rPr lang="zh-TW" altLang="en-US" sz="1600" dirty="0" smtClean="0">
              <a:solidFill>
                <a:schemeClr val="tx1"/>
              </a:solidFill>
            </a:rPr>
            <a:t>日商轉。</a:t>
          </a:r>
          <a:endParaRPr lang="zh-TW" altLang="en-US" sz="1600" dirty="0">
            <a:solidFill>
              <a:schemeClr val="tx1"/>
            </a:solidFill>
          </a:endParaRPr>
        </a:p>
      </dgm:t>
    </dgm:pt>
    <dgm:pt modelId="{05ABF9DB-89D4-419B-9E0B-2422E1DCCA1A}" type="sibTrans" cxnId="{2C664CC7-795D-4013-B1DB-8FB41D3837B5}">
      <dgm:prSet/>
      <dgm:spPr/>
      <dgm:t>
        <a:bodyPr/>
        <a:lstStyle/>
        <a:p>
          <a:pPr algn="l"/>
          <a:endParaRPr lang="zh-TW" altLang="en-US">
            <a:solidFill>
              <a:schemeClr val="tx1"/>
            </a:solidFill>
          </a:endParaRPr>
        </a:p>
      </dgm:t>
    </dgm:pt>
    <dgm:pt modelId="{19F9181A-EA9A-4E96-95C7-3EDD6EADE75A}" type="parTrans" cxnId="{2C664CC7-795D-4013-B1DB-8FB41D3837B5}">
      <dgm:prSet/>
      <dgm:spPr/>
      <dgm:t>
        <a:bodyPr/>
        <a:lstStyle/>
        <a:p>
          <a:pPr algn="l"/>
          <a:endParaRPr lang="zh-TW" altLang="en-US">
            <a:solidFill>
              <a:schemeClr val="tx1"/>
            </a:solidFill>
          </a:endParaRPr>
        </a:p>
      </dgm:t>
    </dgm:pt>
    <dgm:pt modelId="{D4644037-8CE0-439D-86F3-BA9FAB84D83F}">
      <dgm:prSet phldrT="[文字]" custT="1"/>
      <dgm:spPr/>
      <dgm:t>
        <a:bodyPr/>
        <a:lstStyle/>
        <a:p>
          <a:pPr algn="l"/>
          <a:r>
            <a:rPr lang="zh-TW" altLang="en-US" sz="1600" dirty="0" smtClean="0">
              <a:solidFill>
                <a:schemeClr val="tx1"/>
              </a:solidFill>
            </a:rPr>
            <a:t>大林廠第三重油加氫脫硫工場，</a:t>
          </a:r>
          <a:r>
            <a:rPr lang="en-US" altLang="en-US" sz="1600" dirty="0" smtClean="0">
              <a:solidFill>
                <a:schemeClr val="tx1"/>
              </a:solidFill>
            </a:rPr>
            <a:t>106</a:t>
          </a:r>
          <a:r>
            <a:rPr lang="zh-TW" altLang="en-US" sz="1600" dirty="0" smtClean="0">
              <a:solidFill>
                <a:schemeClr val="tx1"/>
              </a:solidFill>
            </a:rPr>
            <a:t>年</a:t>
          </a:r>
          <a:r>
            <a:rPr lang="en-US" altLang="en-US" sz="1600" dirty="0" smtClean="0">
              <a:solidFill>
                <a:schemeClr val="tx1"/>
              </a:solidFill>
            </a:rPr>
            <a:t>3</a:t>
          </a:r>
          <a:r>
            <a:rPr lang="zh-TW" altLang="en-US" sz="1600" dirty="0" smtClean="0">
              <a:solidFill>
                <a:schemeClr val="tx1"/>
              </a:solidFill>
            </a:rPr>
            <a:t>月</a:t>
          </a:r>
          <a:r>
            <a:rPr lang="en-US" altLang="en-US" sz="1600" dirty="0" smtClean="0">
              <a:solidFill>
                <a:schemeClr val="tx1"/>
              </a:solidFill>
            </a:rPr>
            <a:t>1</a:t>
          </a:r>
          <a:r>
            <a:rPr lang="en-US" altLang="zh-TW" sz="1600" dirty="0" smtClean="0">
              <a:solidFill>
                <a:schemeClr val="tx1"/>
              </a:solidFill>
            </a:rPr>
            <a:t>3</a:t>
          </a:r>
          <a:r>
            <a:rPr lang="zh-TW" altLang="en-US" sz="1600" dirty="0" smtClean="0">
              <a:solidFill>
                <a:schemeClr val="tx1"/>
              </a:solidFill>
            </a:rPr>
            <a:t>日工場完工進油試運轉。</a:t>
          </a:r>
          <a:endParaRPr lang="zh-TW" altLang="en-US" sz="1600" dirty="0">
            <a:solidFill>
              <a:schemeClr val="tx1"/>
            </a:solidFill>
          </a:endParaRPr>
        </a:p>
      </dgm:t>
    </dgm:pt>
    <dgm:pt modelId="{6AC77335-347B-4A22-8C8C-DBBA297A9C48}" type="sibTrans" cxnId="{9F1AE699-9127-4FFF-A401-E87C798AAA5C}">
      <dgm:prSet/>
      <dgm:spPr/>
      <dgm:t>
        <a:bodyPr/>
        <a:lstStyle/>
        <a:p>
          <a:pPr algn="l"/>
          <a:endParaRPr lang="zh-TW" altLang="en-US">
            <a:solidFill>
              <a:schemeClr val="tx1"/>
            </a:solidFill>
          </a:endParaRPr>
        </a:p>
      </dgm:t>
    </dgm:pt>
    <dgm:pt modelId="{69338ABC-3628-4B14-B018-FD3BB9074980}" type="parTrans" cxnId="{9F1AE699-9127-4FFF-A401-E87C798AAA5C}">
      <dgm:prSet/>
      <dgm:spPr/>
      <dgm:t>
        <a:bodyPr/>
        <a:lstStyle/>
        <a:p>
          <a:pPr algn="l"/>
          <a:endParaRPr lang="zh-TW" altLang="en-US">
            <a:solidFill>
              <a:schemeClr val="tx1"/>
            </a:solidFill>
          </a:endParaRPr>
        </a:p>
      </dgm:t>
    </dgm:pt>
    <dgm:pt modelId="{84C7AA28-85CB-4C57-B5CC-077CE6E59D50}">
      <dgm:prSet phldrT="[文字]"/>
      <dgm:spPr/>
      <dgm:t>
        <a:bodyPr/>
        <a:lstStyle/>
        <a:p>
          <a:pPr algn="l"/>
          <a:r>
            <a:rPr lang="zh-TW" altLang="en-US" dirty="0" smtClean="0">
              <a:solidFill>
                <a:schemeClr val="tx1"/>
              </a:solidFill>
            </a:rPr>
            <a:t>板新供水二期計畫，清水加壓站、光復抽水加壓站</a:t>
          </a:r>
          <a:r>
            <a:rPr lang="en-US" altLang="zh-TW" dirty="0" smtClean="0">
              <a:solidFill>
                <a:schemeClr val="tx1"/>
              </a:solidFill>
            </a:rPr>
            <a:t>(</a:t>
          </a:r>
          <a:r>
            <a:rPr lang="zh-TW" altLang="en-US" dirty="0" smtClean="0">
              <a:solidFill>
                <a:schemeClr val="tx1"/>
              </a:solidFill>
            </a:rPr>
            <a:t>第一階段</a:t>
          </a:r>
          <a:r>
            <a:rPr lang="en-US" altLang="zh-TW" dirty="0" smtClean="0">
              <a:solidFill>
                <a:schemeClr val="tx1"/>
              </a:solidFill>
            </a:rPr>
            <a:t>)</a:t>
          </a:r>
          <a:r>
            <a:rPr lang="zh-TW" altLang="en-US" dirty="0" smtClean="0">
              <a:solidFill>
                <a:schemeClr val="tx1"/>
              </a:solidFill>
            </a:rPr>
            <a:t>分別於</a:t>
          </a:r>
          <a:r>
            <a:rPr lang="en-US" altLang="zh-TW" dirty="0" smtClean="0">
              <a:solidFill>
                <a:schemeClr val="tx1"/>
              </a:solidFill>
            </a:rPr>
            <a:t>106</a:t>
          </a:r>
          <a:r>
            <a:rPr lang="zh-TW" altLang="en-US" dirty="0" smtClean="0">
              <a:solidFill>
                <a:schemeClr val="tx1"/>
              </a:solidFill>
            </a:rPr>
            <a:t>年</a:t>
          </a:r>
          <a:r>
            <a:rPr lang="en-US" altLang="zh-TW" dirty="0" smtClean="0">
              <a:solidFill>
                <a:schemeClr val="tx1"/>
              </a:solidFill>
            </a:rPr>
            <a:t>3</a:t>
          </a:r>
          <a:r>
            <a:rPr lang="zh-TW" altLang="en-US" dirty="0" smtClean="0">
              <a:solidFill>
                <a:schemeClr val="tx1"/>
              </a:solidFill>
            </a:rPr>
            <a:t>月</a:t>
          </a:r>
          <a:r>
            <a:rPr lang="en-US" altLang="zh-TW" dirty="0" smtClean="0">
              <a:solidFill>
                <a:schemeClr val="tx1"/>
              </a:solidFill>
            </a:rPr>
            <a:t>10</a:t>
          </a:r>
          <a:r>
            <a:rPr lang="zh-TW" altLang="en-US" dirty="0" smtClean="0">
              <a:solidFill>
                <a:schemeClr val="tx1"/>
              </a:solidFill>
            </a:rPr>
            <a:t>日、</a:t>
          </a:r>
          <a:r>
            <a:rPr lang="en-US" altLang="zh-TW" dirty="0" smtClean="0">
              <a:solidFill>
                <a:schemeClr val="tx1"/>
              </a:solidFill>
            </a:rPr>
            <a:t>4</a:t>
          </a:r>
          <a:r>
            <a:rPr lang="zh-TW" altLang="en-US" dirty="0" smtClean="0">
              <a:solidFill>
                <a:schemeClr val="tx1"/>
              </a:solidFill>
            </a:rPr>
            <a:t>月</a:t>
          </a:r>
          <a:r>
            <a:rPr lang="en-US" altLang="zh-TW" dirty="0" smtClean="0">
              <a:solidFill>
                <a:schemeClr val="tx1"/>
              </a:solidFill>
            </a:rPr>
            <a:t>18</a:t>
          </a:r>
          <a:r>
            <a:rPr lang="zh-TW" altLang="en-US" dirty="0" smtClean="0">
              <a:solidFill>
                <a:schemeClr val="tx1"/>
              </a:solidFill>
            </a:rPr>
            <a:t>日啟用。</a:t>
          </a:r>
          <a:endParaRPr lang="zh-TW" altLang="en-US" dirty="0">
            <a:solidFill>
              <a:schemeClr val="tx1"/>
            </a:solidFill>
          </a:endParaRPr>
        </a:p>
      </dgm:t>
    </dgm:pt>
    <dgm:pt modelId="{586E5F4A-073E-42FA-BADA-DB2485886DEB}" type="parTrans" cxnId="{EEA53B53-95F5-4BF0-B378-E9CAA1111292}">
      <dgm:prSet/>
      <dgm:spPr/>
      <dgm:t>
        <a:bodyPr/>
        <a:lstStyle/>
        <a:p>
          <a:pPr algn="l"/>
          <a:endParaRPr lang="zh-TW" altLang="en-US"/>
        </a:p>
      </dgm:t>
    </dgm:pt>
    <dgm:pt modelId="{1696EA72-EA1A-4E6C-911D-CD98199DD896}" type="sibTrans" cxnId="{EEA53B53-95F5-4BF0-B378-E9CAA1111292}">
      <dgm:prSet/>
      <dgm:spPr/>
      <dgm:t>
        <a:bodyPr/>
        <a:lstStyle/>
        <a:p>
          <a:pPr algn="l"/>
          <a:endParaRPr lang="zh-TW" altLang="en-US"/>
        </a:p>
      </dgm:t>
    </dgm:pt>
    <dgm:pt modelId="{73241F7E-240A-4D3B-BC7B-DA468E3ADBE3}">
      <dgm:prSet phldrT="[文字]" custT="1"/>
      <dgm:spPr/>
      <dgm:t>
        <a:bodyPr/>
        <a:lstStyle/>
        <a:p>
          <a:pPr algn="l" rtl="0"/>
          <a:r>
            <a:rPr lang="zh-TW" altLang="en-US" sz="1600" dirty="0" smtClean="0">
              <a:solidFill>
                <a:schemeClr val="tx1"/>
              </a:solidFill>
            </a:rPr>
            <a:t>桃園國際機場聯外捷運，</a:t>
          </a:r>
          <a:r>
            <a:rPr lang="en-US" altLang="en-US" sz="1600" dirty="0" smtClean="0">
              <a:solidFill>
                <a:schemeClr val="tx1"/>
              </a:solidFill>
            </a:rPr>
            <a:t>106</a:t>
          </a:r>
          <a:r>
            <a:rPr lang="zh-TW" altLang="en-US" sz="1600" dirty="0" smtClean="0">
              <a:solidFill>
                <a:schemeClr val="tx1"/>
              </a:solidFill>
            </a:rPr>
            <a:t>年</a:t>
          </a:r>
          <a:r>
            <a:rPr lang="en-US" altLang="en-US" sz="1600" dirty="0" smtClean="0">
              <a:solidFill>
                <a:schemeClr val="tx1"/>
              </a:solidFill>
            </a:rPr>
            <a:t>3</a:t>
          </a:r>
          <a:r>
            <a:rPr lang="zh-TW" altLang="en-US" sz="1600" dirty="0" smtClean="0">
              <a:solidFill>
                <a:schemeClr val="tx1"/>
              </a:solidFill>
            </a:rPr>
            <a:t>月</a:t>
          </a:r>
          <a:r>
            <a:rPr lang="en-US" altLang="zh-TW" sz="1600" dirty="0" smtClean="0">
              <a:solidFill>
                <a:schemeClr val="tx1"/>
              </a:solidFill>
            </a:rPr>
            <a:t>2</a:t>
          </a:r>
          <a:r>
            <a:rPr lang="zh-TW" altLang="en-US" sz="1600" dirty="0" smtClean="0">
              <a:solidFill>
                <a:schemeClr val="tx1"/>
              </a:solidFill>
            </a:rPr>
            <a:t>日通車。</a:t>
          </a:r>
          <a:endParaRPr lang="zh-TW" altLang="en-US" sz="1600" dirty="0">
            <a:solidFill>
              <a:schemeClr val="tx1"/>
            </a:solidFill>
          </a:endParaRPr>
        </a:p>
      </dgm:t>
    </dgm:pt>
    <dgm:pt modelId="{C725D6D1-E65A-4CCB-8321-CC326DA16FE3}" type="parTrans" cxnId="{0D5DF44C-05CA-4332-8987-B079DD2C1870}">
      <dgm:prSet/>
      <dgm:spPr/>
      <dgm:t>
        <a:bodyPr/>
        <a:lstStyle/>
        <a:p>
          <a:endParaRPr lang="zh-TW" altLang="en-US"/>
        </a:p>
      </dgm:t>
    </dgm:pt>
    <dgm:pt modelId="{C7270739-2D33-4FA3-A077-E4F5D7559576}" type="sibTrans" cxnId="{0D5DF44C-05CA-4332-8987-B079DD2C1870}">
      <dgm:prSet/>
      <dgm:spPr/>
      <dgm:t>
        <a:bodyPr/>
        <a:lstStyle/>
        <a:p>
          <a:endParaRPr lang="zh-TW" altLang="en-US"/>
        </a:p>
      </dgm:t>
    </dgm:pt>
    <dgm:pt modelId="{E54F8602-0AD0-46B4-9C72-688E0A1BBAAB}" type="pres">
      <dgm:prSet presAssocID="{B0D3A707-0E52-4697-9326-CA315B92D4DD}" presName="Name0" presStyleCnt="0">
        <dgm:presLayoutVars>
          <dgm:dir/>
          <dgm:resizeHandles val="exact"/>
        </dgm:presLayoutVars>
      </dgm:prSet>
      <dgm:spPr/>
    </dgm:pt>
    <dgm:pt modelId="{F624606E-3F44-47E6-BA14-116A2C7E1548}" type="pres">
      <dgm:prSet presAssocID="{B0D3A707-0E52-4697-9326-CA315B92D4DD}" presName="bkgdShp" presStyleLbl="alignAccFollowNode1" presStyleIdx="0" presStyleCnt="1"/>
      <dgm:spPr/>
    </dgm:pt>
    <dgm:pt modelId="{91DDE576-90DA-4EF2-89CE-171DBA8F9D27}" type="pres">
      <dgm:prSet presAssocID="{B0D3A707-0E52-4697-9326-CA315B92D4DD}" presName="linComp" presStyleCnt="0"/>
      <dgm:spPr/>
    </dgm:pt>
    <dgm:pt modelId="{B9E05560-0B5F-4494-99C6-6B05D60EBA89}" type="pres">
      <dgm:prSet presAssocID="{61168FD7-3600-4844-968F-77BC776D425E}" presName="compNode" presStyleCnt="0"/>
      <dgm:spPr/>
    </dgm:pt>
    <dgm:pt modelId="{B3C3238D-DE9B-4453-B584-970BB9C582F6}" type="pres">
      <dgm:prSet presAssocID="{61168FD7-3600-4844-968F-77BC776D425E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B17AEB2-2C6F-403F-B5B3-059AADBA61B3}" type="pres">
      <dgm:prSet presAssocID="{61168FD7-3600-4844-968F-77BC776D425E}" presName="invisiNode" presStyleLbl="node1" presStyleIdx="0" presStyleCnt="6"/>
      <dgm:spPr/>
    </dgm:pt>
    <dgm:pt modelId="{3132AF1D-5C8A-4FEB-973E-A107DEF04517}" type="pres">
      <dgm:prSet presAssocID="{61168FD7-3600-4844-968F-77BC776D425E}" presName="imagNode" presStyleLbl="fgImgPlace1" presStyleIdx="0" presStyleCnt="6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09D81D79-7EE0-42A9-A317-EC997E826606}" type="pres">
      <dgm:prSet presAssocID="{16519777-E5D5-4D87-84A7-52F805091BA4}" presName="sibTrans" presStyleLbl="sibTrans2D1" presStyleIdx="0" presStyleCnt="0"/>
      <dgm:spPr/>
      <dgm:t>
        <a:bodyPr/>
        <a:lstStyle/>
        <a:p>
          <a:endParaRPr lang="zh-TW" altLang="en-US"/>
        </a:p>
      </dgm:t>
    </dgm:pt>
    <dgm:pt modelId="{9905D337-9B37-4C9E-8E49-418A42654215}" type="pres">
      <dgm:prSet presAssocID="{73241F7E-240A-4D3B-BC7B-DA468E3ADBE3}" presName="compNode" presStyleCnt="0"/>
      <dgm:spPr/>
    </dgm:pt>
    <dgm:pt modelId="{37665A1E-5308-4714-8930-28C29F095949}" type="pres">
      <dgm:prSet presAssocID="{73241F7E-240A-4D3B-BC7B-DA468E3ADBE3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37135E6-67F4-480D-A7E1-5E58072A6595}" type="pres">
      <dgm:prSet presAssocID="{73241F7E-240A-4D3B-BC7B-DA468E3ADBE3}" presName="invisiNode" presStyleLbl="node1" presStyleIdx="1" presStyleCnt="6"/>
      <dgm:spPr/>
    </dgm:pt>
    <dgm:pt modelId="{D72433AB-A753-44B6-A6CA-0304734D37E4}" type="pres">
      <dgm:prSet presAssocID="{73241F7E-240A-4D3B-BC7B-DA468E3ADBE3}" presName="imagNode" presStyleLbl="fgImgPlace1" presStyleIdx="1" presStyleCnt="6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89B737DA-865A-498C-8A57-1E51A6C393B9}" type="pres">
      <dgm:prSet presAssocID="{C7270739-2D33-4FA3-A077-E4F5D7559576}" presName="sibTrans" presStyleLbl="sibTrans2D1" presStyleIdx="0" presStyleCnt="0"/>
      <dgm:spPr/>
      <dgm:t>
        <a:bodyPr/>
        <a:lstStyle/>
        <a:p>
          <a:endParaRPr lang="zh-TW" altLang="en-US"/>
        </a:p>
      </dgm:t>
    </dgm:pt>
    <dgm:pt modelId="{28941BDA-3E6C-4BB2-A3E4-D7FA06A56326}" type="pres">
      <dgm:prSet presAssocID="{D4644037-8CE0-439D-86F3-BA9FAB84D83F}" presName="compNode" presStyleCnt="0"/>
      <dgm:spPr/>
    </dgm:pt>
    <dgm:pt modelId="{08CB2549-83EE-41EF-BF4C-584BDA023089}" type="pres">
      <dgm:prSet presAssocID="{D4644037-8CE0-439D-86F3-BA9FAB84D83F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CAA89F6-E52F-4053-94C9-634C7DC5A4C0}" type="pres">
      <dgm:prSet presAssocID="{D4644037-8CE0-439D-86F3-BA9FAB84D83F}" presName="invisiNode" presStyleLbl="node1" presStyleIdx="2" presStyleCnt="6"/>
      <dgm:spPr/>
    </dgm:pt>
    <dgm:pt modelId="{EB22F805-B9BE-45A1-BF1B-D3A161E56A2B}" type="pres">
      <dgm:prSet presAssocID="{D4644037-8CE0-439D-86F3-BA9FAB84D83F}" presName="imagNode" presStyleLbl="fgImgPlace1" presStyleIdx="2" presStyleCnt="6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AC30C7D7-5E55-464B-9DDD-0C3C4C604663}" type="pres">
      <dgm:prSet presAssocID="{6AC77335-347B-4A22-8C8C-DBBA297A9C48}" presName="sibTrans" presStyleLbl="sibTrans2D1" presStyleIdx="0" presStyleCnt="0"/>
      <dgm:spPr/>
      <dgm:t>
        <a:bodyPr/>
        <a:lstStyle/>
        <a:p>
          <a:endParaRPr lang="zh-TW" altLang="en-US"/>
        </a:p>
      </dgm:t>
    </dgm:pt>
    <dgm:pt modelId="{F8151530-0F34-4DEF-A9CC-9383828B9879}" type="pres">
      <dgm:prSet presAssocID="{22CFB224-2746-44F6-8419-04491AE413EA}" presName="compNode" presStyleCnt="0"/>
      <dgm:spPr/>
    </dgm:pt>
    <dgm:pt modelId="{60B89524-8C3A-4FA9-9116-83B463EDDF62}" type="pres">
      <dgm:prSet presAssocID="{22CFB224-2746-44F6-8419-04491AE413EA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781CEBE-B772-41A4-872B-F38B69706629}" type="pres">
      <dgm:prSet presAssocID="{22CFB224-2746-44F6-8419-04491AE413EA}" presName="invisiNode" presStyleLbl="node1" presStyleIdx="3" presStyleCnt="6"/>
      <dgm:spPr/>
    </dgm:pt>
    <dgm:pt modelId="{FEB77414-24AE-4F02-9CBC-A37A674A9B6B}" type="pres">
      <dgm:prSet presAssocID="{22CFB224-2746-44F6-8419-04491AE413EA}" presName="imagNode" presStyleLbl="fgImgPlace1" presStyleIdx="3" presStyleCnt="6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CE2E5204-AFD6-4520-BBF1-91426B28B556}" type="pres">
      <dgm:prSet presAssocID="{05ABF9DB-89D4-419B-9E0B-2422E1DCCA1A}" presName="sibTrans" presStyleLbl="sibTrans2D1" presStyleIdx="0" presStyleCnt="0"/>
      <dgm:spPr/>
      <dgm:t>
        <a:bodyPr/>
        <a:lstStyle/>
        <a:p>
          <a:endParaRPr lang="zh-TW" altLang="en-US"/>
        </a:p>
      </dgm:t>
    </dgm:pt>
    <dgm:pt modelId="{5A2D211E-D1BF-474E-A722-0F04C0816244}" type="pres">
      <dgm:prSet presAssocID="{9C6500A2-ECCF-406A-ADAD-277DA780A2DC}" presName="compNode" presStyleCnt="0"/>
      <dgm:spPr/>
    </dgm:pt>
    <dgm:pt modelId="{A73B70C0-249A-4691-A988-CF3E74FDF86F}" type="pres">
      <dgm:prSet presAssocID="{9C6500A2-ECCF-406A-ADAD-277DA780A2DC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05ECF71-EEE6-4FC8-9CB7-13E387D5D75F}" type="pres">
      <dgm:prSet presAssocID="{9C6500A2-ECCF-406A-ADAD-277DA780A2DC}" presName="invisiNode" presStyleLbl="node1" presStyleIdx="4" presStyleCnt="6"/>
      <dgm:spPr/>
    </dgm:pt>
    <dgm:pt modelId="{1307DA6A-A91F-4AF3-9639-27550C5D5A92}" type="pres">
      <dgm:prSet presAssocID="{9C6500A2-ECCF-406A-ADAD-277DA780A2DC}" presName="imagNode" presStyleLbl="fgImgPlace1" presStyleIdx="4" presStyleCnt="6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</dgm:pt>
    <dgm:pt modelId="{5D2571C3-74A7-4A61-BE89-2E04FF9DEC1B}" type="pres">
      <dgm:prSet presAssocID="{4E810791-A1B3-46D4-B95A-1B46D84A5F5C}" presName="sibTrans" presStyleLbl="sibTrans2D1" presStyleIdx="0" presStyleCnt="0"/>
      <dgm:spPr/>
      <dgm:t>
        <a:bodyPr/>
        <a:lstStyle/>
        <a:p>
          <a:endParaRPr lang="zh-TW" altLang="en-US"/>
        </a:p>
      </dgm:t>
    </dgm:pt>
    <dgm:pt modelId="{D9814EFC-AA20-4A72-B462-9542A783E461}" type="pres">
      <dgm:prSet presAssocID="{84C7AA28-85CB-4C57-B5CC-077CE6E59D50}" presName="compNode" presStyleCnt="0"/>
      <dgm:spPr/>
    </dgm:pt>
    <dgm:pt modelId="{89EA8F1F-4EF4-4C6C-912F-C1DDD397AB86}" type="pres">
      <dgm:prSet presAssocID="{84C7AA28-85CB-4C57-B5CC-077CE6E59D50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BC64EB4-B336-47B5-88D2-07EB007AC43F}" type="pres">
      <dgm:prSet presAssocID="{84C7AA28-85CB-4C57-B5CC-077CE6E59D50}" presName="invisiNode" presStyleLbl="node1" presStyleIdx="5" presStyleCnt="6"/>
      <dgm:spPr/>
    </dgm:pt>
    <dgm:pt modelId="{59C1B8A3-9D19-4FBD-BABD-B9667109BA7C}" type="pres">
      <dgm:prSet presAssocID="{84C7AA28-85CB-4C57-B5CC-077CE6E59D50}" presName="imagNode" presStyleLbl="fgImgPlace1" presStyleIdx="5" presStyleCnt="6"/>
      <dgm:spPr>
        <a:blipFill rotWithShape="0">
          <a:blip xmlns:r="http://schemas.openxmlformats.org/officeDocument/2006/relationships" r:embed="rId6"/>
          <a:stretch>
            <a:fillRect/>
          </a:stretch>
        </a:blipFill>
      </dgm:spPr>
    </dgm:pt>
  </dgm:ptLst>
  <dgm:cxnLst>
    <dgm:cxn modelId="{A520BA7E-334D-4C7C-9A46-9BE449534FEE}" type="presOf" srcId="{9C6500A2-ECCF-406A-ADAD-277DA780A2DC}" destId="{A73B70C0-249A-4691-A988-CF3E74FDF86F}" srcOrd="0" destOrd="0" presId="urn:microsoft.com/office/officeart/2005/8/layout/pList2"/>
    <dgm:cxn modelId="{343AE28B-9358-487E-B8FB-1310809AA159}" type="presOf" srcId="{22CFB224-2746-44F6-8419-04491AE413EA}" destId="{60B89524-8C3A-4FA9-9116-83B463EDDF62}" srcOrd="0" destOrd="0" presId="urn:microsoft.com/office/officeart/2005/8/layout/pList2"/>
    <dgm:cxn modelId="{815DA8B5-A1BE-4D37-BDD4-E0D00606564D}" type="presOf" srcId="{D4644037-8CE0-439D-86F3-BA9FAB84D83F}" destId="{08CB2549-83EE-41EF-BF4C-584BDA023089}" srcOrd="0" destOrd="0" presId="urn:microsoft.com/office/officeart/2005/8/layout/pList2"/>
    <dgm:cxn modelId="{FA387592-7691-47AC-9252-9FF773E0254F}" type="presOf" srcId="{4E810791-A1B3-46D4-B95A-1B46D84A5F5C}" destId="{5D2571C3-74A7-4A61-BE89-2E04FF9DEC1B}" srcOrd="0" destOrd="0" presId="urn:microsoft.com/office/officeart/2005/8/layout/pList2"/>
    <dgm:cxn modelId="{9F1AE699-9127-4FFF-A401-E87C798AAA5C}" srcId="{B0D3A707-0E52-4697-9326-CA315B92D4DD}" destId="{D4644037-8CE0-439D-86F3-BA9FAB84D83F}" srcOrd="2" destOrd="0" parTransId="{69338ABC-3628-4B14-B018-FD3BB9074980}" sibTransId="{6AC77335-347B-4A22-8C8C-DBBA297A9C48}"/>
    <dgm:cxn modelId="{953E28E5-520C-45ED-B370-4C42A328BD91}" type="presOf" srcId="{05ABF9DB-89D4-419B-9E0B-2422E1DCCA1A}" destId="{CE2E5204-AFD6-4520-BBF1-91426B28B556}" srcOrd="0" destOrd="0" presId="urn:microsoft.com/office/officeart/2005/8/layout/pList2"/>
    <dgm:cxn modelId="{4979A7AD-F1D5-4CA8-B03A-245E0B91C5A0}" srcId="{B0D3A707-0E52-4697-9326-CA315B92D4DD}" destId="{9C6500A2-ECCF-406A-ADAD-277DA780A2DC}" srcOrd="4" destOrd="0" parTransId="{63EC3511-C9FE-463C-B7D9-E94382B2EC7A}" sibTransId="{4E810791-A1B3-46D4-B95A-1B46D84A5F5C}"/>
    <dgm:cxn modelId="{0D5DF44C-05CA-4332-8987-B079DD2C1870}" srcId="{B0D3A707-0E52-4697-9326-CA315B92D4DD}" destId="{73241F7E-240A-4D3B-BC7B-DA468E3ADBE3}" srcOrd="1" destOrd="0" parTransId="{C725D6D1-E65A-4CCB-8321-CC326DA16FE3}" sibTransId="{C7270739-2D33-4FA3-A077-E4F5D7559576}"/>
    <dgm:cxn modelId="{EEA53B53-95F5-4BF0-B378-E9CAA1111292}" srcId="{B0D3A707-0E52-4697-9326-CA315B92D4DD}" destId="{84C7AA28-85CB-4C57-B5CC-077CE6E59D50}" srcOrd="5" destOrd="0" parTransId="{586E5F4A-073E-42FA-BADA-DB2485886DEB}" sibTransId="{1696EA72-EA1A-4E6C-911D-CD98199DD896}"/>
    <dgm:cxn modelId="{F17EE258-1021-4326-AD3A-7AF72D68B7A2}" type="presOf" srcId="{16519777-E5D5-4D87-84A7-52F805091BA4}" destId="{09D81D79-7EE0-42A9-A317-EC997E826606}" srcOrd="0" destOrd="0" presId="urn:microsoft.com/office/officeart/2005/8/layout/pList2"/>
    <dgm:cxn modelId="{4299C8F7-1EB8-445F-9759-AEF670E88E47}" type="presOf" srcId="{6AC77335-347B-4A22-8C8C-DBBA297A9C48}" destId="{AC30C7D7-5E55-464B-9DDD-0C3C4C604663}" srcOrd="0" destOrd="0" presId="urn:microsoft.com/office/officeart/2005/8/layout/pList2"/>
    <dgm:cxn modelId="{93199C39-FA93-4199-AED6-E0710DA007BB}" type="presOf" srcId="{61168FD7-3600-4844-968F-77BC776D425E}" destId="{B3C3238D-DE9B-4453-B584-970BB9C582F6}" srcOrd="0" destOrd="0" presId="urn:microsoft.com/office/officeart/2005/8/layout/pList2"/>
    <dgm:cxn modelId="{3A664976-20F2-41A4-B56F-0465DCCFD8A7}" type="presOf" srcId="{84C7AA28-85CB-4C57-B5CC-077CE6E59D50}" destId="{89EA8F1F-4EF4-4C6C-912F-C1DDD397AB86}" srcOrd="0" destOrd="0" presId="urn:microsoft.com/office/officeart/2005/8/layout/pList2"/>
    <dgm:cxn modelId="{2C664CC7-795D-4013-B1DB-8FB41D3837B5}" srcId="{B0D3A707-0E52-4697-9326-CA315B92D4DD}" destId="{22CFB224-2746-44F6-8419-04491AE413EA}" srcOrd="3" destOrd="0" parTransId="{19F9181A-EA9A-4E96-95C7-3EDD6EADE75A}" sibTransId="{05ABF9DB-89D4-419B-9E0B-2422E1DCCA1A}"/>
    <dgm:cxn modelId="{52D9186E-CFA1-4AD8-B432-2921647CA717}" type="presOf" srcId="{C7270739-2D33-4FA3-A077-E4F5D7559576}" destId="{89B737DA-865A-498C-8A57-1E51A6C393B9}" srcOrd="0" destOrd="0" presId="urn:microsoft.com/office/officeart/2005/8/layout/pList2"/>
    <dgm:cxn modelId="{6899CD8C-F022-49E4-9965-EC49123FB028}" type="presOf" srcId="{73241F7E-240A-4D3B-BC7B-DA468E3ADBE3}" destId="{37665A1E-5308-4714-8930-28C29F095949}" srcOrd="0" destOrd="0" presId="urn:microsoft.com/office/officeart/2005/8/layout/pList2"/>
    <dgm:cxn modelId="{1FC1B52B-2993-4470-8ECB-904EE62C0405}" type="presOf" srcId="{B0D3A707-0E52-4697-9326-CA315B92D4DD}" destId="{E54F8602-0AD0-46B4-9C72-688E0A1BBAAB}" srcOrd="0" destOrd="0" presId="urn:microsoft.com/office/officeart/2005/8/layout/pList2"/>
    <dgm:cxn modelId="{CADDD3C4-8C41-46CA-898E-7CB410157159}" srcId="{B0D3A707-0E52-4697-9326-CA315B92D4DD}" destId="{61168FD7-3600-4844-968F-77BC776D425E}" srcOrd="0" destOrd="0" parTransId="{BCCE07A2-3A51-4362-897A-84C055B59E0B}" sibTransId="{16519777-E5D5-4D87-84A7-52F805091BA4}"/>
    <dgm:cxn modelId="{E8953C58-C98D-4A3B-A517-D3FFE210E797}" type="presParOf" srcId="{E54F8602-0AD0-46B4-9C72-688E0A1BBAAB}" destId="{F624606E-3F44-47E6-BA14-116A2C7E1548}" srcOrd="0" destOrd="0" presId="urn:microsoft.com/office/officeart/2005/8/layout/pList2"/>
    <dgm:cxn modelId="{EB159AAB-857A-4067-83EC-1EAF4E8D03B7}" type="presParOf" srcId="{E54F8602-0AD0-46B4-9C72-688E0A1BBAAB}" destId="{91DDE576-90DA-4EF2-89CE-171DBA8F9D27}" srcOrd="1" destOrd="0" presId="urn:microsoft.com/office/officeart/2005/8/layout/pList2"/>
    <dgm:cxn modelId="{2BC8E83F-248F-4D7C-9DE7-836F4EAC6537}" type="presParOf" srcId="{91DDE576-90DA-4EF2-89CE-171DBA8F9D27}" destId="{B9E05560-0B5F-4494-99C6-6B05D60EBA89}" srcOrd="0" destOrd="0" presId="urn:microsoft.com/office/officeart/2005/8/layout/pList2"/>
    <dgm:cxn modelId="{8F1F0959-E86A-4926-AAB9-308805FF5360}" type="presParOf" srcId="{B9E05560-0B5F-4494-99C6-6B05D60EBA89}" destId="{B3C3238D-DE9B-4453-B584-970BB9C582F6}" srcOrd="0" destOrd="0" presId="urn:microsoft.com/office/officeart/2005/8/layout/pList2"/>
    <dgm:cxn modelId="{4258BF21-E2CB-41BC-B801-4DC1DE7214C4}" type="presParOf" srcId="{B9E05560-0B5F-4494-99C6-6B05D60EBA89}" destId="{FB17AEB2-2C6F-403F-B5B3-059AADBA61B3}" srcOrd="1" destOrd="0" presId="urn:microsoft.com/office/officeart/2005/8/layout/pList2"/>
    <dgm:cxn modelId="{CB33CE31-AF6D-4AD8-8148-CE27F1B5CCB4}" type="presParOf" srcId="{B9E05560-0B5F-4494-99C6-6B05D60EBA89}" destId="{3132AF1D-5C8A-4FEB-973E-A107DEF04517}" srcOrd="2" destOrd="0" presId="urn:microsoft.com/office/officeart/2005/8/layout/pList2"/>
    <dgm:cxn modelId="{851545DC-7911-4D45-A8A1-ECF0A0EDA63B}" type="presParOf" srcId="{91DDE576-90DA-4EF2-89CE-171DBA8F9D27}" destId="{09D81D79-7EE0-42A9-A317-EC997E826606}" srcOrd="1" destOrd="0" presId="urn:microsoft.com/office/officeart/2005/8/layout/pList2"/>
    <dgm:cxn modelId="{BF7E5F3F-1EAA-4512-9AC4-D493C14F3642}" type="presParOf" srcId="{91DDE576-90DA-4EF2-89CE-171DBA8F9D27}" destId="{9905D337-9B37-4C9E-8E49-418A42654215}" srcOrd="2" destOrd="0" presId="urn:microsoft.com/office/officeart/2005/8/layout/pList2"/>
    <dgm:cxn modelId="{6680E559-65B6-41E6-8254-8CE1B5E406AE}" type="presParOf" srcId="{9905D337-9B37-4C9E-8E49-418A42654215}" destId="{37665A1E-5308-4714-8930-28C29F095949}" srcOrd="0" destOrd="0" presId="urn:microsoft.com/office/officeart/2005/8/layout/pList2"/>
    <dgm:cxn modelId="{9A8E0311-4F3B-4652-8FBF-F2AB84B16A14}" type="presParOf" srcId="{9905D337-9B37-4C9E-8E49-418A42654215}" destId="{137135E6-67F4-480D-A7E1-5E58072A6595}" srcOrd="1" destOrd="0" presId="urn:microsoft.com/office/officeart/2005/8/layout/pList2"/>
    <dgm:cxn modelId="{6672016C-8DE7-49CE-8431-2E4814186D7D}" type="presParOf" srcId="{9905D337-9B37-4C9E-8E49-418A42654215}" destId="{D72433AB-A753-44B6-A6CA-0304734D37E4}" srcOrd="2" destOrd="0" presId="urn:microsoft.com/office/officeart/2005/8/layout/pList2"/>
    <dgm:cxn modelId="{F272A61A-5D31-40B0-8F28-5E3DE2402CF4}" type="presParOf" srcId="{91DDE576-90DA-4EF2-89CE-171DBA8F9D27}" destId="{89B737DA-865A-498C-8A57-1E51A6C393B9}" srcOrd="3" destOrd="0" presId="urn:microsoft.com/office/officeart/2005/8/layout/pList2"/>
    <dgm:cxn modelId="{D4FCE2C9-76A4-4036-B8C7-FD107483245A}" type="presParOf" srcId="{91DDE576-90DA-4EF2-89CE-171DBA8F9D27}" destId="{28941BDA-3E6C-4BB2-A3E4-D7FA06A56326}" srcOrd="4" destOrd="0" presId="urn:microsoft.com/office/officeart/2005/8/layout/pList2"/>
    <dgm:cxn modelId="{F2A6F308-E705-43EF-8E7B-3C7C63B723F3}" type="presParOf" srcId="{28941BDA-3E6C-4BB2-A3E4-D7FA06A56326}" destId="{08CB2549-83EE-41EF-BF4C-584BDA023089}" srcOrd="0" destOrd="0" presId="urn:microsoft.com/office/officeart/2005/8/layout/pList2"/>
    <dgm:cxn modelId="{F2C794EC-C17E-4945-81BE-1A821C25A1B0}" type="presParOf" srcId="{28941BDA-3E6C-4BB2-A3E4-D7FA06A56326}" destId="{8CAA89F6-E52F-4053-94C9-634C7DC5A4C0}" srcOrd="1" destOrd="0" presId="urn:microsoft.com/office/officeart/2005/8/layout/pList2"/>
    <dgm:cxn modelId="{AD8D2D23-541F-433D-90EE-31904D9CEB24}" type="presParOf" srcId="{28941BDA-3E6C-4BB2-A3E4-D7FA06A56326}" destId="{EB22F805-B9BE-45A1-BF1B-D3A161E56A2B}" srcOrd="2" destOrd="0" presId="urn:microsoft.com/office/officeart/2005/8/layout/pList2"/>
    <dgm:cxn modelId="{5DF2C9C5-CF4C-4F2B-B4B3-1E3C7CFBB69F}" type="presParOf" srcId="{91DDE576-90DA-4EF2-89CE-171DBA8F9D27}" destId="{AC30C7D7-5E55-464B-9DDD-0C3C4C604663}" srcOrd="5" destOrd="0" presId="urn:microsoft.com/office/officeart/2005/8/layout/pList2"/>
    <dgm:cxn modelId="{25D00679-5C7A-40B4-A410-9D1E7CD842A9}" type="presParOf" srcId="{91DDE576-90DA-4EF2-89CE-171DBA8F9D27}" destId="{F8151530-0F34-4DEF-A9CC-9383828B9879}" srcOrd="6" destOrd="0" presId="urn:microsoft.com/office/officeart/2005/8/layout/pList2"/>
    <dgm:cxn modelId="{E7FCCEFF-3F6A-40F3-87F2-937AEF4B7293}" type="presParOf" srcId="{F8151530-0F34-4DEF-A9CC-9383828B9879}" destId="{60B89524-8C3A-4FA9-9116-83B463EDDF62}" srcOrd="0" destOrd="0" presId="urn:microsoft.com/office/officeart/2005/8/layout/pList2"/>
    <dgm:cxn modelId="{6A5CDBBE-645A-4519-A054-862C9D5CAC55}" type="presParOf" srcId="{F8151530-0F34-4DEF-A9CC-9383828B9879}" destId="{9781CEBE-B772-41A4-872B-F38B69706629}" srcOrd="1" destOrd="0" presId="urn:microsoft.com/office/officeart/2005/8/layout/pList2"/>
    <dgm:cxn modelId="{0C4AA4F3-F141-46B2-AD00-E74F0561D7D6}" type="presParOf" srcId="{F8151530-0F34-4DEF-A9CC-9383828B9879}" destId="{FEB77414-24AE-4F02-9CBC-A37A674A9B6B}" srcOrd="2" destOrd="0" presId="urn:microsoft.com/office/officeart/2005/8/layout/pList2"/>
    <dgm:cxn modelId="{B3452231-8E58-48D5-9D62-1D4BC464E7BC}" type="presParOf" srcId="{91DDE576-90DA-4EF2-89CE-171DBA8F9D27}" destId="{CE2E5204-AFD6-4520-BBF1-91426B28B556}" srcOrd="7" destOrd="0" presId="urn:microsoft.com/office/officeart/2005/8/layout/pList2"/>
    <dgm:cxn modelId="{578F04EB-4D55-457A-BE79-448052C9AC7B}" type="presParOf" srcId="{91DDE576-90DA-4EF2-89CE-171DBA8F9D27}" destId="{5A2D211E-D1BF-474E-A722-0F04C0816244}" srcOrd="8" destOrd="0" presId="urn:microsoft.com/office/officeart/2005/8/layout/pList2"/>
    <dgm:cxn modelId="{7F96CBE7-4212-456E-AE9B-5E9BE719D106}" type="presParOf" srcId="{5A2D211E-D1BF-474E-A722-0F04C0816244}" destId="{A73B70C0-249A-4691-A988-CF3E74FDF86F}" srcOrd="0" destOrd="0" presId="urn:microsoft.com/office/officeart/2005/8/layout/pList2"/>
    <dgm:cxn modelId="{99517EAC-BBAC-4B38-A02F-855F3BF9C0DC}" type="presParOf" srcId="{5A2D211E-D1BF-474E-A722-0F04C0816244}" destId="{905ECF71-EEE6-4FC8-9CB7-13E387D5D75F}" srcOrd="1" destOrd="0" presId="urn:microsoft.com/office/officeart/2005/8/layout/pList2"/>
    <dgm:cxn modelId="{90BFA3B0-B280-4129-862F-F83FC228E0CF}" type="presParOf" srcId="{5A2D211E-D1BF-474E-A722-0F04C0816244}" destId="{1307DA6A-A91F-4AF3-9639-27550C5D5A92}" srcOrd="2" destOrd="0" presId="urn:microsoft.com/office/officeart/2005/8/layout/pList2"/>
    <dgm:cxn modelId="{0344A2EF-2E55-4D8F-AD98-D1D15913B53D}" type="presParOf" srcId="{91DDE576-90DA-4EF2-89CE-171DBA8F9D27}" destId="{5D2571C3-74A7-4A61-BE89-2E04FF9DEC1B}" srcOrd="9" destOrd="0" presId="urn:microsoft.com/office/officeart/2005/8/layout/pList2"/>
    <dgm:cxn modelId="{09DBD266-BDDB-4564-A793-0A06A719949C}" type="presParOf" srcId="{91DDE576-90DA-4EF2-89CE-171DBA8F9D27}" destId="{D9814EFC-AA20-4A72-B462-9542A783E461}" srcOrd="10" destOrd="0" presId="urn:microsoft.com/office/officeart/2005/8/layout/pList2"/>
    <dgm:cxn modelId="{C9045AEC-AA12-4155-9552-CB14E2CB756E}" type="presParOf" srcId="{D9814EFC-AA20-4A72-B462-9542A783E461}" destId="{89EA8F1F-4EF4-4C6C-912F-C1DDD397AB86}" srcOrd="0" destOrd="0" presId="urn:microsoft.com/office/officeart/2005/8/layout/pList2"/>
    <dgm:cxn modelId="{C280A9AA-FD0A-4257-8652-4050CD50FD0F}" type="presParOf" srcId="{D9814EFC-AA20-4A72-B462-9542A783E461}" destId="{ABC64EB4-B336-47B5-88D2-07EB007AC43F}" srcOrd="1" destOrd="0" presId="urn:microsoft.com/office/officeart/2005/8/layout/pList2"/>
    <dgm:cxn modelId="{60093D06-EFE5-4306-B071-1A470A888C87}" type="presParOf" srcId="{D9814EFC-AA20-4A72-B462-9542A783E461}" destId="{59C1B8A3-9D19-4FBD-BABD-B9667109BA7C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3E0808A-F24A-40BE-88A5-B4DC71796155}" type="doc">
      <dgm:prSet loTypeId="urn:microsoft.com/office/officeart/2005/8/layout/bProcess3" loCatId="process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BC7DE110-2662-447C-84A4-D6B250C48A8A}">
      <dgm:prSet phldrT="[文字]"/>
      <dgm:spPr/>
      <dgm:t>
        <a:bodyPr/>
        <a:lstStyle/>
        <a:p>
          <a:pPr algn="l"/>
          <a:r>
            <a:rPr lang="zh-TW" altLang="en-US" dirty="0" smtClean="0"/>
            <a:t>埔尾營區整建工程計畫、陸軍北大營區整建工程計畫，</a:t>
          </a:r>
          <a:r>
            <a:rPr lang="en-US" altLang="en-US" dirty="0" smtClean="0"/>
            <a:t>106</a:t>
          </a:r>
          <a:r>
            <a:rPr lang="zh-TW" altLang="en-US" dirty="0" smtClean="0"/>
            <a:t>年</a:t>
          </a:r>
          <a:r>
            <a:rPr lang="en-US" altLang="en-US" dirty="0" smtClean="0"/>
            <a:t>6</a:t>
          </a:r>
          <a:r>
            <a:rPr lang="zh-TW" altLang="en-US" dirty="0" smtClean="0"/>
            <a:t>月完工。</a:t>
          </a:r>
          <a:endParaRPr lang="zh-TW" altLang="en-US" dirty="0"/>
        </a:p>
      </dgm:t>
    </dgm:pt>
    <dgm:pt modelId="{B6894393-7DCD-4994-991B-C8CBCAAF58A4}" type="parTrans" cxnId="{73231D6E-D138-41B3-B31C-F3AD6B55DDE4}">
      <dgm:prSet/>
      <dgm:spPr/>
      <dgm:t>
        <a:bodyPr/>
        <a:lstStyle/>
        <a:p>
          <a:pPr algn="l"/>
          <a:endParaRPr lang="zh-TW" altLang="en-US">
            <a:solidFill>
              <a:schemeClr val="bg1"/>
            </a:solidFill>
          </a:endParaRPr>
        </a:p>
      </dgm:t>
    </dgm:pt>
    <dgm:pt modelId="{884B9645-9134-4030-B6AB-058BB0553EEE}" type="sibTrans" cxnId="{73231D6E-D138-41B3-B31C-F3AD6B55DDE4}">
      <dgm:prSet/>
      <dgm:spPr/>
      <dgm:t>
        <a:bodyPr/>
        <a:lstStyle/>
        <a:p>
          <a:pPr algn="l"/>
          <a:endParaRPr lang="zh-TW" altLang="en-US">
            <a:solidFill>
              <a:schemeClr val="bg1"/>
            </a:solidFill>
          </a:endParaRPr>
        </a:p>
      </dgm:t>
    </dgm:pt>
    <dgm:pt modelId="{703E0993-CF87-43BD-AE1D-D27EE71CEC1A}">
      <dgm:prSet phldrT="[文字]"/>
      <dgm:spPr/>
      <dgm:t>
        <a:bodyPr/>
        <a:lstStyle/>
        <a:p>
          <a:pPr algn="l"/>
          <a:r>
            <a:rPr lang="zh-TW" altLang="en-US" dirty="0" smtClean="0"/>
            <a:t>國家運動園區計畫，國家射擊訓練基地</a:t>
          </a:r>
          <a:r>
            <a:rPr lang="en-US" altLang="en-US" dirty="0" smtClean="0"/>
            <a:t>-</a:t>
          </a:r>
          <a:r>
            <a:rPr lang="zh-TW" altLang="en-US" dirty="0" smtClean="0"/>
            <a:t>公西靶場</a:t>
          </a:r>
          <a:r>
            <a:rPr lang="en-US" altLang="en-US" dirty="0" smtClean="0"/>
            <a:t>106</a:t>
          </a:r>
          <a:r>
            <a:rPr lang="zh-TW" altLang="en-US" dirty="0" smtClean="0"/>
            <a:t>年</a:t>
          </a:r>
          <a:r>
            <a:rPr lang="en-US" altLang="en-US" dirty="0" smtClean="0"/>
            <a:t>6</a:t>
          </a:r>
          <a:r>
            <a:rPr lang="zh-TW" altLang="en-US" dirty="0" smtClean="0"/>
            <a:t>月啟用。</a:t>
          </a:r>
          <a:endParaRPr lang="zh-TW" altLang="en-US" dirty="0"/>
        </a:p>
      </dgm:t>
    </dgm:pt>
    <dgm:pt modelId="{A07753C1-7E86-47EF-9792-CE8F148AD298}" type="parTrans" cxnId="{B984CB95-E85C-47DF-A370-25AF42564406}">
      <dgm:prSet/>
      <dgm:spPr/>
      <dgm:t>
        <a:bodyPr/>
        <a:lstStyle/>
        <a:p>
          <a:pPr algn="l"/>
          <a:endParaRPr lang="zh-TW" altLang="en-US">
            <a:solidFill>
              <a:schemeClr val="bg1"/>
            </a:solidFill>
          </a:endParaRPr>
        </a:p>
      </dgm:t>
    </dgm:pt>
    <dgm:pt modelId="{E3991AA2-0DEB-4F07-B895-C3133FBD86BF}" type="sibTrans" cxnId="{B984CB95-E85C-47DF-A370-25AF42564406}">
      <dgm:prSet/>
      <dgm:spPr/>
      <dgm:t>
        <a:bodyPr/>
        <a:lstStyle/>
        <a:p>
          <a:pPr algn="l"/>
          <a:endParaRPr lang="zh-TW" altLang="en-US">
            <a:solidFill>
              <a:schemeClr val="bg1"/>
            </a:solidFill>
          </a:endParaRPr>
        </a:p>
      </dgm:t>
    </dgm:pt>
    <dgm:pt modelId="{0D561930-8E07-469F-BC6B-9BB8F96F7EE0}">
      <dgm:prSet phldrT="[文字]"/>
      <dgm:spPr/>
      <dgm:t>
        <a:bodyPr/>
        <a:lstStyle/>
        <a:p>
          <a:pPr algn="l"/>
          <a:r>
            <a:rPr lang="zh-TW" altLang="en-US" dirty="0" smtClean="0"/>
            <a:t>緊急供水工程暨水庫更新改善計畫，中庄調整池</a:t>
          </a:r>
          <a:r>
            <a:rPr lang="en-US" altLang="en-US" dirty="0" smtClean="0"/>
            <a:t>106</a:t>
          </a:r>
          <a:r>
            <a:rPr lang="zh-TW" altLang="en-US" dirty="0" smtClean="0"/>
            <a:t>年</a:t>
          </a:r>
          <a:r>
            <a:rPr lang="en-US" altLang="en-US" dirty="0" smtClean="0"/>
            <a:t>6</a:t>
          </a:r>
          <a:r>
            <a:rPr lang="zh-TW" altLang="en-US" dirty="0" smtClean="0"/>
            <a:t>月啟用。</a:t>
          </a:r>
          <a:endParaRPr lang="zh-TW" altLang="en-US" dirty="0"/>
        </a:p>
      </dgm:t>
    </dgm:pt>
    <dgm:pt modelId="{38FDDA4A-7537-4C19-88FC-90076A2044A6}" type="parTrans" cxnId="{72310C6E-2398-4CDB-8267-86B0DD01118E}">
      <dgm:prSet/>
      <dgm:spPr/>
      <dgm:t>
        <a:bodyPr/>
        <a:lstStyle/>
        <a:p>
          <a:pPr algn="l"/>
          <a:endParaRPr lang="zh-TW" altLang="en-US">
            <a:solidFill>
              <a:schemeClr val="bg1"/>
            </a:solidFill>
          </a:endParaRPr>
        </a:p>
      </dgm:t>
    </dgm:pt>
    <dgm:pt modelId="{5668691D-B1E7-44E5-85E7-10602CE2DFF5}" type="sibTrans" cxnId="{72310C6E-2398-4CDB-8267-86B0DD01118E}">
      <dgm:prSet/>
      <dgm:spPr/>
      <dgm:t>
        <a:bodyPr/>
        <a:lstStyle/>
        <a:p>
          <a:pPr algn="l"/>
          <a:endParaRPr lang="zh-TW" altLang="en-US">
            <a:solidFill>
              <a:schemeClr val="bg1"/>
            </a:solidFill>
          </a:endParaRPr>
        </a:p>
      </dgm:t>
    </dgm:pt>
    <dgm:pt modelId="{2923B12C-D682-478B-9EFB-2B3343DB8530}">
      <dgm:prSet phldrT="[文字]"/>
      <dgm:spPr/>
      <dgm:t>
        <a:bodyPr/>
        <a:lstStyle/>
        <a:p>
          <a:pPr algn="l"/>
          <a:r>
            <a:rPr lang="zh-TW" altLang="en-US" dirty="0" smtClean="0"/>
            <a:t>臺中、臺北榮民總醫院新門診大樓興建計畫，分別於</a:t>
          </a:r>
          <a:r>
            <a:rPr lang="en-US" altLang="en-US" dirty="0" smtClean="0"/>
            <a:t>106</a:t>
          </a:r>
          <a:r>
            <a:rPr lang="zh-TW" altLang="en-US" dirty="0" smtClean="0"/>
            <a:t>年</a:t>
          </a:r>
          <a:r>
            <a:rPr lang="en-US" altLang="en-US" dirty="0" smtClean="0"/>
            <a:t>5</a:t>
          </a:r>
          <a:r>
            <a:rPr lang="zh-TW" altLang="en-US" dirty="0" smtClean="0"/>
            <a:t>月</a:t>
          </a:r>
          <a:r>
            <a:rPr lang="en-US" altLang="en-US" dirty="0" smtClean="0"/>
            <a:t>9</a:t>
          </a:r>
          <a:r>
            <a:rPr lang="zh-TW" altLang="en-US" dirty="0" smtClean="0"/>
            <a:t>日啟用、</a:t>
          </a:r>
          <a:r>
            <a:rPr lang="en-US" altLang="zh-TW" dirty="0" smtClean="0"/>
            <a:t>5</a:t>
          </a:r>
          <a:r>
            <a:rPr lang="zh-TW" altLang="en-US" dirty="0" smtClean="0"/>
            <a:t>月</a:t>
          </a:r>
          <a:r>
            <a:rPr lang="en-US" altLang="zh-TW" dirty="0" smtClean="0"/>
            <a:t>20</a:t>
          </a:r>
          <a:r>
            <a:rPr lang="zh-TW" altLang="en-US" dirty="0" smtClean="0"/>
            <a:t>日竣工。</a:t>
          </a:r>
          <a:endParaRPr lang="zh-TW" altLang="en-US" dirty="0"/>
        </a:p>
      </dgm:t>
    </dgm:pt>
    <dgm:pt modelId="{E82896C3-07CB-44F2-90C0-410119A7DBA3}" type="parTrans" cxnId="{BC516944-9417-4379-863A-E101EA17C91E}">
      <dgm:prSet/>
      <dgm:spPr/>
      <dgm:t>
        <a:bodyPr/>
        <a:lstStyle/>
        <a:p>
          <a:pPr algn="l"/>
          <a:endParaRPr lang="zh-TW" altLang="en-US">
            <a:solidFill>
              <a:schemeClr val="bg1"/>
            </a:solidFill>
          </a:endParaRPr>
        </a:p>
      </dgm:t>
    </dgm:pt>
    <dgm:pt modelId="{26728C26-2740-4C01-9FBF-BA23C2847506}" type="sibTrans" cxnId="{BC516944-9417-4379-863A-E101EA17C91E}">
      <dgm:prSet/>
      <dgm:spPr/>
      <dgm:t>
        <a:bodyPr/>
        <a:lstStyle/>
        <a:p>
          <a:pPr algn="l"/>
          <a:endParaRPr lang="zh-TW" altLang="en-US">
            <a:solidFill>
              <a:schemeClr val="bg1"/>
            </a:solidFill>
          </a:endParaRPr>
        </a:p>
      </dgm:t>
    </dgm:pt>
    <dgm:pt modelId="{76363AD0-6E8E-45B1-90A3-EB9DDB71D83B}">
      <dgm:prSet phldrT="[文字]"/>
      <dgm:spPr/>
      <dgm:t>
        <a:bodyPr/>
        <a:lstStyle/>
        <a:p>
          <a:pPr algn="l"/>
          <a:r>
            <a:rPr lang="zh-TW" altLang="en-US" dirty="0" smtClean="0"/>
            <a:t>污水下水道建設計畫，文山水資源回收中心</a:t>
          </a:r>
          <a:r>
            <a:rPr lang="en-US" altLang="en-US" dirty="0" smtClean="0"/>
            <a:t>106</a:t>
          </a:r>
          <a:r>
            <a:rPr lang="zh-TW" altLang="en-US" dirty="0" smtClean="0"/>
            <a:t>年</a:t>
          </a:r>
          <a:r>
            <a:rPr lang="en-US" altLang="en-US" dirty="0" smtClean="0"/>
            <a:t>5</a:t>
          </a:r>
          <a:r>
            <a:rPr lang="zh-TW" altLang="en-US" dirty="0" smtClean="0"/>
            <a:t>月通水。</a:t>
          </a:r>
          <a:endParaRPr lang="zh-TW" altLang="en-US" dirty="0"/>
        </a:p>
      </dgm:t>
    </dgm:pt>
    <dgm:pt modelId="{9F0CFF36-FB7D-460A-B7C5-953B6D259D0C}" type="parTrans" cxnId="{502FEF1E-D75B-4B30-AED2-4178BEAA01D7}">
      <dgm:prSet/>
      <dgm:spPr/>
      <dgm:t>
        <a:bodyPr/>
        <a:lstStyle/>
        <a:p>
          <a:pPr algn="l"/>
          <a:endParaRPr lang="zh-TW" altLang="en-US">
            <a:solidFill>
              <a:schemeClr val="bg1"/>
            </a:solidFill>
          </a:endParaRPr>
        </a:p>
      </dgm:t>
    </dgm:pt>
    <dgm:pt modelId="{C325BB94-8439-45B4-B9D5-1219105F128A}" type="sibTrans" cxnId="{502FEF1E-D75B-4B30-AED2-4178BEAA01D7}">
      <dgm:prSet/>
      <dgm:spPr/>
      <dgm:t>
        <a:bodyPr/>
        <a:lstStyle/>
        <a:p>
          <a:pPr algn="l"/>
          <a:endParaRPr lang="zh-TW" altLang="en-US">
            <a:solidFill>
              <a:schemeClr val="bg1"/>
            </a:solidFill>
          </a:endParaRPr>
        </a:p>
      </dgm:t>
    </dgm:pt>
    <dgm:pt modelId="{A8DD9B00-F892-45E9-84F4-6A8E5830E4E0}">
      <dgm:prSet phldrT="[文字]"/>
      <dgm:spPr/>
      <dgm:t>
        <a:bodyPr/>
        <a:lstStyle/>
        <a:p>
          <a:pPr algn="l"/>
          <a:r>
            <a:rPr lang="zh-TW" altLang="en-US" dirty="0" smtClean="0"/>
            <a:t>世大運場館興整建計畫，</a:t>
          </a:r>
          <a:r>
            <a:rPr lang="en-US" altLang="en-US" dirty="0" smtClean="0"/>
            <a:t>53</a:t>
          </a:r>
          <a:r>
            <a:rPr lang="zh-TW" altLang="en-US" dirty="0" smtClean="0"/>
            <a:t>整建案及</a:t>
          </a:r>
          <a:r>
            <a:rPr lang="en-US" altLang="en-US" dirty="0" smtClean="0"/>
            <a:t>2</a:t>
          </a:r>
          <a:r>
            <a:rPr lang="zh-TW" altLang="en-US" dirty="0" smtClean="0"/>
            <a:t>新建案</a:t>
          </a:r>
          <a:r>
            <a:rPr lang="en-US" altLang="en-US" dirty="0" smtClean="0"/>
            <a:t>106</a:t>
          </a:r>
          <a:r>
            <a:rPr lang="zh-TW" altLang="en-US" dirty="0" smtClean="0"/>
            <a:t>年</a:t>
          </a:r>
          <a:r>
            <a:rPr lang="en-US" altLang="zh-TW" dirty="0" smtClean="0"/>
            <a:t>5</a:t>
          </a:r>
          <a:r>
            <a:rPr lang="zh-TW" altLang="en-US" dirty="0" smtClean="0"/>
            <a:t>月底全數完工。</a:t>
          </a:r>
          <a:endParaRPr lang="zh-TW" altLang="en-US" dirty="0"/>
        </a:p>
      </dgm:t>
    </dgm:pt>
    <dgm:pt modelId="{881C3832-C1ED-4836-9721-5BE6BF1FFB0D}" type="parTrans" cxnId="{7E28CA18-CF5E-4CC0-B294-691F25CA99CA}">
      <dgm:prSet/>
      <dgm:spPr/>
      <dgm:t>
        <a:bodyPr/>
        <a:lstStyle/>
        <a:p>
          <a:pPr algn="l"/>
          <a:endParaRPr lang="zh-TW" altLang="en-US">
            <a:solidFill>
              <a:schemeClr val="bg1"/>
            </a:solidFill>
          </a:endParaRPr>
        </a:p>
      </dgm:t>
    </dgm:pt>
    <dgm:pt modelId="{E8B7F463-1A41-4422-85BC-AA8D4CBF9473}" type="sibTrans" cxnId="{7E28CA18-CF5E-4CC0-B294-691F25CA99CA}">
      <dgm:prSet/>
      <dgm:spPr/>
      <dgm:t>
        <a:bodyPr/>
        <a:lstStyle/>
        <a:p>
          <a:pPr algn="l"/>
          <a:endParaRPr lang="zh-TW" altLang="en-US">
            <a:solidFill>
              <a:schemeClr val="bg1"/>
            </a:solidFill>
          </a:endParaRPr>
        </a:p>
      </dgm:t>
    </dgm:pt>
    <dgm:pt modelId="{8B188B51-45A9-4559-91ED-9C173CBB5026}" type="pres">
      <dgm:prSet presAssocID="{B3E0808A-F24A-40BE-88A5-B4DC7179615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5A666A34-9742-41FC-9C11-ECDFC9DC63FF}" type="pres">
      <dgm:prSet presAssocID="{2923B12C-D682-478B-9EFB-2B3343DB8530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F480687-8001-4D92-9B59-F664619F17F2}" type="pres">
      <dgm:prSet presAssocID="{26728C26-2740-4C01-9FBF-BA23C2847506}" presName="sibTrans" presStyleLbl="sibTrans1D1" presStyleIdx="0" presStyleCnt="5"/>
      <dgm:spPr/>
      <dgm:t>
        <a:bodyPr/>
        <a:lstStyle/>
        <a:p>
          <a:endParaRPr lang="zh-TW" altLang="en-US"/>
        </a:p>
      </dgm:t>
    </dgm:pt>
    <dgm:pt modelId="{851523EC-CD86-4E34-945C-FEAF63468C88}" type="pres">
      <dgm:prSet presAssocID="{26728C26-2740-4C01-9FBF-BA23C2847506}" presName="connectorText" presStyleLbl="sibTrans1D1" presStyleIdx="0" presStyleCnt="5"/>
      <dgm:spPr/>
      <dgm:t>
        <a:bodyPr/>
        <a:lstStyle/>
        <a:p>
          <a:endParaRPr lang="zh-TW" altLang="en-US"/>
        </a:p>
      </dgm:t>
    </dgm:pt>
    <dgm:pt modelId="{EF8EAA5A-C7E3-40F1-83C3-75567F73F19E}" type="pres">
      <dgm:prSet presAssocID="{76363AD0-6E8E-45B1-90A3-EB9DDB71D83B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F86C73E-4F7D-4B44-BD76-17ADBD58F021}" type="pres">
      <dgm:prSet presAssocID="{C325BB94-8439-45B4-B9D5-1219105F128A}" presName="sibTrans" presStyleLbl="sibTrans1D1" presStyleIdx="1" presStyleCnt="5"/>
      <dgm:spPr/>
      <dgm:t>
        <a:bodyPr/>
        <a:lstStyle/>
        <a:p>
          <a:endParaRPr lang="zh-TW" altLang="en-US"/>
        </a:p>
      </dgm:t>
    </dgm:pt>
    <dgm:pt modelId="{085226B1-FE5A-4015-BB54-50BF7163803C}" type="pres">
      <dgm:prSet presAssocID="{C325BB94-8439-45B4-B9D5-1219105F128A}" presName="connectorText" presStyleLbl="sibTrans1D1" presStyleIdx="1" presStyleCnt="5"/>
      <dgm:spPr/>
      <dgm:t>
        <a:bodyPr/>
        <a:lstStyle/>
        <a:p>
          <a:endParaRPr lang="zh-TW" altLang="en-US"/>
        </a:p>
      </dgm:t>
    </dgm:pt>
    <dgm:pt modelId="{2705B98F-F5CC-4788-98EA-C7A1A7FB6AAC}" type="pres">
      <dgm:prSet presAssocID="{A8DD9B00-F892-45E9-84F4-6A8E5830E4E0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58042EE-6E53-433C-8AA9-15B79A09CFC4}" type="pres">
      <dgm:prSet presAssocID="{E8B7F463-1A41-4422-85BC-AA8D4CBF9473}" presName="sibTrans" presStyleLbl="sibTrans1D1" presStyleIdx="2" presStyleCnt="5"/>
      <dgm:spPr/>
      <dgm:t>
        <a:bodyPr/>
        <a:lstStyle/>
        <a:p>
          <a:endParaRPr lang="zh-TW" altLang="en-US"/>
        </a:p>
      </dgm:t>
    </dgm:pt>
    <dgm:pt modelId="{1E98EDA5-7364-45E0-ABDA-8D8AE00C747A}" type="pres">
      <dgm:prSet presAssocID="{E8B7F463-1A41-4422-85BC-AA8D4CBF9473}" presName="connectorText" presStyleLbl="sibTrans1D1" presStyleIdx="2" presStyleCnt="5"/>
      <dgm:spPr/>
      <dgm:t>
        <a:bodyPr/>
        <a:lstStyle/>
        <a:p>
          <a:endParaRPr lang="zh-TW" altLang="en-US"/>
        </a:p>
      </dgm:t>
    </dgm:pt>
    <dgm:pt modelId="{3C9D3C54-C6C9-40CF-AE5D-5B8C0371B700}" type="pres">
      <dgm:prSet presAssocID="{BC7DE110-2662-447C-84A4-D6B250C48A8A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FCFF5B0-3A7C-46FC-B815-87795D1901FB}" type="pres">
      <dgm:prSet presAssocID="{884B9645-9134-4030-B6AB-058BB0553EEE}" presName="sibTrans" presStyleLbl="sibTrans1D1" presStyleIdx="3" presStyleCnt="5"/>
      <dgm:spPr/>
      <dgm:t>
        <a:bodyPr/>
        <a:lstStyle/>
        <a:p>
          <a:endParaRPr lang="zh-TW" altLang="en-US"/>
        </a:p>
      </dgm:t>
    </dgm:pt>
    <dgm:pt modelId="{DB6E7369-A97F-4C28-AB92-1C6C1C57A628}" type="pres">
      <dgm:prSet presAssocID="{884B9645-9134-4030-B6AB-058BB0553EEE}" presName="connectorText" presStyleLbl="sibTrans1D1" presStyleIdx="3" presStyleCnt="5"/>
      <dgm:spPr/>
      <dgm:t>
        <a:bodyPr/>
        <a:lstStyle/>
        <a:p>
          <a:endParaRPr lang="zh-TW" altLang="en-US"/>
        </a:p>
      </dgm:t>
    </dgm:pt>
    <dgm:pt modelId="{C3B80478-61A2-4B6D-8C0B-74FDC0AE811F}" type="pres">
      <dgm:prSet presAssocID="{703E0993-CF87-43BD-AE1D-D27EE71CEC1A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DB9E479-15BE-4657-9A6B-A42F7F8FFD60}" type="pres">
      <dgm:prSet presAssocID="{E3991AA2-0DEB-4F07-B895-C3133FBD86BF}" presName="sibTrans" presStyleLbl="sibTrans1D1" presStyleIdx="4" presStyleCnt="5"/>
      <dgm:spPr/>
      <dgm:t>
        <a:bodyPr/>
        <a:lstStyle/>
        <a:p>
          <a:endParaRPr lang="zh-TW" altLang="en-US"/>
        </a:p>
      </dgm:t>
    </dgm:pt>
    <dgm:pt modelId="{D8D542B1-D48D-411F-8028-52363C0CA8E2}" type="pres">
      <dgm:prSet presAssocID="{E3991AA2-0DEB-4F07-B895-C3133FBD86BF}" presName="connectorText" presStyleLbl="sibTrans1D1" presStyleIdx="4" presStyleCnt="5"/>
      <dgm:spPr/>
      <dgm:t>
        <a:bodyPr/>
        <a:lstStyle/>
        <a:p>
          <a:endParaRPr lang="zh-TW" altLang="en-US"/>
        </a:p>
      </dgm:t>
    </dgm:pt>
    <dgm:pt modelId="{40DA2B64-1C1C-4266-9972-89F39B2FECB9}" type="pres">
      <dgm:prSet presAssocID="{0D561930-8E07-469F-BC6B-9BB8F96F7EE0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FCAF75B0-620C-4236-8009-27ADA3B5D6CA}" type="presOf" srcId="{26728C26-2740-4C01-9FBF-BA23C2847506}" destId="{851523EC-CD86-4E34-945C-FEAF63468C88}" srcOrd="1" destOrd="0" presId="urn:microsoft.com/office/officeart/2005/8/layout/bProcess3"/>
    <dgm:cxn modelId="{0943F202-3108-46DC-98DE-8BAD15E90475}" type="presOf" srcId="{B3E0808A-F24A-40BE-88A5-B4DC71796155}" destId="{8B188B51-45A9-4559-91ED-9C173CBB5026}" srcOrd="0" destOrd="0" presId="urn:microsoft.com/office/officeart/2005/8/layout/bProcess3"/>
    <dgm:cxn modelId="{24AA024B-FF60-4014-AF18-5F6B1B52427D}" type="presOf" srcId="{E8B7F463-1A41-4422-85BC-AA8D4CBF9473}" destId="{A58042EE-6E53-433C-8AA9-15B79A09CFC4}" srcOrd="0" destOrd="0" presId="urn:microsoft.com/office/officeart/2005/8/layout/bProcess3"/>
    <dgm:cxn modelId="{73231D6E-D138-41B3-B31C-F3AD6B55DDE4}" srcId="{B3E0808A-F24A-40BE-88A5-B4DC71796155}" destId="{BC7DE110-2662-447C-84A4-D6B250C48A8A}" srcOrd="3" destOrd="0" parTransId="{B6894393-7DCD-4994-991B-C8CBCAAF58A4}" sibTransId="{884B9645-9134-4030-B6AB-058BB0553EEE}"/>
    <dgm:cxn modelId="{41AFCB36-3D54-4990-B4C6-3339B94F4642}" type="presOf" srcId="{2923B12C-D682-478B-9EFB-2B3343DB8530}" destId="{5A666A34-9742-41FC-9C11-ECDFC9DC63FF}" srcOrd="0" destOrd="0" presId="urn:microsoft.com/office/officeart/2005/8/layout/bProcess3"/>
    <dgm:cxn modelId="{9430C6CC-AA9B-422B-BEC2-BE9E11A99924}" type="presOf" srcId="{E3991AA2-0DEB-4F07-B895-C3133FBD86BF}" destId="{D8D542B1-D48D-411F-8028-52363C0CA8E2}" srcOrd="1" destOrd="0" presId="urn:microsoft.com/office/officeart/2005/8/layout/bProcess3"/>
    <dgm:cxn modelId="{A7F7A95D-E416-470A-A662-7B93451AB275}" type="presOf" srcId="{C325BB94-8439-45B4-B9D5-1219105F128A}" destId="{2F86C73E-4F7D-4B44-BD76-17ADBD58F021}" srcOrd="0" destOrd="0" presId="urn:microsoft.com/office/officeart/2005/8/layout/bProcess3"/>
    <dgm:cxn modelId="{BC516944-9417-4379-863A-E101EA17C91E}" srcId="{B3E0808A-F24A-40BE-88A5-B4DC71796155}" destId="{2923B12C-D682-478B-9EFB-2B3343DB8530}" srcOrd="0" destOrd="0" parTransId="{E82896C3-07CB-44F2-90C0-410119A7DBA3}" sibTransId="{26728C26-2740-4C01-9FBF-BA23C2847506}"/>
    <dgm:cxn modelId="{79157601-DD3C-49DB-89F9-7E8ACDC25ED0}" type="presOf" srcId="{E8B7F463-1A41-4422-85BC-AA8D4CBF9473}" destId="{1E98EDA5-7364-45E0-ABDA-8D8AE00C747A}" srcOrd="1" destOrd="0" presId="urn:microsoft.com/office/officeart/2005/8/layout/bProcess3"/>
    <dgm:cxn modelId="{832ED100-F52B-4728-B50D-94AE5A56F255}" type="presOf" srcId="{E3991AA2-0DEB-4F07-B895-C3133FBD86BF}" destId="{EDB9E479-15BE-4657-9A6B-A42F7F8FFD60}" srcOrd="0" destOrd="0" presId="urn:microsoft.com/office/officeart/2005/8/layout/bProcess3"/>
    <dgm:cxn modelId="{B984CB95-E85C-47DF-A370-25AF42564406}" srcId="{B3E0808A-F24A-40BE-88A5-B4DC71796155}" destId="{703E0993-CF87-43BD-AE1D-D27EE71CEC1A}" srcOrd="4" destOrd="0" parTransId="{A07753C1-7E86-47EF-9792-CE8F148AD298}" sibTransId="{E3991AA2-0DEB-4F07-B895-C3133FBD86BF}"/>
    <dgm:cxn modelId="{963D04A8-D2A9-4EBB-B863-42275833AFFB}" type="presOf" srcId="{884B9645-9134-4030-B6AB-058BB0553EEE}" destId="{DB6E7369-A97F-4C28-AB92-1C6C1C57A628}" srcOrd="1" destOrd="0" presId="urn:microsoft.com/office/officeart/2005/8/layout/bProcess3"/>
    <dgm:cxn modelId="{C7B71189-79CE-45B3-B334-FC8EC9118CFE}" type="presOf" srcId="{884B9645-9134-4030-B6AB-058BB0553EEE}" destId="{9FCFF5B0-3A7C-46FC-B815-87795D1901FB}" srcOrd="0" destOrd="0" presId="urn:microsoft.com/office/officeart/2005/8/layout/bProcess3"/>
    <dgm:cxn modelId="{4E80C9C8-258D-4369-A6B2-41BA9E257BAB}" type="presOf" srcId="{C325BB94-8439-45B4-B9D5-1219105F128A}" destId="{085226B1-FE5A-4015-BB54-50BF7163803C}" srcOrd="1" destOrd="0" presId="urn:microsoft.com/office/officeart/2005/8/layout/bProcess3"/>
    <dgm:cxn modelId="{7E28CA18-CF5E-4CC0-B294-691F25CA99CA}" srcId="{B3E0808A-F24A-40BE-88A5-B4DC71796155}" destId="{A8DD9B00-F892-45E9-84F4-6A8E5830E4E0}" srcOrd="2" destOrd="0" parTransId="{881C3832-C1ED-4836-9721-5BE6BF1FFB0D}" sibTransId="{E8B7F463-1A41-4422-85BC-AA8D4CBF9473}"/>
    <dgm:cxn modelId="{72310C6E-2398-4CDB-8267-86B0DD01118E}" srcId="{B3E0808A-F24A-40BE-88A5-B4DC71796155}" destId="{0D561930-8E07-469F-BC6B-9BB8F96F7EE0}" srcOrd="5" destOrd="0" parTransId="{38FDDA4A-7537-4C19-88FC-90076A2044A6}" sibTransId="{5668691D-B1E7-44E5-85E7-10602CE2DFF5}"/>
    <dgm:cxn modelId="{C659D493-17B3-447B-87CC-FF699B851C9B}" type="presOf" srcId="{26728C26-2740-4C01-9FBF-BA23C2847506}" destId="{AF480687-8001-4D92-9B59-F664619F17F2}" srcOrd="0" destOrd="0" presId="urn:microsoft.com/office/officeart/2005/8/layout/bProcess3"/>
    <dgm:cxn modelId="{183A0073-1A23-47F9-94D5-913FDC1D64D7}" type="presOf" srcId="{0D561930-8E07-469F-BC6B-9BB8F96F7EE0}" destId="{40DA2B64-1C1C-4266-9972-89F39B2FECB9}" srcOrd="0" destOrd="0" presId="urn:microsoft.com/office/officeart/2005/8/layout/bProcess3"/>
    <dgm:cxn modelId="{2571A0E8-54A9-4A78-90D6-16587FC87AD8}" type="presOf" srcId="{A8DD9B00-F892-45E9-84F4-6A8E5830E4E0}" destId="{2705B98F-F5CC-4788-98EA-C7A1A7FB6AAC}" srcOrd="0" destOrd="0" presId="urn:microsoft.com/office/officeart/2005/8/layout/bProcess3"/>
    <dgm:cxn modelId="{534C4A50-ED1B-4120-B35B-5FD7D4D1372C}" type="presOf" srcId="{76363AD0-6E8E-45B1-90A3-EB9DDB71D83B}" destId="{EF8EAA5A-C7E3-40F1-83C3-75567F73F19E}" srcOrd="0" destOrd="0" presId="urn:microsoft.com/office/officeart/2005/8/layout/bProcess3"/>
    <dgm:cxn modelId="{3895F23F-55D8-43BB-8883-5C186E7DAF4D}" type="presOf" srcId="{BC7DE110-2662-447C-84A4-D6B250C48A8A}" destId="{3C9D3C54-C6C9-40CF-AE5D-5B8C0371B700}" srcOrd="0" destOrd="0" presId="urn:microsoft.com/office/officeart/2005/8/layout/bProcess3"/>
    <dgm:cxn modelId="{502FEF1E-D75B-4B30-AED2-4178BEAA01D7}" srcId="{B3E0808A-F24A-40BE-88A5-B4DC71796155}" destId="{76363AD0-6E8E-45B1-90A3-EB9DDB71D83B}" srcOrd="1" destOrd="0" parTransId="{9F0CFF36-FB7D-460A-B7C5-953B6D259D0C}" sibTransId="{C325BB94-8439-45B4-B9D5-1219105F128A}"/>
    <dgm:cxn modelId="{0530E2C4-515A-4952-8E34-733E0490C4D8}" type="presOf" srcId="{703E0993-CF87-43BD-AE1D-D27EE71CEC1A}" destId="{C3B80478-61A2-4B6D-8C0B-74FDC0AE811F}" srcOrd="0" destOrd="0" presId="urn:microsoft.com/office/officeart/2005/8/layout/bProcess3"/>
    <dgm:cxn modelId="{C239E89C-BE3F-4778-B182-9F32359CA478}" type="presParOf" srcId="{8B188B51-45A9-4559-91ED-9C173CBB5026}" destId="{5A666A34-9742-41FC-9C11-ECDFC9DC63FF}" srcOrd="0" destOrd="0" presId="urn:microsoft.com/office/officeart/2005/8/layout/bProcess3"/>
    <dgm:cxn modelId="{013F46BE-91EF-4200-92DB-88474FDF8E23}" type="presParOf" srcId="{8B188B51-45A9-4559-91ED-9C173CBB5026}" destId="{AF480687-8001-4D92-9B59-F664619F17F2}" srcOrd="1" destOrd="0" presId="urn:microsoft.com/office/officeart/2005/8/layout/bProcess3"/>
    <dgm:cxn modelId="{EE0929DA-898F-4DFF-B84C-F76FF75209B5}" type="presParOf" srcId="{AF480687-8001-4D92-9B59-F664619F17F2}" destId="{851523EC-CD86-4E34-945C-FEAF63468C88}" srcOrd="0" destOrd="0" presId="urn:microsoft.com/office/officeart/2005/8/layout/bProcess3"/>
    <dgm:cxn modelId="{AED8E82E-DAA9-48AF-A4BC-BD0E9F24C520}" type="presParOf" srcId="{8B188B51-45A9-4559-91ED-9C173CBB5026}" destId="{EF8EAA5A-C7E3-40F1-83C3-75567F73F19E}" srcOrd="2" destOrd="0" presId="urn:microsoft.com/office/officeart/2005/8/layout/bProcess3"/>
    <dgm:cxn modelId="{D8B7B6D5-76FD-43BC-82B7-B046E83C0D85}" type="presParOf" srcId="{8B188B51-45A9-4559-91ED-9C173CBB5026}" destId="{2F86C73E-4F7D-4B44-BD76-17ADBD58F021}" srcOrd="3" destOrd="0" presId="urn:microsoft.com/office/officeart/2005/8/layout/bProcess3"/>
    <dgm:cxn modelId="{5F9BDA17-EAEA-4246-B06C-D89A38D1B2DB}" type="presParOf" srcId="{2F86C73E-4F7D-4B44-BD76-17ADBD58F021}" destId="{085226B1-FE5A-4015-BB54-50BF7163803C}" srcOrd="0" destOrd="0" presId="urn:microsoft.com/office/officeart/2005/8/layout/bProcess3"/>
    <dgm:cxn modelId="{15AC440C-29FB-47C0-A442-C165D4A9B7FA}" type="presParOf" srcId="{8B188B51-45A9-4559-91ED-9C173CBB5026}" destId="{2705B98F-F5CC-4788-98EA-C7A1A7FB6AAC}" srcOrd="4" destOrd="0" presId="urn:microsoft.com/office/officeart/2005/8/layout/bProcess3"/>
    <dgm:cxn modelId="{B46A26BC-E80C-49C5-A2E4-65CE19061811}" type="presParOf" srcId="{8B188B51-45A9-4559-91ED-9C173CBB5026}" destId="{A58042EE-6E53-433C-8AA9-15B79A09CFC4}" srcOrd="5" destOrd="0" presId="urn:microsoft.com/office/officeart/2005/8/layout/bProcess3"/>
    <dgm:cxn modelId="{67876253-7F54-4FCF-A246-AF14A8A0A998}" type="presParOf" srcId="{A58042EE-6E53-433C-8AA9-15B79A09CFC4}" destId="{1E98EDA5-7364-45E0-ABDA-8D8AE00C747A}" srcOrd="0" destOrd="0" presId="urn:microsoft.com/office/officeart/2005/8/layout/bProcess3"/>
    <dgm:cxn modelId="{8347574E-C31F-4D6B-8D9F-32BF5C909351}" type="presParOf" srcId="{8B188B51-45A9-4559-91ED-9C173CBB5026}" destId="{3C9D3C54-C6C9-40CF-AE5D-5B8C0371B700}" srcOrd="6" destOrd="0" presId="urn:microsoft.com/office/officeart/2005/8/layout/bProcess3"/>
    <dgm:cxn modelId="{5874749A-FD4C-4267-ABF5-F0896AF3FA2A}" type="presParOf" srcId="{8B188B51-45A9-4559-91ED-9C173CBB5026}" destId="{9FCFF5B0-3A7C-46FC-B815-87795D1901FB}" srcOrd="7" destOrd="0" presId="urn:microsoft.com/office/officeart/2005/8/layout/bProcess3"/>
    <dgm:cxn modelId="{FF72E97B-713E-47A5-AA94-A9BEDAA3ACD2}" type="presParOf" srcId="{9FCFF5B0-3A7C-46FC-B815-87795D1901FB}" destId="{DB6E7369-A97F-4C28-AB92-1C6C1C57A628}" srcOrd="0" destOrd="0" presId="urn:microsoft.com/office/officeart/2005/8/layout/bProcess3"/>
    <dgm:cxn modelId="{76EEB928-98C6-4FEA-B5CE-EEE11C7ADFDA}" type="presParOf" srcId="{8B188B51-45A9-4559-91ED-9C173CBB5026}" destId="{C3B80478-61A2-4B6D-8C0B-74FDC0AE811F}" srcOrd="8" destOrd="0" presId="urn:microsoft.com/office/officeart/2005/8/layout/bProcess3"/>
    <dgm:cxn modelId="{15253066-EE15-403E-B7EF-9AE8905E91BE}" type="presParOf" srcId="{8B188B51-45A9-4559-91ED-9C173CBB5026}" destId="{EDB9E479-15BE-4657-9A6B-A42F7F8FFD60}" srcOrd="9" destOrd="0" presId="urn:microsoft.com/office/officeart/2005/8/layout/bProcess3"/>
    <dgm:cxn modelId="{D69634CA-AAB3-4C94-AA56-77ED16DBB21F}" type="presParOf" srcId="{EDB9E479-15BE-4657-9A6B-A42F7F8FFD60}" destId="{D8D542B1-D48D-411F-8028-52363C0CA8E2}" srcOrd="0" destOrd="0" presId="urn:microsoft.com/office/officeart/2005/8/layout/bProcess3"/>
    <dgm:cxn modelId="{B7CBAC68-F995-423E-B294-AB17A1B78501}" type="presParOf" srcId="{8B188B51-45A9-4559-91ED-9C173CBB5026}" destId="{40DA2B64-1C1C-4266-9972-89F39B2FECB9}" srcOrd="10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6CE3D7D-F1B1-4EF6-AA65-B9E71633806A}">
      <dsp:nvSpPr>
        <dsp:cNvPr id="0" name=""/>
        <dsp:cNvSpPr/>
      </dsp:nvSpPr>
      <dsp:spPr>
        <a:xfrm>
          <a:off x="4424" y="0"/>
          <a:ext cx="1788913" cy="165618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rPr>
            <a:t>鹿港國家歷史風景區案</a:t>
          </a:r>
          <a:r>
            <a:rPr lang="zh-TW" altLang="en-US" sz="1600" kern="1200" dirty="0" smtClean="0">
              <a:latin typeface="標楷體" pitchFamily="65" charset="-120"/>
              <a:ea typeface="標楷體" pitchFamily="65" charset="-120"/>
            </a:rPr>
            <a:t>，經專案督導，水質淨化等技服案於</a:t>
          </a:r>
          <a:r>
            <a:rPr lang="en-US" altLang="zh-TW" sz="1600" kern="1200" dirty="0" smtClean="0">
              <a:latin typeface="標楷體" pitchFamily="65" charset="-120"/>
              <a:ea typeface="標楷體" pitchFamily="65" charset="-120"/>
            </a:rPr>
            <a:t>106</a:t>
          </a:r>
          <a:r>
            <a:rPr lang="zh-TW" altLang="en-US" sz="1600" kern="1200" dirty="0" smtClean="0">
              <a:latin typeface="標楷體" pitchFamily="65" charset="-120"/>
              <a:ea typeface="標楷體" pitchFamily="65" charset="-120"/>
            </a:rPr>
            <a:t>年</a:t>
          </a:r>
          <a:r>
            <a:rPr lang="en-US" altLang="zh-TW" sz="1600" kern="1200" dirty="0" smtClean="0">
              <a:latin typeface="標楷體" pitchFamily="65" charset="-120"/>
              <a:ea typeface="標楷體" pitchFamily="65" charset="-120"/>
            </a:rPr>
            <a:t>3</a:t>
          </a:r>
          <a:r>
            <a:rPr lang="zh-TW" altLang="en-US" sz="1600" kern="1200" dirty="0" smtClean="0">
              <a:latin typeface="標楷體" pitchFamily="65" charset="-120"/>
              <a:ea typeface="標楷體" pitchFamily="65" charset="-120"/>
            </a:rPr>
            <a:t>月</a:t>
          </a:r>
          <a:r>
            <a:rPr lang="en-US" altLang="zh-TW" sz="1600" kern="1200" dirty="0" smtClean="0">
              <a:latin typeface="標楷體" pitchFamily="65" charset="-120"/>
              <a:ea typeface="標楷體" pitchFamily="65" charset="-120"/>
            </a:rPr>
            <a:t>20</a:t>
          </a:r>
          <a:r>
            <a:rPr lang="zh-TW" altLang="en-US" sz="1600" kern="1200" dirty="0" smtClean="0">
              <a:latin typeface="標楷體" pitchFamily="65" charset="-120"/>
              <a:ea typeface="標楷體" pitchFamily="65" charset="-120"/>
            </a:rPr>
            <a:t>日決標。</a:t>
          </a:r>
          <a:endParaRPr lang="zh-TW" altLang="en-US" sz="1600" kern="1200" dirty="0">
            <a:latin typeface="標楷體" pitchFamily="65" charset="-120"/>
            <a:ea typeface="標楷體" pitchFamily="65" charset="-120"/>
          </a:endParaRPr>
        </a:p>
      </dsp:txBody>
      <dsp:txXfrm>
        <a:off x="4424" y="0"/>
        <a:ext cx="1788913" cy="1656184"/>
      </dsp:txXfrm>
    </dsp:sp>
    <dsp:sp modelId="{F8B1C546-F636-4710-9B47-F3C86FA22AFC}">
      <dsp:nvSpPr>
        <dsp:cNvPr id="0" name=""/>
        <dsp:cNvSpPr/>
      </dsp:nvSpPr>
      <dsp:spPr>
        <a:xfrm>
          <a:off x="2093875" y="0"/>
          <a:ext cx="1788913" cy="165618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rPr>
            <a:t>金門大橋履約保證金事宜</a:t>
          </a:r>
          <a:r>
            <a:rPr lang="zh-TW" altLang="en-US" sz="1600" b="0" kern="1200" dirty="0" smtClean="0">
              <a:latin typeface="標楷體" pitchFamily="65" charset="-120"/>
              <a:ea typeface="標楷體" pitchFamily="65" charset="-120"/>
            </a:rPr>
            <a:t>，於</a:t>
          </a:r>
          <a:r>
            <a:rPr lang="en-US" altLang="zh-TW" sz="1600" b="0" kern="1200" dirty="0" smtClean="0">
              <a:latin typeface="標楷體" pitchFamily="65" charset="-120"/>
              <a:ea typeface="標楷體" pitchFamily="65" charset="-120"/>
            </a:rPr>
            <a:t>106</a:t>
          </a:r>
          <a:r>
            <a:rPr lang="zh-TW" altLang="en-US" sz="1600" b="0" kern="1200" dirty="0" smtClean="0">
              <a:latin typeface="標楷體" pitchFamily="65" charset="-120"/>
              <a:ea typeface="標楷體" pitchFamily="65" charset="-120"/>
            </a:rPr>
            <a:t>年</a:t>
          </a:r>
          <a:r>
            <a:rPr lang="en-US" altLang="zh-TW" sz="1600" b="0" kern="1200" dirty="0" smtClean="0">
              <a:latin typeface="標楷體" pitchFamily="65" charset="-120"/>
              <a:ea typeface="標楷體" pitchFamily="65" charset="-120"/>
            </a:rPr>
            <a:t>3</a:t>
          </a:r>
          <a:r>
            <a:rPr lang="zh-TW" altLang="en-US" sz="1600" b="0" kern="1200" dirty="0" smtClean="0">
              <a:latin typeface="標楷體" pitchFamily="65" charset="-120"/>
              <a:ea typeface="標楷體" pitchFamily="65" charset="-120"/>
            </a:rPr>
            <a:t>月</a:t>
          </a:r>
          <a:r>
            <a:rPr lang="en-US" altLang="zh-TW" sz="1600" b="0" kern="1200" dirty="0" smtClean="0">
              <a:latin typeface="標楷體" pitchFamily="65" charset="-120"/>
              <a:ea typeface="標楷體" pitchFamily="65" charset="-120"/>
            </a:rPr>
            <a:t>13</a:t>
          </a:r>
          <a:r>
            <a:rPr lang="zh-TW" altLang="en-US" sz="1600" b="0" kern="1200" dirty="0" smtClean="0">
              <a:latin typeface="標楷體" pitchFamily="65" charset="-120"/>
              <a:ea typeface="標楷體" pitchFamily="65" charset="-120"/>
            </a:rPr>
            <a:t>日函釋，</a:t>
          </a:r>
          <a:r>
            <a:rPr lang="en-US" altLang="zh-TW" sz="1600" b="0" kern="1200" dirty="0" smtClean="0">
              <a:latin typeface="標楷體" pitchFamily="65" charset="-120"/>
              <a:ea typeface="標楷體" pitchFamily="65" charset="-120"/>
            </a:rPr>
            <a:t>4</a:t>
          </a:r>
          <a:r>
            <a:rPr lang="zh-TW" altLang="en-US" sz="1600" b="0" kern="1200" dirty="0" smtClean="0">
              <a:latin typeface="標楷體" pitchFamily="65" charset="-120"/>
              <a:ea typeface="標楷體" pitchFamily="65" charset="-120"/>
            </a:rPr>
            <a:t>月</a:t>
          </a:r>
          <a:r>
            <a:rPr lang="en-US" altLang="zh-TW" sz="1600" b="0" kern="1200" dirty="0" smtClean="0">
              <a:latin typeface="標楷體" pitchFamily="65" charset="-120"/>
              <a:ea typeface="標楷體" pitchFamily="65" charset="-120"/>
            </a:rPr>
            <a:t>11</a:t>
          </a:r>
          <a:r>
            <a:rPr lang="zh-TW" altLang="zh-TW" sz="1600" b="0" kern="1200" dirty="0" smtClean="0">
              <a:latin typeface="標楷體" pitchFamily="65" charset="-120"/>
              <a:ea typeface="標楷體" pitchFamily="65" charset="-120"/>
            </a:rPr>
            <a:t>、</a:t>
          </a:r>
          <a:r>
            <a:rPr lang="en-US" altLang="zh-TW" sz="1600" b="0" kern="1200" dirty="0" smtClean="0">
              <a:latin typeface="標楷體" pitchFamily="65" charset="-120"/>
              <a:ea typeface="標楷體" pitchFamily="65" charset="-120"/>
            </a:rPr>
            <a:t>13</a:t>
          </a:r>
          <a:r>
            <a:rPr lang="zh-TW" altLang="en-US" sz="1600" b="0" kern="1200" dirty="0" smtClean="0">
              <a:latin typeface="標楷體" pitchFamily="65" charset="-120"/>
              <a:ea typeface="標楷體" pitchFamily="65" charset="-120"/>
            </a:rPr>
            <a:t>日與</a:t>
          </a:r>
          <a:r>
            <a:rPr lang="en-US" altLang="zh-TW" sz="1600" b="0" kern="1200" dirty="0" smtClean="0">
              <a:latin typeface="標楷體" pitchFamily="65" charset="-120"/>
              <a:ea typeface="標楷體" pitchFamily="65" charset="-120"/>
            </a:rPr>
            <a:t>5</a:t>
          </a:r>
          <a:r>
            <a:rPr lang="zh-TW" altLang="en-US" sz="1600" b="0" kern="1200" dirty="0" smtClean="0">
              <a:latin typeface="標楷體" pitchFamily="65" charset="-120"/>
              <a:ea typeface="標楷體" pitchFamily="65" charset="-120"/>
            </a:rPr>
            <a:t>月</a:t>
          </a:r>
          <a:r>
            <a:rPr lang="en-US" altLang="zh-TW" sz="1600" b="0" kern="1200" dirty="0" smtClean="0">
              <a:latin typeface="標楷體" pitchFamily="65" charset="-120"/>
              <a:ea typeface="標楷體" pitchFamily="65" charset="-120"/>
            </a:rPr>
            <a:t>10</a:t>
          </a:r>
          <a:r>
            <a:rPr lang="zh-TW" altLang="en-US" sz="1600" b="0" kern="1200" dirty="0" smtClean="0">
              <a:latin typeface="標楷體" pitchFamily="65" charset="-120"/>
              <a:ea typeface="標楷體" pitchFamily="65" charset="-120"/>
            </a:rPr>
            <a:t>日開會協調。</a:t>
          </a:r>
          <a:endParaRPr lang="zh-TW" altLang="en-US" sz="1600" kern="1200" dirty="0">
            <a:latin typeface="標楷體" pitchFamily="65" charset="-120"/>
            <a:ea typeface="標楷體" pitchFamily="65" charset="-120"/>
          </a:endParaRPr>
        </a:p>
      </dsp:txBody>
      <dsp:txXfrm>
        <a:off x="2093875" y="0"/>
        <a:ext cx="1788913" cy="1656184"/>
      </dsp:txXfrm>
    </dsp:sp>
    <dsp:sp modelId="{52CE7AB0-BB83-48C1-A06C-989A8C691136}">
      <dsp:nvSpPr>
        <dsp:cNvPr id="0" name=""/>
        <dsp:cNvSpPr/>
      </dsp:nvSpPr>
      <dsp:spPr>
        <a:xfrm>
          <a:off x="4187750" y="0"/>
          <a:ext cx="1788913" cy="165618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1600" kern="120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rPr>
            <a:t>南迴鐵路潮州段電氣化</a:t>
          </a:r>
          <a:r>
            <a:rPr lang="zh-TW" altLang="en-US" sz="1600" kern="1200" dirty="0" smtClean="0">
              <a:latin typeface="標楷體" pitchFamily="65" charset="-120"/>
              <a:ea typeface="標楷體" pitchFamily="65" charset="-120"/>
            </a:rPr>
            <a:t>，</a:t>
          </a:r>
          <a:r>
            <a:rPr lang="en-US" altLang="zh-TW" sz="1600" kern="1200" dirty="0" smtClean="0">
              <a:latin typeface="標楷體" pitchFamily="65" charset="-120"/>
              <a:ea typeface="標楷體" pitchFamily="65" charset="-120"/>
            </a:rPr>
            <a:t>106</a:t>
          </a:r>
          <a:r>
            <a:rPr lang="zh-TW" altLang="en-US" sz="1600" kern="1200" dirty="0" smtClean="0">
              <a:latin typeface="標楷體" pitchFamily="65" charset="-120"/>
              <a:ea typeface="標楷體" pitchFamily="65" charset="-120"/>
            </a:rPr>
            <a:t>年</a:t>
          </a:r>
          <a:r>
            <a:rPr lang="en-US" altLang="zh-TW" sz="1600" kern="1200" dirty="0" smtClean="0">
              <a:latin typeface="標楷體" pitchFamily="65" charset="-120"/>
              <a:ea typeface="標楷體" pitchFamily="65" charset="-120"/>
            </a:rPr>
            <a:t>1</a:t>
          </a:r>
          <a:r>
            <a:rPr lang="zh-TW" altLang="en-US" sz="1600" kern="1200" dirty="0" smtClean="0">
              <a:latin typeface="標楷體" pitchFamily="65" charset="-120"/>
              <a:ea typeface="標楷體" pitchFamily="65" charset="-120"/>
            </a:rPr>
            <a:t>月</a:t>
          </a:r>
          <a:r>
            <a:rPr lang="en-US" altLang="zh-TW" sz="1600" kern="1200" dirty="0" smtClean="0">
              <a:latin typeface="標楷體" pitchFamily="65" charset="-120"/>
              <a:ea typeface="標楷體" pitchFamily="65" charset="-120"/>
            </a:rPr>
            <a:t>6</a:t>
          </a:r>
          <a:r>
            <a:rPr lang="zh-TW" altLang="en-US" sz="1600" kern="1200" dirty="0" smtClean="0">
              <a:latin typeface="標楷體" pitchFamily="65" charset="-120"/>
              <a:ea typeface="標楷體" pitchFamily="65" charset="-120"/>
            </a:rPr>
            <a:t>日訪查協處，</a:t>
          </a:r>
          <a:r>
            <a:rPr lang="en-US" altLang="zh-TW" sz="1600" kern="1200" dirty="0" smtClean="0">
              <a:latin typeface="標楷體" pitchFamily="65" charset="-120"/>
              <a:ea typeface="標楷體" pitchFamily="65" charset="-120"/>
            </a:rPr>
            <a:t>C712A</a:t>
          </a:r>
          <a:r>
            <a:rPr lang="zh-TW" altLang="en-US" sz="1600" kern="1200" dirty="0" smtClean="0">
              <a:latin typeface="標楷體" pitchFamily="65" charset="-120"/>
              <a:ea typeface="標楷體" pitchFamily="65" charset="-120"/>
            </a:rPr>
            <a:t>標</a:t>
          </a:r>
          <a:r>
            <a:rPr lang="en-US" altLang="zh-TW" sz="1600" kern="1200" dirty="0" smtClean="0">
              <a:latin typeface="標楷體" pitchFamily="65" charset="-120"/>
              <a:ea typeface="標楷體" pitchFamily="65" charset="-120"/>
            </a:rPr>
            <a:t>106</a:t>
          </a:r>
          <a:r>
            <a:rPr lang="zh-TW" altLang="en-US" sz="1600" kern="1200" dirty="0" smtClean="0">
              <a:latin typeface="標楷體" pitchFamily="65" charset="-120"/>
              <a:ea typeface="標楷體" pitchFamily="65" charset="-120"/>
            </a:rPr>
            <a:t>年</a:t>
          </a:r>
          <a:r>
            <a:rPr lang="en-US" altLang="zh-TW" sz="1600" kern="1200" dirty="0" smtClean="0">
              <a:latin typeface="標楷體" pitchFamily="65" charset="-120"/>
              <a:ea typeface="標楷體" pitchFamily="65" charset="-120"/>
            </a:rPr>
            <a:t>4</a:t>
          </a:r>
          <a:r>
            <a:rPr lang="zh-TW" altLang="en-US" sz="1600" kern="1200" dirty="0" smtClean="0">
              <a:latin typeface="標楷體" pitchFamily="65" charset="-120"/>
              <a:ea typeface="標楷體" pitchFamily="65" charset="-120"/>
            </a:rPr>
            <a:t>月</a:t>
          </a:r>
          <a:r>
            <a:rPr lang="en-US" altLang="zh-TW" sz="1600" kern="1200" dirty="0" smtClean="0">
              <a:latin typeface="標楷體" pitchFamily="65" charset="-120"/>
              <a:ea typeface="標楷體" pitchFamily="65" charset="-120"/>
            </a:rPr>
            <a:t>17</a:t>
          </a:r>
          <a:r>
            <a:rPr lang="zh-TW" altLang="en-US" sz="1600" kern="1200" dirty="0" smtClean="0">
              <a:latin typeface="標楷體" pitchFamily="65" charset="-120"/>
              <a:ea typeface="標楷體" pitchFamily="65" charset="-120"/>
            </a:rPr>
            <a:t>日決標，另</a:t>
          </a:r>
          <a:r>
            <a:rPr lang="en-US" altLang="zh-TW" sz="1600" kern="1200" dirty="0" smtClean="0">
              <a:latin typeface="標楷體" pitchFamily="65" charset="-120"/>
              <a:ea typeface="標楷體" pitchFamily="65" charset="-120"/>
            </a:rPr>
            <a:t>2</a:t>
          </a:r>
          <a:r>
            <a:rPr lang="zh-TW" altLang="en-US" sz="1600" kern="1200" dirty="0" smtClean="0">
              <a:latin typeface="標楷體" pitchFamily="65" charset="-120"/>
              <a:ea typeface="標楷體" pitchFamily="65" charset="-120"/>
            </a:rPr>
            <a:t>標改採最有利標。</a:t>
          </a:r>
          <a:endParaRPr lang="zh-TW" altLang="en-US" sz="1600" kern="1200" dirty="0">
            <a:latin typeface="標楷體" pitchFamily="65" charset="-120"/>
            <a:ea typeface="標楷體" pitchFamily="65" charset="-120"/>
          </a:endParaRPr>
        </a:p>
      </dsp:txBody>
      <dsp:txXfrm>
        <a:off x="4187750" y="0"/>
        <a:ext cx="1788913" cy="1656184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91655B4-1E7E-40E2-A142-54A02B93214A}">
      <dsp:nvSpPr>
        <dsp:cNvPr id="0" name=""/>
        <dsp:cNvSpPr/>
      </dsp:nvSpPr>
      <dsp:spPr>
        <a:xfrm>
          <a:off x="4424" y="0"/>
          <a:ext cx="1788913" cy="147616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1600" kern="120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rPr>
            <a:t>板新供水二期計畫</a:t>
          </a:r>
          <a:r>
            <a:rPr lang="zh-TW" altLang="en-US" sz="1600" b="0" kern="1200" dirty="0" smtClean="0">
              <a:latin typeface="標楷體" pitchFamily="65" charset="-120"/>
              <a:ea typeface="標楷體" pitchFamily="65" charset="-120"/>
              <a:cs typeface="Arial" charset="0"/>
            </a:rPr>
            <a:t>，督導用地及場址污染問題，</a:t>
          </a:r>
          <a:r>
            <a:rPr lang="en-US" altLang="zh-TW" sz="1600" b="0" kern="1200" dirty="0" smtClean="0">
              <a:latin typeface="標楷體" pitchFamily="65" charset="-120"/>
              <a:ea typeface="標楷體" pitchFamily="65" charset="-120"/>
              <a:cs typeface="Arial" charset="0"/>
            </a:rPr>
            <a:t>106</a:t>
          </a:r>
          <a:r>
            <a:rPr lang="zh-TW" altLang="en-US" sz="1600" b="0" kern="1200" dirty="0" smtClean="0">
              <a:latin typeface="標楷體" pitchFamily="65" charset="-120"/>
              <a:ea typeface="標楷體" pitchFamily="65" charset="-120"/>
              <a:cs typeface="Arial" charset="0"/>
            </a:rPr>
            <a:t>年</a:t>
          </a:r>
          <a:r>
            <a:rPr lang="en-US" altLang="zh-TW" sz="1600" b="0" kern="1200" dirty="0" smtClean="0">
              <a:latin typeface="標楷體" pitchFamily="65" charset="-120"/>
              <a:ea typeface="標楷體" pitchFamily="65" charset="-120"/>
              <a:cs typeface="Arial" charset="0"/>
            </a:rPr>
            <a:t>5</a:t>
          </a:r>
          <a:r>
            <a:rPr lang="zh-TW" altLang="en-US" sz="1600" b="0" kern="1200" dirty="0" smtClean="0">
              <a:latin typeface="標楷體" pitchFamily="65" charset="-120"/>
              <a:ea typeface="標楷體" pitchFamily="65" charset="-120"/>
              <a:cs typeface="Arial" charset="0"/>
            </a:rPr>
            <a:t>月</a:t>
          </a:r>
          <a:r>
            <a:rPr lang="en-US" altLang="zh-TW" sz="1600" b="0" kern="1200" dirty="0" smtClean="0">
              <a:latin typeface="標楷體" pitchFamily="65" charset="-120"/>
              <a:ea typeface="標楷體" pitchFamily="65" charset="-120"/>
              <a:cs typeface="Arial" charset="0"/>
            </a:rPr>
            <a:t>1</a:t>
          </a:r>
          <a:r>
            <a:rPr lang="zh-TW" altLang="en-US" sz="1600" b="0" kern="1200" dirty="0" smtClean="0">
              <a:latin typeface="標楷體" pitchFamily="65" charset="-120"/>
              <a:ea typeface="標楷體" pitchFamily="65" charset="-120"/>
              <a:cs typeface="Arial" charset="0"/>
            </a:rPr>
            <a:t>日通過修正計畫。</a:t>
          </a:r>
          <a:endParaRPr lang="zh-TW" altLang="en-US" sz="1600" b="0" kern="1200" dirty="0">
            <a:latin typeface="標楷體" pitchFamily="65" charset="-120"/>
            <a:ea typeface="標楷體" pitchFamily="65" charset="-120"/>
          </a:endParaRPr>
        </a:p>
      </dsp:txBody>
      <dsp:txXfrm>
        <a:off x="4424" y="0"/>
        <a:ext cx="1788913" cy="1476164"/>
      </dsp:txXfrm>
    </dsp:sp>
    <dsp:sp modelId="{8A175D51-B3FC-4DBF-BC9D-C97206EF5C0D}">
      <dsp:nvSpPr>
        <dsp:cNvPr id="0" name=""/>
        <dsp:cNvSpPr/>
      </dsp:nvSpPr>
      <dsp:spPr>
        <a:xfrm>
          <a:off x="2093875" y="0"/>
          <a:ext cx="1788913" cy="147616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1600" kern="120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rPr>
            <a:t>沙崙綠能科學城</a:t>
          </a:r>
          <a:r>
            <a:rPr lang="zh-TW" altLang="en-US" sz="1600" kern="1200" dirty="0" smtClean="0">
              <a:latin typeface="標楷體" pitchFamily="65" charset="-120"/>
              <a:ea typeface="標楷體" pitchFamily="65" charset="-120"/>
            </a:rPr>
            <a:t>，於督導會報列管，</a:t>
          </a:r>
          <a:r>
            <a:rPr lang="zh-TW" altLang="zh-TW" sz="1600" b="0" kern="1200" dirty="0" smtClean="0">
              <a:latin typeface="標楷體" pitchFamily="65" charset="-120"/>
              <a:ea typeface="標楷體" pitchFamily="65" charset="-120"/>
            </a:rPr>
            <a:t>106</a:t>
          </a:r>
          <a:r>
            <a:rPr lang="zh-TW" altLang="en-US" sz="1600" b="0" kern="1200" dirty="0" smtClean="0">
              <a:latin typeface="標楷體" pitchFamily="65" charset="-120"/>
              <a:ea typeface="標楷體" pitchFamily="65" charset="-120"/>
            </a:rPr>
            <a:t>年</a:t>
          </a:r>
          <a:r>
            <a:rPr lang="zh-TW" altLang="zh-TW" sz="1600" b="0" kern="1200" dirty="0" smtClean="0">
              <a:latin typeface="標楷體" pitchFamily="65" charset="-120"/>
              <a:ea typeface="標楷體" pitchFamily="65" charset="-120"/>
            </a:rPr>
            <a:t>1</a:t>
          </a:r>
          <a:r>
            <a:rPr lang="zh-TW" altLang="en-US" sz="1600" b="0" kern="1200" dirty="0" smtClean="0">
              <a:latin typeface="標楷體" pitchFamily="65" charset="-120"/>
              <a:ea typeface="標楷體" pitchFamily="65" charset="-120"/>
            </a:rPr>
            <a:t>月</a:t>
          </a:r>
          <a:r>
            <a:rPr lang="zh-TW" altLang="zh-TW" sz="1600" b="0" kern="1200" dirty="0" smtClean="0">
              <a:latin typeface="標楷體" pitchFamily="65" charset="-120"/>
              <a:ea typeface="標楷體" pitchFamily="65" charset="-120"/>
            </a:rPr>
            <a:t>25</a:t>
          </a:r>
          <a:r>
            <a:rPr lang="zh-TW" altLang="en-US" sz="1600" b="0" kern="1200" dirty="0" smtClean="0">
              <a:latin typeface="標楷體" pitchFamily="65" charset="-120"/>
              <a:ea typeface="標楷體" pitchFamily="65" charset="-120"/>
            </a:rPr>
            <a:t>日取得</a:t>
          </a:r>
          <a:r>
            <a:rPr lang="zh-TW" altLang="zh-TW" sz="1600" b="0" kern="1200" dirty="0" smtClean="0">
              <a:latin typeface="標楷體" pitchFamily="65" charset="-120"/>
              <a:ea typeface="標楷體" pitchFamily="65" charset="-120"/>
            </a:rPr>
            <a:t>土地先期作業使用</a:t>
          </a:r>
          <a:r>
            <a:rPr lang="zh-TW" altLang="en-US" sz="1600" b="0" kern="1200" dirty="0" smtClean="0">
              <a:latin typeface="標楷體" pitchFamily="65" charset="-120"/>
              <a:ea typeface="標楷體" pitchFamily="65" charset="-120"/>
            </a:rPr>
            <a:t>同意</a:t>
          </a:r>
          <a:r>
            <a:rPr lang="zh-TW" altLang="zh-TW" sz="1600" b="0" kern="1200" dirty="0" smtClean="0">
              <a:latin typeface="標楷體" pitchFamily="65" charset="-120"/>
              <a:ea typeface="標楷體" pitchFamily="65" charset="-120"/>
            </a:rPr>
            <a:t>。</a:t>
          </a:r>
          <a:endParaRPr lang="zh-TW" altLang="en-US" sz="1600" b="0" kern="1200" dirty="0">
            <a:latin typeface="標楷體" pitchFamily="65" charset="-120"/>
            <a:ea typeface="標楷體" pitchFamily="65" charset="-120"/>
            <a:cs typeface="Arial" charset="0"/>
          </a:endParaRPr>
        </a:p>
      </dsp:txBody>
      <dsp:txXfrm>
        <a:off x="2093875" y="0"/>
        <a:ext cx="1788913" cy="1476164"/>
      </dsp:txXfrm>
    </dsp:sp>
    <dsp:sp modelId="{10B39DD1-D90A-43BA-8D32-2DC181DED677}">
      <dsp:nvSpPr>
        <dsp:cNvPr id="0" name=""/>
        <dsp:cNvSpPr/>
      </dsp:nvSpPr>
      <dsp:spPr>
        <a:xfrm>
          <a:off x="4183326" y="0"/>
          <a:ext cx="1788913" cy="147616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rPr>
            <a:t>台</a:t>
          </a:r>
          <a:r>
            <a:rPr lang="en-US" altLang="zh-TW" sz="1600" kern="120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rPr>
            <a:t>9</a:t>
          </a:r>
          <a:r>
            <a:rPr lang="zh-TW" altLang="en-US" sz="1600" kern="120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rPr>
            <a:t>線蘇花改</a:t>
          </a:r>
          <a:r>
            <a:rPr kumimoji="0" lang="zh-TW" altLang="en-US" sz="1600" b="0" kern="1200" dirty="0" smtClean="0">
              <a:latin typeface="標楷體" pitchFamily="65" charset="-120"/>
              <a:ea typeface="標楷體" pitchFamily="65" charset="-120"/>
              <a:cs typeface="Arial" charset="0"/>
            </a:rPr>
            <a:t>，專案列管協調，已完成</a:t>
          </a:r>
          <a:r>
            <a:rPr lang="zh-TW" altLang="zh-TW" sz="1600" b="0" kern="1200" dirty="0" smtClean="0">
              <a:latin typeface="標楷體" pitchFamily="65" charset="-120"/>
              <a:ea typeface="標楷體" pitchFamily="65" charset="-120"/>
              <a:cs typeface="Arial" charset="0"/>
            </a:rPr>
            <a:t>漢本遺址</a:t>
          </a:r>
          <a:r>
            <a:rPr lang="zh-TW" altLang="en-US" sz="1600" b="0" kern="1200" dirty="0" smtClean="0">
              <a:latin typeface="標楷體" pitchFamily="65" charset="-120"/>
              <a:ea typeface="標楷體" pitchFamily="65" charset="-120"/>
              <a:cs typeface="Arial" charset="0"/>
            </a:rPr>
            <a:t>考古工作，於</a:t>
          </a:r>
          <a:r>
            <a:rPr lang="en-US" altLang="zh-TW" sz="1600" b="0" kern="1200" dirty="0" smtClean="0">
              <a:latin typeface="標楷體" pitchFamily="65" charset="-120"/>
              <a:ea typeface="標楷體" pitchFamily="65" charset="-120"/>
              <a:cs typeface="Arial" charset="0"/>
            </a:rPr>
            <a:t>106</a:t>
          </a:r>
          <a:r>
            <a:rPr lang="zh-TW" altLang="en-US" sz="1600" b="0" kern="1200" dirty="0" smtClean="0">
              <a:latin typeface="標楷體" pitchFamily="65" charset="-120"/>
              <a:ea typeface="標楷體" pitchFamily="65" charset="-120"/>
              <a:cs typeface="Arial" charset="0"/>
            </a:rPr>
            <a:t>年</a:t>
          </a:r>
          <a:r>
            <a:rPr lang="en-US" altLang="zh-TW" sz="1600" b="0" kern="1200" dirty="0" smtClean="0">
              <a:latin typeface="標楷體" pitchFamily="65" charset="-120"/>
              <a:ea typeface="標楷體" pitchFamily="65" charset="-120"/>
              <a:cs typeface="Arial" charset="0"/>
            </a:rPr>
            <a:t>3</a:t>
          </a:r>
          <a:r>
            <a:rPr lang="zh-TW" altLang="en-US" sz="1600" b="0" kern="1200" dirty="0" smtClean="0">
              <a:latin typeface="標楷體" pitchFamily="65" charset="-120"/>
              <a:ea typeface="標楷體" pitchFamily="65" charset="-120"/>
              <a:cs typeface="Arial" charset="0"/>
            </a:rPr>
            <a:t>月底復工。</a:t>
          </a:r>
          <a:endParaRPr lang="zh-TW" altLang="en-US" sz="1600" b="0" kern="1200" dirty="0">
            <a:latin typeface="標楷體" pitchFamily="65" charset="-120"/>
            <a:ea typeface="標楷體" pitchFamily="65" charset="-120"/>
            <a:cs typeface="Arial" charset="0"/>
          </a:endParaRPr>
        </a:p>
      </dsp:txBody>
      <dsp:txXfrm>
        <a:off x="4183326" y="0"/>
        <a:ext cx="1788913" cy="1476164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D5BFC1D-D9CF-4042-B4CE-515D66EAEEA2}">
      <dsp:nvSpPr>
        <dsp:cNvPr id="0" name=""/>
        <dsp:cNvSpPr/>
      </dsp:nvSpPr>
      <dsp:spPr>
        <a:xfrm>
          <a:off x="985" y="0"/>
          <a:ext cx="2859855" cy="122413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700" b="0" kern="120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  <a:cs typeface="Arial" charset="0"/>
            </a:rPr>
            <a:t>衛武營藝術文化中心</a:t>
          </a:r>
          <a:r>
            <a:rPr lang="zh-TW" altLang="en-US" sz="1700" b="0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Arial" charset="0"/>
            </a:rPr>
            <a:t>，</a:t>
          </a:r>
          <a:r>
            <a:rPr lang="zh-TW" altLang="en-US" sz="1700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rPr>
            <a:t>協助使照申請與消防勘驗，已</a:t>
          </a:r>
          <a:r>
            <a:rPr lang="zh-TW" altLang="en-US" sz="1700" b="0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Arial" charset="0"/>
            </a:rPr>
            <a:t>於</a:t>
          </a:r>
          <a:r>
            <a:rPr lang="en-US" altLang="zh-TW" sz="1700" b="0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Arial" charset="0"/>
            </a:rPr>
            <a:t>106</a:t>
          </a:r>
          <a:r>
            <a:rPr lang="zh-TW" altLang="en-US" sz="1700" b="0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Arial" charset="0"/>
            </a:rPr>
            <a:t>年</a:t>
          </a:r>
          <a:r>
            <a:rPr lang="en-US" altLang="zh-TW" sz="1700" b="0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Arial" charset="0"/>
            </a:rPr>
            <a:t>3</a:t>
          </a:r>
          <a:r>
            <a:rPr lang="zh-TW" altLang="en-US" sz="1700" b="0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Arial" charset="0"/>
            </a:rPr>
            <a:t>月底取得使用執照</a:t>
          </a:r>
          <a:r>
            <a:rPr lang="zh-TW" altLang="en-US" sz="1700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rPr>
            <a:t>。</a:t>
          </a:r>
          <a:endParaRPr lang="zh-TW" altLang="en-US" sz="1700" b="0" kern="1200" dirty="0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sp:txBody>
      <dsp:txXfrm>
        <a:off x="985" y="0"/>
        <a:ext cx="2859855" cy="1224136"/>
      </dsp:txXfrm>
    </dsp:sp>
    <dsp:sp modelId="{6BFAD29A-A928-4FE4-B5C3-1AAA46F0F537}">
      <dsp:nvSpPr>
        <dsp:cNvPr id="0" name=""/>
        <dsp:cNvSpPr/>
      </dsp:nvSpPr>
      <dsp:spPr>
        <a:xfrm>
          <a:off x="3341297" y="0"/>
          <a:ext cx="2671047" cy="122413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latinLnBrk="1" hangingPunct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zh-TW" altLang="en-US" sz="1700" b="0" kern="120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  <a:cs typeface="Arial" charset="0"/>
            </a:rPr>
            <a:t>國家生技研究園區</a:t>
          </a:r>
          <a:r>
            <a:rPr kumimoji="0" lang="zh-TW" altLang="en-US" sz="1700" b="0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Arial" charset="0"/>
            </a:rPr>
            <a:t>，專案列管督導，</a:t>
          </a:r>
          <a:r>
            <a:rPr lang="en-US" altLang="zh-TW" sz="1700" b="0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rPr>
            <a:t>106</a:t>
          </a:r>
          <a:r>
            <a:rPr lang="zh-TW" altLang="en-US" sz="1700" b="0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rPr>
            <a:t>年</a:t>
          </a:r>
          <a:r>
            <a:rPr lang="en-US" altLang="zh-TW" sz="1700" b="0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rPr>
            <a:t>4</a:t>
          </a:r>
          <a:r>
            <a:rPr lang="zh-TW" altLang="en-US" sz="1700" b="0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rPr>
            <a:t>月底所有建築結構及外牆皆已完成。</a:t>
          </a:r>
          <a:endParaRPr lang="zh-TW" altLang="en-US" sz="1700" b="0" kern="1200" dirty="0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sp:txBody>
      <dsp:txXfrm>
        <a:off x="3341297" y="0"/>
        <a:ext cx="2671047" cy="1224136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7921197-6CD9-4420-83A1-6E243E0ABDAD}">
      <dsp:nvSpPr>
        <dsp:cNvPr id="0" name=""/>
        <dsp:cNvSpPr/>
      </dsp:nvSpPr>
      <dsp:spPr>
        <a:xfrm>
          <a:off x="0" y="468054"/>
          <a:ext cx="2376264" cy="950505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750" tIns="15875" rIns="0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500" b="1" kern="1200" dirty="0" smtClean="0"/>
            <a:t>招標</a:t>
          </a:r>
          <a:endParaRPr lang="en-US" altLang="zh-TW" sz="2500" b="1" kern="1200" dirty="0" smtClean="0"/>
        </a:p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500" b="1" kern="1200" dirty="0" smtClean="0"/>
            <a:t>採購</a:t>
          </a:r>
          <a:endParaRPr lang="zh-TW" altLang="en-US" sz="2500" b="1" kern="1200" dirty="0"/>
        </a:p>
      </dsp:txBody>
      <dsp:txXfrm>
        <a:off x="0" y="468054"/>
        <a:ext cx="2376264" cy="950505"/>
      </dsp:txXfrm>
    </dsp:sp>
    <dsp:sp modelId="{E3223842-F699-4D7C-A9E6-DD94462CB5C4}">
      <dsp:nvSpPr>
        <dsp:cNvPr id="0" name=""/>
        <dsp:cNvSpPr/>
      </dsp:nvSpPr>
      <dsp:spPr>
        <a:xfrm>
          <a:off x="0" y="2160239"/>
          <a:ext cx="2376264" cy="950505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750" tIns="15875" rIns="0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500" b="1" kern="1200" dirty="0" smtClean="0"/>
            <a:t>用地</a:t>
          </a:r>
          <a:endParaRPr lang="en-US" altLang="zh-TW" sz="2500" b="1" kern="1200" dirty="0" smtClean="0"/>
        </a:p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500" b="1" kern="1200" dirty="0" smtClean="0"/>
            <a:t>取得</a:t>
          </a:r>
          <a:endParaRPr lang="zh-TW" altLang="en-US" sz="2500" b="1" kern="1200" dirty="0"/>
        </a:p>
      </dsp:txBody>
      <dsp:txXfrm>
        <a:off x="0" y="2160239"/>
        <a:ext cx="2376264" cy="950505"/>
      </dsp:txXfrm>
    </dsp:sp>
    <dsp:sp modelId="{33F17441-E90B-49A5-8A43-EB0E30CB2FC6}">
      <dsp:nvSpPr>
        <dsp:cNvPr id="0" name=""/>
        <dsp:cNvSpPr/>
      </dsp:nvSpPr>
      <dsp:spPr>
        <a:xfrm>
          <a:off x="0" y="3730018"/>
          <a:ext cx="2376264" cy="950505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750" tIns="15875" rIns="0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500" b="1" kern="1200" dirty="0" smtClean="0"/>
            <a:t>工程</a:t>
          </a:r>
          <a:endParaRPr lang="en-US" altLang="zh-TW" sz="2500" b="1" kern="1200" dirty="0" smtClean="0"/>
        </a:p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500" b="1" kern="1200" dirty="0" smtClean="0"/>
            <a:t>執行</a:t>
          </a:r>
          <a:endParaRPr lang="zh-TW" altLang="en-US" sz="2500" b="1" kern="1200" dirty="0"/>
        </a:p>
      </dsp:txBody>
      <dsp:txXfrm>
        <a:off x="0" y="3730018"/>
        <a:ext cx="2376264" cy="950505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624606E-3F44-47E6-BA14-116A2C7E1548}">
      <dsp:nvSpPr>
        <dsp:cNvPr id="0" name=""/>
        <dsp:cNvSpPr/>
      </dsp:nvSpPr>
      <dsp:spPr>
        <a:xfrm>
          <a:off x="0" y="0"/>
          <a:ext cx="8604956" cy="1992821"/>
        </a:xfrm>
        <a:prstGeom prst="roundRect">
          <a:avLst>
            <a:gd name="adj" fmla="val 10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132AF1D-5C8A-4FEB-973E-A107DEF04517}">
      <dsp:nvSpPr>
        <dsp:cNvPr id="0" name=""/>
        <dsp:cNvSpPr/>
      </dsp:nvSpPr>
      <dsp:spPr>
        <a:xfrm>
          <a:off x="259136" y="265709"/>
          <a:ext cx="1244105" cy="1461402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C3238D-DE9B-4453-B584-970BB9C582F6}">
      <dsp:nvSpPr>
        <dsp:cNvPr id="0" name=""/>
        <dsp:cNvSpPr/>
      </dsp:nvSpPr>
      <dsp:spPr>
        <a:xfrm rot="10800000">
          <a:off x="259136" y="1992821"/>
          <a:ext cx="1244105" cy="2435670"/>
        </a:xfrm>
        <a:prstGeom prst="round2SameRect">
          <a:avLst>
            <a:gd name="adj1" fmla="val 10500"/>
            <a:gd name="adj2" fmla="val 0"/>
          </a:avLst>
        </a:prstGeom>
        <a:solidFill>
          <a:schemeClr val="accent3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>
              <a:solidFill>
                <a:schemeClr val="tx1"/>
              </a:solidFill>
            </a:rPr>
            <a:t>台</a:t>
          </a:r>
          <a:r>
            <a:rPr lang="en-US" altLang="en-US" sz="1600" kern="1200" dirty="0" smtClean="0">
              <a:solidFill>
                <a:schemeClr val="tx1"/>
              </a:solidFill>
            </a:rPr>
            <a:t>9</a:t>
          </a:r>
          <a:r>
            <a:rPr lang="zh-TW" altLang="en-US" sz="1600" kern="1200" dirty="0" smtClean="0">
              <a:solidFill>
                <a:schemeClr val="tx1"/>
              </a:solidFill>
            </a:rPr>
            <a:t>線南迴公路拓寬改善後續計畫，多良橋</a:t>
          </a:r>
          <a:r>
            <a:rPr lang="en-US" altLang="zh-TW" sz="1600" kern="1200" dirty="0" smtClean="0">
              <a:solidFill>
                <a:schemeClr val="tx1"/>
              </a:solidFill>
            </a:rPr>
            <a:t>106</a:t>
          </a:r>
          <a:r>
            <a:rPr lang="zh-TW" altLang="en-US" sz="1600" kern="1200" dirty="0" smtClean="0">
              <a:solidFill>
                <a:schemeClr val="tx1"/>
              </a:solidFill>
            </a:rPr>
            <a:t>年</a:t>
          </a:r>
          <a:r>
            <a:rPr lang="en-US" altLang="zh-TW" sz="1600" kern="1200" dirty="0" smtClean="0">
              <a:solidFill>
                <a:schemeClr val="tx1"/>
              </a:solidFill>
            </a:rPr>
            <a:t>1</a:t>
          </a:r>
          <a:r>
            <a:rPr lang="zh-TW" altLang="en-US" sz="1600" kern="1200" dirty="0" smtClean="0">
              <a:solidFill>
                <a:schemeClr val="tx1"/>
              </a:solidFill>
            </a:rPr>
            <a:t>月</a:t>
          </a:r>
          <a:r>
            <a:rPr lang="en-US" altLang="zh-TW" sz="1600" kern="1200" dirty="0" smtClean="0">
              <a:solidFill>
                <a:schemeClr val="tx1"/>
              </a:solidFill>
            </a:rPr>
            <a:t>24</a:t>
          </a:r>
          <a:r>
            <a:rPr lang="zh-TW" altLang="en-US" sz="1600" kern="1200" dirty="0" smtClean="0">
              <a:solidFill>
                <a:schemeClr val="tx1"/>
              </a:solidFill>
            </a:rPr>
            <a:t>日通車。</a:t>
          </a:r>
          <a:endParaRPr lang="zh-TW" altLang="en-US" sz="1600" kern="1200" dirty="0">
            <a:solidFill>
              <a:schemeClr val="tx1"/>
            </a:solidFill>
          </a:endParaRPr>
        </a:p>
      </dsp:txBody>
      <dsp:txXfrm rot="10800000">
        <a:off x="259136" y="1992821"/>
        <a:ext cx="1244105" cy="2435670"/>
      </dsp:txXfrm>
    </dsp:sp>
    <dsp:sp modelId="{D72433AB-A753-44B6-A6CA-0304734D37E4}">
      <dsp:nvSpPr>
        <dsp:cNvPr id="0" name=""/>
        <dsp:cNvSpPr/>
      </dsp:nvSpPr>
      <dsp:spPr>
        <a:xfrm>
          <a:off x="1627651" y="265709"/>
          <a:ext cx="1244105" cy="1461402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7665A1E-5308-4714-8930-28C29F095949}">
      <dsp:nvSpPr>
        <dsp:cNvPr id="0" name=""/>
        <dsp:cNvSpPr/>
      </dsp:nvSpPr>
      <dsp:spPr>
        <a:xfrm rot="10800000">
          <a:off x="1627651" y="1992821"/>
          <a:ext cx="1244105" cy="2435670"/>
        </a:xfrm>
        <a:prstGeom prst="round2SameRect">
          <a:avLst>
            <a:gd name="adj1" fmla="val 10500"/>
            <a:gd name="adj2" fmla="val 0"/>
          </a:avLst>
        </a:prstGeom>
        <a:solidFill>
          <a:schemeClr val="accent3">
            <a:alpha val="90000"/>
            <a:hueOff val="0"/>
            <a:satOff val="0"/>
            <a:lumOff val="0"/>
            <a:alphaOff val="-8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t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>
              <a:solidFill>
                <a:schemeClr val="tx1"/>
              </a:solidFill>
            </a:rPr>
            <a:t>桃園國際機場聯外捷運，</a:t>
          </a:r>
          <a:r>
            <a:rPr lang="en-US" altLang="en-US" sz="1600" kern="1200" dirty="0" smtClean="0">
              <a:solidFill>
                <a:schemeClr val="tx1"/>
              </a:solidFill>
            </a:rPr>
            <a:t>106</a:t>
          </a:r>
          <a:r>
            <a:rPr lang="zh-TW" altLang="en-US" sz="1600" kern="1200" dirty="0" smtClean="0">
              <a:solidFill>
                <a:schemeClr val="tx1"/>
              </a:solidFill>
            </a:rPr>
            <a:t>年</a:t>
          </a:r>
          <a:r>
            <a:rPr lang="en-US" altLang="en-US" sz="1600" kern="1200" dirty="0" smtClean="0">
              <a:solidFill>
                <a:schemeClr val="tx1"/>
              </a:solidFill>
            </a:rPr>
            <a:t>3</a:t>
          </a:r>
          <a:r>
            <a:rPr lang="zh-TW" altLang="en-US" sz="1600" kern="1200" dirty="0" smtClean="0">
              <a:solidFill>
                <a:schemeClr val="tx1"/>
              </a:solidFill>
            </a:rPr>
            <a:t>月</a:t>
          </a:r>
          <a:r>
            <a:rPr lang="en-US" altLang="zh-TW" sz="1600" kern="1200" dirty="0" smtClean="0">
              <a:solidFill>
                <a:schemeClr val="tx1"/>
              </a:solidFill>
            </a:rPr>
            <a:t>2</a:t>
          </a:r>
          <a:r>
            <a:rPr lang="zh-TW" altLang="en-US" sz="1600" kern="1200" dirty="0" smtClean="0">
              <a:solidFill>
                <a:schemeClr val="tx1"/>
              </a:solidFill>
            </a:rPr>
            <a:t>日通車。</a:t>
          </a:r>
          <a:endParaRPr lang="zh-TW" altLang="en-US" sz="1600" kern="1200" dirty="0">
            <a:solidFill>
              <a:schemeClr val="tx1"/>
            </a:solidFill>
          </a:endParaRPr>
        </a:p>
      </dsp:txBody>
      <dsp:txXfrm rot="10800000">
        <a:off x="1627651" y="1992821"/>
        <a:ext cx="1244105" cy="2435670"/>
      </dsp:txXfrm>
    </dsp:sp>
    <dsp:sp modelId="{EB22F805-B9BE-45A1-BF1B-D3A161E56A2B}">
      <dsp:nvSpPr>
        <dsp:cNvPr id="0" name=""/>
        <dsp:cNvSpPr/>
      </dsp:nvSpPr>
      <dsp:spPr>
        <a:xfrm>
          <a:off x="2996167" y="265709"/>
          <a:ext cx="1244105" cy="1461402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8CB2549-83EE-41EF-BF4C-584BDA023089}">
      <dsp:nvSpPr>
        <dsp:cNvPr id="0" name=""/>
        <dsp:cNvSpPr/>
      </dsp:nvSpPr>
      <dsp:spPr>
        <a:xfrm rot="10800000">
          <a:off x="2996167" y="1992821"/>
          <a:ext cx="1244105" cy="2435670"/>
        </a:xfrm>
        <a:prstGeom prst="round2SameRect">
          <a:avLst>
            <a:gd name="adj1" fmla="val 10500"/>
            <a:gd name="adj2" fmla="val 0"/>
          </a:avLst>
        </a:prstGeom>
        <a:solidFill>
          <a:schemeClr val="accent3">
            <a:alpha val="90000"/>
            <a:hueOff val="0"/>
            <a:satOff val="0"/>
            <a:lumOff val="0"/>
            <a:alphaOff val="-16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>
              <a:solidFill>
                <a:schemeClr val="tx1"/>
              </a:solidFill>
            </a:rPr>
            <a:t>大林廠第三重油加氫脫硫工場，</a:t>
          </a:r>
          <a:r>
            <a:rPr lang="en-US" altLang="en-US" sz="1600" kern="1200" dirty="0" smtClean="0">
              <a:solidFill>
                <a:schemeClr val="tx1"/>
              </a:solidFill>
            </a:rPr>
            <a:t>106</a:t>
          </a:r>
          <a:r>
            <a:rPr lang="zh-TW" altLang="en-US" sz="1600" kern="1200" dirty="0" smtClean="0">
              <a:solidFill>
                <a:schemeClr val="tx1"/>
              </a:solidFill>
            </a:rPr>
            <a:t>年</a:t>
          </a:r>
          <a:r>
            <a:rPr lang="en-US" altLang="en-US" sz="1600" kern="1200" dirty="0" smtClean="0">
              <a:solidFill>
                <a:schemeClr val="tx1"/>
              </a:solidFill>
            </a:rPr>
            <a:t>3</a:t>
          </a:r>
          <a:r>
            <a:rPr lang="zh-TW" altLang="en-US" sz="1600" kern="1200" dirty="0" smtClean="0">
              <a:solidFill>
                <a:schemeClr val="tx1"/>
              </a:solidFill>
            </a:rPr>
            <a:t>月</a:t>
          </a:r>
          <a:r>
            <a:rPr lang="en-US" altLang="en-US" sz="1600" kern="1200" dirty="0" smtClean="0">
              <a:solidFill>
                <a:schemeClr val="tx1"/>
              </a:solidFill>
            </a:rPr>
            <a:t>1</a:t>
          </a:r>
          <a:r>
            <a:rPr lang="en-US" altLang="zh-TW" sz="1600" kern="1200" dirty="0" smtClean="0">
              <a:solidFill>
                <a:schemeClr val="tx1"/>
              </a:solidFill>
            </a:rPr>
            <a:t>3</a:t>
          </a:r>
          <a:r>
            <a:rPr lang="zh-TW" altLang="en-US" sz="1600" kern="1200" dirty="0" smtClean="0">
              <a:solidFill>
                <a:schemeClr val="tx1"/>
              </a:solidFill>
            </a:rPr>
            <a:t>日工場完工進油試運轉。</a:t>
          </a:r>
          <a:endParaRPr lang="zh-TW" altLang="en-US" sz="1600" kern="1200" dirty="0">
            <a:solidFill>
              <a:schemeClr val="tx1"/>
            </a:solidFill>
          </a:endParaRPr>
        </a:p>
      </dsp:txBody>
      <dsp:txXfrm rot="10800000">
        <a:off x="2996167" y="1992821"/>
        <a:ext cx="1244105" cy="2435670"/>
      </dsp:txXfrm>
    </dsp:sp>
    <dsp:sp modelId="{FEB77414-24AE-4F02-9CBC-A37A674A9B6B}">
      <dsp:nvSpPr>
        <dsp:cNvPr id="0" name=""/>
        <dsp:cNvSpPr/>
      </dsp:nvSpPr>
      <dsp:spPr>
        <a:xfrm>
          <a:off x="4364683" y="265709"/>
          <a:ext cx="1244105" cy="1461402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B89524-8C3A-4FA9-9116-83B463EDDF62}">
      <dsp:nvSpPr>
        <dsp:cNvPr id="0" name=""/>
        <dsp:cNvSpPr/>
      </dsp:nvSpPr>
      <dsp:spPr>
        <a:xfrm rot="10800000">
          <a:off x="4364683" y="1992821"/>
          <a:ext cx="1244105" cy="2435670"/>
        </a:xfrm>
        <a:prstGeom prst="round2SameRect">
          <a:avLst>
            <a:gd name="adj1" fmla="val 10500"/>
            <a:gd name="adj2" fmla="val 0"/>
          </a:avLst>
        </a:prstGeom>
        <a:solidFill>
          <a:schemeClr val="accent3">
            <a:alpha val="90000"/>
            <a:hueOff val="0"/>
            <a:satOff val="0"/>
            <a:lumOff val="0"/>
            <a:alphaOff val="-24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>
              <a:solidFill>
                <a:schemeClr val="tx1"/>
              </a:solidFill>
            </a:rPr>
            <a:t>林口電廠更新擴建計畫，二號機</a:t>
          </a:r>
          <a:r>
            <a:rPr lang="en-US" altLang="en-US" sz="1600" kern="1200" dirty="0" smtClean="0">
              <a:solidFill>
                <a:schemeClr val="tx1"/>
              </a:solidFill>
            </a:rPr>
            <a:t>106</a:t>
          </a:r>
          <a:r>
            <a:rPr lang="zh-TW" altLang="en-US" sz="1600" kern="1200" dirty="0" smtClean="0">
              <a:solidFill>
                <a:schemeClr val="tx1"/>
              </a:solidFill>
            </a:rPr>
            <a:t>年</a:t>
          </a:r>
          <a:r>
            <a:rPr lang="en-US" altLang="en-US" sz="1600" kern="1200" dirty="0" smtClean="0">
              <a:solidFill>
                <a:schemeClr val="tx1"/>
              </a:solidFill>
            </a:rPr>
            <a:t>3</a:t>
          </a:r>
          <a:r>
            <a:rPr lang="zh-TW" altLang="en-US" sz="1600" kern="1200" dirty="0" smtClean="0">
              <a:solidFill>
                <a:schemeClr val="tx1"/>
              </a:solidFill>
            </a:rPr>
            <a:t>月</a:t>
          </a:r>
          <a:r>
            <a:rPr lang="en-US" altLang="en-US" sz="1600" kern="1200" dirty="0" smtClean="0">
              <a:solidFill>
                <a:schemeClr val="tx1"/>
              </a:solidFill>
            </a:rPr>
            <a:t>24</a:t>
          </a:r>
          <a:r>
            <a:rPr lang="zh-TW" altLang="en-US" sz="1600" kern="1200" dirty="0" smtClean="0">
              <a:solidFill>
                <a:schemeClr val="tx1"/>
              </a:solidFill>
            </a:rPr>
            <a:t>日商轉。</a:t>
          </a:r>
          <a:endParaRPr lang="zh-TW" altLang="en-US" sz="1600" kern="1200" dirty="0">
            <a:solidFill>
              <a:schemeClr val="tx1"/>
            </a:solidFill>
          </a:endParaRPr>
        </a:p>
      </dsp:txBody>
      <dsp:txXfrm rot="10800000">
        <a:off x="4364683" y="1992821"/>
        <a:ext cx="1244105" cy="2435670"/>
      </dsp:txXfrm>
    </dsp:sp>
    <dsp:sp modelId="{1307DA6A-A91F-4AF3-9639-27550C5D5A92}">
      <dsp:nvSpPr>
        <dsp:cNvPr id="0" name=""/>
        <dsp:cNvSpPr/>
      </dsp:nvSpPr>
      <dsp:spPr>
        <a:xfrm>
          <a:off x="5733198" y="265709"/>
          <a:ext cx="1244105" cy="1461402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3B70C0-249A-4691-A988-CF3E74FDF86F}">
      <dsp:nvSpPr>
        <dsp:cNvPr id="0" name=""/>
        <dsp:cNvSpPr/>
      </dsp:nvSpPr>
      <dsp:spPr>
        <a:xfrm rot="10800000">
          <a:off x="5733198" y="1992821"/>
          <a:ext cx="1244105" cy="2435670"/>
        </a:xfrm>
        <a:prstGeom prst="round2SameRect">
          <a:avLst>
            <a:gd name="adj1" fmla="val 10500"/>
            <a:gd name="adj2" fmla="val 0"/>
          </a:avLst>
        </a:prstGeom>
        <a:solidFill>
          <a:schemeClr val="accent3">
            <a:alpha val="90000"/>
            <a:hueOff val="0"/>
            <a:satOff val="0"/>
            <a:lumOff val="0"/>
            <a:alphaOff val="-32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>
              <a:solidFill>
                <a:schemeClr val="tx1"/>
              </a:solidFill>
            </a:rPr>
            <a:t>臺中榮總第一醫療大樓耐震補強及外牆美化作業計畫，</a:t>
          </a:r>
          <a:r>
            <a:rPr lang="en-US" altLang="en-US" sz="1600" kern="1200" dirty="0" smtClean="0">
              <a:solidFill>
                <a:schemeClr val="tx1"/>
              </a:solidFill>
            </a:rPr>
            <a:t>106</a:t>
          </a:r>
          <a:r>
            <a:rPr lang="zh-TW" altLang="en-US" sz="1600" kern="1200" dirty="0" smtClean="0">
              <a:solidFill>
                <a:schemeClr val="tx1"/>
              </a:solidFill>
            </a:rPr>
            <a:t>年</a:t>
          </a:r>
          <a:r>
            <a:rPr lang="en-US" altLang="en-US" sz="1600" kern="1200" dirty="0" smtClean="0">
              <a:solidFill>
                <a:schemeClr val="tx1"/>
              </a:solidFill>
            </a:rPr>
            <a:t>3</a:t>
          </a:r>
          <a:r>
            <a:rPr lang="zh-TW" altLang="en-US" sz="1600" kern="1200" dirty="0" smtClean="0">
              <a:solidFill>
                <a:schemeClr val="tx1"/>
              </a:solidFill>
            </a:rPr>
            <a:t>月</a:t>
          </a:r>
          <a:r>
            <a:rPr lang="en-US" altLang="en-US" sz="1600" kern="1200" dirty="0" smtClean="0">
              <a:solidFill>
                <a:schemeClr val="tx1"/>
              </a:solidFill>
            </a:rPr>
            <a:t>28</a:t>
          </a:r>
          <a:r>
            <a:rPr lang="zh-TW" altLang="en-US" sz="1600" kern="1200" dirty="0" smtClean="0">
              <a:solidFill>
                <a:schemeClr val="tx1"/>
              </a:solidFill>
            </a:rPr>
            <a:t>日竣工。</a:t>
          </a:r>
          <a:endParaRPr lang="zh-TW" altLang="en-US" sz="1600" kern="1200" dirty="0">
            <a:solidFill>
              <a:schemeClr val="tx1"/>
            </a:solidFill>
          </a:endParaRPr>
        </a:p>
      </dsp:txBody>
      <dsp:txXfrm rot="10800000">
        <a:off x="5733198" y="1992821"/>
        <a:ext cx="1244105" cy="2435670"/>
      </dsp:txXfrm>
    </dsp:sp>
    <dsp:sp modelId="{59C1B8A3-9D19-4FBD-BABD-B9667109BA7C}">
      <dsp:nvSpPr>
        <dsp:cNvPr id="0" name=""/>
        <dsp:cNvSpPr/>
      </dsp:nvSpPr>
      <dsp:spPr>
        <a:xfrm>
          <a:off x="7101714" y="265709"/>
          <a:ext cx="1244105" cy="1461402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6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EA8F1F-4EF4-4C6C-912F-C1DDD397AB86}">
      <dsp:nvSpPr>
        <dsp:cNvPr id="0" name=""/>
        <dsp:cNvSpPr/>
      </dsp:nvSpPr>
      <dsp:spPr>
        <a:xfrm rot="10800000">
          <a:off x="7101714" y="1992821"/>
          <a:ext cx="1244105" cy="2435670"/>
        </a:xfrm>
        <a:prstGeom prst="round2SameRect">
          <a:avLst>
            <a:gd name="adj1" fmla="val 10500"/>
            <a:gd name="adj2" fmla="val 0"/>
          </a:avLst>
        </a:prstGeom>
        <a:solidFill>
          <a:schemeClr val="accent3">
            <a:alpha val="90000"/>
            <a:hueOff val="0"/>
            <a:satOff val="0"/>
            <a:lumOff val="0"/>
            <a:alphaOff val="-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kern="1200" dirty="0" smtClean="0">
              <a:solidFill>
                <a:schemeClr val="tx1"/>
              </a:solidFill>
            </a:rPr>
            <a:t>板新供水二期計畫，清水加壓站、光復抽水加壓站</a:t>
          </a:r>
          <a:r>
            <a:rPr lang="en-US" altLang="zh-TW" sz="1400" kern="1200" dirty="0" smtClean="0">
              <a:solidFill>
                <a:schemeClr val="tx1"/>
              </a:solidFill>
            </a:rPr>
            <a:t>(</a:t>
          </a:r>
          <a:r>
            <a:rPr lang="zh-TW" altLang="en-US" sz="1400" kern="1200" dirty="0" smtClean="0">
              <a:solidFill>
                <a:schemeClr val="tx1"/>
              </a:solidFill>
            </a:rPr>
            <a:t>第一階段</a:t>
          </a:r>
          <a:r>
            <a:rPr lang="en-US" altLang="zh-TW" sz="1400" kern="1200" dirty="0" smtClean="0">
              <a:solidFill>
                <a:schemeClr val="tx1"/>
              </a:solidFill>
            </a:rPr>
            <a:t>)</a:t>
          </a:r>
          <a:r>
            <a:rPr lang="zh-TW" altLang="en-US" sz="1400" kern="1200" dirty="0" smtClean="0">
              <a:solidFill>
                <a:schemeClr val="tx1"/>
              </a:solidFill>
            </a:rPr>
            <a:t>分別於</a:t>
          </a:r>
          <a:r>
            <a:rPr lang="en-US" altLang="zh-TW" sz="1400" kern="1200" dirty="0" smtClean="0">
              <a:solidFill>
                <a:schemeClr val="tx1"/>
              </a:solidFill>
            </a:rPr>
            <a:t>106</a:t>
          </a:r>
          <a:r>
            <a:rPr lang="zh-TW" altLang="en-US" sz="1400" kern="1200" dirty="0" smtClean="0">
              <a:solidFill>
                <a:schemeClr val="tx1"/>
              </a:solidFill>
            </a:rPr>
            <a:t>年</a:t>
          </a:r>
          <a:r>
            <a:rPr lang="en-US" altLang="zh-TW" sz="1400" kern="1200" dirty="0" smtClean="0">
              <a:solidFill>
                <a:schemeClr val="tx1"/>
              </a:solidFill>
            </a:rPr>
            <a:t>3</a:t>
          </a:r>
          <a:r>
            <a:rPr lang="zh-TW" altLang="en-US" sz="1400" kern="1200" dirty="0" smtClean="0">
              <a:solidFill>
                <a:schemeClr val="tx1"/>
              </a:solidFill>
            </a:rPr>
            <a:t>月</a:t>
          </a:r>
          <a:r>
            <a:rPr lang="en-US" altLang="zh-TW" sz="1400" kern="1200" dirty="0" smtClean="0">
              <a:solidFill>
                <a:schemeClr val="tx1"/>
              </a:solidFill>
            </a:rPr>
            <a:t>10</a:t>
          </a:r>
          <a:r>
            <a:rPr lang="zh-TW" altLang="en-US" sz="1400" kern="1200" dirty="0" smtClean="0">
              <a:solidFill>
                <a:schemeClr val="tx1"/>
              </a:solidFill>
            </a:rPr>
            <a:t>日、</a:t>
          </a:r>
          <a:r>
            <a:rPr lang="en-US" altLang="zh-TW" sz="1400" kern="1200" dirty="0" smtClean="0">
              <a:solidFill>
                <a:schemeClr val="tx1"/>
              </a:solidFill>
            </a:rPr>
            <a:t>4</a:t>
          </a:r>
          <a:r>
            <a:rPr lang="zh-TW" altLang="en-US" sz="1400" kern="1200" dirty="0" smtClean="0">
              <a:solidFill>
                <a:schemeClr val="tx1"/>
              </a:solidFill>
            </a:rPr>
            <a:t>月</a:t>
          </a:r>
          <a:r>
            <a:rPr lang="en-US" altLang="zh-TW" sz="1400" kern="1200" dirty="0" smtClean="0">
              <a:solidFill>
                <a:schemeClr val="tx1"/>
              </a:solidFill>
            </a:rPr>
            <a:t>18</a:t>
          </a:r>
          <a:r>
            <a:rPr lang="zh-TW" altLang="en-US" sz="1400" kern="1200" dirty="0" smtClean="0">
              <a:solidFill>
                <a:schemeClr val="tx1"/>
              </a:solidFill>
            </a:rPr>
            <a:t>日啟用。</a:t>
          </a:r>
          <a:endParaRPr lang="zh-TW" altLang="en-US" sz="1400" kern="1200" dirty="0">
            <a:solidFill>
              <a:schemeClr val="tx1"/>
            </a:solidFill>
          </a:endParaRPr>
        </a:p>
      </dsp:txBody>
      <dsp:txXfrm rot="10800000">
        <a:off x="7101714" y="1992821"/>
        <a:ext cx="1244105" cy="2435670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F480687-8001-4D92-9B59-F664619F17F2}">
      <dsp:nvSpPr>
        <dsp:cNvPr id="0" name=""/>
        <dsp:cNvSpPr/>
      </dsp:nvSpPr>
      <dsp:spPr>
        <a:xfrm>
          <a:off x="2415043" y="1096185"/>
          <a:ext cx="52380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23801" y="45720"/>
              </a:lnTo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l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>
            <a:solidFill>
              <a:schemeClr val="bg1"/>
            </a:solidFill>
          </a:endParaRPr>
        </a:p>
      </dsp:txBody>
      <dsp:txXfrm>
        <a:off x="2663083" y="1139133"/>
        <a:ext cx="27720" cy="5544"/>
      </dsp:txXfrm>
    </dsp:sp>
    <dsp:sp modelId="{5A666A34-9742-41FC-9C11-ECDFC9DC63FF}">
      <dsp:nvSpPr>
        <dsp:cNvPr id="0" name=""/>
        <dsp:cNvSpPr/>
      </dsp:nvSpPr>
      <dsp:spPr>
        <a:xfrm>
          <a:off x="6403" y="418773"/>
          <a:ext cx="2410439" cy="1446263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700" kern="1200" dirty="0" smtClean="0"/>
            <a:t>臺中、臺北榮民總醫院新門診大樓興建計畫，分別於</a:t>
          </a:r>
          <a:r>
            <a:rPr lang="en-US" altLang="en-US" sz="1700" kern="1200" dirty="0" smtClean="0"/>
            <a:t>106</a:t>
          </a:r>
          <a:r>
            <a:rPr lang="zh-TW" altLang="en-US" sz="1700" kern="1200" dirty="0" smtClean="0"/>
            <a:t>年</a:t>
          </a:r>
          <a:r>
            <a:rPr lang="en-US" altLang="en-US" sz="1700" kern="1200" dirty="0" smtClean="0"/>
            <a:t>5</a:t>
          </a:r>
          <a:r>
            <a:rPr lang="zh-TW" altLang="en-US" sz="1700" kern="1200" dirty="0" smtClean="0"/>
            <a:t>月</a:t>
          </a:r>
          <a:r>
            <a:rPr lang="en-US" altLang="en-US" sz="1700" kern="1200" dirty="0" smtClean="0"/>
            <a:t>9</a:t>
          </a:r>
          <a:r>
            <a:rPr lang="zh-TW" altLang="en-US" sz="1700" kern="1200" dirty="0" smtClean="0"/>
            <a:t>日啟用、</a:t>
          </a:r>
          <a:r>
            <a:rPr lang="en-US" altLang="zh-TW" sz="1700" kern="1200" dirty="0" smtClean="0"/>
            <a:t>5</a:t>
          </a:r>
          <a:r>
            <a:rPr lang="zh-TW" altLang="en-US" sz="1700" kern="1200" dirty="0" smtClean="0"/>
            <a:t>月</a:t>
          </a:r>
          <a:r>
            <a:rPr lang="en-US" altLang="zh-TW" sz="1700" kern="1200" dirty="0" smtClean="0"/>
            <a:t>20</a:t>
          </a:r>
          <a:r>
            <a:rPr lang="zh-TW" altLang="en-US" sz="1700" kern="1200" dirty="0" smtClean="0"/>
            <a:t>日竣工。</a:t>
          </a:r>
          <a:endParaRPr lang="zh-TW" altLang="en-US" sz="1700" kern="1200" dirty="0"/>
        </a:p>
      </dsp:txBody>
      <dsp:txXfrm>
        <a:off x="6403" y="418773"/>
        <a:ext cx="2410439" cy="1446263"/>
      </dsp:txXfrm>
    </dsp:sp>
    <dsp:sp modelId="{2F86C73E-4F7D-4B44-BD76-17ADBD58F021}">
      <dsp:nvSpPr>
        <dsp:cNvPr id="0" name=""/>
        <dsp:cNvSpPr/>
      </dsp:nvSpPr>
      <dsp:spPr>
        <a:xfrm>
          <a:off x="5379883" y="1096185"/>
          <a:ext cx="52380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23801" y="45720"/>
              </a:lnTo>
            </a:path>
          </a:pathLst>
        </a:custGeom>
        <a:noFill/>
        <a:ln w="9525" cap="flat" cmpd="sng" algn="ctr">
          <a:solidFill>
            <a:schemeClr val="accent3">
              <a:hueOff val="2812566"/>
              <a:satOff val="-4220"/>
              <a:lumOff val="-686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l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>
            <a:solidFill>
              <a:schemeClr val="bg1"/>
            </a:solidFill>
          </a:endParaRPr>
        </a:p>
      </dsp:txBody>
      <dsp:txXfrm>
        <a:off x="5627924" y="1139133"/>
        <a:ext cx="27720" cy="5544"/>
      </dsp:txXfrm>
    </dsp:sp>
    <dsp:sp modelId="{EF8EAA5A-C7E3-40F1-83C3-75567F73F19E}">
      <dsp:nvSpPr>
        <dsp:cNvPr id="0" name=""/>
        <dsp:cNvSpPr/>
      </dsp:nvSpPr>
      <dsp:spPr>
        <a:xfrm>
          <a:off x="2971244" y="418773"/>
          <a:ext cx="2410439" cy="1446263"/>
        </a:xfrm>
        <a:prstGeom prst="rect">
          <a:avLst/>
        </a:prstGeom>
        <a:gradFill rotWithShape="0">
          <a:gsLst>
            <a:gs pos="0">
              <a:schemeClr val="accent3">
                <a:hueOff val="2250053"/>
                <a:satOff val="-3376"/>
                <a:lumOff val="-549"/>
                <a:alphaOff val="0"/>
                <a:tint val="50000"/>
                <a:satMod val="300000"/>
              </a:schemeClr>
            </a:gs>
            <a:gs pos="35000">
              <a:schemeClr val="accent3">
                <a:hueOff val="2250053"/>
                <a:satOff val="-3376"/>
                <a:lumOff val="-549"/>
                <a:alphaOff val="0"/>
                <a:tint val="37000"/>
                <a:satMod val="300000"/>
              </a:schemeClr>
            </a:gs>
            <a:gs pos="100000">
              <a:schemeClr val="accent3">
                <a:hueOff val="2250053"/>
                <a:satOff val="-3376"/>
                <a:lumOff val="-549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700" kern="1200" dirty="0" smtClean="0"/>
            <a:t>污水下水道建設計畫，文山水資源回收中心</a:t>
          </a:r>
          <a:r>
            <a:rPr lang="en-US" altLang="en-US" sz="1700" kern="1200" dirty="0" smtClean="0"/>
            <a:t>106</a:t>
          </a:r>
          <a:r>
            <a:rPr lang="zh-TW" altLang="en-US" sz="1700" kern="1200" dirty="0" smtClean="0"/>
            <a:t>年</a:t>
          </a:r>
          <a:r>
            <a:rPr lang="en-US" altLang="en-US" sz="1700" kern="1200" dirty="0" smtClean="0"/>
            <a:t>5</a:t>
          </a:r>
          <a:r>
            <a:rPr lang="zh-TW" altLang="en-US" sz="1700" kern="1200" dirty="0" smtClean="0"/>
            <a:t>月通水。</a:t>
          </a:r>
          <a:endParaRPr lang="zh-TW" altLang="en-US" sz="1700" kern="1200" dirty="0"/>
        </a:p>
      </dsp:txBody>
      <dsp:txXfrm>
        <a:off x="2971244" y="418773"/>
        <a:ext cx="2410439" cy="1446263"/>
      </dsp:txXfrm>
    </dsp:sp>
    <dsp:sp modelId="{A58042EE-6E53-433C-8AA9-15B79A09CFC4}">
      <dsp:nvSpPr>
        <dsp:cNvPr id="0" name=""/>
        <dsp:cNvSpPr/>
      </dsp:nvSpPr>
      <dsp:spPr>
        <a:xfrm>
          <a:off x="1211623" y="1863237"/>
          <a:ext cx="5929681" cy="523801"/>
        </a:xfrm>
        <a:custGeom>
          <a:avLst/>
          <a:gdLst/>
          <a:ahLst/>
          <a:cxnLst/>
          <a:rect l="0" t="0" r="0" b="0"/>
          <a:pathLst>
            <a:path>
              <a:moveTo>
                <a:pt x="5929681" y="0"/>
              </a:moveTo>
              <a:lnTo>
                <a:pt x="5929681" y="279000"/>
              </a:lnTo>
              <a:lnTo>
                <a:pt x="0" y="279000"/>
              </a:lnTo>
              <a:lnTo>
                <a:pt x="0" y="523801"/>
              </a:lnTo>
            </a:path>
          </a:pathLst>
        </a:custGeom>
        <a:noFill/>
        <a:ln w="9525" cap="flat" cmpd="sng" algn="ctr">
          <a:solidFill>
            <a:schemeClr val="accent3">
              <a:hueOff val="5625132"/>
              <a:satOff val="-8440"/>
              <a:lumOff val="-1373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l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>
            <a:solidFill>
              <a:schemeClr val="bg1"/>
            </a:solidFill>
          </a:endParaRPr>
        </a:p>
      </dsp:txBody>
      <dsp:txXfrm>
        <a:off x="4027575" y="2122365"/>
        <a:ext cx="297777" cy="5544"/>
      </dsp:txXfrm>
    </dsp:sp>
    <dsp:sp modelId="{2705B98F-F5CC-4788-98EA-C7A1A7FB6AAC}">
      <dsp:nvSpPr>
        <dsp:cNvPr id="0" name=""/>
        <dsp:cNvSpPr/>
      </dsp:nvSpPr>
      <dsp:spPr>
        <a:xfrm>
          <a:off x="5936084" y="418773"/>
          <a:ext cx="2410439" cy="1446263"/>
        </a:xfrm>
        <a:prstGeom prst="rect">
          <a:avLst/>
        </a:prstGeom>
        <a:gradFill rotWithShape="0">
          <a:gsLst>
            <a:gs pos="0">
              <a:schemeClr val="accent3">
                <a:hueOff val="4500106"/>
                <a:satOff val="-6752"/>
                <a:lumOff val="-1098"/>
                <a:alphaOff val="0"/>
                <a:tint val="50000"/>
                <a:satMod val="300000"/>
              </a:schemeClr>
            </a:gs>
            <a:gs pos="35000">
              <a:schemeClr val="accent3">
                <a:hueOff val="4500106"/>
                <a:satOff val="-6752"/>
                <a:lumOff val="-1098"/>
                <a:alphaOff val="0"/>
                <a:tint val="37000"/>
                <a:satMod val="300000"/>
              </a:schemeClr>
            </a:gs>
            <a:gs pos="100000">
              <a:schemeClr val="accent3">
                <a:hueOff val="4500106"/>
                <a:satOff val="-6752"/>
                <a:lumOff val="-109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700" kern="1200" dirty="0" smtClean="0"/>
            <a:t>世大運場館興整建計畫，</a:t>
          </a:r>
          <a:r>
            <a:rPr lang="en-US" altLang="en-US" sz="1700" kern="1200" dirty="0" smtClean="0"/>
            <a:t>53</a:t>
          </a:r>
          <a:r>
            <a:rPr lang="zh-TW" altLang="en-US" sz="1700" kern="1200" dirty="0" smtClean="0"/>
            <a:t>整建案及</a:t>
          </a:r>
          <a:r>
            <a:rPr lang="en-US" altLang="en-US" sz="1700" kern="1200" dirty="0" smtClean="0"/>
            <a:t>2</a:t>
          </a:r>
          <a:r>
            <a:rPr lang="zh-TW" altLang="en-US" sz="1700" kern="1200" dirty="0" smtClean="0"/>
            <a:t>新建案</a:t>
          </a:r>
          <a:r>
            <a:rPr lang="en-US" altLang="en-US" sz="1700" kern="1200" dirty="0" smtClean="0"/>
            <a:t>106</a:t>
          </a:r>
          <a:r>
            <a:rPr lang="zh-TW" altLang="en-US" sz="1700" kern="1200" dirty="0" smtClean="0"/>
            <a:t>年</a:t>
          </a:r>
          <a:r>
            <a:rPr lang="en-US" altLang="zh-TW" sz="1700" kern="1200" dirty="0" smtClean="0"/>
            <a:t>5</a:t>
          </a:r>
          <a:r>
            <a:rPr lang="zh-TW" altLang="en-US" sz="1700" kern="1200" dirty="0" smtClean="0"/>
            <a:t>月底全數完工。</a:t>
          </a:r>
          <a:endParaRPr lang="zh-TW" altLang="en-US" sz="1700" kern="1200" dirty="0"/>
        </a:p>
      </dsp:txBody>
      <dsp:txXfrm>
        <a:off x="5936084" y="418773"/>
        <a:ext cx="2410439" cy="1446263"/>
      </dsp:txXfrm>
    </dsp:sp>
    <dsp:sp modelId="{9FCFF5B0-3A7C-46FC-B815-87795D1901FB}">
      <dsp:nvSpPr>
        <dsp:cNvPr id="0" name=""/>
        <dsp:cNvSpPr/>
      </dsp:nvSpPr>
      <dsp:spPr>
        <a:xfrm>
          <a:off x="2415043" y="3096850"/>
          <a:ext cx="52380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23801" y="45720"/>
              </a:lnTo>
            </a:path>
          </a:pathLst>
        </a:custGeom>
        <a:noFill/>
        <a:ln w="9525" cap="flat" cmpd="sng" algn="ctr">
          <a:solidFill>
            <a:schemeClr val="accent3">
              <a:hueOff val="8437698"/>
              <a:satOff val="-12660"/>
              <a:lumOff val="-2059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l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>
            <a:solidFill>
              <a:schemeClr val="bg1"/>
            </a:solidFill>
          </a:endParaRPr>
        </a:p>
      </dsp:txBody>
      <dsp:txXfrm>
        <a:off x="2663083" y="3139798"/>
        <a:ext cx="27720" cy="5544"/>
      </dsp:txXfrm>
    </dsp:sp>
    <dsp:sp modelId="{3C9D3C54-C6C9-40CF-AE5D-5B8C0371B700}">
      <dsp:nvSpPr>
        <dsp:cNvPr id="0" name=""/>
        <dsp:cNvSpPr/>
      </dsp:nvSpPr>
      <dsp:spPr>
        <a:xfrm>
          <a:off x="6403" y="2419438"/>
          <a:ext cx="2410439" cy="1446263"/>
        </a:xfrm>
        <a:prstGeom prst="rect">
          <a:avLst/>
        </a:prstGeom>
        <a:gradFill rotWithShape="0">
          <a:gsLst>
            <a:gs pos="0">
              <a:schemeClr val="accent3">
                <a:hueOff val="6750158"/>
                <a:satOff val="-10128"/>
                <a:lumOff val="-1647"/>
                <a:alphaOff val="0"/>
                <a:tint val="50000"/>
                <a:satMod val="300000"/>
              </a:schemeClr>
            </a:gs>
            <a:gs pos="35000">
              <a:schemeClr val="accent3">
                <a:hueOff val="6750158"/>
                <a:satOff val="-10128"/>
                <a:lumOff val="-1647"/>
                <a:alphaOff val="0"/>
                <a:tint val="37000"/>
                <a:satMod val="300000"/>
              </a:schemeClr>
            </a:gs>
            <a:gs pos="100000">
              <a:schemeClr val="accent3">
                <a:hueOff val="6750158"/>
                <a:satOff val="-10128"/>
                <a:lumOff val="-1647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700" kern="1200" dirty="0" smtClean="0"/>
            <a:t>埔尾營區整建工程計畫、陸軍北大營區整建工程計畫，</a:t>
          </a:r>
          <a:r>
            <a:rPr lang="en-US" altLang="en-US" sz="1700" kern="1200" dirty="0" smtClean="0"/>
            <a:t>106</a:t>
          </a:r>
          <a:r>
            <a:rPr lang="zh-TW" altLang="en-US" sz="1700" kern="1200" dirty="0" smtClean="0"/>
            <a:t>年</a:t>
          </a:r>
          <a:r>
            <a:rPr lang="en-US" altLang="en-US" sz="1700" kern="1200" dirty="0" smtClean="0"/>
            <a:t>6</a:t>
          </a:r>
          <a:r>
            <a:rPr lang="zh-TW" altLang="en-US" sz="1700" kern="1200" dirty="0" smtClean="0"/>
            <a:t>月完工。</a:t>
          </a:r>
          <a:endParaRPr lang="zh-TW" altLang="en-US" sz="1700" kern="1200" dirty="0"/>
        </a:p>
      </dsp:txBody>
      <dsp:txXfrm>
        <a:off x="6403" y="2419438"/>
        <a:ext cx="2410439" cy="1446263"/>
      </dsp:txXfrm>
    </dsp:sp>
    <dsp:sp modelId="{EDB9E479-15BE-4657-9A6B-A42F7F8FFD60}">
      <dsp:nvSpPr>
        <dsp:cNvPr id="0" name=""/>
        <dsp:cNvSpPr/>
      </dsp:nvSpPr>
      <dsp:spPr>
        <a:xfrm>
          <a:off x="5379883" y="3096850"/>
          <a:ext cx="52380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23801" y="45720"/>
              </a:lnTo>
            </a:path>
          </a:pathLst>
        </a:custGeom>
        <a:noFill/>
        <a:ln w="9525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l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>
            <a:solidFill>
              <a:schemeClr val="bg1"/>
            </a:solidFill>
          </a:endParaRPr>
        </a:p>
      </dsp:txBody>
      <dsp:txXfrm>
        <a:off x="5627924" y="3139798"/>
        <a:ext cx="27720" cy="5544"/>
      </dsp:txXfrm>
    </dsp:sp>
    <dsp:sp modelId="{C3B80478-61A2-4B6D-8C0B-74FDC0AE811F}">
      <dsp:nvSpPr>
        <dsp:cNvPr id="0" name=""/>
        <dsp:cNvSpPr/>
      </dsp:nvSpPr>
      <dsp:spPr>
        <a:xfrm>
          <a:off x="2971244" y="2419438"/>
          <a:ext cx="2410439" cy="1446263"/>
        </a:xfrm>
        <a:prstGeom prst="rect">
          <a:avLst/>
        </a:prstGeom>
        <a:gradFill rotWithShape="0">
          <a:gsLst>
            <a:gs pos="0">
              <a:schemeClr val="accent3">
                <a:hueOff val="9000211"/>
                <a:satOff val="-13504"/>
                <a:lumOff val="-2196"/>
                <a:alphaOff val="0"/>
                <a:tint val="50000"/>
                <a:satMod val="300000"/>
              </a:schemeClr>
            </a:gs>
            <a:gs pos="35000">
              <a:schemeClr val="accent3">
                <a:hueOff val="9000211"/>
                <a:satOff val="-13504"/>
                <a:lumOff val="-2196"/>
                <a:alphaOff val="0"/>
                <a:tint val="37000"/>
                <a:satMod val="300000"/>
              </a:schemeClr>
            </a:gs>
            <a:gs pos="100000">
              <a:schemeClr val="accent3">
                <a:hueOff val="9000211"/>
                <a:satOff val="-13504"/>
                <a:lumOff val="-219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700" kern="1200" dirty="0" smtClean="0"/>
            <a:t>國家運動園區計畫，國家射擊訓練基地</a:t>
          </a:r>
          <a:r>
            <a:rPr lang="en-US" altLang="en-US" sz="1700" kern="1200" dirty="0" smtClean="0"/>
            <a:t>-</a:t>
          </a:r>
          <a:r>
            <a:rPr lang="zh-TW" altLang="en-US" sz="1700" kern="1200" dirty="0" smtClean="0"/>
            <a:t>公西靶場</a:t>
          </a:r>
          <a:r>
            <a:rPr lang="en-US" altLang="en-US" sz="1700" kern="1200" dirty="0" smtClean="0"/>
            <a:t>106</a:t>
          </a:r>
          <a:r>
            <a:rPr lang="zh-TW" altLang="en-US" sz="1700" kern="1200" dirty="0" smtClean="0"/>
            <a:t>年</a:t>
          </a:r>
          <a:r>
            <a:rPr lang="en-US" altLang="en-US" sz="1700" kern="1200" dirty="0" smtClean="0"/>
            <a:t>6</a:t>
          </a:r>
          <a:r>
            <a:rPr lang="zh-TW" altLang="en-US" sz="1700" kern="1200" dirty="0" smtClean="0"/>
            <a:t>月啟用。</a:t>
          </a:r>
          <a:endParaRPr lang="zh-TW" altLang="en-US" sz="1700" kern="1200" dirty="0"/>
        </a:p>
      </dsp:txBody>
      <dsp:txXfrm>
        <a:off x="2971244" y="2419438"/>
        <a:ext cx="2410439" cy="1446263"/>
      </dsp:txXfrm>
    </dsp:sp>
    <dsp:sp modelId="{40DA2B64-1C1C-4266-9972-89F39B2FECB9}">
      <dsp:nvSpPr>
        <dsp:cNvPr id="0" name=""/>
        <dsp:cNvSpPr/>
      </dsp:nvSpPr>
      <dsp:spPr>
        <a:xfrm>
          <a:off x="5936084" y="2419438"/>
          <a:ext cx="2410439" cy="1446263"/>
        </a:xfrm>
        <a:prstGeom prst="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tint val="50000"/>
                <a:satMod val="300000"/>
              </a:schemeClr>
            </a:gs>
            <a:gs pos="35000">
              <a:schemeClr val="accent3">
                <a:hueOff val="11250264"/>
                <a:satOff val="-16880"/>
                <a:lumOff val="-2745"/>
                <a:alphaOff val="0"/>
                <a:tint val="37000"/>
                <a:satMod val="30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700" kern="1200" dirty="0" smtClean="0"/>
            <a:t>緊急供水工程暨水庫更新改善計畫，中庄調整池</a:t>
          </a:r>
          <a:r>
            <a:rPr lang="en-US" altLang="en-US" sz="1700" kern="1200" dirty="0" smtClean="0"/>
            <a:t>106</a:t>
          </a:r>
          <a:r>
            <a:rPr lang="zh-TW" altLang="en-US" sz="1700" kern="1200" dirty="0" smtClean="0"/>
            <a:t>年</a:t>
          </a:r>
          <a:r>
            <a:rPr lang="en-US" altLang="en-US" sz="1700" kern="1200" dirty="0" smtClean="0"/>
            <a:t>6</a:t>
          </a:r>
          <a:r>
            <a:rPr lang="zh-TW" altLang="en-US" sz="1700" kern="1200" dirty="0" smtClean="0"/>
            <a:t>月啟用。</a:t>
          </a:r>
          <a:endParaRPr lang="zh-TW" altLang="en-US" sz="1700" kern="1200" dirty="0"/>
        </a:p>
      </dsp:txBody>
      <dsp:txXfrm>
        <a:off x="5936084" y="2419438"/>
        <a:ext cx="2410439" cy="14462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6434" tIns="43217" rIns="86434" bIns="43217" numCol="1" anchor="t" anchorCtr="0" compatLnSpc="1">
            <a:prstTxWarp prst="textNoShape">
              <a:avLst/>
            </a:prstTxWarp>
          </a:bodyPr>
          <a:lstStyle>
            <a:lvl1pPr defTabSz="860425">
              <a:defRPr sz="1100" b="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6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6434" tIns="43217" rIns="86434" bIns="43217" numCol="1" anchor="t" anchorCtr="0" compatLnSpc="1">
            <a:prstTxWarp prst="textNoShape">
              <a:avLst/>
            </a:prstTxWarp>
          </a:bodyPr>
          <a:lstStyle>
            <a:lvl1pPr algn="r" defTabSz="860425">
              <a:defRPr sz="1100" b="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</a:lstStyle>
          <a:p>
            <a:pPr>
              <a:defRPr/>
            </a:pPr>
            <a:fld id="{943F06B1-6ECB-4664-9BA5-5C949511F4A9}" type="datetime1">
              <a:rPr lang="zh-TW" altLang="en-US" smtClean="0"/>
              <a:pPr>
                <a:defRPr/>
              </a:pPr>
              <a:t>2017/5/16</a:t>
            </a:fld>
            <a:r>
              <a:rPr lang="zh-TW" altLang="en-US" smtClean="0"/>
              <a:t>工程</a:t>
            </a:r>
            <a:r>
              <a:rPr lang="zh-TW" altLang="en-US"/>
              <a:t>管理處</a:t>
            </a:r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6111"/>
            <a:ext cx="2946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6434" tIns="43217" rIns="86434" bIns="43217" numCol="1" anchor="b" anchorCtr="0" compatLnSpc="1">
            <a:prstTxWarp prst="textNoShape">
              <a:avLst/>
            </a:prstTxWarp>
          </a:bodyPr>
          <a:lstStyle>
            <a:lvl1pPr defTabSz="860425">
              <a:defRPr sz="1100" b="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</a:lstStyle>
          <a:p>
            <a:pPr>
              <a:defRPr/>
            </a:pPr>
            <a:r>
              <a:rPr lang="en-US" altLang="zh-TW"/>
              <a:t> </a:t>
            </a:r>
            <a:fld id="{FE6A0EA3-31A9-4DD1-AB9F-417A51EFB356}" type="datetimeyy/MM/dd">
              <a:rPr lang="en-US" altLang="zh-TW"/>
              <a:pPr>
                <a:defRPr/>
              </a:pPr>
              <a:t>17/05/16</a:t>
            </a:fld>
            <a:fld id="{2F198CE5-49E6-4477-801F-369523578EEF}" type="datetimehh:mm AM/PM">
              <a:rPr lang="en-US" altLang="zh-TW"/>
              <a:pPr>
                <a:defRPr/>
              </a:pPr>
              <a:t>04:02 PM</a:t>
            </a:fld>
            <a:endParaRPr lang="zh-TW" altLang="zh-TW" sz="2400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36111"/>
            <a:ext cx="2946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6434" tIns="43217" rIns="86434" bIns="43217" numCol="1" anchor="b" anchorCtr="0" compatLnSpc="1">
            <a:prstTxWarp prst="textNoShape">
              <a:avLst/>
            </a:prstTxWarp>
          </a:bodyPr>
          <a:lstStyle>
            <a:lvl1pPr algn="r" defTabSz="860425">
              <a:defRPr sz="1100" b="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</a:lstStyle>
          <a:p>
            <a:pPr>
              <a:defRPr/>
            </a:pPr>
            <a:fld id="{EF9F3A1C-5095-4EAD-A67F-B969B95A4916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001" tIns="0" rIns="18001" bIns="0" numCol="1" anchor="t" anchorCtr="0" compatLnSpc="1">
            <a:prstTxWarp prst="textNoShape">
              <a:avLst/>
            </a:prstTxWarp>
          </a:bodyPr>
          <a:lstStyle>
            <a:lvl1pPr defTabSz="860425">
              <a:defRPr sz="1000" b="0" i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</a:lstStyle>
          <a:p>
            <a:pPr>
              <a:defRPr/>
            </a:pPr>
            <a:r>
              <a:rPr lang="en-US" altLang="zh-TW"/>
              <a:t>*</a:t>
            </a:r>
            <a:endParaRPr lang="en-US" altLang="zh-TW" sz="110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001" tIns="0" rIns="18001" bIns="0" numCol="1" anchor="t" anchorCtr="0" compatLnSpc="1">
            <a:prstTxWarp prst="textNoShape">
              <a:avLst/>
            </a:prstTxWarp>
          </a:bodyPr>
          <a:lstStyle>
            <a:lvl1pPr algn="r" defTabSz="860425">
              <a:defRPr sz="1000" b="0" i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</a:lstStyle>
          <a:p>
            <a:pPr>
              <a:defRPr/>
            </a:pPr>
            <a:fld id="{0E44C3FB-9908-4124-8AE8-3F4E77A29F29}" type="datetime1">
              <a:rPr lang="zh-TW" altLang="en-US" smtClean="0"/>
              <a:pPr>
                <a:defRPr/>
              </a:pPr>
              <a:t>2017/5/16</a:t>
            </a:fld>
            <a:r>
              <a:rPr lang="en-US" altLang="zh-TW" smtClean="0"/>
              <a:t>07/16/96</a:t>
            </a:r>
            <a:endParaRPr lang="en-US" altLang="zh-TW" sz="1100"/>
          </a:p>
        </p:txBody>
      </p:sp>
      <p:sp>
        <p:nvSpPr>
          <p:cNvPr id="10244" name="Rectangle 4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949325" y="752475"/>
            <a:ext cx="4954588" cy="3717925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713299"/>
            <a:ext cx="4987925" cy="447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7022" tIns="43512" rIns="87022" bIns="4351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zh-TW" noProof="0" smtClean="0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6111"/>
            <a:ext cx="2946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001" tIns="0" rIns="18001" bIns="0" numCol="1" anchor="b" anchorCtr="0" compatLnSpc="1">
            <a:prstTxWarp prst="textNoShape">
              <a:avLst/>
            </a:prstTxWarp>
          </a:bodyPr>
          <a:lstStyle>
            <a:lvl1pPr defTabSz="860425">
              <a:defRPr sz="1000" b="0" i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</a:lstStyle>
          <a:p>
            <a:pPr>
              <a:defRPr/>
            </a:pPr>
            <a:r>
              <a:rPr lang="en-US" altLang="zh-TW"/>
              <a:t>*</a:t>
            </a:r>
            <a:endParaRPr lang="en-US" altLang="zh-TW" sz="1100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36111"/>
            <a:ext cx="2946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001" tIns="0" rIns="18001" bIns="0" numCol="1" anchor="b" anchorCtr="0" compatLnSpc="1">
            <a:prstTxWarp prst="textNoShape">
              <a:avLst/>
            </a:prstTxWarp>
          </a:bodyPr>
          <a:lstStyle>
            <a:lvl1pPr algn="r" defTabSz="860425">
              <a:defRPr sz="1000" b="0" i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</a:lstStyle>
          <a:p>
            <a:pPr>
              <a:defRPr/>
            </a:pPr>
            <a:fld id="{FAA91BAB-6428-40A0-8041-E54B0EA1D508}" type="slidenum">
              <a:rPr lang="zh-TW" altLang="en-US"/>
              <a:pPr>
                <a:defRPr/>
              </a:pPr>
              <a:t>‹#›</a:t>
            </a:fld>
            <a:r>
              <a:rPr lang="en-US" altLang="zh-TW"/>
              <a:t>##</a:t>
            </a:r>
            <a:endParaRPr lang="en-US" altLang="zh-TW" sz="11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TW" altLang="en-US" smtClean="0"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09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頁首版面配置區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/>
              <a:t>*</a:t>
            </a:r>
            <a:endParaRPr lang="en-US" altLang="zh-TW" sz="1100"/>
          </a:p>
        </p:txBody>
      </p:sp>
      <p:sp>
        <p:nvSpPr>
          <p:cNvPr id="5" name="日期版面配置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52D4D49A-0471-4EC7-B30C-0211396AA0E9}" type="datetime1">
              <a:rPr lang="zh-TW" altLang="en-US" smtClean="0"/>
              <a:pPr>
                <a:defRPr/>
              </a:pPr>
              <a:t>2017/5/16</a:t>
            </a:fld>
            <a:r>
              <a:rPr lang="en-US" altLang="zh-TW" smtClean="0"/>
              <a:t>07/16/96</a:t>
            </a:r>
            <a:endParaRPr lang="en-US" altLang="zh-TW" sz="110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/>
              <a:t>*</a:t>
            </a:r>
            <a:endParaRPr lang="en-US" altLang="zh-TW" sz="110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FAA91BAB-6428-40A0-8041-E54B0EA1D508}" type="slidenum">
              <a:rPr lang="zh-TW" altLang="en-US" smtClean="0"/>
              <a:pPr>
                <a:defRPr/>
              </a:pPr>
              <a:t>3</a:t>
            </a:fld>
            <a:r>
              <a:rPr lang="en-US" altLang="zh-TW" smtClean="0"/>
              <a:t>##</a:t>
            </a:r>
            <a:endParaRPr lang="en-US" altLang="zh-TW" sz="11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頁首版面配置區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/>
              <a:t>*</a:t>
            </a:r>
            <a:endParaRPr lang="en-US" altLang="zh-TW" sz="1100"/>
          </a:p>
        </p:txBody>
      </p:sp>
      <p:sp>
        <p:nvSpPr>
          <p:cNvPr id="5" name="日期版面配置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8DF6CF4F-6F79-4E9D-AE51-248ADE9C1A31}" type="datetime1">
              <a:rPr lang="zh-TW" altLang="en-US" smtClean="0"/>
              <a:pPr>
                <a:defRPr/>
              </a:pPr>
              <a:t>2017/5/16</a:t>
            </a:fld>
            <a:r>
              <a:rPr lang="en-US" altLang="zh-TW" smtClean="0"/>
              <a:t>07/16/96</a:t>
            </a:r>
            <a:endParaRPr lang="en-US" altLang="zh-TW" sz="110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/>
              <a:t>*</a:t>
            </a:r>
            <a:endParaRPr lang="en-US" altLang="zh-TW" sz="110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FAA91BAB-6428-40A0-8041-E54B0EA1D508}" type="slidenum">
              <a:rPr lang="zh-TW" altLang="en-US" smtClean="0"/>
              <a:pPr>
                <a:defRPr/>
              </a:pPr>
              <a:t>4</a:t>
            </a:fld>
            <a:r>
              <a:rPr lang="en-US" altLang="zh-TW" smtClean="0"/>
              <a:t>##</a:t>
            </a:r>
            <a:endParaRPr lang="en-US" altLang="zh-TW" sz="110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頁首版面配置區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/>
              <a:t>*</a:t>
            </a:r>
            <a:endParaRPr lang="en-US" altLang="zh-TW" sz="1100"/>
          </a:p>
        </p:txBody>
      </p:sp>
      <p:sp>
        <p:nvSpPr>
          <p:cNvPr id="5" name="日期版面配置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0E44C3FB-9908-4124-8AE8-3F4E77A29F29}" type="datetime1">
              <a:rPr lang="zh-TW" altLang="en-US" smtClean="0"/>
              <a:pPr>
                <a:defRPr/>
              </a:pPr>
              <a:t>2017/5/16</a:t>
            </a:fld>
            <a:r>
              <a:rPr lang="en-US" altLang="zh-TW" smtClean="0"/>
              <a:t>07/16/96</a:t>
            </a:r>
            <a:endParaRPr lang="en-US" altLang="zh-TW" sz="110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/>
              <a:t>*</a:t>
            </a:r>
            <a:endParaRPr lang="en-US" altLang="zh-TW" sz="110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FAA91BAB-6428-40A0-8041-E54B0EA1D508}" type="slidenum">
              <a:rPr lang="zh-TW" altLang="en-US" smtClean="0"/>
              <a:pPr>
                <a:defRPr/>
              </a:pPr>
              <a:t>5</a:t>
            </a:fld>
            <a:r>
              <a:rPr lang="en-US" altLang="zh-TW" smtClean="0"/>
              <a:t>##</a:t>
            </a:r>
            <a:endParaRPr lang="en-US" altLang="zh-TW" sz="11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7D19FF-CD7B-4526-B1C5-78807F8868B7}" type="datetime1">
              <a:rPr lang="zh-TW" altLang="en-US" smtClean="0"/>
              <a:pPr>
                <a:defRPr/>
              </a:pPr>
              <a:t>2017/5/16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2CA48D-ACFD-4167-BAE0-64E784BA922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80000" y="180000"/>
            <a:ext cx="8748484" cy="634082"/>
          </a:xfrm>
        </p:spPr>
        <p:txBody>
          <a:bodyPr/>
          <a:lstStyle>
            <a:lvl1pPr marL="0" indent="0">
              <a:defRPr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80000" y="900000"/>
            <a:ext cx="8784488" cy="5073427"/>
          </a:xfrm>
        </p:spPr>
        <p:txBody>
          <a:bodyPr/>
          <a:lstStyle>
            <a:lvl1pPr marL="342900" indent="-342900">
              <a:defRPr b="1">
                <a:latin typeface="標楷體" pitchFamily="65" charset="-120"/>
                <a:ea typeface="標楷體" pitchFamily="65" charset="-120"/>
              </a:defRPr>
            </a:lvl1pPr>
            <a:lvl2pPr>
              <a:defRPr>
                <a:latin typeface="標楷體" pitchFamily="65" charset="-120"/>
                <a:ea typeface="標楷體" pitchFamily="65" charset="-120"/>
              </a:defRPr>
            </a:lvl2pPr>
            <a:lvl3pPr>
              <a:defRPr>
                <a:latin typeface="標楷體" pitchFamily="65" charset="-120"/>
                <a:ea typeface="標楷體" pitchFamily="65" charset="-120"/>
              </a:defRPr>
            </a:lvl3pPr>
            <a:lvl4pPr>
              <a:defRPr>
                <a:latin typeface="標楷體" pitchFamily="65" charset="-120"/>
                <a:ea typeface="標楷體" pitchFamily="65" charset="-120"/>
              </a:defRPr>
            </a:lvl4pPr>
            <a:lvl5pPr>
              <a:defRPr>
                <a:latin typeface="標楷體" pitchFamily="65" charset="-120"/>
                <a:ea typeface="標楷體" pitchFamily="65" charset="-120"/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9515AB-3CE4-449F-AB00-0AD3A6C34638}" type="datetime1">
              <a:rPr lang="zh-TW" altLang="en-US" smtClean="0"/>
              <a:pPr>
                <a:defRPr/>
              </a:pPr>
              <a:t>2017/5/16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0BB74B-E007-48D6-A279-7A46717A32D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80000" y="360000"/>
            <a:ext cx="8748484" cy="634082"/>
          </a:xfrm>
        </p:spPr>
        <p:txBody>
          <a:bodyPr/>
          <a:lstStyle>
            <a:lvl1pPr marL="0" indent="0">
              <a:defRPr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80000" y="1080000"/>
            <a:ext cx="8784488" cy="5073427"/>
          </a:xfrm>
        </p:spPr>
        <p:txBody>
          <a:bodyPr/>
          <a:lstStyle>
            <a:lvl1pPr marL="342900" indent="-342900">
              <a:defRPr b="1"/>
            </a:lvl1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95AD0E-AED3-49CD-965B-1F6D7B1B6DFF}" type="datetime1">
              <a:rPr lang="zh-TW" altLang="en-US" smtClean="0"/>
              <a:pPr>
                <a:defRPr/>
              </a:pPr>
              <a:t>2017/5/16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BBCC2D-3831-43DD-B247-8ABE858E609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20019-22E2-44CA-A91C-82AB09BC6229}" type="datetime1">
              <a:rPr lang="zh-TW" altLang="en-US" smtClean="0"/>
              <a:pPr>
                <a:defRPr/>
              </a:pPr>
              <a:t>2017/5/16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B41AB6-FD82-426B-BAA8-C3A91F4C91B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80000" y="188640"/>
            <a:ext cx="8748484" cy="634082"/>
          </a:xfrm>
        </p:spPr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8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8C0398-89C5-4C37-BC22-2387FDE9330F}" type="datetime1">
              <a:rPr lang="zh-TW" altLang="en-US" smtClean="0"/>
              <a:pPr>
                <a:defRPr/>
              </a:pPr>
              <a:t>2017/5/16</a:t>
            </a:fld>
            <a:endParaRPr lang="zh-TW" altLang="en-US"/>
          </a:p>
        </p:txBody>
      </p:sp>
      <p:sp>
        <p:nvSpPr>
          <p:cNvPr id="9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0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CDEDAC-6B12-490A-9D98-A82EA0E59C3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80000" y="188640"/>
            <a:ext cx="8748484" cy="634082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10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38183D-AC24-4B08-A0CC-4EEF45CF81E0}" type="datetime1">
              <a:rPr lang="zh-TW" altLang="en-US" smtClean="0"/>
              <a:pPr>
                <a:defRPr/>
              </a:pPr>
              <a:t>2017/5/16</a:t>
            </a:fld>
            <a:endParaRPr lang="zh-TW" altLang="en-US"/>
          </a:p>
        </p:txBody>
      </p:sp>
      <p:sp>
        <p:nvSpPr>
          <p:cNvPr id="11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2" name="投影片編號版面配置區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9AF5B9-5AC9-43B0-A12B-420BFCBB2AB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80000" y="188640"/>
            <a:ext cx="8820492" cy="634082"/>
          </a:xfrm>
        </p:spPr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6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82D470-FA91-4DFC-B3E4-E15BE2DFD7AD}" type="datetime1">
              <a:rPr lang="zh-TW" altLang="en-US" smtClean="0"/>
              <a:pPr>
                <a:defRPr/>
              </a:pPr>
              <a:t>2017/5/16</a:t>
            </a:fld>
            <a:endParaRPr lang="zh-TW" altLang="en-US"/>
          </a:p>
        </p:txBody>
      </p:sp>
      <p:sp>
        <p:nvSpPr>
          <p:cNvPr id="7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8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C42E48-CBDB-4A3E-9543-3150549A483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C06FAE-A279-4166-B254-F2E3BB9FAE8D}" type="datetime1">
              <a:rPr lang="zh-TW" altLang="en-US" smtClean="0"/>
              <a:pPr>
                <a:defRPr/>
              </a:pPr>
              <a:t>2017/5/16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6B8C61-F953-45D9-91CB-6A8B0B063CB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179388" y="179388"/>
            <a:ext cx="8713787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179388" y="900113"/>
            <a:ext cx="8748712" cy="507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fld id="{AE668F19-AFE3-4589-9711-574752597CF6}" type="datetime1">
              <a:rPr lang="zh-TW" altLang="en-US" smtClean="0"/>
              <a:pPr>
                <a:defRPr/>
              </a:pPr>
              <a:t>2017/5/16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1613" y="63452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fld id="{F0FAF61E-AC34-4116-9CB1-0E19167953B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0" r:id="rId4"/>
    <p:sldLayoutId id="2147483684" r:id="rId5"/>
    <p:sldLayoutId id="2147483685" r:id="rId6"/>
    <p:sldLayoutId id="2147483686" r:id="rId7"/>
    <p:sldLayoutId id="2147483679" r:id="rId8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rgbClr val="453B3B"/>
          </a:solidFill>
          <a:latin typeface="標楷體" pitchFamily="65" charset="-120"/>
          <a:ea typeface="標楷體" pitchFamily="65" charset="-120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453B3B"/>
          </a:solidFill>
          <a:latin typeface="微軟正黑體" pitchFamily="34" charset="-12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453B3B"/>
          </a:solidFill>
          <a:latin typeface="微軟正黑體" pitchFamily="34" charset="-12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453B3B"/>
          </a:solidFill>
          <a:latin typeface="微軟正黑體" pitchFamily="34" charset="-12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453B3B"/>
          </a:solidFill>
          <a:latin typeface="微軟正黑體" pitchFamily="34" charset="-12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1B5DA5"/>
          </a:solidFill>
          <a:latin typeface="微軟正黑體" pitchFamily="34" charset="-12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1B5DA5"/>
          </a:solidFill>
          <a:latin typeface="微軟正黑體" pitchFamily="34" charset="-12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1B5DA5"/>
          </a:solidFill>
          <a:latin typeface="微軟正黑體" pitchFamily="34" charset="-12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1B5DA5"/>
          </a:solidFill>
          <a:latin typeface="微軟正黑體" pitchFamily="34" charset="-120"/>
          <a:ea typeface="微軟正黑體" pitchFamily="34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000" b="1" kern="1200">
          <a:solidFill>
            <a:srgbClr val="1B5DA5"/>
          </a:solidFill>
          <a:latin typeface="標楷體" pitchFamily="65" charset="-120"/>
          <a:ea typeface="標楷體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rgbClr val="1B5DA5"/>
          </a:solidFill>
          <a:latin typeface="標楷體" pitchFamily="65" charset="-120"/>
          <a:ea typeface="標楷體" pitchFamily="65" charset="-12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1B5DA5"/>
          </a:solidFill>
          <a:latin typeface="標楷體" pitchFamily="65" charset="-120"/>
          <a:ea typeface="標楷體" pitchFamily="65" charset="-12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1B5DA5"/>
          </a:solidFill>
          <a:latin typeface="標楷體" pitchFamily="65" charset="-120"/>
          <a:ea typeface="標楷體" pitchFamily="65" charset="-12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rgbClr val="1B5DA5"/>
          </a:solidFill>
          <a:latin typeface="標楷體" pitchFamily="65" charset="-120"/>
          <a:ea typeface="標楷體" pitchFamily="65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diagramData" Target="../diagrams/data3.xml"/><Relationship Id="rId18" Type="http://schemas.openxmlformats.org/officeDocument/2006/relationships/diagramData" Target="../diagrams/data4.xml"/><Relationship Id="rId3" Type="http://schemas.openxmlformats.org/officeDocument/2006/relationships/diagramData" Target="../diagrams/data1.xml"/><Relationship Id="rId21" Type="http://schemas.openxmlformats.org/officeDocument/2006/relationships/diagramColors" Target="../diagrams/colors4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17" Type="http://schemas.microsoft.com/office/2007/relationships/diagramDrawing" Target="../diagrams/drawing3.xml"/><Relationship Id="rId2" Type="http://schemas.openxmlformats.org/officeDocument/2006/relationships/notesSlide" Target="../notesSlides/notesSlide2.xml"/><Relationship Id="rId16" Type="http://schemas.openxmlformats.org/officeDocument/2006/relationships/diagramColors" Target="../diagrams/colors3.xml"/><Relationship Id="rId20" Type="http://schemas.openxmlformats.org/officeDocument/2006/relationships/diagramQuickStyle" Target="../diagrams/quickStyle4.xml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5" Type="http://schemas.openxmlformats.org/officeDocument/2006/relationships/diagramQuickStyle" Target="../diagrams/quickStyle3.xml"/><Relationship Id="rId10" Type="http://schemas.openxmlformats.org/officeDocument/2006/relationships/diagramQuickStyle" Target="../diagrams/quickStyle2.xml"/><Relationship Id="rId19" Type="http://schemas.openxmlformats.org/officeDocument/2006/relationships/diagramLayout" Target="../diagrams/layout4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Relationship Id="rId14" Type="http://schemas.openxmlformats.org/officeDocument/2006/relationships/diagramLayout" Target="../diagrams/layout3.xml"/><Relationship Id="rId22" Type="http://schemas.microsoft.com/office/2007/relationships/diagramDrawing" Target="../diagrams/drawing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55"/>
          <p:cNvSpPr>
            <a:spLocks noChangeArrowheads="1"/>
          </p:cNvSpPr>
          <p:nvPr/>
        </p:nvSpPr>
        <p:spPr bwMode="invGray">
          <a:xfrm>
            <a:off x="0" y="1952625"/>
            <a:ext cx="9144000" cy="2044700"/>
          </a:xfrm>
          <a:prstGeom prst="rect">
            <a:avLst/>
          </a:prstGeom>
          <a:solidFill>
            <a:srgbClr val="0080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29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359533" y="1676400"/>
            <a:ext cx="8424936" cy="2555875"/>
          </a:xfrm>
        </p:spPr>
        <p:txBody>
          <a:bodyPr/>
          <a:lstStyle/>
          <a:p>
            <a:pPr eaLnBrk="1" hangingPunct="1"/>
            <a:r>
              <a:rPr lang="en-US" altLang="zh-TW" sz="5400" b="0" dirty="0" smtClean="0">
                <a:solidFill>
                  <a:schemeClr val="bg2"/>
                </a:solidFill>
                <a:cs typeface="Arial" charset="0"/>
              </a:rPr>
              <a:t>106</a:t>
            </a:r>
            <a:r>
              <a:rPr lang="zh-TW" altLang="zh-TW" sz="5400" b="0" dirty="0" smtClean="0">
                <a:solidFill>
                  <a:schemeClr val="bg2"/>
                </a:solidFill>
                <a:cs typeface="Arial" charset="0"/>
              </a:rPr>
              <a:t>年度第</a:t>
            </a:r>
            <a:r>
              <a:rPr lang="en-US" altLang="zh-TW" sz="5400" b="0" dirty="0" smtClean="0">
                <a:solidFill>
                  <a:schemeClr val="bg2"/>
                </a:solidFill>
                <a:cs typeface="Arial" charset="0"/>
              </a:rPr>
              <a:t>1</a:t>
            </a:r>
            <a:r>
              <a:rPr lang="zh-TW" altLang="zh-TW" sz="5400" b="0" dirty="0" smtClean="0">
                <a:solidFill>
                  <a:schemeClr val="bg2"/>
                </a:solidFill>
                <a:cs typeface="Arial" charset="0"/>
              </a:rPr>
              <a:t>季公共建設</a:t>
            </a:r>
            <a:r>
              <a:rPr lang="en-US" altLang="zh-TW" sz="5400" b="0" dirty="0" smtClean="0">
                <a:solidFill>
                  <a:schemeClr val="bg2"/>
                </a:solidFill>
                <a:cs typeface="Arial" charset="0"/>
              </a:rPr>
              <a:t/>
            </a:r>
            <a:br>
              <a:rPr lang="en-US" altLang="zh-TW" sz="5400" b="0" dirty="0" smtClean="0">
                <a:solidFill>
                  <a:schemeClr val="bg2"/>
                </a:solidFill>
                <a:cs typeface="Arial" charset="0"/>
              </a:rPr>
            </a:br>
            <a:r>
              <a:rPr lang="zh-TW" altLang="zh-TW" sz="5400" b="0" dirty="0" smtClean="0">
                <a:solidFill>
                  <a:schemeClr val="bg2"/>
                </a:solidFill>
                <a:cs typeface="Arial" charset="0"/>
              </a:rPr>
              <a:t>推動辦理情形</a:t>
            </a:r>
            <a:endParaRPr lang="zh-TW" altLang="en-US" sz="5400" b="0" dirty="0" smtClean="0">
              <a:solidFill>
                <a:schemeClr val="bg2"/>
              </a:solidFill>
              <a:latin typeface="標楷體" pitchFamily="65" charset="-120"/>
              <a:ea typeface="標楷體" pitchFamily="65" charset="-120"/>
              <a:cs typeface="Arial" charset="0"/>
            </a:endParaRPr>
          </a:p>
        </p:txBody>
      </p:sp>
      <p:sp>
        <p:nvSpPr>
          <p:cNvPr id="1229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774700" y="4341813"/>
            <a:ext cx="7667625" cy="1260475"/>
          </a:xfrm>
        </p:spPr>
        <p:txBody>
          <a:bodyPr/>
          <a:lstStyle/>
          <a:p>
            <a:pPr eaLnBrk="1" hangingPunct="1">
              <a:spcBef>
                <a:spcPct val="0"/>
              </a:spcBef>
              <a:tabLst>
                <a:tab pos="5202238" algn="l"/>
              </a:tabLst>
            </a:pPr>
            <a:r>
              <a:rPr lang="zh-TW" altLang="en-US" sz="36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華康中黑體"/>
              </a:rPr>
              <a:t>行政院公共工程委員會</a:t>
            </a:r>
            <a:endParaRPr lang="zh-TW" altLang="en-US" sz="40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華康中黑體"/>
            </a:endParaRPr>
          </a:p>
        </p:txBody>
      </p:sp>
      <p:pic>
        <p:nvPicPr>
          <p:cNvPr id="17" name="Picture 7" descr="pcc-31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185708" y="951074"/>
            <a:ext cx="923178" cy="90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Rectangle 5"/>
          <p:cNvSpPr txBox="1">
            <a:spLocks noChangeArrowheads="1"/>
          </p:cNvSpPr>
          <p:nvPr/>
        </p:nvSpPr>
        <p:spPr bwMode="auto">
          <a:xfrm>
            <a:off x="1008063" y="5327650"/>
            <a:ext cx="7308850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algn="ctr" eaLnBrk="0" hangingPunct="0">
              <a:spcBef>
                <a:spcPts val="600"/>
              </a:spcBef>
              <a:buClr>
                <a:schemeClr val="hlink"/>
              </a:buClr>
              <a:buFont typeface="細明體" pitchFamily="49" charset="-120"/>
              <a:buNone/>
            </a:pPr>
            <a:endParaRPr lang="zh-TW" altLang="en-US" sz="2400" b="0">
              <a:solidFill>
                <a:schemeClr val="bg1"/>
              </a:solidFill>
              <a:latin typeface="標楷體" pitchFamily="65" charset="-120"/>
              <a:ea typeface="華康中黑體"/>
              <a:cs typeface="華康中黑體"/>
            </a:endParaRPr>
          </a:p>
        </p:txBody>
      </p:sp>
      <p:sp>
        <p:nvSpPr>
          <p:cNvPr id="12295" name="矩形 11"/>
          <p:cNvSpPr>
            <a:spLocks noChangeArrowheads="1"/>
          </p:cNvSpPr>
          <p:nvPr/>
        </p:nvSpPr>
        <p:spPr bwMode="auto">
          <a:xfrm>
            <a:off x="3349625" y="5497513"/>
            <a:ext cx="233910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  <a:tabLst>
                <a:tab pos="5202238" algn="l"/>
              </a:tabLst>
            </a:pPr>
            <a:r>
              <a:rPr lang="en-US" altLang="zh-TW" dirty="0" smtClean="0">
                <a:solidFill>
                  <a:srgbClr val="262626"/>
                </a:solidFill>
                <a:latin typeface="標楷體" pitchFamily="65" charset="-120"/>
                <a:ea typeface="標楷體" pitchFamily="65" charset="-120"/>
                <a:cs typeface="Arial" charset="0"/>
              </a:rPr>
              <a:t>106</a:t>
            </a:r>
            <a:r>
              <a:rPr lang="zh-TW" altLang="en-US" dirty="0" smtClean="0">
                <a:solidFill>
                  <a:srgbClr val="262626"/>
                </a:solidFill>
                <a:latin typeface="標楷體" pitchFamily="65" charset="-120"/>
                <a:ea typeface="標楷體" pitchFamily="65" charset="-120"/>
                <a:cs typeface="Arial" charset="0"/>
              </a:rPr>
              <a:t>年</a:t>
            </a:r>
            <a:r>
              <a:rPr lang="en-US" altLang="zh-TW" dirty="0" smtClean="0">
                <a:solidFill>
                  <a:srgbClr val="262626"/>
                </a:solidFill>
                <a:latin typeface="標楷體" pitchFamily="65" charset="-120"/>
                <a:ea typeface="標楷體" pitchFamily="65" charset="-120"/>
                <a:cs typeface="Arial" charset="0"/>
              </a:rPr>
              <a:t>5</a:t>
            </a:r>
            <a:r>
              <a:rPr lang="zh-TW" altLang="en-US" dirty="0" smtClean="0">
                <a:solidFill>
                  <a:srgbClr val="262626"/>
                </a:solidFill>
                <a:latin typeface="標楷體" pitchFamily="65" charset="-120"/>
                <a:ea typeface="標楷體" pitchFamily="65" charset="-120"/>
                <a:cs typeface="Arial" charset="0"/>
              </a:rPr>
              <a:t>月</a:t>
            </a:r>
            <a:r>
              <a:rPr lang="en-US" altLang="zh-TW" dirty="0" smtClean="0">
                <a:solidFill>
                  <a:srgbClr val="262626"/>
                </a:solidFill>
                <a:latin typeface="標楷體" pitchFamily="65" charset="-120"/>
                <a:ea typeface="標楷體" pitchFamily="65" charset="-120"/>
                <a:cs typeface="Arial" charset="0"/>
              </a:rPr>
              <a:t>18</a:t>
            </a:r>
            <a:r>
              <a:rPr lang="zh-TW" altLang="en-US" dirty="0" smtClean="0">
                <a:solidFill>
                  <a:srgbClr val="262626"/>
                </a:solidFill>
                <a:latin typeface="標楷體" pitchFamily="65" charset="-120"/>
                <a:ea typeface="標楷體" pitchFamily="65" charset="-120"/>
                <a:cs typeface="Arial" charset="0"/>
              </a:rPr>
              <a:t>日</a:t>
            </a:r>
            <a:endParaRPr lang="zh-TW" altLang="en-US" dirty="0">
              <a:solidFill>
                <a:srgbClr val="262626"/>
              </a:solidFill>
              <a:latin typeface="標楷體" pitchFamily="65" charset="-120"/>
              <a:ea typeface="標楷體" pitchFamily="65" charset="-120"/>
              <a:cs typeface="Arial" charset="0"/>
            </a:endParaRPr>
          </a:p>
        </p:txBody>
      </p:sp>
      <p:sp>
        <p:nvSpPr>
          <p:cNvPr id="12296" name="Rectangle 155"/>
          <p:cNvSpPr>
            <a:spLocks noChangeArrowheads="1"/>
          </p:cNvSpPr>
          <p:nvPr/>
        </p:nvSpPr>
        <p:spPr bwMode="invGray">
          <a:xfrm>
            <a:off x="0" y="4122738"/>
            <a:ext cx="9144000" cy="115887"/>
          </a:xfrm>
          <a:prstGeom prst="rect">
            <a:avLst/>
          </a:prstGeom>
          <a:solidFill>
            <a:srgbClr val="C5CCD5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1" name="投影片編號版面配置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2CA48D-ACFD-4167-BAE0-64E784BA922A}" type="slidenum">
              <a:rPr lang="zh-TW" altLang="en-US" smtClean="0"/>
              <a:pPr>
                <a:defRPr/>
              </a:pPr>
              <a:t>1</a:t>
            </a:fld>
            <a:endParaRPr lang="zh-TW" altLang="en-US"/>
          </a:p>
        </p:txBody>
      </p:sp>
      <p:sp>
        <p:nvSpPr>
          <p:cNvPr id="10" name="Rectangle 155"/>
          <p:cNvSpPr>
            <a:spLocks noChangeArrowheads="1"/>
          </p:cNvSpPr>
          <p:nvPr/>
        </p:nvSpPr>
        <p:spPr bwMode="invGray">
          <a:xfrm>
            <a:off x="153988" y="142875"/>
            <a:ext cx="349250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zh-TW" altLang="en-US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行政院第</a:t>
            </a:r>
            <a:r>
              <a:rPr kumimoji="0" lang="en-US" altLang="zh-TW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3549</a:t>
            </a:r>
            <a:r>
              <a:rPr kumimoji="0" lang="zh-TW" altLang="en-US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次</a:t>
            </a:r>
            <a:r>
              <a:rPr kumimoji="0" lang="zh-TW" altLang="en-US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會議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2"/>
          <p:cNvSpPr txBox="1">
            <a:spLocks noChangeArrowheads="1"/>
          </p:cNvSpPr>
          <p:nvPr/>
        </p:nvSpPr>
        <p:spPr bwMode="auto">
          <a:xfrm>
            <a:off x="179388" y="80628"/>
            <a:ext cx="8555037" cy="693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lvl="0" algn="just" eaLnBrk="0" hangingPunct="0">
              <a:lnSpc>
                <a:spcPct val="140000"/>
              </a:lnSpc>
              <a:spcBef>
                <a:spcPts val="600"/>
              </a:spcBef>
              <a:buClr>
                <a:schemeClr val="hlink"/>
              </a:buClr>
            </a:pPr>
            <a:r>
              <a:rPr lang="zh-TW" altLang="en-US" sz="36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Arial" charset="0"/>
              </a:rPr>
              <a:t>工程會協助解決了什麼問題？</a:t>
            </a:r>
          </a:p>
        </p:txBody>
      </p:sp>
      <p:sp>
        <p:nvSpPr>
          <p:cNvPr id="12" name="投影片編號版面配置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6B8C61-F953-45D9-91CB-6A8B0B063CB7}" type="slidenum">
              <a:rPr lang="zh-TW" altLang="en-US" smtClean="0"/>
              <a:pPr>
                <a:defRPr/>
              </a:pPr>
              <a:t>2</a:t>
            </a:fld>
            <a:endParaRPr lang="zh-TW" altLang="en-US"/>
          </a:p>
        </p:txBody>
      </p:sp>
      <p:graphicFrame>
        <p:nvGraphicFramePr>
          <p:cNvPr id="8" name="資料庫圖表 7"/>
          <p:cNvGraphicFramePr/>
          <p:nvPr/>
        </p:nvGraphicFramePr>
        <p:xfrm>
          <a:off x="2879812" y="1304764"/>
          <a:ext cx="5976664" cy="16561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9" name="資料庫圖表 8"/>
          <p:cNvGraphicFramePr/>
          <p:nvPr/>
        </p:nvGraphicFramePr>
        <p:xfrm>
          <a:off x="2879812" y="3068960"/>
          <a:ext cx="5976664" cy="14761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0" name="資料庫圖表 9"/>
          <p:cNvGraphicFramePr/>
          <p:nvPr/>
        </p:nvGraphicFramePr>
        <p:xfrm>
          <a:off x="2843807" y="4689140"/>
          <a:ext cx="6013331" cy="1224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aphicFrame>
        <p:nvGraphicFramePr>
          <p:cNvPr id="13" name="資料庫圖表 12"/>
          <p:cNvGraphicFramePr/>
          <p:nvPr/>
        </p:nvGraphicFramePr>
        <p:xfrm>
          <a:off x="359532" y="1052736"/>
          <a:ext cx="2376264" cy="52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zh-TW" altLang="en-US" dirty="0" smtClean="0">
                <a:solidFill>
                  <a:schemeClr val="tx1"/>
                </a:solidFill>
                <a:cs typeface="DejaVu Sans Mono" pitchFamily="49" charset="0"/>
              </a:rPr>
              <a:t>有那些</a:t>
            </a:r>
            <a:r>
              <a:rPr lang="zh-TW" altLang="en-US" dirty="0" smtClean="0">
                <a:solidFill>
                  <a:schemeClr val="tx1"/>
                </a:solidFill>
                <a:cs typeface="Arial" charset="0"/>
              </a:rPr>
              <a:t>重大公共建設已完工啟用</a:t>
            </a:r>
            <a:r>
              <a:rPr lang="en-US" altLang="zh-TW" dirty="0" smtClean="0">
                <a:solidFill>
                  <a:schemeClr val="tx1"/>
                </a:solidFill>
                <a:cs typeface="Arial" charset="0"/>
              </a:rPr>
              <a:t>?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80000" y="980728"/>
            <a:ext cx="8784488" cy="5073427"/>
          </a:xfrm>
        </p:spPr>
        <p:txBody>
          <a:bodyPr/>
          <a:lstStyle/>
          <a:p>
            <a:r>
              <a:rPr lang="zh-TW" altLang="en-US" sz="2800" dirty="0" smtClean="0"/>
              <a:t>近期</a:t>
            </a:r>
            <a:r>
              <a:rPr lang="zh-TW" altLang="zh-TW" sz="2800" dirty="0" smtClean="0"/>
              <a:t>各機關完工、啟用或通車之列管重大建</a:t>
            </a:r>
            <a:r>
              <a:rPr lang="zh-TW" altLang="en-US" sz="2800" dirty="0" smtClean="0"/>
              <a:t>設，重要項目如下</a:t>
            </a:r>
            <a:r>
              <a:rPr lang="en-US" altLang="zh-TW" sz="2800" dirty="0" smtClean="0"/>
              <a:t>:</a:t>
            </a:r>
            <a:endParaRPr lang="zh-TW" altLang="en-US" sz="2800" dirty="0"/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0BB74B-E007-48D6-A279-7A46717A32D2}" type="slidenum">
              <a:rPr lang="zh-TW" altLang="en-US" smtClean="0"/>
              <a:pPr>
                <a:defRPr/>
              </a:pPr>
              <a:t>3</a:t>
            </a:fld>
            <a:endParaRPr lang="zh-TW" altLang="en-US"/>
          </a:p>
        </p:txBody>
      </p:sp>
      <p:graphicFrame>
        <p:nvGraphicFramePr>
          <p:cNvPr id="7" name="資料庫圖表 6"/>
          <p:cNvGraphicFramePr/>
          <p:nvPr/>
        </p:nvGraphicFramePr>
        <p:xfrm>
          <a:off x="359532" y="2096852"/>
          <a:ext cx="8604956" cy="44284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P:\5科彙整業務\03-院會報告\106年第2次院會報告-0511\資料\達成率(無平均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8" y="3789040"/>
            <a:ext cx="8543925" cy="2952328"/>
          </a:xfrm>
          <a:prstGeom prst="rect">
            <a:avLst/>
          </a:prstGeom>
          <a:noFill/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2008" y="814698"/>
            <a:ext cx="4752040" cy="634082"/>
          </a:xfrm>
        </p:spPr>
        <p:txBody>
          <a:bodyPr/>
          <a:lstStyle/>
          <a:p>
            <a:pPr lvl="0"/>
            <a:r>
              <a:rPr lang="zh-TW" altLang="en-US" dirty="0" smtClean="0">
                <a:solidFill>
                  <a:schemeClr val="tx1"/>
                </a:solidFill>
                <a:cs typeface="DejaVu Sans Mono" pitchFamily="49" charset="0"/>
              </a:rPr>
              <a:t>政府</a:t>
            </a:r>
            <a:r>
              <a:rPr lang="zh-TW" altLang="en-US" dirty="0" smtClean="0">
                <a:solidFill>
                  <a:schemeClr val="tx1"/>
                </a:solidFill>
                <a:cs typeface="Arial" charset="0"/>
              </a:rPr>
              <a:t>重大公共建設的預算執行情形</a:t>
            </a:r>
            <a:r>
              <a:rPr lang="en-US" altLang="zh-TW" dirty="0" smtClean="0">
                <a:solidFill>
                  <a:schemeClr val="tx1"/>
                </a:solidFill>
                <a:cs typeface="Arial" charset="0"/>
              </a:rPr>
              <a:t>?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80000" y="1343905"/>
            <a:ext cx="8784488" cy="5073427"/>
          </a:xfrm>
        </p:spPr>
        <p:txBody>
          <a:bodyPr/>
          <a:lstStyle/>
          <a:p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5" name="圓角矩形 4"/>
          <p:cNvSpPr/>
          <p:nvPr/>
        </p:nvSpPr>
        <p:spPr>
          <a:xfrm>
            <a:off x="251520" y="2838636"/>
            <a:ext cx="3636404" cy="91440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dirty="0" smtClean="0">
                <a:solidFill>
                  <a:schemeClr val="tx1"/>
                </a:solidFill>
              </a:rPr>
              <a:t>100~106</a:t>
            </a:r>
            <a:r>
              <a:rPr lang="zh-TW" altLang="zh-TW" sz="2000" dirty="0" smtClean="0">
                <a:solidFill>
                  <a:schemeClr val="tx1"/>
                </a:solidFill>
              </a:rPr>
              <a:t>各年度截至</a:t>
            </a:r>
            <a:r>
              <a:rPr lang="en-US" altLang="zh-TW" sz="2000" dirty="0" smtClean="0">
                <a:solidFill>
                  <a:schemeClr val="tx1"/>
                </a:solidFill>
              </a:rPr>
              <a:t>3</a:t>
            </a:r>
            <a:r>
              <a:rPr lang="zh-TW" altLang="zh-TW" sz="2000" dirty="0" smtClean="0">
                <a:solidFill>
                  <a:schemeClr val="tx1"/>
                </a:solidFill>
              </a:rPr>
              <a:t>月底</a:t>
            </a:r>
            <a:endParaRPr lang="en-US" altLang="zh-TW" sz="2000" dirty="0" smtClean="0">
              <a:solidFill>
                <a:schemeClr val="tx1"/>
              </a:solidFill>
            </a:endParaRPr>
          </a:p>
          <a:p>
            <a:pPr algn="ctr"/>
            <a:r>
              <a:rPr lang="zh-TW" altLang="en-US" sz="2000" dirty="0" smtClean="0">
                <a:solidFill>
                  <a:schemeClr val="tx1"/>
                </a:solidFill>
              </a:rPr>
              <a:t>整體</a:t>
            </a:r>
            <a:r>
              <a:rPr lang="zh-TW" altLang="zh-TW" sz="2000" dirty="0" smtClean="0">
                <a:solidFill>
                  <a:schemeClr val="tx1"/>
                </a:solidFill>
              </a:rPr>
              <a:t>預算達成率比較圖</a:t>
            </a:r>
            <a:endParaRPr lang="zh-TW" altLang="en-US" sz="2000" dirty="0">
              <a:solidFill>
                <a:schemeClr val="tx1"/>
              </a:solidFill>
            </a:endParaRPr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0BB74B-E007-48D6-A279-7A46717A32D2}" type="slidenum">
              <a:rPr lang="zh-TW" altLang="en-US" smtClean="0"/>
              <a:pPr>
                <a:defRPr/>
              </a:pPr>
              <a:t>4</a:t>
            </a:fld>
            <a:endParaRPr lang="zh-TW" altLang="en-US"/>
          </a:p>
        </p:txBody>
      </p:sp>
      <p:grpSp>
        <p:nvGrpSpPr>
          <p:cNvPr id="18" name="组合 8"/>
          <p:cNvGrpSpPr/>
          <p:nvPr/>
        </p:nvGrpSpPr>
        <p:grpSpPr>
          <a:xfrm rot="17440719" flipH="1">
            <a:off x="4896694" y="250383"/>
            <a:ext cx="3477051" cy="4065504"/>
            <a:chOff x="4907532" y="2708918"/>
            <a:chExt cx="2801087" cy="2564334"/>
          </a:xfrm>
        </p:grpSpPr>
        <p:sp>
          <p:nvSpPr>
            <p:cNvPr id="19" name="椭圆 3"/>
            <p:cNvSpPr/>
            <p:nvPr/>
          </p:nvSpPr>
          <p:spPr>
            <a:xfrm rot="21580646">
              <a:off x="4907532" y="2805471"/>
              <a:ext cx="2801086" cy="2467781"/>
            </a:xfrm>
            <a:custGeom>
              <a:avLst/>
              <a:gdLst/>
              <a:ahLst/>
              <a:cxnLst/>
              <a:rect l="l" t="t" r="r" b="b"/>
              <a:pathLst>
                <a:path w="2801086" h="2403574">
                  <a:moveTo>
                    <a:pt x="1360997" y="182067"/>
                  </a:moveTo>
                  <a:cubicBezTo>
                    <a:pt x="728646" y="182067"/>
                    <a:pt x="216024" y="600259"/>
                    <a:pt x="216024" y="1116124"/>
                  </a:cubicBezTo>
                  <a:cubicBezTo>
                    <a:pt x="216024" y="1631989"/>
                    <a:pt x="728646" y="2050181"/>
                    <a:pt x="1360997" y="2050181"/>
                  </a:cubicBezTo>
                  <a:cubicBezTo>
                    <a:pt x="1993348" y="2050181"/>
                    <a:pt x="2505970" y="1631989"/>
                    <a:pt x="2505970" y="1116124"/>
                  </a:cubicBezTo>
                  <a:cubicBezTo>
                    <a:pt x="2505970" y="600259"/>
                    <a:pt x="1993348" y="182067"/>
                    <a:pt x="1360997" y="182067"/>
                  </a:cubicBezTo>
                  <a:close/>
                  <a:moveTo>
                    <a:pt x="1368152" y="0"/>
                  </a:moveTo>
                  <a:cubicBezTo>
                    <a:pt x="2123761" y="0"/>
                    <a:pt x="2736304" y="499706"/>
                    <a:pt x="2736304" y="1116124"/>
                  </a:cubicBezTo>
                  <a:cubicBezTo>
                    <a:pt x="2736304" y="1344211"/>
                    <a:pt x="2652438" y="1556319"/>
                    <a:pt x="2508150" y="1732768"/>
                  </a:cubicBezTo>
                  <a:lnTo>
                    <a:pt x="2801086" y="2403574"/>
                  </a:lnTo>
                  <a:lnTo>
                    <a:pt x="2180504" y="2012713"/>
                  </a:lnTo>
                  <a:cubicBezTo>
                    <a:pt x="1953900" y="2151102"/>
                    <a:pt x="1672642" y="2232248"/>
                    <a:pt x="1368152" y="2232248"/>
                  </a:cubicBezTo>
                  <a:cubicBezTo>
                    <a:pt x="612543" y="2232248"/>
                    <a:pt x="0" y="1732542"/>
                    <a:pt x="0" y="1116124"/>
                  </a:cubicBezTo>
                  <a:cubicBezTo>
                    <a:pt x="0" y="499706"/>
                    <a:pt x="612543" y="0"/>
                    <a:pt x="1368152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椭圆 3"/>
            <p:cNvSpPr/>
            <p:nvPr/>
          </p:nvSpPr>
          <p:spPr>
            <a:xfrm>
              <a:off x="4907532" y="2720795"/>
              <a:ext cx="2801086" cy="2403574"/>
            </a:xfrm>
            <a:custGeom>
              <a:avLst/>
              <a:gdLst/>
              <a:ahLst/>
              <a:cxnLst/>
              <a:rect l="l" t="t" r="r" b="b"/>
              <a:pathLst>
                <a:path w="2801086" h="2403574">
                  <a:moveTo>
                    <a:pt x="1360997" y="182067"/>
                  </a:moveTo>
                  <a:cubicBezTo>
                    <a:pt x="728646" y="182067"/>
                    <a:pt x="216024" y="600259"/>
                    <a:pt x="216024" y="1116124"/>
                  </a:cubicBezTo>
                  <a:cubicBezTo>
                    <a:pt x="216024" y="1631989"/>
                    <a:pt x="728646" y="2050181"/>
                    <a:pt x="1360997" y="2050181"/>
                  </a:cubicBezTo>
                  <a:cubicBezTo>
                    <a:pt x="1993348" y="2050181"/>
                    <a:pt x="2505970" y="1631989"/>
                    <a:pt x="2505970" y="1116124"/>
                  </a:cubicBezTo>
                  <a:cubicBezTo>
                    <a:pt x="2505970" y="600259"/>
                    <a:pt x="1993348" y="182067"/>
                    <a:pt x="1360997" y="182067"/>
                  </a:cubicBezTo>
                  <a:close/>
                  <a:moveTo>
                    <a:pt x="1368152" y="0"/>
                  </a:moveTo>
                  <a:cubicBezTo>
                    <a:pt x="2123761" y="0"/>
                    <a:pt x="2736304" y="499706"/>
                    <a:pt x="2736304" y="1116124"/>
                  </a:cubicBezTo>
                  <a:cubicBezTo>
                    <a:pt x="2736304" y="1344211"/>
                    <a:pt x="2652438" y="1556319"/>
                    <a:pt x="2508150" y="1732768"/>
                  </a:cubicBezTo>
                  <a:lnTo>
                    <a:pt x="2801086" y="2403574"/>
                  </a:lnTo>
                  <a:lnTo>
                    <a:pt x="2180504" y="2012713"/>
                  </a:lnTo>
                  <a:cubicBezTo>
                    <a:pt x="1953900" y="2151102"/>
                    <a:pt x="1672642" y="2232248"/>
                    <a:pt x="1368152" y="2232248"/>
                  </a:cubicBezTo>
                  <a:cubicBezTo>
                    <a:pt x="612543" y="2232248"/>
                    <a:pt x="0" y="1732542"/>
                    <a:pt x="0" y="1116124"/>
                  </a:cubicBezTo>
                  <a:cubicBezTo>
                    <a:pt x="0" y="499706"/>
                    <a:pt x="612543" y="0"/>
                    <a:pt x="1368152" y="0"/>
                  </a:cubicBezTo>
                  <a:close/>
                </a:path>
              </a:pathLst>
            </a:custGeom>
            <a:solidFill>
              <a:srgbClr val="A27B00"/>
            </a:solidFill>
            <a:ln w="3175">
              <a:solidFill>
                <a:srgbClr val="F8970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1" name="椭圆 3"/>
            <p:cNvSpPr/>
            <p:nvPr/>
          </p:nvSpPr>
          <p:spPr>
            <a:xfrm>
              <a:off x="4932040" y="2708918"/>
              <a:ext cx="2776579" cy="2458225"/>
            </a:xfrm>
            <a:custGeom>
              <a:avLst/>
              <a:gdLst/>
              <a:ahLst/>
              <a:cxnLst/>
              <a:rect l="l" t="t" r="r" b="b"/>
              <a:pathLst>
                <a:path w="2801086" h="2403574">
                  <a:moveTo>
                    <a:pt x="1360997" y="182067"/>
                  </a:moveTo>
                  <a:cubicBezTo>
                    <a:pt x="728646" y="182067"/>
                    <a:pt x="216024" y="600259"/>
                    <a:pt x="216024" y="1116124"/>
                  </a:cubicBezTo>
                  <a:cubicBezTo>
                    <a:pt x="216024" y="1631989"/>
                    <a:pt x="728646" y="2050181"/>
                    <a:pt x="1360997" y="2050181"/>
                  </a:cubicBezTo>
                  <a:cubicBezTo>
                    <a:pt x="1993348" y="2050181"/>
                    <a:pt x="2505970" y="1631989"/>
                    <a:pt x="2505970" y="1116124"/>
                  </a:cubicBezTo>
                  <a:cubicBezTo>
                    <a:pt x="2505970" y="600259"/>
                    <a:pt x="1993348" y="182067"/>
                    <a:pt x="1360997" y="182067"/>
                  </a:cubicBezTo>
                  <a:close/>
                  <a:moveTo>
                    <a:pt x="1368152" y="0"/>
                  </a:moveTo>
                  <a:cubicBezTo>
                    <a:pt x="2123761" y="0"/>
                    <a:pt x="2736304" y="499706"/>
                    <a:pt x="2736304" y="1116124"/>
                  </a:cubicBezTo>
                  <a:cubicBezTo>
                    <a:pt x="2736304" y="1344211"/>
                    <a:pt x="2652438" y="1556319"/>
                    <a:pt x="2508150" y="1732768"/>
                  </a:cubicBezTo>
                  <a:lnTo>
                    <a:pt x="2801086" y="2403574"/>
                  </a:lnTo>
                  <a:lnTo>
                    <a:pt x="2180504" y="2012713"/>
                  </a:lnTo>
                  <a:cubicBezTo>
                    <a:pt x="1953900" y="2151102"/>
                    <a:pt x="1672642" y="2232248"/>
                    <a:pt x="1368152" y="2232248"/>
                  </a:cubicBezTo>
                  <a:cubicBezTo>
                    <a:pt x="612543" y="2232248"/>
                    <a:pt x="0" y="1732542"/>
                    <a:pt x="0" y="1116124"/>
                  </a:cubicBezTo>
                  <a:cubicBezTo>
                    <a:pt x="0" y="499706"/>
                    <a:pt x="612543" y="0"/>
                    <a:pt x="1368152" y="0"/>
                  </a:cubicBezTo>
                  <a:close/>
                </a:path>
              </a:pathLst>
            </a:custGeom>
            <a:gradFill>
              <a:gsLst>
                <a:gs pos="0">
                  <a:srgbClr val="F4800C"/>
                </a:gs>
                <a:gs pos="55000">
                  <a:srgbClr val="FFC000"/>
                </a:gs>
                <a:gs pos="100000">
                  <a:srgbClr val="FFFF00"/>
                </a:gs>
              </a:gsLst>
              <a:lin ang="2700000" scaled="1"/>
            </a:gradFill>
            <a:ln w="3175"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7" name="TextBox 24"/>
          <p:cNvSpPr txBox="1"/>
          <p:nvPr/>
        </p:nvSpPr>
        <p:spPr>
          <a:xfrm>
            <a:off x="5400092" y="1088740"/>
            <a:ext cx="26282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2400" dirty="0" smtClean="0"/>
              <a:t>截至</a:t>
            </a:r>
            <a:r>
              <a:rPr lang="en-US" altLang="zh-TW" sz="2400" dirty="0" smtClean="0"/>
              <a:t>106</a:t>
            </a:r>
            <a:r>
              <a:rPr lang="zh-TW" altLang="zh-TW" sz="2400" dirty="0" smtClean="0"/>
              <a:t>年</a:t>
            </a:r>
            <a:r>
              <a:rPr lang="en-US" altLang="zh-TW" sz="2400" dirty="0" smtClean="0"/>
              <a:t>3</a:t>
            </a:r>
            <a:r>
              <a:rPr lang="zh-TW" altLang="zh-TW" sz="2400" dirty="0" smtClean="0"/>
              <a:t>月底，整體預算達成率</a:t>
            </a:r>
            <a:r>
              <a:rPr lang="en-US" altLang="zh-TW" sz="2400" dirty="0" smtClean="0"/>
              <a:t>16.78%</a:t>
            </a:r>
            <a:r>
              <a:rPr lang="zh-TW" altLang="zh-TW" sz="2400" dirty="0" smtClean="0"/>
              <a:t>，高於</a:t>
            </a:r>
            <a:r>
              <a:rPr lang="en-US" altLang="zh-TW" sz="2400" dirty="0" smtClean="0"/>
              <a:t>105</a:t>
            </a:r>
            <a:r>
              <a:rPr lang="zh-TW" altLang="zh-TW" sz="2400" dirty="0" smtClean="0"/>
              <a:t>年同期之</a:t>
            </a:r>
            <a:r>
              <a:rPr lang="en-US" altLang="zh-TW" sz="2400" dirty="0" smtClean="0"/>
              <a:t>15.75%</a:t>
            </a:r>
            <a:r>
              <a:rPr lang="zh-TW" altLang="zh-TW" sz="2400" dirty="0" smtClean="0"/>
              <a:t>。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80000" y="548680"/>
            <a:ext cx="8748484" cy="634082"/>
          </a:xfrm>
        </p:spPr>
        <p:txBody>
          <a:bodyPr/>
          <a:lstStyle/>
          <a:p>
            <a:pPr lvl="0"/>
            <a:r>
              <a:rPr lang="zh-TW" altLang="en-US" sz="3200" dirty="0" smtClean="0">
                <a:solidFill>
                  <a:schemeClr val="tx1"/>
                </a:solidFill>
              </a:rPr>
              <a:t>預計</a:t>
            </a:r>
            <a:r>
              <a:rPr lang="en-US" altLang="zh-TW" sz="3200" dirty="0" smtClean="0">
                <a:solidFill>
                  <a:schemeClr val="tx1"/>
                </a:solidFill>
              </a:rPr>
              <a:t>106</a:t>
            </a:r>
            <a:r>
              <a:rPr lang="zh-TW" altLang="en-US" sz="3200" dirty="0" smtClean="0">
                <a:solidFill>
                  <a:schemeClr val="tx1"/>
                </a:solidFill>
              </a:rPr>
              <a:t>年第</a:t>
            </a:r>
            <a:r>
              <a:rPr lang="en-US" altLang="zh-TW" sz="3200" dirty="0" smtClean="0">
                <a:solidFill>
                  <a:schemeClr val="tx1"/>
                </a:solidFill>
              </a:rPr>
              <a:t>2</a:t>
            </a:r>
            <a:r>
              <a:rPr lang="zh-TW" altLang="en-US" sz="3200" dirty="0" smtClean="0">
                <a:solidFill>
                  <a:schemeClr val="tx1"/>
                </a:solidFill>
              </a:rPr>
              <a:t>季完工啟用的重大建設有那些</a:t>
            </a:r>
            <a:r>
              <a:rPr lang="en-US" altLang="zh-TW" sz="3200" dirty="0" smtClean="0">
                <a:solidFill>
                  <a:schemeClr val="tx1"/>
                </a:solidFill>
              </a:rPr>
              <a:t>?</a:t>
            </a:r>
            <a:endParaRPr lang="zh-TW" altLang="en-US" sz="32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0BB74B-E007-48D6-A279-7A46717A32D2}" type="slidenum">
              <a:rPr lang="zh-TW" altLang="en-US" smtClean="0"/>
              <a:pPr>
                <a:defRPr/>
              </a:pPr>
              <a:t>5</a:t>
            </a:fld>
            <a:endParaRPr lang="zh-TW" altLang="en-US"/>
          </a:p>
        </p:txBody>
      </p:sp>
      <p:graphicFrame>
        <p:nvGraphicFramePr>
          <p:cNvPr id="5" name="資料庫圖表 4"/>
          <p:cNvGraphicFramePr/>
          <p:nvPr/>
        </p:nvGraphicFramePr>
        <p:xfrm>
          <a:off x="467544" y="1448780"/>
          <a:ext cx="8352928" cy="42844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FINEDINNAVIGATOR" val="True"/>
  <p:tag name="HOTSPOTTYPE" val="DefinedInNavigator"/>
  <p:tag name="BRANCHTO" val="262"/>
</p:tagLst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162655</TotalTime>
  <Words>623</Words>
  <Application>Microsoft Office PowerPoint</Application>
  <PresentationFormat>如螢幕大小 (4:3)</PresentationFormat>
  <Paragraphs>55</Paragraphs>
  <Slides>5</Slides>
  <Notes>5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6" baseType="lpstr">
      <vt:lpstr>自訂設計</vt:lpstr>
      <vt:lpstr>106年度第1季公共建設 推動辦理情形</vt:lpstr>
      <vt:lpstr>投影片 2</vt:lpstr>
      <vt:lpstr>有那些重大公共建設已完工啟用?</vt:lpstr>
      <vt:lpstr>政府重大公共建設的預算執行情形?</vt:lpstr>
      <vt:lpstr>預計106年第2季完工啟用的重大建設有那些?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院會簡報「公共建設推動辦理情形」</dc:title>
  <dc:creator>行政院公共工程委員會工程管理處</dc:creator>
  <cp:lastModifiedBy>pccuser</cp:lastModifiedBy>
  <cp:revision>13412</cp:revision>
  <cp:lastPrinted>2003-01-24T01:59:13Z</cp:lastPrinted>
  <dcterms:created xsi:type="dcterms:W3CDTF">1998-08-13T09:06:48Z</dcterms:created>
  <dcterms:modified xsi:type="dcterms:W3CDTF">2017-05-16T08:13:06Z</dcterms:modified>
</cp:coreProperties>
</file>