
<file path=[Content_Types].xml><?xml version="1.0" encoding="utf-8"?>
<Types xmlns="http://schemas.openxmlformats.org/package/2006/content-types">
  <Default Extension="png" ContentType="image/png"/>
  <Default Extension="bin" ContentType="application/vnd.openxmlformats-officedocument.oleObject"/>
  <Default Extension="xls" ContentType="application/vnd.ms-excel"/>
  <Default Extension="jpeg" ContentType="image/jpeg"/>
  <Default Extension="rels" ContentType="application/vnd.openxmlformats-package.relationships+xml"/>
  <Default Extension="xml" ContentType="application/xml"/>
  <Default Extension="vml" ContentType="application/vnd.openxmlformats-officedocument.vmlDrawing"/>
  <Default Extension="gif" ContentType="image/gi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3" r:id="rId1"/>
  </p:sldMasterIdLst>
  <p:notesMasterIdLst>
    <p:notesMasterId r:id="rId23"/>
  </p:notesMasterIdLst>
  <p:handoutMasterIdLst>
    <p:handoutMasterId r:id="rId24"/>
  </p:handoutMasterIdLst>
  <p:sldIdLst>
    <p:sldId id="347" r:id="rId2"/>
    <p:sldId id="275" r:id="rId3"/>
    <p:sldId id="326" r:id="rId4"/>
    <p:sldId id="316" r:id="rId5"/>
    <p:sldId id="303" r:id="rId6"/>
    <p:sldId id="317" r:id="rId7"/>
    <p:sldId id="344" r:id="rId8"/>
    <p:sldId id="337" r:id="rId9"/>
    <p:sldId id="338" r:id="rId10"/>
    <p:sldId id="341" r:id="rId11"/>
    <p:sldId id="342" r:id="rId12"/>
    <p:sldId id="339" r:id="rId13"/>
    <p:sldId id="340" r:id="rId14"/>
    <p:sldId id="343" r:id="rId15"/>
    <p:sldId id="328" r:id="rId16"/>
    <p:sldId id="331" r:id="rId17"/>
    <p:sldId id="348" r:id="rId18"/>
    <p:sldId id="349" r:id="rId19"/>
    <p:sldId id="350" r:id="rId20"/>
    <p:sldId id="351" r:id="rId21"/>
    <p:sldId id="352" r:id="rId22"/>
  </p:sldIdLst>
  <p:sldSz cx="9144000" cy="6858000" type="screen4x3"/>
  <p:notesSz cx="6802438" cy="9934575"/>
  <p:defaultTextStyle>
    <a:defPPr>
      <a:defRPr lang="en-GB"/>
    </a:defPPr>
    <a:lvl1pPr algn="l" defTabSz="449263" rtl="0" eaLnBrk="0" fontAlgn="base" hangingPunct="0">
      <a:spcBef>
        <a:spcPct val="0"/>
      </a:spcBef>
      <a:spcAft>
        <a:spcPct val="0"/>
      </a:spcAft>
      <a:defRPr kumimoji="1" sz="2400" kern="1200">
        <a:solidFill>
          <a:schemeClr val="bg1"/>
        </a:solidFill>
        <a:latin typeface="Arial" panose="020B0604020202020204" pitchFamily="34" charset="0"/>
        <a:ea typeface="新細明體" panose="02020500000000000000" pitchFamily="18" charset="-120"/>
        <a:cs typeface="+mn-cs"/>
      </a:defRPr>
    </a:lvl1pPr>
    <a:lvl2pPr marL="457200" algn="l" defTabSz="449263" rtl="0" eaLnBrk="0" fontAlgn="base" hangingPunct="0">
      <a:spcBef>
        <a:spcPct val="0"/>
      </a:spcBef>
      <a:spcAft>
        <a:spcPct val="0"/>
      </a:spcAft>
      <a:defRPr kumimoji="1" sz="2400" kern="1200">
        <a:solidFill>
          <a:schemeClr val="bg1"/>
        </a:solidFill>
        <a:latin typeface="Arial" panose="020B0604020202020204" pitchFamily="34" charset="0"/>
        <a:ea typeface="新細明體" panose="02020500000000000000" pitchFamily="18" charset="-120"/>
        <a:cs typeface="+mn-cs"/>
      </a:defRPr>
    </a:lvl2pPr>
    <a:lvl3pPr marL="914400" algn="l" defTabSz="449263" rtl="0" eaLnBrk="0" fontAlgn="base" hangingPunct="0">
      <a:spcBef>
        <a:spcPct val="0"/>
      </a:spcBef>
      <a:spcAft>
        <a:spcPct val="0"/>
      </a:spcAft>
      <a:defRPr kumimoji="1" sz="2400" kern="1200">
        <a:solidFill>
          <a:schemeClr val="bg1"/>
        </a:solidFill>
        <a:latin typeface="Arial" panose="020B0604020202020204" pitchFamily="34" charset="0"/>
        <a:ea typeface="新細明體" panose="02020500000000000000" pitchFamily="18" charset="-120"/>
        <a:cs typeface="+mn-cs"/>
      </a:defRPr>
    </a:lvl3pPr>
    <a:lvl4pPr marL="1371600" algn="l" defTabSz="449263" rtl="0" eaLnBrk="0" fontAlgn="base" hangingPunct="0">
      <a:spcBef>
        <a:spcPct val="0"/>
      </a:spcBef>
      <a:spcAft>
        <a:spcPct val="0"/>
      </a:spcAft>
      <a:defRPr kumimoji="1" sz="2400" kern="1200">
        <a:solidFill>
          <a:schemeClr val="bg1"/>
        </a:solidFill>
        <a:latin typeface="Arial" panose="020B0604020202020204" pitchFamily="34" charset="0"/>
        <a:ea typeface="新細明體" panose="02020500000000000000" pitchFamily="18" charset="-120"/>
        <a:cs typeface="+mn-cs"/>
      </a:defRPr>
    </a:lvl4pPr>
    <a:lvl5pPr marL="1828800" algn="l" defTabSz="449263" rtl="0" eaLnBrk="0" fontAlgn="base" hangingPunct="0">
      <a:spcBef>
        <a:spcPct val="0"/>
      </a:spcBef>
      <a:spcAft>
        <a:spcPct val="0"/>
      </a:spcAft>
      <a:defRPr kumimoji="1" sz="2400" kern="1200">
        <a:solidFill>
          <a:schemeClr val="bg1"/>
        </a:solidFill>
        <a:latin typeface="Arial" panose="020B0604020202020204" pitchFamily="34" charset="0"/>
        <a:ea typeface="新細明體" panose="02020500000000000000" pitchFamily="18" charset="-120"/>
        <a:cs typeface="+mn-cs"/>
      </a:defRPr>
    </a:lvl5pPr>
    <a:lvl6pPr marL="2286000" algn="l" defTabSz="914400" rtl="0" eaLnBrk="1" latinLnBrk="0" hangingPunct="1">
      <a:defRPr kumimoji="1" sz="2400" kern="1200">
        <a:solidFill>
          <a:schemeClr val="bg1"/>
        </a:solidFill>
        <a:latin typeface="Arial" panose="020B0604020202020204" pitchFamily="34" charset="0"/>
        <a:ea typeface="新細明體" panose="02020500000000000000" pitchFamily="18" charset="-120"/>
        <a:cs typeface="+mn-cs"/>
      </a:defRPr>
    </a:lvl6pPr>
    <a:lvl7pPr marL="2743200" algn="l" defTabSz="914400" rtl="0" eaLnBrk="1" latinLnBrk="0" hangingPunct="1">
      <a:defRPr kumimoji="1" sz="2400" kern="1200">
        <a:solidFill>
          <a:schemeClr val="bg1"/>
        </a:solidFill>
        <a:latin typeface="Arial" panose="020B0604020202020204" pitchFamily="34" charset="0"/>
        <a:ea typeface="新細明體" panose="02020500000000000000" pitchFamily="18" charset="-120"/>
        <a:cs typeface="+mn-cs"/>
      </a:defRPr>
    </a:lvl7pPr>
    <a:lvl8pPr marL="3200400" algn="l" defTabSz="914400" rtl="0" eaLnBrk="1" latinLnBrk="0" hangingPunct="1">
      <a:defRPr kumimoji="1" sz="2400" kern="1200">
        <a:solidFill>
          <a:schemeClr val="bg1"/>
        </a:solidFill>
        <a:latin typeface="Arial" panose="020B0604020202020204" pitchFamily="34" charset="0"/>
        <a:ea typeface="新細明體" panose="02020500000000000000" pitchFamily="18" charset="-120"/>
        <a:cs typeface="+mn-cs"/>
      </a:defRPr>
    </a:lvl8pPr>
    <a:lvl9pPr marL="3657600" algn="l" defTabSz="914400" rtl="0" eaLnBrk="1" latinLnBrk="0" hangingPunct="1">
      <a:defRPr kumimoji="1" sz="2400" kern="1200">
        <a:solidFill>
          <a:schemeClr val="bg1"/>
        </a:solidFill>
        <a:latin typeface="Arial" panose="020B0604020202020204" pitchFamily="34" charset="0"/>
        <a:ea typeface="新細明體" panose="02020500000000000000" pitchFamily="18" charset="-12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9" userDrawn="1">
          <p15:clr>
            <a:srgbClr val="A4A3A4"/>
          </p15:clr>
        </p15:guide>
        <p15:guide id="2" pos="2143"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8000"/>
    <a:srgbClr val="FF3300"/>
    <a:srgbClr val="000066"/>
    <a:srgbClr val="FFFFFF"/>
    <a:srgbClr val="3333CC"/>
    <a:srgbClr val="660066"/>
    <a:srgbClr val="993366"/>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無樣式、無格線">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9818" autoAdjust="0"/>
    <p:restoredTop sz="86751" autoAdjust="0"/>
  </p:normalViewPr>
  <p:slideViewPr>
    <p:cSldViewPr>
      <p:cViewPr varScale="1">
        <p:scale>
          <a:sx n="67" d="100"/>
          <a:sy n="67" d="100"/>
        </p:scale>
        <p:origin x="60" y="672"/>
      </p:cViewPr>
      <p:guideLst>
        <p:guide orient="horz" pos="2160"/>
        <p:guide pos="2880"/>
      </p:guideLst>
    </p:cSldViewPr>
  </p:slideViewPr>
  <p:outlineViewPr>
    <p:cViewPr varScale="1">
      <p:scale>
        <a:sx n="170" d="200"/>
        <a:sy n="170" d="2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81" d="100"/>
          <a:sy n="81" d="100"/>
        </p:scale>
        <p:origin x="2532" y="102"/>
      </p:cViewPr>
      <p:guideLst>
        <p:guide orient="horz" pos="3129"/>
        <p:guide pos="2143"/>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2943201376936319E-2"/>
          <c:y val="0.23606557377049181"/>
          <c:w val="0.73149741824440617"/>
          <c:h val="0.58688524590163937"/>
        </c:manualLayout>
      </c:layout>
      <c:barChart>
        <c:barDir val="col"/>
        <c:grouping val="clustered"/>
        <c:varyColors val="0"/>
        <c:ser>
          <c:idx val="0"/>
          <c:order val="0"/>
          <c:tx>
            <c:strRef>
              <c:f>基本資料!$L$1</c:f>
              <c:strCache>
                <c:ptCount val="1"/>
                <c:pt idx="0">
                  <c:v>起訴件數</c:v>
                </c:pt>
              </c:strCache>
            </c:strRef>
          </c:tx>
          <c:spPr>
            <a:solidFill>
              <a:srgbClr val="993300"/>
            </a:solidFill>
            <a:ln w="12700">
              <a:solidFill>
                <a:srgbClr val="000000"/>
              </a:solidFill>
              <a:prstDash val="solid"/>
            </a:ln>
          </c:spPr>
          <c:invertIfNegative val="0"/>
          <c:dLbls>
            <c:dLbl>
              <c:idx val="0"/>
              <c:spPr>
                <a:noFill/>
                <a:ln w="25400">
                  <a:noFill/>
                </a:ln>
              </c:spPr>
              <c:txPr>
                <a:bodyPr/>
                <a:lstStyle/>
                <a:p>
                  <a:pPr>
                    <a:defRPr sz="2400" b="0" i="0" u="none" strike="noStrike" baseline="0">
                      <a:solidFill>
                        <a:srgbClr val="000000"/>
                      </a:solidFill>
                      <a:latin typeface="標楷體"/>
                      <a:ea typeface="標楷體"/>
                      <a:cs typeface="標楷體"/>
                    </a:defRPr>
                  </a:pPr>
                  <a:endParaRPr lang="zh-TW"/>
                </a:p>
              </c:txPr>
              <c:dLblPos val="outEnd"/>
              <c:showLegendKey val="0"/>
              <c:showVal val="1"/>
              <c:showCatName val="0"/>
              <c:showSerName val="0"/>
              <c:showPercent val="0"/>
              <c:showBubbleSize val="0"/>
            </c:dLbl>
            <c:dLbl>
              <c:idx val="3"/>
              <c:spPr>
                <a:noFill/>
                <a:ln w="25400">
                  <a:noFill/>
                </a:ln>
              </c:spPr>
              <c:txPr>
                <a:bodyPr/>
                <a:lstStyle/>
                <a:p>
                  <a:pPr>
                    <a:defRPr sz="2400" b="0" i="0" u="none" strike="noStrike" baseline="0">
                      <a:solidFill>
                        <a:srgbClr val="000000"/>
                      </a:solidFill>
                      <a:latin typeface="標楷體"/>
                      <a:ea typeface="標楷體"/>
                      <a:cs typeface="標楷體"/>
                    </a:defRPr>
                  </a:pPr>
                  <a:endParaRPr lang="zh-TW"/>
                </a:p>
              </c:txPr>
              <c:dLblPos val="outEnd"/>
              <c:showLegendKey val="0"/>
              <c:showVal val="1"/>
              <c:showCatName val="0"/>
              <c:showSerName val="0"/>
              <c:showPercent val="0"/>
              <c:showBubbleSize val="0"/>
            </c:dLbl>
            <c:dLbl>
              <c:idx val="4"/>
              <c:spPr>
                <a:noFill/>
                <a:ln w="25400">
                  <a:noFill/>
                </a:ln>
              </c:spPr>
              <c:txPr>
                <a:bodyPr/>
                <a:lstStyle/>
                <a:p>
                  <a:pPr>
                    <a:defRPr sz="2400" b="0" i="0" u="none" strike="noStrike" baseline="0">
                      <a:solidFill>
                        <a:srgbClr val="000000"/>
                      </a:solidFill>
                      <a:latin typeface="標楷體"/>
                      <a:ea typeface="標楷體"/>
                      <a:cs typeface="標楷體"/>
                    </a:defRPr>
                  </a:pPr>
                  <a:endParaRPr lang="zh-TW"/>
                </a:p>
              </c:txPr>
              <c:dLblPos val="outEnd"/>
              <c:showLegendKey val="0"/>
              <c:showVal val="1"/>
              <c:showCatName val="0"/>
              <c:showSerName val="0"/>
              <c:showPercent val="0"/>
              <c:showBubbleSize val="0"/>
            </c:dLbl>
            <c:dLbl>
              <c:idx val="5"/>
              <c:spPr>
                <a:noFill/>
                <a:ln w="25400">
                  <a:noFill/>
                </a:ln>
              </c:spPr>
              <c:txPr>
                <a:bodyPr/>
                <a:lstStyle/>
                <a:p>
                  <a:pPr>
                    <a:defRPr sz="2400" b="0" i="0" u="none" strike="noStrike" baseline="0">
                      <a:solidFill>
                        <a:srgbClr val="000000"/>
                      </a:solidFill>
                      <a:latin typeface="標楷體"/>
                      <a:ea typeface="標楷體"/>
                      <a:cs typeface="標楷體"/>
                    </a:defRPr>
                  </a:pPr>
                  <a:endParaRPr lang="zh-TW"/>
                </a:p>
              </c:txPr>
              <c:dLblPos val="outEnd"/>
              <c:showLegendKey val="0"/>
              <c:showVal val="1"/>
              <c:showCatName val="0"/>
              <c:showSerName val="0"/>
              <c:showPercent val="0"/>
              <c:showBubbleSize val="0"/>
            </c:dLbl>
            <c:dLbl>
              <c:idx val="6"/>
              <c:spPr>
                <a:noFill/>
                <a:ln w="25400">
                  <a:noFill/>
                </a:ln>
              </c:spPr>
              <c:txPr>
                <a:bodyPr/>
                <a:lstStyle/>
                <a:p>
                  <a:pPr>
                    <a:defRPr sz="2400" b="0" i="0" u="none" strike="noStrike" baseline="0">
                      <a:solidFill>
                        <a:srgbClr val="000000"/>
                      </a:solidFill>
                      <a:latin typeface="標楷體"/>
                      <a:ea typeface="標楷體"/>
                      <a:cs typeface="標楷體"/>
                    </a:defRPr>
                  </a:pPr>
                  <a:endParaRPr lang="zh-TW"/>
                </a:p>
              </c:txPr>
              <c:dLblPos val="outEnd"/>
              <c:showLegendKey val="0"/>
              <c:showVal val="1"/>
              <c:showCatName val="0"/>
              <c:showSerName val="0"/>
              <c:showPercent val="0"/>
              <c:showBubbleSize val="0"/>
            </c:dLbl>
            <c:spPr>
              <a:noFill/>
              <a:ln w="25400">
                <a:noFill/>
              </a:ln>
            </c:spPr>
            <c:txPr>
              <a:bodyPr wrap="square" lIns="38100" tIns="19050" rIns="38100" bIns="19050" anchor="ctr">
                <a:spAutoFit/>
              </a:bodyPr>
              <a:lstStyle/>
              <a:p>
                <a:pPr>
                  <a:defRPr sz="2400" b="0" i="0" u="none" strike="noStrike" baseline="0">
                    <a:solidFill>
                      <a:srgbClr val="000000"/>
                    </a:solidFill>
                    <a:latin typeface="標楷體"/>
                    <a:ea typeface="標楷體"/>
                    <a:cs typeface="標楷體"/>
                  </a:defRPr>
                </a:pPr>
                <a:endParaRPr lang="zh-TW"/>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基本資料!$K$2:$K$4</c:f>
              <c:strCache>
                <c:ptCount val="3"/>
                <c:pt idx="0">
                  <c:v>103年</c:v>
                </c:pt>
                <c:pt idx="1">
                  <c:v>104年</c:v>
                </c:pt>
                <c:pt idx="2">
                  <c:v>105年</c:v>
                </c:pt>
              </c:strCache>
            </c:strRef>
          </c:cat>
          <c:val>
            <c:numRef>
              <c:f>基本資料!$L$2:$L$4</c:f>
              <c:numCache>
                <c:formatCode>General</c:formatCode>
                <c:ptCount val="3"/>
                <c:pt idx="0">
                  <c:v>102</c:v>
                </c:pt>
                <c:pt idx="1">
                  <c:v>63</c:v>
                </c:pt>
                <c:pt idx="2">
                  <c:v>69</c:v>
                </c:pt>
              </c:numCache>
            </c:numRef>
          </c:val>
        </c:ser>
        <c:dLbls>
          <c:showLegendKey val="0"/>
          <c:showVal val="1"/>
          <c:showCatName val="0"/>
          <c:showSerName val="0"/>
          <c:showPercent val="0"/>
          <c:showBubbleSize val="0"/>
        </c:dLbls>
        <c:gapWidth val="150"/>
        <c:axId val="339178688"/>
        <c:axId val="339179080"/>
      </c:barChart>
      <c:catAx>
        <c:axId val="339178688"/>
        <c:scaling>
          <c:orientation val="minMax"/>
        </c:scaling>
        <c:delete val="0"/>
        <c:axPos val="b"/>
        <c:numFmt formatCode="General" sourceLinked="1"/>
        <c:majorTickMark val="in"/>
        <c:minorTickMark val="none"/>
        <c:tickLblPos val="nextTo"/>
        <c:spPr>
          <a:ln w="3175">
            <a:solidFill>
              <a:srgbClr val="000000"/>
            </a:solidFill>
            <a:prstDash val="solid"/>
          </a:ln>
        </c:spPr>
        <c:txPr>
          <a:bodyPr rot="0" vert="horz"/>
          <a:lstStyle/>
          <a:p>
            <a:pPr>
              <a:defRPr sz="2000" b="0" i="0" u="none" strike="noStrike" baseline="0">
                <a:solidFill>
                  <a:srgbClr val="000000"/>
                </a:solidFill>
                <a:latin typeface="標楷體"/>
                <a:ea typeface="標楷體"/>
                <a:cs typeface="標楷體"/>
              </a:defRPr>
            </a:pPr>
            <a:endParaRPr lang="zh-TW"/>
          </a:p>
        </c:txPr>
        <c:crossAx val="339179080"/>
        <c:crosses val="autoZero"/>
        <c:auto val="1"/>
        <c:lblAlgn val="ctr"/>
        <c:lblOffset val="100"/>
        <c:tickLblSkip val="1"/>
        <c:tickMarkSkip val="1"/>
        <c:noMultiLvlLbl val="0"/>
      </c:catAx>
      <c:valAx>
        <c:axId val="339179080"/>
        <c:scaling>
          <c:orientation val="minMax"/>
        </c:scaling>
        <c:delete val="0"/>
        <c:axPos val="l"/>
        <c:majorGridlines>
          <c:spPr>
            <a:ln w="3175">
              <a:solidFill>
                <a:srgbClr val="000000"/>
              </a:solidFill>
              <a:prstDash val="solid"/>
            </a:ln>
          </c:spPr>
        </c:majorGridlines>
        <c:numFmt formatCode="General" sourceLinked="1"/>
        <c:majorTickMark val="in"/>
        <c:minorTickMark val="none"/>
        <c:tickLblPos val="nextTo"/>
        <c:spPr>
          <a:ln w="3175">
            <a:solidFill>
              <a:srgbClr val="000000"/>
            </a:solidFill>
            <a:prstDash val="solid"/>
          </a:ln>
        </c:spPr>
        <c:txPr>
          <a:bodyPr rot="0" vert="horz"/>
          <a:lstStyle/>
          <a:p>
            <a:pPr>
              <a:defRPr sz="1600" b="0" i="0" u="none" strike="noStrike" baseline="0">
                <a:solidFill>
                  <a:srgbClr val="000000"/>
                </a:solidFill>
                <a:latin typeface="標楷體"/>
                <a:ea typeface="標楷體"/>
                <a:cs typeface="標楷體"/>
              </a:defRPr>
            </a:pPr>
            <a:endParaRPr lang="zh-TW"/>
          </a:p>
        </c:txPr>
        <c:crossAx val="339178688"/>
        <c:crosses val="autoZero"/>
        <c:crossBetween val="between"/>
      </c:valAx>
      <c:spPr>
        <a:noFill/>
        <a:ln w="12700">
          <a:solidFill>
            <a:srgbClr val="808080"/>
          </a:solidFill>
          <a:prstDash val="solid"/>
        </a:ln>
      </c:spPr>
    </c:plotArea>
    <c:legend>
      <c:legendPos val="r"/>
      <c:layout>
        <c:manualLayout>
          <c:xMode val="edge"/>
          <c:yMode val="edge"/>
          <c:x val="0.31010546153308066"/>
          <c:y val="3.3531037905429294E-2"/>
          <c:w val="0.38310951109852942"/>
          <c:h val="0.10698261093136266"/>
        </c:manualLayout>
      </c:layout>
      <c:overlay val="0"/>
      <c:spPr>
        <a:solidFill>
          <a:srgbClr val="FFFFFF"/>
        </a:solidFill>
        <a:ln w="3175">
          <a:solidFill>
            <a:srgbClr val="000000"/>
          </a:solidFill>
          <a:prstDash val="solid"/>
        </a:ln>
      </c:spPr>
      <c:txPr>
        <a:bodyPr/>
        <a:lstStyle/>
        <a:p>
          <a:pPr>
            <a:defRPr sz="2000" b="0" i="0" u="none" strike="noStrike" baseline="0">
              <a:solidFill>
                <a:srgbClr val="000000"/>
              </a:solidFill>
              <a:latin typeface="標楷體"/>
              <a:ea typeface="標楷體"/>
              <a:cs typeface="標楷體"/>
            </a:defRPr>
          </a:pPr>
          <a:endParaRPr lang="zh-TW"/>
        </a:p>
      </c:txPr>
    </c:legend>
    <c:plotVisOnly val="1"/>
    <c:dispBlanksAs val="gap"/>
    <c:showDLblsOverMax val="0"/>
  </c:chart>
  <c:spPr>
    <a:solidFill>
      <a:srgbClr val="FFFFFF"/>
    </a:solidFill>
    <a:ln w="3175">
      <a:solidFill>
        <a:srgbClr val="000000"/>
      </a:solidFill>
      <a:prstDash val="solid"/>
    </a:ln>
  </c:spPr>
  <c:txPr>
    <a:bodyPr/>
    <a:lstStyle/>
    <a:p>
      <a:pPr>
        <a:defRPr sz="1200" b="0" i="0" u="none" strike="noStrike" baseline="0">
          <a:solidFill>
            <a:srgbClr val="000000"/>
          </a:solidFill>
          <a:latin typeface="標楷體"/>
          <a:ea typeface="標楷體"/>
          <a:cs typeface="標楷體"/>
        </a:defRPr>
      </a:pPr>
      <a:endParaRPr lang="zh-TW"/>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392063717058257"/>
          <c:y val="0.22870293096216221"/>
          <c:w val="0.74137993448607087"/>
          <c:h val="0.58957748494993911"/>
        </c:manualLayout>
      </c:layout>
      <c:barChart>
        <c:barDir val="col"/>
        <c:grouping val="clustered"/>
        <c:varyColors val="0"/>
        <c:ser>
          <c:idx val="0"/>
          <c:order val="0"/>
          <c:tx>
            <c:strRef>
              <c:f>基本資料!$H$1</c:f>
              <c:strCache>
                <c:ptCount val="1"/>
                <c:pt idx="0">
                  <c:v>被告人數</c:v>
                </c:pt>
              </c:strCache>
            </c:strRef>
          </c:tx>
          <c:spPr>
            <a:solidFill>
              <a:srgbClr val="3366FF"/>
            </a:solidFill>
            <a:ln w="12700">
              <a:solidFill>
                <a:srgbClr val="000000"/>
              </a:solidFill>
              <a:prstDash val="solid"/>
            </a:ln>
          </c:spPr>
          <c:invertIfNegative val="0"/>
          <c:dLbls>
            <c:dLbl>
              <c:idx val="1"/>
              <c:spPr>
                <a:noFill/>
                <a:ln w="25400">
                  <a:noFill/>
                </a:ln>
              </c:spPr>
              <c:txPr>
                <a:bodyPr/>
                <a:lstStyle/>
                <a:p>
                  <a:pPr>
                    <a:defRPr sz="2000" b="0" i="0" u="none" strike="noStrike" baseline="0">
                      <a:solidFill>
                        <a:srgbClr val="000000"/>
                      </a:solidFill>
                      <a:latin typeface="標楷體"/>
                      <a:ea typeface="標楷體"/>
                      <a:cs typeface="標楷體"/>
                    </a:defRPr>
                  </a:pPr>
                  <a:endParaRPr lang="zh-TW"/>
                </a:p>
              </c:txPr>
              <c:dLblPos val="outEnd"/>
              <c:showLegendKey val="0"/>
              <c:showVal val="1"/>
              <c:showCatName val="0"/>
              <c:showSerName val="0"/>
              <c:showPercent val="0"/>
              <c:showBubbleSize val="0"/>
            </c:dLbl>
            <c:dLbl>
              <c:idx val="3"/>
              <c:spPr>
                <a:noFill/>
                <a:ln w="25400">
                  <a:noFill/>
                </a:ln>
              </c:spPr>
              <c:txPr>
                <a:bodyPr/>
                <a:lstStyle/>
                <a:p>
                  <a:pPr>
                    <a:defRPr sz="2000" b="0" i="0" u="none" strike="noStrike" baseline="0">
                      <a:solidFill>
                        <a:srgbClr val="000000"/>
                      </a:solidFill>
                      <a:latin typeface="標楷體"/>
                      <a:ea typeface="標楷體"/>
                      <a:cs typeface="標楷體"/>
                    </a:defRPr>
                  </a:pPr>
                  <a:endParaRPr lang="zh-TW"/>
                </a:p>
              </c:txPr>
              <c:dLblPos val="outEnd"/>
              <c:showLegendKey val="0"/>
              <c:showVal val="1"/>
              <c:showCatName val="0"/>
              <c:showSerName val="0"/>
              <c:showPercent val="0"/>
              <c:showBubbleSize val="0"/>
            </c:dLbl>
            <c:dLbl>
              <c:idx val="4"/>
              <c:spPr>
                <a:noFill/>
                <a:ln w="25400">
                  <a:noFill/>
                </a:ln>
              </c:spPr>
              <c:txPr>
                <a:bodyPr/>
                <a:lstStyle/>
                <a:p>
                  <a:pPr>
                    <a:defRPr sz="2000" b="0" i="0" u="none" strike="noStrike" baseline="0">
                      <a:solidFill>
                        <a:srgbClr val="000000"/>
                      </a:solidFill>
                      <a:latin typeface="標楷體"/>
                      <a:ea typeface="標楷體"/>
                      <a:cs typeface="標楷體"/>
                    </a:defRPr>
                  </a:pPr>
                  <a:endParaRPr lang="zh-TW"/>
                </a:p>
              </c:txPr>
              <c:dLblPos val="outEnd"/>
              <c:showLegendKey val="0"/>
              <c:showVal val="1"/>
              <c:showCatName val="0"/>
              <c:showSerName val="0"/>
              <c:showPercent val="0"/>
              <c:showBubbleSize val="0"/>
            </c:dLbl>
            <c:dLbl>
              <c:idx val="5"/>
              <c:spPr>
                <a:noFill/>
                <a:ln w="25400">
                  <a:noFill/>
                </a:ln>
              </c:spPr>
              <c:txPr>
                <a:bodyPr/>
                <a:lstStyle/>
                <a:p>
                  <a:pPr>
                    <a:defRPr sz="2000" b="0" i="0" u="none" strike="noStrike" baseline="0">
                      <a:solidFill>
                        <a:srgbClr val="000000"/>
                      </a:solidFill>
                      <a:latin typeface="標楷體"/>
                      <a:ea typeface="標楷體"/>
                      <a:cs typeface="標楷體"/>
                    </a:defRPr>
                  </a:pPr>
                  <a:endParaRPr lang="zh-TW"/>
                </a:p>
              </c:txPr>
              <c:dLblPos val="outEnd"/>
              <c:showLegendKey val="0"/>
              <c:showVal val="1"/>
              <c:showCatName val="0"/>
              <c:showSerName val="0"/>
              <c:showPercent val="0"/>
              <c:showBubbleSize val="0"/>
            </c:dLbl>
            <c:spPr>
              <a:noFill/>
              <a:ln w="25400">
                <a:noFill/>
              </a:ln>
            </c:spPr>
            <c:txPr>
              <a:bodyPr wrap="square" lIns="38100" tIns="19050" rIns="38100" bIns="19050" anchor="ctr">
                <a:spAutoFit/>
              </a:bodyPr>
              <a:lstStyle/>
              <a:p>
                <a:pPr>
                  <a:defRPr sz="2000" b="0" i="0" u="none" strike="noStrike" baseline="0">
                    <a:solidFill>
                      <a:srgbClr val="000000"/>
                    </a:solidFill>
                    <a:latin typeface="標楷體"/>
                    <a:ea typeface="標楷體"/>
                    <a:cs typeface="標楷體"/>
                  </a:defRPr>
                </a:pPr>
                <a:endParaRPr lang="zh-TW"/>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基本資料!$G$2:$G$4</c:f>
              <c:strCache>
                <c:ptCount val="3"/>
                <c:pt idx="0">
                  <c:v>103年</c:v>
                </c:pt>
                <c:pt idx="1">
                  <c:v>104年</c:v>
                </c:pt>
                <c:pt idx="2">
                  <c:v>105年</c:v>
                </c:pt>
              </c:strCache>
            </c:strRef>
          </c:cat>
          <c:val>
            <c:numRef>
              <c:f>基本資料!$H$2:$H$4</c:f>
              <c:numCache>
                <c:formatCode>General</c:formatCode>
                <c:ptCount val="3"/>
                <c:pt idx="0">
                  <c:v>184</c:v>
                </c:pt>
                <c:pt idx="1">
                  <c:v>148</c:v>
                </c:pt>
                <c:pt idx="2">
                  <c:v>171</c:v>
                </c:pt>
              </c:numCache>
            </c:numRef>
          </c:val>
        </c:ser>
        <c:dLbls>
          <c:showLegendKey val="0"/>
          <c:showVal val="0"/>
          <c:showCatName val="0"/>
          <c:showSerName val="0"/>
          <c:showPercent val="0"/>
          <c:showBubbleSize val="0"/>
        </c:dLbls>
        <c:gapWidth val="150"/>
        <c:axId val="339180648"/>
        <c:axId val="339177904"/>
      </c:barChart>
      <c:catAx>
        <c:axId val="339180648"/>
        <c:scaling>
          <c:orientation val="minMax"/>
        </c:scaling>
        <c:delete val="0"/>
        <c:axPos val="b"/>
        <c:numFmt formatCode="General" sourceLinked="1"/>
        <c:majorTickMark val="in"/>
        <c:minorTickMark val="none"/>
        <c:tickLblPos val="nextTo"/>
        <c:spPr>
          <a:ln w="3175">
            <a:solidFill>
              <a:srgbClr val="000000"/>
            </a:solidFill>
            <a:prstDash val="solid"/>
          </a:ln>
        </c:spPr>
        <c:txPr>
          <a:bodyPr rot="0" vert="horz"/>
          <a:lstStyle/>
          <a:p>
            <a:pPr>
              <a:defRPr sz="2000" b="0" i="0" u="none" strike="noStrike" baseline="0">
                <a:solidFill>
                  <a:srgbClr val="000000"/>
                </a:solidFill>
                <a:latin typeface="標楷體"/>
                <a:ea typeface="標楷體"/>
                <a:cs typeface="標楷體"/>
              </a:defRPr>
            </a:pPr>
            <a:endParaRPr lang="zh-TW"/>
          </a:p>
        </c:txPr>
        <c:crossAx val="339177904"/>
        <c:crosses val="autoZero"/>
        <c:auto val="1"/>
        <c:lblAlgn val="ctr"/>
        <c:lblOffset val="100"/>
        <c:tickLblSkip val="1"/>
        <c:tickMarkSkip val="1"/>
        <c:noMultiLvlLbl val="0"/>
      </c:catAx>
      <c:valAx>
        <c:axId val="339177904"/>
        <c:scaling>
          <c:orientation val="minMax"/>
        </c:scaling>
        <c:delete val="0"/>
        <c:axPos val="l"/>
        <c:majorGridlines>
          <c:spPr>
            <a:ln w="3175">
              <a:solidFill>
                <a:srgbClr val="000000"/>
              </a:solidFill>
              <a:prstDash val="solid"/>
            </a:ln>
          </c:spPr>
        </c:majorGridlines>
        <c:numFmt formatCode="General" sourceLinked="1"/>
        <c:majorTickMark val="in"/>
        <c:minorTickMark val="none"/>
        <c:tickLblPos val="nextTo"/>
        <c:spPr>
          <a:ln w="3175">
            <a:solidFill>
              <a:srgbClr val="000000"/>
            </a:solidFill>
            <a:prstDash val="solid"/>
          </a:ln>
        </c:spPr>
        <c:txPr>
          <a:bodyPr rot="0" vert="horz"/>
          <a:lstStyle/>
          <a:p>
            <a:pPr>
              <a:defRPr sz="1800" b="0" i="0" u="none" strike="noStrike" baseline="0">
                <a:solidFill>
                  <a:srgbClr val="000000"/>
                </a:solidFill>
                <a:latin typeface="標楷體"/>
                <a:ea typeface="標楷體"/>
                <a:cs typeface="標楷體"/>
              </a:defRPr>
            </a:pPr>
            <a:endParaRPr lang="zh-TW"/>
          </a:p>
        </c:txPr>
        <c:crossAx val="339180648"/>
        <c:crosses val="autoZero"/>
        <c:crossBetween val="between"/>
      </c:valAx>
      <c:spPr>
        <a:solidFill>
          <a:srgbClr val="FFFFFF"/>
        </a:solidFill>
        <a:ln w="12700">
          <a:solidFill>
            <a:srgbClr val="808080"/>
          </a:solidFill>
          <a:prstDash val="solid"/>
        </a:ln>
      </c:spPr>
    </c:plotArea>
    <c:legend>
      <c:legendPos val="r"/>
      <c:layout>
        <c:manualLayout>
          <c:xMode val="edge"/>
          <c:yMode val="edge"/>
          <c:x val="0.32238228319458756"/>
          <c:y val="3.5843230986678444E-2"/>
          <c:w val="0.358540861360232"/>
          <c:h val="9.6548303048108006E-2"/>
        </c:manualLayout>
      </c:layout>
      <c:overlay val="0"/>
      <c:spPr>
        <a:solidFill>
          <a:srgbClr val="FFFFFF"/>
        </a:solidFill>
        <a:ln w="3175">
          <a:solidFill>
            <a:srgbClr val="000000"/>
          </a:solidFill>
          <a:prstDash val="solid"/>
        </a:ln>
      </c:spPr>
      <c:txPr>
        <a:bodyPr/>
        <a:lstStyle/>
        <a:p>
          <a:pPr>
            <a:defRPr sz="2000" b="0" i="0" u="none" strike="noStrike" baseline="0">
              <a:solidFill>
                <a:srgbClr val="000000"/>
              </a:solidFill>
              <a:latin typeface="標楷體"/>
              <a:ea typeface="標楷體"/>
              <a:cs typeface="標楷體"/>
            </a:defRPr>
          </a:pPr>
          <a:endParaRPr lang="zh-TW"/>
        </a:p>
      </c:txPr>
    </c:legend>
    <c:plotVisOnly val="1"/>
    <c:dispBlanksAs val="gap"/>
    <c:showDLblsOverMax val="0"/>
  </c:chart>
  <c:spPr>
    <a:solidFill>
      <a:srgbClr val="FFFFFF"/>
    </a:solidFill>
    <a:ln w="3175">
      <a:solidFill>
        <a:srgbClr val="000000"/>
      </a:solidFill>
      <a:prstDash val="solid"/>
    </a:ln>
  </c:spPr>
  <c:txPr>
    <a:bodyPr/>
    <a:lstStyle/>
    <a:p>
      <a:pPr>
        <a:defRPr sz="1200" b="0" i="0" u="none" strike="noStrike" baseline="0">
          <a:solidFill>
            <a:srgbClr val="000000"/>
          </a:solidFill>
          <a:latin typeface="標楷體"/>
          <a:ea typeface="標楷體"/>
          <a:cs typeface="標楷體"/>
        </a:defRPr>
      </a:pPr>
      <a:endParaRPr lang="zh-TW"/>
    </a:p>
  </c:txPr>
  <c:externalData r:id="rId2">
    <c:autoUpdate val="0"/>
  </c:externalData>
</c:chartSpace>
</file>

<file path=ppt/diagrams/_rels/data1.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gif"/><Relationship Id="rId1" Type="http://schemas.openxmlformats.org/officeDocument/2006/relationships/image" Target="../media/image13.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gif"/><Relationship Id="rId1" Type="http://schemas.openxmlformats.org/officeDocument/2006/relationships/image" Target="../media/image13.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A3B238E-AA5A-40A0-8E67-22B06627043C}" type="doc">
      <dgm:prSet loTypeId="urn:microsoft.com/office/officeart/2005/8/layout/vList4#1" loCatId="list" qsTypeId="urn:microsoft.com/office/officeart/2005/8/quickstyle/simple1" qsCatId="simple" csTypeId="urn:microsoft.com/office/officeart/2005/8/colors/accent1_2" csCatId="accent1" phldr="1"/>
      <dgm:spPr/>
      <dgm:t>
        <a:bodyPr/>
        <a:lstStyle/>
        <a:p>
          <a:endParaRPr lang="zh-TW" altLang="en-US"/>
        </a:p>
      </dgm:t>
    </dgm:pt>
    <dgm:pt modelId="{913D8AA0-41E5-4E1D-8F5D-D66DBCC3EDC2}">
      <dgm:prSet phldrT="[文字]" custT="1">
        <dgm:style>
          <a:lnRef idx="2">
            <a:schemeClr val="accent2"/>
          </a:lnRef>
          <a:fillRef idx="1">
            <a:schemeClr val="lt1"/>
          </a:fillRef>
          <a:effectRef idx="0">
            <a:schemeClr val="accent2"/>
          </a:effectRef>
          <a:fontRef idx="minor">
            <a:schemeClr val="dk1"/>
          </a:fontRef>
        </dgm:style>
      </dgm:prSet>
      <dgm:spPr/>
      <dgm:t>
        <a:bodyPr/>
        <a:lstStyle/>
        <a:p>
          <a:r>
            <a:rPr lang="zh-TW" altLang="zh-TW" sz="2600" dirty="0" smtClean="0">
              <a:latin typeface="標楷體" pitchFamily="65" charset="-120"/>
              <a:ea typeface="標楷體" pitchFamily="65" charset="-120"/>
            </a:rPr>
            <a:t>◎</a:t>
          </a:r>
          <a:r>
            <a:rPr lang="zh-TW" sz="2600" dirty="0" smtClean="0">
              <a:latin typeface="標楷體" panose="03000509000000000000" pitchFamily="65" charset="-120"/>
              <a:ea typeface="標楷體" panose="03000509000000000000" pitchFamily="65" charset="-120"/>
            </a:rPr>
            <a:t>持續提供被害人多樣</a:t>
          </a:r>
          <a:r>
            <a:rPr lang="zh-TW" altLang="en-US" sz="2600" dirty="0" smtClean="0">
              <a:latin typeface="標楷體" panose="03000509000000000000" pitchFamily="65" charset="-120"/>
              <a:ea typeface="標楷體" panose="03000509000000000000" pitchFamily="65" charset="-120"/>
            </a:rPr>
            <a:t>、</a:t>
          </a:r>
          <a:r>
            <a:rPr lang="zh-TW" sz="2600" dirty="0" smtClean="0">
              <a:latin typeface="標楷體" panose="03000509000000000000" pitchFamily="65" charset="-120"/>
              <a:ea typeface="標楷體" panose="03000509000000000000" pitchFamily="65" charset="-120"/>
            </a:rPr>
            <a:t>即時與長遠照護。</a:t>
          </a:r>
          <a:endParaRPr lang="en-US" altLang="zh-TW" sz="2600" dirty="0" smtClean="0">
            <a:latin typeface="標楷體" pitchFamily="65" charset="-120"/>
            <a:ea typeface="標楷體" pitchFamily="65" charset="-120"/>
          </a:endParaRPr>
        </a:p>
        <a:p>
          <a:r>
            <a:rPr lang="zh-TW" altLang="zh-TW" sz="2600" dirty="0" smtClean="0">
              <a:latin typeface="標楷體" pitchFamily="65" charset="-120"/>
              <a:ea typeface="標楷體" pitchFamily="65" charset="-120"/>
            </a:rPr>
            <a:t>◎</a:t>
          </a:r>
          <a:r>
            <a:rPr lang="zh-TW" sz="2600" dirty="0" smtClean="0">
              <a:latin typeface="標楷體" panose="03000509000000000000" pitchFamily="65" charset="-120"/>
              <a:ea typeface="標楷體" panose="03000509000000000000" pitchFamily="65" charset="-120"/>
            </a:rPr>
            <a:t>對更多</a:t>
          </a:r>
          <a:r>
            <a:rPr lang="zh-TW" altLang="en-US" sz="2600" dirty="0" smtClean="0">
              <a:latin typeface="標楷體" panose="03000509000000000000" pitchFamily="65" charset="-120"/>
              <a:ea typeface="標楷體" panose="03000509000000000000" pitchFamily="65" charset="-120"/>
            </a:rPr>
            <a:t>人口</a:t>
          </a:r>
          <a:r>
            <a:rPr lang="zh-TW" sz="2600" dirty="0" smtClean="0">
              <a:latin typeface="標楷體" panose="03000509000000000000" pitchFamily="65" charset="-120"/>
              <a:ea typeface="標楷體" panose="03000509000000000000" pitchFamily="65" charset="-120"/>
            </a:rPr>
            <a:t>販運</a:t>
          </a:r>
          <a:r>
            <a:rPr lang="zh-TW" altLang="en-US" sz="2600" dirty="0" smtClean="0">
              <a:latin typeface="標楷體" panose="03000509000000000000" pitchFamily="65" charset="-120"/>
              <a:ea typeface="標楷體" panose="03000509000000000000" pitchFamily="65" charset="-120"/>
            </a:rPr>
            <a:t>加害</a:t>
          </a:r>
          <a:r>
            <a:rPr lang="zh-TW" sz="2600" dirty="0" smtClean="0">
              <a:latin typeface="標楷體" panose="03000509000000000000" pitchFamily="65" charset="-120"/>
              <a:ea typeface="標楷體" panose="03000509000000000000" pitchFamily="65" charset="-120"/>
            </a:rPr>
            <a:t>者定罪</a:t>
          </a:r>
          <a:endParaRPr lang="en-US" altLang="zh-TW" sz="2600" dirty="0" smtClean="0">
            <a:latin typeface="標楷體" panose="03000509000000000000" pitchFamily="65" charset="-120"/>
            <a:ea typeface="標楷體" panose="03000509000000000000" pitchFamily="65" charset="-120"/>
          </a:endParaRPr>
        </a:p>
        <a:p>
          <a:r>
            <a:rPr lang="zh-TW" altLang="zh-TW" sz="2600" dirty="0" smtClean="0">
              <a:latin typeface="標楷體" pitchFamily="65" charset="-120"/>
              <a:ea typeface="標楷體" pitchFamily="65" charset="-120"/>
            </a:rPr>
            <a:t>◎</a:t>
          </a:r>
          <a:r>
            <a:rPr lang="zh-TW" sz="2600" dirty="0" smtClean="0">
              <a:latin typeface="標楷體" panose="03000509000000000000" pitchFamily="65" charset="-120"/>
              <a:ea typeface="標楷體" panose="03000509000000000000" pitchFamily="65" charset="-120"/>
            </a:rPr>
            <a:t>販運被害人賠償基金於</a:t>
          </a:r>
          <a:r>
            <a:rPr lang="en-US" sz="2600" dirty="0" smtClean="0">
              <a:latin typeface="標楷體" panose="03000509000000000000" pitchFamily="65" charset="-120"/>
              <a:ea typeface="標楷體" panose="03000509000000000000" pitchFamily="65" charset="-120"/>
            </a:rPr>
            <a:t>2016</a:t>
          </a:r>
          <a:r>
            <a:rPr lang="zh-TW" sz="2600" dirty="0" smtClean="0">
              <a:latin typeface="標楷體" panose="03000509000000000000" pitchFamily="65" charset="-120"/>
              <a:ea typeface="標楷體" panose="03000509000000000000" pitchFamily="65" charset="-120"/>
            </a:rPr>
            <a:t>年開始支付</a:t>
          </a:r>
          <a:r>
            <a:rPr lang="zh-TW" altLang="en-US" sz="2600" dirty="0" smtClean="0">
              <a:latin typeface="標楷體" pitchFamily="65" charset="-120"/>
              <a:ea typeface="標楷體" pitchFamily="65" charset="-120"/>
            </a:rPr>
            <a:t>。</a:t>
          </a:r>
          <a:endParaRPr lang="en-US" altLang="zh-TW" sz="2600" dirty="0" smtClean="0">
            <a:latin typeface="標楷體" pitchFamily="65" charset="-120"/>
            <a:ea typeface="標楷體" pitchFamily="65" charset="-120"/>
          </a:endParaRPr>
        </a:p>
      </dgm:t>
    </dgm:pt>
    <dgm:pt modelId="{2F04DC43-BEE5-4B50-B889-41D7566902E3}" type="parTrans" cxnId="{34961D65-1DAB-45E6-BA4E-B3BFD94B4269}">
      <dgm:prSet/>
      <dgm:spPr/>
      <dgm:t>
        <a:bodyPr/>
        <a:lstStyle/>
        <a:p>
          <a:endParaRPr lang="zh-TW" altLang="en-US"/>
        </a:p>
      </dgm:t>
    </dgm:pt>
    <dgm:pt modelId="{858771A9-8CD1-48ED-A71E-0C98BD2C21B4}" type="sibTrans" cxnId="{34961D65-1DAB-45E6-BA4E-B3BFD94B4269}">
      <dgm:prSet/>
      <dgm:spPr/>
      <dgm:t>
        <a:bodyPr/>
        <a:lstStyle/>
        <a:p>
          <a:endParaRPr lang="zh-TW" altLang="en-US"/>
        </a:p>
      </dgm:t>
    </dgm:pt>
    <dgm:pt modelId="{6CE4B754-4754-40D8-BDE5-165A061DC637}">
      <dgm:prSet phldrT="[文字]" custT="1">
        <dgm:style>
          <a:lnRef idx="2">
            <a:schemeClr val="accent2"/>
          </a:lnRef>
          <a:fillRef idx="1">
            <a:schemeClr val="lt1"/>
          </a:fillRef>
          <a:effectRef idx="0">
            <a:schemeClr val="accent2"/>
          </a:effectRef>
          <a:fontRef idx="minor">
            <a:schemeClr val="dk1"/>
          </a:fontRef>
        </dgm:style>
      </dgm:prSet>
      <dgm:spPr/>
      <dgm:t>
        <a:bodyPr/>
        <a:lstStyle/>
        <a:p>
          <a:r>
            <a:rPr lang="zh-TW" altLang="en-US" sz="2600" dirty="0" smtClean="0">
              <a:latin typeface="標楷體" pitchFamily="65" charset="-120"/>
              <a:ea typeface="標楷體" pitchFamily="65" charset="-120"/>
            </a:rPr>
            <a:t>◎鑑別更多被害人且採行全國性行動計畫。</a:t>
          </a:r>
        </a:p>
        <a:p>
          <a:r>
            <a:rPr lang="zh-TW" altLang="en-US" sz="2600" dirty="0" smtClean="0">
              <a:latin typeface="標楷體" pitchFamily="65" charset="-120"/>
              <a:ea typeface="標楷體" pitchFamily="65" charset="-120"/>
            </a:rPr>
            <a:t>◎設立人口販運被害人賠償基金並且撥款。</a:t>
          </a:r>
        </a:p>
      </dgm:t>
    </dgm:pt>
    <dgm:pt modelId="{DD5B9ED7-8D0E-4D72-A1DB-0457E59FA355}" type="sibTrans" cxnId="{DA4C8B55-DA7B-4CDB-99E0-8AB5674693D2}">
      <dgm:prSet/>
      <dgm:spPr/>
      <dgm:t>
        <a:bodyPr/>
        <a:lstStyle/>
        <a:p>
          <a:endParaRPr lang="zh-TW" altLang="en-US"/>
        </a:p>
      </dgm:t>
    </dgm:pt>
    <dgm:pt modelId="{BC174E83-4B31-4E7E-A94B-DD991A5DB5B1}" type="parTrans" cxnId="{DA4C8B55-DA7B-4CDB-99E0-8AB5674693D2}">
      <dgm:prSet/>
      <dgm:spPr/>
      <dgm:t>
        <a:bodyPr/>
        <a:lstStyle/>
        <a:p>
          <a:endParaRPr lang="zh-TW" altLang="en-US"/>
        </a:p>
      </dgm:t>
    </dgm:pt>
    <dgm:pt modelId="{BD31F15A-68C4-4302-9DED-0907D7EE671F}">
      <dgm:prSet phldrT="[文字]" custT="1">
        <dgm:style>
          <a:lnRef idx="2">
            <a:schemeClr val="accent2"/>
          </a:lnRef>
          <a:fillRef idx="1">
            <a:schemeClr val="lt1"/>
          </a:fillRef>
          <a:effectRef idx="0">
            <a:schemeClr val="accent2"/>
          </a:effectRef>
          <a:fontRef idx="minor">
            <a:schemeClr val="dk1"/>
          </a:fontRef>
        </dgm:style>
      </dgm:prSet>
      <dgm:spPr/>
      <dgm:t>
        <a:bodyPr/>
        <a:lstStyle/>
        <a:p>
          <a:r>
            <a:rPr lang="zh-TW" altLang="zh-TW" sz="2600" dirty="0" smtClean="0">
              <a:latin typeface="標楷體" pitchFamily="65" charset="-120"/>
              <a:ea typeface="標楷體" pitchFamily="65" charset="-120"/>
            </a:rPr>
            <a:t>◎</a:t>
          </a:r>
          <a:r>
            <a:rPr lang="zh-TW" sz="2600" dirty="0" smtClean="0">
              <a:latin typeface="標楷體" pitchFamily="65" charset="-120"/>
              <a:ea typeface="標楷體" pitchFamily="65" charset="-120"/>
            </a:rPr>
            <a:t>增加</a:t>
          </a:r>
          <a:r>
            <a:rPr lang="zh-TW" altLang="en-US" sz="2600" dirty="0" smtClean="0">
              <a:latin typeface="標楷體" pitchFamily="65" charset="-120"/>
              <a:ea typeface="標楷體" pitchFamily="65" charset="-120"/>
            </a:rPr>
            <a:t>人口</a:t>
          </a:r>
          <a:r>
            <a:rPr lang="zh-TW" sz="2600" dirty="0" smtClean="0">
              <a:latin typeface="標楷體" pitchFamily="65" charset="-120"/>
              <a:ea typeface="標楷體" pitchFamily="65" charset="-120"/>
            </a:rPr>
            <a:t>販運案件調查、起訴及定罪數。</a:t>
          </a:r>
          <a:endParaRPr lang="en-US" altLang="zh-TW" sz="2600" dirty="0" smtClean="0">
            <a:latin typeface="標楷體" pitchFamily="65" charset="-120"/>
            <a:ea typeface="標楷體" pitchFamily="65" charset="-120"/>
          </a:endParaRPr>
        </a:p>
        <a:p>
          <a:r>
            <a:rPr lang="zh-TW" altLang="zh-TW" sz="2600" dirty="0" smtClean="0">
              <a:latin typeface="標楷體" pitchFamily="65" charset="-120"/>
              <a:ea typeface="標楷體" pitchFamily="65" charset="-120"/>
            </a:rPr>
            <a:t>◎</a:t>
          </a:r>
          <a:r>
            <a:rPr lang="zh-TW" sz="2600" dirty="0" smtClean="0">
              <a:latin typeface="標楷體" panose="03000509000000000000" pitchFamily="65" charset="-120"/>
              <a:ea typeface="標楷體" panose="03000509000000000000" pitchFamily="65" charset="-120"/>
            </a:rPr>
            <a:t>為</a:t>
          </a:r>
          <a:r>
            <a:rPr lang="en-US" sz="2600" dirty="0" smtClean="0">
              <a:latin typeface="標楷體" panose="03000509000000000000" pitchFamily="65" charset="-120"/>
              <a:ea typeface="標楷體" panose="03000509000000000000" pitchFamily="65" charset="-120"/>
            </a:rPr>
            <a:t>7,397</a:t>
          </a:r>
          <a:r>
            <a:rPr lang="zh-TW" sz="2600" dirty="0" smtClean="0">
              <a:latin typeface="標楷體" panose="03000509000000000000" pitchFamily="65" charset="-120"/>
              <a:ea typeface="標楷體" panose="03000509000000000000" pitchFamily="65" charset="-120"/>
            </a:rPr>
            <a:t>名疑似</a:t>
          </a:r>
          <a:r>
            <a:rPr lang="zh-TW" altLang="en-US" sz="2600" dirty="0" smtClean="0">
              <a:latin typeface="標楷體" panose="03000509000000000000" pitchFamily="65" charset="-120"/>
              <a:ea typeface="標楷體" panose="03000509000000000000" pitchFamily="65" charset="-120"/>
            </a:rPr>
            <a:t>人口</a:t>
          </a:r>
          <a:r>
            <a:rPr lang="zh-TW" sz="2600" dirty="0" smtClean="0">
              <a:latin typeface="標楷體" panose="03000509000000000000" pitchFamily="65" charset="-120"/>
              <a:ea typeface="標楷體" panose="03000509000000000000" pitchFamily="65" charset="-120"/>
            </a:rPr>
            <a:t>販運被害人提供服務</a:t>
          </a:r>
          <a:r>
            <a:rPr lang="zh-TW" altLang="en-US" sz="2600" dirty="0" smtClean="0">
              <a:latin typeface="標楷體" pitchFamily="65" charset="-120"/>
              <a:ea typeface="標楷體" pitchFamily="65" charset="-120"/>
            </a:rPr>
            <a:t>。</a:t>
          </a:r>
          <a:endParaRPr lang="en-US" altLang="zh-TW" sz="2600" dirty="0" smtClean="0">
            <a:latin typeface="標楷體" pitchFamily="65" charset="-120"/>
            <a:ea typeface="標楷體" pitchFamily="65" charset="-120"/>
          </a:endParaRPr>
        </a:p>
        <a:p>
          <a:r>
            <a:rPr lang="zh-TW" altLang="zh-TW" sz="2600" dirty="0" smtClean="0">
              <a:latin typeface="標楷體" pitchFamily="65" charset="-120"/>
              <a:ea typeface="標楷體" pitchFamily="65" charset="-120"/>
            </a:rPr>
            <a:t>◎</a:t>
          </a:r>
          <a:r>
            <a:rPr lang="zh-TW" sz="2600" dirty="0" smtClean="0">
              <a:latin typeface="標楷體" panose="03000509000000000000" pitchFamily="65" charset="-120"/>
              <a:ea typeface="標楷體" panose="03000509000000000000" pitchFamily="65" charset="-120"/>
            </a:rPr>
            <a:t>對持娛樂簽證</a:t>
          </a:r>
          <a:r>
            <a:rPr lang="zh-TW" altLang="en-US" sz="2600" dirty="0" smtClean="0">
              <a:latin typeface="標楷體" panose="03000509000000000000" pitchFamily="65" charset="-120"/>
              <a:ea typeface="標楷體" panose="03000509000000000000" pitchFamily="65" charset="-120"/>
            </a:rPr>
            <a:t>者</a:t>
          </a:r>
          <a:r>
            <a:rPr lang="zh-TW" sz="2600" dirty="0" smtClean="0">
              <a:latin typeface="標楷體" panose="03000509000000000000" pitchFamily="65" charset="-120"/>
              <a:ea typeface="標楷體" panose="03000509000000000000" pitchFamily="65" charset="-120"/>
            </a:rPr>
            <a:t>實施加強防止販運措施</a:t>
          </a:r>
          <a:r>
            <a:rPr lang="zh-TW" altLang="en-US" sz="2600" dirty="0" smtClean="0">
              <a:latin typeface="標楷體" pitchFamily="65" charset="-120"/>
              <a:ea typeface="標楷體" pitchFamily="65" charset="-120"/>
            </a:rPr>
            <a:t>。</a:t>
          </a:r>
          <a:endParaRPr lang="en-US" altLang="zh-TW" sz="2600" dirty="0" smtClean="0">
            <a:latin typeface="標楷體" pitchFamily="65" charset="-120"/>
            <a:ea typeface="標楷體" pitchFamily="65" charset="-120"/>
          </a:endParaRPr>
        </a:p>
      </dgm:t>
    </dgm:pt>
    <dgm:pt modelId="{48597F59-1325-41CD-AEB5-4AEA6DEFDDB4}" type="sibTrans" cxnId="{55F5AB3E-5551-4BC4-8B12-D2A4DFF8BE12}">
      <dgm:prSet/>
      <dgm:spPr/>
      <dgm:t>
        <a:bodyPr/>
        <a:lstStyle/>
        <a:p>
          <a:endParaRPr lang="zh-TW" altLang="en-US"/>
        </a:p>
      </dgm:t>
    </dgm:pt>
    <dgm:pt modelId="{909CBA00-3FB7-4F6F-8621-FF5E457617FA}" type="parTrans" cxnId="{55F5AB3E-5551-4BC4-8B12-D2A4DFF8BE12}">
      <dgm:prSet/>
      <dgm:spPr/>
      <dgm:t>
        <a:bodyPr/>
        <a:lstStyle/>
        <a:p>
          <a:endParaRPr lang="zh-TW" altLang="en-US"/>
        </a:p>
      </dgm:t>
    </dgm:pt>
    <dgm:pt modelId="{D6D25DA2-4C54-4F1E-8DA2-AE222F5793E8}" type="pres">
      <dgm:prSet presAssocID="{4A3B238E-AA5A-40A0-8E67-22B06627043C}" presName="linear" presStyleCnt="0">
        <dgm:presLayoutVars>
          <dgm:dir/>
          <dgm:resizeHandles val="exact"/>
        </dgm:presLayoutVars>
      </dgm:prSet>
      <dgm:spPr/>
      <dgm:t>
        <a:bodyPr/>
        <a:lstStyle/>
        <a:p>
          <a:endParaRPr lang="zh-TW" altLang="en-US"/>
        </a:p>
      </dgm:t>
    </dgm:pt>
    <dgm:pt modelId="{A64FCDC8-9B67-46AB-8A8D-4422CAF00A5F}" type="pres">
      <dgm:prSet presAssocID="{BD31F15A-68C4-4302-9DED-0907D7EE671F}" presName="comp" presStyleCnt="0"/>
      <dgm:spPr/>
    </dgm:pt>
    <dgm:pt modelId="{3CEAEC4D-E896-405E-82DD-0674B31FE10A}" type="pres">
      <dgm:prSet presAssocID="{BD31F15A-68C4-4302-9DED-0907D7EE671F}" presName="box" presStyleLbl="node1" presStyleIdx="0" presStyleCnt="3" custScaleY="90851" custLinFactNeighborX="-5926" custLinFactNeighborY="2085"/>
      <dgm:spPr/>
      <dgm:t>
        <a:bodyPr/>
        <a:lstStyle/>
        <a:p>
          <a:endParaRPr lang="zh-TW" altLang="en-US"/>
        </a:p>
      </dgm:t>
    </dgm:pt>
    <dgm:pt modelId="{1EB83888-3B69-4EFA-B0DC-A7E4DB279DCF}" type="pres">
      <dgm:prSet presAssocID="{BD31F15A-68C4-4302-9DED-0907D7EE671F}" presName="img" presStyleLbl="fgImgPlace1" presStyleIdx="0" presStyleCnt="3" custScaleX="77682" custScaleY="48384" custLinFactNeighborX="-9189" custLinFactNeighborY="-13017"/>
      <dgm:spPr>
        <a:blipFill rotWithShape="0">
          <a:blip xmlns:r="http://schemas.openxmlformats.org/officeDocument/2006/relationships" r:embed="rId1"/>
          <a:stretch>
            <a:fillRect/>
          </a:stretch>
        </a:blipFill>
      </dgm:spPr>
      <dgm:t>
        <a:bodyPr/>
        <a:lstStyle/>
        <a:p>
          <a:endParaRPr lang="zh-TW" altLang="en-US"/>
        </a:p>
      </dgm:t>
    </dgm:pt>
    <dgm:pt modelId="{FB6D2F3D-E7E7-4129-9F32-9BF55F7808E7}" type="pres">
      <dgm:prSet presAssocID="{BD31F15A-68C4-4302-9DED-0907D7EE671F}" presName="text" presStyleLbl="node1" presStyleIdx="0" presStyleCnt="3">
        <dgm:presLayoutVars>
          <dgm:bulletEnabled val="1"/>
        </dgm:presLayoutVars>
      </dgm:prSet>
      <dgm:spPr/>
      <dgm:t>
        <a:bodyPr/>
        <a:lstStyle/>
        <a:p>
          <a:endParaRPr lang="zh-TW" altLang="en-US"/>
        </a:p>
      </dgm:t>
    </dgm:pt>
    <dgm:pt modelId="{BAA172CC-8A23-4B78-A295-23117DC64A2C}" type="pres">
      <dgm:prSet presAssocID="{48597F59-1325-41CD-AEB5-4AEA6DEFDDB4}" presName="spacer" presStyleCnt="0"/>
      <dgm:spPr/>
    </dgm:pt>
    <dgm:pt modelId="{4F0DCF6B-66D0-40BC-927E-7357955C49B4}" type="pres">
      <dgm:prSet presAssocID="{6CE4B754-4754-40D8-BDE5-165A061DC637}" presName="comp" presStyleCnt="0"/>
      <dgm:spPr/>
    </dgm:pt>
    <dgm:pt modelId="{F2CFA413-E79D-4621-A556-B548C75950E0}" type="pres">
      <dgm:prSet presAssocID="{6CE4B754-4754-40D8-BDE5-165A061DC637}" presName="box" presStyleLbl="node1" presStyleIdx="1" presStyleCnt="3" custScaleY="56500" custLinFactNeighborX="-2043" custLinFactNeighborY="-4004"/>
      <dgm:spPr/>
      <dgm:t>
        <a:bodyPr/>
        <a:lstStyle/>
        <a:p>
          <a:endParaRPr lang="zh-TW" altLang="en-US"/>
        </a:p>
      </dgm:t>
    </dgm:pt>
    <dgm:pt modelId="{3D2DA9F5-8D5F-4153-9133-0407A289F008}" type="pres">
      <dgm:prSet presAssocID="{6CE4B754-4754-40D8-BDE5-165A061DC637}" presName="img" presStyleLbl="fgImgPlace1" presStyleIdx="1" presStyleCnt="3" custScaleX="69711" custScaleY="36642" custLinFactNeighborX="-9123" custLinFactNeighborY="-18683"/>
      <dgm:spPr>
        <a:blipFill>
          <a:blip xmlns:r="http://schemas.openxmlformats.org/officeDocument/2006/relationships" r:embed="rId2">
            <a:extLst>
              <a:ext uri="{28A0092B-C50C-407E-A947-70E740481C1C}">
                <a14:useLocalDpi xmlns:a14="http://schemas.microsoft.com/office/drawing/2010/main" val="0"/>
              </a:ext>
            </a:extLst>
          </a:blip>
          <a:srcRect/>
          <a:stretch>
            <a:fillRect l="-50000" r="-50000"/>
          </a:stretch>
        </a:blipFill>
      </dgm:spPr>
      <dgm:t>
        <a:bodyPr/>
        <a:lstStyle/>
        <a:p>
          <a:endParaRPr lang="zh-TW" altLang="en-US"/>
        </a:p>
      </dgm:t>
    </dgm:pt>
    <dgm:pt modelId="{D19E9C98-9A1D-4AEE-9AE9-540DE884EE90}" type="pres">
      <dgm:prSet presAssocID="{6CE4B754-4754-40D8-BDE5-165A061DC637}" presName="text" presStyleLbl="node1" presStyleIdx="1" presStyleCnt="3">
        <dgm:presLayoutVars>
          <dgm:bulletEnabled val="1"/>
        </dgm:presLayoutVars>
      </dgm:prSet>
      <dgm:spPr/>
      <dgm:t>
        <a:bodyPr/>
        <a:lstStyle/>
        <a:p>
          <a:endParaRPr lang="zh-TW" altLang="en-US"/>
        </a:p>
      </dgm:t>
    </dgm:pt>
    <dgm:pt modelId="{D315DDEA-A7F5-4353-84BB-2FC2C9179FA9}" type="pres">
      <dgm:prSet presAssocID="{DD5B9ED7-8D0E-4D72-A1DB-0457E59FA355}" presName="spacer" presStyleCnt="0"/>
      <dgm:spPr/>
    </dgm:pt>
    <dgm:pt modelId="{23E424F4-873F-41A6-81CF-4D27235E2055}" type="pres">
      <dgm:prSet presAssocID="{913D8AA0-41E5-4E1D-8F5D-D66DBCC3EDC2}" presName="comp" presStyleCnt="0"/>
      <dgm:spPr/>
    </dgm:pt>
    <dgm:pt modelId="{B0EE6692-F7C3-40BC-BD50-4FC039918273}" type="pres">
      <dgm:prSet presAssocID="{913D8AA0-41E5-4E1D-8F5D-D66DBCC3EDC2}" presName="box" presStyleLbl="node1" presStyleIdx="2" presStyleCnt="3" custScaleY="69114" custLinFactNeighborY="-6426"/>
      <dgm:spPr/>
      <dgm:t>
        <a:bodyPr/>
        <a:lstStyle/>
        <a:p>
          <a:endParaRPr lang="zh-TW" altLang="en-US"/>
        </a:p>
      </dgm:t>
    </dgm:pt>
    <dgm:pt modelId="{6D91FD6C-7B52-4258-852D-0BEC76394A71}" type="pres">
      <dgm:prSet presAssocID="{913D8AA0-41E5-4E1D-8F5D-D66DBCC3EDC2}" presName="img" presStyleLbl="fgImgPlace1" presStyleIdx="2" presStyleCnt="3" custScaleX="68537" custScaleY="48217" custLinFactNeighborX="-8536" custLinFactNeighborY="-22422"/>
      <dgm:spPr>
        <a:blipFill>
          <a:blip xmlns:r="http://schemas.openxmlformats.org/officeDocument/2006/relationships" r:embed="rId3">
            <a:extLst>
              <a:ext uri="{28A0092B-C50C-407E-A947-70E740481C1C}">
                <a14:useLocalDpi xmlns:a14="http://schemas.microsoft.com/office/drawing/2010/main" val="0"/>
              </a:ext>
            </a:extLst>
          </a:blip>
          <a:srcRect/>
          <a:stretch>
            <a:fillRect l="-20000" r="-20000"/>
          </a:stretch>
        </a:blipFill>
      </dgm:spPr>
      <dgm:t>
        <a:bodyPr/>
        <a:lstStyle/>
        <a:p>
          <a:endParaRPr lang="zh-TW" altLang="en-US"/>
        </a:p>
      </dgm:t>
    </dgm:pt>
    <dgm:pt modelId="{F5625040-D2F7-46D5-967B-648478852D0E}" type="pres">
      <dgm:prSet presAssocID="{913D8AA0-41E5-4E1D-8F5D-D66DBCC3EDC2}" presName="text" presStyleLbl="node1" presStyleIdx="2" presStyleCnt="3">
        <dgm:presLayoutVars>
          <dgm:bulletEnabled val="1"/>
        </dgm:presLayoutVars>
      </dgm:prSet>
      <dgm:spPr/>
      <dgm:t>
        <a:bodyPr/>
        <a:lstStyle/>
        <a:p>
          <a:endParaRPr lang="zh-TW" altLang="en-US"/>
        </a:p>
      </dgm:t>
    </dgm:pt>
  </dgm:ptLst>
  <dgm:cxnLst>
    <dgm:cxn modelId="{4A3E11CF-683C-40CD-94E4-2B2D4E7D7092}" type="presOf" srcId="{913D8AA0-41E5-4E1D-8F5D-D66DBCC3EDC2}" destId="{F5625040-D2F7-46D5-967B-648478852D0E}" srcOrd="1" destOrd="0" presId="urn:microsoft.com/office/officeart/2005/8/layout/vList4#1"/>
    <dgm:cxn modelId="{DA4C8B55-DA7B-4CDB-99E0-8AB5674693D2}" srcId="{4A3B238E-AA5A-40A0-8E67-22B06627043C}" destId="{6CE4B754-4754-40D8-BDE5-165A061DC637}" srcOrd="1" destOrd="0" parTransId="{BC174E83-4B31-4E7E-A94B-DD991A5DB5B1}" sibTransId="{DD5B9ED7-8D0E-4D72-A1DB-0457E59FA355}"/>
    <dgm:cxn modelId="{23234473-1CEF-4D07-97DE-FC166D0DB187}" type="presOf" srcId="{4A3B238E-AA5A-40A0-8E67-22B06627043C}" destId="{D6D25DA2-4C54-4F1E-8DA2-AE222F5793E8}" srcOrd="0" destOrd="0" presId="urn:microsoft.com/office/officeart/2005/8/layout/vList4#1"/>
    <dgm:cxn modelId="{34961D65-1DAB-45E6-BA4E-B3BFD94B4269}" srcId="{4A3B238E-AA5A-40A0-8E67-22B06627043C}" destId="{913D8AA0-41E5-4E1D-8F5D-D66DBCC3EDC2}" srcOrd="2" destOrd="0" parTransId="{2F04DC43-BEE5-4B50-B889-41D7566902E3}" sibTransId="{858771A9-8CD1-48ED-A71E-0C98BD2C21B4}"/>
    <dgm:cxn modelId="{1B64AF06-B4B6-44E1-B6B2-B718BAC0E6F7}" type="presOf" srcId="{BD31F15A-68C4-4302-9DED-0907D7EE671F}" destId="{3CEAEC4D-E896-405E-82DD-0674B31FE10A}" srcOrd="0" destOrd="0" presId="urn:microsoft.com/office/officeart/2005/8/layout/vList4#1"/>
    <dgm:cxn modelId="{7FAA295C-5ADF-4249-9298-415AABD69E8D}" type="presOf" srcId="{6CE4B754-4754-40D8-BDE5-165A061DC637}" destId="{D19E9C98-9A1D-4AEE-9AE9-540DE884EE90}" srcOrd="1" destOrd="0" presId="urn:microsoft.com/office/officeart/2005/8/layout/vList4#1"/>
    <dgm:cxn modelId="{55F5AB3E-5551-4BC4-8B12-D2A4DFF8BE12}" srcId="{4A3B238E-AA5A-40A0-8E67-22B06627043C}" destId="{BD31F15A-68C4-4302-9DED-0907D7EE671F}" srcOrd="0" destOrd="0" parTransId="{909CBA00-3FB7-4F6F-8621-FF5E457617FA}" sibTransId="{48597F59-1325-41CD-AEB5-4AEA6DEFDDB4}"/>
    <dgm:cxn modelId="{21D003BE-0A08-40DF-950D-11D3B8CC1CEF}" type="presOf" srcId="{913D8AA0-41E5-4E1D-8F5D-D66DBCC3EDC2}" destId="{B0EE6692-F7C3-40BC-BD50-4FC039918273}" srcOrd="0" destOrd="0" presId="urn:microsoft.com/office/officeart/2005/8/layout/vList4#1"/>
    <dgm:cxn modelId="{1CA7E3FA-2DC5-49D9-B9D4-75682FDFAFB2}" type="presOf" srcId="{6CE4B754-4754-40D8-BDE5-165A061DC637}" destId="{F2CFA413-E79D-4621-A556-B548C75950E0}" srcOrd="0" destOrd="0" presId="urn:microsoft.com/office/officeart/2005/8/layout/vList4#1"/>
    <dgm:cxn modelId="{E508D7CD-F3D8-4894-A8E0-D2EFC369E298}" type="presOf" srcId="{BD31F15A-68C4-4302-9DED-0907D7EE671F}" destId="{FB6D2F3D-E7E7-4129-9F32-9BF55F7808E7}" srcOrd="1" destOrd="0" presId="urn:microsoft.com/office/officeart/2005/8/layout/vList4#1"/>
    <dgm:cxn modelId="{E611A21C-6370-4FF1-A0C2-973C0FCA21D0}" type="presParOf" srcId="{D6D25DA2-4C54-4F1E-8DA2-AE222F5793E8}" destId="{A64FCDC8-9B67-46AB-8A8D-4422CAF00A5F}" srcOrd="0" destOrd="0" presId="urn:microsoft.com/office/officeart/2005/8/layout/vList4#1"/>
    <dgm:cxn modelId="{38FEAB3E-6240-4E09-ACEE-3875AA70F90B}" type="presParOf" srcId="{A64FCDC8-9B67-46AB-8A8D-4422CAF00A5F}" destId="{3CEAEC4D-E896-405E-82DD-0674B31FE10A}" srcOrd="0" destOrd="0" presId="urn:microsoft.com/office/officeart/2005/8/layout/vList4#1"/>
    <dgm:cxn modelId="{D5C7C629-9560-4263-8D15-F433C8C34C95}" type="presParOf" srcId="{A64FCDC8-9B67-46AB-8A8D-4422CAF00A5F}" destId="{1EB83888-3B69-4EFA-B0DC-A7E4DB279DCF}" srcOrd="1" destOrd="0" presId="urn:microsoft.com/office/officeart/2005/8/layout/vList4#1"/>
    <dgm:cxn modelId="{43A78963-0C63-4650-9C73-50ED0B5F26F6}" type="presParOf" srcId="{A64FCDC8-9B67-46AB-8A8D-4422CAF00A5F}" destId="{FB6D2F3D-E7E7-4129-9F32-9BF55F7808E7}" srcOrd="2" destOrd="0" presId="urn:microsoft.com/office/officeart/2005/8/layout/vList4#1"/>
    <dgm:cxn modelId="{1835D7CC-80D7-41B1-A66B-3EADCFC78343}" type="presParOf" srcId="{D6D25DA2-4C54-4F1E-8DA2-AE222F5793E8}" destId="{BAA172CC-8A23-4B78-A295-23117DC64A2C}" srcOrd="1" destOrd="0" presId="urn:microsoft.com/office/officeart/2005/8/layout/vList4#1"/>
    <dgm:cxn modelId="{A7E9F09E-F041-465E-9F68-1691B3BE5AA3}" type="presParOf" srcId="{D6D25DA2-4C54-4F1E-8DA2-AE222F5793E8}" destId="{4F0DCF6B-66D0-40BC-927E-7357955C49B4}" srcOrd="2" destOrd="0" presId="urn:microsoft.com/office/officeart/2005/8/layout/vList4#1"/>
    <dgm:cxn modelId="{06D12793-4544-4563-AC8A-C364BB581BA7}" type="presParOf" srcId="{4F0DCF6B-66D0-40BC-927E-7357955C49B4}" destId="{F2CFA413-E79D-4621-A556-B548C75950E0}" srcOrd="0" destOrd="0" presId="urn:microsoft.com/office/officeart/2005/8/layout/vList4#1"/>
    <dgm:cxn modelId="{0A7FF4A6-FDC2-4696-9B56-69D350BF405F}" type="presParOf" srcId="{4F0DCF6B-66D0-40BC-927E-7357955C49B4}" destId="{3D2DA9F5-8D5F-4153-9133-0407A289F008}" srcOrd="1" destOrd="0" presId="urn:microsoft.com/office/officeart/2005/8/layout/vList4#1"/>
    <dgm:cxn modelId="{03C97A32-BED9-459A-83CD-23BC931A8E6F}" type="presParOf" srcId="{4F0DCF6B-66D0-40BC-927E-7357955C49B4}" destId="{D19E9C98-9A1D-4AEE-9AE9-540DE884EE90}" srcOrd="2" destOrd="0" presId="urn:microsoft.com/office/officeart/2005/8/layout/vList4#1"/>
    <dgm:cxn modelId="{338673C4-3DFA-49B5-A492-91D1CD2B19BA}" type="presParOf" srcId="{D6D25DA2-4C54-4F1E-8DA2-AE222F5793E8}" destId="{D315DDEA-A7F5-4353-84BB-2FC2C9179FA9}" srcOrd="3" destOrd="0" presId="urn:microsoft.com/office/officeart/2005/8/layout/vList4#1"/>
    <dgm:cxn modelId="{8468BB76-5896-403A-9B9E-3CA9B4889AB3}" type="presParOf" srcId="{D6D25DA2-4C54-4F1E-8DA2-AE222F5793E8}" destId="{23E424F4-873F-41A6-81CF-4D27235E2055}" srcOrd="4" destOrd="0" presId="urn:microsoft.com/office/officeart/2005/8/layout/vList4#1"/>
    <dgm:cxn modelId="{5643BF64-C826-41F1-BC47-90A081F42456}" type="presParOf" srcId="{23E424F4-873F-41A6-81CF-4D27235E2055}" destId="{B0EE6692-F7C3-40BC-BD50-4FC039918273}" srcOrd="0" destOrd="0" presId="urn:microsoft.com/office/officeart/2005/8/layout/vList4#1"/>
    <dgm:cxn modelId="{5E8CE273-AA4B-4158-8A1B-D77F79C5D37B}" type="presParOf" srcId="{23E424F4-873F-41A6-81CF-4D27235E2055}" destId="{6D91FD6C-7B52-4258-852D-0BEC76394A71}" srcOrd="1" destOrd="0" presId="urn:microsoft.com/office/officeart/2005/8/layout/vList4#1"/>
    <dgm:cxn modelId="{020D5BAA-CD2F-41D8-B910-28AD6C7B66A8}" type="presParOf" srcId="{23E424F4-873F-41A6-81CF-4D27235E2055}" destId="{F5625040-D2F7-46D5-967B-648478852D0E}" srcOrd="2" destOrd="0" presId="urn:microsoft.com/office/officeart/2005/8/layout/vList4#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A70F3D8-E941-4375-9ED7-0C095C15855B}" type="doc">
      <dgm:prSet loTypeId="urn:microsoft.com/office/officeart/2005/8/layout/vList2" loCatId="list" qsTypeId="urn:microsoft.com/office/officeart/2005/8/quickstyle/simple1" qsCatId="simple" csTypeId="urn:microsoft.com/office/officeart/2005/8/colors/accent2_2" csCatId="accent2" phldr="1"/>
      <dgm:spPr/>
      <dgm:t>
        <a:bodyPr/>
        <a:lstStyle/>
        <a:p>
          <a:endParaRPr lang="zh-TW" altLang="en-US"/>
        </a:p>
      </dgm:t>
    </dgm:pt>
    <dgm:pt modelId="{737F0BCA-83B1-4756-8D03-152DFF438E48}">
      <dgm:prSet phldrT="[文字]" custT="1"/>
      <dgm:spPr>
        <a:xfrm>
          <a:off x="0" y="0"/>
          <a:ext cx="3312368" cy="782819"/>
        </a:xfrm>
        <a:solidFill>
          <a:srgbClr val="008000"/>
        </a:solidFill>
        <a:ln w="25400" cap="flat" cmpd="sng" algn="ctr">
          <a:solidFill>
            <a:sysClr val="window" lastClr="FFFFFF">
              <a:hueOff val="0"/>
              <a:satOff val="0"/>
              <a:lumOff val="0"/>
              <a:alphaOff val="0"/>
            </a:sysClr>
          </a:solidFill>
          <a:prstDash val="solid"/>
        </a:ln>
        <a:effectLst/>
      </dgm:spPr>
      <dgm:t>
        <a:bodyPr/>
        <a:lstStyle/>
        <a:p>
          <a:r>
            <a:rPr lang="zh-TW" altLang="en-US" sz="2800" b="1" dirty="0" smtClean="0">
              <a:solidFill>
                <a:sysClr val="window" lastClr="FFFFFF"/>
              </a:solidFill>
              <a:latin typeface="標楷體" pitchFamily="65" charset="-120"/>
              <a:ea typeface="標楷體" pitchFamily="65" charset="-120"/>
              <a:cs typeface="+mn-cs"/>
            </a:rPr>
            <a:t>臺灣優點</a:t>
          </a:r>
          <a:r>
            <a:rPr lang="en-US" altLang="zh-TW" sz="2800" b="1" dirty="0" smtClean="0">
              <a:solidFill>
                <a:sysClr val="window" lastClr="FFFFFF"/>
              </a:solidFill>
              <a:latin typeface="標楷體" pitchFamily="65" charset="-120"/>
              <a:ea typeface="標楷體" pitchFamily="65" charset="-120"/>
              <a:cs typeface="+mn-cs"/>
            </a:rPr>
            <a:t>(4</a:t>
          </a:r>
          <a:r>
            <a:rPr lang="zh-TW" altLang="en-US" sz="2800" b="1" dirty="0" smtClean="0">
              <a:solidFill>
                <a:sysClr val="window" lastClr="FFFFFF"/>
              </a:solidFill>
              <a:latin typeface="標楷體" pitchFamily="65" charset="-120"/>
              <a:ea typeface="標楷體" pitchFamily="65" charset="-120"/>
              <a:cs typeface="+mn-cs"/>
            </a:rPr>
            <a:t>項</a:t>
          </a:r>
          <a:r>
            <a:rPr lang="en-US" altLang="zh-TW" sz="2800" b="1" dirty="0" smtClean="0">
              <a:solidFill>
                <a:sysClr val="window" lastClr="FFFFFF"/>
              </a:solidFill>
              <a:latin typeface="標楷體" pitchFamily="65" charset="-120"/>
              <a:ea typeface="標楷體" pitchFamily="65" charset="-120"/>
              <a:cs typeface="+mn-cs"/>
            </a:rPr>
            <a:t>)</a:t>
          </a:r>
          <a:endParaRPr lang="zh-TW" altLang="en-US" sz="2800" b="1" dirty="0">
            <a:solidFill>
              <a:sysClr val="window" lastClr="FFFFFF"/>
            </a:solidFill>
            <a:latin typeface="標楷體" pitchFamily="65" charset="-120"/>
            <a:ea typeface="標楷體" pitchFamily="65" charset="-120"/>
            <a:cs typeface="+mn-cs"/>
          </a:endParaRPr>
        </a:p>
      </dgm:t>
    </dgm:pt>
    <dgm:pt modelId="{0BE508B3-044D-4717-8B70-538548590B13}" type="parTrans" cxnId="{4B209CA9-20C0-40E6-B4DB-16DE7E435E71}">
      <dgm:prSet/>
      <dgm:spPr/>
      <dgm:t>
        <a:bodyPr/>
        <a:lstStyle/>
        <a:p>
          <a:endParaRPr lang="zh-TW" altLang="en-US"/>
        </a:p>
      </dgm:t>
    </dgm:pt>
    <dgm:pt modelId="{8B3D064F-EDCB-4B6C-B24F-1C8F506C2AA0}" type="sibTrans" cxnId="{4B209CA9-20C0-40E6-B4DB-16DE7E435E71}">
      <dgm:prSet/>
      <dgm:spPr/>
      <dgm:t>
        <a:bodyPr/>
        <a:lstStyle/>
        <a:p>
          <a:endParaRPr lang="zh-TW" altLang="en-US"/>
        </a:p>
      </dgm:t>
    </dgm:pt>
    <dgm:pt modelId="{3CBA6D88-0842-42A9-8BC4-0E52B8F5D80B}">
      <dgm:prSet phldrT="[文字]" custT="1"/>
      <dgm:spPr>
        <a:xfrm>
          <a:off x="0" y="785126"/>
          <a:ext cx="3312368" cy="3175313"/>
        </a:xfrm>
        <a:noFill/>
        <a:ln>
          <a:noFill/>
        </a:ln>
        <a:effectLst/>
      </dgm:spPr>
      <dgm:t>
        <a:bodyPr/>
        <a:lstStyle/>
        <a:p>
          <a:pPr marL="355600" indent="-355600" algn="just">
            <a:lnSpc>
              <a:spcPct val="90000"/>
            </a:lnSpc>
            <a:spcAft>
              <a:spcPct val="20000"/>
            </a:spcAft>
          </a:pPr>
          <a:r>
            <a:rPr lang="zh-TW" altLang="en-US" sz="2400" b="0" baseline="0" dirty="0" smtClean="0">
              <a:solidFill>
                <a:sysClr val="windowText" lastClr="000000"/>
              </a:solidFill>
              <a:latin typeface="標楷體" pitchFamily="65" charset="-120"/>
              <a:ea typeface="標楷體" pitchFamily="65" charset="-120"/>
              <a:cs typeface="+mn-cs"/>
            </a:rPr>
            <a:t>持續努力不懈執行查緝與定罪。</a:t>
          </a:r>
          <a:endParaRPr lang="zh-TW" altLang="en-US" sz="2400" b="0" baseline="0" dirty="0">
            <a:solidFill>
              <a:sysClr val="windowText" lastClr="000000"/>
            </a:solidFill>
            <a:latin typeface="標楷體" pitchFamily="65" charset="-120"/>
            <a:ea typeface="標楷體" pitchFamily="65" charset="-120"/>
            <a:cs typeface="+mn-cs"/>
          </a:endParaRPr>
        </a:p>
      </dgm:t>
    </dgm:pt>
    <dgm:pt modelId="{15616FE6-DDF0-4DFB-8584-A8B4623EC6EF}" type="sibTrans" cxnId="{076DE704-10C1-4FA2-A8EB-73657FCBC865}">
      <dgm:prSet/>
      <dgm:spPr/>
      <dgm:t>
        <a:bodyPr/>
        <a:lstStyle/>
        <a:p>
          <a:endParaRPr lang="zh-TW" altLang="en-US"/>
        </a:p>
      </dgm:t>
    </dgm:pt>
    <dgm:pt modelId="{5BE95EC1-DAB5-47DC-AD0C-793462DA3EA4}" type="parTrans" cxnId="{076DE704-10C1-4FA2-A8EB-73657FCBC865}">
      <dgm:prSet/>
      <dgm:spPr/>
      <dgm:t>
        <a:bodyPr/>
        <a:lstStyle/>
        <a:p>
          <a:endParaRPr lang="zh-TW" altLang="en-US"/>
        </a:p>
      </dgm:t>
    </dgm:pt>
    <dgm:pt modelId="{AACB3A0D-4DE1-4553-973A-7CB820AF0F01}">
      <dgm:prSet phldrT="[文字]" custT="1"/>
      <dgm:spPr>
        <a:xfrm>
          <a:off x="0" y="785126"/>
          <a:ext cx="3312368" cy="3175313"/>
        </a:xfrm>
        <a:noFill/>
        <a:ln>
          <a:noFill/>
        </a:ln>
        <a:effectLst/>
      </dgm:spPr>
      <dgm:t>
        <a:bodyPr/>
        <a:lstStyle/>
        <a:p>
          <a:pPr marL="355600" indent="-355600" algn="just">
            <a:lnSpc>
              <a:spcPct val="90000"/>
            </a:lnSpc>
            <a:spcAft>
              <a:spcPct val="20000"/>
            </a:spcAft>
          </a:pPr>
          <a:endParaRPr lang="zh-TW" altLang="en-US" sz="2400" b="0" baseline="0" dirty="0">
            <a:solidFill>
              <a:sysClr val="windowText" lastClr="000000"/>
            </a:solidFill>
            <a:latin typeface="標楷體" pitchFamily="65" charset="-120"/>
            <a:ea typeface="標楷體" pitchFamily="65" charset="-120"/>
            <a:cs typeface="+mn-cs"/>
          </a:endParaRPr>
        </a:p>
      </dgm:t>
    </dgm:pt>
    <dgm:pt modelId="{A891F126-36AA-454A-BEE7-934FC479816F}" type="parTrans" cxnId="{B84CDBDF-AE65-4DF2-823B-747829A10A51}">
      <dgm:prSet/>
      <dgm:spPr/>
      <dgm:t>
        <a:bodyPr/>
        <a:lstStyle/>
        <a:p>
          <a:endParaRPr lang="zh-TW" altLang="en-US"/>
        </a:p>
      </dgm:t>
    </dgm:pt>
    <dgm:pt modelId="{6EBC5FE7-D002-463A-B466-21C7320678B0}" type="sibTrans" cxnId="{B84CDBDF-AE65-4DF2-823B-747829A10A51}">
      <dgm:prSet/>
      <dgm:spPr/>
      <dgm:t>
        <a:bodyPr/>
        <a:lstStyle/>
        <a:p>
          <a:endParaRPr lang="zh-TW" altLang="en-US"/>
        </a:p>
      </dgm:t>
    </dgm:pt>
    <dgm:pt modelId="{24526A9E-CB9D-4CAC-9E97-A04B3CD98F94}">
      <dgm:prSet phldrT="[文字]" custT="1"/>
      <dgm:spPr>
        <a:xfrm>
          <a:off x="0" y="785126"/>
          <a:ext cx="3312368" cy="3175313"/>
        </a:xfrm>
        <a:noFill/>
        <a:ln>
          <a:noFill/>
        </a:ln>
        <a:effectLst/>
      </dgm:spPr>
      <dgm:t>
        <a:bodyPr/>
        <a:lstStyle/>
        <a:p>
          <a:pPr marL="355600" indent="-355600" algn="just">
            <a:lnSpc>
              <a:spcPct val="90000"/>
            </a:lnSpc>
            <a:spcAft>
              <a:spcPct val="20000"/>
            </a:spcAft>
          </a:pPr>
          <a:r>
            <a:rPr lang="zh-TW" altLang="en-US" sz="2400" b="0" baseline="0" dirty="0" smtClean="0">
              <a:solidFill>
                <a:sysClr val="windowText" lastClr="000000"/>
              </a:solidFill>
              <a:latin typeface="標楷體" pitchFamily="65" charset="-120"/>
              <a:ea typeface="標楷體" pitchFamily="65" charset="-120"/>
              <a:cs typeface="+mn-cs"/>
            </a:rPr>
            <a:t>持續提供被害人庇護 安置服務措施。</a:t>
          </a:r>
          <a:endParaRPr lang="zh-TW" altLang="en-US" sz="2400" b="0" baseline="0" dirty="0">
            <a:solidFill>
              <a:sysClr val="windowText" lastClr="000000"/>
            </a:solidFill>
            <a:latin typeface="標楷體" pitchFamily="65" charset="-120"/>
            <a:ea typeface="標楷體" pitchFamily="65" charset="-120"/>
            <a:cs typeface="+mn-cs"/>
          </a:endParaRPr>
        </a:p>
      </dgm:t>
    </dgm:pt>
    <dgm:pt modelId="{5751DEEF-36CE-4238-9CBD-F0B0F4EDCCEC}" type="parTrans" cxnId="{031AA61A-BBE2-45B5-B6BF-6A4D3C58B509}">
      <dgm:prSet/>
      <dgm:spPr/>
    </dgm:pt>
    <dgm:pt modelId="{6B790B71-BE5B-4E01-8B26-50212CD4D392}" type="sibTrans" cxnId="{031AA61A-BBE2-45B5-B6BF-6A4D3C58B509}">
      <dgm:prSet/>
      <dgm:spPr/>
    </dgm:pt>
    <dgm:pt modelId="{9B9FE35D-3BC9-4501-9448-37A850D7B867}">
      <dgm:prSet phldrT="[文字]" custT="1"/>
      <dgm:spPr>
        <a:xfrm>
          <a:off x="0" y="785126"/>
          <a:ext cx="3312368" cy="3175313"/>
        </a:xfrm>
        <a:noFill/>
        <a:ln>
          <a:noFill/>
        </a:ln>
        <a:effectLst/>
      </dgm:spPr>
      <dgm:t>
        <a:bodyPr/>
        <a:lstStyle/>
        <a:p>
          <a:pPr marL="355600" indent="-355600" algn="just">
            <a:lnSpc>
              <a:spcPct val="90000"/>
            </a:lnSpc>
            <a:spcAft>
              <a:spcPct val="20000"/>
            </a:spcAft>
          </a:pPr>
          <a:r>
            <a:rPr lang="zh-TW" altLang="en-US" sz="2400" b="0" baseline="0" dirty="0" smtClean="0">
              <a:solidFill>
                <a:sysClr val="windowText" lastClr="000000"/>
              </a:solidFill>
              <a:latin typeface="標楷體" pitchFamily="65" charset="-120"/>
              <a:ea typeface="標楷體" pitchFamily="65" charset="-120"/>
              <a:cs typeface="+mn-cs"/>
            </a:rPr>
            <a:t>肯定遠洋漁工定型化契約及福利措施。</a:t>
          </a:r>
          <a:endParaRPr lang="zh-TW" altLang="en-US" sz="2400" b="0" baseline="0" dirty="0">
            <a:solidFill>
              <a:sysClr val="windowText" lastClr="000000"/>
            </a:solidFill>
            <a:latin typeface="標楷體" pitchFamily="65" charset="-120"/>
            <a:ea typeface="標楷體" pitchFamily="65" charset="-120"/>
            <a:cs typeface="+mn-cs"/>
          </a:endParaRPr>
        </a:p>
      </dgm:t>
    </dgm:pt>
    <dgm:pt modelId="{85E80983-F210-42BA-8498-F509F8AF3680}" type="parTrans" cxnId="{1CDD3338-C183-44C3-860C-2711E0F0B054}">
      <dgm:prSet/>
      <dgm:spPr/>
    </dgm:pt>
    <dgm:pt modelId="{68C2E58A-0165-40A0-AEF0-7D3E79BB0399}" type="sibTrans" cxnId="{1CDD3338-C183-44C3-860C-2711E0F0B054}">
      <dgm:prSet/>
      <dgm:spPr/>
    </dgm:pt>
    <dgm:pt modelId="{BBFAA8C6-8117-452B-8296-52122008576A}">
      <dgm:prSet phldrT="[文字]" custT="1"/>
      <dgm:spPr>
        <a:xfrm>
          <a:off x="0" y="785126"/>
          <a:ext cx="3312368" cy="3175313"/>
        </a:xfrm>
        <a:noFill/>
        <a:ln>
          <a:noFill/>
        </a:ln>
        <a:effectLst/>
      </dgm:spPr>
      <dgm:t>
        <a:bodyPr/>
        <a:lstStyle/>
        <a:p>
          <a:pPr marL="355600" indent="-355600" algn="just">
            <a:lnSpc>
              <a:spcPct val="90000"/>
            </a:lnSpc>
            <a:spcAft>
              <a:spcPct val="20000"/>
            </a:spcAft>
          </a:pPr>
          <a:r>
            <a:rPr lang="zh-TW" altLang="en-US" sz="2400" b="0" baseline="0" dirty="0" smtClean="0">
              <a:solidFill>
                <a:sysClr val="windowText" lastClr="000000"/>
              </a:solidFill>
              <a:latin typeface="標楷體" pitchFamily="65" charset="-120"/>
              <a:ea typeface="標楷體" pitchFamily="65" charset="-120"/>
              <a:cs typeface="+mn-cs"/>
            </a:rPr>
            <a:t>持續落實執行計畫、訓練、宣導等作為。</a:t>
          </a:r>
          <a:endParaRPr lang="zh-TW" altLang="en-US" sz="2400" b="0" baseline="0" dirty="0">
            <a:solidFill>
              <a:sysClr val="windowText" lastClr="000000"/>
            </a:solidFill>
            <a:latin typeface="標楷體" pitchFamily="65" charset="-120"/>
            <a:ea typeface="標楷體" pitchFamily="65" charset="-120"/>
            <a:cs typeface="+mn-cs"/>
          </a:endParaRPr>
        </a:p>
      </dgm:t>
    </dgm:pt>
    <dgm:pt modelId="{03CEC7EA-6CB1-4967-82FA-B5D93B9E5A54}" type="parTrans" cxnId="{19F295B3-4C89-4BC7-9E3D-FBE772C1C751}">
      <dgm:prSet/>
      <dgm:spPr/>
    </dgm:pt>
    <dgm:pt modelId="{3546F2B3-5D9B-4DD3-B238-F469EA05D49F}" type="sibTrans" cxnId="{19F295B3-4C89-4BC7-9E3D-FBE772C1C751}">
      <dgm:prSet/>
      <dgm:spPr/>
    </dgm:pt>
    <dgm:pt modelId="{0B09C492-2EFD-4DCA-A80D-8CDE505BE210}" type="pres">
      <dgm:prSet presAssocID="{AA70F3D8-E941-4375-9ED7-0C095C15855B}" presName="linear" presStyleCnt="0">
        <dgm:presLayoutVars>
          <dgm:animLvl val="lvl"/>
          <dgm:resizeHandles val="exact"/>
        </dgm:presLayoutVars>
      </dgm:prSet>
      <dgm:spPr/>
      <dgm:t>
        <a:bodyPr/>
        <a:lstStyle/>
        <a:p>
          <a:endParaRPr lang="zh-TW" altLang="en-US"/>
        </a:p>
      </dgm:t>
    </dgm:pt>
    <dgm:pt modelId="{0AEB75CD-3C46-43FC-B9B9-F5DB099F4E82}" type="pres">
      <dgm:prSet presAssocID="{737F0BCA-83B1-4756-8D03-152DFF438E48}" presName="parentText" presStyleLbl="node1" presStyleIdx="0" presStyleCnt="1" custScaleY="159678" custLinFactNeighborX="351" custLinFactNeighborY="-6215">
        <dgm:presLayoutVars>
          <dgm:chMax val="0"/>
          <dgm:bulletEnabled val="1"/>
        </dgm:presLayoutVars>
      </dgm:prSet>
      <dgm:spPr>
        <a:prstGeom prst="roundRect">
          <a:avLst/>
        </a:prstGeom>
      </dgm:spPr>
      <dgm:t>
        <a:bodyPr/>
        <a:lstStyle/>
        <a:p>
          <a:endParaRPr lang="zh-TW" altLang="en-US"/>
        </a:p>
      </dgm:t>
    </dgm:pt>
    <dgm:pt modelId="{1A6AD086-719B-473E-9209-F13F9F2D337C}" type="pres">
      <dgm:prSet presAssocID="{737F0BCA-83B1-4756-8D03-152DFF438E48}" presName="childText" presStyleLbl="revTx" presStyleIdx="0" presStyleCnt="1" custScaleY="1253215" custLinFactNeighborX="729" custLinFactNeighborY="48442">
        <dgm:presLayoutVars>
          <dgm:bulletEnabled val="1"/>
        </dgm:presLayoutVars>
      </dgm:prSet>
      <dgm:spPr>
        <a:prstGeom prst="rect">
          <a:avLst/>
        </a:prstGeom>
      </dgm:spPr>
      <dgm:t>
        <a:bodyPr/>
        <a:lstStyle/>
        <a:p>
          <a:endParaRPr lang="zh-TW" altLang="en-US"/>
        </a:p>
      </dgm:t>
    </dgm:pt>
  </dgm:ptLst>
  <dgm:cxnLst>
    <dgm:cxn modelId="{076DE704-10C1-4FA2-A8EB-73657FCBC865}" srcId="{737F0BCA-83B1-4756-8D03-152DFF438E48}" destId="{3CBA6D88-0842-42A9-8BC4-0E52B8F5D80B}" srcOrd="1" destOrd="0" parTransId="{5BE95EC1-DAB5-47DC-AD0C-793462DA3EA4}" sibTransId="{15616FE6-DDF0-4DFB-8584-A8B4623EC6EF}"/>
    <dgm:cxn modelId="{67576138-99F9-43F4-A568-B971956FAFBF}" type="presOf" srcId="{AACB3A0D-4DE1-4553-973A-7CB820AF0F01}" destId="{1A6AD086-719B-473E-9209-F13F9F2D337C}" srcOrd="0" destOrd="0" presId="urn:microsoft.com/office/officeart/2005/8/layout/vList2"/>
    <dgm:cxn modelId="{4B209CA9-20C0-40E6-B4DB-16DE7E435E71}" srcId="{AA70F3D8-E941-4375-9ED7-0C095C15855B}" destId="{737F0BCA-83B1-4756-8D03-152DFF438E48}" srcOrd="0" destOrd="0" parTransId="{0BE508B3-044D-4717-8B70-538548590B13}" sibTransId="{8B3D064F-EDCB-4B6C-B24F-1C8F506C2AA0}"/>
    <dgm:cxn modelId="{0361A0D1-E356-4836-A1C8-C926F5077EF3}" type="presOf" srcId="{9B9FE35D-3BC9-4501-9448-37A850D7B867}" destId="{1A6AD086-719B-473E-9209-F13F9F2D337C}" srcOrd="0" destOrd="3" presId="urn:microsoft.com/office/officeart/2005/8/layout/vList2"/>
    <dgm:cxn modelId="{B84CDBDF-AE65-4DF2-823B-747829A10A51}" srcId="{737F0BCA-83B1-4756-8D03-152DFF438E48}" destId="{AACB3A0D-4DE1-4553-973A-7CB820AF0F01}" srcOrd="0" destOrd="0" parTransId="{A891F126-36AA-454A-BEE7-934FC479816F}" sibTransId="{6EBC5FE7-D002-463A-B466-21C7320678B0}"/>
    <dgm:cxn modelId="{19F295B3-4C89-4BC7-9E3D-FBE772C1C751}" srcId="{737F0BCA-83B1-4756-8D03-152DFF438E48}" destId="{BBFAA8C6-8117-452B-8296-52122008576A}" srcOrd="4" destOrd="0" parTransId="{03CEC7EA-6CB1-4967-82FA-B5D93B9E5A54}" sibTransId="{3546F2B3-5D9B-4DD3-B238-F469EA05D49F}"/>
    <dgm:cxn modelId="{E00B02A7-F470-422F-8357-FC4175025639}" type="presOf" srcId="{24526A9E-CB9D-4CAC-9E97-A04B3CD98F94}" destId="{1A6AD086-719B-473E-9209-F13F9F2D337C}" srcOrd="0" destOrd="2" presId="urn:microsoft.com/office/officeart/2005/8/layout/vList2"/>
    <dgm:cxn modelId="{2AC20886-4754-4697-89D6-240F1882D306}" type="presOf" srcId="{AA70F3D8-E941-4375-9ED7-0C095C15855B}" destId="{0B09C492-2EFD-4DCA-A80D-8CDE505BE210}" srcOrd="0" destOrd="0" presId="urn:microsoft.com/office/officeart/2005/8/layout/vList2"/>
    <dgm:cxn modelId="{F8F4FDC4-4928-421A-B5C4-D97B392B9B93}" type="presOf" srcId="{BBFAA8C6-8117-452B-8296-52122008576A}" destId="{1A6AD086-719B-473E-9209-F13F9F2D337C}" srcOrd="0" destOrd="4" presId="urn:microsoft.com/office/officeart/2005/8/layout/vList2"/>
    <dgm:cxn modelId="{651BDF79-050F-4153-B99F-F10BAA9F038A}" type="presOf" srcId="{737F0BCA-83B1-4756-8D03-152DFF438E48}" destId="{0AEB75CD-3C46-43FC-B9B9-F5DB099F4E82}" srcOrd="0" destOrd="0" presId="urn:microsoft.com/office/officeart/2005/8/layout/vList2"/>
    <dgm:cxn modelId="{031AA61A-BBE2-45B5-B6BF-6A4D3C58B509}" srcId="{737F0BCA-83B1-4756-8D03-152DFF438E48}" destId="{24526A9E-CB9D-4CAC-9E97-A04B3CD98F94}" srcOrd="2" destOrd="0" parTransId="{5751DEEF-36CE-4238-9CBD-F0B0F4EDCCEC}" sibTransId="{6B790B71-BE5B-4E01-8B26-50212CD4D392}"/>
    <dgm:cxn modelId="{01A1C853-5789-4BC1-8083-1D106D1D2B77}" type="presOf" srcId="{3CBA6D88-0842-42A9-8BC4-0E52B8F5D80B}" destId="{1A6AD086-719B-473E-9209-F13F9F2D337C}" srcOrd="0" destOrd="1" presId="urn:microsoft.com/office/officeart/2005/8/layout/vList2"/>
    <dgm:cxn modelId="{1CDD3338-C183-44C3-860C-2711E0F0B054}" srcId="{737F0BCA-83B1-4756-8D03-152DFF438E48}" destId="{9B9FE35D-3BC9-4501-9448-37A850D7B867}" srcOrd="3" destOrd="0" parTransId="{85E80983-F210-42BA-8498-F509F8AF3680}" sibTransId="{68C2E58A-0165-40A0-AEF0-7D3E79BB0399}"/>
    <dgm:cxn modelId="{E9703D90-5DA8-45D0-ABE4-4452EAABFF09}" type="presParOf" srcId="{0B09C492-2EFD-4DCA-A80D-8CDE505BE210}" destId="{0AEB75CD-3C46-43FC-B9B9-F5DB099F4E82}" srcOrd="0" destOrd="0" presId="urn:microsoft.com/office/officeart/2005/8/layout/vList2"/>
    <dgm:cxn modelId="{8DE95F43-87D0-45B8-AC46-4BDCE213BE36}" type="presParOf" srcId="{0B09C492-2EFD-4DCA-A80D-8CDE505BE210}" destId="{1A6AD086-719B-473E-9209-F13F9F2D337C}" srcOrd="1"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A70F3D8-E941-4375-9ED7-0C095C15855B}" type="doc">
      <dgm:prSet loTypeId="urn:microsoft.com/office/officeart/2005/8/layout/vList2" loCatId="list" qsTypeId="urn:microsoft.com/office/officeart/2005/8/quickstyle/simple1" qsCatId="simple" csTypeId="urn:microsoft.com/office/officeart/2005/8/colors/accent2_2" csCatId="accent2" phldr="1"/>
      <dgm:spPr/>
      <dgm:t>
        <a:bodyPr/>
        <a:lstStyle/>
        <a:p>
          <a:endParaRPr lang="zh-TW" altLang="en-US"/>
        </a:p>
      </dgm:t>
    </dgm:pt>
    <dgm:pt modelId="{737F0BCA-83B1-4756-8D03-152DFF438E48}">
      <dgm:prSet phldrT="[文字]" custT="1"/>
      <dgm:spPr>
        <a:xfrm>
          <a:off x="0" y="0"/>
          <a:ext cx="3312368" cy="782054"/>
        </a:xfrm>
        <a:solidFill>
          <a:srgbClr val="FF0000"/>
        </a:solidFill>
        <a:ln w="25400" cap="flat" cmpd="sng" algn="ctr">
          <a:solidFill>
            <a:sysClr val="window" lastClr="FFFFFF">
              <a:hueOff val="0"/>
              <a:satOff val="0"/>
              <a:lumOff val="0"/>
              <a:alphaOff val="0"/>
            </a:sysClr>
          </a:solidFill>
          <a:prstDash val="solid"/>
        </a:ln>
        <a:effectLst/>
      </dgm:spPr>
      <dgm:t>
        <a:bodyPr/>
        <a:lstStyle/>
        <a:p>
          <a:r>
            <a:rPr lang="zh-TW" altLang="en-US" sz="2800" b="1" dirty="0" smtClean="0">
              <a:solidFill>
                <a:sysClr val="window" lastClr="FFFFFF"/>
              </a:solidFill>
              <a:latin typeface="標楷體" pitchFamily="65" charset="-120"/>
              <a:ea typeface="標楷體" pitchFamily="65" charset="-120"/>
              <a:cs typeface="+mn-cs"/>
            </a:rPr>
            <a:t>對於臺灣的建議</a:t>
          </a:r>
          <a:r>
            <a:rPr lang="en-US" altLang="zh-TW" sz="2800" b="1" dirty="0" smtClean="0">
              <a:solidFill>
                <a:sysClr val="window" lastClr="FFFFFF"/>
              </a:solidFill>
              <a:latin typeface="標楷體" pitchFamily="65" charset="-120"/>
              <a:ea typeface="標楷體" pitchFamily="65" charset="-120"/>
              <a:cs typeface="+mn-cs"/>
            </a:rPr>
            <a:t>(9</a:t>
          </a:r>
          <a:r>
            <a:rPr lang="zh-TW" altLang="en-US" sz="2800" b="1" dirty="0" smtClean="0">
              <a:solidFill>
                <a:sysClr val="window" lastClr="FFFFFF"/>
              </a:solidFill>
              <a:latin typeface="標楷體" pitchFamily="65" charset="-120"/>
              <a:ea typeface="標楷體" pitchFamily="65" charset="-120"/>
              <a:cs typeface="+mn-cs"/>
            </a:rPr>
            <a:t>項</a:t>
          </a:r>
          <a:r>
            <a:rPr lang="en-US" altLang="zh-TW" sz="2800" b="1" dirty="0" smtClean="0">
              <a:solidFill>
                <a:sysClr val="window" lastClr="FFFFFF"/>
              </a:solidFill>
              <a:latin typeface="標楷體" pitchFamily="65" charset="-120"/>
              <a:ea typeface="標楷體" pitchFamily="65" charset="-120"/>
              <a:cs typeface="+mn-cs"/>
            </a:rPr>
            <a:t>)</a:t>
          </a:r>
          <a:endParaRPr lang="zh-TW" altLang="en-US" sz="2800" b="1" dirty="0">
            <a:solidFill>
              <a:sysClr val="window" lastClr="FFFFFF"/>
            </a:solidFill>
            <a:latin typeface="標楷體" pitchFamily="65" charset="-120"/>
            <a:ea typeface="標楷體" pitchFamily="65" charset="-120"/>
            <a:cs typeface="+mn-cs"/>
          </a:endParaRPr>
        </a:p>
      </dgm:t>
    </dgm:pt>
    <dgm:pt modelId="{0BE508B3-044D-4717-8B70-538548590B13}" type="parTrans" cxnId="{4B209CA9-20C0-40E6-B4DB-16DE7E435E71}">
      <dgm:prSet/>
      <dgm:spPr/>
      <dgm:t>
        <a:bodyPr/>
        <a:lstStyle/>
        <a:p>
          <a:endParaRPr lang="zh-TW" altLang="en-US"/>
        </a:p>
      </dgm:t>
    </dgm:pt>
    <dgm:pt modelId="{8B3D064F-EDCB-4B6C-B24F-1C8F506C2AA0}" type="sibTrans" cxnId="{4B209CA9-20C0-40E6-B4DB-16DE7E435E71}">
      <dgm:prSet/>
      <dgm:spPr/>
      <dgm:t>
        <a:bodyPr/>
        <a:lstStyle/>
        <a:p>
          <a:endParaRPr lang="zh-TW" altLang="en-US"/>
        </a:p>
      </dgm:t>
    </dgm:pt>
    <dgm:pt modelId="{278CA645-DCB6-4C2D-AA46-2683EE77B1B8}">
      <dgm:prSet custT="1"/>
      <dgm:spPr>
        <a:xfrm>
          <a:off x="0" y="788227"/>
          <a:ext cx="3312368" cy="3172212"/>
        </a:xfrm>
        <a:noFill/>
        <a:ln>
          <a:noFill/>
        </a:ln>
        <a:effectLst/>
      </dgm:spPr>
      <dgm:t>
        <a:bodyPr/>
        <a:lstStyle/>
        <a:p>
          <a:pPr algn="just"/>
          <a:r>
            <a:rPr lang="zh-TW" altLang="en-US" sz="2000" dirty="0" smtClean="0">
              <a:solidFill>
                <a:sysClr val="windowText" lastClr="000000"/>
              </a:solidFill>
              <a:latin typeface="標楷體" panose="03000509000000000000" pitchFamily="65" charset="-120"/>
              <a:ea typeface="標楷體" panose="03000509000000000000" pitchFamily="65" charset="-120"/>
              <a:cs typeface="+mn-cs"/>
            </a:rPr>
            <a:t>持續加強檢察官及法官對人口販運之認知。</a:t>
          </a:r>
        </a:p>
      </dgm:t>
    </dgm:pt>
    <dgm:pt modelId="{39FB53C6-53BA-473E-AE42-06FB735C1A46}" type="parTrans" cxnId="{B3A8AB6F-55D7-413A-B45E-F9356B60DBFF}">
      <dgm:prSet/>
      <dgm:spPr/>
      <dgm:t>
        <a:bodyPr/>
        <a:lstStyle/>
        <a:p>
          <a:endParaRPr lang="zh-TW" altLang="en-US"/>
        </a:p>
      </dgm:t>
    </dgm:pt>
    <dgm:pt modelId="{5043E723-72A5-41E5-8303-4452F7DCD331}" type="sibTrans" cxnId="{B3A8AB6F-55D7-413A-B45E-F9356B60DBFF}">
      <dgm:prSet/>
      <dgm:spPr/>
      <dgm:t>
        <a:bodyPr/>
        <a:lstStyle/>
        <a:p>
          <a:endParaRPr lang="zh-TW" altLang="en-US"/>
        </a:p>
      </dgm:t>
    </dgm:pt>
    <dgm:pt modelId="{88DCF9BE-6DF7-4C9C-8566-FD6F5E466EEF}">
      <dgm:prSet custT="1"/>
      <dgm:spPr>
        <a:xfrm>
          <a:off x="0" y="788227"/>
          <a:ext cx="3312368" cy="3172212"/>
        </a:xfrm>
        <a:noFill/>
        <a:ln>
          <a:noFill/>
        </a:ln>
        <a:effectLst/>
      </dgm:spPr>
      <dgm:t>
        <a:bodyPr/>
        <a:lstStyle/>
        <a:p>
          <a:pPr algn="just"/>
          <a:r>
            <a:rPr lang="zh-TW" altLang="en-US" sz="2000" dirty="0" smtClean="0">
              <a:solidFill>
                <a:sysClr val="windowText" lastClr="000000"/>
              </a:solidFill>
              <a:latin typeface="標楷體" panose="03000509000000000000" pitchFamily="65" charset="-120"/>
              <a:ea typeface="標楷體" panose="03000509000000000000" pitchFamily="65" charset="-120"/>
              <a:cs typeface="+mn-cs"/>
            </a:rPr>
            <a:t>修法將家庭看護工納入基本勞工權益保障。</a:t>
          </a:r>
          <a:endParaRPr lang="en-US" altLang="zh-TW" sz="2000" dirty="0" smtClean="0">
            <a:solidFill>
              <a:sysClr val="windowText" lastClr="000000"/>
            </a:solidFill>
            <a:latin typeface="標楷體" panose="03000509000000000000" pitchFamily="65" charset="-120"/>
            <a:ea typeface="標楷體" panose="03000509000000000000" pitchFamily="65" charset="-120"/>
            <a:cs typeface="+mn-cs"/>
          </a:endParaRPr>
        </a:p>
      </dgm:t>
    </dgm:pt>
    <dgm:pt modelId="{0165C5A0-A88C-46F6-BD37-A9A59E8E12AF}" type="parTrans" cxnId="{30FF7768-E031-4B08-BF00-12E5508F09AA}">
      <dgm:prSet/>
      <dgm:spPr/>
      <dgm:t>
        <a:bodyPr/>
        <a:lstStyle/>
        <a:p>
          <a:endParaRPr lang="zh-TW" altLang="en-US"/>
        </a:p>
      </dgm:t>
    </dgm:pt>
    <dgm:pt modelId="{788BA61C-725D-476F-AE54-4D0EAD9EACA8}" type="sibTrans" cxnId="{30FF7768-E031-4B08-BF00-12E5508F09AA}">
      <dgm:prSet/>
      <dgm:spPr/>
      <dgm:t>
        <a:bodyPr/>
        <a:lstStyle/>
        <a:p>
          <a:endParaRPr lang="zh-TW" altLang="en-US"/>
        </a:p>
      </dgm:t>
    </dgm:pt>
    <dgm:pt modelId="{CECA76BC-1093-418A-B445-155FA28FF887}">
      <dgm:prSet custT="1"/>
      <dgm:spPr>
        <a:xfrm>
          <a:off x="0" y="788227"/>
          <a:ext cx="3312368" cy="3172212"/>
        </a:xfrm>
        <a:noFill/>
        <a:ln>
          <a:noFill/>
        </a:ln>
        <a:effectLst/>
      </dgm:spPr>
      <dgm:t>
        <a:bodyPr/>
        <a:lstStyle/>
        <a:p>
          <a:pPr algn="just"/>
          <a:r>
            <a:rPr lang="zh-TW" altLang="zh-TW" sz="2000" dirty="0" smtClean="0">
              <a:solidFill>
                <a:sysClr val="windowText" lastClr="000000"/>
              </a:solidFill>
              <a:latin typeface="標楷體" panose="03000509000000000000" pitchFamily="65" charset="-120"/>
              <a:ea typeface="標楷體" panose="03000509000000000000" pitchFamily="65" charset="-120"/>
              <a:cs typeface="+mn-cs"/>
            </a:rPr>
            <a:t>持續</a:t>
          </a:r>
          <a:r>
            <a:rPr lang="zh-TW" altLang="en-US" sz="2000" dirty="0" smtClean="0">
              <a:solidFill>
                <a:sysClr val="windowText" lastClr="000000"/>
              </a:solidFill>
              <a:latin typeface="標楷體" panose="03000509000000000000" pitchFamily="65" charset="-120"/>
              <a:ea typeface="標楷體" panose="03000509000000000000" pitchFamily="65" charset="-120"/>
              <a:cs typeface="+mn-cs"/>
            </a:rPr>
            <a:t>簡化直接聘僱流程減少剝削。</a:t>
          </a:r>
          <a:endParaRPr lang="en-US" altLang="zh-TW" sz="2000" dirty="0" smtClean="0">
            <a:solidFill>
              <a:sysClr val="windowText" lastClr="000000"/>
            </a:solidFill>
            <a:latin typeface="標楷體" panose="03000509000000000000" pitchFamily="65" charset="-120"/>
            <a:ea typeface="標楷體" panose="03000509000000000000" pitchFamily="65" charset="-120"/>
            <a:cs typeface="+mn-cs"/>
          </a:endParaRPr>
        </a:p>
      </dgm:t>
    </dgm:pt>
    <dgm:pt modelId="{6694EB02-98D4-440B-8634-7853C6DA4648}" type="parTrans" cxnId="{2A8AD66E-FDB6-4E4A-BEC2-22D6B388347A}">
      <dgm:prSet/>
      <dgm:spPr/>
      <dgm:t>
        <a:bodyPr/>
        <a:lstStyle/>
        <a:p>
          <a:endParaRPr lang="zh-TW" altLang="en-US"/>
        </a:p>
      </dgm:t>
    </dgm:pt>
    <dgm:pt modelId="{3650116B-E93E-4AE7-B1C4-BC73EE7D6C51}" type="sibTrans" cxnId="{2A8AD66E-FDB6-4E4A-BEC2-22D6B388347A}">
      <dgm:prSet/>
      <dgm:spPr/>
      <dgm:t>
        <a:bodyPr/>
        <a:lstStyle/>
        <a:p>
          <a:endParaRPr lang="zh-TW" altLang="en-US"/>
        </a:p>
      </dgm:t>
    </dgm:pt>
    <dgm:pt modelId="{3F6EDB81-767B-41D8-A827-738CF0192492}">
      <dgm:prSet custT="1"/>
      <dgm:spPr>
        <a:xfrm>
          <a:off x="0" y="788227"/>
          <a:ext cx="3312368" cy="3172212"/>
        </a:xfrm>
        <a:noFill/>
        <a:ln>
          <a:noFill/>
        </a:ln>
        <a:effectLst/>
      </dgm:spPr>
      <dgm:t>
        <a:bodyPr/>
        <a:lstStyle/>
        <a:p>
          <a:pPr algn="just"/>
          <a:r>
            <a:rPr lang="zh-TW" altLang="en-US" sz="2000" dirty="0" smtClean="0">
              <a:solidFill>
                <a:sysClr val="windowText" lastClr="000000"/>
              </a:solidFill>
              <a:latin typeface="標楷體" panose="03000509000000000000" pitchFamily="65" charset="-120"/>
              <a:ea typeface="標楷體" panose="03000509000000000000" pitchFamily="65" charset="-120"/>
              <a:cs typeface="+mn-cs"/>
            </a:rPr>
            <a:t>明確界定監督臺灣籍漁船政府機構。</a:t>
          </a:r>
          <a:endParaRPr lang="en-US" altLang="zh-TW" sz="2000" dirty="0" smtClean="0">
            <a:solidFill>
              <a:sysClr val="windowText" lastClr="000000"/>
            </a:solidFill>
            <a:latin typeface="標楷體" panose="03000509000000000000" pitchFamily="65" charset="-120"/>
            <a:ea typeface="標楷體" panose="03000509000000000000" pitchFamily="65" charset="-120"/>
            <a:cs typeface="+mn-cs"/>
          </a:endParaRPr>
        </a:p>
      </dgm:t>
    </dgm:pt>
    <dgm:pt modelId="{A02D2782-2FEC-4DD1-8645-5246528428FC}" type="parTrans" cxnId="{3B935465-EF1E-4145-B6CA-09ACAD87B125}">
      <dgm:prSet/>
      <dgm:spPr/>
      <dgm:t>
        <a:bodyPr/>
        <a:lstStyle/>
        <a:p>
          <a:endParaRPr lang="zh-TW" altLang="en-US"/>
        </a:p>
      </dgm:t>
    </dgm:pt>
    <dgm:pt modelId="{A620F548-4ADB-40BE-A43A-8A789475F639}" type="sibTrans" cxnId="{3B935465-EF1E-4145-B6CA-09ACAD87B125}">
      <dgm:prSet/>
      <dgm:spPr/>
      <dgm:t>
        <a:bodyPr/>
        <a:lstStyle/>
        <a:p>
          <a:endParaRPr lang="zh-TW" altLang="en-US"/>
        </a:p>
      </dgm:t>
    </dgm:pt>
    <dgm:pt modelId="{0A512546-E194-4F2F-8876-A02D6FF2F08F}">
      <dgm:prSet custT="1"/>
      <dgm:spPr>
        <a:xfrm>
          <a:off x="0" y="788227"/>
          <a:ext cx="3312368" cy="3172212"/>
        </a:xfrm>
        <a:noFill/>
        <a:ln>
          <a:noFill/>
        </a:ln>
        <a:effectLst/>
      </dgm:spPr>
      <dgm:t>
        <a:bodyPr/>
        <a:lstStyle/>
        <a:p>
          <a:pPr algn="just"/>
          <a:r>
            <a:rPr lang="zh-TW" altLang="en-US" sz="2000" dirty="0" smtClean="0">
              <a:solidFill>
                <a:sysClr val="windowText" lastClr="000000"/>
              </a:solidFill>
              <a:latin typeface="標楷體" panose="03000509000000000000" pitchFamily="65" charset="-120"/>
              <a:ea typeface="標楷體" panose="03000509000000000000" pitchFamily="65" charset="-120"/>
              <a:cs typeface="+mn-cs"/>
            </a:rPr>
            <a:t>強化打擊人口販運之跨部會合作。</a:t>
          </a:r>
          <a:endParaRPr lang="en-US" altLang="zh-TW" sz="2000" dirty="0" smtClean="0">
            <a:solidFill>
              <a:sysClr val="windowText" lastClr="000000"/>
            </a:solidFill>
            <a:latin typeface="標楷體" panose="03000509000000000000" pitchFamily="65" charset="-120"/>
            <a:ea typeface="標楷體" panose="03000509000000000000" pitchFamily="65" charset="-120"/>
            <a:cs typeface="+mn-cs"/>
          </a:endParaRPr>
        </a:p>
      </dgm:t>
    </dgm:pt>
    <dgm:pt modelId="{CA26D934-1F96-4581-BECA-95A7DF605234}" type="parTrans" cxnId="{55FE9C0B-68D9-4FDF-A321-26FBD2F0B618}">
      <dgm:prSet/>
      <dgm:spPr/>
      <dgm:t>
        <a:bodyPr/>
        <a:lstStyle/>
        <a:p>
          <a:endParaRPr lang="zh-TW" altLang="en-US"/>
        </a:p>
      </dgm:t>
    </dgm:pt>
    <dgm:pt modelId="{C5A49AA7-1B97-4AC0-9783-1A65622F3D4B}" type="sibTrans" cxnId="{55FE9C0B-68D9-4FDF-A321-26FBD2F0B618}">
      <dgm:prSet/>
      <dgm:spPr/>
      <dgm:t>
        <a:bodyPr/>
        <a:lstStyle/>
        <a:p>
          <a:endParaRPr lang="zh-TW" altLang="en-US"/>
        </a:p>
      </dgm:t>
    </dgm:pt>
    <dgm:pt modelId="{0F490D4B-47D0-43C8-9E8D-A8E222437574}">
      <dgm:prSet custT="1"/>
      <dgm:spPr>
        <a:xfrm>
          <a:off x="0" y="788227"/>
          <a:ext cx="3312368" cy="3172212"/>
        </a:xfrm>
        <a:noFill/>
        <a:ln>
          <a:noFill/>
        </a:ln>
        <a:effectLst/>
      </dgm:spPr>
      <dgm:t>
        <a:bodyPr/>
        <a:lstStyle/>
        <a:p>
          <a:pPr algn="just"/>
          <a:r>
            <a:rPr lang="zh-TW" altLang="en-US" sz="2000" dirty="0" smtClean="0">
              <a:solidFill>
                <a:sysClr val="windowText" lastClr="000000"/>
              </a:solidFill>
              <a:latin typeface="標楷體" panose="03000509000000000000" pitchFamily="65" charset="-120"/>
              <a:ea typeface="標楷體" panose="03000509000000000000" pitchFamily="65" charset="-120"/>
              <a:cs typeface="+mn-cs"/>
            </a:rPr>
            <a:t>跨境合作使有效鑑別被害人及起訴加害人。</a:t>
          </a:r>
          <a:endParaRPr lang="en-US" altLang="zh-TW" sz="2000" dirty="0" smtClean="0">
            <a:solidFill>
              <a:sysClr val="windowText" lastClr="000000"/>
            </a:solidFill>
            <a:latin typeface="標楷體" panose="03000509000000000000" pitchFamily="65" charset="-120"/>
            <a:ea typeface="標楷體" panose="03000509000000000000" pitchFamily="65" charset="-120"/>
            <a:cs typeface="+mn-cs"/>
          </a:endParaRPr>
        </a:p>
      </dgm:t>
    </dgm:pt>
    <dgm:pt modelId="{9F86F33F-F021-4300-A816-64BBD262FFD3}" type="parTrans" cxnId="{21873D62-EFF8-469D-802E-1B0CBB096E48}">
      <dgm:prSet/>
      <dgm:spPr/>
      <dgm:t>
        <a:bodyPr/>
        <a:lstStyle/>
        <a:p>
          <a:endParaRPr lang="zh-TW" altLang="en-US"/>
        </a:p>
      </dgm:t>
    </dgm:pt>
    <dgm:pt modelId="{C11EE073-5308-4236-B0A8-E9DAF0FD1AEC}" type="sibTrans" cxnId="{21873D62-EFF8-469D-802E-1B0CBB096E48}">
      <dgm:prSet/>
      <dgm:spPr/>
      <dgm:t>
        <a:bodyPr/>
        <a:lstStyle/>
        <a:p>
          <a:endParaRPr lang="zh-TW" altLang="en-US"/>
        </a:p>
      </dgm:t>
    </dgm:pt>
    <dgm:pt modelId="{5CDA37B8-372C-4DAD-8738-A2440852547A}">
      <dgm:prSet custT="1"/>
      <dgm:spPr>
        <a:xfrm>
          <a:off x="0" y="788227"/>
          <a:ext cx="3312368" cy="3172212"/>
        </a:xfrm>
        <a:noFill/>
        <a:ln>
          <a:noFill/>
        </a:ln>
        <a:effectLst/>
      </dgm:spPr>
      <dgm:t>
        <a:bodyPr/>
        <a:lstStyle/>
        <a:p>
          <a:pPr algn="just"/>
          <a:r>
            <a:rPr lang="zh-TW" altLang="zh-TW" sz="2000" dirty="0" smtClean="0">
              <a:solidFill>
                <a:sysClr val="windowText" lastClr="000000"/>
              </a:solidFill>
              <a:latin typeface="標楷體" panose="03000509000000000000" pitchFamily="65" charset="-120"/>
              <a:ea typeface="標楷體" panose="03000509000000000000" pitchFamily="65" charset="-120"/>
              <a:cs typeface="+mn-cs"/>
            </a:rPr>
            <a:t>持續</a:t>
          </a:r>
          <a:r>
            <a:rPr lang="zh-TW" altLang="en-US" sz="2000" dirty="0" smtClean="0">
              <a:solidFill>
                <a:sysClr val="windowText" lastClr="000000"/>
              </a:solidFill>
              <a:latin typeface="標楷體" panose="03000509000000000000" pitchFamily="65" charset="-120"/>
              <a:ea typeface="標楷體" panose="03000509000000000000" pitchFamily="65" charset="-120"/>
              <a:cs typeface="+mn-cs"/>
            </a:rPr>
            <a:t>提升大眾對各種形式人口</a:t>
          </a:r>
          <a:r>
            <a:rPr lang="zh-TW" altLang="zh-TW" sz="2000" dirty="0" smtClean="0">
              <a:solidFill>
                <a:sysClr val="windowText" lastClr="000000"/>
              </a:solidFill>
              <a:latin typeface="標楷體" panose="03000509000000000000" pitchFamily="65" charset="-120"/>
              <a:ea typeface="標楷體" panose="03000509000000000000" pitchFamily="65" charset="-120"/>
              <a:cs typeface="+mn-cs"/>
            </a:rPr>
            <a:t>販運</a:t>
          </a:r>
          <a:r>
            <a:rPr lang="zh-TW" altLang="en-US" sz="2000" dirty="0" smtClean="0">
              <a:solidFill>
                <a:sysClr val="windowText" lastClr="000000"/>
              </a:solidFill>
              <a:latin typeface="標楷體" panose="03000509000000000000" pitchFamily="65" charset="-120"/>
              <a:ea typeface="標楷體" panose="03000509000000000000" pitchFamily="65" charset="-120"/>
              <a:cs typeface="+mn-cs"/>
            </a:rPr>
            <a:t>之</a:t>
          </a:r>
          <a:r>
            <a:rPr lang="zh-TW" altLang="zh-TW" sz="2000" dirty="0" smtClean="0">
              <a:solidFill>
                <a:sysClr val="windowText" lastClr="000000"/>
              </a:solidFill>
              <a:latin typeface="標楷體" panose="03000509000000000000" pitchFamily="65" charset="-120"/>
              <a:ea typeface="標楷體" panose="03000509000000000000" pitchFamily="65" charset="-120"/>
              <a:cs typeface="+mn-cs"/>
            </a:rPr>
            <a:t>認</a:t>
          </a:r>
          <a:r>
            <a:rPr lang="zh-TW" altLang="en-US" sz="2000" dirty="0" smtClean="0">
              <a:solidFill>
                <a:sysClr val="windowText" lastClr="000000"/>
              </a:solidFill>
              <a:latin typeface="標楷體" panose="03000509000000000000" pitchFamily="65" charset="-120"/>
              <a:ea typeface="標楷體" panose="03000509000000000000" pitchFamily="65" charset="-120"/>
              <a:cs typeface="+mn-cs"/>
            </a:rPr>
            <a:t>識。</a:t>
          </a:r>
          <a:endParaRPr lang="en-US" altLang="zh-TW" sz="2000" dirty="0" smtClean="0">
            <a:solidFill>
              <a:sysClr val="windowText" lastClr="000000"/>
            </a:solidFill>
            <a:latin typeface="標楷體" panose="03000509000000000000" pitchFamily="65" charset="-120"/>
            <a:ea typeface="標楷體" panose="03000509000000000000" pitchFamily="65" charset="-120"/>
            <a:cs typeface="+mn-cs"/>
          </a:endParaRPr>
        </a:p>
      </dgm:t>
    </dgm:pt>
    <dgm:pt modelId="{84E7DC84-B969-4A3F-B9F5-86C1E1ADA804}" type="parTrans" cxnId="{FC5D5FA1-7920-4BF4-BC5F-983F9092D599}">
      <dgm:prSet/>
      <dgm:spPr/>
      <dgm:t>
        <a:bodyPr/>
        <a:lstStyle/>
        <a:p>
          <a:endParaRPr lang="zh-TW" altLang="en-US"/>
        </a:p>
      </dgm:t>
    </dgm:pt>
    <dgm:pt modelId="{E4D41818-4113-498A-8E67-3026688397B2}" type="sibTrans" cxnId="{FC5D5FA1-7920-4BF4-BC5F-983F9092D599}">
      <dgm:prSet/>
      <dgm:spPr/>
      <dgm:t>
        <a:bodyPr/>
        <a:lstStyle/>
        <a:p>
          <a:endParaRPr lang="zh-TW" altLang="en-US"/>
        </a:p>
      </dgm:t>
    </dgm:pt>
    <dgm:pt modelId="{5D34C9C4-C37D-4470-B49C-683EC325654B}">
      <dgm:prSet phldrT="[文字]" custT="1"/>
      <dgm:spPr>
        <a:xfrm>
          <a:off x="0" y="788227"/>
          <a:ext cx="3312368" cy="3172212"/>
        </a:xfrm>
        <a:noFill/>
        <a:ln>
          <a:noFill/>
        </a:ln>
        <a:effectLst/>
      </dgm:spPr>
      <dgm:t>
        <a:bodyPr/>
        <a:lstStyle/>
        <a:p>
          <a:pPr marL="355600" indent="-355600" algn="l">
            <a:lnSpc>
              <a:spcPct val="90000"/>
            </a:lnSpc>
            <a:spcAft>
              <a:spcPct val="20000"/>
            </a:spcAft>
          </a:pPr>
          <a:endParaRPr lang="zh-TW" altLang="en-US" sz="2000" b="0" baseline="0" dirty="0">
            <a:solidFill>
              <a:sysClr val="windowText" lastClr="000000"/>
            </a:solidFill>
            <a:latin typeface="標楷體" pitchFamily="65" charset="-120"/>
            <a:ea typeface="標楷體" pitchFamily="65" charset="-120"/>
            <a:cs typeface="+mn-cs"/>
          </a:endParaRPr>
        </a:p>
      </dgm:t>
    </dgm:pt>
    <dgm:pt modelId="{30BF0CCE-BA34-414B-831A-0211DDAE07C6}" type="parTrans" cxnId="{D7B3CF9C-2B7B-4082-88DA-B015A61BF18E}">
      <dgm:prSet/>
      <dgm:spPr/>
      <dgm:t>
        <a:bodyPr/>
        <a:lstStyle/>
        <a:p>
          <a:endParaRPr lang="zh-TW" altLang="en-US"/>
        </a:p>
      </dgm:t>
    </dgm:pt>
    <dgm:pt modelId="{4647AE86-C889-49C7-91B5-F5DCA4240751}" type="sibTrans" cxnId="{D7B3CF9C-2B7B-4082-88DA-B015A61BF18E}">
      <dgm:prSet/>
      <dgm:spPr/>
      <dgm:t>
        <a:bodyPr/>
        <a:lstStyle/>
        <a:p>
          <a:endParaRPr lang="zh-TW" altLang="en-US"/>
        </a:p>
      </dgm:t>
    </dgm:pt>
    <dgm:pt modelId="{6578F088-161C-4DC5-814D-F3A276F48739}">
      <dgm:prSet custT="1"/>
      <dgm:spPr>
        <a:xfrm>
          <a:off x="0" y="788227"/>
          <a:ext cx="3312368" cy="3172212"/>
        </a:xfrm>
        <a:noFill/>
        <a:ln>
          <a:noFill/>
        </a:ln>
        <a:effectLst/>
      </dgm:spPr>
      <dgm:t>
        <a:bodyPr/>
        <a:lstStyle/>
        <a:p>
          <a:pPr algn="just"/>
          <a:r>
            <a:rPr lang="zh-TW" altLang="en-US" sz="2000" dirty="0" smtClean="0">
              <a:solidFill>
                <a:sysClr val="windowText" lastClr="000000"/>
              </a:solidFill>
              <a:latin typeface="標楷體" panose="03000509000000000000" pitchFamily="65" charset="-120"/>
              <a:ea typeface="標楷體" panose="03000509000000000000" pitchFamily="65" charset="-120"/>
              <a:cs typeface="+mn-cs"/>
            </a:rPr>
            <a:t>積極偵辧臺灣漁船勞力剝削船主。</a:t>
          </a:r>
        </a:p>
      </dgm:t>
    </dgm:pt>
    <dgm:pt modelId="{81A9F12B-9C03-44CD-985D-74D16F3AC8C8}" type="parTrans" cxnId="{861FE6BB-2780-45D0-B8A1-A31CAC513EBF}">
      <dgm:prSet/>
      <dgm:spPr/>
      <dgm:t>
        <a:bodyPr/>
        <a:lstStyle/>
        <a:p>
          <a:endParaRPr lang="zh-TW" altLang="en-US"/>
        </a:p>
      </dgm:t>
    </dgm:pt>
    <dgm:pt modelId="{708656C1-AC11-4AF8-A0DE-E2B6327A35AF}" type="sibTrans" cxnId="{861FE6BB-2780-45D0-B8A1-A31CAC513EBF}">
      <dgm:prSet/>
      <dgm:spPr/>
      <dgm:t>
        <a:bodyPr/>
        <a:lstStyle/>
        <a:p>
          <a:endParaRPr lang="zh-TW" altLang="en-US"/>
        </a:p>
      </dgm:t>
    </dgm:pt>
    <dgm:pt modelId="{C7502E29-9165-4871-80F3-360513990DB7}">
      <dgm:prSet custT="1"/>
      <dgm:spPr>
        <a:xfrm>
          <a:off x="0" y="788227"/>
          <a:ext cx="3312368" cy="3172212"/>
        </a:xfrm>
        <a:noFill/>
        <a:ln>
          <a:noFill/>
        </a:ln>
        <a:effectLst/>
      </dgm:spPr>
      <dgm:t>
        <a:bodyPr/>
        <a:lstStyle/>
        <a:p>
          <a:pPr algn="just"/>
          <a:r>
            <a:rPr lang="zh-TW" altLang="en-US" sz="2000" dirty="0" smtClean="0">
              <a:solidFill>
                <a:sysClr val="windowText" lastClr="000000"/>
              </a:solidFill>
              <a:latin typeface="標楷體" panose="03000509000000000000" pitchFamily="65" charset="-120"/>
              <a:ea typeface="標楷體" panose="03000509000000000000" pitchFamily="65" charset="-120"/>
              <a:cs typeface="+mn-cs"/>
            </a:rPr>
            <a:t>增加對人口販運罪犯的起訴和定罪。</a:t>
          </a:r>
        </a:p>
      </dgm:t>
    </dgm:pt>
    <dgm:pt modelId="{FCE6A67E-BD6E-435D-8190-E5ABE85C9477}" type="parTrans" cxnId="{A4D35E40-0F90-4797-953A-D3A2F42B12AD}">
      <dgm:prSet/>
      <dgm:spPr/>
      <dgm:t>
        <a:bodyPr/>
        <a:lstStyle/>
        <a:p>
          <a:endParaRPr lang="zh-TW" altLang="en-US"/>
        </a:p>
      </dgm:t>
    </dgm:pt>
    <dgm:pt modelId="{386D1ABB-E689-4A13-AD81-008684C3673D}" type="sibTrans" cxnId="{A4D35E40-0F90-4797-953A-D3A2F42B12AD}">
      <dgm:prSet/>
      <dgm:spPr/>
      <dgm:t>
        <a:bodyPr/>
        <a:lstStyle/>
        <a:p>
          <a:endParaRPr lang="zh-TW" altLang="en-US"/>
        </a:p>
      </dgm:t>
    </dgm:pt>
    <dgm:pt modelId="{0B09C492-2EFD-4DCA-A80D-8CDE505BE210}" type="pres">
      <dgm:prSet presAssocID="{AA70F3D8-E941-4375-9ED7-0C095C15855B}" presName="linear" presStyleCnt="0">
        <dgm:presLayoutVars>
          <dgm:animLvl val="lvl"/>
          <dgm:resizeHandles val="exact"/>
        </dgm:presLayoutVars>
      </dgm:prSet>
      <dgm:spPr/>
      <dgm:t>
        <a:bodyPr/>
        <a:lstStyle/>
        <a:p>
          <a:endParaRPr lang="zh-TW" altLang="en-US"/>
        </a:p>
      </dgm:t>
    </dgm:pt>
    <dgm:pt modelId="{0AEB75CD-3C46-43FC-B9B9-F5DB099F4E82}" type="pres">
      <dgm:prSet presAssocID="{737F0BCA-83B1-4756-8D03-152DFF438E48}" presName="parentText" presStyleLbl="node1" presStyleIdx="0" presStyleCnt="1" custScaleY="160483" custLinFactNeighborX="-9190" custLinFactNeighborY="-1724">
        <dgm:presLayoutVars>
          <dgm:chMax val="0"/>
          <dgm:bulletEnabled val="1"/>
        </dgm:presLayoutVars>
      </dgm:prSet>
      <dgm:spPr>
        <a:prstGeom prst="roundRect">
          <a:avLst/>
        </a:prstGeom>
      </dgm:spPr>
      <dgm:t>
        <a:bodyPr/>
        <a:lstStyle/>
        <a:p>
          <a:endParaRPr lang="zh-TW" altLang="en-US"/>
        </a:p>
      </dgm:t>
    </dgm:pt>
    <dgm:pt modelId="{1A6AD086-719B-473E-9209-F13F9F2D337C}" type="pres">
      <dgm:prSet presAssocID="{737F0BCA-83B1-4756-8D03-152DFF438E48}" presName="childText" presStyleLbl="revTx" presStyleIdx="0" presStyleCnt="1" custScaleY="1608016" custLinFactNeighborY="31296">
        <dgm:presLayoutVars>
          <dgm:bulletEnabled val="1"/>
        </dgm:presLayoutVars>
      </dgm:prSet>
      <dgm:spPr>
        <a:prstGeom prst="rect">
          <a:avLst/>
        </a:prstGeom>
      </dgm:spPr>
      <dgm:t>
        <a:bodyPr/>
        <a:lstStyle/>
        <a:p>
          <a:endParaRPr lang="zh-TW" altLang="en-US"/>
        </a:p>
      </dgm:t>
    </dgm:pt>
  </dgm:ptLst>
  <dgm:cxnLst>
    <dgm:cxn modelId="{FC5D5FA1-7920-4BF4-BC5F-983F9092D599}" srcId="{737F0BCA-83B1-4756-8D03-152DFF438E48}" destId="{5CDA37B8-372C-4DAD-8738-A2440852547A}" srcOrd="9" destOrd="0" parTransId="{84E7DC84-B969-4A3F-B9F5-86C1E1ADA804}" sibTransId="{E4D41818-4113-498A-8E67-3026688397B2}"/>
    <dgm:cxn modelId="{619E8B53-DFE2-47B6-AFD4-6578B1922A44}" type="presOf" srcId="{AA70F3D8-E941-4375-9ED7-0C095C15855B}" destId="{0B09C492-2EFD-4DCA-A80D-8CDE505BE210}" srcOrd="0" destOrd="0" presId="urn:microsoft.com/office/officeart/2005/8/layout/vList2"/>
    <dgm:cxn modelId="{3B935465-EF1E-4145-B6CA-09ACAD87B125}" srcId="{737F0BCA-83B1-4756-8D03-152DFF438E48}" destId="{3F6EDB81-767B-41D8-A827-738CF0192492}" srcOrd="6" destOrd="0" parTransId="{A02D2782-2FEC-4DD1-8645-5246528428FC}" sibTransId="{A620F548-4ADB-40BE-A43A-8A789475F639}"/>
    <dgm:cxn modelId="{A4D35E40-0F90-4797-953A-D3A2F42B12AD}" srcId="{737F0BCA-83B1-4756-8D03-152DFF438E48}" destId="{C7502E29-9165-4871-80F3-360513990DB7}" srcOrd="1" destOrd="0" parTransId="{FCE6A67E-BD6E-435D-8190-E5ABE85C9477}" sibTransId="{386D1ABB-E689-4A13-AD81-008684C3673D}"/>
    <dgm:cxn modelId="{E0E5BA12-70C2-45FA-AC09-711315D162FC}" type="presOf" srcId="{737F0BCA-83B1-4756-8D03-152DFF438E48}" destId="{0AEB75CD-3C46-43FC-B9B9-F5DB099F4E82}" srcOrd="0" destOrd="0" presId="urn:microsoft.com/office/officeart/2005/8/layout/vList2"/>
    <dgm:cxn modelId="{40470121-A5AE-493B-BB5E-BABE01E4A7E8}" type="presOf" srcId="{278CA645-DCB6-4C2D-AA46-2683EE77B1B8}" destId="{1A6AD086-719B-473E-9209-F13F9F2D337C}" srcOrd="0" destOrd="3" presId="urn:microsoft.com/office/officeart/2005/8/layout/vList2"/>
    <dgm:cxn modelId="{49BB8EB9-F96E-4D43-8ADB-E6430898B402}" type="presOf" srcId="{5D34C9C4-C37D-4470-B49C-683EC325654B}" destId="{1A6AD086-719B-473E-9209-F13F9F2D337C}" srcOrd="0" destOrd="0" presId="urn:microsoft.com/office/officeart/2005/8/layout/vList2"/>
    <dgm:cxn modelId="{225F03DE-8B3F-47EA-9505-E51671A8EBE1}" type="presOf" srcId="{88DCF9BE-6DF7-4C9C-8566-FD6F5E466EEF}" destId="{1A6AD086-719B-473E-9209-F13F9F2D337C}" srcOrd="0" destOrd="4" presId="urn:microsoft.com/office/officeart/2005/8/layout/vList2"/>
    <dgm:cxn modelId="{D949EAD8-0A97-4FC3-9CB4-C62FA2830748}" type="presOf" srcId="{0A512546-E194-4F2F-8876-A02D6FF2F08F}" destId="{1A6AD086-719B-473E-9209-F13F9F2D337C}" srcOrd="0" destOrd="7" presId="urn:microsoft.com/office/officeart/2005/8/layout/vList2"/>
    <dgm:cxn modelId="{F7C250B5-0FB5-4635-988F-439B84086D0A}" type="presOf" srcId="{3F6EDB81-767B-41D8-A827-738CF0192492}" destId="{1A6AD086-719B-473E-9209-F13F9F2D337C}" srcOrd="0" destOrd="6" presId="urn:microsoft.com/office/officeart/2005/8/layout/vList2"/>
    <dgm:cxn modelId="{861FE6BB-2780-45D0-B8A1-A31CAC513EBF}" srcId="{737F0BCA-83B1-4756-8D03-152DFF438E48}" destId="{6578F088-161C-4DC5-814D-F3A276F48739}" srcOrd="2" destOrd="0" parTransId="{81A9F12B-9C03-44CD-985D-74D16F3AC8C8}" sibTransId="{708656C1-AC11-4AF8-A0DE-E2B6327A35AF}"/>
    <dgm:cxn modelId="{2A8AD66E-FDB6-4E4A-BEC2-22D6B388347A}" srcId="{737F0BCA-83B1-4756-8D03-152DFF438E48}" destId="{CECA76BC-1093-418A-B445-155FA28FF887}" srcOrd="5" destOrd="0" parTransId="{6694EB02-98D4-440B-8634-7853C6DA4648}" sibTransId="{3650116B-E93E-4AE7-B1C4-BC73EE7D6C51}"/>
    <dgm:cxn modelId="{D7B3CF9C-2B7B-4082-88DA-B015A61BF18E}" srcId="{737F0BCA-83B1-4756-8D03-152DFF438E48}" destId="{5D34C9C4-C37D-4470-B49C-683EC325654B}" srcOrd="0" destOrd="0" parTransId="{30BF0CCE-BA34-414B-831A-0211DDAE07C6}" sibTransId="{4647AE86-C889-49C7-91B5-F5DCA4240751}"/>
    <dgm:cxn modelId="{30FF7768-E031-4B08-BF00-12E5508F09AA}" srcId="{737F0BCA-83B1-4756-8D03-152DFF438E48}" destId="{88DCF9BE-6DF7-4C9C-8566-FD6F5E466EEF}" srcOrd="4" destOrd="0" parTransId="{0165C5A0-A88C-46F6-BD37-A9A59E8E12AF}" sibTransId="{788BA61C-725D-476F-AE54-4D0EAD9EACA8}"/>
    <dgm:cxn modelId="{4B209CA9-20C0-40E6-B4DB-16DE7E435E71}" srcId="{AA70F3D8-E941-4375-9ED7-0C095C15855B}" destId="{737F0BCA-83B1-4756-8D03-152DFF438E48}" srcOrd="0" destOrd="0" parTransId="{0BE508B3-044D-4717-8B70-538548590B13}" sibTransId="{8B3D064F-EDCB-4B6C-B24F-1C8F506C2AA0}"/>
    <dgm:cxn modelId="{07CEEE7E-4B1A-488F-B469-165B87B743A5}" type="presOf" srcId="{6578F088-161C-4DC5-814D-F3A276F48739}" destId="{1A6AD086-719B-473E-9209-F13F9F2D337C}" srcOrd="0" destOrd="2" presId="urn:microsoft.com/office/officeart/2005/8/layout/vList2"/>
    <dgm:cxn modelId="{55FE9C0B-68D9-4FDF-A321-26FBD2F0B618}" srcId="{737F0BCA-83B1-4756-8D03-152DFF438E48}" destId="{0A512546-E194-4F2F-8876-A02D6FF2F08F}" srcOrd="7" destOrd="0" parTransId="{CA26D934-1F96-4581-BECA-95A7DF605234}" sibTransId="{C5A49AA7-1B97-4AC0-9783-1A65622F3D4B}"/>
    <dgm:cxn modelId="{B8F66EE3-073F-46A3-B3A6-0B0B81D67907}" type="presOf" srcId="{0F490D4B-47D0-43C8-9E8D-A8E222437574}" destId="{1A6AD086-719B-473E-9209-F13F9F2D337C}" srcOrd="0" destOrd="8" presId="urn:microsoft.com/office/officeart/2005/8/layout/vList2"/>
    <dgm:cxn modelId="{21873D62-EFF8-469D-802E-1B0CBB096E48}" srcId="{737F0BCA-83B1-4756-8D03-152DFF438E48}" destId="{0F490D4B-47D0-43C8-9E8D-A8E222437574}" srcOrd="8" destOrd="0" parTransId="{9F86F33F-F021-4300-A816-64BBD262FFD3}" sibTransId="{C11EE073-5308-4236-B0A8-E9DAF0FD1AEC}"/>
    <dgm:cxn modelId="{77F18145-57E9-45BD-8563-BE38E4586AA9}" type="presOf" srcId="{C7502E29-9165-4871-80F3-360513990DB7}" destId="{1A6AD086-719B-473E-9209-F13F9F2D337C}" srcOrd="0" destOrd="1" presId="urn:microsoft.com/office/officeart/2005/8/layout/vList2"/>
    <dgm:cxn modelId="{C320771F-D606-4F98-9F40-838E615F9FD7}" type="presOf" srcId="{5CDA37B8-372C-4DAD-8738-A2440852547A}" destId="{1A6AD086-719B-473E-9209-F13F9F2D337C}" srcOrd="0" destOrd="9" presId="urn:microsoft.com/office/officeart/2005/8/layout/vList2"/>
    <dgm:cxn modelId="{B3A8AB6F-55D7-413A-B45E-F9356B60DBFF}" srcId="{737F0BCA-83B1-4756-8D03-152DFF438E48}" destId="{278CA645-DCB6-4C2D-AA46-2683EE77B1B8}" srcOrd="3" destOrd="0" parTransId="{39FB53C6-53BA-473E-AE42-06FB735C1A46}" sibTransId="{5043E723-72A5-41E5-8303-4452F7DCD331}"/>
    <dgm:cxn modelId="{E153F89D-A00C-44F3-BC81-403F101E71A0}" type="presOf" srcId="{CECA76BC-1093-418A-B445-155FA28FF887}" destId="{1A6AD086-719B-473E-9209-F13F9F2D337C}" srcOrd="0" destOrd="5" presId="urn:microsoft.com/office/officeart/2005/8/layout/vList2"/>
    <dgm:cxn modelId="{C5A7984E-4EDE-4F7F-A389-AC7462D796B3}" type="presParOf" srcId="{0B09C492-2EFD-4DCA-A80D-8CDE505BE210}" destId="{0AEB75CD-3C46-43FC-B9B9-F5DB099F4E82}" srcOrd="0" destOrd="0" presId="urn:microsoft.com/office/officeart/2005/8/layout/vList2"/>
    <dgm:cxn modelId="{D11091C4-7C8C-4147-9FE0-073E7465A4A1}" type="presParOf" srcId="{0B09C492-2EFD-4DCA-A80D-8CDE505BE210}" destId="{1A6AD086-719B-473E-9209-F13F9F2D337C}" srcOrd="1"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EAEC4D-E896-405E-82DD-0674B31FE10A}">
      <dsp:nvSpPr>
        <dsp:cNvPr id="0" name=""/>
        <dsp:cNvSpPr/>
      </dsp:nvSpPr>
      <dsp:spPr>
        <a:xfrm>
          <a:off x="0" y="53086"/>
          <a:ext cx="8505701" cy="2313167"/>
        </a:xfrm>
        <a:prstGeom prst="roundRect">
          <a:avLst>
            <a:gd name="adj" fmla="val 10000"/>
          </a:avLst>
        </a:prstGeom>
        <a:solidFill>
          <a:schemeClr val="lt1"/>
        </a:solidFill>
        <a:ln w="15875"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zh-TW" altLang="zh-TW" sz="2600" kern="1200" dirty="0" smtClean="0">
              <a:latin typeface="標楷體" pitchFamily="65" charset="-120"/>
              <a:ea typeface="標楷體" pitchFamily="65" charset="-120"/>
            </a:rPr>
            <a:t>◎</a:t>
          </a:r>
          <a:r>
            <a:rPr lang="zh-TW" sz="2600" kern="1200" dirty="0" smtClean="0">
              <a:latin typeface="標楷體" pitchFamily="65" charset="-120"/>
              <a:ea typeface="標楷體" pitchFamily="65" charset="-120"/>
            </a:rPr>
            <a:t>增加</a:t>
          </a:r>
          <a:r>
            <a:rPr lang="zh-TW" altLang="en-US" sz="2600" kern="1200" dirty="0" smtClean="0">
              <a:latin typeface="標楷體" pitchFamily="65" charset="-120"/>
              <a:ea typeface="標楷體" pitchFamily="65" charset="-120"/>
            </a:rPr>
            <a:t>人口</a:t>
          </a:r>
          <a:r>
            <a:rPr lang="zh-TW" sz="2600" kern="1200" dirty="0" smtClean="0">
              <a:latin typeface="標楷體" pitchFamily="65" charset="-120"/>
              <a:ea typeface="標楷體" pitchFamily="65" charset="-120"/>
            </a:rPr>
            <a:t>販運案件調查、起訴及定罪數。</a:t>
          </a:r>
          <a:endParaRPr lang="en-US" altLang="zh-TW" sz="2600" kern="1200" dirty="0" smtClean="0">
            <a:latin typeface="標楷體" pitchFamily="65" charset="-120"/>
            <a:ea typeface="標楷體" pitchFamily="65" charset="-120"/>
          </a:endParaRPr>
        </a:p>
        <a:p>
          <a:pPr lvl="0" algn="l" defTabSz="1155700">
            <a:lnSpc>
              <a:spcPct val="90000"/>
            </a:lnSpc>
            <a:spcBef>
              <a:spcPct val="0"/>
            </a:spcBef>
            <a:spcAft>
              <a:spcPct val="35000"/>
            </a:spcAft>
          </a:pPr>
          <a:r>
            <a:rPr lang="zh-TW" altLang="zh-TW" sz="2600" kern="1200" dirty="0" smtClean="0">
              <a:latin typeface="標楷體" pitchFamily="65" charset="-120"/>
              <a:ea typeface="標楷體" pitchFamily="65" charset="-120"/>
            </a:rPr>
            <a:t>◎</a:t>
          </a:r>
          <a:r>
            <a:rPr lang="zh-TW" sz="2600" kern="1200" dirty="0" smtClean="0">
              <a:latin typeface="標楷體" panose="03000509000000000000" pitchFamily="65" charset="-120"/>
              <a:ea typeface="標楷體" panose="03000509000000000000" pitchFamily="65" charset="-120"/>
            </a:rPr>
            <a:t>為</a:t>
          </a:r>
          <a:r>
            <a:rPr lang="en-US" sz="2600" kern="1200" dirty="0" smtClean="0">
              <a:latin typeface="標楷體" panose="03000509000000000000" pitchFamily="65" charset="-120"/>
              <a:ea typeface="標楷體" panose="03000509000000000000" pitchFamily="65" charset="-120"/>
            </a:rPr>
            <a:t>7,397</a:t>
          </a:r>
          <a:r>
            <a:rPr lang="zh-TW" sz="2600" kern="1200" dirty="0" smtClean="0">
              <a:latin typeface="標楷體" panose="03000509000000000000" pitchFamily="65" charset="-120"/>
              <a:ea typeface="標楷體" panose="03000509000000000000" pitchFamily="65" charset="-120"/>
            </a:rPr>
            <a:t>名疑似</a:t>
          </a:r>
          <a:r>
            <a:rPr lang="zh-TW" altLang="en-US" sz="2600" kern="1200" dirty="0" smtClean="0">
              <a:latin typeface="標楷體" panose="03000509000000000000" pitchFamily="65" charset="-120"/>
              <a:ea typeface="標楷體" panose="03000509000000000000" pitchFamily="65" charset="-120"/>
            </a:rPr>
            <a:t>人口</a:t>
          </a:r>
          <a:r>
            <a:rPr lang="zh-TW" sz="2600" kern="1200" dirty="0" smtClean="0">
              <a:latin typeface="標楷體" panose="03000509000000000000" pitchFamily="65" charset="-120"/>
              <a:ea typeface="標楷體" panose="03000509000000000000" pitchFamily="65" charset="-120"/>
            </a:rPr>
            <a:t>販運被害人提供服務</a:t>
          </a:r>
          <a:r>
            <a:rPr lang="zh-TW" altLang="en-US" sz="2600" kern="1200" dirty="0" smtClean="0">
              <a:latin typeface="標楷體" pitchFamily="65" charset="-120"/>
              <a:ea typeface="標楷體" pitchFamily="65" charset="-120"/>
            </a:rPr>
            <a:t>。</a:t>
          </a:r>
          <a:endParaRPr lang="en-US" altLang="zh-TW" sz="2600" kern="1200" dirty="0" smtClean="0">
            <a:latin typeface="標楷體" pitchFamily="65" charset="-120"/>
            <a:ea typeface="標楷體" pitchFamily="65" charset="-120"/>
          </a:endParaRPr>
        </a:p>
        <a:p>
          <a:pPr lvl="0" algn="l" defTabSz="1155700">
            <a:lnSpc>
              <a:spcPct val="90000"/>
            </a:lnSpc>
            <a:spcBef>
              <a:spcPct val="0"/>
            </a:spcBef>
            <a:spcAft>
              <a:spcPct val="35000"/>
            </a:spcAft>
          </a:pPr>
          <a:r>
            <a:rPr lang="zh-TW" altLang="zh-TW" sz="2600" kern="1200" dirty="0" smtClean="0">
              <a:latin typeface="標楷體" pitchFamily="65" charset="-120"/>
              <a:ea typeface="標楷體" pitchFamily="65" charset="-120"/>
            </a:rPr>
            <a:t>◎</a:t>
          </a:r>
          <a:r>
            <a:rPr lang="zh-TW" sz="2600" kern="1200" dirty="0" smtClean="0">
              <a:latin typeface="標楷體" panose="03000509000000000000" pitchFamily="65" charset="-120"/>
              <a:ea typeface="標楷體" panose="03000509000000000000" pitchFamily="65" charset="-120"/>
            </a:rPr>
            <a:t>對持娛樂簽證</a:t>
          </a:r>
          <a:r>
            <a:rPr lang="zh-TW" altLang="en-US" sz="2600" kern="1200" dirty="0" smtClean="0">
              <a:latin typeface="標楷體" panose="03000509000000000000" pitchFamily="65" charset="-120"/>
              <a:ea typeface="標楷體" panose="03000509000000000000" pitchFamily="65" charset="-120"/>
            </a:rPr>
            <a:t>者</a:t>
          </a:r>
          <a:r>
            <a:rPr lang="zh-TW" sz="2600" kern="1200" dirty="0" smtClean="0">
              <a:latin typeface="標楷體" panose="03000509000000000000" pitchFamily="65" charset="-120"/>
              <a:ea typeface="標楷體" panose="03000509000000000000" pitchFamily="65" charset="-120"/>
            </a:rPr>
            <a:t>實施加強防止販運措施</a:t>
          </a:r>
          <a:r>
            <a:rPr lang="zh-TW" altLang="en-US" sz="2600" kern="1200" dirty="0" smtClean="0">
              <a:latin typeface="標楷體" pitchFamily="65" charset="-120"/>
              <a:ea typeface="標楷體" pitchFamily="65" charset="-120"/>
            </a:rPr>
            <a:t>。</a:t>
          </a:r>
          <a:endParaRPr lang="en-US" altLang="zh-TW" sz="2600" kern="1200" dirty="0" smtClean="0">
            <a:latin typeface="標楷體" pitchFamily="65" charset="-120"/>
            <a:ea typeface="標楷體" pitchFamily="65" charset="-120"/>
          </a:endParaRPr>
        </a:p>
      </dsp:txBody>
      <dsp:txXfrm>
        <a:off x="1955751" y="53086"/>
        <a:ext cx="6549949" cy="2313167"/>
      </dsp:txXfrm>
    </dsp:sp>
    <dsp:sp modelId="{1EB83888-3B69-4EFA-B0DC-A7E4DB279DCF}">
      <dsp:nvSpPr>
        <dsp:cNvPr id="0" name=""/>
        <dsp:cNvSpPr/>
      </dsp:nvSpPr>
      <dsp:spPr>
        <a:xfrm>
          <a:off x="288123" y="398677"/>
          <a:ext cx="1321479" cy="985528"/>
        </a:xfrm>
        <a:prstGeom prst="roundRect">
          <a:avLst>
            <a:gd name="adj" fmla="val 10000"/>
          </a:avLst>
        </a:prstGeom>
        <a:blipFill rotWithShape="0">
          <a:blip xmlns:r="http://schemas.openxmlformats.org/officeDocument/2006/relationships" r:embed="rId1"/>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2CFA413-E79D-4621-A556-B548C75950E0}">
      <dsp:nvSpPr>
        <dsp:cNvPr id="0" name=""/>
        <dsp:cNvSpPr/>
      </dsp:nvSpPr>
      <dsp:spPr>
        <a:xfrm>
          <a:off x="0" y="2465832"/>
          <a:ext cx="8505701" cy="1438552"/>
        </a:xfrm>
        <a:prstGeom prst="roundRect">
          <a:avLst>
            <a:gd name="adj" fmla="val 10000"/>
          </a:avLst>
        </a:prstGeom>
        <a:solidFill>
          <a:schemeClr val="lt1"/>
        </a:solidFill>
        <a:ln w="15875"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zh-TW" altLang="en-US" sz="2600" kern="1200" dirty="0" smtClean="0">
              <a:latin typeface="標楷體" pitchFamily="65" charset="-120"/>
              <a:ea typeface="標楷體" pitchFamily="65" charset="-120"/>
            </a:rPr>
            <a:t>◎鑑別更多被害人且採行全國性行動計畫。</a:t>
          </a:r>
        </a:p>
        <a:p>
          <a:pPr lvl="0" algn="l" defTabSz="1155700">
            <a:lnSpc>
              <a:spcPct val="90000"/>
            </a:lnSpc>
            <a:spcBef>
              <a:spcPct val="0"/>
            </a:spcBef>
            <a:spcAft>
              <a:spcPct val="35000"/>
            </a:spcAft>
          </a:pPr>
          <a:r>
            <a:rPr lang="zh-TW" altLang="en-US" sz="2600" kern="1200" dirty="0" smtClean="0">
              <a:latin typeface="標楷體" pitchFamily="65" charset="-120"/>
              <a:ea typeface="標楷體" pitchFamily="65" charset="-120"/>
            </a:rPr>
            <a:t>◎設立人口販運被害人賠償基金並且撥款。</a:t>
          </a:r>
        </a:p>
      </dsp:txBody>
      <dsp:txXfrm>
        <a:off x="1955751" y="2465832"/>
        <a:ext cx="6549949" cy="1438552"/>
      </dsp:txXfrm>
    </dsp:sp>
    <dsp:sp modelId="{3D2DA9F5-8D5F-4153-9133-0407A289F008}">
      <dsp:nvSpPr>
        <dsp:cNvPr id="0" name=""/>
        <dsp:cNvSpPr/>
      </dsp:nvSpPr>
      <dsp:spPr>
        <a:xfrm>
          <a:off x="357045" y="2533324"/>
          <a:ext cx="1185881" cy="746356"/>
        </a:xfrm>
        <a:prstGeom prst="roundRect">
          <a:avLst>
            <a:gd name="adj" fmla="val 1000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50000" r="-50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0EE6692-F7C3-40BC-BD50-4FC039918273}">
      <dsp:nvSpPr>
        <dsp:cNvPr id="0" name=""/>
        <dsp:cNvSpPr/>
      </dsp:nvSpPr>
      <dsp:spPr>
        <a:xfrm>
          <a:off x="0" y="4097329"/>
          <a:ext cx="8505701" cy="1759719"/>
        </a:xfrm>
        <a:prstGeom prst="roundRect">
          <a:avLst>
            <a:gd name="adj" fmla="val 10000"/>
          </a:avLst>
        </a:prstGeom>
        <a:solidFill>
          <a:schemeClr val="lt1"/>
        </a:solidFill>
        <a:ln w="15875"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zh-TW" altLang="zh-TW" sz="2600" kern="1200" dirty="0" smtClean="0">
              <a:latin typeface="標楷體" pitchFamily="65" charset="-120"/>
              <a:ea typeface="標楷體" pitchFamily="65" charset="-120"/>
            </a:rPr>
            <a:t>◎</a:t>
          </a:r>
          <a:r>
            <a:rPr lang="zh-TW" sz="2600" kern="1200" dirty="0" smtClean="0">
              <a:latin typeface="標楷體" panose="03000509000000000000" pitchFamily="65" charset="-120"/>
              <a:ea typeface="標楷體" panose="03000509000000000000" pitchFamily="65" charset="-120"/>
            </a:rPr>
            <a:t>持續提供被害人多樣</a:t>
          </a:r>
          <a:r>
            <a:rPr lang="zh-TW" altLang="en-US" sz="2600" kern="1200" dirty="0" smtClean="0">
              <a:latin typeface="標楷體" panose="03000509000000000000" pitchFamily="65" charset="-120"/>
              <a:ea typeface="標楷體" panose="03000509000000000000" pitchFamily="65" charset="-120"/>
            </a:rPr>
            <a:t>、</a:t>
          </a:r>
          <a:r>
            <a:rPr lang="zh-TW" sz="2600" kern="1200" dirty="0" smtClean="0">
              <a:latin typeface="標楷體" panose="03000509000000000000" pitchFamily="65" charset="-120"/>
              <a:ea typeface="標楷體" panose="03000509000000000000" pitchFamily="65" charset="-120"/>
            </a:rPr>
            <a:t>即時與長遠照護。</a:t>
          </a:r>
          <a:endParaRPr lang="en-US" altLang="zh-TW" sz="2600" kern="1200" dirty="0" smtClean="0">
            <a:latin typeface="標楷體" pitchFamily="65" charset="-120"/>
            <a:ea typeface="標楷體" pitchFamily="65" charset="-120"/>
          </a:endParaRPr>
        </a:p>
        <a:p>
          <a:pPr lvl="0" algn="l" defTabSz="1155700">
            <a:lnSpc>
              <a:spcPct val="90000"/>
            </a:lnSpc>
            <a:spcBef>
              <a:spcPct val="0"/>
            </a:spcBef>
            <a:spcAft>
              <a:spcPct val="35000"/>
            </a:spcAft>
          </a:pPr>
          <a:r>
            <a:rPr lang="zh-TW" altLang="zh-TW" sz="2600" kern="1200" dirty="0" smtClean="0">
              <a:latin typeface="標楷體" pitchFamily="65" charset="-120"/>
              <a:ea typeface="標楷體" pitchFamily="65" charset="-120"/>
            </a:rPr>
            <a:t>◎</a:t>
          </a:r>
          <a:r>
            <a:rPr lang="zh-TW" sz="2600" kern="1200" dirty="0" smtClean="0">
              <a:latin typeface="標楷體" panose="03000509000000000000" pitchFamily="65" charset="-120"/>
              <a:ea typeface="標楷體" panose="03000509000000000000" pitchFamily="65" charset="-120"/>
            </a:rPr>
            <a:t>對更多</a:t>
          </a:r>
          <a:r>
            <a:rPr lang="zh-TW" altLang="en-US" sz="2600" kern="1200" dirty="0" smtClean="0">
              <a:latin typeface="標楷體" panose="03000509000000000000" pitchFamily="65" charset="-120"/>
              <a:ea typeface="標楷體" panose="03000509000000000000" pitchFamily="65" charset="-120"/>
            </a:rPr>
            <a:t>人口</a:t>
          </a:r>
          <a:r>
            <a:rPr lang="zh-TW" sz="2600" kern="1200" dirty="0" smtClean="0">
              <a:latin typeface="標楷體" panose="03000509000000000000" pitchFamily="65" charset="-120"/>
              <a:ea typeface="標楷體" panose="03000509000000000000" pitchFamily="65" charset="-120"/>
            </a:rPr>
            <a:t>販運</a:t>
          </a:r>
          <a:r>
            <a:rPr lang="zh-TW" altLang="en-US" sz="2600" kern="1200" dirty="0" smtClean="0">
              <a:latin typeface="標楷體" panose="03000509000000000000" pitchFamily="65" charset="-120"/>
              <a:ea typeface="標楷體" panose="03000509000000000000" pitchFamily="65" charset="-120"/>
            </a:rPr>
            <a:t>加害</a:t>
          </a:r>
          <a:r>
            <a:rPr lang="zh-TW" sz="2600" kern="1200" dirty="0" smtClean="0">
              <a:latin typeface="標楷體" panose="03000509000000000000" pitchFamily="65" charset="-120"/>
              <a:ea typeface="標楷體" panose="03000509000000000000" pitchFamily="65" charset="-120"/>
            </a:rPr>
            <a:t>者定罪</a:t>
          </a:r>
          <a:endParaRPr lang="en-US" altLang="zh-TW" sz="2600" kern="1200" dirty="0" smtClean="0">
            <a:latin typeface="標楷體" panose="03000509000000000000" pitchFamily="65" charset="-120"/>
            <a:ea typeface="標楷體" panose="03000509000000000000" pitchFamily="65" charset="-120"/>
          </a:endParaRPr>
        </a:p>
        <a:p>
          <a:pPr lvl="0" algn="l" defTabSz="1155700">
            <a:lnSpc>
              <a:spcPct val="90000"/>
            </a:lnSpc>
            <a:spcBef>
              <a:spcPct val="0"/>
            </a:spcBef>
            <a:spcAft>
              <a:spcPct val="35000"/>
            </a:spcAft>
          </a:pPr>
          <a:r>
            <a:rPr lang="zh-TW" altLang="zh-TW" sz="2600" kern="1200" dirty="0" smtClean="0">
              <a:latin typeface="標楷體" pitchFamily="65" charset="-120"/>
              <a:ea typeface="標楷體" pitchFamily="65" charset="-120"/>
            </a:rPr>
            <a:t>◎</a:t>
          </a:r>
          <a:r>
            <a:rPr lang="zh-TW" sz="2600" kern="1200" dirty="0" smtClean="0">
              <a:latin typeface="標楷體" panose="03000509000000000000" pitchFamily="65" charset="-120"/>
              <a:ea typeface="標楷體" panose="03000509000000000000" pitchFamily="65" charset="-120"/>
            </a:rPr>
            <a:t>販運被害人賠償基金於</a:t>
          </a:r>
          <a:r>
            <a:rPr lang="en-US" sz="2600" kern="1200" dirty="0" smtClean="0">
              <a:latin typeface="標楷體" panose="03000509000000000000" pitchFamily="65" charset="-120"/>
              <a:ea typeface="標楷體" panose="03000509000000000000" pitchFamily="65" charset="-120"/>
            </a:rPr>
            <a:t>2016</a:t>
          </a:r>
          <a:r>
            <a:rPr lang="zh-TW" sz="2600" kern="1200" dirty="0" smtClean="0">
              <a:latin typeface="標楷體" panose="03000509000000000000" pitchFamily="65" charset="-120"/>
              <a:ea typeface="標楷體" panose="03000509000000000000" pitchFamily="65" charset="-120"/>
            </a:rPr>
            <a:t>年開始支付</a:t>
          </a:r>
          <a:r>
            <a:rPr lang="zh-TW" altLang="en-US" sz="2600" kern="1200" dirty="0" smtClean="0">
              <a:latin typeface="標楷體" pitchFamily="65" charset="-120"/>
              <a:ea typeface="標楷體" pitchFamily="65" charset="-120"/>
            </a:rPr>
            <a:t>。</a:t>
          </a:r>
          <a:endParaRPr lang="en-US" altLang="zh-TW" sz="2600" kern="1200" dirty="0" smtClean="0">
            <a:latin typeface="標楷體" pitchFamily="65" charset="-120"/>
            <a:ea typeface="標楷體" pitchFamily="65" charset="-120"/>
          </a:endParaRPr>
        </a:p>
      </dsp:txBody>
      <dsp:txXfrm>
        <a:off x="1955751" y="4097329"/>
        <a:ext cx="6549949" cy="1759719"/>
      </dsp:txXfrm>
    </dsp:sp>
    <dsp:sp modelId="{6D91FD6C-7B52-4258-852D-0BEC76394A71}">
      <dsp:nvSpPr>
        <dsp:cNvPr id="0" name=""/>
        <dsp:cNvSpPr/>
      </dsp:nvSpPr>
      <dsp:spPr>
        <a:xfrm>
          <a:off x="377016" y="4193027"/>
          <a:ext cx="1165910" cy="982126"/>
        </a:xfrm>
        <a:prstGeom prst="roundRect">
          <a:avLst>
            <a:gd name="adj" fmla="val 10000"/>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20000" r="-20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EB75CD-3C46-43FC-B9B9-F5DB099F4E82}">
      <dsp:nvSpPr>
        <dsp:cNvPr id="0" name=""/>
        <dsp:cNvSpPr/>
      </dsp:nvSpPr>
      <dsp:spPr>
        <a:xfrm>
          <a:off x="0" y="0"/>
          <a:ext cx="3420380" cy="934846"/>
        </a:xfrm>
        <a:prstGeom prst="roundRect">
          <a:avLst/>
        </a:prstGeom>
        <a:solidFill>
          <a:srgbClr val="008000"/>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zh-TW" altLang="en-US" sz="2800" b="1" kern="1200" dirty="0" smtClean="0">
              <a:solidFill>
                <a:sysClr val="window" lastClr="FFFFFF"/>
              </a:solidFill>
              <a:latin typeface="標楷體" pitchFamily="65" charset="-120"/>
              <a:ea typeface="標楷體" pitchFamily="65" charset="-120"/>
              <a:cs typeface="+mn-cs"/>
            </a:rPr>
            <a:t>臺灣優點</a:t>
          </a:r>
          <a:r>
            <a:rPr lang="en-US" altLang="zh-TW" sz="2800" b="1" kern="1200" dirty="0" smtClean="0">
              <a:solidFill>
                <a:sysClr val="window" lastClr="FFFFFF"/>
              </a:solidFill>
              <a:latin typeface="標楷體" pitchFamily="65" charset="-120"/>
              <a:ea typeface="標楷體" pitchFamily="65" charset="-120"/>
              <a:cs typeface="+mn-cs"/>
            </a:rPr>
            <a:t>(4</a:t>
          </a:r>
          <a:r>
            <a:rPr lang="zh-TW" altLang="en-US" sz="2800" b="1" kern="1200" dirty="0" smtClean="0">
              <a:solidFill>
                <a:sysClr val="window" lastClr="FFFFFF"/>
              </a:solidFill>
              <a:latin typeface="標楷體" pitchFamily="65" charset="-120"/>
              <a:ea typeface="標楷體" pitchFamily="65" charset="-120"/>
              <a:cs typeface="+mn-cs"/>
            </a:rPr>
            <a:t>項</a:t>
          </a:r>
          <a:r>
            <a:rPr lang="en-US" altLang="zh-TW" sz="2800" b="1" kern="1200" dirty="0" smtClean="0">
              <a:solidFill>
                <a:sysClr val="window" lastClr="FFFFFF"/>
              </a:solidFill>
              <a:latin typeface="標楷體" pitchFamily="65" charset="-120"/>
              <a:ea typeface="標楷體" pitchFamily="65" charset="-120"/>
              <a:cs typeface="+mn-cs"/>
            </a:rPr>
            <a:t>)</a:t>
          </a:r>
          <a:endParaRPr lang="zh-TW" altLang="en-US" sz="2800" b="1" kern="1200" dirty="0">
            <a:solidFill>
              <a:sysClr val="window" lastClr="FFFFFF"/>
            </a:solidFill>
            <a:latin typeface="標楷體" pitchFamily="65" charset="-120"/>
            <a:ea typeface="標楷體" pitchFamily="65" charset="-120"/>
            <a:cs typeface="+mn-cs"/>
          </a:endParaRPr>
        </a:p>
      </dsp:txBody>
      <dsp:txXfrm>
        <a:off x="45635" y="45635"/>
        <a:ext cx="3329110" cy="843576"/>
      </dsp:txXfrm>
    </dsp:sp>
    <dsp:sp modelId="{1A6AD086-719B-473E-9209-F13F9F2D337C}">
      <dsp:nvSpPr>
        <dsp:cNvPr id="0" name=""/>
        <dsp:cNvSpPr/>
      </dsp:nvSpPr>
      <dsp:spPr>
        <a:xfrm>
          <a:off x="0" y="937747"/>
          <a:ext cx="3420380" cy="4710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8597" tIns="30480" rIns="170688" bIns="30480" numCol="1" spcCol="1270" anchor="t" anchorCtr="0">
          <a:noAutofit/>
        </a:bodyPr>
        <a:lstStyle/>
        <a:p>
          <a:pPr marL="355600" lvl="1" indent="-355600" algn="just" defTabSz="1066800">
            <a:lnSpc>
              <a:spcPct val="90000"/>
            </a:lnSpc>
            <a:spcBef>
              <a:spcPct val="0"/>
            </a:spcBef>
            <a:spcAft>
              <a:spcPct val="20000"/>
            </a:spcAft>
            <a:buChar char="••"/>
          </a:pPr>
          <a:endParaRPr lang="zh-TW" altLang="en-US" sz="2400" b="0" kern="1200" baseline="0" dirty="0">
            <a:solidFill>
              <a:sysClr val="windowText" lastClr="000000"/>
            </a:solidFill>
            <a:latin typeface="標楷體" pitchFamily="65" charset="-120"/>
            <a:ea typeface="標楷體" pitchFamily="65" charset="-120"/>
            <a:cs typeface="+mn-cs"/>
          </a:endParaRPr>
        </a:p>
        <a:p>
          <a:pPr marL="355600" lvl="1" indent="-355600" algn="just" defTabSz="1066800">
            <a:lnSpc>
              <a:spcPct val="90000"/>
            </a:lnSpc>
            <a:spcBef>
              <a:spcPct val="0"/>
            </a:spcBef>
            <a:spcAft>
              <a:spcPct val="20000"/>
            </a:spcAft>
            <a:buChar char="••"/>
          </a:pPr>
          <a:r>
            <a:rPr lang="zh-TW" altLang="en-US" sz="2400" b="0" kern="1200" baseline="0" dirty="0" smtClean="0">
              <a:solidFill>
                <a:sysClr val="windowText" lastClr="000000"/>
              </a:solidFill>
              <a:latin typeface="標楷體" pitchFamily="65" charset="-120"/>
              <a:ea typeface="標楷體" pitchFamily="65" charset="-120"/>
              <a:cs typeface="+mn-cs"/>
            </a:rPr>
            <a:t>持續努力不懈執行查緝與定罪。</a:t>
          </a:r>
          <a:endParaRPr lang="zh-TW" altLang="en-US" sz="2400" b="0" kern="1200" baseline="0" dirty="0">
            <a:solidFill>
              <a:sysClr val="windowText" lastClr="000000"/>
            </a:solidFill>
            <a:latin typeface="標楷體" pitchFamily="65" charset="-120"/>
            <a:ea typeface="標楷體" pitchFamily="65" charset="-120"/>
            <a:cs typeface="+mn-cs"/>
          </a:endParaRPr>
        </a:p>
        <a:p>
          <a:pPr marL="355600" lvl="1" indent="-355600" algn="just" defTabSz="1066800">
            <a:lnSpc>
              <a:spcPct val="90000"/>
            </a:lnSpc>
            <a:spcBef>
              <a:spcPct val="0"/>
            </a:spcBef>
            <a:spcAft>
              <a:spcPct val="20000"/>
            </a:spcAft>
            <a:buChar char="••"/>
          </a:pPr>
          <a:r>
            <a:rPr lang="zh-TW" altLang="en-US" sz="2400" b="0" kern="1200" baseline="0" dirty="0" smtClean="0">
              <a:solidFill>
                <a:sysClr val="windowText" lastClr="000000"/>
              </a:solidFill>
              <a:latin typeface="標楷體" pitchFamily="65" charset="-120"/>
              <a:ea typeface="標楷體" pitchFamily="65" charset="-120"/>
              <a:cs typeface="+mn-cs"/>
            </a:rPr>
            <a:t>持續提供被害人庇護 安置服務措施。</a:t>
          </a:r>
          <a:endParaRPr lang="zh-TW" altLang="en-US" sz="2400" b="0" kern="1200" baseline="0" dirty="0">
            <a:solidFill>
              <a:sysClr val="windowText" lastClr="000000"/>
            </a:solidFill>
            <a:latin typeface="標楷體" pitchFamily="65" charset="-120"/>
            <a:ea typeface="標楷體" pitchFamily="65" charset="-120"/>
            <a:cs typeface="+mn-cs"/>
          </a:endParaRPr>
        </a:p>
        <a:p>
          <a:pPr marL="355600" lvl="1" indent="-355600" algn="just" defTabSz="1066800">
            <a:lnSpc>
              <a:spcPct val="90000"/>
            </a:lnSpc>
            <a:spcBef>
              <a:spcPct val="0"/>
            </a:spcBef>
            <a:spcAft>
              <a:spcPct val="20000"/>
            </a:spcAft>
            <a:buChar char="••"/>
          </a:pPr>
          <a:r>
            <a:rPr lang="zh-TW" altLang="en-US" sz="2400" b="0" kern="1200" baseline="0" dirty="0" smtClean="0">
              <a:solidFill>
                <a:sysClr val="windowText" lastClr="000000"/>
              </a:solidFill>
              <a:latin typeface="標楷體" pitchFamily="65" charset="-120"/>
              <a:ea typeface="標楷體" pitchFamily="65" charset="-120"/>
              <a:cs typeface="+mn-cs"/>
            </a:rPr>
            <a:t>肯定遠洋漁工定型化契約及福利措施。</a:t>
          </a:r>
          <a:endParaRPr lang="zh-TW" altLang="en-US" sz="2400" b="0" kern="1200" baseline="0" dirty="0">
            <a:solidFill>
              <a:sysClr val="windowText" lastClr="000000"/>
            </a:solidFill>
            <a:latin typeface="標楷體" pitchFamily="65" charset="-120"/>
            <a:ea typeface="標楷體" pitchFamily="65" charset="-120"/>
            <a:cs typeface="+mn-cs"/>
          </a:endParaRPr>
        </a:p>
        <a:p>
          <a:pPr marL="355600" lvl="1" indent="-355600" algn="just" defTabSz="1066800">
            <a:lnSpc>
              <a:spcPct val="90000"/>
            </a:lnSpc>
            <a:spcBef>
              <a:spcPct val="0"/>
            </a:spcBef>
            <a:spcAft>
              <a:spcPct val="20000"/>
            </a:spcAft>
            <a:buChar char="••"/>
          </a:pPr>
          <a:r>
            <a:rPr lang="zh-TW" altLang="en-US" sz="2400" b="0" kern="1200" baseline="0" dirty="0" smtClean="0">
              <a:solidFill>
                <a:sysClr val="windowText" lastClr="000000"/>
              </a:solidFill>
              <a:latin typeface="標楷體" pitchFamily="65" charset="-120"/>
              <a:ea typeface="標楷體" pitchFamily="65" charset="-120"/>
              <a:cs typeface="+mn-cs"/>
            </a:rPr>
            <a:t>持續落實執行計畫、訓練、宣導等作為。</a:t>
          </a:r>
          <a:endParaRPr lang="zh-TW" altLang="en-US" sz="2400" b="0" kern="1200" baseline="0" dirty="0">
            <a:solidFill>
              <a:sysClr val="windowText" lastClr="000000"/>
            </a:solidFill>
            <a:latin typeface="標楷體" pitchFamily="65" charset="-120"/>
            <a:ea typeface="標楷體" pitchFamily="65" charset="-120"/>
            <a:cs typeface="+mn-cs"/>
          </a:endParaRPr>
        </a:p>
      </dsp:txBody>
      <dsp:txXfrm>
        <a:off x="0" y="937747"/>
        <a:ext cx="3420380" cy="47108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EB75CD-3C46-43FC-B9B9-F5DB099F4E82}">
      <dsp:nvSpPr>
        <dsp:cNvPr id="0" name=""/>
        <dsp:cNvSpPr/>
      </dsp:nvSpPr>
      <dsp:spPr>
        <a:xfrm>
          <a:off x="0" y="0"/>
          <a:ext cx="4464496" cy="953861"/>
        </a:xfrm>
        <a:prstGeom prst="roundRect">
          <a:avLst/>
        </a:prstGeom>
        <a:solidFill>
          <a:srgbClr val="FF0000"/>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zh-TW" altLang="en-US" sz="2800" b="1" kern="1200" dirty="0" smtClean="0">
              <a:solidFill>
                <a:sysClr val="window" lastClr="FFFFFF"/>
              </a:solidFill>
              <a:latin typeface="標楷體" pitchFamily="65" charset="-120"/>
              <a:ea typeface="標楷體" pitchFamily="65" charset="-120"/>
              <a:cs typeface="+mn-cs"/>
            </a:rPr>
            <a:t>對於臺灣的建議</a:t>
          </a:r>
          <a:r>
            <a:rPr lang="en-US" altLang="zh-TW" sz="2800" b="1" kern="1200" dirty="0" smtClean="0">
              <a:solidFill>
                <a:sysClr val="window" lastClr="FFFFFF"/>
              </a:solidFill>
              <a:latin typeface="標楷體" pitchFamily="65" charset="-120"/>
              <a:ea typeface="標楷體" pitchFamily="65" charset="-120"/>
              <a:cs typeface="+mn-cs"/>
            </a:rPr>
            <a:t>(9</a:t>
          </a:r>
          <a:r>
            <a:rPr lang="zh-TW" altLang="en-US" sz="2800" b="1" kern="1200" dirty="0" smtClean="0">
              <a:solidFill>
                <a:sysClr val="window" lastClr="FFFFFF"/>
              </a:solidFill>
              <a:latin typeface="標楷體" pitchFamily="65" charset="-120"/>
              <a:ea typeface="標楷體" pitchFamily="65" charset="-120"/>
              <a:cs typeface="+mn-cs"/>
            </a:rPr>
            <a:t>項</a:t>
          </a:r>
          <a:r>
            <a:rPr lang="en-US" altLang="zh-TW" sz="2800" b="1" kern="1200" dirty="0" smtClean="0">
              <a:solidFill>
                <a:sysClr val="window" lastClr="FFFFFF"/>
              </a:solidFill>
              <a:latin typeface="標楷體" pitchFamily="65" charset="-120"/>
              <a:ea typeface="標楷體" pitchFamily="65" charset="-120"/>
              <a:cs typeface="+mn-cs"/>
            </a:rPr>
            <a:t>)</a:t>
          </a:r>
          <a:endParaRPr lang="zh-TW" altLang="en-US" sz="2800" b="1" kern="1200" dirty="0">
            <a:solidFill>
              <a:sysClr val="window" lastClr="FFFFFF"/>
            </a:solidFill>
            <a:latin typeface="標楷體" pitchFamily="65" charset="-120"/>
            <a:ea typeface="標楷體" pitchFamily="65" charset="-120"/>
            <a:cs typeface="+mn-cs"/>
          </a:endParaRPr>
        </a:p>
      </dsp:txBody>
      <dsp:txXfrm>
        <a:off x="46564" y="46564"/>
        <a:ext cx="4371368" cy="860733"/>
      </dsp:txXfrm>
    </dsp:sp>
    <dsp:sp modelId="{1A6AD086-719B-473E-9209-F13F9F2D337C}">
      <dsp:nvSpPr>
        <dsp:cNvPr id="0" name=""/>
        <dsp:cNvSpPr/>
      </dsp:nvSpPr>
      <dsp:spPr>
        <a:xfrm>
          <a:off x="0" y="960505"/>
          <a:ext cx="4464496" cy="53041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1748" tIns="25400" rIns="142240" bIns="25400" numCol="1" spcCol="1270" anchor="t" anchorCtr="0">
          <a:noAutofit/>
        </a:bodyPr>
        <a:lstStyle/>
        <a:p>
          <a:pPr marL="355600" lvl="1" indent="-355600" algn="l" defTabSz="889000">
            <a:lnSpc>
              <a:spcPct val="90000"/>
            </a:lnSpc>
            <a:spcBef>
              <a:spcPct val="0"/>
            </a:spcBef>
            <a:spcAft>
              <a:spcPct val="20000"/>
            </a:spcAft>
            <a:buChar char="••"/>
          </a:pPr>
          <a:endParaRPr lang="zh-TW" altLang="en-US" sz="2000" b="0" kern="1200" baseline="0" dirty="0">
            <a:solidFill>
              <a:sysClr val="windowText" lastClr="000000"/>
            </a:solidFill>
            <a:latin typeface="標楷體" pitchFamily="65" charset="-120"/>
            <a:ea typeface="標楷體" pitchFamily="65" charset="-120"/>
            <a:cs typeface="+mn-cs"/>
          </a:endParaRPr>
        </a:p>
        <a:p>
          <a:pPr marL="228600" lvl="1" indent="-228600" algn="just" defTabSz="889000">
            <a:lnSpc>
              <a:spcPct val="90000"/>
            </a:lnSpc>
            <a:spcBef>
              <a:spcPct val="0"/>
            </a:spcBef>
            <a:spcAft>
              <a:spcPct val="20000"/>
            </a:spcAft>
            <a:buChar char="••"/>
          </a:pPr>
          <a:r>
            <a:rPr lang="zh-TW" altLang="en-US" sz="2000" kern="1200" dirty="0" smtClean="0">
              <a:solidFill>
                <a:sysClr val="windowText" lastClr="000000"/>
              </a:solidFill>
              <a:latin typeface="標楷體" panose="03000509000000000000" pitchFamily="65" charset="-120"/>
              <a:ea typeface="標楷體" panose="03000509000000000000" pitchFamily="65" charset="-120"/>
              <a:cs typeface="+mn-cs"/>
            </a:rPr>
            <a:t>增加對人口販運罪犯的起訴和定罪。</a:t>
          </a:r>
        </a:p>
        <a:p>
          <a:pPr marL="228600" lvl="1" indent="-228600" algn="just" defTabSz="889000">
            <a:lnSpc>
              <a:spcPct val="90000"/>
            </a:lnSpc>
            <a:spcBef>
              <a:spcPct val="0"/>
            </a:spcBef>
            <a:spcAft>
              <a:spcPct val="20000"/>
            </a:spcAft>
            <a:buChar char="••"/>
          </a:pPr>
          <a:r>
            <a:rPr lang="zh-TW" altLang="en-US" sz="2000" kern="1200" dirty="0" smtClean="0">
              <a:solidFill>
                <a:sysClr val="windowText" lastClr="000000"/>
              </a:solidFill>
              <a:latin typeface="標楷體" panose="03000509000000000000" pitchFamily="65" charset="-120"/>
              <a:ea typeface="標楷體" panose="03000509000000000000" pitchFamily="65" charset="-120"/>
              <a:cs typeface="+mn-cs"/>
            </a:rPr>
            <a:t>積極偵辧臺灣漁船勞力剝削船主。</a:t>
          </a:r>
        </a:p>
        <a:p>
          <a:pPr marL="228600" lvl="1" indent="-228600" algn="just" defTabSz="889000">
            <a:lnSpc>
              <a:spcPct val="90000"/>
            </a:lnSpc>
            <a:spcBef>
              <a:spcPct val="0"/>
            </a:spcBef>
            <a:spcAft>
              <a:spcPct val="20000"/>
            </a:spcAft>
            <a:buChar char="••"/>
          </a:pPr>
          <a:r>
            <a:rPr lang="zh-TW" altLang="en-US" sz="2000" kern="1200" dirty="0" smtClean="0">
              <a:solidFill>
                <a:sysClr val="windowText" lastClr="000000"/>
              </a:solidFill>
              <a:latin typeface="標楷體" panose="03000509000000000000" pitchFamily="65" charset="-120"/>
              <a:ea typeface="標楷體" panose="03000509000000000000" pitchFamily="65" charset="-120"/>
              <a:cs typeface="+mn-cs"/>
            </a:rPr>
            <a:t>持續加強檢察官及法官對人口販運之認知。</a:t>
          </a:r>
        </a:p>
        <a:p>
          <a:pPr marL="228600" lvl="1" indent="-228600" algn="just" defTabSz="889000">
            <a:lnSpc>
              <a:spcPct val="90000"/>
            </a:lnSpc>
            <a:spcBef>
              <a:spcPct val="0"/>
            </a:spcBef>
            <a:spcAft>
              <a:spcPct val="20000"/>
            </a:spcAft>
            <a:buChar char="••"/>
          </a:pPr>
          <a:r>
            <a:rPr lang="zh-TW" altLang="en-US" sz="2000" kern="1200" dirty="0" smtClean="0">
              <a:solidFill>
                <a:sysClr val="windowText" lastClr="000000"/>
              </a:solidFill>
              <a:latin typeface="標楷體" panose="03000509000000000000" pitchFamily="65" charset="-120"/>
              <a:ea typeface="標楷體" panose="03000509000000000000" pitchFamily="65" charset="-120"/>
              <a:cs typeface="+mn-cs"/>
            </a:rPr>
            <a:t>修法將家庭看護工納入基本勞工權益保障。</a:t>
          </a:r>
          <a:endParaRPr lang="en-US" altLang="zh-TW" sz="2000" kern="1200" dirty="0" smtClean="0">
            <a:solidFill>
              <a:sysClr val="windowText" lastClr="000000"/>
            </a:solidFill>
            <a:latin typeface="標楷體" panose="03000509000000000000" pitchFamily="65" charset="-120"/>
            <a:ea typeface="標楷體" panose="03000509000000000000" pitchFamily="65" charset="-120"/>
            <a:cs typeface="+mn-cs"/>
          </a:endParaRPr>
        </a:p>
        <a:p>
          <a:pPr marL="228600" lvl="1" indent="-228600" algn="just" defTabSz="889000">
            <a:lnSpc>
              <a:spcPct val="90000"/>
            </a:lnSpc>
            <a:spcBef>
              <a:spcPct val="0"/>
            </a:spcBef>
            <a:spcAft>
              <a:spcPct val="20000"/>
            </a:spcAft>
            <a:buChar char="••"/>
          </a:pPr>
          <a:r>
            <a:rPr lang="zh-TW" altLang="zh-TW" sz="2000" kern="1200" dirty="0" smtClean="0">
              <a:solidFill>
                <a:sysClr val="windowText" lastClr="000000"/>
              </a:solidFill>
              <a:latin typeface="標楷體" panose="03000509000000000000" pitchFamily="65" charset="-120"/>
              <a:ea typeface="標楷體" panose="03000509000000000000" pitchFamily="65" charset="-120"/>
              <a:cs typeface="+mn-cs"/>
            </a:rPr>
            <a:t>持續</a:t>
          </a:r>
          <a:r>
            <a:rPr lang="zh-TW" altLang="en-US" sz="2000" kern="1200" dirty="0" smtClean="0">
              <a:solidFill>
                <a:sysClr val="windowText" lastClr="000000"/>
              </a:solidFill>
              <a:latin typeface="標楷體" panose="03000509000000000000" pitchFamily="65" charset="-120"/>
              <a:ea typeface="標楷體" panose="03000509000000000000" pitchFamily="65" charset="-120"/>
              <a:cs typeface="+mn-cs"/>
            </a:rPr>
            <a:t>簡化直接聘僱流程減少剝削。</a:t>
          </a:r>
          <a:endParaRPr lang="en-US" altLang="zh-TW" sz="2000" kern="1200" dirty="0" smtClean="0">
            <a:solidFill>
              <a:sysClr val="windowText" lastClr="000000"/>
            </a:solidFill>
            <a:latin typeface="標楷體" panose="03000509000000000000" pitchFamily="65" charset="-120"/>
            <a:ea typeface="標楷體" panose="03000509000000000000" pitchFamily="65" charset="-120"/>
            <a:cs typeface="+mn-cs"/>
          </a:endParaRPr>
        </a:p>
        <a:p>
          <a:pPr marL="228600" lvl="1" indent="-228600" algn="just" defTabSz="889000">
            <a:lnSpc>
              <a:spcPct val="90000"/>
            </a:lnSpc>
            <a:spcBef>
              <a:spcPct val="0"/>
            </a:spcBef>
            <a:spcAft>
              <a:spcPct val="20000"/>
            </a:spcAft>
            <a:buChar char="••"/>
          </a:pPr>
          <a:r>
            <a:rPr lang="zh-TW" altLang="en-US" sz="2000" kern="1200" dirty="0" smtClean="0">
              <a:solidFill>
                <a:sysClr val="windowText" lastClr="000000"/>
              </a:solidFill>
              <a:latin typeface="標楷體" panose="03000509000000000000" pitchFamily="65" charset="-120"/>
              <a:ea typeface="標楷體" panose="03000509000000000000" pitchFamily="65" charset="-120"/>
              <a:cs typeface="+mn-cs"/>
            </a:rPr>
            <a:t>明確界定監督臺灣籍漁船政府機構。</a:t>
          </a:r>
          <a:endParaRPr lang="en-US" altLang="zh-TW" sz="2000" kern="1200" dirty="0" smtClean="0">
            <a:solidFill>
              <a:sysClr val="windowText" lastClr="000000"/>
            </a:solidFill>
            <a:latin typeface="標楷體" panose="03000509000000000000" pitchFamily="65" charset="-120"/>
            <a:ea typeface="標楷體" panose="03000509000000000000" pitchFamily="65" charset="-120"/>
            <a:cs typeface="+mn-cs"/>
          </a:endParaRPr>
        </a:p>
        <a:p>
          <a:pPr marL="228600" lvl="1" indent="-228600" algn="just" defTabSz="889000">
            <a:lnSpc>
              <a:spcPct val="90000"/>
            </a:lnSpc>
            <a:spcBef>
              <a:spcPct val="0"/>
            </a:spcBef>
            <a:spcAft>
              <a:spcPct val="20000"/>
            </a:spcAft>
            <a:buChar char="••"/>
          </a:pPr>
          <a:r>
            <a:rPr lang="zh-TW" altLang="en-US" sz="2000" kern="1200" dirty="0" smtClean="0">
              <a:solidFill>
                <a:sysClr val="windowText" lastClr="000000"/>
              </a:solidFill>
              <a:latin typeface="標楷體" panose="03000509000000000000" pitchFamily="65" charset="-120"/>
              <a:ea typeface="標楷體" panose="03000509000000000000" pitchFamily="65" charset="-120"/>
              <a:cs typeface="+mn-cs"/>
            </a:rPr>
            <a:t>強化打擊人口販運之跨部會合作。</a:t>
          </a:r>
          <a:endParaRPr lang="en-US" altLang="zh-TW" sz="2000" kern="1200" dirty="0" smtClean="0">
            <a:solidFill>
              <a:sysClr val="windowText" lastClr="000000"/>
            </a:solidFill>
            <a:latin typeface="標楷體" panose="03000509000000000000" pitchFamily="65" charset="-120"/>
            <a:ea typeface="標楷體" panose="03000509000000000000" pitchFamily="65" charset="-120"/>
            <a:cs typeface="+mn-cs"/>
          </a:endParaRPr>
        </a:p>
        <a:p>
          <a:pPr marL="228600" lvl="1" indent="-228600" algn="just" defTabSz="889000">
            <a:lnSpc>
              <a:spcPct val="90000"/>
            </a:lnSpc>
            <a:spcBef>
              <a:spcPct val="0"/>
            </a:spcBef>
            <a:spcAft>
              <a:spcPct val="20000"/>
            </a:spcAft>
            <a:buChar char="••"/>
          </a:pPr>
          <a:r>
            <a:rPr lang="zh-TW" altLang="en-US" sz="2000" kern="1200" dirty="0" smtClean="0">
              <a:solidFill>
                <a:sysClr val="windowText" lastClr="000000"/>
              </a:solidFill>
              <a:latin typeface="標楷體" panose="03000509000000000000" pitchFamily="65" charset="-120"/>
              <a:ea typeface="標楷體" panose="03000509000000000000" pitchFamily="65" charset="-120"/>
              <a:cs typeface="+mn-cs"/>
            </a:rPr>
            <a:t>跨境合作使有效鑑別被害人及起訴加害人。</a:t>
          </a:r>
          <a:endParaRPr lang="en-US" altLang="zh-TW" sz="2000" kern="1200" dirty="0" smtClean="0">
            <a:solidFill>
              <a:sysClr val="windowText" lastClr="000000"/>
            </a:solidFill>
            <a:latin typeface="標楷體" panose="03000509000000000000" pitchFamily="65" charset="-120"/>
            <a:ea typeface="標楷體" panose="03000509000000000000" pitchFamily="65" charset="-120"/>
            <a:cs typeface="+mn-cs"/>
          </a:endParaRPr>
        </a:p>
        <a:p>
          <a:pPr marL="228600" lvl="1" indent="-228600" algn="just" defTabSz="889000">
            <a:lnSpc>
              <a:spcPct val="90000"/>
            </a:lnSpc>
            <a:spcBef>
              <a:spcPct val="0"/>
            </a:spcBef>
            <a:spcAft>
              <a:spcPct val="20000"/>
            </a:spcAft>
            <a:buChar char="••"/>
          </a:pPr>
          <a:r>
            <a:rPr lang="zh-TW" altLang="zh-TW" sz="2000" kern="1200" dirty="0" smtClean="0">
              <a:solidFill>
                <a:sysClr val="windowText" lastClr="000000"/>
              </a:solidFill>
              <a:latin typeface="標楷體" panose="03000509000000000000" pitchFamily="65" charset="-120"/>
              <a:ea typeface="標楷體" panose="03000509000000000000" pitchFamily="65" charset="-120"/>
              <a:cs typeface="+mn-cs"/>
            </a:rPr>
            <a:t>持續</a:t>
          </a:r>
          <a:r>
            <a:rPr lang="zh-TW" altLang="en-US" sz="2000" kern="1200" dirty="0" smtClean="0">
              <a:solidFill>
                <a:sysClr val="windowText" lastClr="000000"/>
              </a:solidFill>
              <a:latin typeface="標楷體" panose="03000509000000000000" pitchFamily="65" charset="-120"/>
              <a:ea typeface="標楷體" panose="03000509000000000000" pitchFamily="65" charset="-120"/>
              <a:cs typeface="+mn-cs"/>
            </a:rPr>
            <a:t>提升大眾對各種形式人口</a:t>
          </a:r>
          <a:r>
            <a:rPr lang="zh-TW" altLang="zh-TW" sz="2000" kern="1200" dirty="0" smtClean="0">
              <a:solidFill>
                <a:sysClr val="windowText" lastClr="000000"/>
              </a:solidFill>
              <a:latin typeface="標楷體" panose="03000509000000000000" pitchFamily="65" charset="-120"/>
              <a:ea typeface="標楷體" panose="03000509000000000000" pitchFamily="65" charset="-120"/>
              <a:cs typeface="+mn-cs"/>
            </a:rPr>
            <a:t>販運</a:t>
          </a:r>
          <a:r>
            <a:rPr lang="zh-TW" altLang="en-US" sz="2000" kern="1200" dirty="0" smtClean="0">
              <a:solidFill>
                <a:sysClr val="windowText" lastClr="000000"/>
              </a:solidFill>
              <a:latin typeface="標楷體" panose="03000509000000000000" pitchFamily="65" charset="-120"/>
              <a:ea typeface="標楷體" panose="03000509000000000000" pitchFamily="65" charset="-120"/>
              <a:cs typeface="+mn-cs"/>
            </a:rPr>
            <a:t>之</a:t>
          </a:r>
          <a:r>
            <a:rPr lang="zh-TW" altLang="zh-TW" sz="2000" kern="1200" dirty="0" smtClean="0">
              <a:solidFill>
                <a:sysClr val="windowText" lastClr="000000"/>
              </a:solidFill>
              <a:latin typeface="標楷體" panose="03000509000000000000" pitchFamily="65" charset="-120"/>
              <a:ea typeface="標楷體" panose="03000509000000000000" pitchFamily="65" charset="-120"/>
              <a:cs typeface="+mn-cs"/>
            </a:rPr>
            <a:t>認</a:t>
          </a:r>
          <a:r>
            <a:rPr lang="zh-TW" altLang="en-US" sz="2000" kern="1200" dirty="0" smtClean="0">
              <a:solidFill>
                <a:sysClr val="windowText" lastClr="000000"/>
              </a:solidFill>
              <a:latin typeface="標楷體" panose="03000509000000000000" pitchFamily="65" charset="-120"/>
              <a:ea typeface="標楷體" panose="03000509000000000000" pitchFamily="65" charset="-120"/>
              <a:cs typeface="+mn-cs"/>
            </a:rPr>
            <a:t>識。</a:t>
          </a:r>
          <a:endParaRPr lang="en-US" altLang="zh-TW" sz="2000" kern="1200" dirty="0" smtClean="0">
            <a:solidFill>
              <a:sysClr val="windowText" lastClr="000000"/>
            </a:solidFill>
            <a:latin typeface="標楷體" panose="03000509000000000000" pitchFamily="65" charset="-120"/>
            <a:ea typeface="標楷體" panose="03000509000000000000" pitchFamily="65" charset="-120"/>
            <a:cs typeface="+mn-cs"/>
          </a:endParaRPr>
        </a:p>
      </dsp:txBody>
      <dsp:txXfrm>
        <a:off x="0" y="960505"/>
        <a:ext cx="4464496" cy="5304190"/>
      </dsp:txXfrm>
    </dsp:sp>
  </dsp:spTree>
</dsp:drawing>
</file>

<file path=ppt/diagrams/layout1.xml><?xml version="1.0" encoding="utf-8"?>
<dgm:layoutDef xmlns:dgm="http://schemas.openxmlformats.org/drawingml/2006/diagram" xmlns:a="http://schemas.openxmlformats.org/drawingml/2006/main" uniqueId="urn:microsoft.com/office/officeart/2005/8/layout/vList4#1">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0"/>
            <a:ext cx="2948199" cy="496650"/>
          </a:xfrm>
          <a:prstGeom prst="rect">
            <a:avLst/>
          </a:prstGeom>
          <a:noFill/>
          <a:ln w="9525">
            <a:noFill/>
            <a:miter lim="800000"/>
            <a:headEnd/>
            <a:tailEnd/>
          </a:ln>
          <a:effectLst/>
        </p:spPr>
        <p:txBody>
          <a:bodyPr vert="horz" wrap="square" lIns="91394" tIns="45697" rIns="91394" bIns="45697" numCol="1" anchor="t" anchorCtr="0" compatLnSpc="1">
            <a:prstTxWarp prst="textNoShape">
              <a:avLst/>
            </a:prstTxWarp>
          </a:bodyPr>
          <a:lstStyle>
            <a:lvl1pPr algn="l" eaLnBrk="1" hangingPunct="1">
              <a:lnSpc>
                <a:spcPct val="93000"/>
              </a:lnSpc>
              <a:buClr>
                <a:srgbClr val="000000"/>
              </a:buClr>
              <a:buSzPct val="100000"/>
              <a:buFont typeface="Arial" charset="0"/>
              <a:buNone/>
              <a:defRPr kumimoji="0" sz="1200">
                <a:solidFill>
                  <a:srgbClr val="000000"/>
                </a:solidFill>
                <a:latin typeface="Arial" charset="0"/>
              </a:defRPr>
            </a:lvl1pPr>
          </a:lstStyle>
          <a:p>
            <a:pPr>
              <a:defRPr/>
            </a:pPr>
            <a:endParaRPr lang="en-US" altLang="zh-TW"/>
          </a:p>
        </p:txBody>
      </p:sp>
      <p:sp>
        <p:nvSpPr>
          <p:cNvPr id="29699" name="Rectangle 3"/>
          <p:cNvSpPr>
            <a:spLocks noGrp="1" noChangeArrowheads="1"/>
          </p:cNvSpPr>
          <p:nvPr>
            <p:ph type="dt" sz="quarter" idx="1"/>
          </p:nvPr>
        </p:nvSpPr>
        <p:spPr bwMode="auto">
          <a:xfrm>
            <a:off x="3852652" y="0"/>
            <a:ext cx="2948199" cy="496650"/>
          </a:xfrm>
          <a:prstGeom prst="rect">
            <a:avLst/>
          </a:prstGeom>
          <a:noFill/>
          <a:ln w="9525">
            <a:noFill/>
            <a:miter lim="800000"/>
            <a:headEnd/>
            <a:tailEnd/>
          </a:ln>
          <a:effectLst/>
        </p:spPr>
        <p:txBody>
          <a:bodyPr vert="horz" wrap="square" lIns="91394" tIns="45697" rIns="91394" bIns="45697" numCol="1" anchor="t" anchorCtr="0" compatLnSpc="1">
            <a:prstTxWarp prst="textNoShape">
              <a:avLst/>
            </a:prstTxWarp>
          </a:bodyPr>
          <a:lstStyle>
            <a:lvl1pPr algn="r" eaLnBrk="1" hangingPunct="1">
              <a:lnSpc>
                <a:spcPct val="93000"/>
              </a:lnSpc>
              <a:buClr>
                <a:srgbClr val="000000"/>
              </a:buClr>
              <a:buSzPct val="100000"/>
              <a:buFont typeface="Arial" charset="0"/>
              <a:buNone/>
              <a:defRPr kumimoji="0" sz="1200">
                <a:solidFill>
                  <a:srgbClr val="000000"/>
                </a:solidFill>
                <a:latin typeface="Arial" charset="0"/>
              </a:defRPr>
            </a:lvl1pPr>
          </a:lstStyle>
          <a:p>
            <a:pPr>
              <a:defRPr/>
            </a:pPr>
            <a:endParaRPr lang="en-US" altLang="zh-TW"/>
          </a:p>
        </p:txBody>
      </p:sp>
      <p:sp>
        <p:nvSpPr>
          <p:cNvPr id="29700" name="Rectangle 4"/>
          <p:cNvSpPr>
            <a:spLocks noGrp="1" noChangeArrowheads="1"/>
          </p:cNvSpPr>
          <p:nvPr>
            <p:ph type="ftr" sz="quarter" idx="2"/>
          </p:nvPr>
        </p:nvSpPr>
        <p:spPr bwMode="auto">
          <a:xfrm>
            <a:off x="0" y="9436339"/>
            <a:ext cx="2948199" cy="496649"/>
          </a:xfrm>
          <a:prstGeom prst="rect">
            <a:avLst/>
          </a:prstGeom>
          <a:noFill/>
          <a:ln w="9525">
            <a:noFill/>
            <a:miter lim="800000"/>
            <a:headEnd/>
            <a:tailEnd/>
          </a:ln>
          <a:effectLst/>
        </p:spPr>
        <p:txBody>
          <a:bodyPr vert="horz" wrap="square" lIns="91394" tIns="45697" rIns="91394" bIns="45697" numCol="1" anchor="b" anchorCtr="0" compatLnSpc="1">
            <a:prstTxWarp prst="textNoShape">
              <a:avLst/>
            </a:prstTxWarp>
          </a:bodyPr>
          <a:lstStyle>
            <a:lvl1pPr algn="l" eaLnBrk="1" hangingPunct="1">
              <a:lnSpc>
                <a:spcPct val="93000"/>
              </a:lnSpc>
              <a:buClr>
                <a:srgbClr val="000000"/>
              </a:buClr>
              <a:buSzPct val="100000"/>
              <a:buFont typeface="Arial" charset="0"/>
              <a:buNone/>
              <a:defRPr kumimoji="0" sz="1200">
                <a:solidFill>
                  <a:srgbClr val="000000"/>
                </a:solidFill>
                <a:latin typeface="Arial" charset="0"/>
              </a:defRPr>
            </a:lvl1pPr>
          </a:lstStyle>
          <a:p>
            <a:pPr>
              <a:defRPr/>
            </a:pPr>
            <a:endParaRPr lang="en-US" altLang="zh-TW"/>
          </a:p>
        </p:txBody>
      </p:sp>
      <p:sp>
        <p:nvSpPr>
          <p:cNvPr id="29701" name="Rectangle 5"/>
          <p:cNvSpPr>
            <a:spLocks noGrp="1" noChangeArrowheads="1"/>
          </p:cNvSpPr>
          <p:nvPr>
            <p:ph type="sldNum" sz="quarter" idx="3"/>
          </p:nvPr>
        </p:nvSpPr>
        <p:spPr bwMode="auto">
          <a:xfrm>
            <a:off x="3852652" y="9436339"/>
            <a:ext cx="2948199" cy="496649"/>
          </a:xfrm>
          <a:prstGeom prst="rect">
            <a:avLst/>
          </a:prstGeom>
          <a:noFill/>
          <a:ln w="9525">
            <a:noFill/>
            <a:miter lim="800000"/>
            <a:headEnd/>
            <a:tailEnd/>
          </a:ln>
          <a:effectLst/>
        </p:spPr>
        <p:txBody>
          <a:bodyPr vert="horz" wrap="square" lIns="91394" tIns="45697" rIns="91394" bIns="45697" numCol="1" anchor="b" anchorCtr="0" compatLnSpc="1">
            <a:prstTxWarp prst="textNoShape">
              <a:avLst/>
            </a:prstTxWarp>
          </a:bodyPr>
          <a:lstStyle>
            <a:lvl1pPr algn="r" eaLnBrk="1" hangingPunct="1">
              <a:lnSpc>
                <a:spcPct val="93000"/>
              </a:lnSpc>
              <a:buClr>
                <a:srgbClr val="000000"/>
              </a:buClr>
              <a:buSzPct val="100000"/>
              <a:buFont typeface="Arial" panose="020B0604020202020204" pitchFamily="34" charset="0"/>
              <a:buNone/>
              <a:defRPr kumimoji="0" sz="1200">
                <a:solidFill>
                  <a:srgbClr val="000000"/>
                </a:solidFill>
              </a:defRPr>
            </a:lvl1pPr>
          </a:lstStyle>
          <a:p>
            <a:pPr>
              <a:defRPr/>
            </a:pPr>
            <a:fld id="{5DDE07AA-F4D6-4888-ADB8-744C7D0305EF}" type="slidenum">
              <a:rPr lang="zh-TW" altLang="en-US"/>
              <a:pPr>
                <a:defRPr/>
              </a:pPr>
              <a:t>‹#›</a:t>
            </a:fld>
            <a:endParaRPr lang="en-US" altLang="zh-TW"/>
          </a:p>
        </p:txBody>
      </p:sp>
    </p:spTree>
    <p:extLst>
      <p:ext uri="{BB962C8B-B14F-4D97-AF65-F5344CB8AC3E}">
        <p14:creationId xmlns:p14="http://schemas.microsoft.com/office/powerpoint/2010/main" val="17324592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10" name="Rectangle 1"/>
          <p:cNvSpPr>
            <a:spLocks noGrp="1" noRot="1" noChangeAspect="1" noChangeArrowheads="1"/>
          </p:cNvSpPr>
          <p:nvPr>
            <p:ph type="sldImg"/>
          </p:nvPr>
        </p:nvSpPr>
        <p:spPr bwMode="auto">
          <a:xfrm>
            <a:off x="0" y="755650"/>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sp>
      <p:sp>
        <p:nvSpPr>
          <p:cNvPr id="2" name="Rectangle 2"/>
          <p:cNvSpPr>
            <a:spLocks noGrp="1" noChangeArrowheads="1"/>
          </p:cNvSpPr>
          <p:nvPr>
            <p:ph type="body"/>
          </p:nvPr>
        </p:nvSpPr>
        <p:spPr bwMode="auto">
          <a:xfrm>
            <a:off x="680720" y="4718962"/>
            <a:ext cx="5439411" cy="4468258"/>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endParaRPr lang="zh-TW" altLang="en-US" noProof="0" dirty="0" smtClean="0"/>
          </a:p>
        </p:txBody>
      </p:sp>
    </p:spTree>
    <p:extLst>
      <p:ext uri="{BB962C8B-B14F-4D97-AF65-F5344CB8AC3E}">
        <p14:creationId xmlns:p14="http://schemas.microsoft.com/office/powerpoint/2010/main" val="2284609964"/>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投影片圖像版面配置區 1"/>
          <p:cNvSpPr>
            <a:spLocks noGrp="1" noRot="1" noChangeAspect="1" noTextEdit="1"/>
          </p:cNvSpPr>
          <p:nvPr>
            <p:ph type="sldImg"/>
          </p:nvPr>
        </p:nvSpPr>
        <p:spPr/>
      </p:sp>
      <p:sp>
        <p:nvSpPr>
          <p:cNvPr id="20483"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sz="1600" dirty="0" smtClean="0"/>
          </a:p>
        </p:txBody>
      </p:sp>
    </p:spTree>
    <p:extLst>
      <p:ext uri="{BB962C8B-B14F-4D97-AF65-F5344CB8AC3E}">
        <p14:creationId xmlns:p14="http://schemas.microsoft.com/office/powerpoint/2010/main" val="25936784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投影片圖像版面配置區 1"/>
          <p:cNvSpPr>
            <a:spLocks noGrp="1" noRot="1" noChangeAspect="1" noTextEdit="1"/>
          </p:cNvSpPr>
          <p:nvPr>
            <p:ph type="sldImg"/>
          </p:nvPr>
        </p:nvSpPr>
        <p:spPr/>
      </p:sp>
      <p:sp>
        <p:nvSpPr>
          <p:cNvPr id="22531"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sz="1800" dirty="0"/>
          </a:p>
        </p:txBody>
      </p:sp>
    </p:spTree>
    <p:extLst>
      <p:ext uri="{BB962C8B-B14F-4D97-AF65-F5344CB8AC3E}">
        <p14:creationId xmlns:p14="http://schemas.microsoft.com/office/powerpoint/2010/main" val="37024317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投影片圖像版面配置區 1"/>
          <p:cNvSpPr>
            <a:spLocks noGrp="1" noRot="1" noChangeAspect="1" noTextEdit="1"/>
          </p:cNvSpPr>
          <p:nvPr>
            <p:ph type="sldImg"/>
          </p:nvPr>
        </p:nvSpPr>
        <p:spPr/>
      </p:sp>
      <p:sp>
        <p:nvSpPr>
          <p:cNvPr id="24579"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456971" indent="-456971" eaLnBrk="1" hangingPunct="1">
              <a:buClr>
                <a:srgbClr val="FF6600"/>
              </a:buClr>
            </a:pPr>
            <a:endParaRPr lang="zh-TW" altLang="en-US" sz="1800" dirty="0"/>
          </a:p>
        </p:txBody>
      </p:sp>
    </p:spTree>
    <p:extLst>
      <p:ext uri="{BB962C8B-B14F-4D97-AF65-F5344CB8AC3E}">
        <p14:creationId xmlns:p14="http://schemas.microsoft.com/office/powerpoint/2010/main" val="40377899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投影片圖像版面配置區 1"/>
          <p:cNvSpPr>
            <a:spLocks noGrp="1" noRot="1" noChangeAspect="1" noTextEdit="1"/>
          </p:cNvSpPr>
          <p:nvPr>
            <p:ph type="sldImg"/>
          </p:nvPr>
        </p:nvSpPr>
        <p:spPr/>
      </p:sp>
      <p:sp>
        <p:nvSpPr>
          <p:cNvPr id="26627"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sz="1800" dirty="0"/>
          </a:p>
        </p:txBody>
      </p:sp>
    </p:spTree>
    <p:extLst>
      <p:ext uri="{BB962C8B-B14F-4D97-AF65-F5344CB8AC3E}">
        <p14:creationId xmlns:p14="http://schemas.microsoft.com/office/powerpoint/2010/main" val="23561799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投影片圖像版面配置區 1"/>
          <p:cNvSpPr>
            <a:spLocks noGrp="1" noRot="1" noChangeAspect="1" noTextEdit="1"/>
          </p:cNvSpPr>
          <p:nvPr>
            <p:ph type="sldImg"/>
          </p:nvPr>
        </p:nvSpPr>
        <p:spPr/>
      </p:sp>
      <p:sp>
        <p:nvSpPr>
          <p:cNvPr id="28675"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sz="1800" dirty="0"/>
          </a:p>
        </p:txBody>
      </p:sp>
    </p:spTree>
    <p:extLst>
      <p:ext uri="{BB962C8B-B14F-4D97-AF65-F5344CB8AC3E}">
        <p14:creationId xmlns:p14="http://schemas.microsoft.com/office/powerpoint/2010/main" val="26434693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7"/>
          <p:cNvSpPr txBox="1">
            <a:spLocks noGrp="1" noChangeArrowheads="1"/>
          </p:cNvSpPr>
          <p:nvPr/>
        </p:nvSpPr>
        <p:spPr bwMode="auto">
          <a:xfrm>
            <a:off x="3852652" y="9436339"/>
            <a:ext cx="2948199" cy="496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94" tIns="45697" rIns="91394" bIns="45697"/>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eaLnBrk="1" hangingPunct="1">
              <a:lnSpc>
                <a:spcPct val="93000"/>
              </a:lnSpc>
              <a:spcBef>
                <a:spcPct val="0"/>
              </a:spcBef>
              <a:buFont typeface="Arial" panose="020B0604020202020204" pitchFamily="34" charset="0"/>
              <a:buNone/>
            </a:pPr>
            <a:fld id="{7741017A-825D-4601-81BD-C8CC8B9E2298}" type="slidenum">
              <a:rPr kumimoji="0" lang="zh-TW" altLang="en-GB" sz="1800">
                <a:solidFill>
                  <a:schemeClr val="bg1"/>
                </a:solidFill>
                <a:latin typeface="Arial" panose="020B0604020202020204" pitchFamily="34" charset="0"/>
              </a:rPr>
              <a:pPr eaLnBrk="1" hangingPunct="1">
                <a:lnSpc>
                  <a:spcPct val="93000"/>
                </a:lnSpc>
                <a:spcBef>
                  <a:spcPct val="0"/>
                </a:spcBef>
                <a:buFont typeface="Arial" panose="020B0604020202020204" pitchFamily="34" charset="0"/>
                <a:buNone/>
              </a:pPr>
              <a:t>6</a:t>
            </a:fld>
            <a:endParaRPr kumimoji="0" lang="en-GB" altLang="zh-TW" sz="1800">
              <a:solidFill>
                <a:schemeClr val="bg1"/>
              </a:solidFill>
              <a:latin typeface="Arial" panose="020B0604020202020204" pitchFamily="34" charset="0"/>
            </a:endParaRPr>
          </a:p>
        </p:txBody>
      </p:sp>
      <p:sp>
        <p:nvSpPr>
          <p:cNvPr id="30723" name="Rectangle 1"/>
          <p:cNvSpPr>
            <a:spLocks noGrp="1" noRot="1" noChangeAspect="1" noChangeArrowheads="1" noTextEdit="1"/>
          </p:cNvSpPr>
          <p:nvPr>
            <p:ph type="sldImg"/>
          </p:nvPr>
        </p:nvSpPr>
        <p:spPr>
          <a:xfrm>
            <a:off x="920750" y="746125"/>
            <a:ext cx="4964113" cy="3724275"/>
          </a:xfrm>
          <a:solidFill>
            <a:srgbClr val="FFFFFF"/>
          </a:solidFill>
          <a:ln>
            <a:solidFill>
              <a:srgbClr val="000000"/>
            </a:solidFill>
            <a:miter lim="800000"/>
            <a:headEnd/>
            <a:tailEnd/>
          </a:ln>
        </p:spPr>
      </p:sp>
      <p:sp>
        <p:nvSpPr>
          <p:cNvPr id="29700" name="Rectangle 2"/>
          <p:cNvSpPr>
            <a:spLocks noGrp="1" noChangeArrowheads="1"/>
          </p:cNvSpPr>
          <p:nvPr>
            <p:ph type="body" idx="1"/>
          </p:nvPr>
        </p:nvSpPr>
        <p:spPr>
          <a:xfrm>
            <a:off x="680722" y="4718964"/>
            <a:ext cx="5440997" cy="4473018"/>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defRPr/>
            </a:pPr>
            <a:endParaRPr lang="en-US" altLang="zh-TW" dirty="0"/>
          </a:p>
        </p:txBody>
      </p:sp>
    </p:spTree>
    <p:extLst>
      <p:ext uri="{BB962C8B-B14F-4D97-AF65-F5344CB8AC3E}">
        <p14:creationId xmlns:p14="http://schemas.microsoft.com/office/powerpoint/2010/main" val="13465729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投影片圖像版面配置區 1"/>
          <p:cNvSpPr>
            <a:spLocks noGrp="1" noRot="1" noChangeAspect="1" noTextEdit="1"/>
          </p:cNvSpPr>
          <p:nvPr>
            <p:ph type="sldImg"/>
          </p:nvPr>
        </p:nvSpPr>
        <p:spPr/>
      </p:sp>
      <p:sp>
        <p:nvSpPr>
          <p:cNvPr id="3" name="備忘稿版面配置區 2"/>
          <p:cNvSpPr>
            <a:spLocks noGrp="1"/>
          </p:cNvSpPr>
          <p:nvPr>
            <p:ph type="body" idx="1"/>
          </p:nvPr>
        </p:nvSpPr>
        <p:spPr/>
        <p:txBody>
          <a:bodyPr/>
          <a:lstStyle/>
          <a:p>
            <a:pPr>
              <a:defRPr/>
            </a:pPr>
            <a:endParaRPr lang="zh-TW" altLang="en-US" sz="1800" dirty="0"/>
          </a:p>
        </p:txBody>
      </p:sp>
    </p:spTree>
    <p:extLst>
      <p:ext uri="{BB962C8B-B14F-4D97-AF65-F5344CB8AC3E}">
        <p14:creationId xmlns:p14="http://schemas.microsoft.com/office/powerpoint/2010/main" val="23136492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8" name="Rectangle 7"/>
          <p:cNvSpPr>
            <a:spLocks noGrp="1" noChangeArrowheads="1"/>
          </p:cNvSpPr>
          <p:nvPr>
            <p:ph type="sldNum" sz="quarter" idx="4294967295"/>
          </p:nvPr>
        </p:nvSpPr>
        <p:spPr bwMode="auto">
          <a:xfrm>
            <a:off x="3852652" y="9436339"/>
            <a:ext cx="2948199" cy="49664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94" tIns="45697" rIns="91394" bIns="45697"/>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579" indent="-285607">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2429" indent="-228486">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599400" indent="-228486">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6371" indent="-228486">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3343" indent="-228486" defTabSz="449038"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0314" indent="-228486" defTabSz="449038"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7286" indent="-228486" defTabSz="449038"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4257" indent="-228486" defTabSz="449038"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eaLnBrk="1" hangingPunct="1">
              <a:lnSpc>
                <a:spcPct val="93000"/>
              </a:lnSpc>
              <a:spcBef>
                <a:spcPct val="0"/>
              </a:spcBef>
              <a:buFont typeface="Arial" panose="020B0604020202020204" pitchFamily="34" charset="0"/>
              <a:buNone/>
            </a:pPr>
            <a:fld id="{02C296B4-B15E-460E-87B4-61599FFB7A6F}" type="slidenum">
              <a:rPr kumimoji="0" lang="zh-TW" altLang="en-GB" sz="1800">
                <a:solidFill>
                  <a:srgbClr val="FFFFFF"/>
                </a:solidFill>
                <a:latin typeface="Arial" panose="020B0604020202020204" pitchFamily="34" charset="0"/>
              </a:rPr>
              <a:pPr eaLnBrk="1" hangingPunct="1">
                <a:lnSpc>
                  <a:spcPct val="93000"/>
                </a:lnSpc>
                <a:spcBef>
                  <a:spcPct val="0"/>
                </a:spcBef>
                <a:buFont typeface="Arial" panose="020B0604020202020204" pitchFamily="34" charset="0"/>
                <a:buNone/>
              </a:pPr>
              <a:t>8</a:t>
            </a:fld>
            <a:endParaRPr kumimoji="0" lang="en-GB" altLang="zh-TW" sz="1800">
              <a:solidFill>
                <a:srgbClr val="FFFFFF"/>
              </a:solidFill>
              <a:latin typeface="Arial" panose="020B0604020202020204" pitchFamily="34" charset="0"/>
            </a:endParaRPr>
          </a:p>
        </p:txBody>
      </p:sp>
      <p:sp>
        <p:nvSpPr>
          <p:cNvPr id="34819" name="Rectangle 1"/>
          <p:cNvSpPr>
            <a:spLocks noGrp="1" noRot="1" noChangeAspect="1" noChangeArrowheads="1" noTextEdit="1"/>
          </p:cNvSpPr>
          <p:nvPr>
            <p:ph type="sldImg"/>
          </p:nvPr>
        </p:nvSpPr>
        <p:spPr>
          <a:xfrm>
            <a:off x="920750" y="746125"/>
            <a:ext cx="4964113" cy="3724275"/>
          </a:xfrm>
          <a:solidFill>
            <a:srgbClr val="FFFFFF"/>
          </a:solidFill>
          <a:ln>
            <a:solidFill>
              <a:srgbClr val="000000"/>
            </a:solidFill>
            <a:miter lim="800000"/>
            <a:headEnd/>
            <a:tailEnd/>
          </a:ln>
        </p:spPr>
      </p:sp>
      <p:sp>
        <p:nvSpPr>
          <p:cNvPr id="34820" name="Rectangle 2"/>
          <p:cNvSpPr>
            <a:spLocks noGrp="1" noChangeArrowheads="1"/>
          </p:cNvSpPr>
          <p:nvPr>
            <p:ph type="body" idx="1"/>
          </p:nvPr>
        </p:nvSpPr>
        <p:spPr>
          <a:xfrm>
            <a:off x="680722" y="4718964"/>
            <a:ext cx="5440997" cy="447301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TW" altLang="en-US" sz="1800" dirty="0"/>
          </a:p>
        </p:txBody>
      </p:sp>
    </p:spTree>
    <p:extLst>
      <p:ext uri="{BB962C8B-B14F-4D97-AF65-F5344CB8AC3E}">
        <p14:creationId xmlns:p14="http://schemas.microsoft.com/office/powerpoint/2010/main" val="8140559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866" name="Rectangle 7"/>
          <p:cNvSpPr txBox="1">
            <a:spLocks noGrp="1" noChangeArrowheads="1"/>
          </p:cNvSpPr>
          <p:nvPr/>
        </p:nvSpPr>
        <p:spPr bwMode="auto">
          <a:xfrm>
            <a:off x="3852652" y="9436339"/>
            <a:ext cx="2948199" cy="496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94" tIns="45697" rIns="91394" bIns="45697"/>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eaLnBrk="1" hangingPunct="1">
              <a:lnSpc>
                <a:spcPct val="93000"/>
              </a:lnSpc>
              <a:spcBef>
                <a:spcPct val="0"/>
              </a:spcBef>
              <a:buFont typeface="Arial" panose="020B0604020202020204" pitchFamily="34" charset="0"/>
              <a:buNone/>
            </a:pPr>
            <a:fld id="{3E695A58-B342-4BDB-84F9-D8D432A8942F}" type="slidenum">
              <a:rPr kumimoji="0" lang="zh-TW" altLang="en-GB" sz="1800">
                <a:solidFill>
                  <a:srgbClr val="FFFFFF"/>
                </a:solidFill>
                <a:latin typeface="Arial" panose="020B0604020202020204" pitchFamily="34" charset="0"/>
              </a:rPr>
              <a:pPr eaLnBrk="1" hangingPunct="1">
                <a:lnSpc>
                  <a:spcPct val="93000"/>
                </a:lnSpc>
                <a:spcBef>
                  <a:spcPct val="0"/>
                </a:spcBef>
                <a:buFont typeface="Arial" panose="020B0604020202020204" pitchFamily="34" charset="0"/>
                <a:buNone/>
              </a:pPr>
              <a:t>9</a:t>
            </a:fld>
            <a:endParaRPr kumimoji="0" lang="en-GB" altLang="zh-TW" sz="1800">
              <a:solidFill>
                <a:srgbClr val="FFFFFF"/>
              </a:solidFill>
              <a:latin typeface="Arial" panose="020B0604020202020204" pitchFamily="34" charset="0"/>
            </a:endParaRPr>
          </a:p>
        </p:txBody>
      </p:sp>
      <p:sp>
        <p:nvSpPr>
          <p:cNvPr id="36867" name="Rectangle 1"/>
          <p:cNvSpPr>
            <a:spLocks noGrp="1" noRot="1" noChangeAspect="1" noChangeArrowheads="1" noTextEdit="1"/>
          </p:cNvSpPr>
          <p:nvPr>
            <p:ph type="sldImg"/>
          </p:nvPr>
        </p:nvSpPr>
        <p:spPr>
          <a:xfrm>
            <a:off x="920750" y="746125"/>
            <a:ext cx="4964113" cy="3724275"/>
          </a:xfrm>
          <a:solidFill>
            <a:srgbClr val="FFFFFF"/>
          </a:solidFill>
          <a:ln>
            <a:solidFill>
              <a:srgbClr val="000000"/>
            </a:solidFill>
            <a:miter lim="800000"/>
            <a:headEnd/>
            <a:tailEnd/>
          </a:ln>
        </p:spPr>
      </p:sp>
      <p:sp>
        <p:nvSpPr>
          <p:cNvPr id="36868" name="Rectangle 2"/>
          <p:cNvSpPr>
            <a:spLocks noGrp="1" noChangeArrowheads="1"/>
          </p:cNvSpPr>
          <p:nvPr>
            <p:ph type="body" idx="1"/>
          </p:nvPr>
        </p:nvSpPr>
        <p:spPr>
          <a:xfrm>
            <a:off x="680722" y="4718964"/>
            <a:ext cx="5440997" cy="447301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TW" altLang="en-US" sz="1800" dirty="0"/>
          </a:p>
        </p:txBody>
      </p:sp>
    </p:spTree>
    <p:extLst>
      <p:ext uri="{BB962C8B-B14F-4D97-AF65-F5344CB8AC3E}">
        <p14:creationId xmlns:p14="http://schemas.microsoft.com/office/powerpoint/2010/main" val="5231359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10" name="Rectangle 7"/>
          <p:cNvSpPr>
            <a:spLocks noGrp="1" noChangeArrowheads="1"/>
          </p:cNvSpPr>
          <p:nvPr>
            <p:ph type="sldNum" sz="quarter" idx="4294967295"/>
          </p:nvPr>
        </p:nvSpPr>
        <p:spPr bwMode="auto">
          <a:xfrm>
            <a:off x="3852652" y="9436339"/>
            <a:ext cx="2948199" cy="49664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94" tIns="45697" rIns="91394" bIns="45697"/>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579" indent="-285607">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2429" indent="-228486">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599400" indent="-228486">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6371" indent="-228486">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3343" indent="-228486" defTabSz="449038"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0314" indent="-228486" defTabSz="449038"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7286" indent="-228486" defTabSz="449038"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4257" indent="-228486" defTabSz="449038"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eaLnBrk="1" hangingPunct="1">
              <a:lnSpc>
                <a:spcPct val="93000"/>
              </a:lnSpc>
              <a:spcBef>
                <a:spcPct val="0"/>
              </a:spcBef>
              <a:buFont typeface="Arial" panose="020B0604020202020204" pitchFamily="34" charset="0"/>
              <a:buNone/>
            </a:pPr>
            <a:fld id="{D1BE1A4A-7EE0-4D9A-A95B-EEBDF8A20E09}" type="slidenum">
              <a:rPr kumimoji="0" lang="zh-TW" altLang="en-GB" sz="1800">
                <a:solidFill>
                  <a:srgbClr val="FFFFFF"/>
                </a:solidFill>
                <a:latin typeface="Arial" panose="020B0604020202020204" pitchFamily="34" charset="0"/>
              </a:rPr>
              <a:pPr eaLnBrk="1" hangingPunct="1">
                <a:lnSpc>
                  <a:spcPct val="93000"/>
                </a:lnSpc>
                <a:spcBef>
                  <a:spcPct val="0"/>
                </a:spcBef>
                <a:buFont typeface="Arial" panose="020B0604020202020204" pitchFamily="34" charset="0"/>
                <a:buNone/>
              </a:pPr>
              <a:t>10</a:t>
            </a:fld>
            <a:endParaRPr kumimoji="0" lang="en-GB" altLang="zh-TW" sz="1800">
              <a:solidFill>
                <a:srgbClr val="FFFFFF"/>
              </a:solidFill>
              <a:latin typeface="Arial" panose="020B0604020202020204" pitchFamily="34" charset="0"/>
            </a:endParaRPr>
          </a:p>
        </p:txBody>
      </p:sp>
      <p:sp>
        <p:nvSpPr>
          <p:cNvPr id="43011" name="Rectangle 1"/>
          <p:cNvSpPr>
            <a:spLocks noGrp="1" noRot="1" noChangeAspect="1" noChangeArrowheads="1" noTextEdit="1"/>
          </p:cNvSpPr>
          <p:nvPr>
            <p:ph type="sldImg"/>
          </p:nvPr>
        </p:nvSpPr>
        <p:spPr>
          <a:xfrm>
            <a:off x="920750" y="746125"/>
            <a:ext cx="4964113" cy="3724275"/>
          </a:xfrm>
          <a:solidFill>
            <a:srgbClr val="FFFFFF"/>
          </a:solidFill>
          <a:ln>
            <a:solidFill>
              <a:srgbClr val="000000"/>
            </a:solidFill>
            <a:miter lim="800000"/>
            <a:headEnd/>
            <a:tailEnd/>
          </a:ln>
        </p:spPr>
      </p:sp>
      <p:sp>
        <p:nvSpPr>
          <p:cNvPr id="43012" name="Rectangle 2"/>
          <p:cNvSpPr>
            <a:spLocks noGrp="1" noChangeArrowheads="1"/>
          </p:cNvSpPr>
          <p:nvPr>
            <p:ph type="body" idx="1"/>
          </p:nvPr>
        </p:nvSpPr>
        <p:spPr>
          <a:xfrm>
            <a:off x="680722" y="4718964"/>
            <a:ext cx="5440997" cy="447301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TW" altLang="en-US" sz="1800" dirty="0"/>
          </a:p>
        </p:txBody>
      </p:sp>
    </p:spTree>
    <p:extLst>
      <p:ext uri="{BB962C8B-B14F-4D97-AF65-F5344CB8AC3E}">
        <p14:creationId xmlns:p14="http://schemas.microsoft.com/office/powerpoint/2010/main" val="8100994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5058" name="Rectangle 7"/>
          <p:cNvSpPr txBox="1">
            <a:spLocks noGrp="1" noChangeArrowheads="1"/>
          </p:cNvSpPr>
          <p:nvPr/>
        </p:nvSpPr>
        <p:spPr bwMode="auto">
          <a:xfrm>
            <a:off x="3852652" y="9436339"/>
            <a:ext cx="2948199" cy="496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94" tIns="45697" rIns="91394" bIns="45697"/>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eaLnBrk="1" hangingPunct="1">
              <a:lnSpc>
                <a:spcPct val="93000"/>
              </a:lnSpc>
              <a:spcBef>
                <a:spcPct val="0"/>
              </a:spcBef>
              <a:buFont typeface="Arial" panose="020B0604020202020204" pitchFamily="34" charset="0"/>
              <a:buNone/>
            </a:pPr>
            <a:fld id="{2DD34195-C156-42D6-B763-E4220E0D71E5}" type="slidenum">
              <a:rPr kumimoji="0" lang="zh-TW" altLang="en-GB" sz="1800">
                <a:solidFill>
                  <a:srgbClr val="FFFFFF"/>
                </a:solidFill>
                <a:latin typeface="Arial" panose="020B0604020202020204" pitchFamily="34" charset="0"/>
              </a:rPr>
              <a:pPr eaLnBrk="1" hangingPunct="1">
                <a:lnSpc>
                  <a:spcPct val="93000"/>
                </a:lnSpc>
                <a:spcBef>
                  <a:spcPct val="0"/>
                </a:spcBef>
                <a:buFont typeface="Arial" panose="020B0604020202020204" pitchFamily="34" charset="0"/>
                <a:buNone/>
              </a:pPr>
              <a:t>11</a:t>
            </a:fld>
            <a:endParaRPr kumimoji="0" lang="en-GB" altLang="zh-TW" sz="1800">
              <a:solidFill>
                <a:srgbClr val="FFFFFF"/>
              </a:solidFill>
              <a:latin typeface="Arial" panose="020B0604020202020204" pitchFamily="34" charset="0"/>
            </a:endParaRPr>
          </a:p>
        </p:txBody>
      </p:sp>
      <p:sp>
        <p:nvSpPr>
          <p:cNvPr id="45059" name="Rectangle 1"/>
          <p:cNvSpPr>
            <a:spLocks noGrp="1" noRot="1" noChangeAspect="1" noChangeArrowheads="1" noTextEdit="1"/>
          </p:cNvSpPr>
          <p:nvPr>
            <p:ph type="sldImg"/>
          </p:nvPr>
        </p:nvSpPr>
        <p:spPr>
          <a:xfrm>
            <a:off x="920750" y="746125"/>
            <a:ext cx="4964113" cy="3724275"/>
          </a:xfrm>
          <a:solidFill>
            <a:srgbClr val="FFFFFF"/>
          </a:solidFill>
          <a:ln>
            <a:solidFill>
              <a:srgbClr val="000000"/>
            </a:solidFill>
            <a:miter lim="800000"/>
            <a:headEnd/>
            <a:tailEnd/>
          </a:ln>
        </p:spPr>
      </p:sp>
      <p:sp>
        <p:nvSpPr>
          <p:cNvPr id="45060" name="Rectangle 2"/>
          <p:cNvSpPr>
            <a:spLocks noGrp="1" noChangeArrowheads="1"/>
          </p:cNvSpPr>
          <p:nvPr>
            <p:ph type="body" idx="1"/>
          </p:nvPr>
        </p:nvSpPr>
        <p:spPr>
          <a:xfrm>
            <a:off x="680722" y="4718964"/>
            <a:ext cx="5440997" cy="447301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TW" altLang="en-US" sz="1800" dirty="0"/>
          </a:p>
        </p:txBody>
      </p:sp>
    </p:spTree>
    <p:extLst>
      <p:ext uri="{BB962C8B-B14F-4D97-AF65-F5344CB8AC3E}">
        <p14:creationId xmlns:p14="http://schemas.microsoft.com/office/powerpoint/2010/main" val="12566423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投影片圖像版面配置區 1"/>
          <p:cNvSpPr>
            <a:spLocks noGrp="1" noRot="1" noChangeAspect="1" noTextEdit="1"/>
          </p:cNvSpPr>
          <p:nvPr>
            <p:ph type="sldImg"/>
          </p:nvPr>
        </p:nvSpPr>
        <p:spPr/>
      </p:sp>
      <p:sp>
        <p:nvSpPr>
          <p:cNvPr id="38915"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sz="1800" dirty="0"/>
          </a:p>
        </p:txBody>
      </p:sp>
    </p:spTree>
    <p:extLst>
      <p:ext uri="{BB962C8B-B14F-4D97-AF65-F5344CB8AC3E}">
        <p14:creationId xmlns:p14="http://schemas.microsoft.com/office/powerpoint/2010/main" val="25710501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投影片圖像版面配置區 1"/>
          <p:cNvSpPr>
            <a:spLocks noGrp="1" noRot="1" noChangeAspect="1" noTextEdit="1"/>
          </p:cNvSpPr>
          <p:nvPr>
            <p:ph type="sldImg"/>
          </p:nvPr>
        </p:nvSpPr>
        <p:spPr/>
      </p:sp>
      <p:sp>
        <p:nvSpPr>
          <p:cNvPr id="40963"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sz="1800" dirty="0"/>
          </a:p>
        </p:txBody>
      </p:sp>
    </p:spTree>
    <p:extLst>
      <p:ext uri="{BB962C8B-B14F-4D97-AF65-F5344CB8AC3E}">
        <p14:creationId xmlns:p14="http://schemas.microsoft.com/office/powerpoint/2010/main" val="22166386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投影片圖像版面配置區 1"/>
          <p:cNvSpPr>
            <a:spLocks noGrp="1" noRot="1" noChangeAspect="1" noTextEdit="1"/>
          </p:cNvSpPr>
          <p:nvPr>
            <p:ph type="sldImg"/>
          </p:nvPr>
        </p:nvSpPr>
        <p:spPr/>
      </p:sp>
      <p:sp>
        <p:nvSpPr>
          <p:cNvPr id="47107"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sz="1800" dirty="0"/>
          </a:p>
        </p:txBody>
      </p:sp>
    </p:spTree>
    <p:extLst>
      <p:ext uri="{BB962C8B-B14F-4D97-AF65-F5344CB8AC3E}">
        <p14:creationId xmlns:p14="http://schemas.microsoft.com/office/powerpoint/2010/main" val="31425757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投影片圖像版面配置區 1"/>
          <p:cNvSpPr>
            <a:spLocks noGrp="1" noRot="1" noChangeAspect="1" noTextEdit="1"/>
          </p:cNvSpPr>
          <p:nvPr>
            <p:ph type="sldImg"/>
          </p:nvPr>
        </p:nvSpPr>
        <p:spPr/>
      </p:sp>
      <p:sp>
        <p:nvSpPr>
          <p:cNvPr id="49155"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sz="1800" dirty="0"/>
          </a:p>
        </p:txBody>
      </p:sp>
    </p:spTree>
    <p:extLst>
      <p:ext uri="{BB962C8B-B14F-4D97-AF65-F5344CB8AC3E}">
        <p14:creationId xmlns:p14="http://schemas.microsoft.com/office/powerpoint/2010/main" val="33261899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投影片圖像版面配置區 1"/>
          <p:cNvSpPr>
            <a:spLocks noGrp="1" noRot="1" noChangeAspect="1" noTextEdit="1"/>
          </p:cNvSpPr>
          <p:nvPr>
            <p:ph type="sldImg"/>
          </p:nvPr>
        </p:nvSpPr>
        <p:spPr/>
      </p:sp>
      <p:sp>
        <p:nvSpPr>
          <p:cNvPr id="51203"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sz="1800" dirty="0"/>
          </a:p>
        </p:txBody>
      </p:sp>
    </p:spTree>
    <p:extLst>
      <p:ext uri="{BB962C8B-B14F-4D97-AF65-F5344CB8AC3E}">
        <p14:creationId xmlns:p14="http://schemas.microsoft.com/office/powerpoint/2010/main" val="15301840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投影片圖像版面配置區 1"/>
          <p:cNvSpPr>
            <a:spLocks noGrp="1" noRot="1" noChangeAspect="1" noTextEdit="1"/>
          </p:cNvSpPr>
          <p:nvPr>
            <p:ph type="sldImg"/>
          </p:nvPr>
        </p:nvSpPr>
        <p:spPr/>
      </p:sp>
      <p:sp>
        <p:nvSpPr>
          <p:cNvPr id="3" name="備忘稿版面配置區 2"/>
          <p:cNvSpPr>
            <a:spLocks noGrp="1"/>
          </p:cNvSpPr>
          <p:nvPr>
            <p:ph type="body" idx="1"/>
          </p:nvPr>
        </p:nvSpPr>
        <p:spPr/>
        <p:txBody>
          <a:bodyPr/>
          <a:lstStyle/>
          <a:p>
            <a:pPr>
              <a:defRPr/>
            </a:pPr>
            <a:endParaRPr lang="zh-TW" altLang="en-US" dirty="0"/>
          </a:p>
        </p:txBody>
      </p:sp>
    </p:spTree>
    <p:extLst>
      <p:ext uri="{BB962C8B-B14F-4D97-AF65-F5344CB8AC3E}">
        <p14:creationId xmlns:p14="http://schemas.microsoft.com/office/powerpoint/2010/main" val="32071618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投影片圖像版面配置區 1"/>
          <p:cNvSpPr>
            <a:spLocks noGrp="1" noRot="1" noChangeAspect="1" noTextEdit="1"/>
          </p:cNvSpPr>
          <p:nvPr>
            <p:ph type="sldImg"/>
          </p:nvPr>
        </p:nvSpPr>
        <p:spPr/>
      </p:sp>
      <p:sp>
        <p:nvSpPr>
          <p:cNvPr id="57347"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dirty="0" smtClean="0"/>
          </a:p>
        </p:txBody>
      </p:sp>
    </p:spTree>
    <p:extLst>
      <p:ext uri="{BB962C8B-B14F-4D97-AF65-F5344CB8AC3E}">
        <p14:creationId xmlns:p14="http://schemas.microsoft.com/office/powerpoint/2010/main" val="42839652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投影片圖像版面配置區 1"/>
          <p:cNvSpPr>
            <a:spLocks noGrp="1" noRot="1" noChangeAspect="1" noTextEdit="1"/>
          </p:cNvSpPr>
          <p:nvPr>
            <p:ph type="sldImg"/>
          </p:nvPr>
        </p:nvSpPr>
        <p:spPr/>
      </p:sp>
      <p:sp>
        <p:nvSpPr>
          <p:cNvPr id="59395"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sz="1800" dirty="0" smtClean="0"/>
          </a:p>
          <a:p>
            <a:endParaRPr lang="zh-TW" altLang="en-US" sz="1600" dirty="0" smtClean="0"/>
          </a:p>
        </p:txBody>
      </p:sp>
    </p:spTree>
    <p:extLst>
      <p:ext uri="{BB962C8B-B14F-4D97-AF65-F5344CB8AC3E}">
        <p14:creationId xmlns:p14="http://schemas.microsoft.com/office/powerpoint/2010/main" val="12671903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投影片圖像版面配置區 1"/>
          <p:cNvSpPr>
            <a:spLocks noGrp="1" noRot="1" noChangeAspect="1" noTextEdit="1"/>
          </p:cNvSpPr>
          <p:nvPr>
            <p:ph type="sldImg"/>
          </p:nvPr>
        </p:nvSpPr>
        <p:spPr/>
      </p:sp>
      <p:sp>
        <p:nvSpPr>
          <p:cNvPr id="61443"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dirty="0" smtClean="0"/>
          </a:p>
        </p:txBody>
      </p:sp>
    </p:spTree>
    <p:extLst>
      <p:ext uri="{BB962C8B-B14F-4D97-AF65-F5344CB8AC3E}">
        <p14:creationId xmlns:p14="http://schemas.microsoft.com/office/powerpoint/2010/main" val="12487550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3490" name="Rectangle 7"/>
          <p:cNvSpPr>
            <a:spLocks noGrp="1" noChangeArrowheads="1"/>
          </p:cNvSpPr>
          <p:nvPr>
            <p:ph type="sldNum" sz="quarter" idx="4294967295"/>
          </p:nvPr>
        </p:nvSpPr>
        <p:spPr bwMode="auto">
          <a:xfrm>
            <a:off x="3854451" y="9440865"/>
            <a:ext cx="2949575" cy="49688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eaLnBrk="1" hangingPunct="1">
              <a:lnSpc>
                <a:spcPct val="93000"/>
              </a:lnSpc>
              <a:spcBef>
                <a:spcPct val="0"/>
              </a:spcBef>
              <a:buFont typeface="Arial" panose="020B0604020202020204" pitchFamily="34" charset="0"/>
              <a:buNone/>
            </a:pPr>
            <a:fld id="{552AB805-8894-4B36-B2E2-0E0E515C8859}" type="slidenum">
              <a:rPr kumimoji="0" lang="zh-TW" altLang="en-GB" sz="1800">
                <a:solidFill>
                  <a:srgbClr val="FFFFFF"/>
                </a:solidFill>
                <a:latin typeface="Arial" panose="020B0604020202020204" pitchFamily="34" charset="0"/>
              </a:rPr>
              <a:pPr eaLnBrk="1" hangingPunct="1">
                <a:lnSpc>
                  <a:spcPct val="93000"/>
                </a:lnSpc>
                <a:spcBef>
                  <a:spcPct val="0"/>
                </a:spcBef>
                <a:buFont typeface="Arial" panose="020B0604020202020204" pitchFamily="34" charset="0"/>
                <a:buNone/>
              </a:pPr>
              <a:t>21</a:t>
            </a:fld>
            <a:endParaRPr kumimoji="0" lang="en-GB" altLang="zh-TW" sz="1800">
              <a:solidFill>
                <a:srgbClr val="FFFFFF"/>
              </a:solidFill>
              <a:latin typeface="Arial" panose="020B0604020202020204" pitchFamily="34" charset="0"/>
            </a:endParaRPr>
          </a:p>
        </p:txBody>
      </p:sp>
      <p:sp>
        <p:nvSpPr>
          <p:cNvPr id="63491" name="Rectangle 1"/>
          <p:cNvSpPr>
            <a:spLocks noGrp="1" noRot="1" noChangeAspect="1" noChangeArrowheads="1" noTextEdit="1"/>
          </p:cNvSpPr>
          <p:nvPr>
            <p:ph type="sldImg"/>
          </p:nvPr>
        </p:nvSpPr>
        <p:spPr>
          <a:xfrm>
            <a:off x="920750" y="746125"/>
            <a:ext cx="4967288" cy="3725863"/>
          </a:xfrm>
          <a:solidFill>
            <a:srgbClr val="FFFFFF"/>
          </a:solidFill>
          <a:ln>
            <a:solidFill>
              <a:srgbClr val="000000"/>
            </a:solidFill>
            <a:miter lim="800000"/>
            <a:headEnd/>
            <a:tailEnd/>
          </a:ln>
        </p:spPr>
      </p:sp>
      <p:sp>
        <p:nvSpPr>
          <p:cNvPr id="63492" name="Rectangle 2"/>
          <p:cNvSpPr>
            <a:spLocks noGrp="1" noChangeArrowheads="1"/>
          </p:cNvSpPr>
          <p:nvPr>
            <p:ph type="body" idx="1"/>
          </p:nvPr>
        </p:nvSpPr>
        <p:spPr>
          <a:xfrm>
            <a:off x="681040" y="4721228"/>
            <a:ext cx="5443537" cy="44751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TW" altLang="en-US" sz="1800" dirty="0" smtClean="0"/>
          </a:p>
        </p:txBody>
      </p:sp>
    </p:spTree>
    <p:extLst>
      <p:ext uri="{BB962C8B-B14F-4D97-AF65-F5344CB8AC3E}">
        <p14:creationId xmlns:p14="http://schemas.microsoft.com/office/powerpoint/2010/main" val="31063819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1313259" y="1300786"/>
            <a:ext cx="6517482" cy="2509213"/>
          </a:xfrm>
        </p:spPr>
        <p:txBody>
          <a:bodyPr anchor="b"/>
          <a:lstStyle>
            <a:lvl1pPr algn="ctr">
              <a:defRPr sz="4800"/>
            </a:lvl1pPr>
          </a:lstStyle>
          <a:p>
            <a:r>
              <a:rPr lang="zh-TW" altLang="en-US" smtClean="0"/>
              <a:t>按一下以編輯母片標題樣式</a:t>
            </a:r>
            <a:endParaRPr lang="en-US" dirty="0"/>
          </a:p>
        </p:txBody>
      </p:sp>
      <p:sp>
        <p:nvSpPr>
          <p:cNvPr id="3" name="Subtitle 2"/>
          <p:cNvSpPr>
            <a:spLocks noGrp="1"/>
          </p:cNvSpPr>
          <p:nvPr>
            <p:ph type="subTitle" idx="1"/>
          </p:nvPr>
        </p:nvSpPr>
        <p:spPr>
          <a:xfrm>
            <a:off x="1313259" y="3886201"/>
            <a:ext cx="6517482" cy="1371599"/>
          </a:xfrm>
        </p:spPr>
        <p:txBody>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p:txBody>
          <a:bodyPr/>
          <a:lstStyle>
            <a:lvl1pPr>
              <a:defRPr/>
            </a:lvl1pPr>
          </a:lstStyle>
          <a:p>
            <a:pPr>
              <a:defRPr/>
            </a:pPr>
            <a:fld id="{46BE40B9-05B1-4A55-9656-629D49EABAEB}" type="datetime1">
              <a:rPr lang="zh-TW" altLang="en-US"/>
              <a:pPr>
                <a:defRPr/>
              </a:pPr>
              <a:t>2017/7/5</a:t>
            </a:fld>
            <a:endParaRPr lang="en-GB" altLang="zh-TW"/>
          </a:p>
        </p:txBody>
      </p:sp>
      <p:sp>
        <p:nvSpPr>
          <p:cNvPr id="5" name="Footer Placeholder 4"/>
          <p:cNvSpPr>
            <a:spLocks noGrp="1"/>
          </p:cNvSpPr>
          <p:nvPr>
            <p:ph type="ftr" sz="quarter" idx="11"/>
          </p:nvPr>
        </p:nvSpPr>
        <p:spPr/>
        <p:txBody>
          <a:bodyPr/>
          <a:lstStyle>
            <a:lvl1pPr>
              <a:defRPr/>
            </a:lvl1pPr>
          </a:lstStyle>
          <a:p>
            <a:pPr>
              <a:defRPr/>
            </a:pPr>
            <a:endParaRPr lang="en-GB" altLang="zh-TW"/>
          </a:p>
        </p:txBody>
      </p:sp>
      <p:sp>
        <p:nvSpPr>
          <p:cNvPr id="6" name="Slide Number Placeholder 5"/>
          <p:cNvSpPr>
            <a:spLocks noGrp="1"/>
          </p:cNvSpPr>
          <p:nvPr>
            <p:ph type="sldNum" sz="quarter" idx="12"/>
          </p:nvPr>
        </p:nvSpPr>
        <p:spPr/>
        <p:txBody>
          <a:bodyPr/>
          <a:lstStyle>
            <a:lvl1pPr>
              <a:defRPr/>
            </a:lvl1pPr>
          </a:lstStyle>
          <a:p>
            <a:pPr>
              <a:defRPr/>
            </a:pPr>
            <a:fld id="{F69EB6F5-9BC9-4580-8B18-EA2676FD1E1C}" type="slidenum">
              <a:rPr lang="en-GB" altLang="zh-TW"/>
              <a:pPr>
                <a:defRPr/>
              </a:pPr>
              <a:t>‹#›</a:t>
            </a:fld>
            <a:endParaRPr lang="en-GB" altLang="zh-TW" dirty="0"/>
          </a:p>
        </p:txBody>
      </p:sp>
    </p:spTree>
    <p:extLst>
      <p:ext uri="{BB962C8B-B14F-4D97-AF65-F5344CB8AC3E}">
        <p14:creationId xmlns:p14="http://schemas.microsoft.com/office/powerpoint/2010/main" val="16430603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12" name="Content Placeholder 2"/>
          <p:cNvSpPr>
            <a:spLocks noGrp="1"/>
          </p:cNvSpPr>
          <p:nvPr>
            <p:ph sz="quarter" idx="13"/>
          </p:nvPr>
        </p:nvSpPr>
        <p:spPr>
          <a:xfrm>
            <a:off x="685330" y="2367093"/>
            <a:ext cx="7772870" cy="3424107"/>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4"/>
          </p:nvPr>
        </p:nvSpPr>
        <p:spPr/>
        <p:txBody>
          <a:bodyPr/>
          <a:lstStyle>
            <a:lvl1pPr>
              <a:defRPr/>
            </a:lvl1pPr>
          </a:lstStyle>
          <a:p>
            <a:pPr>
              <a:defRPr/>
            </a:pPr>
            <a:fld id="{ACBC22A8-6824-4FAF-B17A-BCDD8BCD5AAB}" type="datetime1">
              <a:rPr lang="zh-TW" altLang="en-US"/>
              <a:pPr>
                <a:defRPr/>
              </a:pPr>
              <a:t>2017/7/5</a:t>
            </a:fld>
            <a:endParaRPr lang="en-GB" altLang="zh-TW"/>
          </a:p>
        </p:txBody>
      </p:sp>
      <p:sp>
        <p:nvSpPr>
          <p:cNvPr id="5" name="Footer Placeholder 4"/>
          <p:cNvSpPr>
            <a:spLocks noGrp="1"/>
          </p:cNvSpPr>
          <p:nvPr>
            <p:ph type="ftr" sz="quarter" idx="15"/>
          </p:nvPr>
        </p:nvSpPr>
        <p:spPr/>
        <p:txBody>
          <a:bodyPr/>
          <a:lstStyle>
            <a:lvl1pPr>
              <a:defRPr/>
            </a:lvl1pPr>
          </a:lstStyle>
          <a:p>
            <a:pPr>
              <a:defRPr/>
            </a:pPr>
            <a:endParaRPr lang="en-GB" altLang="zh-TW"/>
          </a:p>
        </p:txBody>
      </p:sp>
      <p:sp>
        <p:nvSpPr>
          <p:cNvPr id="6" name="Slide Number Placeholder 5"/>
          <p:cNvSpPr>
            <a:spLocks noGrp="1"/>
          </p:cNvSpPr>
          <p:nvPr>
            <p:ph type="sldNum" sz="quarter" idx="16"/>
          </p:nvPr>
        </p:nvSpPr>
        <p:spPr>
          <a:xfrm>
            <a:off x="8578850" y="6496050"/>
            <a:ext cx="573088" cy="365125"/>
          </a:xfrm>
        </p:spPr>
        <p:txBody>
          <a:bodyPr/>
          <a:lstStyle>
            <a:lvl1pPr>
              <a:defRPr sz="2000" b="1">
                <a:latin typeface="標楷體" panose="03000509000000000000" pitchFamily="65" charset="-120"/>
                <a:ea typeface="標楷體" panose="03000509000000000000" pitchFamily="65" charset="-120"/>
              </a:defRPr>
            </a:lvl1pPr>
          </a:lstStyle>
          <a:p>
            <a:pPr>
              <a:defRPr/>
            </a:pPr>
            <a:fld id="{7C2F0EAB-1B31-4A19-97CC-C51B65517625}" type="slidenum">
              <a:rPr lang="en-GB" altLang="zh-TW"/>
              <a:pPr>
                <a:defRPr/>
              </a:pPr>
              <a:t>‹#›</a:t>
            </a:fld>
            <a:endParaRPr lang="en-GB" altLang="zh-TW" dirty="0"/>
          </a:p>
        </p:txBody>
      </p:sp>
    </p:spTree>
    <p:extLst>
      <p:ext uri="{BB962C8B-B14F-4D97-AF65-F5344CB8AC3E}">
        <p14:creationId xmlns:p14="http://schemas.microsoft.com/office/powerpoint/2010/main" val="22140825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685331" y="828564"/>
            <a:ext cx="7763814" cy="2736819"/>
          </a:xfrm>
        </p:spPr>
        <p:txBody>
          <a:bodyPr anchor="b"/>
          <a:lstStyle>
            <a:lvl1pPr>
              <a:defRPr sz="4000"/>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685331" y="3657458"/>
            <a:ext cx="7763814" cy="1368183"/>
          </a:xfrm>
        </p:spPr>
        <p:txBody>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smtClean="0"/>
              <a:t>按一下以編輯母片文字樣式</a:t>
            </a:r>
          </a:p>
        </p:txBody>
      </p:sp>
      <p:sp>
        <p:nvSpPr>
          <p:cNvPr id="4" name="Date Placeholder 3"/>
          <p:cNvSpPr>
            <a:spLocks noGrp="1"/>
          </p:cNvSpPr>
          <p:nvPr>
            <p:ph type="dt" sz="half" idx="10"/>
          </p:nvPr>
        </p:nvSpPr>
        <p:spPr/>
        <p:txBody>
          <a:bodyPr/>
          <a:lstStyle>
            <a:lvl1pPr>
              <a:defRPr/>
            </a:lvl1pPr>
          </a:lstStyle>
          <a:p>
            <a:pPr>
              <a:defRPr/>
            </a:pPr>
            <a:fld id="{EB3CA9A5-9622-4333-82E2-33444BBDA2B4}" type="datetime1">
              <a:rPr lang="zh-TW" altLang="en-US"/>
              <a:pPr>
                <a:defRPr/>
              </a:pPr>
              <a:t>2017/7/5</a:t>
            </a:fld>
            <a:endParaRPr lang="en-GB" altLang="zh-TW"/>
          </a:p>
        </p:txBody>
      </p:sp>
      <p:sp>
        <p:nvSpPr>
          <p:cNvPr id="5" name="Footer Placeholder 4"/>
          <p:cNvSpPr>
            <a:spLocks noGrp="1"/>
          </p:cNvSpPr>
          <p:nvPr>
            <p:ph type="ftr" sz="quarter" idx="11"/>
          </p:nvPr>
        </p:nvSpPr>
        <p:spPr/>
        <p:txBody>
          <a:bodyPr/>
          <a:lstStyle>
            <a:lvl1pPr>
              <a:defRPr/>
            </a:lvl1pPr>
          </a:lstStyle>
          <a:p>
            <a:pPr>
              <a:defRPr/>
            </a:pPr>
            <a:endParaRPr lang="en-GB" altLang="zh-TW"/>
          </a:p>
        </p:txBody>
      </p:sp>
      <p:sp>
        <p:nvSpPr>
          <p:cNvPr id="6" name="Slide Number Placeholder 5"/>
          <p:cNvSpPr>
            <a:spLocks noGrp="1"/>
          </p:cNvSpPr>
          <p:nvPr>
            <p:ph type="sldNum" sz="quarter" idx="12"/>
          </p:nvPr>
        </p:nvSpPr>
        <p:spPr/>
        <p:txBody>
          <a:bodyPr/>
          <a:lstStyle>
            <a:lvl1pPr>
              <a:defRPr sz="2000" b="1">
                <a:latin typeface="標楷體" panose="03000509000000000000" pitchFamily="65" charset="-120"/>
                <a:ea typeface="標楷體" panose="03000509000000000000" pitchFamily="65" charset="-120"/>
              </a:defRPr>
            </a:lvl1pPr>
          </a:lstStyle>
          <a:p>
            <a:pPr>
              <a:defRPr/>
            </a:pPr>
            <a:fld id="{4378BF1E-F784-4035-B139-27363F584583}" type="slidenum">
              <a:rPr lang="en-GB" altLang="zh-TW"/>
              <a:pPr>
                <a:defRPr/>
              </a:pPr>
              <a:t>‹#›</a:t>
            </a:fld>
            <a:endParaRPr lang="en-GB" altLang="zh-TW" dirty="0"/>
          </a:p>
        </p:txBody>
      </p:sp>
    </p:spTree>
    <p:extLst>
      <p:ext uri="{BB962C8B-B14F-4D97-AF65-F5344CB8AC3E}">
        <p14:creationId xmlns:p14="http://schemas.microsoft.com/office/powerpoint/2010/main" val="15805284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14" name="Title 1"/>
          <p:cNvSpPr>
            <a:spLocks noGrp="1"/>
          </p:cNvSpPr>
          <p:nvPr>
            <p:ph type="title"/>
          </p:nvPr>
        </p:nvSpPr>
        <p:spPr>
          <a:xfrm>
            <a:off x="685332" y="618518"/>
            <a:ext cx="7773338" cy="1596177"/>
          </a:xfrm>
        </p:spPr>
        <p:txBody>
          <a:bodyPr/>
          <a:lstStyle/>
          <a:p>
            <a:r>
              <a:rPr lang="zh-TW" altLang="en-US" smtClean="0"/>
              <a:t>按一下以編輯母片標題樣式</a:t>
            </a:r>
            <a:endParaRPr lang="en-US" dirty="0"/>
          </a:p>
        </p:txBody>
      </p:sp>
      <p:sp>
        <p:nvSpPr>
          <p:cNvPr id="12" name="Content Placeholder 2"/>
          <p:cNvSpPr>
            <a:spLocks noGrp="1"/>
          </p:cNvSpPr>
          <p:nvPr>
            <p:ph sz="quarter" idx="13"/>
          </p:nvPr>
        </p:nvSpPr>
        <p:spPr>
          <a:xfrm>
            <a:off x="685330" y="2367093"/>
            <a:ext cx="3829520" cy="3424107"/>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13" name="Content Placeholder 3"/>
          <p:cNvSpPr>
            <a:spLocks noGrp="1"/>
          </p:cNvSpPr>
          <p:nvPr>
            <p:ph sz="quarter" idx="14"/>
          </p:nvPr>
        </p:nvSpPr>
        <p:spPr>
          <a:xfrm>
            <a:off x="4629150" y="2367093"/>
            <a:ext cx="3829050" cy="3424107"/>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Date Placeholder 4"/>
          <p:cNvSpPr>
            <a:spLocks noGrp="1"/>
          </p:cNvSpPr>
          <p:nvPr>
            <p:ph type="dt" sz="half" idx="15"/>
          </p:nvPr>
        </p:nvSpPr>
        <p:spPr/>
        <p:txBody>
          <a:bodyPr/>
          <a:lstStyle>
            <a:lvl1pPr>
              <a:defRPr/>
            </a:lvl1pPr>
          </a:lstStyle>
          <a:p>
            <a:pPr>
              <a:defRPr/>
            </a:pPr>
            <a:fld id="{45D13ED4-05B2-444F-84B1-EE36039E899A}" type="datetime1">
              <a:rPr lang="zh-TW" altLang="en-US"/>
              <a:pPr>
                <a:defRPr/>
              </a:pPr>
              <a:t>2017/7/5</a:t>
            </a:fld>
            <a:endParaRPr lang="en-GB" altLang="zh-TW"/>
          </a:p>
        </p:txBody>
      </p:sp>
      <p:sp>
        <p:nvSpPr>
          <p:cNvPr id="6" name="Footer Placeholder 5"/>
          <p:cNvSpPr>
            <a:spLocks noGrp="1"/>
          </p:cNvSpPr>
          <p:nvPr>
            <p:ph type="ftr" sz="quarter" idx="16"/>
          </p:nvPr>
        </p:nvSpPr>
        <p:spPr/>
        <p:txBody>
          <a:bodyPr/>
          <a:lstStyle>
            <a:lvl1pPr>
              <a:defRPr/>
            </a:lvl1pPr>
          </a:lstStyle>
          <a:p>
            <a:pPr>
              <a:defRPr/>
            </a:pPr>
            <a:endParaRPr lang="en-GB" altLang="zh-TW"/>
          </a:p>
        </p:txBody>
      </p:sp>
      <p:sp>
        <p:nvSpPr>
          <p:cNvPr id="7" name="Slide Number Placeholder 6"/>
          <p:cNvSpPr>
            <a:spLocks noGrp="1"/>
          </p:cNvSpPr>
          <p:nvPr>
            <p:ph type="sldNum" sz="quarter" idx="17"/>
          </p:nvPr>
        </p:nvSpPr>
        <p:spPr/>
        <p:txBody>
          <a:bodyPr/>
          <a:lstStyle>
            <a:lvl1pPr>
              <a:defRPr sz="2000" b="1">
                <a:latin typeface="標楷體" panose="03000509000000000000" pitchFamily="65" charset="-120"/>
                <a:ea typeface="標楷體" panose="03000509000000000000" pitchFamily="65" charset="-120"/>
              </a:defRPr>
            </a:lvl1pPr>
          </a:lstStyle>
          <a:p>
            <a:pPr>
              <a:defRPr/>
            </a:pPr>
            <a:fld id="{CAFEF6E6-C3ED-42BB-AE40-D4F63A39E961}" type="slidenum">
              <a:rPr lang="en-GB" altLang="zh-TW"/>
              <a:pPr>
                <a:defRPr/>
              </a:pPr>
              <a:t>‹#›</a:t>
            </a:fld>
            <a:endParaRPr lang="en-GB" altLang="zh-TW" dirty="0"/>
          </a:p>
        </p:txBody>
      </p:sp>
    </p:spTree>
    <p:extLst>
      <p:ext uri="{BB962C8B-B14F-4D97-AF65-F5344CB8AC3E}">
        <p14:creationId xmlns:p14="http://schemas.microsoft.com/office/powerpoint/2010/main" val="1424088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14" name="Title 1"/>
          <p:cNvSpPr>
            <a:spLocks noGrp="1"/>
          </p:cNvSpPr>
          <p:nvPr>
            <p:ph type="title"/>
          </p:nvPr>
        </p:nvSpPr>
        <p:spPr>
          <a:xfrm>
            <a:off x="685332" y="618518"/>
            <a:ext cx="7773338" cy="1596177"/>
          </a:xfrm>
        </p:spPr>
        <p:txBody>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859746" y="2371018"/>
            <a:ext cx="3655106"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12" name="Content Placeholder 3"/>
          <p:cNvSpPr>
            <a:spLocks noGrp="1"/>
          </p:cNvSpPr>
          <p:nvPr>
            <p:ph sz="quarter" idx="13"/>
          </p:nvPr>
        </p:nvSpPr>
        <p:spPr>
          <a:xfrm>
            <a:off x="685331" y="3051013"/>
            <a:ext cx="3829520" cy="2740187"/>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Text Placeholder 4"/>
          <p:cNvSpPr>
            <a:spLocks noGrp="1"/>
          </p:cNvSpPr>
          <p:nvPr>
            <p:ph type="body" sz="quarter" idx="3"/>
          </p:nvPr>
        </p:nvSpPr>
        <p:spPr>
          <a:xfrm>
            <a:off x="4797317" y="2371018"/>
            <a:ext cx="3661353"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13" name="Content Placeholder 5"/>
          <p:cNvSpPr>
            <a:spLocks noGrp="1"/>
          </p:cNvSpPr>
          <p:nvPr>
            <p:ph sz="quarter" idx="14"/>
          </p:nvPr>
        </p:nvSpPr>
        <p:spPr>
          <a:xfrm>
            <a:off x="4629150" y="3051013"/>
            <a:ext cx="3829051" cy="2740187"/>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Date Placeholder 6"/>
          <p:cNvSpPr>
            <a:spLocks noGrp="1"/>
          </p:cNvSpPr>
          <p:nvPr>
            <p:ph type="dt" sz="half" idx="15"/>
          </p:nvPr>
        </p:nvSpPr>
        <p:spPr/>
        <p:txBody>
          <a:bodyPr/>
          <a:lstStyle>
            <a:lvl1pPr>
              <a:defRPr/>
            </a:lvl1pPr>
          </a:lstStyle>
          <a:p>
            <a:pPr>
              <a:defRPr/>
            </a:pPr>
            <a:fld id="{BC569E90-2164-4295-BFE1-1E5180A1493F}" type="datetime1">
              <a:rPr lang="zh-TW" altLang="en-US"/>
              <a:pPr>
                <a:defRPr/>
              </a:pPr>
              <a:t>2017/7/5</a:t>
            </a:fld>
            <a:endParaRPr lang="en-GB" altLang="zh-TW"/>
          </a:p>
        </p:txBody>
      </p:sp>
      <p:sp>
        <p:nvSpPr>
          <p:cNvPr id="8" name="Footer Placeholder 7"/>
          <p:cNvSpPr>
            <a:spLocks noGrp="1"/>
          </p:cNvSpPr>
          <p:nvPr>
            <p:ph type="ftr" sz="quarter" idx="16"/>
          </p:nvPr>
        </p:nvSpPr>
        <p:spPr/>
        <p:txBody>
          <a:bodyPr/>
          <a:lstStyle>
            <a:lvl1pPr>
              <a:defRPr/>
            </a:lvl1pPr>
          </a:lstStyle>
          <a:p>
            <a:pPr>
              <a:defRPr/>
            </a:pPr>
            <a:endParaRPr lang="en-GB" altLang="zh-TW"/>
          </a:p>
        </p:txBody>
      </p:sp>
      <p:sp>
        <p:nvSpPr>
          <p:cNvPr id="9" name="Slide Number Placeholder 8"/>
          <p:cNvSpPr>
            <a:spLocks noGrp="1"/>
          </p:cNvSpPr>
          <p:nvPr>
            <p:ph type="sldNum" sz="quarter" idx="17"/>
          </p:nvPr>
        </p:nvSpPr>
        <p:spPr/>
        <p:txBody>
          <a:bodyPr/>
          <a:lstStyle>
            <a:lvl1pPr>
              <a:defRPr sz="2000" b="1">
                <a:latin typeface="標楷體" panose="03000509000000000000" pitchFamily="65" charset="-120"/>
                <a:ea typeface="標楷體" panose="03000509000000000000" pitchFamily="65" charset="-120"/>
              </a:defRPr>
            </a:lvl1pPr>
          </a:lstStyle>
          <a:p>
            <a:pPr>
              <a:defRPr/>
            </a:pPr>
            <a:fld id="{722B9FB1-B012-498F-B028-D3F007F2C26B}" type="slidenum">
              <a:rPr lang="en-GB" altLang="zh-TW"/>
              <a:pPr>
                <a:defRPr/>
              </a:pPr>
              <a:t>‹#›</a:t>
            </a:fld>
            <a:endParaRPr lang="en-GB" altLang="zh-TW" dirty="0"/>
          </a:p>
        </p:txBody>
      </p:sp>
    </p:spTree>
    <p:extLst>
      <p:ext uri="{BB962C8B-B14F-4D97-AF65-F5344CB8AC3E}">
        <p14:creationId xmlns:p14="http://schemas.microsoft.com/office/powerpoint/2010/main" val="4174844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Date Placeholder 2"/>
          <p:cNvSpPr>
            <a:spLocks noGrp="1"/>
          </p:cNvSpPr>
          <p:nvPr>
            <p:ph type="dt" sz="half" idx="10"/>
          </p:nvPr>
        </p:nvSpPr>
        <p:spPr/>
        <p:txBody>
          <a:bodyPr/>
          <a:lstStyle>
            <a:lvl1pPr>
              <a:defRPr/>
            </a:lvl1pPr>
          </a:lstStyle>
          <a:p>
            <a:pPr>
              <a:defRPr/>
            </a:pPr>
            <a:fld id="{6C62098C-EDA1-4FA1-B435-7D944F17A32E}" type="datetime1">
              <a:rPr lang="zh-TW" altLang="en-US"/>
              <a:pPr>
                <a:defRPr/>
              </a:pPr>
              <a:t>2017/7/5</a:t>
            </a:fld>
            <a:endParaRPr lang="en-GB" altLang="zh-TW"/>
          </a:p>
        </p:txBody>
      </p:sp>
      <p:sp>
        <p:nvSpPr>
          <p:cNvPr id="4" name="Footer Placeholder 3"/>
          <p:cNvSpPr>
            <a:spLocks noGrp="1"/>
          </p:cNvSpPr>
          <p:nvPr>
            <p:ph type="ftr" sz="quarter" idx="11"/>
          </p:nvPr>
        </p:nvSpPr>
        <p:spPr/>
        <p:txBody>
          <a:bodyPr/>
          <a:lstStyle>
            <a:lvl1pPr>
              <a:defRPr/>
            </a:lvl1pPr>
          </a:lstStyle>
          <a:p>
            <a:pPr>
              <a:defRPr/>
            </a:pPr>
            <a:endParaRPr lang="en-GB" altLang="zh-TW"/>
          </a:p>
        </p:txBody>
      </p:sp>
      <p:sp>
        <p:nvSpPr>
          <p:cNvPr id="5" name="Slide Number Placeholder 4"/>
          <p:cNvSpPr>
            <a:spLocks noGrp="1"/>
          </p:cNvSpPr>
          <p:nvPr>
            <p:ph type="sldNum" sz="quarter" idx="12"/>
          </p:nvPr>
        </p:nvSpPr>
        <p:spPr/>
        <p:txBody>
          <a:bodyPr/>
          <a:lstStyle>
            <a:lvl1pPr>
              <a:defRPr sz="2000" b="1">
                <a:latin typeface="標楷體" panose="03000509000000000000" pitchFamily="65" charset="-120"/>
                <a:ea typeface="標楷體" panose="03000509000000000000" pitchFamily="65" charset="-120"/>
              </a:defRPr>
            </a:lvl1pPr>
          </a:lstStyle>
          <a:p>
            <a:pPr>
              <a:defRPr/>
            </a:pPr>
            <a:fld id="{C85967F3-C734-47D6-9811-C2F8416F1C67}" type="slidenum">
              <a:rPr lang="en-GB" altLang="zh-TW"/>
              <a:pPr>
                <a:defRPr/>
              </a:pPr>
              <a:t>‹#›</a:t>
            </a:fld>
            <a:endParaRPr lang="en-GB" altLang="zh-TW" dirty="0"/>
          </a:p>
        </p:txBody>
      </p:sp>
    </p:spTree>
    <p:extLst>
      <p:ext uri="{BB962C8B-B14F-4D97-AF65-F5344CB8AC3E}">
        <p14:creationId xmlns:p14="http://schemas.microsoft.com/office/powerpoint/2010/main" val="32793945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AFC4BD90-6B13-4B25-84A4-1E477DD6BB6C}" type="datetime1">
              <a:rPr lang="zh-TW" altLang="en-US"/>
              <a:pPr>
                <a:defRPr/>
              </a:pPr>
              <a:t>2017/7/5</a:t>
            </a:fld>
            <a:endParaRPr lang="en-GB" altLang="zh-TW"/>
          </a:p>
        </p:txBody>
      </p:sp>
      <p:sp>
        <p:nvSpPr>
          <p:cNvPr id="3" name="Footer Placeholder 2"/>
          <p:cNvSpPr>
            <a:spLocks noGrp="1"/>
          </p:cNvSpPr>
          <p:nvPr>
            <p:ph type="ftr" sz="quarter" idx="11"/>
          </p:nvPr>
        </p:nvSpPr>
        <p:spPr/>
        <p:txBody>
          <a:bodyPr/>
          <a:lstStyle>
            <a:lvl1pPr>
              <a:defRPr/>
            </a:lvl1pPr>
          </a:lstStyle>
          <a:p>
            <a:pPr>
              <a:defRPr/>
            </a:pPr>
            <a:endParaRPr lang="en-GB" altLang="zh-TW"/>
          </a:p>
        </p:txBody>
      </p:sp>
      <p:sp>
        <p:nvSpPr>
          <p:cNvPr id="4" name="Slide Number Placeholder 3"/>
          <p:cNvSpPr>
            <a:spLocks noGrp="1"/>
          </p:cNvSpPr>
          <p:nvPr>
            <p:ph type="sldNum" sz="quarter" idx="12"/>
          </p:nvPr>
        </p:nvSpPr>
        <p:spPr>
          <a:xfrm>
            <a:off x="8570913" y="6480175"/>
            <a:ext cx="573087" cy="365125"/>
          </a:xfrm>
        </p:spPr>
        <p:txBody>
          <a:bodyPr/>
          <a:lstStyle>
            <a:lvl1pPr>
              <a:defRPr sz="2000" b="1">
                <a:latin typeface="標楷體" panose="03000509000000000000" pitchFamily="65" charset="-120"/>
                <a:ea typeface="標楷體" panose="03000509000000000000" pitchFamily="65" charset="-120"/>
              </a:defRPr>
            </a:lvl1pPr>
          </a:lstStyle>
          <a:p>
            <a:pPr>
              <a:defRPr/>
            </a:pPr>
            <a:fld id="{1B6828D9-3DC5-474E-9EB7-05EC5AB64884}" type="slidenum">
              <a:rPr lang="en-GB" altLang="zh-TW"/>
              <a:pPr>
                <a:defRPr/>
              </a:pPr>
              <a:t>‹#›</a:t>
            </a:fld>
            <a:endParaRPr lang="en-GB" altLang="zh-TW" dirty="0"/>
          </a:p>
        </p:txBody>
      </p:sp>
    </p:spTree>
    <p:extLst>
      <p:ext uri="{BB962C8B-B14F-4D97-AF65-F5344CB8AC3E}">
        <p14:creationId xmlns:p14="http://schemas.microsoft.com/office/powerpoint/2010/main" val="20927708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685331" y="609600"/>
            <a:ext cx="2951766" cy="2023252"/>
          </a:xfrm>
        </p:spPr>
        <p:txBody>
          <a:bodyPr anchor="b"/>
          <a:lstStyle>
            <a:lvl1pPr algn="ctr">
              <a:defRPr sz="3200"/>
            </a:lvl1pPr>
          </a:lstStyle>
          <a:p>
            <a:r>
              <a:rPr lang="zh-TW" altLang="en-US" smtClean="0"/>
              <a:t>按一下以編輯母片標題樣式</a:t>
            </a:r>
            <a:endParaRPr lang="en-US" dirty="0"/>
          </a:p>
        </p:txBody>
      </p:sp>
      <p:sp>
        <p:nvSpPr>
          <p:cNvPr id="10" name="Content Placeholder 2"/>
          <p:cNvSpPr>
            <a:spLocks noGrp="1"/>
          </p:cNvSpPr>
          <p:nvPr>
            <p:ph sz="quarter" idx="13"/>
          </p:nvPr>
        </p:nvSpPr>
        <p:spPr>
          <a:xfrm>
            <a:off x="3808547" y="609601"/>
            <a:ext cx="4650122" cy="5181599"/>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Text Placeholder 3"/>
          <p:cNvSpPr>
            <a:spLocks noGrp="1"/>
          </p:cNvSpPr>
          <p:nvPr>
            <p:ph type="body" sz="half" idx="2"/>
          </p:nvPr>
        </p:nvSpPr>
        <p:spPr>
          <a:xfrm>
            <a:off x="685331" y="2632852"/>
            <a:ext cx="2951767"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3"/>
          <p:cNvSpPr>
            <a:spLocks noGrp="1"/>
          </p:cNvSpPr>
          <p:nvPr>
            <p:ph type="dt" sz="half" idx="14"/>
          </p:nvPr>
        </p:nvSpPr>
        <p:spPr/>
        <p:txBody>
          <a:bodyPr/>
          <a:lstStyle>
            <a:lvl1pPr>
              <a:defRPr/>
            </a:lvl1pPr>
          </a:lstStyle>
          <a:p>
            <a:pPr>
              <a:defRPr/>
            </a:pPr>
            <a:fld id="{11CF624E-FDAB-407D-8680-E712CDC6EA15}" type="datetime1">
              <a:rPr lang="zh-TW" altLang="en-US"/>
              <a:pPr>
                <a:defRPr/>
              </a:pPr>
              <a:t>2017/7/5</a:t>
            </a:fld>
            <a:endParaRPr lang="en-GB" altLang="zh-TW"/>
          </a:p>
        </p:txBody>
      </p:sp>
      <p:sp>
        <p:nvSpPr>
          <p:cNvPr id="6" name="Footer Placeholder 4"/>
          <p:cNvSpPr>
            <a:spLocks noGrp="1"/>
          </p:cNvSpPr>
          <p:nvPr>
            <p:ph type="ftr" sz="quarter" idx="15"/>
          </p:nvPr>
        </p:nvSpPr>
        <p:spPr/>
        <p:txBody>
          <a:bodyPr/>
          <a:lstStyle>
            <a:lvl1pPr>
              <a:defRPr/>
            </a:lvl1pPr>
          </a:lstStyle>
          <a:p>
            <a:pPr>
              <a:defRPr/>
            </a:pPr>
            <a:endParaRPr lang="en-GB" altLang="zh-TW"/>
          </a:p>
        </p:txBody>
      </p:sp>
      <p:sp>
        <p:nvSpPr>
          <p:cNvPr id="7" name="Slide Number Placeholder 5"/>
          <p:cNvSpPr>
            <a:spLocks noGrp="1"/>
          </p:cNvSpPr>
          <p:nvPr>
            <p:ph type="sldNum" sz="quarter" idx="16"/>
          </p:nvPr>
        </p:nvSpPr>
        <p:spPr/>
        <p:txBody>
          <a:bodyPr/>
          <a:lstStyle>
            <a:lvl1pPr>
              <a:defRPr/>
            </a:lvl1pPr>
          </a:lstStyle>
          <a:p>
            <a:pPr>
              <a:defRPr/>
            </a:pPr>
            <a:fld id="{90A4CFFF-DE1B-44DC-B2AD-642E78ED0526}" type="slidenum">
              <a:rPr lang="en-GB" altLang="zh-TW"/>
              <a:pPr>
                <a:defRPr/>
              </a:pPr>
              <a:t>‹#›</a:t>
            </a:fld>
            <a:endParaRPr lang="en-GB" altLang="zh-TW" dirty="0"/>
          </a:p>
        </p:txBody>
      </p:sp>
    </p:spTree>
    <p:extLst>
      <p:ext uri="{BB962C8B-B14F-4D97-AF65-F5344CB8AC3E}">
        <p14:creationId xmlns:p14="http://schemas.microsoft.com/office/powerpoint/2010/main" val="5312363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685332" y="609600"/>
            <a:ext cx="4129618" cy="2023254"/>
          </a:xfrm>
        </p:spPr>
        <p:txBody>
          <a:bodyPr anchor="b"/>
          <a:lstStyle>
            <a:lvl1pPr algn="ctr">
              <a:defRPr sz="3200"/>
            </a:lvl1pPr>
          </a:lstStyle>
          <a:p>
            <a:r>
              <a:rPr lang="zh-TW" altLang="en-US" smtClean="0"/>
              <a:t>按一下以編輯母片標題樣式</a:t>
            </a:r>
            <a:endParaRPr lang="en-US" dirty="0"/>
          </a:p>
        </p:txBody>
      </p:sp>
      <p:sp>
        <p:nvSpPr>
          <p:cNvPr id="3" name="Picture Placeholder 2"/>
          <p:cNvSpPr>
            <a:spLocks noGrp="1" noChangeAspect="1"/>
          </p:cNvSpPr>
          <p:nvPr>
            <p:ph type="pic" idx="1"/>
          </p:nvPr>
        </p:nvSpPr>
        <p:spPr>
          <a:xfrm>
            <a:off x="5004270" y="609601"/>
            <a:ext cx="3005851"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smtClean="0"/>
              <a:t>按一下圖示以新增圖片</a:t>
            </a:r>
            <a:endParaRPr lang="en-US" noProof="0" dirty="0"/>
          </a:p>
        </p:txBody>
      </p:sp>
      <p:sp>
        <p:nvSpPr>
          <p:cNvPr id="4" name="Text Placeholder 3"/>
          <p:cNvSpPr>
            <a:spLocks noGrp="1"/>
          </p:cNvSpPr>
          <p:nvPr>
            <p:ph type="body" sz="half" idx="2"/>
          </p:nvPr>
        </p:nvSpPr>
        <p:spPr>
          <a:xfrm>
            <a:off x="685346" y="2632853"/>
            <a:ext cx="4129604"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lvl1pPr>
              <a:defRPr/>
            </a:lvl1pPr>
          </a:lstStyle>
          <a:p>
            <a:pPr>
              <a:defRPr/>
            </a:pPr>
            <a:fld id="{CA5E8C6E-6ECA-4079-9279-40C6F2021B57}" type="datetime1">
              <a:rPr lang="zh-TW" altLang="en-US"/>
              <a:pPr>
                <a:defRPr/>
              </a:pPr>
              <a:t>2017/7/5</a:t>
            </a:fld>
            <a:endParaRPr lang="en-GB" altLang="zh-TW"/>
          </a:p>
        </p:txBody>
      </p:sp>
      <p:sp>
        <p:nvSpPr>
          <p:cNvPr id="6" name="Footer Placeholder 5"/>
          <p:cNvSpPr>
            <a:spLocks noGrp="1"/>
          </p:cNvSpPr>
          <p:nvPr>
            <p:ph type="ftr" sz="quarter" idx="11"/>
          </p:nvPr>
        </p:nvSpPr>
        <p:spPr/>
        <p:txBody>
          <a:bodyPr/>
          <a:lstStyle>
            <a:lvl1pPr>
              <a:defRPr/>
            </a:lvl1pPr>
          </a:lstStyle>
          <a:p>
            <a:pPr>
              <a:defRPr/>
            </a:pPr>
            <a:endParaRPr lang="en-GB" altLang="zh-TW"/>
          </a:p>
        </p:txBody>
      </p:sp>
      <p:sp>
        <p:nvSpPr>
          <p:cNvPr id="7" name="Slide Number Placeholder 6"/>
          <p:cNvSpPr>
            <a:spLocks noGrp="1"/>
          </p:cNvSpPr>
          <p:nvPr>
            <p:ph type="sldNum" sz="quarter" idx="12"/>
          </p:nvPr>
        </p:nvSpPr>
        <p:spPr/>
        <p:txBody>
          <a:bodyPr/>
          <a:lstStyle>
            <a:lvl1pPr>
              <a:defRPr sz="2000" b="1">
                <a:latin typeface="標楷體" panose="03000509000000000000" pitchFamily="65" charset="-120"/>
                <a:ea typeface="標楷體" panose="03000509000000000000" pitchFamily="65" charset="-120"/>
              </a:defRPr>
            </a:lvl1pPr>
          </a:lstStyle>
          <a:p>
            <a:pPr>
              <a:defRPr/>
            </a:pPr>
            <a:fld id="{2E03BA1F-CE19-496F-B27D-AED1B90D271A}" type="slidenum">
              <a:rPr lang="en-GB" altLang="zh-TW"/>
              <a:pPr>
                <a:defRPr/>
              </a:pPr>
              <a:t>‹#›</a:t>
            </a:fld>
            <a:endParaRPr lang="en-GB" altLang="zh-TW" dirty="0"/>
          </a:p>
        </p:txBody>
      </p:sp>
    </p:spTree>
    <p:extLst>
      <p:ext uri="{BB962C8B-B14F-4D97-AF65-F5344CB8AC3E}">
        <p14:creationId xmlns:p14="http://schemas.microsoft.com/office/powerpoint/2010/main" val="10748896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全景圖片 (含標題)">
    <p:spTree>
      <p:nvGrpSpPr>
        <p:cNvPr id="1" name=""/>
        <p:cNvGrpSpPr/>
        <p:nvPr/>
      </p:nvGrpSpPr>
      <p:grpSpPr>
        <a:xfrm>
          <a:off x="0" y="0"/>
          <a:ext cx="0" cy="0"/>
          <a:chOff x="0" y="0"/>
          <a:chExt cx="0" cy="0"/>
        </a:xfrm>
      </p:grpSpPr>
      <p:sp>
        <p:nvSpPr>
          <p:cNvPr id="2" name="Title 1"/>
          <p:cNvSpPr>
            <a:spLocks noGrp="1"/>
          </p:cNvSpPr>
          <p:nvPr>
            <p:ph type="title"/>
          </p:nvPr>
        </p:nvSpPr>
        <p:spPr>
          <a:xfrm>
            <a:off x="685346" y="4289374"/>
            <a:ext cx="7773324" cy="811610"/>
          </a:xfrm>
        </p:spPr>
        <p:txBody>
          <a:bodyPr anchor="b"/>
          <a:lstStyle>
            <a:lvl1pPr>
              <a:defRPr sz="3200"/>
            </a:lvl1pPr>
          </a:lstStyle>
          <a:p>
            <a:r>
              <a:rPr lang="zh-TW" altLang="en-US" smtClean="0"/>
              <a:t>按一下以編輯母片標題樣式</a:t>
            </a:r>
            <a:endParaRPr lang="en-US" dirty="0"/>
          </a:p>
        </p:txBody>
      </p:sp>
      <p:sp>
        <p:nvSpPr>
          <p:cNvPr id="3" name="Picture Placeholder 2"/>
          <p:cNvSpPr>
            <a:spLocks noGrp="1" noChangeAspect="1"/>
          </p:cNvSpPr>
          <p:nvPr>
            <p:ph type="pic" idx="1"/>
          </p:nvPr>
        </p:nvSpPr>
        <p:spPr>
          <a:xfrm>
            <a:off x="888558" y="698261"/>
            <a:ext cx="7366899"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smtClean="0"/>
              <a:t>按一下圖示以新增圖片</a:t>
            </a:r>
            <a:endParaRPr lang="en-US" noProof="0" dirty="0"/>
          </a:p>
        </p:txBody>
      </p:sp>
      <p:sp>
        <p:nvSpPr>
          <p:cNvPr id="4" name="Text Placeholder 3"/>
          <p:cNvSpPr>
            <a:spLocks noGrp="1"/>
          </p:cNvSpPr>
          <p:nvPr>
            <p:ph type="body" sz="half" idx="2"/>
          </p:nvPr>
        </p:nvSpPr>
        <p:spPr>
          <a:xfrm>
            <a:off x="685331" y="5108728"/>
            <a:ext cx="7773339"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lvl1pPr>
              <a:defRPr/>
            </a:lvl1pPr>
          </a:lstStyle>
          <a:p>
            <a:pPr>
              <a:defRPr/>
            </a:pPr>
            <a:fld id="{4F7F0E3B-21BF-4701-B0F1-471CC55BDAA5}" type="datetime1">
              <a:rPr lang="zh-TW" altLang="en-US"/>
              <a:pPr>
                <a:defRPr/>
              </a:pPr>
              <a:t>2017/7/5</a:t>
            </a:fld>
            <a:endParaRPr lang="en-GB" altLang="zh-TW"/>
          </a:p>
        </p:txBody>
      </p:sp>
      <p:sp>
        <p:nvSpPr>
          <p:cNvPr id="6" name="Footer Placeholder 5"/>
          <p:cNvSpPr>
            <a:spLocks noGrp="1"/>
          </p:cNvSpPr>
          <p:nvPr>
            <p:ph type="ftr" sz="quarter" idx="11"/>
          </p:nvPr>
        </p:nvSpPr>
        <p:spPr/>
        <p:txBody>
          <a:bodyPr/>
          <a:lstStyle>
            <a:lvl1pPr>
              <a:defRPr/>
            </a:lvl1pPr>
          </a:lstStyle>
          <a:p>
            <a:pPr>
              <a:defRPr/>
            </a:pPr>
            <a:endParaRPr lang="en-GB" altLang="zh-TW"/>
          </a:p>
        </p:txBody>
      </p:sp>
      <p:sp>
        <p:nvSpPr>
          <p:cNvPr id="7" name="Slide Number Placeholder 6"/>
          <p:cNvSpPr>
            <a:spLocks noGrp="1"/>
          </p:cNvSpPr>
          <p:nvPr>
            <p:ph type="sldNum" sz="quarter" idx="12"/>
          </p:nvPr>
        </p:nvSpPr>
        <p:spPr>
          <a:xfrm>
            <a:off x="8551863" y="6492875"/>
            <a:ext cx="573087" cy="365125"/>
          </a:xfrm>
        </p:spPr>
        <p:txBody>
          <a:bodyPr/>
          <a:lstStyle>
            <a:lvl1pPr>
              <a:defRPr sz="2000" b="1">
                <a:latin typeface="標楷體" panose="03000509000000000000" pitchFamily="65" charset="-120"/>
                <a:ea typeface="標楷體" panose="03000509000000000000" pitchFamily="65" charset="-120"/>
              </a:defRPr>
            </a:lvl1pPr>
          </a:lstStyle>
          <a:p>
            <a:pPr>
              <a:defRPr/>
            </a:pPr>
            <a:fld id="{E02B8724-322E-417C-8E4C-1E0D7A0806FE}" type="slidenum">
              <a:rPr lang="en-GB" altLang="zh-TW"/>
              <a:pPr>
                <a:defRPr/>
              </a:pPr>
              <a:t>‹#›</a:t>
            </a:fld>
            <a:endParaRPr lang="en-GB" altLang="zh-TW" dirty="0"/>
          </a:p>
        </p:txBody>
      </p:sp>
    </p:spTree>
    <p:extLst>
      <p:ext uri="{BB962C8B-B14F-4D97-AF65-F5344CB8AC3E}">
        <p14:creationId xmlns:p14="http://schemas.microsoft.com/office/powerpoint/2010/main" val="1889502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標題與說明文字">
    <p:spTree>
      <p:nvGrpSpPr>
        <p:cNvPr id="1" name=""/>
        <p:cNvGrpSpPr/>
        <p:nvPr/>
      </p:nvGrpSpPr>
      <p:grpSpPr>
        <a:xfrm>
          <a:off x="0" y="0"/>
          <a:ext cx="0" cy="0"/>
          <a:chOff x="0" y="0"/>
          <a:chExt cx="0" cy="0"/>
        </a:xfrm>
      </p:grpSpPr>
      <p:sp>
        <p:nvSpPr>
          <p:cNvPr id="2" name="Title 1"/>
          <p:cNvSpPr>
            <a:spLocks noGrp="1"/>
          </p:cNvSpPr>
          <p:nvPr>
            <p:ph type="title"/>
          </p:nvPr>
        </p:nvSpPr>
        <p:spPr>
          <a:xfrm>
            <a:off x="685331" y="609600"/>
            <a:ext cx="7773339" cy="3427245"/>
          </a:xfrm>
        </p:spPr>
        <p:txBody>
          <a:bodyPr/>
          <a:lstStyle>
            <a:lvl1pPr algn="ctr">
              <a:defRPr sz="3200"/>
            </a:lvl1pPr>
          </a:lstStyle>
          <a:p>
            <a:r>
              <a:rPr lang="zh-TW" altLang="en-US" smtClean="0"/>
              <a:t>按一下以編輯母片標題樣式</a:t>
            </a:r>
            <a:endParaRPr lang="en-US" dirty="0"/>
          </a:p>
        </p:txBody>
      </p:sp>
      <p:sp>
        <p:nvSpPr>
          <p:cNvPr id="4" name="Text Placeholder 3"/>
          <p:cNvSpPr>
            <a:spLocks noGrp="1"/>
          </p:cNvSpPr>
          <p:nvPr>
            <p:ph type="body" sz="half" idx="2"/>
          </p:nvPr>
        </p:nvSpPr>
        <p:spPr>
          <a:xfrm>
            <a:off x="685331" y="4204821"/>
            <a:ext cx="7773339"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lvl1pPr>
              <a:defRPr/>
            </a:lvl1pPr>
          </a:lstStyle>
          <a:p>
            <a:pPr>
              <a:defRPr/>
            </a:pPr>
            <a:fld id="{0609485B-FB9D-4084-8D35-6485F51CBB6D}" type="datetime1">
              <a:rPr lang="zh-TW" altLang="en-US"/>
              <a:pPr>
                <a:defRPr/>
              </a:pPr>
              <a:t>2017/7/5</a:t>
            </a:fld>
            <a:endParaRPr lang="en-GB" altLang="zh-TW"/>
          </a:p>
        </p:txBody>
      </p:sp>
      <p:sp>
        <p:nvSpPr>
          <p:cNvPr id="6" name="Footer Placeholder 5"/>
          <p:cNvSpPr>
            <a:spLocks noGrp="1"/>
          </p:cNvSpPr>
          <p:nvPr>
            <p:ph type="ftr" sz="quarter" idx="11"/>
          </p:nvPr>
        </p:nvSpPr>
        <p:spPr/>
        <p:txBody>
          <a:bodyPr/>
          <a:lstStyle>
            <a:lvl1pPr>
              <a:defRPr/>
            </a:lvl1pPr>
          </a:lstStyle>
          <a:p>
            <a:pPr>
              <a:defRPr/>
            </a:pPr>
            <a:endParaRPr lang="en-GB" altLang="zh-TW"/>
          </a:p>
        </p:txBody>
      </p:sp>
      <p:sp>
        <p:nvSpPr>
          <p:cNvPr id="7" name="Slide Number Placeholder 6"/>
          <p:cNvSpPr>
            <a:spLocks noGrp="1"/>
          </p:cNvSpPr>
          <p:nvPr>
            <p:ph type="sldNum" sz="quarter" idx="12"/>
          </p:nvPr>
        </p:nvSpPr>
        <p:spPr/>
        <p:txBody>
          <a:bodyPr/>
          <a:lstStyle>
            <a:lvl1pPr>
              <a:defRPr sz="2000" b="1">
                <a:latin typeface="標楷體" panose="03000509000000000000" pitchFamily="65" charset="-120"/>
                <a:ea typeface="標楷體" panose="03000509000000000000" pitchFamily="65" charset="-120"/>
              </a:defRPr>
            </a:lvl1pPr>
          </a:lstStyle>
          <a:p>
            <a:pPr>
              <a:defRPr/>
            </a:pPr>
            <a:fld id="{0C5824C1-5CF0-4800-B359-46B56BE8C1D4}" type="slidenum">
              <a:rPr lang="en-GB" altLang="zh-TW"/>
              <a:pPr>
                <a:defRPr/>
              </a:pPr>
              <a:t>‹#›</a:t>
            </a:fld>
            <a:endParaRPr lang="en-GB" altLang="zh-TW" dirty="0"/>
          </a:p>
        </p:txBody>
      </p:sp>
    </p:spTree>
    <p:extLst>
      <p:ext uri="{BB962C8B-B14F-4D97-AF65-F5344CB8AC3E}">
        <p14:creationId xmlns:p14="http://schemas.microsoft.com/office/powerpoint/2010/main" val="24714930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引述 (含標題)">
    <p:spTree>
      <p:nvGrpSpPr>
        <p:cNvPr id="1" name=""/>
        <p:cNvGrpSpPr/>
        <p:nvPr/>
      </p:nvGrpSpPr>
      <p:grpSpPr>
        <a:xfrm>
          <a:off x="0" y="0"/>
          <a:ext cx="0" cy="0"/>
          <a:chOff x="0" y="0"/>
          <a:chExt cx="0" cy="0"/>
        </a:xfrm>
      </p:grpSpPr>
      <p:sp>
        <p:nvSpPr>
          <p:cNvPr id="5" name="TextBox 10"/>
          <p:cNvSpPr txBox="1"/>
          <p:nvPr/>
        </p:nvSpPr>
        <p:spPr>
          <a:xfrm>
            <a:off x="738188" y="887413"/>
            <a:ext cx="546100" cy="585787"/>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defRPr/>
            </a:pPr>
            <a:r>
              <a:rPr lang="en-US" sz="8000" dirty="0">
                <a:solidFill>
                  <a:schemeClr val="tx1"/>
                </a:solidFill>
                <a:effectLst/>
              </a:rPr>
              <a:t>“</a:t>
            </a:r>
          </a:p>
        </p:txBody>
      </p:sp>
      <p:sp>
        <p:nvSpPr>
          <p:cNvPr id="6" name="TextBox 13"/>
          <p:cNvSpPr txBox="1"/>
          <p:nvPr/>
        </p:nvSpPr>
        <p:spPr>
          <a:xfrm>
            <a:off x="7850188" y="3119438"/>
            <a:ext cx="554037" cy="585787"/>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a:defRPr/>
            </a:pPr>
            <a:r>
              <a:rPr lang="en-US" sz="8000" dirty="0">
                <a:solidFill>
                  <a:schemeClr val="tx1"/>
                </a:solidFill>
                <a:effectLst/>
              </a:rPr>
              <a:t>”</a:t>
            </a:r>
          </a:p>
        </p:txBody>
      </p:sp>
      <p:sp>
        <p:nvSpPr>
          <p:cNvPr id="2" name="Title 1"/>
          <p:cNvSpPr>
            <a:spLocks noGrp="1"/>
          </p:cNvSpPr>
          <p:nvPr>
            <p:ph type="title"/>
          </p:nvPr>
        </p:nvSpPr>
        <p:spPr>
          <a:xfrm>
            <a:off x="1084659" y="872588"/>
            <a:ext cx="6977064" cy="2729915"/>
          </a:xfrm>
        </p:spPr>
        <p:txBody>
          <a:bodyPr/>
          <a:lstStyle>
            <a:lvl1pPr>
              <a:defRPr sz="3200"/>
            </a:lvl1pPr>
          </a:lstStyle>
          <a:p>
            <a:r>
              <a:rPr lang="zh-TW" altLang="en-US" smtClean="0"/>
              <a:t>按一下以編輯母片標題樣式</a:t>
            </a:r>
            <a:endParaRPr lang="en-US" dirty="0"/>
          </a:p>
        </p:txBody>
      </p:sp>
      <p:sp>
        <p:nvSpPr>
          <p:cNvPr id="12" name="Text Placeholder 3"/>
          <p:cNvSpPr>
            <a:spLocks noGrp="1"/>
          </p:cNvSpPr>
          <p:nvPr>
            <p:ph type="body" sz="half" idx="13"/>
          </p:nvPr>
        </p:nvSpPr>
        <p:spPr>
          <a:xfrm>
            <a:off x="1290484" y="3610032"/>
            <a:ext cx="6564224" cy="594788"/>
          </a:xfrm>
        </p:spPr>
        <p:txBody>
          <a:bodyPr anchor="t"/>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4" name="Text Placeholder 3"/>
          <p:cNvSpPr>
            <a:spLocks noGrp="1"/>
          </p:cNvSpPr>
          <p:nvPr>
            <p:ph type="body" sz="half" idx="2"/>
          </p:nvPr>
        </p:nvSpPr>
        <p:spPr>
          <a:xfrm>
            <a:off x="685331" y="4372797"/>
            <a:ext cx="7773339" cy="1421053"/>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7" name="Date Placeholder 4"/>
          <p:cNvSpPr>
            <a:spLocks noGrp="1"/>
          </p:cNvSpPr>
          <p:nvPr>
            <p:ph type="dt" sz="half" idx="14"/>
          </p:nvPr>
        </p:nvSpPr>
        <p:spPr/>
        <p:txBody>
          <a:bodyPr/>
          <a:lstStyle>
            <a:lvl1pPr>
              <a:defRPr/>
            </a:lvl1pPr>
          </a:lstStyle>
          <a:p>
            <a:pPr>
              <a:defRPr/>
            </a:pPr>
            <a:fld id="{21D8BDD2-AC50-4CF7-8ECD-C3ABC5BFE1DD}" type="datetime1">
              <a:rPr lang="zh-TW" altLang="en-US"/>
              <a:pPr>
                <a:defRPr/>
              </a:pPr>
              <a:t>2017/7/5</a:t>
            </a:fld>
            <a:endParaRPr lang="en-GB" altLang="zh-TW"/>
          </a:p>
        </p:txBody>
      </p:sp>
      <p:sp>
        <p:nvSpPr>
          <p:cNvPr id="8" name="Footer Placeholder 5"/>
          <p:cNvSpPr>
            <a:spLocks noGrp="1"/>
          </p:cNvSpPr>
          <p:nvPr>
            <p:ph type="ftr" sz="quarter" idx="15"/>
          </p:nvPr>
        </p:nvSpPr>
        <p:spPr/>
        <p:txBody>
          <a:bodyPr/>
          <a:lstStyle>
            <a:lvl1pPr>
              <a:defRPr/>
            </a:lvl1pPr>
          </a:lstStyle>
          <a:p>
            <a:pPr>
              <a:defRPr/>
            </a:pPr>
            <a:endParaRPr lang="en-GB" altLang="zh-TW"/>
          </a:p>
        </p:txBody>
      </p:sp>
      <p:sp>
        <p:nvSpPr>
          <p:cNvPr id="9" name="Slide Number Placeholder 6"/>
          <p:cNvSpPr>
            <a:spLocks noGrp="1"/>
          </p:cNvSpPr>
          <p:nvPr>
            <p:ph type="sldNum" sz="quarter" idx="16"/>
          </p:nvPr>
        </p:nvSpPr>
        <p:spPr/>
        <p:txBody>
          <a:bodyPr/>
          <a:lstStyle>
            <a:lvl1pPr>
              <a:defRPr sz="2000" b="1">
                <a:latin typeface="標楷體" panose="03000509000000000000" pitchFamily="65" charset="-120"/>
                <a:ea typeface="標楷體" panose="03000509000000000000" pitchFamily="65" charset="-120"/>
              </a:defRPr>
            </a:lvl1pPr>
          </a:lstStyle>
          <a:p>
            <a:pPr>
              <a:defRPr/>
            </a:pPr>
            <a:fld id="{9A16920C-101F-455E-9BC3-A82222ED63E8}" type="slidenum">
              <a:rPr lang="en-GB" altLang="zh-TW"/>
              <a:pPr>
                <a:defRPr/>
              </a:pPr>
              <a:t>‹#›</a:t>
            </a:fld>
            <a:endParaRPr lang="en-GB" altLang="zh-TW" dirty="0"/>
          </a:p>
        </p:txBody>
      </p:sp>
    </p:spTree>
    <p:extLst>
      <p:ext uri="{BB962C8B-B14F-4D97-AF65-F5344CB8AC3E}">
        <p14:creationId xmlns:p14="http://schemas.microsoft.com/office/powerpoint/2010/main" val="11717505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685331" y="2138722"/>
            <a:ext cx="7773339" cy="2511835"/>
          </a:xfrm>
        </p:spPr>
        <p:txBody>
          <a:bodyPr anchor="b"/>
          <a:lstStyle>
            <a:lvl1pPr algn="ctr">
              <a:defRPr sz="3200"/>
            </a:lvl1pPr>
          </a:lstStyle>
          <a:p>
            <a:r>
              <a:rPr lang="zh-TW" altLang="en-US" smtClean="0"/>
              <a:t>按一下以編輯母片標題樣式</a:t>
            </a:r>
            <a:endParaRPr lang="en-US" dirty="0"/>
          </a:p>
        </p:txBody>
      </p:sp>
      <p:sp>
        <p:nvSpPr>
          <p:cNvPr id="4" name="Text Placeholder 3"/>
          <p:cNvSpPr>
            <a:spLocks noGrp="1"/>
          </p:cNvSpPr>
          <p:nvPr>
            <p:ph type="body" sz="half" idx="2"/>
          </p:nvPr>
        </p:nvSpPr>
        <p:spPr>
          <a:xfrm>
            <a:off x="685331" y="4662335"/>
            <a:ext cx="777333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lvl1pPr>
              <a:defRPr/>
            </a:lvl1pPr>
          </a:lstStyle>
          <a:p>
            <a:pPr>
              <a:defRPr/>
            </a:pPr>
            <a:fld id="{01257903-2D59-439D-BB3C-763E2B5DEA96}" type="datetime1">
              <a:rPr lang="zh-TW" altLang="en-US"/>
              <a:pPr>
                <a:defRPr/>
              </a:pPr>
              <a:t>2017/7/5</a:t>
            </a:fld>
            <a:endParaRPr lang="en-GB" altLang="zh-TW"/>
          </a:p>
        </p:txBody>
      </p:sp>
      <p:sp>
        <p:nvSpPr>
          <p:cNvPr id="6" name="Footer Placeholder 5"/>
          <p:cNvSpPr>
            <a:spLocks noGrp="1"/>
          </p:cNvSpPr>
          <p:nvPr>
            <p:ph type="ftr" sz="quarter" idx="11"/>
          </p:nvPr>
        </p:nvSpPr>
        <p:spPr/>
        <p:txBody>
          <a:bodyPr/>
          <a:lstStyle>
            <a:lvl1pPr>
              <a:defRPr/>
            </a:lvl1pPr>
          </a:lstStyle>
          <a:p>
            <a:pPr>
              <a:defRPr/>
            </a:pPr>
            <a:endParaRPr lang="en-GB" altLang="zh-TW"/>
          </a:p>
        </p:txBody>
      </p:sp>
      <p:sp>
        <p:nvSpPr>
          <p:cNvPr id="7" name="Slide Number Placeholder 6"/>
          <p:cNvSpPr>
            <a:spLocks noGrp="1"/>
          </p:cNvSpPr>
          <p:nvPr>
            <p:ph type="sldNum" sz="quarter" idx="12"/>
          </p:nvPr>
        </p:nvSpPr>
        <p:spPr/>
        <p:txBody>
          <a:bodyPr/>
          <a:lstStyle>
            <a:lvl1pPr>
              <a:defRPr sz="2000" b="1">
                <a:latin typeface="標楷體" panose="03000509000000000000" pitchFamily="65" charset="-120"/>
                <a:ea typeface="標楷體" panose="03000509000000000000" pitchFamily="65" charset="-120"/>
              </a:defRPr>
            </a:lvl1pPr>
          </a:lstStyle>
          <a:p>
            <a:pPr>
              <a:defRPr/>
            </a:pPr>
            <a:fld id="{D4D191A9-4FCE-4797-939A-F19EA67ED60C}" type="slidenum">
              <a:rPr lang="en-GB" altLang="zh-TW"/>
              <a:pPr>
                <a:defRPr/>
              </a:pPr>
              <a:t>‹#›</a:t>
            </a:fld>
            <a:endParaRPr lang="en-GB" altLang="zh-TW" dirty="0"/>
          </a:p>
        </p:txBody>
      </p:sp>
    </p:spTree>
    <p:extLst>
      <p:ext uri="{BB962C8B-B14F-4D97-AF65-F5344CB8AC3E}">
        <p14:creationId xmlns:p14="http://schemas.microsoft.com/office/powerpoint/2010/main" val="19657272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欄">
    <p:spTree>
      <p:nvGrpSpPr>
        <p:cNvPr id="1" name=""/>
        <p:cNvGrpSpPr/>
        <p:nvPr/>
      </p:nvGrpSpPr>
      <p:grpSpPr>
        <a:xfrm>
          <a:off x="0" y="0"/>
          <a:ext cx="0" cy="0"/>
          <a:chOff x="0" y="0"/>
          <a:chExt cx="0" cy="0"/>
        </a:xfrm>
      </p:grpSpPr>
      <p:sp>
        <p:nvSpPr>
          <p:cNvPr id="15" name="Title 1"/>
          <p:cNvSpPr>
            <a:spLocks noGrp="1"/>
          </p:cNvSpPr>
          <p:nvPr>
            <p:ph type="title"/>
          </p:nvPr>
        </p:nvSpPr>
        <p:spPr>
          <a:xfrm>
            <a:off x="685331" y="609600"/>
            <a:ext cx="7773339" cy="1605094"/>
          </a:xfrm>
        </p:spPr>
        <p:txBody>
          <a:bodyPr/>
          <a:lstStyle/>
          <a:p>
            <a:r>
              <a:rPr lang="zh-TW" altLang="en-US" smtClean="0"/>
              <a:t>按一下以編輯母片標題樣式</a:t>
            </a:r>
            <a:endParaRPr lang="en-US" dirty="0"/>
          </a:p>
        </p:txBody>
      </p:sp>
      <p:sp>
        <p:nvSpPr>
          <p:cNvPr id="7" name="Text Placeholder 2"/>
          <p:cNvSpPr>
            <a:spLocks noGrp="1"/>
          </p:cNvSpPr>
          <p:nvPr>
            <p:ph type="body" idx="1"/>
          </p:nvPr>
        </p:nvSpPr>
        <p:spPr>
          <a:xfrm>
            <a:off x="685331" y="2367093"/>
            <a:ext cx="2474232"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8" name="Text Placeholder 3"/>
          <p:cNvSpPr>
            <a:spLocks noGrp="1"/>
          </p:cNvSpPr>
          <p:nvPr>
            <p:ph type="body" sz="half" idx="15"/>
          </p:nvPr>
        </p:nvSpPr>
        <p:spPr>
          <a:xfrm>
            <a:off x="685331" y="2943356"/>
            <a:ext cx="2474232" cy="2847845"/>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9" name="Text Placeholder 4"/>
          <p:cNvSpPr>
            <a:spLocks noGrp="1"/>
          </p:cNvSpPr>
          <p:nvPr>
            <p:ph type="body" sz="quarter" idx="3"/>
          </p:nvPr>
        </p:nvSpPr>
        <p:spPr>
          <a:xfrm>
            <a:off x="3339292" y="2367093"/>
            <a:ext cx="2468641"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10" name="Text Placeholder 3"/>
          <p:cNvSpPr>
            <a:spLocks noGrp="1"/>
          </p:cNvSpPr>
          <p:nvPr>
            <p:ph type="body" sz="half" idx="16"/>
          </p:nvPr>
        </p:nvSpPr>
        <p:spPr>
          <a:xfrm>
            <a:off x="3331012" y="2943356"/>
            <a:ext cx="2477513" cy="2847845"/>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11" name="Text Placeholder 4"/>
          <p:cNvSpPr>
            <a:spLocks noGrp="1"/>
          </p:cNvSpPr>
          <p:nvPr>
            <p:ph type="body" sz="quarter" idx="13"/>
          </p:nvPr>
        </p:nvSpPr>
        <p:spPr>
          <a:xfrm>
            <a:off x="5979974" y="2367093"/>
            <a:ext cx="2478696"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12" name="Text Placeholder 3"/>
          <p:cNvSpPr>
            <a:spLocks noGrp="1"/>
          </p:cNvSpPr>
          <p:nvPr>
            <p:ph type="body" sz="half" idx="17"/>
          </p:nvPr>
        </p:nvSpPr>
        <p:spPr>
          <a:xfrm>
            <a:off x="5979974" y="2943356"/>
            <a:ext cx="2478696" cy="2847845"/>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13" name="Date Placeholder 2"/>
          <p:cNvSpPr>
            <a:spLocks noGrp="1"/>
          </p:cNvSpPr>
          <p:nvPr>
            <p:ph type="dt" sz="half" idx="18"/>
          </p:nvPr>
        </p:nvSpPr>
        <p:spPr/>
        <p:txBody>
          <a:bodyPr/>
          <a:lstStyle>
            <a:lvl1pPr>
              <a:defRPr/>
            </a:lvl1pPr>
          </a:lstStyle>
          <a:p>
            <a:pPr>
              <a:defRPr/>
            </a:pPr>
            <a:fld id="{2E14B68B-E388-49B6-8B6A-E34F8BC230A0}" type="datetime1">
              <a:rPr lang="zh-TW" altLang="en-US"/>
              <a:pPr>
                <a:defRPr/>
              </a:pPr>
              <a:t>2017/7/5</a:t>
            </a:fld>
            <a:endParaRPr lang="en-GB" altLang="zh-TW"/>
          </a:p>
        </p:txBody>
      </p:sp>
      <p:sp>
        <p:nvSpPr>
          <p:cNvPr id="14" name="Footer Placeholder 3"/>
          <p:cNvSpPr>
            <a:spLocks noGrp="1"/>
          </p:cNvSpPr>
          <p:nvPr>
            <p:ph type="ftr" sz="quarter" idx="19"/>
          </p:nvPr>
        </p:nvSpPr>
        <p:spPr/>
        <p:txBody>
          <a:bodyPr/>
          <a:lstStyle>
            <a:lvl1pPr>
              <a:defRPr/>
            </a:lvl1pPr>
          </a:lstStyle>
          <a:p>
            <a:pPr>
              <a:defRPr/>
            </a:pPr>
            <a:endParaRPr lang="en-GB" altLang="zh-TW"/>
          </a:p>
        </p:txBody>
      </p:sp>
      <p:sp>
        <p:nvSpPr>
          <p:cNvPr id="16" name="Slide Number Placeholder 4"/>
          <p:cNvSpPr>
            <a:spLocks noGrp="1"/>
          </p:cNvSpPr>
          <p:nvPr>
            <p:ph type="sldNum" sz="quarter" idx="20"/>
          </p:nvPr>
        </p:nvSpPr>
        <p:spPr/>
        <p:txBody>
          <a:bodyPr/>
          <a:lstStyle>
            <a:lvl1pPr>
              <a:defRPr sz="2000" b="1" i="0">
                <a:latin typeface="標楷體" panose="03000509000000000000" pitchFamily="65" charset="-120"/>
                <a:ea typeface="標楷體" panose="03000509000000000000" pitchFamily="65" charset="-120"/>
              </a:defRPr>
            </a:lvl1pPr>
          </a:lstStyle>
          <a:p>
            <a:pPr>
              <a:defRPr/>
            </a:pPr>
            <a:fld id="{C907F144-5F3C-4D80-B551-7D3C6AA29E3F}" type="slidenum">
              <a:rPr lang="en-GB" altLang="zh-TW"/>
              <a:pPr>
                <a:defRPr/>
              </a:pPr>
              <a:t>‹#›</a:t>
            </a:fld>
            <a:endParaRPr lang="en-GB" altLang="zh-TW" dirty="0"/>
          </a:p>
        </p:txBody>
      </p:sp>
    </p:spTree>
    <p:extLst>
      <p:ext uri="{BB962C8B-B14F-4D97-AF65-F5344CB8AC3E}">
        <p14:creationId xmlns:p14="http://schemas.microsoft.com/office/powerpoint/2010/main" val="6926741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圖片欄">
    <p:spTree>
      <p:nvGrpSpPr>
        <p:cNvPr id="1" name=""/>
        <p:cNvGrpSpPr/>
        <p:nvPr/>
      </p:nvGrpSpPr>
      <p:grpSpPr>
        <a:xfrm>
          <a:off x="0" y="0"/>
          <a:ext cx="0" cy="0"/>
          <a:chOff x="0" y="0"/>
          <a:chExt cx="0" cy="0"/>
        </a:xfrm>
      </p:grpSpPr>
      <p:sp>
        <p:nvSpPr>
          <p:cNvPr id="30" name="Title 1"/>
          <p:cNvSpPr>
            <a:spLocks noGrp="1"/>
          </p:cNvSpPr>
          <p:nvPr>
            <p:ph type="title"/>
          </p:nvPr>
        </p:nvSpPr>
        <p:spPr>
          <a:xfrm>
            <a:off x="685331" y="610772"/>
            <a:ext cx="7773339" cy="1603922"/>
          </a:xfrm>
        </p:spPr>
        <p:txBody>
          <a:bodyPr/>
          <a:lstStyle/>
          <a:p>
            <a:r>
              <a:rPr lang="zh-TW" altLang="en-US" smtClean="0"/>
              <a:t>按一下以編輯母片標題樣式</a:t>
            </a:r>
            <a:endParaRPr lang="en-US" dirty="0"/>
          </a:p>
        </p:txBody>
      </p:sp>
      <p:sp>
        <p:nvSpPr>
          <p:cNvPr id="19" name="Text Placeholder 2"/>
          <p:cNvSpPr>
            <a:spLocks noGrp="1"/>
          </p:cNvSpPr>
          <p:nvPr>
            <p:ph type="body" idx="1"/>
          </p:nvPr>
        </p:nvSpPr>
        <p:spPr>
          <a:xfrm>
            <a:off x="685331" y="4204820"/>
            <a:ext cx="2472307"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20" name="Picture Placeholder 2"/>
          <p:cNvSpPr>
            <a:spLocks noGrp="1" noChangeAspect="1"/>
          </p:cNvSpPr>
          <p:nvPr>
            <p:ph type="pic" idx="15"/>
          </p:nvPr>
        </p:nvSpPr>
        <p:spPr>
          <a:xfrm>
            <a:off x="685331" y="2367093"/>
            <a:ext cx="2472307"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TW" altLang="en-US" noProof="0" smtClean="0"/>
              <a:t>按一下圖示以新增圖片</a:t>
            </a:r>
            <a:endParaRPr lang="en-US" noProof="0" dirty="0"/>
          </a:p>
        </p:txBody>
      </p:sp>
      <p:sp>
        <p:nvSpPr>
          <p:cNvPr id="21" name="Text Placeholder 3"/>
          <p:cNvSpPr>
            <a:spLocks noGrp="1"/>
          </p:cNvSpPr>
          <p:nvPr>
            <p:ph type="body" sz="half" idx="18"/>
          </p:nvPr>
        </p:nvSpPr>
        <p:spPr>
          <a:xfrm>
            <a:off x="685331" y="4781082"/>
            <a:ext cx="2472307" cy="1010118"/>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22" name="Text Placeholder 4"/>
          <p:cNvSpPr>
            <a:spLocks noGrp="1"/>
          </p:cNvSpPr>
          <p:nvPr>
            <p:ph type="body" sz="quarter" idx="3"/>
          </p:nvPr>
        </p:nvSpPr>
        <p:spPr>
          <a:xfrm>
            <a:off x="3332069" y="4204820"/>
            <a:ext cx="247637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23" name="Picture Placeholder 2"/>
          <p:cNvSpPr>
            <a:spLocks noGrp="1" noChangeAspect="1"/>
          </p:cNvSpPr>
          <p:nvPr>
            <p:ph type="pic" idx="21"/>
          </p:nvPr>
        </p:nvSpPr>
        <p:spPr>
          <a:xfrm>
            <a:off x="3331011" y="2367093"/>
            <a:ext cx="2477514"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TW" altLang="en-US" noProof="0" smtClean="0"/>
              <a:t>按一下圖示以新增圖片</a:t>
            </a:r>
            <a:endParaRPr lang="en-US" noProof="0" dirty="0"/>
          </a:p>
        </p:txBody>
      </p:sp>
      <p:sp>
        <p:nvSpPr>
          <p:cNvPr id="24" name="Text Placeholder 3"/>
          <p:cNvSpPr>
            <a:spLocks noGrp="1"/>
          </p:cNvSpPr>
          <p:nvPr>
            <p:ph type="body" sz="half" idx="19"/>
          </p:nvPr>
        </p:nvSpPr>
        <p:spPr>
          <a:xfrm>
            <a:off x="3331011" y="4781081"/>
            <a:ext cx="2477514" cy="1010119"/>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25" name="Text Placeholder 4"/>
          <p:cNvSpPr>
            <a:spLocks noGrp="1"/>
          </p:cNvSpPr>
          <p:nvPr>
            <p:ph type="body" sz="quarter" idx="13"/>
          </p:nvPr>
        </p:nvSpPr>
        <p:spPr>
          <a:xfrm>
            <a:off x="5979974" y="4204820"/>
            <a:ext cx="247551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26" name="Picture Placeholder 2"/>
          <p:cNvSpPr>
            <a:spLocks noGrp="1" noChangeAspect="1"/>
          </p:cNvSpPr>
          <p:nvPr>
            <p:ph type="pic" idx="22"/>
          </p:nvPr>
        </p:nvSpPr>
        <p:spPr>
          <a:xfrm>
            <a:off x="5979974" y="2367093"/>
            <a:ext cx="2478696"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TW" altLang="en-US" noProof="0" smtClean="0"/>
              <a:t>按一下圖示以新增圖片</a:t>
            </a:r>
            <a:endParaRPr lang="en-US" noProof="0" dirty="0"/>
          </a:p>
        </p:txBody>
      </p:sp>
      <p:sp>
        <p:nvSpPr>
          <p:cNvPr id="27" name="Text Placeholder 3"/>
          <p:cNvSpPr>
            <a:spLocks noGrp="1"/>
          </p:cNvSpPr>
          <p:nvPr>
            <p:ph type="body" sz="half" idx="20"/>
          </p:nvPr>
        </p:nvSpPr>
        <p:spPr>
          <a:xfrm>
            <a:off x="5979880" y="4781079"/>
            <a:ext cx="2478790" cy="1010121"/>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12" name="Date Placeholder 2"/>
          <p:cNvSpPr>
            <a:spLocks noGrp="1"/>
          </p:cNvSpPr>
          <p:nvPr>
            <p:ph type="dt" sz="half" idx="23"/>
          </p:nvPr>
        </p:nvSpPr>
        <p:spPr/>
        <p:txBody>
          <a:bodyPr/>
          <a:lstStyle>
            <a:lvl1pPr>
              <a:defRPr/>
            </a:lvl1pPr>
          </a:lstStyle>
          <a:p>
            <a:pPr>
              <a:defRPr/>
            </a:pPr>
            <a:fld id="{B27B4176-AD54-44BC-ACCB-5FFAE5FCF67B}" type="datetime1">
              <a:rPr lang="zh-TW" altLang="en-US"/>
              <a:pPr>
                <a:defRPr/>
              </a:pPr>
              <a:t>2017/7/5</a:t>
            </a:fld>
            <a:endParaRPr lang="en-GB" altLang="zh-TW"/>
          </a:p>
        </p:txBody>
      </p:sp>
      <p:sp>
        <p:nvSpPr>
          <p:cNvPr id="13" name="Footer Placeholder 3"/>
          <p:cNvSpPr>
            <a:spLocks noGrp="1"/>
          </p:cNvSpPr>
          <p:nvPr>
            <p:ph type="ftr" sz="quarter" idx="24"/>
          </p:nvPr>
        </p:nvSpPr>
        <p:spPr/>
        <p:txBody>
          <a:bodyPr/>
          <a:lstStyle>
            <a:lvl1pPr>
              <a:defRPr/>
            </a:lvl1pPr>
          </a:lstStyle>
          <a:p>
            <a:pPr>
              <a:defRPr/>
            </a:pPr>
            <a:endParaRPr lang="en-GB" altLang="zh-TW"/>
          </a:p>
        </p:txBody>
      </p:sp>
      <p:sp>
        <p:nvSpPr>
          <p:cNvPr id="14" name="Slide Number Placeholder 4"/>
          <p:cNvSpPr>
            <a:spLocks noGrp="1"/>
          </p:cNvSpPr>
          <p:nvPr>
            <p:ph type="sldNum" sz="quarter" idx="25"/>
          </p:nvPr>
        </p:nvSpPr>
        <p:spPr/>
        <p:txBody>
          <a:bodyPr/>
          <a:lstStyle>
            <a:lvl1pPr>
              <a:defRPr sz="2000" b="1">
                <a:latin typeface="標楷體" panose="03000509000000000000" pitchFamily="65" charset="-120"/>
                <a:ea typeface="標楷體" panose="03000509000000000000" pitchFamily="65" charset="-120"/>
              </a:defRPr>
            </a:lvl1pPr>
          </a:lstStyle>
          <a:p>
            <a:pPr>
              <a:defRPr/>
            </a:pPr>
            <a:fld id="{9341A60F-4EE3-4C03-ADC4-109C1FEAF144}" type="slidenum">
              <a:rPr lang="en-GB" altLang="zh-TW"/>
              <a:pPr>
                <a:defRPr/>
              </a:pPr>
              <a:t>‹#›</a:t>
            </a:fld>
            <a:endParaRPr lang="en-GB" altLang="zh-TW" dirty="0"/>
          </a:p>
        </p:txBody>
      </p:sp>
    </p:spTree>
    <p:extLst>
      <p:ext uri="{BB962C8B-B14F-4D97-AF65-F5344CB8AC3E}">
        <p14:creationId xmlns:p14="http://schemas.microsoft.com/office/powerpoint/2010/main" val="7810501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11" name="Vertical Text Placeholder 2"/>
          <p:cNvSpPr>
            <a:spLocks noGrp="1"/>
          </p:cNvSpPr>
          <p:nvPr>
            <p:ph type="body" orient="vert" sz="quarter" idx="13"/>
          </p:nvPr>
        </p:nvSpPr>
        <p:spPr>
          <a:xfrm>
            <a:off x="685331" y="2367094"/>
            <a:ext cx="7773339" cy="3424107"/>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4"/>
          </p:nvPr>
        </p:nvSpPr>
        <p:spPr/>
        <p:txBody>
          <a:bodyPr/>
          <a:lstStyle>
            <a:lvl1pPr>
              <a:defRPr/>
            </a:lvl1pPr>
          </a:lstStyle>
          <a:p>
            <a:pPr>
              <a:defRPr/>
            </a:pPr>
            <a:fld id="{A24B128B-A7FF-4224-84C2-D590FD40FEB0}" type="datetime1">
              <a:rPr lang="zh-TW" altLang="en-US"/>
              <a:pPr>
                <a:defRPr/>
              </a:pPr>
              <a:t>2017/7/5</a:t>
            </a:fld>
            <a:endParaRPr lang="en-GB" altLang="zh-TW"/>
          </a:p>
        </p:txBody>
      </p:sp>
      <p:sp>
        <p:nvSpPr>
          <p:cNvPr id="5" name="Footer Placeholder 4"/>
          <p:cNvSpPr>
            <a:spLocks noGrp="1"/>
          </p:cNvSpPr>
          <p:nvPr>
            <p:ph type="ftr" sz="quarter" idx="15"/>
          </p:nvPr>
        </p:nvSpPr>
        <p:spPr/>
        <p:txBody>
          <a:bodyPr/>
          <a:lstStyle>
            <a:lvl1pPr>
              <a:defRPr/>
            </a:lvl1pPr>
          </a:lstStyle>
          <a:p>
            <a:pPr>
              <a:defRPr/>
            </a:pPr>
            <a:endParaRPr lang="en-GB" altLang="zh-TW"/>
          </a:p>
        </p:txBody>
      </p:sp>
      <p:sp>
        <p:nvSpPr>
          <p:cNvPr id="6" name="Slide Number Placeholder 5"/>
          <p:cNvSpPr>
            <a:spLocks noGrp="1"/>
          </p:cNvSpPr>
          <p:nvPr>
            <p:ph type="sldNum" sz="quarter" idx="16"/>
          </p:nvPr>
        </p:nvSpPr>
        <p:spPr/>
        <p:txBody>
          <a:bodyPr/>
          <a:lstStyle>
            <a:lvl1pPr>
              <a:defRPr sz="2000" b="1">
                <a:latin typeface="標楷體" panose="03000509000000000000" pitchFamily="65" charset="-120"/>
                <a:ea typeface="標楷體" panose="03000509000000000000" pitchFamily="65" charset="-120"/>
              </a:defRPr>
            </a:lvl1pPr>
          </a:lstStyle>
          <a:p>
            <a:pPr>
              <a:defRPr/>
            </a:pPr>
            <a:fld id="{A15260B2-C0EB-47D3-B8CE-A1C0AD51EB7E}" type="slidenum">
              <a:rPr lang="en-GB" altLang="zh-TW"/>
              <a:pPr>
                <a:defRPr/>
              </a:pPr>
              <a:t>‹#›</a:t>
            </a:fld>
            <a:endParaRPr lang="en-GB" altLang="zh-TW" dirty="0"/>
          </a:p>
        </p:txBody>
      </p:sp>
    </p:spTree>
    <p:extLst>
      <p:ext uri="{BB962C8B-B14F-4D97-AF65-F5344CB8AC3E}">
        <p14:creationId xmlns:p14="http://schemas.microsoft.com/office/powerpoint/2010/main" val="33239625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609602"/>
            <a:ext cx="1914995" cy="5181599"/>
          </a:xfrm>
        </p:spPr>
        <p:txBody>
          <a:bodyPr vert="eaVert"/>
          <a:lstStyle>
            <a:lvl1pPr algn="l">
              <a:defRPr/>
            </a:lvl1pPr>
          </a:lstStyle>
          <a:p>
            <a:r>
              <a:rPr lang="zh-TW" altLang="en-US" smtClean="0"/>
              <a:t>按一下以編輯母片標題樣式</a:t>
            </a:r>
            <a:endParaRPr lang="en-US" dirty="0"/>
          </a:p>
        </p:txBody>
      </p:sp>
      <p:sp>
        <p:nvSpPr>
          <p:cNvPr id="8" name="Vertical Text Placeholder 2"/>
          <p:cNvSpPr>
            <a:spLocks noGrp="1"/>
          </p:cNvSpPr>
          <p:nvPr>
            <p:ph type="body" orient="vert" sz="quarter" idx="13"/>
          </p:nvPr>
        </p:nvSpPr>
        <p:spPr>
          <a:xfrm>
            <a:off x="685331" y="609602"/>
            <a:ext cx="5744043" cy="5181599"/>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4"/>
          </p:nvPr>
        </p:nvSpPr>
        <p:spPr/>
        <p:txBody>
          <a:bodyPr/>
          <a:lstStyle>
            <a:lvl1pPr>
              <a:defRPr/>
            </a:lvl1pPr>
          </a:lstStyle>
          <a:p>
            <a:pPr>
              <a:defRPr/>
            </a:pPr>
            <a:fld id="{2A8082E7-5388-49B8-89D0-C5FECA3ACE7F}" type="datetime1">
              <a:rPr lang="zh-TW" altLang="en-US"/>
              <a:pPr>
                <a:defRPr/>
              </a:pPr>
              <a:t>2017/7/5</a:t>
            </a:fld>
            <a:endParaRPr lang="en-GB" altLang="zh-TW"/>
          </a:p>
        </p:txBody>
      </p:sp>
      <p:sp>
        <p:nvSpPr>
          <p:cNvPr id="5" name="Footer Placeholder 4"/>
          <p:cNvSpPr>
            <a:spLocks noGrp="1"/>
          </p:cNvSpPr>
          <p:nvPr>
            <p:ph type="ftr" sz="quarter" idx="15"/>
          </p:nvPr>
        </p:nvSpPr>
        <p:spPr/>
        <p:txBody>
          <a:bodyPr/>
          <a:lstStyle>
            <a:lvl1pPr>
              <a:defRPr/>
            </a:lvl1pPr>
          </a:lstStyle>
          <a:p>
            <a:pPr>
              <a:defRPr/>
            </a:pPr>
            <a:endParaRPr lang="en-GB" altLang="zh-TW"/>
          </a:p>
        </p:txBody>
      </p:sp>
      <p:sp>
        <p:nvSpPr>
          <p:cNvPr id="6" name="Slide Number Placeholder 5"/>
          <p:cNvSpPr>
            <a:spLocks noGrp="1"/>
          </p:cNvSpPr>
          <p:nvPr>
            <p:ph type="sldNum" sz="quarter" idx="16"/>
          </p:nvPr>
        </p:nvSpPr>
        <p:spPr/>
        <p:txBody>
          <a:bodyPr/>
          <a:lstStyle>
            <a:lvl1pPr>
              <a:defRPr sz="2000" b="1">
                <a:latin typeface="標楷體" panose="03000509000000000000" pitchFamily="65" charset="-120"/>
                <a:ea typeface="標楷體" panose="03000509000000000000" pitchFamily="65" charset="-120"/>
              </a:defRPr>
            </a:lvl1pPr>
          </a:lstStyle>
          <a:p>
            <a:pPr>
              <a:defRPr/>
            </a:pPr>
            <a:fld id="{FF7549D0-5856-4E5E-9C18-F50D8305C19D}" type="slidenum">
              <a:rPr lang="en-GB" altLang="zh-TW"/>
              <a:pPr>
                <a:defRPr/>
              </a:pPr>
              <a:t>‹#›</a:t>
            </a:fld>
            <a:endParaRPr lang="en-GB" altLang="zh-TW" dirty="0"/>
          </a:p>
        </p:txBody>
      </p:sp>
    </p:spTree>
    <p:extLst>
      <p:ext uri="{BB962C8B-B14F-4D97-AF65-F5344CB8AC3E}">
        <p14:creationId xmlns:p14="http://schemas.microsoft.com/office/powerpoint/2010/main" val="35589490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FFFFFF"/>
            </a:gs>
            <a:gs pos="100000">
              <a:srgbClr val="B8B8B8"/>
            </a:gs>
          </a:gsLst>
          <a:lin ang="5400000"/>
        </a:gradFill>
        <a:effectLst/>
      </p:bgPr>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Placeholder 1"/>
          <p:cNvSpPr>
            <a:spLocks noGrp="1"/>
          </p:cNvSpPr>
          <p:nvPr>
            <p:ph type="title"/>
          </p:nvPr>
        </p:nvSpPr>
        <p:spPr>
          <a:xfrm>
            <a:off x="685800" y="619125"/>
            <a:ext cx="7772400" cy="1595438"/>
          </a:xfrm>
          <a:prstGeom prst="rect">
            <a:avLst/>
          </a:prstGeom>
        </p:spPr>
        <p:txBody>
          <a:bodyPr vert="horz" lIns="91440" tIns="45720" rIns="91440" bIns="45720" rtlCol="0" anchor="ctr">
            <a:normAutofit/>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685800" y="2366963"/>
            <a:ext cx="7772400" cy="3424237"/>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2"/>
          </p:nvPr>
        </p:nvSpPr>
        <p:spPr>
          <a:xfrm>
            <a:off x="5759450" y="5883275"/>
            <a:ext cx="2057400" cy="365125"/>
          </a:xfrm>
          <a:prstGeom prst="rect">
            <a:avLst/>
          </a:prstGeom>
        </p:spPr>
        <p:txBody>
          <a:bodyPr vert="horz" lIns="91440" tIns="45720" rIns="91440" bIns="45720" rtlCol="0" anchor="ctr"/>
          <a:lstStyle>
            <a:lvl1pPr algn="r">
              <a:defRPr sz="1000">
                <a:solidFill>
                  <a:schemeClr val="tx1"/>
                </a:solidFill>
              </a:defRPr>
            </a:lvl1pPr>
          </a:lstStyle>
          <a:p>
            <a:pPr>
              <a:defRPr/>
            </a:pPr>
            <a:fld id="{0D42120C-954F-47E7-87E5-B02980914B0A}" type="datetime1">
              <a:rPr lang="zh-TW" altLang="en-US"/>
              <a:pPr>
                <a:defRPr/>
              </a:pPr>
              <a:t>2017/7/5</a:t>
            </a:fld>
            <a:endParaRPr lang="en-GB" altLang="zh-TW"/>
          </a:p>
        </p:txBody>
      </p:sp>
      <p:sp>
        <p:nvSpPr>
          <p:cNvPr id="5" name="Footer Placeholder 4"/>
          <p:cNvSpPr>
            <a:spLocks noGrp="1"/>
          </p:cNvSpPr>
          <p:nvPr>
            <p:ph type="ftr" sz="quarter" idx="3"/>
          </p:nvPr>
        </p:nvSpPr>
        <p:spPr>
          <a:xfrm>
            <a:off x="685800" y="5883275"/>
            <a:ext cx="5003800" cy="365125"/>
          </a:xfrm>
          <a:prstGeom prst="rect">
            <a:avLst/>
          </a:prstGeom>
        </p:spPr>
        <p:txBody>
          <a:bodyPr vert="horz" lIns="91440" tIns="45720" rIns="91440" bIns="45720" rtlCol="0" anchor="ctr"/>
          <a:lstStyle>
            <a:lvl1pPr algn="l">
              <a:defRPr sz="1000">
                <a:solidFill>
                  <a:schemeClr val="tx1"/>
                </a:solidFill>
              </a:defRPr>
            </a:lvl1pPr>
          </a:lstStyle>
          <a:p>
            <a:pPr>
              <a:defRPr/>
            </a:pPr>
            <a:endParaRPr lang="en-GB" altLang="zh-TW"/>
          </a:p>
        </p:txBody>
      </p:sp>
      <p:sp>
        <p:nvSpPr>
          <p:cNvPr id="6" name="Slide Number Placeholder 5"/>
          <p:cNvSpPr>
            <a:spLocks noGrp="1"/>
          </p:cNvSpPr>
          <p:nvPr>
            <p:ph type="sldNum" sz="quarter" idx="4"/>
          </p:nvPr>
        </p:nvSpPr>
        <p:spPr>
          <a:xfrm>
            <a:off x="8570913" y="6492875"/>
            <a:ext cx="573087" cy="365125"/>
          </a:xfrm>
          <a:prstGeom prst="rect">
            <a:avLst/>
          </a:prstGeom>
        </p:spPr>
        <p:txBody>
          <a:bodyPr vert="horz" lIns="91440" tIns="45720" rIns="91440" bIns="45720" rtlCol="0" anchor="ctr"/>
          <a:lstStyle>
            <a:lvl1pPr algn="r">
              <a:defRPr sz="1600" b="1">
                <a:solidFill>
                  <a:schemeClr val="tx1"/>
                </a:solidFill>
                <a:latin typeface="標楷體" panose="03000509000000000000" pitchFamily="65" charset="-120"/>
                <a:ea typeface="標楷體" panose="03000509000000000000" pitchFamily="65" charset="-120"/>
              </a:defRPr>
            </a:lvl1pPr>
          </a:lstStyle>
          <a:p>
            <a:pPr>
              <a:defRPr/>
            </a:pPr>
            <a:fld id="{631831CF-8075-461A-AF72-EC01561F402E}" type="slidenum">
              <a:rPr lang="en-GB" altLang="zh-TW"/>
              <a:pPr>
                <a:defRPr/>
              </a:pPr>
              <a:t>‹#›</a:t>
            </a:fld>
            <a:endParaRPr lang="en-GB" altLang="zh-TW" dirty="0"/>
          </a:p>
        </p:txBody>
      </p:sp>
    </p:spTree>
  </p:cSld>
  <p:clrMap bg1="lt1" tx1="dk1" bg2="lt2" tx2="dk2" accent1="accent1" accent2="accent2" accent3="accent3" accent4="accent4" accent5="accent5" accent6="accent6" hlink="hlink" folHlink="folHlink"/>
  <p:sldLayoutIdLst>
    <p:sldLayoutId id="2147484070" r:id="rId1"/>
    <p:sldLayoutId id="2147484072" r:id="rId2"/>
    <p:sldLayoutId id="2147484073" r:id="rId3"/>
    <p:sldLayoutId id="2147484074" r:id="rId4"/>
    <p:sldLayoutId id="2147484075" r:id="rId5"/>
    <p:sldLayoutId id="2147484076" r:id="rId6"/>
    <p:sldLayoutId id="2147484077" r:id="rId7"/>
    <p:sldLayoutId id="2147484071" r:id="rId8"/>
    <p:sldLayoutId id="2147484078" r:id="rId9"/>
    <p:sldLayoutId id="2147484079" r:id="rId10"/>
    <p:sldLayoutId id="2147484080" r:id="rId11"/>
    <p:sldLayoutId id="2147484081" r:id="rId12"/>
    <p:sldLayoutId id="2147484082" r:id="rId13"/>
    <p:sldLayoutId id="2147484083" r:id="rId14"/>
    <p:sldLayoutId id="2147484084" r:id="rId15"/>
    <p:sldLayoutId id="2147484085" r:id="rId16"/>
    <p:sldLayoutId id="2147484086" r:id="rId17"/>
  </p:sldLayoutIdLst>
  <p:hf hdr="0" ftr="0" dt="0"/>
  <p:txStyles>
    <p:titleStyle>
      <a:lvl1pPr algn="ctr" rtl="0" eaLnBrk="0" fontAlgn="base" hangingPunct="0">
        <a:lnSpc>
          <a:spcPct val="90000"/>
        </a:lnSpc>
        <a:spcBef>
          <a:spcPct val="0"/>
        </a:spcBef>
        <a:spcAft>
          <a:spcPct val="0"/>
        </a:spcAft>
        <a:defRPr sz="3600" kern="1200" cap="all">
          <a:solidFill>
            <a:schemeClr val="tx1"/>
          </a:solidFill>
          <a:latin typeface="+mj-lt"/>
          <a:ea typeface="+mj-ea"/>
          <a:cs typeface="+mj-cs"/>
        </a:defRPr>
      </a:lvl1pPr>
      <a:lvl2pPr algn="ctr" rtl="0" eaLnBrk="0" fontAlgn="base" hangingPunct="0">
        <a:lnSpc>
          <a:spcPct val="90000"/>
        </a:lnSpc>
        <a:spcBef>
          <a:spcPct val="0"/>
        </a:spcBef>
        <a:spcAft>
          <a:spcPct val="0"/>
        </a:spcAft>
        <a:defRPr sz="3600">
          <a:solidFill>
            <a:schemeClr val="tx1"/>
          </a:solidFill>
          <a:latin typeface="Tw Cen MT"/>
        </a:defRPr>
      </a:lvl2pPr>
      <a:lvl3pPr algn="ctr" rtl="0" eaLnBrk="0" fontAlgn="base" hangingPunct="0">
        <a:lnSpc>
          <a:spcPct val="90000"/>
        </a:lnSpc>
        <a:spcBef>
          <a:spcPct val="0"/>
        </a:spcBef>
        <a:spcAft>
          <a:spcPct val="0"/>
        </a:spcAft>
        <a:defRPr sz="3600">
          <a:solidFill>
            <a:schemeClr val="tx1"/>
          </a:solidFill>
          <a:latin typeface="Tw Cen MT"/>
        </a:defRPr>
      </a:lvl3pPr>
      <a:lvl4pPr algn="ctr" rtl="0" eaLnBrk="0" fontAlgn="base" hangingPunct="0">
        <a:lnSpc>
          <a:spcPct val="90000"/>
        </a:lnSpc>
        <a:spcBef>
          <a:spcPct val="0"/>
        </a:spcBef>
        <a:spcAft>
          <a:spcPct val="0"/>
        </a:spcAft>
        <a:defRPr sz="3600">
          <a:solidFill>
            <a:schemeClr val="tx1"/>
          </a:solidFill>
          <a:latin typeface="Tw Cen MT"/>
        </a:defRPr>
      </a:lvl4pPr>
      <a:lvl5pPr algn="ctr" rtl="0" eaLnBrk="0" fontAlgn="base" hangingPunct="0">
        <a:lnSpc>
          <a:spcPct val="90000"/>
        </a:lnSpc>
        <a:spcBef>
          <a:spcPct val="0"/>
        </a:spcBef>
        <a:spcAft>
          <a:spcPct val="0"/>
        </a:spcAft>
        <a:defRPr sz="3600">
          <a:solidFill>
            <a:schemeClr val="tx1"/>
          </a:solidFill>
          <a:latin typeface="Tw Cen MT"/>
        </a:defRPr>
      </a:lvl5pPr>
      <a:lvl6pPr marL="457200" algn="ctr" rtl="0" fontAlgn="base">
        <a:lnSpc>
          <a:spcPct val="90000"/>
        </a:lnSpc>
        <a:spcBef>
          <a:spcPct val="0"/>
        </a:spcBef>
        <a:spcAft>
          <a:spcPct val="0"/>
        </a:spcAft>
        <a:defRPr sz="3600">
          <a:solidFill>
            <a:schemeClr val="tx1"/>
          </a:solidFill>
          <a:latin typeface="Tw Cen MT"/>
        </a:defRPr>
      </a:lvl6pPr>
      <a:lvl7pPr marL="914400" algn="ctr" rtl="0" fontAlgn="base">
        <a:lnSpc>
          <a:spcPct val="90000"/>
        </a:lnSpc>
        <a:spcBef>
          <a:spcPct val="0"/>
        </a:spcBef>
        <a:spcAft>
          <a:spcPct val="0"/>
        </a:spcAft>
        <a:defRPr sz="3600">
          <a:solidFill>
            <a:schemeClr val="tx1"/>
          </a:solidFill>
          <a:latin typeface="Tw Cen MT"/>
        </a:defRPr>
      </a:lvl7pPr>
      <a:lvl8pPr marL="1371600" algn="ctr" rtl="0" fontAlgn="base">
        <a:lnSpc>
          <a:spcPct val="90000"/>
        </a:lnSpc>
        <a:spcBef>
          <a:spcPct val="0"/>
        </a:spcBef>
        <a:spcAft>
          <a:spcPct val="0"/>
        </a:spcAft>
        <a:defRPr sz="3600">
          <a:solidFill>
            <a:schemeClr val="tx1"/>
          </a:solidFill>
          <a:latin typeface="Tw Cen MT"/>
        </a:defRPr>
      </a:lvl8pPr>
      <a:lvl9pPr marL="1828800" algn="ctr" rtl="0" fontAlgn="base">
        <a:lnSpc>
          <a:spcPct val="90000"/>
        </a:lnSpc>
        <a:spcBef>
          <a:spcPct val="0"/>
        </a:spcBef>
        <a:spcAft>
          <a:spcPct val="0"/>
        </a:spcAft>
        <a:defRPr sz="3600">
          <a:solidFill>
            <a:schemeClr val="tx1"/>
          </a:solidFill>
          <a:latin typeface="Tw Cen MT"/>
        </a:defRPr>
      </a:lvl9pPr>
    </p:titleStyle>
    <p:bodyStyle>
      <a:lvl1pPr marL="228600" indent="-228600" algn="l" rtl="0" eaLnBrk="0" fontAlgn="base" hangingPunct="0">
        <a:lnSpc>
          <a:spcPct val="120000"/>
        </a:lnSpc>
        <a:spcBef>
          <a:spcPts val="1000"/>
        </a:spcBef>
        <a:spcAft>
          <a:spcPct val="0"/>
        </a:spcAft>
        <a:buClr>
          <a:schemeClr val="tx1"/>
        </a:buClr>
        <a:buFont typeface="Arial" panose="020B0604020202020204" pitchFamily="34" charset="0"/>
        <a:buChar char="•"/>
        <a:defRPr sz="2000" kern="1200" cap="all">
          <a:solidFill>
            <a:schemeClr val="tx1"/>
          </a:solidFill>
          <a:latin typeface="+mn-lt"/>
          <a:ea typeface="+mn-ea"/>
          <a:cs typeface="+mn-cs"/>
        </a:defRPr>
      </a:lvl1pPr>
      <a:lvl2pPr marL="685800" indent="-228600" algn="l" rtl="0" eaLnBrk="0" fontAlgn="base" hangingPunct="0">
        <a:lnSpc>
          <a:spcPct val="120000"/>
        </a:lnSpc>
        <a:spcBef>
          <a:spcPts val="500"/>
        </a:spcBef>
        <a:spcAft>
          <a:spcPct val="0"/>
        </a:spcAft>
        <a:buClr>
          <a:schemeClr val="tx1"/>
        </a:buClr>
        <a:buFont typeface="Arial" panose="020B0604020202020204" pitchFamily="34" charset="0"/>
        <a:buChar char="•"/>
        <a:defRPr kern="1200" cap="all">
          <a:solidFill>
            <a:schemeClr val="tx1"/>
          </a:solidFill>
          <a:latin typeface="+mn-lt"/>
          <a:ea typeface="+mn-ea"/>
          <a:cs typeface="+mn-cs"/>
        </a:defRPr>
      </a:lvl2pPr>
      <a:lvl3pPr marL="1143000" indent="-228600" algn="l" rtl="0" eaLnBrk="0" fontAlgn="base" hangingPunct="0">
        <a:lnSpc>
          <a:spcPct val="120000"/>
        </a:lnSpc>
        <a:spcBef>
          <a:spcPts val="500"/>
        </a:spcBef>
        <a:spcAft>
          <a:spcPct val="0"/>
        </a:spcAft>
        <a:buClr>
          <a:schemeClr val="tx1"/>
        </a:buClr>
        <a:buFont typeface="Arial" panose="020B0604020202020204" pitchFamily="34" charset="0"/>
        <a:buChar char="•"/>
        <a:defRPr sz="1600" kern="1200" cap="all">
          <a:solidFill>
            <a:schemeClr val="tx1"/>
          </a:solidFill>
          <a:latin typeface="+mn-lt"/>
          <a:ea typeface="+mn-ea"/>
          <a:cs typeface="+mn-cs"/>
        </a:defRPr>
      </a:lvl3pPr>
      <a:lvl4pPr marL="1600200" indent="-228600" algn="l" rtl="0" eaLnBrk="0" fontAlgn="base" hangingPunct="0">
        <a:lnSpc>
          <a:spcPct val="120000"/>
        </a:lnSpc>
        <a:spcBef>
          <a:spcPts val="500"/>
        </a:spcBef>
        <a:spcAft>
          <a:spcPct val="0"/>
        </a:spcAft>
        <a:buClr>
          <a:schemeClr val="tx1"/>
        </a:buClr>
        <a:buFont typeface="Arial" panose="020B0604020202020204" pitchFamily="34" charset="0"/>
        <a:buChar char="•"/>
        <a:defRPr sz="1400" kern="1200" cap="all">
          <a:solidFill>
            <a:schemeClr val="tx1"/>
          </a:solidFill>
          <a:latin typeface="+mn-lt"/>
          <a:ea typeface="+mn-ea"/>
          <a:cs typeface="+mn-cs"/>
        </a:defRPr>
      </a:lvl4pPr>
      <a:lvl5pPr marL="2057400" indent="-228600" algn="l" rtl="0" eaLnBrk="0" fontAlgn="base" hangingPunct="0">
        <a:lnSpc>
          <a:spcPct val="120000"/>
        </a:lnSpc>
        <a:spcBef>
          <a:spcPts val="500"/>
        </a:spcBef>
        <a:spcAft>
          <a:spcPct val="0"/>
        </a:spcAft>
        <a:buClr>
          <a:schemeClr val="tx1"/>
        </a:buClr>
        <a:buFont typeface="Arial" panose="020B0604020202020204" pitchFamily="34" charset="0"/>
        <a:buChar char="•"/>
        <a:defRPr sz="1400" kern="1200" cap="all">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2.png"/><Relationship Id="rId5" Type="http://schemas.openxmlformats.org/officeDocument/2006/relationships/oleObject" Target="../embeddings/Microsoft_Excel_97-2003____1.xls"/><Relationship Id="rId4"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hyperlink" Target="https://www.youtube.com/watch?v=DCfgF4Pj8W8"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chart" Target="../charts/char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6.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8" Type="http://schemas.microsoft.com/office/2007/relationships/diagramDrawing" Target="../diagrams/drawing2.xml"/><Relationship Id="rId13" Type="http://schemas.microsoft.com/office/2007/relationships/diagramDrawing" Target="../diagrams/drawing3.xml"/><Relationship Id="rId3" Type="http://schemas.openxmlformats.org/officeDocument/2006/relationships/image" Target="../media/image16.png"/><Relationship Id="rId7" Type="http://schemas.openxmlformats.org/officeDocument/2006/relationships/diagramColors" Target="../diagrams/colors2.xml"/><Relationship Id="rId12" Type="http://schemas.openxmlformats.org/officeDocument/2006/relationships/diagramColors" Target="../diagrams/colors3.xml"/><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diagramQuickStyle" Target="../diagrams/quickStyle2.xml"/><Relationship Id="rId11" Type="http://schemas.openxmlformats.org/officeDocument/2006/relationships/diagramQuickStyle" Target="../diagrams/quickStyle3.xml"/><Relationship Id="rId5" Type="http://schemas.openxmlformats.org/officeDocument/2006/relationships/diagramLayout" Target="../diagrams/layout2.xml"/><Relationship Id="rId10" Type="http://schemas.openxmlformats.org/officeDocument/2006/relationships/diagramLayout" Target="../diagrams/layout3.xml"/><Relationship Id="rId4" Type="http://schemas.openxmlformats.org/officeDocument/2006/relationships/diagramData" Target="../diagrams/data2.xml"/><Relationship Id="rId9" Type="http://schemas.openxmlformats.org/officeDocument/2006/relationships/diagramData" Target="../diagrams/data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rgbClr val="F9FCF7"/>
            </a:gs>
            <a:gs pos="74001">
              <a:srgbClr val="C9E3B3"/>
            </a:gs>
            <a:gs pos="83000">
              <a:srgbClr val="C9E3B3"/>
            </a:gs>
            <a:gs pos="100000">
              <a:srgbClr val="DBECCD"/>
            </a:gs>
          </a:gsLst>
          <a:lin ang="5400000" scaled="1"/>
        </a:gradFill>
        <a:effectLst/>
      </p:bgPr>
    </p:bg>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900113" y="1772816"/>
            <a:ext cx="7326312" cy="2016224"/>
          </a:xfrm>
        </p:spPr>
        <p:txBody>
          <a:bodyPr/>
          <a:lstStyle/>
          <a:p>
            <a:pPr eaLnBrk="1" fontAlgn="auto" hangingPunct="1">
              <a:spcAft>
                <a:spcPts val="0"/>
              </a:spcAft>
              <a:defRPr/>
            </a:pPr>
            <a:r>
              <a:rPr lang="zh-TW" altLang="en-US" sz="4800" b="1" dirty="0" smtClean="0">
                <a:solidFill>
                  <a:srgbClr val="002060"/>
                </a:solidFill>
                <a:ea typeface="標楷體" panose="03000509000000000000" pitchFamily="65" charset="-120"/>
              </a:rPr>
              <a:t>防制人口販運評比</a:t>
            </a:r>
            <a:r>
              <a:rPr lang="en-US" altLang="zh-TW" sz="4800" b="1" dirty="0" smtClean="0">
                <a:solidFill>
                  <a:srgbClr val="002060"/>
                </a:solidFill>
                <a:ea typeface="標楷體" panose="03000509000000000000" pitchFamily="65" charset="-120"/>
              </a:rPr>
              <a:t/>
            </a:r>
            <a:br>
              <a:rPr lang="en-US" altLang="zh-TW" sz="4800" b="1" dirty="0" smtClean="0">
                <a:solidFill>
                  <a:srgbClr val="002060"/>
                </a:solidFill>
                <a:ea typeface="標楷體" panose="03000509000000000000" pitchFamily="65" charset="-120"/>
              </a:rPr>
            </a:br>
            <a:r>
              <a:rPr lang="zh-TW" altLang="en-US" sz="4800" b="1" dirty="0" smtClean="0">
                <a:solidFill>
                  <a:srgbClr val="002060"/>
                </a:solidFill>
                <a:ea typeface="標楷體" panose="03000509000000000000" pitchFamily="65" charset="-120"/>
              </a:rPr>
              <a:t>及我國成效</a:t>
            </a:r>
            <a:endParaRPr lang="zh-TW" altLang="en-US" sz="4000" b="1" dirty="0" smtClean="0">
              <a:solidFill>
                <a:srgbClr val="002060"/>
              </a:solidFill>
              <a:ea typeface="標楷體" panose="03000509000000000000" pitchFamily="65" charset="-120"/>
            </a:endParaRPr>
          </a:p>
        </p:txBody>
      </p:sp>
      <p:sp>
        <p:nvSpPr>
          <p:cNvPr id="2" name="內容版面配置區 1"/>
          <p:cNvSpPr>
            <a:spLocks noGrp="1"/>
          </p:cNvSpPr>
          <p:nvPr>
            <p:ph sz="quarter" idx="13"/>
          </p:nvPr>
        </p:nvSpPr>
        <p:spPr>
          <a:xfrm>
            <a:off x="685800" y="4581128"/>
            <a:ext cx="7772400" cy="1914922"/>
          </a:xfrm>
        </p:spPr>
        <p:txBody>
          <a:bodyPr>
            <a:normAutofit/>
          </a:bodyPr>
          <a:lstStyle/>
          <a:p>
            <a:pPr marL="0" indent="0" algn="ctr">
              <a:buFont typeface="Arial" panose="020B0604020202020204" pitchFamily="34" charset="0"/>
              <a:buNone/>
              <a:defRPr/>
            </a:pPr>
            <a:r>
              <a:rPr lang="zh-TW" altLang="en-US" sz="2800" dirty="0" smtClean="0">
                <a:solidFill>
                  <a:srgbClr val="000066"/>
                </a:solidFill>
                <a:latin typeface="標楷體" panose="03000509000000000000" pitchFamily="65" charset="-120"/>
                <a:ea typeface="標楷體" panose="03000509000000000000" pitchFamily="65" charset="-120"/>
              </a:rPr>
              <a:t>報告</a:t>
            </a:r>
            <a:r>
              <a:rPr lang="zh-TW" altLang="en-US" sz="2800" dirty="0">
                <a:solidFill>
                  <a:srgbClr val="000066"/>
                </a:solidFill>
                <a:latin typeface="標楷體" panose="03000509000000000000" pitchFamily="65" charset="-120"/>
                <a:ea typeface="標楷體" panose="03000509000000000000" pitchFamily="65" charset="-120"/>
              </a:rPr>
              <a:t>機關</a:t>
            </a:r>
            <a:r>
              <a:rPr lang="zh-TW" altLang="en-US" sz="2800" dirty="0" smtClean="0">
                <a:solidFill>
                  <a:srgbClr val="000066"/>
                </a:solidFill>
                <a:latin typeface="標楷體" panose="03000509000000000000" pitchFamily="65" charset="-120"/>
                <a:ea typeface="標楷體" panose="03000509000000000000" pitchFamily="65" charset="-120"/>
              </a:rPr>
              <a:t>：內政部移民署</a:t>
            </a:r>
            <a:endParaRPr lang="en-US" altLang="zh-TW" sz="2800" dirty="0" smtClean="0">
              <a:solidFill>
                <a:srgbClr val="000066"/>
              </a:solidFill>
              <a:latin typeface="標楷體" panose="03000509000000000000" pitchFamily="65" charset="-120"/>
              <a:ea typeface="標楷體" panose="03000509000000000000" pitchFamily="65" charset="-120"/>
            </a:endParaRPr>
          </a:p>
          <a:p>
            <a:pPr marL="0" indent="0" algn="ctr">
              <a:buFont typeface="Arial" panose="020B0604020202020204" pitchFamily="34" charset="0"/>
              <a:buNone/>
              <a:defRPr/>
            </a:pPr>
            <a:r>
              <a:rPr lang="zh-TW" altLang="en-US" sz="2800" dirty="0" smtClean="0">
                <a:solidFill>
                  <a:srgbClr val="000066"/>
                </a:solidFill>
                <a:latin typeface="標楷體" panose="03000509000000000000" pitchFamily="65" charset="-120"/>
                <a:ea typeface="標楷體" panose="03000509000000000000" pitchFamily="65" charset="-120"/>
              </a:rPr>
              <a:t>報告人：何署長榮村</a:t>
            </a:r>
            <a:endParaRPr lang="en-US" altLang="zh-TW" sz="2800" dirty="0" smtClean="0">
              <a:solidFill>
                <a:srgbClr val="000066"/>
              </a:solidFill>
              <a:latin typeface="標楷體" panose="03000509000000000000" pitchFamily="65" charset="-120"/>
              <a:ea typeface="標楷體" panose="03000509000000000000" pitchFamily="65" charset="-120"/>
            </a:endParaRPr>
          </a:p>
          <a:p>
            <a:pPr marL="0" indent="0" algn="ctr">
              <a:buFont typeface="Arial" panose="020B0604020202020204" pitchFamily="34" charset="0"/>
              <a:buNone/>
              <a:defRPr/>
            </a:pPr>
            <a:r>
              <a:rPr lang="en-US" altLang="zh-TW" sz="2800" dirty="0" smtClean="0">
                <a:solidFill>
                  <a:srgbClr val="000066"/>
                </a:solidFill>
                <a:latin typeface="標楷體" panose="03000509000000000000" pitchFamily="65" charset="-120"/>
                <a:ea typeface="標楷體" panose="03000509000000000000" pitchFamily="65" charset="-120"/>
              </a:rPr>
              <a:t>106</a:t>
            </a:r>
            <a:r>
              <a:rPr lang="zh-TW" altLang="en-US" sz="2800" dirty="0" smtClean="0">
                <a:solidFill>
                  <a:srgbClr val="000066"/>
                </a:solidFill>
                <a:latin typeface="標楷體" panose="03000509000000000000" pitchFamily="65" charset="-120"/>
                <a:ea typeface="標楷體" panose="03000509000000000000" pitchFamily="65" charset="-120"/>
              </a:rPr>
              <a:t>年</a:t>
            </a:r>
            <a:r>
              <a:rPr lang="en-US" altLang="zh-TW" sz="2800" dirty="0" smtClean="0">
                <a:solidFill>
                  <a:srgbClr val="000066"/>
                </a:solidFill>
                <a:latin typeface="標楷體" panose="03000509000000000000" pitchFamily="65" charset="-120"/>
                <a:ea typeface="標楷體" panose="03000509000000000000" pitchFamily="65" charset="-120"/>
              </a:rPr>
              <a:t>7</a:t>
            </a:r>
            <a:r>
              <a:rPr lang="zh-TW" altLang="en-US" sz="2800" dirty="0" smtClean="0">
                <a:solidFill>
                  <a:srgbClr val="000066"/>
                </a:solidFill>
                <a:latin typeface="標楷體" panose="03000509000000000000" pitchFamily="65" charset="-120"/>
                <a:ea typeface="標楷體" panose="03000509000000000000" pitchFamily="65" charset="-120"/>
              </a:rPr>
              <a:t>月</a:t>
            </a:r>
            <a:r>
              <a:rPr lang="en-US" altLang="zh-TW" sz="2800" dirty="0" smtClean="0">
                <a:solidFill>
                  <a:srgbClr val="000066"/>
                </a:solidFill>
                <a:latin typeface="標楷體" panose="03000509000000000000" pitchFamily="65" charset="-120"/>
                <a:ea typeface="標楷體" panose="03000509000000000000" pitchFamily="65" charset="-120"/>
              </a:rPr>
              <a:t>6</a:t>
            </a:r>
            <a:r>
              <a:rPr lang="zh-TW" altLang="en-US" sz="2800" dirty="0" smtClean="0">
                <a:solidFill>
                  <a:srgbClr val="000066"/>
                </a:solidFill>
                <a:latin typeface="標楷體" panose="03000509000000000000" pitchFamily="65" charset="-120"/>
                <a:ea typeface="標楷體" panose="03000509000000000000" pitchFamily="65" charset="-120"/>
              </a:rPr>
              <a:t>日</a:t>
            </a:r>
            <a:endParaRPr lang="zh-TW" altLang="en-US" sz="2800" dirty="0">
              <a:solidFill>
                <a:srgbClr val="000066"/>
              </a:solidFill>
              <a:latin typeface="標楷體" panose="03000509000000000000" pitchFamily="65" charset="-120"/>
              <a:ea typeface="標楷體" panose="03000509000000000000" pitchFamily="65" charset="-120"/>
            </a:endParaRPr>
          </a:p>
        </p:txBody>
      </p:sp>
      <p:sp>
        <p:nvSpPr>
          <p:cNvPr id="19460" name="投影片編號版面配置區 2"/>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nSpc>
                <a:spcPct val="100000"/>
              </a:lnSpc>
              <a:spcBef>
                <a:spcPct val="0"/>
              </a:spcBef>
              <a:buClrTx/>
              <a:buFontTx/>
              <a:buNone/>
            </a:pPr>
            <a:fld id="{45A82A11-D66E-410C-B3B0-30F212E749F3}" type="slidenum">
              <a:rPr lang="en-GB" altLang="zh-TW" smtClean="0">
                <a:solidFill>
                  <a:prstClr val="black"/>
                </a:solidFill>
                <a:latin typeface="標楷體" panose="03000509000000000000" pitchFamily="65" charset="-120"/>
              </a:rPr>
              <a:pPr>
                <a:lnSpc>
                  <a:spcPct val="100000"/>
                </a:lnSpc>
                <a:spcBef>
                  <a:spcPct val="0"/>
                </a:spcBef>
                <a:buClrTx/>
                <a:buFontTx/>
                <a:buNone/>
              </a:pPr>
              <a:t>1</a:t>
            </a:fld>
            <a:endParaRPr lang="en-GB" altLang="zh-TW" smtClean="0">
              <a:solidFill>
                <a:prstClr val="black"/>
              </a:solidFill>
              <a:latin typeface="標楷體" panose="03000509000000000000" pitchFamily="65" charset="-120"/>
            </a:endParaRPr>
          </a:p>
        </p:txBody>
      </p:sp>
      <p:sp>
        <p:nvSpPr>
          <p:cNvPr id="3" name="矩形 2"/>
          <p:cNvSpPr/>
          <p:nvPr/>
        </p:nvSpPr>
        <p:spPr>
          <a:xfrm>
            <a:off x="395536" y="548680"/>
            <a:ext cx="3025187" cy="461665"/>
          </a:xfrm>
          <a:prstGeom prst="rect">
            <a:avLst/>
          </a:prstGeom>
        </p:spPr>
        <p:txBody>
          <a:bodyPr wrap="none">
            <a:spAutoFit/>
          </a:bodyPr>
          <a:lstStyle/>
          <a:p>
            <a:r>
              <a:rPr lang="zh-TW" altLang="en-US" dirty="0">
                <a:solidFill>
                  <a:prstClr val="black"/>
                </a:solidFill>
              </a:rPr>
              <a:t>行政院第</a:t>
            </a:r>
            <a:r>
              <a:rPr lang="en-US" altLang="zh-TW" dirty="0">
                <a:solidFill>
                  <a:prstClr val="black"/>
                </a:solidFill>
              </a:rPr>
              <a:t>3556</a:t>
            </a:r>
            <a:r>
              <a:rPr lang="zh-TW" altLang="en-US" dirty="0">
                <a:solidFill>
                  <a:prstClr val="black"/>
                </a:solidFill>
              </a:rPr>
              <a:t>次會議</a:t>
            </a:r>
          </a:p>
        </p:txBody>
      </p:sp>
    </p:spTree>
    <p:extLst>
      <p:ext uri="{BB962C8B-B14F-4D97-AF65-F5344CB8AC3E}">
        <p14:creationId xmlns:p14="http://schemas.microsoft.com/office/powerpoint/2010/main" val="40515071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rgbClr val="F9FCF7"/>
            </a:gs>
            <a:gs pos="74001">
              <a:srgbClr val="C9E3B3"/>
            </a:gs>
            <a:gs pos="83000">
              <a:srgbClr val="C9E3B3"/>
            </a:gs>
            <a:gs pos="100000">
              <a:srgbClr val="DBECCD"/>
            </a:gs>
          </a:gsLst>
          <a:lin ang="5400000" scaled="1"/>
        </a:gradFill>
        <a:effectLst/>
      </p:bgPr>
    </p:bg>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900113" y="404813"/>
            <a:ext cx="7326312" cy="1003300"/>
          </a:xfrm>
        </p:spPr>
        <p:txBody>
          <a:bodyPr/>
          <a:lstStyle/>
          <a:p>
            <a:pPr eaLnBrk="1" fontAlgn="auto" hangingPunct="1">
              <a:spcAft>
                <a:spcPts val="0"/>
              </a:spcAft>
              <a:defRPr/>
            </a:pPr>
            <a:r>
              <a:rPr lang="zh-TW" altLang="en-US" sz="4800" b="1" smtClean="0">
                <a:solidFill>
                  <a:srgbClr val="002060"/>
                </a:solidFill>
                <a:ea typeface="標楷體" panose="03000509000000000000" pitchFamily="65" charset="-120"/>
              </a:rPr>
              <a:t>簡報大綱</a:t>
            </a:r>
          </a:p>
        </p:txBody>
      </p:sp>
      <p:sp>
        <p:nvSpPr>
          <p:cNvPr id="6148" name="Rectangle 3"/>
          <p:cNvSpPr>
            <a:spLocks noGrp="1" noChangeArrowheads="1"/>
          </p:cNvSpPr>
          <p:nvPr>
            <p:ph sz="quarter" idx="13"/>
          </p:nvPr>
        </p:nvSpPr>
        <p:spPr>
          <a:xfrm>
            <a:off x="0" y="1628800"/>
            <a:ext cx="8964488" cy="4752528"/>
          </a:xfrm>
        </p:spPr>
        <p:txBody>
          <a:bodyPr>
            <a:noAutofit/>
          </a:bodyPr>
          <a:lstStyle/>
          <a:p>
            <a:pPr marL="800100" indent="0" eaLnBrk="1" fontAlgn="auto" hangingPunct="1">
              <a:lnSpc>
                <a:spcPct val="100000"/>
              </a:lnSpc>
              <a:spcBef>
                <a:spcPts val="1200"/>
              </a:spcBef>
              <a:spcAft>
                <a:spcPts val="0"/>
              </a:spcAft>
              <a:buFont typeface="Wingdings" pitchFamily="2" charset="2"/>
              <a:buNone/>
              <a:defRPr/>
            </a:pPr>
            <a:r>
              <a:rPr lang="zh-TW" altLang="en-US" sz="3600" b="1" dirty="0" smtClean="0">
                <a:ea typeface="標楷體" panose="03000509000000000000" pitchFamily="65" charset="-120"/>
              </a:rPr>
              <a:t>壹、前言</a:t>
            </a:r>
          </a:p>
          <a:p>
            <a:pPr marL="0" indent="801688" eaLnBrk="1" fontAlgn="auto" hangingPunct="1">
              <a:lnSpc>
                <a:spcPct val="100000"/>
              </a:lnSpc>
              <a:spcBef>
                <a:spcPts val="1200"/>
              </a:spcBef>
              <a:spcAft>
                <a:spcPts val="0"/>
              </a:spcAft>
              <a:buFont typeface="Arial" panose="020B0604020202020204" pitchFamily="34" charset="0"/>
              <a:buNone/>
              <a:defRPr/>
            </a:pPr>
            <a:r>
              <a:rPr lang="zh-TW" altLang="en-GB" sz="3600" b="1" dirty="0" smtClean="0">
                <a:ea typeface="標楷體" panose="03000509000000000000" pitchFamily="65" charset="-120"/>
              </a:rPr>
              <a:t>貳、人口</a:t>
            </a:r>
            <a:r>
              <a:rPr lang="zh-TW" altLang="en-GB" sz="3600" b="1" dirty="0">
                <a:ea typeface="標楷體" panose="03000509000000000000" pitchFamily="65" charset="-120"/>
              </a:rPr>
              <a:t>販運</a:t>
            </a:r>
            <a:r>
              <a:rPr lang="zh-TW" altLang="en-US" sz="3600" b="1" dirty="0" smtClean="0">
                <a:ea typeface="標楷體" panose="03000509000000000000" pitchFamily="65" charset="-120"/>
              </a:rPr>
              <a:t>問題報告評比標準</a:t>
            </a:r>
            <a:endParaRPr lang="en-US" altLang="zh-TW" sz="3600" b="1" dirty="0" smtClean="0">
              <a:ea typeface="標楷體" panose="03000509000000000000" pitchFamily="65" charset="-120"/>
            </a:endParaRPr>
          </a:p>
          <a:p>
            <a:pPr marL="0" indent="801688" eaLnBrk="1" fontAlgn="auto" hangingPunct="1">
              <a:lnSpc>
                <a:spcPct val="100000"/>
              </a:lnSpc>
              <a:spcBef>
                <a:spcPts val="1200"/>
              </a:spcBef>
              <a:spcAft>
                <a:spcPts val="0"/>
              </a:spcAft>
              <a:buFont typeface="Arial" panose="020B0604020202020204" pitchFamily="34" charset="0"/>
              <a:buNone/>
              <a:defRPr/>
            </a:pPr>
            <a:r>
              <a:rPr lang="zh-TW" altLang="en-US" sz="3600" b="1" dirty="0">
                <a:ea typeface="標楷體" panose="03000509000000000000" pitchFamily="65" charset="-120"/>
              </a:rPr>
              <a:t>參</a:t>
            </a:r>
            <a:r>
              <a:rPr lang="zh-TW" altLang="en-US" sz="3600" b="1" dirty="0" smtClean="0">
                <a:ea typeface="標楷體" panose="03000509000000000000" pitchFamily="65" charset="-120"/>
              </a:rPr>
              <a:t>、我國人口販運防制</a:t>
            </a:r>
            <a:r>
              <a:rPr lang="zh-TW" altLang="en-GB" sz="3600" b="1" dirty="0" smtClean="0">
                <a:ea typeface="標楷體" panose="03000509000000000000" pitchFamily="65" charset="-120"/>
              </a:rPr>
              <a:t>政策及</a:t>
            </a:r>
            <a:r>
              <a:rPr lang="zh-TW" altLang="en-GB" sz="3600" b="1" dirty="0">
                <a:ea typeface="標楷體" panose="03000509000000000000" pitchFamily="65" charset="-120"/>
              </a:rPr>
              <a:t>成效</a:t>
            </a:r>
            <a:endParaRPr lang="zh-TW" altLang="en-GB" sz="3600" b="1" dirty="0">
              <a:latin typeface="標楷體" panose="03000509000000000000" pitchFamily="65" charset="-120"/>
              <a:ea typeface="標楷體" panose="03000509000000000000" pitchFamily="65" charset="-120"/>
            </a:endParaRPr>
          </a:p>
          <a:p>
            <a:pPr marL="1797050" indent="-996950" defTabSz="898525" eaLnBrk="1" fontAlgn="auto" hangingPunct="1">
              <a:lnSpc>
                <a:spcPct val="100000"/>
              </a:lnSpc>
              <a:spcBef>
                <a:spcPts val="1200"/>
              </a:spcBef>
              <a:spcAft>
                <a:spcPts val="0"/>
              </a:spcAft>
              <a:buFont typeface="Wingdings" pitchFamily="2" charset="2"/>
              <a:buNone/>
              <a:defRPr/>
            </a:pPr>
            <a:r>
              <a:rPr lang="zh-TW" altLang="en-US" sz="3600" b="1" dirty="0" smtClean="0">
                <a:latin typeface="標楷體" panose="03000509000000000000" pitchFamily="65" charset="-120"/>
                <a:ea typeface="標楷體" panose="03000509000000000000" pitchFamily="65" charset="-120"/>
              </a:rPr>
              <a:t>肆</a:t>
            </a:r>
            <a:r>
              <a:rPr lang="zh-TW" altLang="en-GB" sz="3600" b="1" dirty="0" smtClean="0">
                <a:latin typeface="標楷體" panose="03000509000000000000" pitchFamily="65" charset="-120"/>
                <a:ea typeface="標楷體" panose="03000509000000000000" pitchFamily="65" charset="-120"/>
              </a:rPr>
              <a:t>、</a:t>
            </a:r>
            <a:r>
              <a:rPr lang="en-US" altLang="zh-TW" sz="3600" b="1" dirty="0" smtClean="0">
                <a:ea typeface="標楷體" panose="03000509000000000000" pitchFamily="65" charset="-120"/>
              </a:rPr>
              <a:t>2017</a:t>
            </a:r>
            <a:r>
              <a:rPr lang="zh-TW" altLang="en-US" sz="3600" b="1" dirty="0" smtClean="0">
                <a:ea typeface="標楷體" panose="03000509000000000000" pitchFamily="65" charset="-120"/>
              </a:rPr>
              <a:t>年美國國務院</a:t>
            </a:r>
            <a:r>
              <a:rPr lang="zh-TW" altLang="en-GB" sz="3600" b="1" dirty="0" smtClean="0">
                <a:ea typeface="標楷體" panose="03000509000000000000" pitchFamily="65" charset="-120"/>
              </a:rPr>
              <a:t>人口販運</a:t>
            </a:r>
            <a:r>
              <a:rPr lang="zh-TW" altLang="en-US" sz="3600" b="1" dirty="0" smtClean="0">
                <a:ea typeface="標楷體" panose="03000509000000000000" pitchFamily="65" charset="-120"/>
              </a:rPr>
              <a:t>問題</a:t>
            </a:r>
            <a:r>
              <a:rPr lang="zh-TW" altLang="en-GB" sz="3600" b="1" dirty="0" smtClean="0">
                <a:ea typeface="標楷體" panose="03000509000000000000" pitchFamily="65" charset="-120"/>
              </a:rPr>
              <a:t>報告</a:t>
            </a:r>
          </a:p>
          <a:p>
            <a:pPr marL="800100" indent="0" eaLnBrk="1" fontAlgn="auto" hangingPunct="1">
              <a:lnSpc>
                <a:spcPct val="100000"/>
              </a:lnSpc>
              <a:spcBef>
                <a:spcPts val="1200"/>
              </a:spcBef>
              <a:spcAft>
                <a:spcPts val="0"/>
              </a:spcAft>
              <a:buFont typeface="Wingdings" pitchFamily="2" charset="2"/>
              <a:buNone/>
              <a:defRPr/>
            </a:pPr>
            <a:r>
              <a:rPr lang="zh-TW" altLang="en-US" sz="3600" b="1" dirty="0">
                <a:ea typeface="標楷體" panose="03000509000000000000" pitchFamily="65" charset="-120"/>
              </a:rPr>
              <a:t>伍</a:t>
            </a:r>
            <a:r>
              <a:rPr lang="zh-TW" altLang="en-GB" sz="3600" b="1" dirty="0" smtClean="0">
                <a:ea typeface="標楷體" panose="03000509000000000000" pitchFamily="65" charset="-120"/>
              </a:rPr>
              <a:t>、</a:t>
            </a:r>
            <a:r>
              <a:rPr lang="zh-TW" altLang="en-GB" sz="3600" b="1" dirty="0" smtClean="0">
                <a:latin typeface="標楷體" panose="03000509000000000000" pitchFamily="65" charset="-120"/>
                <a:ea typeface="標楷體" panose="03000509000000000000" pitchFamily="65" charset="-120"/>
              </a:rPr>
              <a:t>未來工作重點 </a:t>
            </a:r>
          </a:p>
          <a:p>
            <a:pPr marL="800100" indent="0" eaLnBrk="1" fontAlgn="auto" hangingPunct="1">
              <a:lnSpc>
                <a:spcPct val="100000"/>
              </a:lnSpc>
              <a:spcBef>
                <a:spcPts val="1200"/>
              </a:spcBef>
              <a:spcAft>
                <a:spcPts val="0"/>
              </a:spcAft>
              <a:buFont typeface="Wingdings" pitchFamily="2" charset="2"/>
              <a:buNone/>
              <a:defRPr/>
            </a:pPr>
            <a:r>
              <a:rPr lang="zh-TW" altLang="en-US" sz="3600" b="1" dirty="0" smtClean="0">
                <a:latin typeface="標楷體" panose="03000509000000000000" pitchFamily="65" charset="-120"/>
                <a:ea typeface="標楷體" panose="03000509000000000000" pitchFamily="65" charset="-120"/>
              </a:rPr>
              <a:t>陸</a:t>
            </a:r>
            <a:r>
              <a:rPr lang="zh-TW" altLang="en-GB" sz="3600" b="1" dirty="0" smtClean="0">
                <a:latin typeface="標楷體" panose="03000509000000000000" pitchFamily="65" charset="-120"/>
                <a:ea typeface="標楷體" panose="03000509000000000000" pitchFamily="65" charset="-120"/>
              </a:rPr>
              <a:t>、</a:t>
            </a:r>
            <a:r>
              <a:rPr lang="zh-TW" altLang="en-GB" sz="3600" b="1" dirty="0" smtClean="0">
                <a:ea typeface="標楷體" panose="03000509000000000000" pitchFamily="65" charset="-120"/>
              </a:rPr>
              <a:t>結語</a:t>
            </a:r>
            <a:endParaRPr lang="zh-TW" altLang="en-GB" sz="3600" b="1" dirty="0" smtClean="0">
              <a:latin typeface="標楷體" panose="03000509000000000000" pitchFamily="65" charset="-120"/>
              <a:ea typeface="標楷體" panose="03000509000000000000" pitchFamily="65" charset="-120"/>
            </a:endParaRPr>
          </a:p>
          <a:p>
            <a:pPr marL="800100" indent="0" eaLnBrk="1" fontAlgn="auto" hangingPunct="1">
              <a:lnSpc>
                <a:spcPct val="83000"/>
              </a:lnSpc>
              <a:spcBef>
                <a:spcPts val="1400"/>
              </a:spcBef>
              <a:spcAft>
                <a:spcPts val="0"/>
              </a:spcAft>
              <a:buFont typeface="Wingdings" pitchFamily="2" charset="2"/>
              <a:buNone/>
              <a:defRPr/>
            </a:pPr>
            <a:endParaRPr lang="en-US" altLang="zh-TW" sz="3600" b="1" dirty="0" smtClean="0">
              <a:ea typeface="標楷體" panose="03000509000000000000" pitchFamily="65" charset="-120"/>
            </a:endParaRPr>
          </a:p>
        </p:txBody>
      </p:sp>
      <p:sp>
        <p:nvSpPr>
          <p:cNvPr id="21508" name="投影片編號版面配置區 1"/>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nSpc>
                <a:spcPct val="100000"/>
              </a:lnSpc>
              <a:spcBef>
                <a:spcPct val="0"/>
              </a:spcBef>
              <a:buClrTx/>
              <a:buFontTx/>
              <a:buNone/>
            </a:pPr>
            <a:fld id="{E0E40903-6FDE-40B4-85D5-B9195E077174}" type="slidenum">
              <a:rPr lang="en-GB" altLang="zh-TW" smtClean="0">
                <a:latin typeface="標楷體" panose="03000509000000000000" pitchFamily="65" charset="-120"/>
              </a:rPr>
              <a:pPr>
                <a:lnSpc>
                  <a:spcPct val="100000"/>
                </a:lnSpc>
                <a:spcBef>
                  <a:spcPct val="0"/>
                </a:spcBef>
                <a:buClrTx/>
                <a:buFontTx/>
                <a:buNone/>
              </a:pPr>
              <a:t>2</a:t>
            </a:fld>
            <a:endParaRPr lang="en-GB" altLang="zh-TW" smtClean="0">
              <a:latin typeface="標楷體" panose="03000509000000000000" pitchFamily="65" charset="-12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rgbClr val="F9FCF7"/>
            </a:gs>
            <a:gs pos="74001">
              <a:srgbClr val="C9E3B3"/>
            </a:gs>
            <a:gs pos="83000">
              <a:srgbClr val="C9E3B3"/>
            </a:gs>
            <a:gs pos="100000">
              <a:srgbClr val="DBECCD"/>
            </a:gs>
          </a:gsLst>
          <a:lin ang="5400000" scaled="1"/>
        </a:gradFill>
        <a:effectLst/>
      </p:bgPr>
    </p:bg>
    <p:spTree>
      <p:nvGrpSpPr>
        <p:cNvPr id="1" name=""/>
        <p:cNvGrpSpPr/>
        <p:nvPr/>
      </p:nvGrpSpPr>
      <p:grpSpPr>
        <a:xfrm>
          <a:off x="0" y="0"/>
          <a:ext cx="0" cy="0"/>
          <a:chOff x="0" y="0"/>
          <a:chExt cx="0" cy="0"/>
        </a:xfrm>
      </p:grpSpPr>
      <p:sp>
        <p:nvSpPr>
          <p:cNvPr id="7170" name="標題 1"/>
          <p:cNvSpPr>
            <a:spLocks noGrp="1"/>
          </p:cNvSpPr>
          <p:nvPr>
            <p:ph type="title"/>
          </p:nvPr>
        </p:nvSpPr>
        <p:spPr>
          <a:xfrm>
            <a:off x="806450" y="0"/>
            <a:ext cx="7772400" cy="792163"/>
          </a:xfrm>
        </p:spPr>
        <p:txBody>
          <a:bodyPr/>
          <a:lstStyle/>
          <a:p>
            <a:pPr eaLnBrk="1" fontAlgn="auto" hangingPunct="1">
              <a:spcAft>
                <a:spcPts val="0"/>
              </a:spcAft>
              <a:defRPr/>
            </a:pPr>
            <a:r>
              <a:rPr lang="zh-TW" altLang="en-GB" b="1" dirty="0" smtClean="0">
                <a:solidFill>
                  <a:srgbClr val="000066"/>
                </a:solidFill>
                <a:latin typeface="標楷體" panose="03000509000000000000" pitchFamily="65" charset="-120"/>
                <a:ea typeface="標楷體" panose="03000509000000000000" pitchFamily="65" charset="-120"/>
              </a:rPr>
              <a:t>壹、前言</a:t>
            </a:r>
            <a:endParaRPr lang="zh-TW" altLang="en-US" dirty="0" smtClean="0"/>
          </a:p>
        </p:txBody>
      </p:sp>
      <p:sp>
        <p:nvSpPr>
          <p:cNvPr id="3" name="內容版面配置區 2"/>
          <p:cNvSpPr>
            <a:spLocks noGrp="1"/>
          </p:cNvSpPr>
          <p:nvPr>
            <p:ph sz="quarter" idx="13"/>
          </p:nvPr>
        </p:nvSpPr>
        <p:spPr>
          <a:xfrm>
            <a:off x="107504" y="792163"/>
            <a:ext cx="8856984" cy="6065837"/>
          </a:xfrm>
        </p:spPr>
        <p:txBody>
          <a:bodyPr>
            <a:normAutofit/>
          </a:bodyPr>
          <a:lstStyle/>
          <a:p>
            <a:pPr marL="720725" indent="-720725" fontAlgn="auto">
              <a:spcAft>
                <a:spcPts val="0"/>
              </a:spcAft>
              <a:buClr>
                <a:srgbClr val="FF6600"/>
              </a:buClr>
              <a:buFont typeface="Wingdings" pitchFamily="2" charset="2"/>
              <a:buNone/>
              <a:defRPr/>
            </a:pPr>
            <a:r>
              <a:rPr lang="zh-TW" altLang="en-US" sz="2800" b="1" dirty="0" smtClean="0">
                <a:solidFill>
                  <a:srgbClr val="FF3300"/>
                </a:solidFill>
                <a:latin typeface="標楷體" pitchFamily="65" charset="-120"/>
                <a:ea typeface="標楷體" pitchFamily="65" charset="-120"/>
              </a:rPr>
              <a:t>一、全球議題：</a:t>
            </a:r>
            <a:r>
              <a:rPr lang="zh-TW" altLang="en-US" sz="2800" dirty="0">
                <a:latin typeface="標楷體" pitchFamily="65" charset="-120"/>
                <a:ea typeface="標楷體" pitchFamily="65" charset="-120"/>
              </a:rPr>
              <a:t>人口販運，尤其是以婦女及兒童為主的販運，已被國際社會公認為違反人權之犯罪。</a:t>
            </a:r>
          </a:p>
          <a:p>
            <a:pPr marL="720725" indent="-720725" fontAlgn="auto">
              <a:spcAft>
                <a:spcPts val="0"/>
              </a:spcAft>
              <a:buClr>
                <a:srgbClr val="FF3300"/>
              </a:buClr>
              <a:buFont typeface="Wingdings" pitchFamily="2" charset="2"/>
              <a:buNone/>
              <a:defRPr/>
            </a:pPr>
            <a:r>
              <a:rPr lang="zh-TW" altLang="en-US" sz="2800" b="1" dirty="0">
                <a:solidFill>
                  <a:srgbClr val="FF3300"/>
                </a:solidFill>
                <a:latin typeface="標楷體" pitchFamily="65" charset="-120"/>
                <a:ea typeface="標楷體" pitchFamily="65" charset="-120"/>
              </a:rPr>
              <a:t>二、聯合國議定書：</a:t>
            </a:r>
            <a:r>
              <a:rPr lang="zh-TW" altLang="en-US" sz="2800" dirty="0">
                <a:latin typeface="標楷體" pitchFamily="65" charset="-120"/>
                <a:ea typeface="標楷體" pitchFamily="65" charset="-120"/>
              </a:rPr>
              <a:t>為有效防制國際間之人口販運犯罪</a:t>
            </a:r>
            <a:r>
              <a:rPr lang="zh-TW" altLang="en-US" sz="2800" dirty="0" smtClean="0">
                <a:latin typeface="標楷體" pitchFamily="65" charset="-120"/>
                <a:ea typeface="標楷體" pitchFamily="65" charset="-120"/>
              </a:rPr>
              <a:t>，聯合國</a:t>
            </a:r>
            <a:r>
              <a:rPr lang="zh-TW" altLang="en-US" sz="2800" dirty="0">
                <a:latin typeface="標楷體" pitchFamily="65" charset="-120"/>
                <a:ea typeface="標楷體" pitchFamily="65" charset="-120"/>
              </a:rPr>
              <a:t>於</a:t>
            </a:r>
            <a:r>
              <a:rPr lang="en-US" altLang="zh-TW" sz="2800" dirty="0">
                <a:latin typeface="標楷體" pitchFamily="65" charset="-120"/>
                <a:ea typeface="標楷體" pitchFamily="65" charset="-120"/>
              </a:rPr>
              <a:t>2000</a:t>
            </a:r>
            <a:r>
              <a:rPr lang="zh-TW" altLang="en-US" sz="2800" dirty="0">
                <a:latin typeface="標楷體" pitchFamily="65" charset="-120"/>
                <a:ea typeface="標楷體" pitchFamily="65" charset="-120"/>
              </a:rPr>
              <a:t>年通過「預防、壓制及懲治販運人口（特別是婦女及兒童）議定書」</a:t>
            </a:r>
            <a:r>
              <a:rPr lang="zh-TW" altLang="en-US" sz="2800" dirty="0" smtClean="0">
                <a:latin typeface="標楷體" pitchFamily="65" charset="-120"/>
                <a:ea typeface="標楷體" pitchFamily="65" charset="-120"/>
              </a:rPr>
              <a:t>，</a:t>
            </a:r>
            <a:r>
              <a:rPr lang="en-US" altLang="zh-TW" sz="2800" dirty="0" smtClean="0">
                <a:latin typeface="標楷體" pitchFamily="65" charset="-120"/>
                <a:ea typeface="標楷體" pitchFamily="65" charset="-120"/>
              </a:rPr>
              <a:t>2003</a:t>
            </a:r>
            <a:r>
              <a:rPr lang="zh-TW" altLang="en-US" sz="2800" dirty="0" smtClean="0">
                <a:latin typeface="標楷體" pitchFamily="65" charset="-120"/>
                <a:ea typeface="標楷體" pitchFamily="65" charset="-120"/>
              </a:rPr>
              <a:t>年正式生效。</a:t>
            </a:r>
          </a:p>
          <a:p>
            <a:pPr marL="717550" indent="-717550" fontAlgn="auto">
              <a:spcAft>
                <a:spcPts val="0"/>
              </a:spcAft>
              <a:buClr>
                <a:srgbClr val="FF6600"/>
              </a:buClr>
              <a:buFont typeface="Wingdings" pitchFamily="2" charset="2"/>
              <a:buNone/>
              <a:defRPr/>
            </a:pPr>
            <a:r>
              <a:rPr lang="zh-TW" altLang="en-GB" sz="2800" b="1" dirty="0" smtClean="0">
                <a:solidFill>
                  <a:srgbClr val="FF3300"/>
                </a:solidFill>
                <a:latin typeface="標楷體" pitchFamily="65" charset="-120"/>
                <a:ea typeface="標楷體" pitchFamily="65" charset="-120"/>
              </a:rPr>
              <a:t>三、美國</a:t>
            </a:r>
            <a:r>
              <a:rPr lang="en-GB" altLang="zh-TW" sz="2800" b="1" dirty="0" smtClean="0">
                <a:solidFill>
                  <a:srgbClr val="FF3300"/>
                </a:solidFill>
                <a:latin typeface="標楷體" pitchFamily="65" charset="-120"/>
                <a:ea typeface="標楷體" pitchFamily="65" charset="-120"/>
              </a:rPr>
              <a:t>TIP</a:t>
            </a:r>
            <a:r>
              <a:rPr lang="zh-TW" altLang="en-GB" sz="2800" b="1" dirty="0" smtClean="0">
                <a:solidFill>
                  <a:srgbClr val="FF3300"/>
                </a:solidFill>
                <a:latin typeface="標楷體" pitchFamily="65" charset="-120"/>
                <a:ea typeface="標楷體" pitchFamily="65" charset="-120"/>
              </a:rPr>
              <a:t>報告：</a:t>
            </a:r>
            <a:r>
              <a:rPr lang="zh-TW" altLang="en-US" sz="2800" dirty="0">
                <a:latin typeface="標楷體" pitchFamily="65" charset="-120"/>
                <a:ea typeface="標楷體" pitchFamily="65" charset="-120"/>
              </a:rPr>
              <a:t>美國也在</a:t>
            </a:r>
            <a:r>
              <a:rPr lang="en-US" altLang="zh-TW" sz="2800" dirty="0">
                <a:latin typeface="標楷體" pitchFamily="65" charset="-120"/>
                <a:ea typeface="標楷體" pitchFamily="65" charset="-120"/>
              </a:rPr>
              <a:t>2000</a:t>
            </a:r>
            <a:r>
              <a:rPr lang="zh-TW" altLang="en-US" sz="2800" dirty="0">
                <a:latin typeface="標楷體" pitchFamily="65" charset="-120"/>
                <a:ea typeface="標楷體" pitchFamily="65" charset="-120"/>
              </a:rPr>
              <a:t>年通過「人口販運</a:t>
            </a:r>
            <a:r>
              <a:rPr lang="zh-TW" altLang="en-US" sz="2800" dirty="0" smtClean="0">
                <a:latin typeface="標楷體" pitchFamily="65" charset="-120"/>
                <a:ea typeface="標楷體" pitchFamily="65" charset="-120"/>
              </a:rPr>
              <a:t>被害人保護法</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簡稱</a:t>
            </a:r>
            <a:r>
              <a:rPr lang="en-GB" altLang="zh-TW" sz="2800" dirty="0">
                <a:latin typeface="標楷體" pitchFamily="65" charset="-120"/>
                <a:ea typeface="標楷體" pitchFamily="65" charset="-120"/>
              </a:rPr>
              <a:t>TVPA</a:t>
            </a:r>
            <a:r>
              <a:rPr lang="zh-TW" altLang="en-US" sz="2800" dirty="0">
                <a:latin typeface="標楷體" pitchFamily="65" charset="-120"/>
                <a:ea typeface="標楷體" pitchFamily="65" charset="-120"/>
              </a:rPr>
              <a:t>法</a:t>
            </a:r>
            <a:r>
              <a:rPr lang="en-US" altLang="zh-TW" sz="2800" dirty="0">
                <a:latin typeface="標楷體" pitchFamily="65" charset="-120"/>
                <a:ea typeface="標楷體" pitchFamily="65" charset="-120"/>
              </a:rPr>
              <a:t>)</a:t>
            </a:r>
            <a:r>
              <a:rPr lang="zh-TW" altLang="en-US" sz="2800" dirty="0">
                <a:latin typeface="標楷體" pitchFamily="65" charset="-120"/>
                <a:ea typeface="標楷體" pitchFamily="65" charset="-120"/>
              </a:rPr>
              <a:t>」，美國</a:t>
            </a:r>
            <a:r>
              <a:rPr lang="zh-TW" altLang="en-US" sz="2800" dirty="0" smtClean="0">
                <a:latin typeface="標楷體" pitchFamily="65" charset="-120"/>
                <a:ea typeface="標楷體" pitchFamily="65" charset="-120"/>
              </a:rPr>
              <a:t>國務院</a:t>
            </a:r>
            <a:r>
              <a:rPr lang="en-US" altLang="zh-TW" sz="2800" dirty="0">
                <a:latin typeface="標楷體" pitchFamily="65" charset="-120"/>
                <a:ea typeface="標楷體" pitchFamily="65" charset="-120"/>
              </a:rPr>
              <a:t>2004</a:t>
            </a:r>
            <a:r>
              <a:rPr lang="zh-TW" altLang="en-US" sz="2800" dirty="0" smtClean="0">
                <a:latin typeface="標楷體" pitchFamily="65" charset="-120"/>
                <a:ea typeface="標楷體" pitchFamily="65" charset="-120"/>
              </a:rPr>
              <a:t>年</a:t>
            </a:r>
            <a:r>
              <a:rPr lang="zh-TW" altLang="en-US" sz="2800" dirty="0">
                <a:latin typeface="標楷體" pitchFamily="65" charset="-120"/>
                <a:ea typeface="標楷體" pitchFamily="65" charset="-120"/>
              </a:rPr>
              <a:t>起</a:t>
            </a:r>
            <a:r>
              <a:rPr lang="zh-TW" altLang="en-US" sz="2800" dirty="0" smtClean="0">
                <a:latin typeface="標楷體" pitchFamily="65" charset="-120"/>
                <a:ea typeface="標楷體" pitchFamily="65" charset="-120"/>
              </a:rPr>
              <a:t>根據各國打擊</a:t>
            </a:r>
            <a:r>
              <a:rPr lang="zh-TW" altLang="en-US" sz="2800" dirty="0">
                <a:latin typeface="標楷體" pitchFamily="65" charset="-120"/>
                <a:ea typeface="標楷體" pitchFamily="65" charset="-120"/>
              </a:rPr>
              <a:t>人口販運之成效，進行評</a:t>
            </a:r>
            <a:r>
              <a:rPr lang="zh-TW" altLang="en-US" sz="2800" dirty="0" smtClean="0">
                <a:latin typeface="標楷體" pitchFamily="65" charset="-120"/>
                <a:ea typeface="標楷體" pitchFamily="65" charset="-120"/>
              </a:rPr>
              <a:t>等，發布人口</a:t>
            </a:r>
            <a:r>
              <a:rPr lang="zh-TW" altLang="en-US" sz="2800" dirty="0">
                <a:latin typeface="標楷體" pitchFamily="65" charset="-120"/>
                <a:ea typeface="標楷體" pitchFamily="65" charset="-120"/>
              </a:rPr>
              <a:t>販運問題報告</a:t>
            </a:r>
            <a:r>
              <a:rPr lang="en-US" altLang="zh-TW" sz="2800" dirty="0">
                <a:latin typeface="標楷體" pitchFamily="65" charset="-120"/>
                <a:ea typeface="標楷體" pitchFamily="65" charset="-120"/>
              </a:rPr>
              <a:t>(</a:t>
            </a:r>
            <a:r>
              <a:rPr lang="zh-TW" altLang="en-US" sz="2800" dirty="0">
                <a:latin typeface="標楷體" pitchFamily="65" charset="-120"/>
                <a:ea typeface="標楷體" pitchFamily="65" charset="-120"/>
              </a:rPr>
              <a:t>簡稱</a:t>
            </a:r>
            <a:r>
              <a:rPr lang="en-US" altLang="zh-TW" sz="2800" dirty="0">
                <a:latin typeface="標楷體" pitchFamily="65" charset="-120"/>
                <a:ea typeface="標楷體" pitchFamily="65" charset="-120"/>
              </a:rPr>
              <a:t>TIP</a:t>
            </a:r>
            <a:r>
              <a:rPr lang="zh-TW" altLang="en-US" sz="2800" dirty="0">
                <a:latin typeface="標楷體" pitchFamily="65" charset="-120"/>
                <a:ea typeface="標楷體" pitchFamily="65" charset="-120"/>
              </a:rPr>
              <a:t>報告</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a:t>
            </a:r>
            <a:endParaRPr lang="en-US" altLang="zh-TW" sz="2800" dirty="0">
              <a:latin typeface="標楷體" pitchFamily="65" charset="-120"/>
              <a:ea typeface="標楷體" pitchFamily="65" charset="-120"/>
            </a:endParaRPr>
          </a:p>
          <a:p>
            <a:pPr eaLnBrk="1" fontAlgn="auto" hangingPunct="1">
              <a:spcAft>
                <a:spcPts val="0"/>
              </a:spcAft>
              <a:buFont typeface="Wingdings" pitchFamily="2" charset="2"/>
              <a:buNone/>
              <a:defRPr/>
            </a:pPr>
            <a:endParaRPr lang="zh-TW" altLang="en-US" dirty="0"/>
          </a:p>
        </p:txBody>
      </p:sp>
      <p:sp>
        <p:nvSpPr>
          <p:cNvPr id="23556" name="投影片編號版面配置區 1"/>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nSpc>
                <a:spcPct val="100000"/>
              </a:lnSpc>
              <a:spcBef>
                <a:spcPct val="0"/>
              </a:spcBef>
              <a:buClrTx/>
              <a:buFontTx/>
              <a:buNone/>
            </a:pPr>
            <a:fld id="{3447A8DB-6478-4E00-AD17-CBBCBE39AE9D}" type="slidenum">
              <a:rPr lang="en-GB" altLang="zh-TW" smtClean="0">
                <a:latin typeface="標楷體" panose="03000509000000000000" pitchFamily="65" charset="-120"/>
              </a:rPr>
              <a:pPr>
                <a:lnSpc>
                  <a:spcPct val="100000"/>
                </a:lnSpc>
                <a:spcBef>
                  <a:spcPct val="0"/>
                </a:spcBef>
                <a:buClrTx/>
                <a:buFontTx/>
                <a:buNone/>
              </a:pPr>
              <a:t>3</a:t>
            </a:fld>
            <a:endParaRPr lang="en-GB" altLang="zh-TW" smtClean="0">
              <a:latin typeface="標楷體" panose="03000509000000000000" pitchFamily="65" charset="-12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rgbClr val="F9FCF7"/>
            </a:gs>
            <a:gs pos="74001">
              <a:srgbClr val="C9E3B3"/>
            </a:gs>
            <a:gs pos="83000">
              <a:srgbClr val="C9E3B3"/>
            </a:gs>
            <a:gs pos="100000">
              <a:srgbClr val="DBECCD"/>
            </a:gs>
          </a:gsLst>
          <a:lin ang="5400000" scaled="1"/>
        </a:gradFill>
        <a:effectLst/>
      </p:bgPr>
    </p:bg>
    <p:spTree>
      <p:nvGrpSpPr>
        <p:cNvPr id="1" name=""/>
        <p:cNvGrpSpPr/>
        <p:nvPr/>
      </p:nvGrpSpPr>
      <p:grpSpPr>
        <a:xfrm>
          <a:off x="0" y="0"/>
          <a:ext cx="0" cy="0"/>
          <a:chOff x="0" y="0"/>
          <a:chExt cx="0" cy="0"/>
        </a:xfrm>
      </p:grpSpPr>
      <p:sp>
        <p:nvSpPr>
          <p:cNvPr id="25602" name="Rectangle 5"/>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numCol="1" anchorCtr="0" compatLnSpc="1">
            <a:prstTxWarp prst="textNoShape">
              <a:avLst/>
            </a:prstTxWarp>
          </a:bodyPr>
          <a:lstStyle>
            <a:lvl1pPr>
              <a:lnSpc>
                <a:spcPct val="120000"/>
              </a:lnSpc>
              <a:spcBef>
                <a:spcPts val="10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9pPr>
          </a:lstStyle>
          <a:p>
            <a:pPr>
              <a:lnSpc>
                <a:spcPct val="100000"/>
              </a:lnSpc>
              <a:spcBef>
                <a:spcPct val="0"/>
              </a:spcBef>
              <a:buClr>
                <a:srgbClr val="000000"/>
              </a:buClr>
              <a:buFont typeface="Arial" panose="020B0604020202020204" pitchFamily="34" charset="0"/>
              <a:buNone/>
            </a:pPr>
            <a:fld id="{D424667C-1BC4-479E-9FCF-7E3F6619D720}" type="slidenum">
              <a:rPr lang="en-GB" altLang="zh-TW" smtClean="0">
                <a:solidFill>
                  <a:srgbClr val="000000"/>
                </a:solidFill>
                <a:latin typeface="標楷體" panose="03000509000000000000" pitchFamily="65" charset="-120"/>
              </a:rPr>
              <a:pPr>
                <a:lnSpc>
                  <a:spcPct val="100000"/>
                </a:lnSpc>
                <a:spcBef>
                  <a:spcPct val="0"/>
                </a:spcBef>
                <a:buClr>
                  <a:srgbClr val="000000"/>
                </a:buClr>
                <a:buFont typeface="Arial" panose="020B0604020202020204" pitchFamily="34" charset="0"/>
                <a:buNone/>
              </a:pPr>
              <a:t>4</a:t>
            </a:fld>
            <a:endParaRPr lang="en-GB" altLang="zh-TW" smtClean="0">
              <a:solidFill>
                <a:srgbClr val="000000"/>
              </a:solidFill>
              <a:latin typeface="標楷體" panose="03000509000000000000" pitchFamily="65" charset="-120"/>
            </a:endParaRPr>
          </a:p>
        </p:txBody>
      </p:sp>
      <p:sp>
        <p:nvSpPr>
          <p:cNvPr id="10243" name="內容版面配置區 2"/>
          <p:cNvSpPr>
            <a:spLocks noGrp="1"/>
          </p:cNvSpPr>
          <p:nvPr>
            <p:ph idx="4294967295"/>
          </p:nvPr>
        </p:nvSpPr>
        <p:spPr>
          <a:xfrm>
            <a:off x="107504" y="1257300"/>
            <a:ext cx="8712968" cy="5600700"/>
          </a:xfrm>
        </p:spPr>
        <p:txBody>
          <a:bodyPr>
            <a:normAutofit fontScale="92500"/>
          </a:bodyPr>
          <a:lstStyle/>
          <a:p>
            <a:pPr marL="806450" indent="-669925" fontAlgn="auto">
              <a:lnSpc>
                <a:spcPts val="3800"/>
              </a:lnSpc>
              <a:spcAft>
                <a:spcPts val="0"/>
              </a:spcAft>
              <a:buClr>
                <a:srgbClr val="FF6600"/>
              </a:buClr>
              <a:buFont typeface="Wingdings" pitchFamily="2" charset="2"/>
              <a:buNone/>
              <a:defRPr/>
            </a:pPr>
            <a:r>
              <a:rPr lang="en-US" altLang="zh-TW" sz="2800" b="1" dirty="0" smtClean="0">
                <a:solidFill>
                  <a:srgbClr val="0070C0"/>
                </a:solidFill>
                <a:latin typeface="標楷體" panose="03000509000000000000" pitchFamily="65" charset="-120"/>
                <a:ea typeface="標楷體" panose="03000509000000000000" pitchFamily="65" charset="-120"/>
              </a:rPr>
              <a:t>(</a:t>
            </a:r>
            <a:r>
              <a:rPr lang="zh-TW" altLang="en-US" sz="2800" b="1" dirty="0" smtClean="0">
                <a:solidFill>
                  <a:srgbClr val="0070C0"/>
                </a:solidFill>
                <a:latin typeface="標楷體" panose="03000509000000000000" pitchFamily="65" charset="-120"/>
                <a:ea typeface="標楷體" panose="03000509000000000000" pitchFamily="65" charset="-120"/>
              </a:rPr>
              <a:t>一</a:t>
            </a:r>
            <a:r>
              <a:rPr lang="en-US" altLang="zh-TW" sz="2800" b="1" dirty="0" smtClean="0">
                <a:solidFill>
                  <a:srgbClr val="0070C0"/>
                </a:solidFill>
                <a:latin typeface="標楷體" panose="03000509000000000000" pitchFamily="65" charset="-120"/>
                <a:ea typeface="標楷體" panose="03000509000000000000" pitchFamily="65" charset="-120"/>
              </a:rPr>
              <a:t>)</a:t>
            </a:r>
            <a:r>
              <a:rPr lang="zh-TW" altLang="en-US" sz="2800" b="1" dirty="0" smtClean="0">
                <a:solidFill>
                  <a:srgbClr val="0070C0"/>
                </a:solidFill>
                <a:latin typeface="標楷體" panose="03000509000000000000" pitchFamily="65" charset="-120"/>
                <a:ea typeface="標楷體" panose="03000509000000000000" pitchFamily="65" charset="-120"/>
              </a:rPr>
              <a:t>保護面</a:t>
            </a:r>
            <a:r>
              <a:rPr lang="zh-TW" altLang="en-US" sz="2800" dirty="0" smtClean="0">
                <a:solidFill>
                  <a:srgbClr val="0070C0"/>
                </a:solidFill>
                <a:latin typeface="標楷體" panose="03000509000000000000" pitchFamily="65" charset="-120"/>
                <a:ea typeface="標楷體" panose="03000509000000000000" pitchFamily="65" charset="-120"/>
              </a:rPr>
              <a:t>：</a:t>
            </a:r>
            <a:r>
              <a:rPr lang="zh-TW" altLang="en-US" sz="2800" dirty="0" smtClean="0">
                <a:latin typeface="標楷體" panose="03000509000000000000" pitchFamily="65" charset="-120"/>
                <a:ea typeface="標楷體" panose="03000509000000000000" pitchFamily="65" charset="-120"/>
              </a:rPr>
              <a:t>政府是否有保護人口販運被害人之措施，鼓勵他們協助相關調查及起訴；確保被害人免於不法之監禁、罰款或遭受刑罰。</a:t>
            </a:r>
          </a:p>
          <a:p>
            <a:pPr marL="806450" indent="-669925" fontAlgn="auto">
              <a:lnSpc>
                <a:spcPts val="3800"/>
              </a:lnSpc>
              <a:spcAft>
                <a:spcPts val="0"/>
              </a:spcAft>
              <a:buClr>
                <a:srgbClr val="000000"/>
              </a:buClr>
              <a:buFontTx/>
              <a:buNone/>
              <a:defRPr/>
            </a:pPr>
            <a:r>
              <a:rPr lang="en-US" altLang="zh-TW" sz="2800" b="1" dirty="0" smtClean="0">
                <a:solidFill>
                  <a:srgbClr val="0070C0"/>
                </a:solidFill>
                <a:latin typeface="標楷體" panose="03000509000000000000" pitchFamily="65" charset="-120"/>
                <a:ea typeface="標楷體" panose="03000509000000000000" pitchFamily="65" charset="-120"/>
              </a:rPr>
              <a:t>(</a:t>
            </a:r>
            <a:r>
              <a:rPr lang="zh-TW" altLang="en-US" sz="2800" b="1" dirty="0" smtClean="0">
                <a:solidFill>
                  <a:srgbClr val="0070C0"/>
                </a:solidFill>
                <a:latin typeface="標楷體" panose="03000509000000000000" pitchFamily="65" charset="-120"/>
                <a:ea typeface="標楷體" panose="03000509000000000000" pitchFamily="65" charset="-120"/>
              </a:rPr>
              <a:t>二</a:t>
            </a:r>
            <a:r>
              <a:rPr lang="en-US" altLang="zh-TW" sz="2800" b="1" dirty="0" smtClean="0">
                <a:solidFill>
                  <a:srgbClr val="0070C0"/>
                </a:solidFill>
                <a:latin typeface="標楷體" panose="03000509000000000000" pitchFamily="65" charset="-120"/>
                <a:ea typeface="標楷體" panose="03000509000000000000" pitchFamily="65" charset="-120"/>
              </a:rPr>
              <a:t>)</a:t>
            </a:r>
            <a:r>
              <a:rPr lang="zh-TW" altLang="en-US" sz="2800" b="1" dirty="0" smtClean="0">
                <a:solidFill>
                  <a:srgbClr val="0070C0"/>
                </a:solidFill>
                <a:latin typeface="標楷體" panose="03000509000000000000" pitchFamily="65" charset="-120"/>
                <a:ea typeface="標楷體" panose="03000509000000000000" pitchFamily="65" charset="-120"/>
              </a:rPr>
              <a:t>預防面</a:t>
            </a:r>
            <a:r>
              <a:rPr lang="zh-TW" altLang="en-US" sz="2800" dirty="0" smtClean="0">
                <a:solidFill>
                  <a:srgbClr val="0070C0"/>
                </a:solidFill>
                <a:latin typeface="標楷體" panose="03000509000000000000" pitchFamily="65" charset="-120"/>
                <a:ea typeface="標楷體" panose="03000509000000000000" pitchFamily="65" charset="-120"/>
              </a:rPr>
              <a:t>：</a:t>
            </a:r>
            <a:r>
              <a:rPr lang="zh-TW" altLang="en-US" sz="2800" dirty="0" smtClean="0">
                <a:latin typeface="標楷體" panose="03000509000000000000" pitchFamily="65" charset="-120"/>
                <a:ea typeface="標楷體" panose="03000509000000000000" pitchFamily="65" charset="-120"/>
              </a:rPr>
              <a:t>政府應努力持續消除人口販運；政府是否積極於相關預防宣導，教育大眾。</a:t>
            </a:r>
          </a:p>
          <a:p>
            <a:pPr marL="806450" indent="-669925" fontAlgn="auto">
              <a:lnSpc>
                <a:spcPts val="3800"/>
              </a:lnSpc>
              <a:spcAft>
                <a:spcPts val="0"/>
              </a:spcAft>
              <a:buClr>
                <a:srgbClr val="000000"/>
              </a:buClr>
              <a:buFontTx/>
              <a:buNone/>
              <a:defRPr/>
            </a:pPr>
            <a:r>
              <a:rPr lang="en-US" altLang="zh-TW" sz="2800" b="1" dirty="0" smtClean="0">
                <a:solidFill>
                  <a:srgbClr val="0070C0"/>
                </a:solidFill>
                <a:latin typeface="標楷體" panose="03000509000000000000" pitchFamily="65" charset="-120"/>
                <a:ea typeface="標楷體" panose="03000509000000000000" pitchFamily="65" charset="-120"/>
              </a:rPr>
              <a:t>(</a:t>
            </a:r>
            <a:r>
              <a:rPr lang="zh-TW" altLang="en-US" sz="2800" b="1" dirty="0" smtClean="0">
                <a:solidFill>
                  <a:srgbClr val="0070C0"/>
                </a:solidFill>
                <a:latin typeface="標楷體" panose="03000509000000000000" pitchFamily="65" charset="-120"/>
                <a:ea typeface="標楷體" panose="03000509000000000000" pitchFamily="65" charset="-120"/>
              </a:rPr>
              <a:t>三</a:t>
            </a:r>
            <a:r>
              <a:rPr lang="en-US" altLang="zh-TW" sz="2800" b="1" dirty="0" smtClean="0">
                <a:solidFill>
                  <a:srgbClr val="0070C0"/>
                </a:solidFill>
                <a:latin typeface="標楷體" panose="03000509000000000000" pitchFamily="65" charset="-120"/>
                <a:ea typeface="標楷體" panose="03000509000000000000" pitchFamily="65" charset="-120"/>
              </a:rPr>
              <a:t>)</a:t>
            </a:r>
            <a:r>
              <a:rPr lang="zh-TW" altLang="en-US" sz="2800" b="1" dirty="0" smtClean="0">
                <a:solidFill>
                  <a:srgbClr val="0070C0"/>
                </a:solidFill>
                <a:latin typeface="標楷體" panose="03000509000000000000" pitchFamily="65" charset="-120"/>
                <a:ea typeface="標楷體" panose="03000509000000000000" pitchFamily="65" charset="-120"/>
              </a:rPr>
              <a:t>查緝起訴面</a:t>
            </a:r>
            <a:r>
              <a:rPr lang="zh-TW" altLang="en-US" sz="2800" dirty="0" smtClean="0">
                <a:solidFill>
                  <a:srgbClr val="0070C0"/>
                </a:solidFill>
                <a:latin typeface="標楷體" panose="03000509000000000000" pitchFamily="65" charset="-120"/>
                <a:ea typeface="標楷體" panose="03000509000000000000" pitchFamily="65" charset="-120"/>
              </a:rPr>
              <a:t>：</a:t>
            </a:r>
            <a:r>
              <a:rPr lang="zh-TW" altLang="en-US" sz="2800" dirty="0" smtClean="0">
                <a:latin typeface="標楷體" panose="03000509000000000000" pitchFamily="65" charset="-120"/>
                <a:ea typeface="標楷體" panose="03000509000000000000" pitchFamily="65" charset="-120"/>
              </a:rPr>
              <a:t>政府應禁止重大形式的人口販運，訂定相關嚴厲罰則；政府是否積極調查與起訴重大之人口販運案件；政府是否與他國合作調查與起訴重大之人口販運案件；政府是否積極調查與起訴涉及人口販運案件之公務員，並避免官員包庇。</a:t>
            </a:r>
          </a:p>
        </p:txBody>
      </p:sp>
      <p:sp>
        <p:nvSpPr>
          <p:cNvPr id="25604" name="Rectangle 3"/>
          <p:cNvSpPr>
            <a:spLocks noChangeArrowheads="1"/>
          </p:cNvSpPr>
          <p:nvPr/>
        </p:nvSpPr>
        <p:spPr bwMode="auto">
          <a:xfrm>
            <a:off x="342900" y="390525"/>
            <a:ext cx="8234363" cy="86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gn="ctr">
              <a:lnSpc>
                <a:spcPct val="101000"/>
              </a:lnSpc>
              <a:spcBef>
                <a:spcPct val="0"/>
              </a:spcBef>
              <a:buClr>
                <a:srgbClr val="FFFF00"/>
              </a:buClr>
              <a:buFont typeface="Verdana" panose="020B0604030504040204" pitchFamily="34" charset="0"/>
              <a:buNone/>
            </a:pPr>
            <a:r>
              <a:rPr kumimoji="0" lang="zh-TW" altLang="en-US"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一、美國人口販運問題報告評等</a:t>
            </a:r>
            <a:r>
              <a:rPr kumimoji="0" lang="zh-TW" altLang="en-US" sz="3200" b="1" dirty="0" smtClean="0">
                <a:solidFill>
                  <a:srgbClr val="3333CC"/>
                </a:solidFill>
                <a:latin typeface="標楷體" panose="03000509000000000000" pitchFamily="65" charset="-120"/>
                <a:ea typeface="標楷體" panose="03000509000000000000" pitchFamily="65" charset="-120"/>
                <a:cs typeface="Times New Roman" panose="02020603050405020304" pitchFamily="18" charset="0"/>
              </a:rPr>
              <a:t>標準</a:t>
            </a:r>
            <a:endParaRPr kumimoji="0" lang="zh-TW" altLang="en-US"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25605" name="Rectangle 19"/>
          <p:cNvSpPr>
            <a:spLocks noChangeArrowheads="1"/>
          </p:cNvSpPr>
          <p:nvPr/>
        </p:nvSpPr>
        <p:spPr bwMode="auto">
          <a:xfrm>
            <a:off x="0" y="44450"/>
            <a:ext cx="92900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gn="ctr" defTabSz="914400" eaLnBrk="1" hangingPunct="1">
              <a:lnSpc>
                <a:spcPct val="100000"/>
              </a:lnSpc>
              <a:spcBef>
                <a:spcPts val="700"/>
              </a:spcBef>
              <a:buClr>
                <a:srgbClr val="3399FF"/>
              </a:buClr>
              <a:buSzPct val="60000"/>
              <a:buFont typeface="Wingdings" panose="05000000000000000000" pitchFamily="2" charset="2"/>
              <a:buNone/>
            </a:pPr>
            <a:r>
              <a:rPr kumimoji="0" lang="zh-TW" altLang="en-GB" sz="3600" b="1" dirty="0">
                <a:solidFill>
                  <a:srgbClr val="000066"/>
                </a:solidFill>
                <a:latin typeface="標楷體" panose="03000509000000000000" pitchFamily="65" charset="-120"/>
                <a:ea typeface="標楷體" panose="03000509000000000000" pitchFamily="65" charset="-120"/>
                <a:cs typeface="Times New Roman" panose="02020603050405020304" pitchFamily="18" charset="0"/>
              </a:rPr>
              <a:t>貳</a:t>
            </a:r>
            <a:r>
              <a:rPr kumimoji="0" lang="zh-TW" altLang="en-GB" sz="3600" b="1" dirty="0" smtClean="0">
                <a:solidFill>
                  <a:srgbClr val="000066"/>
                </a:solidFill>
                <a:latin typeface="標楷體" panose="03000509000000000000" pitchFamily="65" charset="-120"/>
                <a:ea typeface="標楷體" panose="03000509000000000000" pitchFamily="65" charset="-120"/>
                <a:cs typeface="Times New Roman" panose="02020603050405020304" pitchFamily="18" charset="0"/>
              </a:rPr>
              <a:t>、人口</a:t>
            </a:r>
            <a:r>
              <a:rPr kumimoji="0" lang="zh-TW" altLang="en-GB" sz="3600" b="1" dirty="0">
                <a:solidFill>
                  <a:srgbClr val="000066"/>
                </a:solidFill>
                <a:latin typeface="標楷體" panose="03000509000000000000" pitchFamily="65" charset="-120"/>
                <a:ea typeface="標楷體" panose="03000509000000000000" pitchFamily="65" charset="-120"/>
                <a:cs typeface="Times New Roman" panose="02020603050405020304" pitchFamily="18" charset="0"/>
              </a:rPr>
              <a:t>販運</a:t>
            </a:r>
            <a:r>
              <a:rPr kumimoji="0" lang="zh-TW" altLang="en-US" sz="3600" b="1" dirty="0">
                <a:solidFill>
                  <a:srgbClr val="000066"/>
                </a:solidFill>
                <a:latin typeface="標楷體" panose="03000509000000000000" pitchFamily="65" charset="-120"/>
                <a:ea typeface="標楷體" panose="03000509000000000000" pitchFamily="65" charset="-120"/>
                <a:cs typeface="Times New Roman" panose="02020603050405020304" pitchFamily="18" charset="0"/>
              </a:rPr>
              <a:t>問題</a:t>
            </a:r>
            <a:r>
              <a:rPr kumimoji="0" lang="zh-TW" altLang="en-GB" sz="3600" b="1" dirty="0" smtClean="0">
                <a:solidFill>
                  <a:srgbClr val="000066"/>
                </a:solidFill>
                <a:latin typeface="標楷體" panose="03000509000000000000" pitchFamily="65" charset="-120"/>
                <a:ea typeface="標楷體" panose="03000509000000000000" pitchFamily="65" charset="-120"/>
                <a:cs typeface="Times New Roman" panose="02020603050405020304" pitchFamily="18" charset="0"/>
              </a:rPr>
              <a:t>報告</a:t>
            </a:r>
            <a:r>
              <a:rPr kumimoji="0" lang="zh-TW" altLang="en-US" sz="3600" b="1" dirty="0" smtClean="0">
                <a:solidFill>
                  <a:srgbClr val="000066"/>
                </a:solidFill>
                <a:latin typeface="標楷體" panose="03000509000000000000" pitchFamily="65" charset="-120"/>
                <a:ea typeface="標楷體" panose="03000509000000000000" pitchFamily="65" charset="-120"/>
                <a:cs typeface="Times New Roman" panose="02020603050405020304" pitchFamily="18" charset="0"/>
              </a:rPr>
              <a:t>評比標</a:t>
            </a:r>
            <a:r>
              <a:rPr kumimoji="0" lang="zh-TW" altLang="en-US" sz="3600" b="1" dirty="0">
                <a:solidFill>
                  <a:srgbClr val="000066"/>
                </a:solidFill>
                <a:latin typeface="標楷體" panose="03000509000000000000" pitchFamily="65" charset="-120"/>
                <a:ea typeface="標楷體" panose="03000509000000000000" pitchFamily="65" charset="-120"/>
                <a:cs typeface="Times New Roman" panose="02020603050405020304" pitchFamily="18" charset="0"/>
              </a:rPr>
              <a:t>準</a:t>
            </a:r>
            <a:endParaRPr kumimoji="0" lang="zh-TW" altLang="en-GB" sz="3600" b="1" dirty="0">
              <a:solidFill>
                <a:srgbClr val="000066"/>
              </a:solidFill>
              <a:latin typeface="標楷體" panose="03000509000000000000" pitchFamily="65" charset="-120"/>
              <a:ea typeface="標楷體" panose="03000509000000000000" pitchFamily="65" charset="-12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rgbClr val="F9FCF7"/>
            </a:gs>
            <a:gs pos="74001">
              <a:srgbClr val="C9E3B3"/>
            </a:gs>
            <a:gs pos="83000">
              <a:srgbClr val="C9E3B3"/>
            </a:gs>
            <a:gs pos="100000">
              <a:srgbClr val="DBECCD"/>
            </a:gs>
          </a:gsLst>
          <a:lin ang="5400000" scaled="1"/>
        </a:gradFill>
        <a:effectLst/>
      </p:bgPr>
    </p:bg>
    <p:spTree>
      <p:nvGrpSpPr>
        <p:cNvPr id="1" name=""/>
        <p:cNvGrpSpPr/>
        <p:nvPr/>
      </p:nvGrpSpPr>
      <p:grpSpPr>
        <a:xfrm>
          <a:off x="0" y="0"/>
          <a:ext cx="0" cy="0"/>
          <a:chOff x="0" y="0"/>
          <a:chExt cx="0" cy="0"/>
        </a:xfrm>
      </p:grpSpPr>
      <p:sp>
        <p:nvSpPr>
          <p:cNvPr id="27650" name="Rectangle 5"/>
          <p:cNvSpPr>
            <a:spLocks noGrp="1" noChangeArrowheads="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numCol="1" anchorCtr="0" compatLnSpc="1">
            <a:prstTxWarp prst="textNoShape">
              <a:avLst/>
            </a:prstTxWarp>
          </a:bodyPr>
          <a:lstStyle>
            <a:lvl1pPr>
              <a:lnSpc>
                <a:spcPct val="120000"/>
              </a:lnSpc>
              <a:spcBef>
                <a:spcPts val="10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9pPr>
          </a:lstStyle>
          <a:p>
            <a:pPr>
              <a:lnSpc>
                <a:spcPct val="100000"/>
              </a:lnSpc>
              <a:spcBef>
                <a:spcPct val="0"/>
              </a:spcBef>
              <a:buClr>
                <a:srgbClr val="000000"/>
              </a:buClr>
              <a:buFont typeface="Arial" panose="020B0604020202020204" pitchFamily="34" charset="0"/>
              <a:buNone/>
            </a:pPr>
            <a:fld id="{62BF1154-0131-412C-8F1A-477602CCDF4F}" type="slidenum">
              <a:rPr lang="en-GB" altLang="zh-TW" sz="1600" smtClean="0">
                <a:solidFill>
                  <a:srgbClr val="000000"/>
                </a:solidFill>
                <a:latin typeface="標楷體" panose="03000509000000000000" pitchFamily="65" charset="-120"/>
              </a:rPr>
              <a:pPr>
                <a:lnSpc>
                  <a:spcPct val="100000"/>
                </a:lnSpc>
                <a:spcBef>
                  <a:spcPct val="0"/>
                </a:spcBef>
                <a:buClr>
                  <a:srgbClr val="000000"/>
                </a:buClr>
                <a:buFont typeface="Arial" panose="020B0604020202020204" pitchFamily="34" charset="0"/>
                <a:buNone/>
              </a:pPr>
              <a:t>5</a:t>
            </a:fld>
            <a:endParaRPr lang="en-GB" altLang="zh-TW" sz="1600" smtClean="0">
              <a:solidFill>
                <a:srgbClr val="000000"/>
              </a:solidFill>
              <a:latin typeface="標楷體" panose="03000509000000000000" pitchFamily="65" charset="-120"/>
            </a:endParaRPr>
          </a:p>
        </p:txBody>
      </p:sp>
      <p:sp>
        <p:nvSpPr>
          <p:cNvPr id="27651" name="Rectangle 19"/>
          <p:cNvSpPr>
            <a:spLocks noChangeArrowheads="1"/>
          </p:cNvSpPr>
          <p:nvPr/>
        </p:nvSpPr>
        <p:spPr bwMode="auto">
          <a:xfrm>
            <a:off x="250825" y="188640"/>
            <a:ext cx="8893175"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gn="ctr" defTabSz="914400" eaLnBrk="1" hangingPunct="1">
              <a:lnSpc>
                <a:spcPct val="100000"/>
              </a:lnSpc>
              <a:spcBef>
                <a:spcPts val="700"/>
              </a:spcBef>
              <a:buClr>
                <a:srgbClr val="3399FF"/>
              </a:buClr>
              <a:buSzPct val="60000"/>
              <a:buFont typeface="Wingdings" panose="05000000000000000000" pitchFamily="2" charset="2"/>
              <a:buNone/>
            </a:pPr>
            <a:r>
              <a:rPr kumimoji="0" lang="zh-TW" altLang="en-US"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二</a:t>
            </a:r>
            <a:r>
              <a:rPr kumimoji="0" lang="zh-TW" altLang="en-GB"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、美國人口販運</a:t>
            </a:r>
            <a:r>
              <a:rPr kumimoji="0" lang="zh-TW" altLang="en-US"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問題</a:t>
            </a:r>
            <a:r>
              <a:rPr kumimoji="0" lang="zh-TW" altLang="en-GB"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報告評等之</a:t>
            </a:r>
            <a:r>
              <a:rPr kumimoji="0" lang="zh-TW" altLang="en-GB" sz="3200" b="1" dirty="0" smtClean="0">
                <a:solidFill>
                  <a:srgbClr val="3333CC"/>
                </a:solidFill>
                <a:latin typeface="標楷體" panose="03000509000000000000" pitchFamily="65" charset="-120"/>
                <a:ea typeface="標楷體" panose="03000509000000000000" pitchFamily="65" charset="-120"/>
                <a:cs typeface="Times New Roman" panose="02020603050405020304" pitchFamily="18" charset="0"/>
              </a:rPr>
              <a:t>分級</a:t>
            </a:r>
            <a:endParaRPr kumimoji="0" lang="zh-TW" altLang="en-GB"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endParaRPr>
          </a:p>
        </p:txBody>
      </p:sp>
      <p:grpSp>
        <p:nvGrpSpPr>
          <p:cNvPr id="6" name="群組 34"/>
          <p:cNvGrpSpPr>
            <a:grpSpLocks/>
          </p:cNvGrpSpPr>
          <p:nvPr/>
        </p:nvGrpSpPr>
        <p:grpSpPr bwMode="auto">
          <a:xfrm>
            <a:off x="250825" y="774427"/>
            <a:ext cx="8641655" cy="5966941"/>
            <a:chOff x="505927" y="2249388"/>
            <a:chExt cx="8132146" cy="4059932"/>
          </a:xfrm>
        </p:grpSpPr>
        <p:grpSp>
          <p:nvGrpSpPr>
            <p:cNvPr id="27653" name="群組 8"/>
            <p:cNvGrpSpPr>
              <a:grpSpLocks/>
            </p:cNvGrpSpPr>
            <p:nvPr/>
          </p:nvGrpSpPr>
          <p:grpSpPr bwMode="auto">
            <a:xfrm>
              <a:off x="3045890" y="2293616"/>
              <a:ext cx="5592183" cy="889843"/>
              <a:chOff x="2542341" y="46261"/>
              <a:chExt cx="5592183" cy="889843"/>
            </a:xfrm>
          </p:grpSpPr>
          <p:sp>
            <p:nvSpPr>
              <p:cNvPr id="29" name="圓角化同側角落矩形 28"/>
              <p:cNvSpPr/>
              <p:nvPr/>
            </p:nvSpPr>
            <p:spPr>
              <a:xfrm rot="5400000">
                <a:off x="4894027" y="-2304855"/>
                <a:ext cx="889152" cy="5591843"/>
              </a:xfrm>
              <a:prstGeom prst="round2SameRect">
                <a:avLst/>
              </a:prstGeom>
              <a:solidFill>
                <a:srgbClr val="C0504D">
                  <a:tint val="40000"/>
                  <a:alpha val="90000"/>
                  <a:hueOff val="0"/>
                  <a:satOff val="0"/>
                  <a:lumOff val="0"/>
                  <a:alphaOff val="0"/>
                </a:srgbClr>
              </a:solidFill>
              <a:ln w="25400" cap="flat" cmpd="sng" algn="ctr">
                <a:solidFill>
                  <a:srgbClr val="C0504D">
                    <a:tint val="40000"/>
                    <a:alpha val="90000"/>
                    <a:hueOff val="0"/>
                    <a:satOff val="0"/>
                    <a:lumOff val="0"/>
                    <a:alphaOff val="0"/>
                  </a:srgbClr>
                </a:solidFill>
                <a:prstDash val="solid"/>
              </a:ln>
              <a:effectLst/>
            </p:spPr>
          </p:sp>
          <p:sp>
            <p:nvSpPr>
              <p:cNvPr id="30" name="圓角化同側角落矩形 4"/>
              <p:cNvSpPr/>
              <p:nvPr/>
            </p:nvSpPr>
            <p:spPr>
              <a:xfrm>
                <a:off x="2542681" y="89360"/>
                <a:ext cx="5548975" cy="803412"/>
              </a:xfrm>
              <a:prstGeom prst="rect">
                <a:avLst/>
              </a:prstGeom>
              <a:noFill/>
              <a:ln>
                <a:noFill/>
              </a:ln>
              <a:effectLst/>
            </p:spPr>
            <p:txBody>
              <a:bodyPr lIns="80010" tIns="40005" rIns="80010" bIns="40005" spcCol="1270" anchor="ctr"/>
              <a:lstStyle/>
              <a:p>
                <a:pPr marL="0" lvl="1" algn="just" defTabSz="933450" eaLnBrk="1" fontAlgn="auto" hangingPunct="1">
                  <a:spcBef>
                    <a:spcPts val="0"/>
                  </a:spcBef>
                  <a:spcAft>
                    <a:spcPts val="0"/>
                  </a:spcAft>
                  <a:defRPr/>
                </a:pPr>
                <a:r>
                  <a:rPr kumimoji="0" lang="zh-TW" altLang="en-US" sz="2800" kern="0" dirty="0">
                    <a:ln/>
                    <a:solidFill>
                      <a:prstClr val="black">
                        <a:hueOff val="0"/>
                        <a:satOff val="0"/>
                        <a:lumOff val="0"/>
                        <a:alphaOff val="0"/>
                      </a:prstClr>
                    </a:solidFill>
                    <a:latin typeface="標楷體" pitchFamily="65" charset="-120"/>
                    <a:ea typeface="標楷體" pitchFamily="65" charset="-120"/>
                  </a:rPr>
                  <a:t>完全符合美國所制定「人口販運被害人保護法（</a:t>
                </a:r>
                <a:r>
                  <a:rPr kumimoji="0" lang="en-US" altLang="zh-TW" sz="2800" kern="0" dirty="0">
                    <a:ln/>
                    <a:solidFill>
                      <a:prstClr val="black">
                        <a:hueOff val="0"/>
                        <a:satOff val="0"/>
                        <a:lumOff val="0"/>
                        <a:alphaOff val="0"/>
                      </a:prstClr>
                    </a:solidFill>
                    <a:latin typeface="標楷體" pitchFamily="65" charset="-120"/>
                    <a:ea typeface="標楷體" pitchFamily="65" charset="-120"/>
                  </a:rPr>
                  <a:t>TVPA</a:t>
                </a:r>
                <a:r>
                  <a:rPr kumimoji="0" lang="zh-TW" altLang="en-US" sz="2800" kern="0" dirty="0">
                    <a:ln/>
                    <a:solidFill>
                      <a:prstClr val="black">
                        <a:hueOff val="0"/>
                        <a:satOff val="0"/>
                        <a:lumOff val="0"/>
                        <a:alphaOff val="0"/>
                      </a:prstClr>
                    </a:solidFill>
                    <a:latin typeface="標楷體" pitchFamily="65" charset="-120"/>
                    <a:ea typeface="標楷體" pitchFamily="65" charset="-120"/>
                  </a:rPr>
                  <a:t>）」所規範標準。</a:t>
                </a:r>
                <a:endParaRPr kumimoji="0" lang="zh-TW" altLang="en-US" sz="2800" b="1" kern="0" dirty="0">
                  <a:solidFill>
                    <a:prstClr val="black">
                      <a:hueOff val="0"/>
                      <a:satOff val="0"/>
                      <a:lumOff val="0"/>
                      <a:alphaOff val="0"/>
                    </a:prstClr>
                  </a:solidFill>
                  <a:latin typeface="Book Antiqua"/>
                </a:endParaRPr>
              </a:p>
            </p:txBody>
          </p:sp>
        </p:grpSp>
        <p:grpSp>
          <p:nvGrpSpPr>
            <p:cNvPr id="27654" name="群組 9"/>
            <p:cNvGrpSpPr>
              <a:grpSpLocks/>
            </p:cNvGrpSpPr>
            <p:nvPr/>
          </p:nvGrpSpPr>
          <p:grpSpPr bwMode="auto">
            <a:xfrm>
              <a:off x="505927" y="2249388"/>
              <a:ext cx="2539962" cy="978296"/>
              <a:chOff x="2378" y="2033"/>
              <a:chExt cx="2539962" cy="978296"/>
            </a:xfrm>
          </p:grpSpPr>
          <p:sp>
            <p:nvSpPr>
              <p:cNvPr id="27" name="圓角矩形 26"/>
              <p:cNvSpPr/>
              <p:nvPr/>
            </p:nvSpPr>
            <p:spPr>
              <a:xfrm>
                <a:off x="2378" y="2033"/>
                <a:ext cx="2540303" cy="978067"/>
              </a:xfrm>
              <a:prstGeom prst="roundRect">
                <a:avLst/>
              </a:prstGeom>
              <a:solidFill>
                <a:srgbClr val="C0504D">
                  <a:hueOff val="0"/>
                  <a:satOff val="0"/>
                  <a:lumOff val="0"/>
                  <a:alphaOff val="0"/>
                </a:srgbClr>
              </a:solidFill>
              <a:ln w="38100" cap="flat" cmpd="sng" algn="ctr">
                <a:solidFill>
                  <a:sysClr val="window" lastClr="FFFFFF">
                    <a:hueOff val="0"/>
                    <a:satOff val="0"/>
                    <a:lumOff val="0"/>
                    <a:alphaOff val="0"/>
                  </a:sysClr>
                </a:solidFill>
                <a:prstDash val="solid"/>
              </a:ln>
              <a:effectLst>
                <a:outerShdw blurRad="40000" dist="20000" dir="5400000" rotWithShape="0">
                  <a:srgbClr val="000000">
                    <a:alpha val="38000"/>
                  </a:srgbClr>
                </a:outerShdw>
              </a:effectLst>
            </p:spPr>
          </p:sp>
          <p:sp>
            <p:nvSpPr>
              <p:cNvPr id="28" name="圓角矩形 6"/>
              <p:cNvSpPr/>
              <p:nvPr/>
            </p:nvSpPr>
            <p:spPr>
              <a:xfrm>
                <a:off x="50009" y="49666"/>
                <a:ext cx="2445042" cy="882801"/>
              </a:xfrm>
              <a:prstGeom prst="rect">
                <a:avLst/>
              </a:prstGeom>
              <a:noFill/>
              <a:ln>
                <a:noFill/>
              </a:ln>
              <a:effectLst/>
            </p:spPr>
            <p:txBody>
              <a:bodyPr spcCol="1270" anchor="ctr"/>
              <a:lstStyle/>
              <a:p>
                <a:pPr algn="ctr" defTabSz="1066800" eaLnBrk="1" fontAlgn="auto" hangingPunct="1">
                  <a:lnSpc>
                    <a:spcPct val="90000"/>
                  </a:lnSpc>
                  <a:spcBef>
                    <a:spcPts val="0"/>
                  </a:spcBef>
                  <a:spcAft>
                    <a:spcPct val="35000"/>
                  </a:spcAft>
                  <a:defRPr/>
                </a:pPr>
                <a:r>
                  <a:rPr kumimoji="0" lang="zh-TW" altLang="en-US" sz="3200" kern="0" dirty="0">
                    <a:ln/>
                    <a:solidFill>
                      <a:prstClr val="white"/>
                    </a:solidFill>
                    <a:latin typeface="標楷體" pitchFamily="65" charset="-120"/>
                    <a:ea typeface="標楷體" pitchFamily="65" charset="-120"/>
                  </a:rPr>
                  <a:t>第一級國家</a:t>
                </a:r>
                <a:endParaRPr kumimoji="0" lang="zh-TW" altLang="en-US" sz="3200" b="1" kern="0" dirty="0">
                  <a:solidFill>
                    <a:prstClr val="white"/>
                  </a:solidFill>
                  <a:latin typeface="Book Antiqua"/>
                </a:endParaRPr>
              </a:p>
            </p:txBody>
          </p:sp>
        </p:grpSp>
        <p:grpSp>
          <p:nvGrpSpPr>
            <p:cNvPr id="27655" name="群組 10"/>
            <p:cNvGrpSpPr>
              <a:grpSpLocks/>
            </p:cNvGrpSpPr>
            <p:nvPr/>
          </p:nvGrpSpPr>
          <p:grpSpPr bwMode="auto">
            <a:xfrm>
              <a:off x="3045890" y="3320828"/>
              <a:ext cx="5592183" cy="889843"/>
              <a:chOff x="2542341" y="1073473"/>
              <a:chExt cx="5592183" cy="889843"/>
            </a:xfrm>
          </p:grpSpPr>
          <p:sp>
            <p:nvSpPr>
              <p:cNvPr id="25" name="圓角化同側角落矩形 24"/>
              <p:cNvSpPr/>
              <p:nvPr/>
            </p:nvSpPr>
            <p:spPr>
              <a:xfrm rot="5400000">
                <a:off x="4894027" y="-1277568"/>
                <a:ext cx="889152" cy="5591843"/>
              </a:xfrm>
              <a:prstGeom prst="round2SameRect">
                <a:avLst/>
              </a:prstGeom>
              <a:solidFill>
                <a:srgbClr val="9BBB59">
                  <a:tint val="40000"/>
                  <a:alpha val="90000"/>
                  <a:hueOff val="0"/>
                  <a:satOff val="0"/>
                  <a:lumOff val="0"/>
                  <a:alphaOff val="0"/>
                </a:srgbClr>
              </a:solidFill>
              <a:ln w="25400" cap="flat" cmpd="sng" algn="ctr">
                <a:solidFill>
                  <a:srgbClr val="9BBB59">
                    <a:tint val="40000"/>
                    <a:alpha val="90000"/>
                    <a:hueOff val="0"/>
                    <a:satOff val="0"/>
                    <a:lumOff val="0"/>
                    <a:alphaOff val="0"/>
                  </a:srgbClr>
                </a:solidFill>
                <a:prstDash val="solid"/>
              </a:ln>
              <a:effectLst/>
            </p:spPr>
          </p:sp>
          <p:sp>
            <p:nvSpPr>
              <p:cNvPr id="26" name="圓角化同側角落矩形 8"/>
              <p:cNvSpPr/>
              <p:nvPr/>
            </p:nvSpPr>
            <p:spPr>
              <a:xfrm>
                <a:off x="2542681" y="1116648"/>
                <a:ext cx="5548975" cy="803412"/>
              </a:xfrm>
              <a:prstGeom prst="rect">
                <a:avLst/>
              </a:prstGeom>
              <a:noFill/>
              <a:ln>
                <a:noFill/>
              </a:ln>
              <a:effectLst/>
            </p:spPr>
            <p:txBody>
              <a:bodyPr lIns="80010" tIns="40005" rIns="80010" bIns="40005" spcCol="1270" anchor="ctr"/>
              <a:lstStyle/>
              <a:p>
                <a:pPr marL="0" lvl="1" algn="just" defTabSz="933450" eaLnBrk="1" fontAlgn="auto" hangingPunct="1">
                  <a:spcBef>
                    <a:spcPts val="0"/>
                  </a:spcBef>
                  <a:spcAft>
                    <a:spcPts val="0"/>
                  </a:spcAft>
                  <a:defRPr/>
                </a:pPr>
                <a:r>
                  <a:rPr kumimoji="0" lang="zh-TW" altLang="en-US" sz="2800" kern="0" dirty="0">
                    <a:ln/>
                    <a:solidFill>
                      <a:prstClr val="black">
                        <a:hueOff val="0"/>
                        <a:satOff val="0"/>
                        <a:lumOff val="0"/>
                        <a:alphaOff val="0"/>
                      </a:prstClr>
                    </a:solidFill>
                    <a:latin typeface="標楷體" pitchFamily="65" charset="-120"/>
                    <a:ea typeface="標楷體" pitchFamily="65" charset="-120"/>
                  </a:rPr>
                  <a:t>雖然未完全符合</a:t>
                </a:r>
                <a:r>
                  <a:rPr kumimoji="0" lang="en-US" altLang="zh-TW" sz="2800" kern="0" dirty="0">
                    <a:ln/>
                    <a:solidFill>
                      <a:prstClr val="black">
                        <a:hueOff val="0"/>
                        <a:satOff val="0"/>
                        <a:lumOff val="0"/>
                        <a:alphaOff val="0"/>
                      </a:prstClr>
                    </a:solidFill>
                    <a:latin typeface="標楷體" pitchFamily="65" charset="-120"/>
                    <a:ea typeface="標楷體" pitchFamily="65" charset="-120"/>
                  </a:rPr>
                  <a:t>TVPA</a:t>
                </a:r>
                <a:r>
                  <a:rPr kumimoji="0" lang="zh-TW" altLang="en-US" sz="2800" kern="0" dirty="0">
                    <a:ln/>
                    <a:solidFill>
                      <a:prstClr val="black">
                        <a:hueOff val="0"/>
                        <a:satOff val="0"/>
                        <a:lumOff val="0"/>
                        <a:alphaOff val="0"/>
                      </a:prstClr>
                    </a:solidFill>
                    <a:latin typeface="標楷體" pitchFamily="65" charset="-120"/>
                    <a:ea typeface="標楷體" pitchFamily="65" charset="-120"/>
                  </a:rPr>
                  <a:t>規範標準，但仍在各項措施上積極推動和改善者。</a:t>
                </a:r>
                <a:endParaRPr kumimoji="0" lang="zh-TW" altLang="en-US" sz="2800" b="1" kern="0" dirty="0">
                  <a:solidFill>
                    <a:prstClr val="black">
                      <a:hueOff val="0"/>
                      <a:satOff val="0"/>
                      <a:lumOff val="0"/>
                      <a:alphaOff val="0"/>
                    </a:prstClr>
                  </a:solidFill>
                  <a:latin typeface="Book Antiqua"/>
                </a:endParaRPr>
              </a:p>
            </p:txBody>
          </p:sp>
        </p:grpSp>
        <p:grpSp>
          <p:nvGrpSpPr>
            <p:cNvPr id="27656" name="群組 11"/>
            <p:cNvGrpSpPr>
              <a:grpSpLocks/>
            </p:cNvGrpSpPr>
            <p:nvPr/>
          </p:nvGrpSpPr>
          <p:grpSpPr bwMode="auto">
            <a:xfrm>
              <a:off x="505927" y="3276600"/>
              <a:ext cx="2539962" cy="978296"/>
              <a:chOff x="2378" y="1029245"/>
              <a:chExt cx="2539962" cy="978296"/>
            </a:xfrm>
          </p:grpSpPr>
          <p:sp>
            <p:nvSpPr>
              <p:cNvPr id="23" name="圓角矩形 22"/>
              <p:cNvSpPr/>
              <p:nvPr/>
            </p:nvSpPr>
            <p:spPr>
              <a:xfrm>
                <a:off x="2378" y="1029321"/>
                <a:ext cx="2540303" cy="978067"/>
              </a:xfrm>
              <a:prstGeom prst="roundRect">
                <a:avLst/>
              </a:prstGeom>
              <a:solidFill>
                <a:srgbClr val="9BBB59">
                  <a:hueOff val="0"/>
                  <a:satOff val="0"/>
                  <a:lumOff val="0"/>
                  <a:alphaOff val="0"/>
                </a:srgbClr>
              </a:solidFill>
              <a:ln w="38100" cap="flat" cmpd="sng" algn="ctr">
                <a:solidFill>
                  <a:sysClr val="window" lastClr="FFFFFF">
                    <a:hueOff val="0"/>
                    <a:satOff val="0"/>
                    <a:lumOff val="0"/>
                    <a:alphaOff val="0"/>
                  </a:sysClr>
                </a:solidFill>
                <a:prstDash val="solid"/>
              </a:ln>
              <a:effectLst>
                <a:outerShdw blurRad="40000" dist="20000" dir="5400000" rotWithShape="0">
                  <a:srgbClr val="000000">
                    <a:alpha val="38000"/>
                  </a:srgbClr>
                </a:outerShdw>
              </a:effectLst>
            </p:spPr>
          </p:sp>
          <p:sp>
            <p:nvSpPr>
              <p:cNvPr id="24" name="圓角矩形 10"/>
              <p:cNvSpPr/>
              <p:nvPr/>
            </p:nvSpPr>
            <p:spPr>
              <a:xfrm>
                <a:off x="50009" y="1076954"/>
                <a:ext cx="2445042" cy="882801"/>
              </a:xfrm>
              <a:prstGeom prst="rect">
                <a:avLst/>
              </a:prstGeom>
              <a:noFill/>
              <a:ln>
                <a:noFill/>
              </a:ln>
              <a:effectLst/>
            </p:spPr>
            <p:txBody>
              <a:bodyPr spcCol="1270" anchor="ctr"/>
              <a:lstStyle/>
              <a:p>
                <a:pPr algn="ctr" defTabSz="1066800" eaLnBrk="1" fontAlgn="auto" hangingPunct="1">
                  <a:lnSpc>
                    <a:spcPct val="90000"/>
                  </a:lnSpc>
                  <a:spcBef>
                    <a:spcPts val="0"/>
                  </a:spcBef>
                  <a:spcAft>
                    <a:spcPct val="35000"/>
                  </a:spcAft>
                  <a:defRPr/>
                </a:pPr>
                <a:r>
                  <a:rPr kumimoji="0" lang="zh-TW" altLang="en-US" sz="3200" kern="0" dirty="0">
                    <a:ln/>
                    <a:solidFill>
                      <a:prstClr val="white"/>
                    </a:solidFill>
                    <a:latin typeface="標楷體" pitchFamily="65" charset="-120"/>
                    <a:ea typeface="標楷體" pitchFamily="65" charset="-120"/>
                  </a:rPr>
                  <a:t>第二級國家</a:t>
                </a:r>
                <a:endParaRPr kumimoji="0" lang="zh-TW" altLang="en-US" sz="3200" b="1" kern="0" dirty="0">
                  <a:solidFill>
                    <a:prstClr val="white"/>
                  </a:solidFill>
                  <a:latin typeface="Book Antiqua"/>
                </a:endParaRPr>
              </a:p>
            </p:txBody>
          </p:sp>
        </p:grpSp>
        <p:grpSp>
          <p:nvGrpSpPr>
            <p:cNvPr id="27657" name="群組 13"/>
            <p:cNvGrpSpPr>
              <a:grpSpLocks/>
            </p:cNvGrpSpPr>
            <p:nvPr/>
          </p:nvGrpSpPr>
          <p:grpSpPr bwMode="auto">
            <a:xfrm>
              <a:off x="3045890" y="4348040"/>
              <a:ext cx="5592183" cy="889843"/>
              <a:chOff x="2542341" y="2100685"/>
              <a:chExt cx="5592183" cy="889843"/>
            </a:xfrm>
          </p:grpSpPr>
          <p:sp>
            <p:nvSpPr>
              <p:cNvPr id="21" name="圓角化同側角落矩形 20"/>
              <p:cNvSpPr/>
              <p:nvPr/>
            </p:nvSpPr>
            <p:spPr>
              <a:xfrm rot="5400000">
                <a:off x="4894027" y="-250279"/>
                <a:ext cx="889152" cy="5591843"/>
              </a:xfrm>
              <a:prstGeom prst="round2SameRect">
                <a:avLst/>
              </a:prstGeom>
              <a:solidFill>
                <a:srgbClr val="8064A2">
                  <a:tint val="40000"/>
                  <a:alpha val="90000"/>
                  <a:hueOff val="0"/>
                  <a:satOff val="0"/>
                  <a:lumOff val="0"/>
                  <a:alphaOff val="0"/>
                </a:srgbClr>
              </a:solidFill>
              <a:ln w="25400" cap="flat" cmpd="sng" algn="ctr">
                <a:solidFill>
                  <a:srgbClr val="8064A2">
                    <a:tint val="40000"/>
                    <a:alpha val="90000"/>
                    <a:hueOff val="0"/>
                    <a:satOff val="0"/>
                    <a:lumOff val="0"/>
                    <a:alphaOff val="0"/>
                  </a:srgbClr>
                </a:solidFill>
                <a:prstDash val="solid"/>
              </a:ln>
              <a:effectLst/>
            </p:spPr>
          </p:sp>
          <p:sp>
            <p:nvSpPr>
              <p:cNvPr id="22" name="圓角化同側角落矩形 12"/>
              <p:cNvSpPr/>
              <p:nvPr/>
            </p:nvSpPr>
            <p:spPr>
              <a:xfrm>
                <a:off x="2542681" y="2143936"/>
                <a:ext cx="5548975" cy="803412"/>
              </a:xfrm>
              <a:prstGeom prst="rect">
                <a:avLst/>
              </a:prstGeom>
              <a:noFill/>
              <a:ln>
                <a:noFill/>
              </a:ln>
              <a:effectLst/>
            </p:spPr>
            <p:txBody>
              <a:bodyPr lIns="80010" tIns="40005" rIns="80010" bIns="40005" spcCol="1270" anchor="ctr"/>
              <a:lstStyle/>
              <a:p>
                <a:pPr marL="0" lvl="1" algn="just" defTabSz="933450" eaLnBrk="1" fontAlgn="auto" hangingPunct="1">
                  <a:spcBef>
                    <a:spcPts val="0"/>
                  </a:spcBef>
                  <a:spcAft>
                    <a:spcPts val="0"/>
                  </a:spcAft>
                  <a:defRPr/>
                </a:pPr>
                <a:r>
                  <a:rPr kumimoji="0" lang="zh-TW" altLang="en-US" sz="2800" kern="0" dirty="0">
                    <a:ln/>
                    <a:solidFill>
                      <a:prstClr val="black">
                        <a:hueOff val="0"/>
                        <a:satOff val="0"/>
                        <a:lumOff val="0"/>
                        <a:alphaOff val="0"/>
                      </a:prstClr>
                    </a:solidFill>
                    <a:latin typeface="標楷體" pitchFamily="65" charset="-120"/>
                    <a:ea typeface="標楷體" pitchFamily="65" charset="-120"/>
                  </a:rPr>
                  <a:t>政府雖致力於在打擊人口販運犯罪，但仍存在某些情形者。</a:t>
                </a:r>
                <a:endParaRPr kumimoji="0" lang="zh-TW" altLang="en-US" sz="2800" b="1" kern="0" dirty="0">
                  <a:solidFill>
                    <a:prstClr val="black">
                      <a:hueOff val="0"/>
                      <a:satOff val="0"/>
                      <a:lumOff val="0"/>
                      <a:alphaOff val="0"/>
                    </a:prstClr>
                  </a:solidFill>
                  <a:latin typeface="Book Antiqua"/>
                </a:endParaRPr>
              </a:p>
            </p:txBody>
          </p:sp>
        </p:grpSp>
        <p:grpSp>
          <p:nvGrpSpPr>
            <p:cNvPr id="27658" name="群組 15"/>
            <p:cNvGrpSpPr>
              <a:grpSpLocks/>
            </p:cNvGrpSpPr>
            <p:nvPr/>
          </p:nvGrpSpPr>
          <p:grpSpPr bwMode="auto">
            <a:xfrm>
              <a:off x="505927" y="4303812"/>
              <a:ext cx="2539962" cy="978296"/>
              <a:chOff x="2378" y="2056457"/>
              <a:chExt cx="2539962" cy="978296"/>
            </a:xfrm>
          </p:grpSpPr>
          <p:sp>
            <p:nvSpPr>
              <p:cNvPr id="19" name="圓角矩形 18"/>
              <p:cNvSpPr/>
              <p:nvPr/>
            </p:nvSpPr>
            <p:spPr>
              <a:xfrm>
                <a:off x="2378" y="2056610"/>
                <a:ext cx="2540303" cy="978067"/>
              </a:xfrm>
              <a:prstGeom prst="roundRect">
                <a:avLst/>
              </a:prstGeom>
              <a:solidFill>
                <a:srgbClr val="8064A2">
                  <a:hueOff val="0"/>
                  <a:satOff val="0"/>
                  <a:lumOff val="0"/>
                  <a:alphaOff val="0"/>
                </a:srgbClr>
              </a:solidFill>
              <a:ln w="38100" cap="flat" cmpd="sng" algn="ctr">
                <a:solidFill>
                  <a:sysClr val="window" lastClr="FFFFFF">
                    <a:hueOff val="0"/>
                    <a:satOff val="0"/>
                    <a:lumOff val="0"/>
                    <a:alphaOff val="0"/>
                  </a:sysClr>
                </a:solidFill>
                <a:prstDash val="solid"/>
              </a:ln>
              <a:effectLst>
                <a:outerShdw blurRad="40000" dist="20000" dir="5400000" rotWithShape="0">
                  <a:srgbClr val="000000">
                    <a:alpha val="38000"/>
                  </a:srgbClr>
                </a:outerShdw>
              </a:effectLst>
            </p:spPr>
          </p:sp>
          <p:sp>
            <p:nvSpPr>
              <p:cNvPr id="20" name="圓角矩形 14"/>
              <p:cNvSpPr/>
              <p:nvPr/>
            </p:nvSpPr>
            <p:spPr>
              <a:xfrm>
                <a:off x="50009" y="2104243"/>
                <a:ext cx="2445042" cy="882801"/>
              </a:xfrm>
              <a:prstGeom prst="rect">
                <a:avLst/>
              </a:prstGeom>
              <a:noFill/>
              <a:ln>
                <a:noFill/>
              </a:ln>
              <a:effectLst/>
            </p:spPr>
            <p:txBody>
              <a:bodyPr spcCol="1270" anchor="ctr"/>
              <a:lstStyle/>
              <a:p>
                <a:pPr algn="ctr" defTabSz="1066800" eaLnBrk="1" fontAlgn="auto" hangingPunct="1">
                  <a:lnSpc>
                    <a:spcPts val="3200"/>
                  </a:lnSpc>
                  <a:spcBef>
                    <a:spcPts val="0"/>
                  </a:spcBef>
                  <a:spcAft>
                    <a:spcPct val="35000"/>
                  </a:spcAft>
                  <a:defRPr/>
                </a:pPr>
                <a:r>
                  <a:rPr kumimoji="0" lang="zh-TW" altLang="en-US" sz="3200" kern="0" dirty="0">
                    <a:ln/>
                    <a:solidFill>
                      <a:prstClr val="white"/>
                    </a:solidFill>
                    <a:latin typeface="標楷體" pitchFamily="65" charset="-120"/>
                    <a:ea typeface="標楷體" pitchFamily="65" charset="-120"/>
                  </a:rPr>
                  <a:t>第二</a:t>
                </a:r>
                <a:r>
                  <a:rPr kumimoji="0" lang="zh-TW" altLang="en-US" sz="3200" kern="0" dirty="0" smtClean="0">
                    <a:ln/>
                    <a:solidFill>
                      <a:prstClr val="white"/>
                    </a:solidFill>
                    <a:latin typeface="標楷體" pitchFamily="65" charset="-120"/>
                    <a:ea typeface="標楷體" pitchFamily="65" charset="-120"/>
                  </a:rPr>
                  <a:t>級</a:t>
                </a:r>
                <a:endParaRPr kumimoji="0" lang="en-US" altLang="zh-TW" sz="3200" kern="0" dirty="0" smtClean="0">
                  <a:ln/>
                  <a:solidFill>
                    <a:prstClr val="white"/>
                  </a:solidFill>
                  <a:latin typeface="標楷體" pitchFamily="65" charset="-120"/>
                  <a:ea typeface="標楷體" pitchFamily="65" charset="-120"/>
                </a:endParaRPr>
              </a:p>
              <a:p>
                <a:pPr algn="ctr" defTabSz="1066800" eaLnBrk="1" fontAlgn="auto" hangingPunct="1">
                  <a:lnSpc>
                    <a:spcPts val="3200"/>
                  </a:lnSpc>
                  <a:spcBef>
                    <a:spcPts val="0"/>
                  </a:spcBef>
                  <a:spcAft>
                    <a:spcPct val="35000"/>
                  </a:spcAft>
                  <a:defRPr/>
                </a:pPr>
                <a:r>
                  <a:rPr kumimoji="0" lang="zh-TW" altLang="en-US" sz="3200" kern="0" dirty="0" smtClean="0">
                    <a:ln/>
                    <a:solidFill>
                      <a:prstClr val="white"/>
                    </a:solidFill>
                    <a:latin typeface="標楷體" pitchFamily="65" charset="-120"/>
                    <a:ea typeface="標楷體" pitchFamily="65" charset="-120"/>
                  </a:rPr>
                  <a:t>觀察</a:t>
                </a:r>
                <a:r>
                  <a:rPr kumimoji="0" lang="zh-TW" altLang="en-US" sz="3200" kern="0" dirty="0">
                    <a:ln/>
                    <a:solidFill>
                      <a:prstClr val="white"/>
                    </a:solidFill>
                    <a:latin typeface="標楷體" pitchFamily="65" charset="-120"/>
                    <a:ea typeface="標楷體" pitchFamily="65" charset="-120"/>
                  </a:rPr>
                  <a:t>國家</a:t>
                </a:r>
                <a:endParaRPr kumimoji="0" lang="zh-TW" altLang="en-US" sz="3200" b="1" kern="0" dirty="0">
                  <a:solidFill>
                    <a:prstClr val="white"/>
                  </a:solidFill>
                  <a:latin typeface="Book Antiqua"/>
                </a:endParaRPr>
              </a:p>
            </p:txBody>
          </p:sp>
        </p:grpSp>
        <p:grpSp>
          <p:nvGrpSpPr>
            <p:cNvPr id="27659" name="群組 16"/>
            <p:cNvGrpSpPr>
              <a:grpSpLocks/>
            </p:cNvGrpSpPr>
            <p:nvPr/>
          </p:nvGrpSpPr>
          <p:grpSpPr bwMode="auto">
            <a:xfrm>
              <a:off x="3045890" y="5375250"/>
              <a:ext cx="5592183" cy="889843"/>
              <a:chOff x="2542341" y="3127895"/>
              <a:chExt cx="5592183" cy="889843"/>
            </a:xfrm>
          </p:grpSpPr>
          <p:sp>
            <p:nvSpPr>
              <p:cNvPr id="17" name="圓角化同側角落矩形 16"/>
              <p:cNvSpPr/>
              <p:nvPr/>
            </p:nvSpPr>
            <p:spPr>
              <a:xfrm rot="5400000">
                <a:off x="4894027" y="777009"/>
                <a:ext cx="889152" cy="5591843"/>
              </a:xfrm>
              <a:prstGeom prst="round2SameRect">
                <a:avLst/>
              </a:prstGeom>
              <a:solidFill>
                <a:srgbClr val="4BACC6">
                  <a:tint val="40000"/>
                  <a:alpha val="90000"/>
                  <a:hueOff val="0"/>
                  <a:satOff val="0"/>
                  <a:lumOff val="0"/>
                  <a:alphaOff val="0"/>
                </a:srgbClr>
              </a:solidFill>
              <a:ln w="25400" cap="flat" cmpd="sng" algn="ctr">
                <a:solidFill>
                  <a:srgbClr val="4BACC6">
                    <a:tint val="40000"/>
                    <a:alpha val="90000"/>
                    <a:hueOff val="0"/>
                    <a:satOff val="0"/>
                    <a:lumOff val="0"/>
                    <a:alphaOff val="0"/>
                  </a:srgbClr>
                </a:solidFill>
                <a:prstDash val="solid"/>
              </a:ln>
              <a:effectLst/>
            </p:spPr>
          </p:sp>
          <p:sp>
            <p:nvSpPr>
              <p:cNvPr id="18" name="圓角化同側角落矩形 16"/>
              <p:cNvSpPr/>
              <p:nvPr/>
            </p:nvSpPr>
            <p:spPr>
              <a:xfrm>
                <a:off x="2542681" y="3171225"/>
                <a:ext cx="5548975" cy="803412"/>
              </a:xfrm>
              <a:prstGeom prst="rect">
                <a:avLst/>
              </a:prstGeom>
              <a:noFill/>
              <a:ln>
                <a:noFill/>
              </a:ln>
              <a:effectLst/>
            </p:spPr>
            <p:txBody>
              <a:bodyPr lIns="80010" tIns="40005" rIns="80010" bIns="40005" spcCol="1270" anchor="ctr"/>
              <a:lstStyle/>
              <a:p>
                <a:pPr marL="0" lvl="1" algn="just" defTabSz="933450" eaLnBrk="1" fontAlgn="auto" hangingPunct="1">
                  <a:spcBef>
                    <a:spcPts val="0"/>
                  </a:spcBef>
                  <a:spcAft>
                    <a:spcPts val="0"/>
                  </a:spcAft>
                  <a:defRPr/>
                </a:pPr>
                <a:r>
                  <a:rPr kumimoji="0" lang="zh-TW" altLang="en-US" sz="2800" kern="0" dirty="0">
                    <a:ln/>
                    <a:solidFill>
                      <a:prstClr val="black">
                        <a:hueOff val="0"/>
                        <a:satOff val="0"/>
                        <a:lumOff val="0"/>
                        <a:alphaOff val="0"/>
                      </a:prstClr>
                    </a:solidFill>
                    <a:latin typeface="標楷體" pitchFamily="65" charset="-120"/>
                    <a:ea typeface="標楷體" pitchFamily="65" charset="-120"/>
                  </a:rPr>
                  <a:t>政府並未致力於打擊人口販運犯罪，且各項條件亦未達到</a:t>
                </a:r>
                <a:r>
                  <a:rPr kumimoji="0" lang="en-US" altLang="zh-TW" sz="2800" kern="0" dirty="0">
                    <a:ln/>
                    <a:solidFill>
                      <a:prstClr val="black">
                        <a:hueOff val="0"/>
                        <a:satOff val="0"/>
                        <a:lumOff val="0"/>
                        <a:alphaOff val="0"/>
                      </a:prstClr>
                    </a:solidFill>
                    <a:latin typeface="標楷體" pitchFamily="65" charset="-120"/>
                    <a:ea typeface="標楷體" pitchFamily="65" charset="-120"/>
                  </a:rPr>
                  <a:t>TVPA</a:t>
                </a:r>
                <a:r>
                  <a:rPr kumimoji="0" lang="zh-TW" altLang="en-US" sz="2800" kern="0" dirty="0" smtClean="0">
                    <a:ln/>
                    <a:solidFill>
                      <a:prstClr val="black">
                        <a:hueOff val="0"/>
                        <a:satOff val="0"/>
                        <a:lumOff val="0"/>
                        <a:alphaOff val="0"/>
                      </a:prstClr>
                    </a:solidFill>
                    <a:latin typeface="標楷體" pitchFamily="65" charset="-120"/>
                    <a:ea typeface="標楷體" pitchFamily="65" charset="-120"/>
                  </a:rPr>
                  <a:t>規範標準</a:t>
                </a:r>
                <a:r>
                  <a:rPr kumimoji="0" lang="zh-TW" altLang="en-US" sz="2800" kern="0" dirty="0">
                    <a:ln/>
                    <a:solidFill>
                      <a:prstClr val="black">
                        <a:hueOff val="0"/>
                        <a:satOff val="0"/>
                        <a:lumOff val="0"/>
                        <a:alphaOff val="0"/>
                      </a:prstClr>
                    </a:solidFill>
                    <a:latin typeface="標楷體" pitchFamily="65" charset="-120"/>
                    <a:ea typeface="標楷體" pitchFamily="65" charset="-120"/>
                  </a:rPr>
                  <a:t>。</a:t>
                </a:r>
                <a:endParaRPr kumimoji="0" lang="zh-TW" altLang="en-US" sz="2800" b="1" kern="0" dirty="0">
                  <a:solidFill>
                    <a:prstClr val="black">
                      <a:hueOff val="0"/>
                      <a:satOff val="0"/>
                      <a:lumOff val="0"/>
                      <a:alphaOff val="0"/>
                    </a:prstClr>
                  </a:solidFill>
                  <a:latin typeface="Book Antiqua"/>
                </a:endParaRPr>
              </a:p>
            </p:txBody>
          </p:sp>
        </p:grpSp>
        <p:grpSp>
          <p:nvGrpSpPr>
            <p:cNvPr id="27660" name="群組 17"/>
            <p:cNvGrpSpPr>
              <a:grpSpLocks/>
            </p:cNvGrpSpPr>
            <p:nvPr/>
          </p:nvGrpSpPr>
          <p:grpSpPr bwMode="auto">
            <a:xfrm>
              <a:off x="505927" y="5331024"/>
              <a:ext cx="2539962" cy="978296"/>
              <a:chOff x="2378" y="3083669"/>
              <a:chExt cx="2539962" cy="978296"/>
            </a:xfrm>
          </p:grpSpPr>
          <p:sp>
            <p:nvSpPr>
              <p:cNvPr id="15" name="圓角矩形 14"/>
              <p:cNvSpPr/>
              <p:nvPr/>
            </p:nvSpPr>
            <p:spPr>
              <a:xfrm>
                <a:off x="2378" y="3083898"/>
                <a:ext cx="2540303" cy="978067"/>
              </a:xfrm>
              <a:prstGeom prst="roundRect">
                <a:avLst/>
              </a:prstGeom>
              <a:solidFill>
                <a:srgbClr val="4BACC6">
                  <a:hueOff val="0"/>
                  <a:satOff val="0"/>
                  <a:lumOff val="0"/>
                  <a:alphaOff val="0"/>
                </a:srgbClr>
              </a:solidFill>
              <a:ln w="38100" cap="flat" cmpd="sng" algn="ctr">
                <a:solidFill>
                  <a:sysClr val="window" lastClr="FFFFFF">
                    <a:hueOff val="0"/>
                    <a:satOff val="0"/>
                    <a:lumOff val="0"/>
                    <a:alphaOff val="0"/>
                  </a:sysClr>
                </a:solidFill>
                <a:prstDash val="solid"/>
              </a:ln>
              <a:effectLst>
                <a:outerShdw blurRad="40000" dist="20000" dir="5400000" rotWithShape="0">
                  <a:srgbClr val="000000">
                    <a:alpha val="38000"/>
                  </a:srgbClr>
                </a:outerShdw>
              </a:effectLst>
            </p:spPr>
          </p:sp>
          <p:sp>
            <p:nvSpPr>
              <p:cNvPr id="16" name="圓角矩形 18"/>
              <p:cNvSpPr/>
              <p:nvPr/>
            </p:nvSpPr>
            <p:spPr>
              <a:xfrm>
                <a:off x="50009" y="3131531"/>
                <a:ext cx="2445042" cy="882801"/>
              </a:xfrm>
              <a:prstGeom prst="rect">
                <a:avLst/>
              </a:prstGeom>
              <a:noFill/>
              <a:ln>
                <a:noFill/>
              </a:ln>
              <a:effectLst/>
            </p:spPr>
            <p:txBody>
              <a:bodyPr spcCol="1270" anchor="ctr"/>
              <a:lstStyle/>
              <a:p>
                <a:pPr algn="ctr" defTabSz="1066800" eaLnBrk="1" fontAlgn="auto" hangingPunct="1">
                  <a:lnSpc>
                    <a:spcPct val="90000"/>
                  </a:lnSpc>
                  <a:spcBef>
                    <a:spcPts val="0"/>
                  </a:spcBef>
                  <a:spcAft>
                    <a:spcPct val="35000"/>
                  </a:spcAft>
                  <a:defRPr/>
                </a:pPr>
                <a:r>
                  <a:rPr kumimoji="0" lang="zh-TW" altLang="en-US" sz="3200" kern="0" dirty="0">
                    <a:ln/>
                    <a:solidFill>
                      <a:prstClr val="white"/>
                    </a:solidFill>
                    <a:latin typeface="標楷體" pitchFamily="65" charset="-120"/>
                    <a:ea typeface="標楷體" pitchFamily="65" charset="-120"/>
                  </a:rPr>
                  <a:t>第三級國家</a:t>
                </a:r>
                <a:endParaRPr kumimoji="0" lang="zh-TW" altLang="en-US" sz="3200" b="1" kern="0" dirty="0">
                  <a:solidFill>
                    <a:prstClr val="white"/>
                  </a:solidFill>
                  <a:latin typeface="Book Antiqua"/>
                </a:endParaRPr>
              </a:p>
            </p:txBody>
          </p:sp>
        </p:gr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Bottom)">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rgbClr val="F9FCF7"/>
            </a:gs>
            <a:gs pos="74001">
              <a:srgbClr val="C9E3B3"/>
            </a:gs>
            <a:gs pos="83000">
              <a:srgbClr val="C9E3B3"/>
            </a:gs>
            <a:gs pos="100000">
              <a:srgbClr val="DBECCD"/>
            </a:gs>
          </a:gsLst>
          <a:lin ang="5400000" scaled="1"/>
        </a:gradFill>
        <a:effectLst/>
      </p:bgPr>
    </p:bg>
    <p:spTree>
      <p:nvGrpSpPr>
        <p:cNvPr id="1" name=""/>
        <p:cNvGrpSpPr/>
        <p:nvPr/>
      </p:nvGrpSpPr>
      <p:grpSpPr>
        <a:xfrm>
          <a:off x="0" y="0"/>
          <a:ext cx="0" cy="0"/>
          <a:chOff x="0" y="0"/>
          <a:chExt cx="0" cy="0"/>
        </a:xfrm>
      </p:grpSpPr>
      <p:sp>
        <p:nvSpPr>
          <p:cNvPr id="29698" name="Text Box 2"/>
          <p:cNvSpPr txBox="1">
            <a:spLocks noChangeArrowheads="1"/>
          </p:cNvSpPr>
          <p:nvPr/>
        </p:nvSpPr>
        <p:spPr bwMode="auto">
          <a:xfrm>
            <a:off x="323850" y="233363"/>
            <a:ext cx="83534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b">
            <a:spAutoFit/>
          </a:bodyPr>
          <a:lstStyle>
            <a:lvl1pPr>
              <a:lnSpc>
                <a:spcPct val="120000"/>
              </a:lnSpc>
              <a:spcBef>
                <a:spcPts val="10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9pPr>
          </a:lstStyle>
          <a:p>
            <a:pPr algn="ctr" eaLnBrk="1" hangingPunct="1">
              <a:lnSpc>
                <a:spcPct val="100000"/>
              </a:lnSpc>
              <a:spcBef>
                <a:spcPct val="0"/>
              </a:spcBef>
              <a:buClrTx/>
              <a:buFontTx/>
              <a:buNone/>
            </a:pPr>
            <a:r>
              <a:rPr kumimoji="0" lang="zh-TW" altLang="en-US"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三</a:t>
            </a:r>
            <a:r>
              <a:rPr kumimoji="0" lang="zh-TW" altLang="en-GB"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、我國歷年在美國人口販運</a:t>
            </a:r>
            <a:r>
              <a:rPr kumimoji="0" lang="zh-TW" altLang="en-US"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問題</a:t>
            </a:r>
            <a:r>
              <a:rPr kumimoji="0" lang="zh-TW" altLang="en-GB"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報告之評等</a:t>
            </a:r>
            <a:endParaRPr kumimoji="0" lang="en-GB" altLang="zh-TW"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29699" name="Text Box 5"/>
          <p:cNvSpPr txBox="1">
            <a:spLocks noChangeArrowheads="1"/>
          </p:cNvSpPr>
          <p:nvPr/>
        </p:nvSpPr>
        <p:spPr bwMode="auto">
          <a:xfrm>
            <a:off x="7524750" y="2636838"/>
            <a:ext cx="503238" cy="347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eaLnBrk="1" hangingPunct="1">
              <a:lnSpc>
                <a:spcPct val="93000"/>
              </a:lnSpc>
              <a:spcBef>
                <a:spcPct val="50000"/>
              </a:spcBef>
              <a:buClr>
                <a:srgbClr val="000000"/>
              </a:buClr>
              <a:buFont typeface="Arial" panose="020B0604020202020204" pitchFamily="34" charset="0"/>
              <a:buNone/>
            </a:pPr>
            <a:endParaRPr kumimoji="0" lang="zh-TW" altLang="en-US" sz="1800">
              <a:solidFill>
                <a:schemeClr val="bg1"/>
              </a:solidFill>
              <a:latin typeface="Arial" panose="020B0604020202020204" pitchFamily="34" charset="0"/>
            </a:endParaRPr>
          </a:p>
        </p:txBody>
      </p:sp>
      <p:sp>
        <p:nvSpPr>
          <p:cNvPr id="29700" name="Text Box 21"/>
          <p:cNvSpPr txBox="1">
            <a:spLocks noChangeArrowheads="1"/>
          </p:cNvSpPr>
          <p:nvPr/>
        </p:nvSpPr>
        <p:spPr bwMode="auto">
          <a:xfrm>
            <a:off x="0" y="908050"/>
            <a:ext cx="3563938" cy="583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lvl="1" eaLnBrk="1" hangingPunct="1">
              <a:lnSpc>
                <a:spcPts val="3000"/>
              </a:lnSpc>
              <a:spcBef>
                <a:spcPct val="0"/>
              </a:spcBef>
              <a:buClr>
                <a:srgbClr val="000000"/>
              </a:buClr>
              <a:buFont typeface="Arial" panose="020B0604020202020204" pitchFamily="34" charset="0"/>
              <a:buNone/>
            </a:pPr>
            <a:r>
              <a:rPr kumimoji="0" lang="en-GB" altLang="zh-TW" dirty="0">
                <a:solidFill>
                  <a:srgbClr val="000066"/>
                </a:solidFill>
                <a:latin typeface="標楷體" panose="03000509000000000000" pitchFamily="65" charset="-120"/>
                <a:ea typeface="標楷體" panose="03000509000000000000" pitchFamily="65" charset="-120"/>
              </a:rPr>
              <a:t>2004</a:t>
            </a:r>
            <a:r>
              <a:rPr kumimoji="0" lang="zh-TW" altLang="en-US" dirty="0">
                <a:solidFill>
                  <a:srgbClr val="000066"/>
                </a:solidFill>
                <a:latin typeface="標楷體" panose="03000509000000000000" pitchFamily="65" charset="-120"/>
                <a:ea typeface="標楷體" panose="03000509000000000000" pitchFamily="65" charset="-120"/>
              </a:rPr>
              <a:t>年：第一級</a:t>
            </a:r>
          </a:p>
          <a:p>
            <a:pPr lvl="1" eaLnBrk="1" hangingPunct="1">
              <a:lnSpc>
                <a:spcPts val="3000"/>
              </a:lnSpc>
              <a:spcBef>
                <a:spcPct val="0"/>
              </a:spcBef>
              <a:buClr>
                <a:srgbClr val="000000"/>
              </a:buClr>
              <a:buFont typeface="Arial" panose="020B0604020202020204" pitchFamily="34" charset="0"/>
              <a:buNone/>
            </a:pPr>
            <a:r>
              <a:rPr kumimoji="0" lang="en-GB" altLang="zh-TW" dirty="0">
                <a:solidFill>
                  <a:srgbClr val="000066"/>
                </a:solidFill>
                <a:latin typeface="標楷體" panose="03000509000000000000" pitchFamily="65" charset="-120"/>
                <a:ea typeface="標楷體" panose="03000509000000000000" pitchFamily="65" charset="-120"/>
              </a:rPr>
              <a:t>2005</a:t>
            </a:r>
            <a:r>
              <a:rPr kumimoji="0" lang="zh-TW" altLang="en-US" dirty="0">
                <a:solidFill>
                  <a:srgbClr val="000066"/>
                </a:solidFill>
                <a:latin typeface="標楷體" panose="03000509000000000000" pitchFamily="65" charset="-120"/>
                <a:ea typeface="標楷體" panose="03000509000000000000" pitchFamily="65" charset="-120"/>
              </a:rPr>
              <a:t>年：第二級</a:t>
            </a:r>
          </a:p>
          <a:p>
            <a:pPr lvl="1" eaLnBrk="1" hangingPunct="1">
              <a:lnSpc>
                <a:spcPts val="3000"/>
              </a:lnSpc>
              <a:spcBef>
                <a:spcPct val="0"/>
              </a:spcBef>
              <a:buClr>
                <a:srgbClr val="000000"/>
              </a:buClr>
              <a:buFont typeface="Arial" panose="020B0604020202020204" pitchFamily="34" charset="0"/>
              <a:buNone/>
            </a:pPr>
            <a:r>
              <a:rPr kumimoji="0" lang="en-GB" altLang="zh-TW" dirty="0">
                <a:solidFill>
                  <a:srgbClr val="000066"/>
                </a:solidFill>
                <a:latin typeface="標楷體" panose="03000509000000000000" pitchFamily="65" charset="-120"/>
                <a:ea typeface="標楷體" panose="03000509000000000000" pitchFamily="65" charset="-120"/>
              </a:rPr>
              <a:t>2006</a:t>
            </a:r>
            <a:r>
              <a:rPr kumimoji="0" lang="zh-TW" altLang="en-US" dirty="0">
                <a:solidFill>
                  <a:srgbClr val="000066"/>
                </a:solidFill>
                <a:latin typeface="標楷體" panose="03000509000000000000" pitchFamily="65" charset="-120"/>
                <a:ea typeface="標楷體" panose="03000509000000000000" pitchFamily="65" charset="-120"/>
              </a:rPr>
              <a:t>年：第二級</a:t>
            </a:r>
            <a:r>
              <a:rPr kumimoji="0" lang="zh-TW" altLang="en-US" sz="900" dirty="0" smtClean="0">
                <a:solidFill>
                  <a:srgbClr val="000066"/>
                </a:solidFill>
                <a:latin typeface="標楷體" panose="03000509000000000000" pitchFamily="65" charset="-120"/>
                <a:ea typeface="標楷體" panose="03000509000000000000" pitchFamily="65" charset="-120"/>
              </a:rPr>
              <a:t>觀察國家</a:t>
            </a:r>
            <a:endParaRPr kumimoji="0" lang="zh-TW" altLang="en-US" sz="900" dirty="0">
              <a:solidFill>
                <a:srgbClr val="000066"/>
              </a:solidFill>
              <a:latin typeface="標楷體" panose="03000509000000000000" pitchFamily="65" charset="-120"/>
              <a:ea typeface="標楷體" panose="03000509000000000000" pitchFamily="65" charset="-120"/>
            </a:endParaRPr>
          </a:p>
          <a:p>
            <a:pPr lvl="1" eaLnBrk="1" hangingPunct="1">
              <a:lnSpc>
                <a:spcPts val="3000"/>
              </a:lnSpc>
              <a:spcBef>
                <a:spcPct val="0"/>
              </a:spcBef>
              <a:buClr>
                <a:srgbClr val="000000"/>
              </a:buClr>
              <a:buFont typeface="Arial" panose="020B0604020202020204" pitchFamily="34" charset="0"/>
              <a:buNone/>
            </a:pPr>
            <a:r>
              <a:rPr kumimoji="0" lang="en-GB" altLang="zh-TW" dirty="0">
                <a:solidFill>
                  <a:srgbClr val="000066"/>
                </a:solidFill>
                <a:latin typeface="標楷體" panose="03000509000000000000" pitchFamily="65" charset="-120"/>
                <a:ea typeface="標楷體" panose="03000509000000000000" pitchFamily="65" charset="-120"/>
              </a:rPr>
              <a:t>2007</a:t>
            </a:r>
            <a:r>
              <a:rPr kumimoji="0" lang="zh-TW" altLang="en-US" dirty="0">
                <a:solidFill>
                  <a:srgbClr val="000066"/>
                </a:solidFill>
                <a:latin typeface="標楷體" panose="03000509000000000000" pitchFamily="65" charset="-120"/>
                <a:ea typeface="標楷體" panose="03000509000000000000" pitchFamily="65" charset="-120"/>
              </a:rPr>
              <a:t>年：第二級</a:t>
            </a:r>
          </a:p>
          <a:p>
            <a:pPr lvl="1" eaLnBrk="1" hangingPunct="1">
              <a:lnSpc>
                <a:spcPts val="3000"/>
              </a:lnSpc>
              <a:spcBef>
                <a:spcPct val="0"/>
              </a:spcBef>
              <a:buClr>
                <a:srgbClr val="000000"/>
              </a:buClr>
              <a:buFont typeface="Arial" panose="020B0604020202020204" pitchFamily="34" charset="0"/>
              <a:buNone/>
            </a:pPr>
            <a:r>
              <a:rPr kumimoji="0" lang="en-GB" altLang="zh-TW" dirty="0">
                <a:solidFill>
                  <a:srgbClr val="000066"/>
                </a:solidFill>
                <a:latin typeface="標楷體" panose="03000509000000000000" pitchFamily="65" charset="-120"/>
                <a:ea typeface="標楷體" panose="03000509000000000000" pitchFamily="65" charset="-120"/>
              </a:rPr>
              <a:t>2008</a:t>
            </a:r>
            <a:r>
              <a:rPr kumimoji="0" lang="zh-TW" altLang="en-US" dirty="0">
                <a:solidFill>
                  <a:srgbClr val="000066"/>
                </a:solidFill>
                <a:latin typeface="標楷體" panose="03000509000000000000" pitchFamily="65" charset="-120"/>
                <a:ea typeface="標楷體" panose="03000509000000000000" pitchFamily="65" charset="-120"/>
              </a:rPr>
              <a:t>年：第二級</a:t>
            </a:r>
          </a:p>
          <a:p>
            <a:pPr lvl="1" eaLnBrk="1" hangingPunct="1">
              <a:lnSpc>
                <a:spcPts val="3000"/>
              </a:lnSpc>
              <a:spcBef>
                <a:spcPct val="0"/>
              </a:spcBef>
              <a:buClr>
                <a:srgbClr val="000000"/>
              </a:buClr>
              <a:buFont typeface="Arial" panose="020B0604020202020204" pitchFamily="34" charset="0"/>
              <a:buNone/>
            </a:pPr>
            <a:r>
              <a:rPr kumimoji="0" lang="en-GB" altLang="zh-TW" dirty="0">
                <a:solidFill>
                  <a:srgbClr val="000066"/>
                </a:solidFill>
                <a:latin typeface="標楷體" panose="03000509000000000000" pitchFamily="65" charset="-120"/>
                <a:ea typeface="標楷體" panose="03000509000000000000" pitchFamily="65" charset="-120"/>
              </a:rPr>
              <a:t>2009</a:t>
            </a:r>
            <a:r>
              <a:rPr kumimoji="0" lang="zh-TW" altLang="en-US" dirty="0">
                <a:solidFill>
                  <a:srgbClr val="000066"/>
                </a:solidFill>
                <a:latin typeface="標楷體" panose="03000509000000000000" pitchFamily="65" charset="-120"/>
                <a:ea typeface="標楷體" panose="03000509000000000000" pitchFamily="65" charset="-120"/>
              </a:rPr>
              <a:t>年：第二級</a:t>
            </a:r>
          </a:p>
          <a:p>
            <a:pPr lvl="1" eaLnBrk="1" hangingPunct="1">
              <a:lnSpc>
                <a:spcPts val="3000"/>
              </a:lnSpc>
              <a:spcBef>
                <a:spcPct val="0"/>
              </a:spcBef>
              <a:buClr>
                <a:srgbClr val="000000"/>
              </a:buClr>
              <a:buFont typeface="Arial" panose="020B0604020202020204" pitchFamily="34" charset="0"/>
              <a:buNone/>
            </a:pPr>
            <a:r>
              <a:rPr kumimoji="0" lang="en-GB" altLang="zh-TW" b="1" dirty="0">
                <a:solidFill>
                  <a:srgbClr val="FF0066"/>
                </a:solidFill>
                <a:latin typeface="標楷體" panose="03000509000000000000" pitchFamily="65" charset="-120"/>
                <a:ea typeface="標楷體" panose="03000509000000000000" pitchFamily="65" charset="-120"/>
              </a:rPr>
              <a:t>2010</a:t>
            </a:r>
            <a:r>
              <a:rPr kumimoji="0" lang="zh-TW" altLang="en-US" b="1" dirty="0">
                <a:solidFill>
                  <a:srgbClr val="FF0066"/>
                </a:solidFill>
                <a:latin typeface="標楷體" panose="03000509000000000000" pitchFamily="65" charset="-120"/>
                <a:ea typeface="標楷體" panose="03000509000000000000" pitchFamily="65" charset="-120"/>
              </a:rPr>
              <a:t>年：第一級</a:t>
            </a:r>
          </a:p>
          <a:p>
            <a:pPr lvl="1" eaLnBrk="1" hangingPunct="1">
              <a:lnSpc>
                <a:spcPts val="3000"/>
              </a:lnSpc>
              <a:spcBef>
                <a:spcPct val="0"/>
              </a:spcBef>
              <a:buClr>
                <a:srgbClr val="000000"/>
              </a:buClr>
              <a:buFont typeface="Arial" panose="020B0604020202020204" pitchFamily="34" charset="0"/>
              <a:buNone/>
            </a:pPr>
            <a:r>
              <a:rPr kumimoji="0" lang="en-US" altLang="zh-TW" b="1" dirty="0">
                <a:solidFill>
                  <a:srgbClr val="FF0066"/>
                </a:solidFill>
                <a:latin typeface="標楷體" panose="03000509000000000000" pitchFamily="65" charset="-120"/>
                <a:ea typeface="標楷體" panose="03000509000000000000" pitchFamily="65" charset="-120"/>
              </a:rPr>
              <a:t>2011</a:t>
            </a:r>
            <a:r>
              <a:rPr kumimoji="0" lang="zh-TW" altLang="en-US" b="1" dirty="0">
                <a:solidFill>
                  <a:srgbClr val="FF0066"/>
                </a:solidFill>
                <a:latin typeface="標楷體" panose="03000509000000000000" pitchFamily="65" charset="-120"/>
                <a:ea typeface="標楷體" panose="03000509000000000000" pitchFamily="65" charset="-120"/>
              </a:rPr>
              <a:t>年：第一級</a:t>
            </a:r>
          </a:p>
          <a:p>
            <a:pPr lvl="1" eaLnBrk="1" hangingPunct="1">
              <a:lnSpc>
                <a:spcPts val="3000"/>
              </a:lnSpc>
              <a:spcBef>
                <a:spcPct val="0"/>
              </a:spcBef>
              <a:buClr>
                <a:srgbClr val="000000"/>
              </a:buClr>
              <a:buFont typeface="Arial" panose="020B0604020202020204" pitchFamily="34" charset="0"/>
              <a:buNone/>
            </a:pPr>
            <a:r>
              <a:rPr kumimoji="0" lang="en-US" altLang="zh-TW" b="1" dirty="0">
                <a:solidFill>
                  <a:srgbClr val="FF0066"/>
                </a:solidFill>
                <a:latin typeface="標楷體" panose="03000509000000000000" pitchFamily="65" charset="-120"/>
                <a:ea typeface="標楷體" panose="03000509000000000000" pitchFamily="65" charset="-120"/>
              </a:rPr>
              <a:t>2012</a:t>
            </a:r>
            <a:r>
              <a:rPr kumimoji="0" lang="zh-TW" altLang="en-US" b="1" dirty="0">
                <a:solidFill>
                  <a:srgbClr val="FF0066"/>
                </a:solidFill>
                <a:latin typeface="標楷體" panose="03000509000000000000" pitchFamily="65" charset="-120"/>
                <a:ea typeface="標楷體" panose="03000509000000000000" pitchFamily="65" charset="-120"/>
              </a:rPr>
              <a:t>年：第一級</a:t>
            </a:r>
            <a:endParaRPr kumimoji="0" lang="en-US" altLang="zh-TW" b="1" dirty="0">
              <a:solidFill>
                <a:srgbClr val="FF0066"/>
              </a:solidFill>
              <a:latin typeface="標楷體" panose="03000509000000000000" pitchFamily="65" charset="-120"/>
              <a:ea typeface="標楷體" panose="03000509000000000000" pitchFamily="65" charset="-120"/>
            </a:endParaRPr>
          </a:p>
          <a:p>
            <a:pPr lvl="1" eaLnBrk="1" hangingPunct="1">
              <a:lnSpc>
                <a:spcPts val="3000"/>
              </a:lnSpc>
              <a:spcBef>
                <a:spcPct val="0"/>
              </a:spcBef>
              <a:buClr>
                <a:srgbClr val="000000"/>
              </a:buClr>
              <a:buFont typeface="Arial" panose="020B0604020202020204" pitchFamily="34" charset="0"/>
              <a:buNone/>
            </a:pPr>
            <a:r>
              <a:rPr kumimoji="0" lang="en-US" altLang="zh-TW" b="1" dirty="0">
                <a:solidFill>
                  <a:srgbClr val="FF0066"/>
                </a:solidFill>
                <a:latin typeface="標楷體" panose="03000509000000000000" pitchFamily="65" charset="-120"/>
                <a:ea typeface="標楷體" panose="03000509000000000000" pitchFamily="65" charset="-120"/>
              </a:rPr>
              <a:t>2013</a:t>
            </a:r>
            <a:r>
              <a:rPr kumimoji="0" lang="zh-TW" altLang="en-US" b="1" dirty="0">
                <a:solidFill>
                  <a:srgbClr val="FF0066"/>
                </a:solidFill>
                <a:latin typeface="標楷體" panose="03000509000000000000" pitchFamily="65" charset="-120"/>
                <a:ea typeface="標楷體" panose="03000509000000000000" pitchFamily="65" charset="-120"/>
              </a:rPr>
              <a:t>年：第一級</a:t>
            </a:r>
            <a:endParaRPr kumimoji="0" lang="en-US" altLang="zh-TW" b="1" dirty="0">
              <a:solidFill>
                <a:srgbClr val="FF0066"/>
              </a:solidFill>
              <a:latin typeface="標楷體" panose="03000509000000000000" pitchFamily="65" charset="-120"/>
              <a:ea typeface="標楷體" panose="03000509000000000000" pitchFamily="65" charset="-120"/>
            </a:endParaRPr>
          </a:p>
          <a:p>
            <a:pPr lvl="1" eaLnBrk="1" hangingPunct="1">
              <a:lnSpc>
                <a:spcPts val="3000"/>
              </a:lnSpc>
              <a:spcBef>
                <a:spcPct val="0"/>
              </a:spcBef>
              <a:buClr>
                <a:srgbClr val="000000"/>
              </a:buClr>
              <a:buFont typeface="Arial" panose="020B0604020202020204" pitchFamily="34" charset="0"/>
              <a:buNone/>
            </a:pPr>
            <a:r>
              <a:rPr kumimoji="0" lang="en-GB" altLang="zh-TW" b="1" dirty="0">
                <a:solidFill>
                  <a:srgbClr val="FF0066"/>
                </a:solidFill>
                <a:latin typeface="標楷體" panose="03000509000000000000" pitchFamily="65" charset="-120"/>
                <a:ea typeface="標楷體" panose="03000509000000000000" pitchFamily="65" charset="-120"/>
              </a:rPr>
              <a:t>201</a:t>
            </a:r>
            <a:r>
              <a:rPr kumimoji="0" lang="en-US" altLang="zh-TW" b="1" dirty="0">
                <a:solidFill>
                  <a:srgbClr val="FF0066"/>
                </a:solidFill>
                <a:latin typeface="標楷體" panose="03000509000000000000" pitchFamily="65" charset="-120"/>
                <a:ea typeface="標楷體" panose="03000509000000000000" pitchFamily="65" charset="-120"/>
              </a:rPr>
              <a:t>4</a:t>
            </a:r>
            <a:r>
              <a:rPr kumimoji="0" lang="zh-TW" altLang="en-US" b="1" dirty="0">
                <a:solidFill>
                  <a:srgbClr val="FF0066"/>
                </a:solidFill>
                <a:latin typeface="標楷體" panose="03000509000000000000" pitchFamily="65" charset="-120"/>
                <a:ea typeface="標楷體" panose="03000509000000000000" pitchFamily="65" charset="-120"/>
              </a:rPr>
              <a:t>年：第一級</a:t>
            </a:r>
          </a:p>
          <a:p>
            <a:pPr lvl="1" eaLnBrk="1" hangingPunct="1">
              <a:lnSpc>
                <a:spcPts val="3000"/>
              </a:lnSpc>
              <a:spcBef>
                <a:spcPct val="0"/>
              </a:spcBef>
              <a:buClr>
                <a:srgbClr val="000000"/>
              </a:buClr>
              <a:buFont typeface="Arial" panose="020B0604020202020204" pitchFamily="34" charset="0"/>
              <a:buNone/>
            </a:pPr>
            <a:r>
              <a:rPr kumimoji="0" lang="en-US" altLang="zh-TW" b="1" dirty="0">
                <a:solidFill>
                  <a:srgbClr val="FF0066"/>
                </a:solidFill>
                <a:latin typeface="標楷體" panose="03000509000000000000" pitchFamily="65" charset="-120"/>
                <a:ea typeface="標楷體" panose="03000509000000000000" pitchFamily="65" charset="-120"/>
              </a:rPr>
              <a:t>2015</a:t>
            </a:r>
            <a:r>
              <a:rPr kumimoji="0" lang="zh-TW" altLang="en-US" b="1" dirty="0">
                <a:solidFill>
                  <a:srgbClr val="FF0066"/>
                </a:solidFill>
                <a:latin typeface="標楷體" panose="03000509000000000000" pitchFamily="65" charset="-120"/>
                <a:ea typeface="標楷體" panose="03000509000000000000" pitchFamily="65" charset="-120"/>
              </a:rPr>
              <a:t>年：第一級</a:t>
            </a:r>
          </a:p>
          <a:p>
            <a:pPr lvl="1" eaLnBrk="1" hangingPunct="1">
              <a:lnSpc>
                <a:spcPts val="3000"/>
              </a:lnSpc>
              <a:spcBef>
                <a:spcPct val="0"/>
              </a:spcBef>
              <a:buClr>
                <a:srgbClr val="000000"/>
              </a:buClr>
              <a:buFont typeface="Arial" panose="020B0604020202020204" pitchFamily="34" charset="0"/>
              <a:buNone/>
            </a:pPr>
            <a:r>
              <a:rPr kumimoji="0" lang="en-US" altLang="zh-TW" b="1" dirty="0">
                <a:solidFill>
                  <a:srgbClr val="FF0066"/>
                </a:solidFill>
                <a:latin typeface="標楷體" panose="03000509000000000000" pitchFamily="65" charset="-120"/>
                <a:ea typeface="標楷體" panose="03000509000000000000" pitchFamily="65" charset="-120"/>
              </a:rPr>
              <a:t>2016</a:t>
            </a:r>
            <a:r>
              <a:rPr kumimoji="0" lang="zh-TW" altLang="en-US" b="1" dirty="0">
                <a:solidFill>
                  <a:srgbClr val="FF0066"/>
                </a:solidFill>
                <a:latin typeface="標楷體" panose="03000509000000000000" pitchFamily="65" charset="-120"/>
                <a:ea typeface="標楷體" panose="03000509000000000000" pitchFamily="65" charset="-120"/>
              </a:rPr>
              <a:t>年：第一級</a:t>
            </a:r>
            <a:endParaRPr kumimoji="0" lang="en-US" altLang="zh-TW" b="1" dirty="0">
              <a:solidFill>
                <a:srgbClr val="FF0066"/>
              </a:solidFill>
              <a:latin typeface="標楷體" panose="03000509000000000000" pitchFamily="65" charset="-120"/>
              <a:ea typeface="標楷體" panose="03000509000000000000" pitchFamily="65" charset="-120"/>
            </a:endParaRPr>
          </a:p>
          <a:p>
            <a:pPr lvl="1" eaLnBrk="1" hangingPunct="1">
              <a:lnSpc>
                <a:spcPts val="3000"/>
              </a:lnSpc>
              <a:spcBef>
                <a:spcPct val="0"/>
              </a:spcBef>
              <a:buClr>
                <a:srgbClr val="000000"/>
              </a:buClr>
              <a:buFont typeface="Wingdings" panose="05000000000000000000" pitchFamily="2" charset="2"/>
              <a:buNone/>
            </a:pPr>
            <a:r>
              <a:rPr kumimoji="0" lang="en-US" altLang="zh-TW" b="1" dirty="0">
                <a:solidFill>
                  <a:srgbClr val="FF0066"/>
                </a:solidFill>
                <a:latin typeface="標楷體" panose="03000509000000000000" pitchFamily="65" charset="-120"/>
                <a:ea typeface="標楷體" panose="03000509000000000000" pitchFamily="65" charset="-120"/>
              </a:rPr>
              <a:t>2017</a:t>
            </a:r>
            <a:r>
              <a:rPr kumimoji="0" lang="zh-TW" altLang="en-US" b="1" dirty="0">
                <a:solidFill>
                  <a:srgbClr val="FF0066"/>
                </a:solidFill>
                <a:latin typeface="標楷體" panose="03000509000000000000" pitchFamily="65" charset="-120"/>
                <a:ea typeface="標楷體" panose="03000509000000000000" pitchFamily="65" charset="-120"/>
              </a:rPr>
              <a:t>年：第一級</a:t>
            </a:r>
            <a:endParaRPr kumimoji="0" lang="en-US" altLang="zh-TW" b="1" dirty="0">
              <a:solidFill>
                <a:srgbClr val="FF0066"/>
              </a:solidFill>
              <a:latin typeface="標楷體" panose="03000509000000000000" pitchFamily="65" charset="-120"/>
              <a:ea typeface="標楷體" panose="03000509000000000000" pitchFamily="65" charset="-120"/>
            </a:endParaRPr>
          </a:p>
          <a:p>
            <a:pPr lvl="1" eaLnBrk="1" hangingPunct="1">
              <a:lnSpc>
                <a:spcPct val="125000"/>
              </a:lnSpc>
              <a:spcBef>
                <a:spcPct val="0"/>
              </a:spcBef>
              <a:buClr>
                <a:srgbClr val="000000"/>
              </a:buClr>
              <a:buFont typeface="Arial" panose="020B0604020202020204" pitchFamily="34" charset="0"/>
              <a:buNone/>
            </a:pPr>
            <a:endParaRPr kumimoji="0" lang="en-US" altLang="zh-TW" sz="2000" b="1" dirty="0">
              <a:solidFill>
                <a:srgbClr val="FF0066"/>
              </a:solidFill>
              <a:latin typeface="標楷體" panose="03000509000000000000" pitchFamily="65" charset="-120"/>
              <a:ea typeface="標楷體" panose="03000509000000000000" pitchFamily="65" charset="-120"/>
            </a:endParaRPr>
          </a:p>
          <a:p>
            <a:pPr lvl="1" eaLnBrk="1" hangingPunct="1">
              <a:lnSpc>
                <a:spcPct val="125000"/>
              </a:lnSpc>
              <a:spcBef>
                <a:spcPct val="0"/>
              </a:spcBef>
              <a:buClr>
                <a:srgbClr val="000000"/>
              </a:buClr>
              <a:buFont typeface="Arial" panose="020B0604020202020204" pitchFamily="34" charset="0"/>
              <a:buNone/>
            </a:pPr>
            <a:endParaRPr kumimoji="0" lang="zh-TW" altLang="en-US" sz="2000" b="1" dirty="0">
              <a:solidFill>
                <a:srgbClr val="FF0066"/>
              </a:solidFill>
              <a:latin typeface="標楷體" panose="03000509000000000000" pitchFamily="65" charset="-120"/>
              <a:ea typeface="標楷體" panose="03000509000000000000" pitchFamily="65" charset="-120"/>
            </a:endParaRPr>
          </a:p>
          <a:p>
            <a:pPr eaLnBrk="1" hangingPunct="1">
              <a:lnSpc>
                <a:spcPct val="93000"/>
              </a:lnSpc>
              <a:spcBef>
                <a:spcPct val="0"/>
              </a:spcBef>
              <a:buClr>
                <a:srgbClr val="000000"/>
              </a:buClr>
              <a:buFont typeface="Arial" panose="020B0604020202020204" pitchFamily="34" charset="0"/>
              <a:buNone/>
            </a:pPr>
            <a:endParaRPr kumimoji="0" lang="zh-TW" altLang="en-US" dirty="0">
              <a:solidFill>
                <a:srgbClr val="FF0066"/>
              </a:solidFill>
              <a:latin typeface="標楷體" panose="03000509000000000000" pitchFamily="65" charset="-120"/>
              <a:ea typeface="標楷體" panose="03000509000000000000" pitchFamily="65" charset="-120"/>
            </a:endParaRPr>
          </a:p>
        </p:txBody>
      </p:sp>
      <p:sp>
        <p:nvSpPr>
          <p:cNvPr id="29701" name="矩形 15"/>
          <p:cNvSpPr>
            <a:spLocks noChangeArrowheads="1"/>
          </p:cNvSpPr>
          <p:nvPr/>
        </p:nvSpPr>
        <p:spPr bwMode="auto">
          <a:xfrm>
            <a:off x="3131840" y="4077072"/>
            <a:ext cx="5400973"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120000"/>
              </a:lnSpc>
              <a:spcBef>
                <a:spcPts val="10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w Cen MT" pitchFamily="34" charset="0"/>
              </a:defRPr>
            </a:lvl1pPr>
            <a:lvl2pPr marL="868363" indent="-282575">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Tw Cen MT" pitchFamily="34" charset="0"/>
              </a:defRPr>
            </a:lvl2pPr>
            <a:lvl3pPr marL="1133475"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chemeClr val="tx1"/>
                </a:solidFill>
                <a:latin typeface="Tw Cen MT" pitchFamily="34" charset="0"/>
              </a:defRPr>
            </a:lvl3pPr>
            <a:lvl4pPr marL="1352550" indent="-182563">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4pPr>
            <a:lvl5pPr marL="1544638" indent="-182563">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5pPr>
            <a:lvl6pPr marL="2001838" indent="-182563"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6pPr>
            <a:lvl7pPr marL="2459038" indent="-182563"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7pPr>
            <a:lvl8pPr marL="2916238" indent="-182563"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8pPr>
            <a:lvl9pPr marL="3373438" indent="-182563"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9pPr>
          </a:lstStyle>
          <a:p>
            <a:pPr algn="just" eaLnBrk="1" hangingPunct="1">
              <a:lnSpc>
                <a:spcPct val="100000"/>
              </a:lnSpc>
              <a:spcBef>
                <a:spcPct val="0"/>
              </a:spcBef>
              <a:buClrTx/>
              <a:buFont typeface="Wingdings 2" panose="05020102010507070707" pitchFamily="18" charset="2"/>
              <a:buNone/>
            </a:pPr>
            <a:r>
              <a:rPr lang="zh-TW" altLang="en-US" sz="2800" dirty="0">
                <a:latin typeface="標楷體" panose="03000509000000000000" pitchFamily="65" charset="-120"/>
                <a:ea typeface="標楷體" panose="03000509000000000000" pitchFamily="65" charset="-120"/>
              </a:rPr>
              <a:t>美國國務院</a:t>
            </a:r>
            <a:r>
              <a:rPr lang="en-US" altLang="zh-TW" sz="2800" dirty="0">
                <a:latin typeface="標楷體" panose="03000509000000000000" pitchFamily="65" charset="-120"/>
                <a:ea typeface="標楷體" panose="03000509000000000000" pitchFamily="65" charset="-120"/>
              </a:rPr>
              <a:t>2017</a:t>
            </a:r>
            <a:r>
              <a:rPr lang="zh-TW" altLang="en-US" sz="2800" dirty="0" smtClean="0">
                <a:latin typeface="標楷體" panose="03000509000000000000" pitchFamily="65" charset="-120"/>
                <a:ea typeface="標楷體" panose="03000509000000000000" pitchFamily="65" charset="-120"/>
              </a:rPr>
              <a:t>年之報告指出</a:t>
            </a:r>
            <a:r>
              <a:rPr lang="zh-TW" altLang="en-US" sz="2800" dirty="0">
                <a:latin typeface="標楷體" panose="03000509000000000000" pitchFamily="65" charset="-120"/>
                <a:ea typeface="標楷體" panose="03000509000000000000" pitchFamily="65" charset="-120"/>
              </a:rPr>
              <a:t>，臺灣完全符合消除人口</a:t>
            </a:r>
            <a:r>
              <a:rPr lang="zh-TW" altLang="en-US" sz="2800" dirty="0" smtClean="0">
                <a:latin typeface="標楷體" panose="03000509000000000000" pitchFamily="65" charset="-120"/>
                <a:ea typeface="標楷體" panose="03000509000000000000" pitchFamily="65" charset="-120"/>
              </a:rPr>
              <a:t>販運規範標準。</a:t>
            </a:r>
            <a:r>
              <a:rPr lang="zh-TW" altLang="en-US" sz="2800" b="1" dirty="0" smtClean="0">
                <a:solidFill>
                  <a:srgbClr val="008000"/>
                </a:solidFill>
                <a:latin typeface="標楷體" panose="03000509000000000000" pitchFamily="65" charset="-120"/>
                <a:ea typeface="標楷體" panose="03000509000000000000" pitchFamily="65" charset="-120"/>
              </a:rPr>
              <a:t>臺灣</a:t>
            </a:r>
            <a:r>
              <a:rPr lang="zh-TW" altLang="en-US" sz="2800" b="1" dirty="0">
                <a:solidFill>
                  <a:srgbClr val="008000"/>
                </a:solidFill>
                <a:latin typeface="標楷體" panose="03000509000000000000" pitchFamily="65" charset="-120"/>
                <a:ea typeface="標楷體" panose="03000509000000000000" pitchFamily="65" charset="-120"/>
              </a:rPr>
              <a:t>政府持續展現認真及持久不懈的努力，</a:t>
            </a:r>
            <a:r>
              <a:rPr lang="zh-TW" altLang="en-US" sz="2800" b="1" dirty="0" smtClean="0">
                <a:solidFill>
                  <a:srgbClr val="008000"/>
                </a:solidFill>
                <a:latin typeface="標楷體" panose="03000509000000000000" pitchFamily="65" charset="-120"/>
                <a:ea typeface="標楷體" panose="03000509000000000000" pitchFamily="65" charset="-120"/>
              </a:rPr>
              <a:t>因此保持第一</a:t>
            </a:r>
            <a:r>
              <a:rPr lang="zh-TW" altLang="en-US" sz="2800" b="1" dirty="0">
                <a:solidFill>
                  <a:srgbClr val="008000"/>
                </a:solidFill>
                <a:latin typeface="標楷體" panose="03000509000000000000" pitchFamily="65" charset="-120"/>
                <a:ea typeface="標楷體" panose="03000509000000000000" pitchFamily="65" charset="-120"/>
              </a:rPr>
              <a:t>級</a:t>
            </a:r>
            <a:r>
              <a:rPr lang="zh-TW" altLang="en-US" sz="2800" b="1" dirty="0" smtClean="0">
                <a:solidFill>
                  <a:srgbClr val="008000"/>
                </a:solidFill>
                <a:latin typeface="標楷體" panose="03000509000000000000" pitchFamily="65" charset="-120"/>
                <a:ea typeface="標楷體" panose="03000509000000000000" pitchFamily="65" charset="-120"/>
              </a:rPr>
              <a:t>。</a:t>
            </a:r>
            <a:endParaRPr lang="en-US" altLang="zh-TW" sz="2800" b="1" dirty="0" smtClean="0">
              <a:solidFill>
                <a:srgbClr val="008000"/>
              </a:solidFill>
              <a:latin typeface="標楷體" panose="03000509000000000000" pitchFamily="65" charset="-120"/>
              <a:ea typeface="標楷體" panose="03000509000000000000" pitchFamily="65" charset="-120"/>
            </a:endParaRPr>
          </a:p>
        </p:txBody>
      </p:sp>
      <p:graphicFrame>
        <p:nvGraphicFramePr>
          <p:cNvPr id="29702" name="內容版面配置區 9"/>
          <p:cNvGraphicFramePr>
            <a:graphicFrameLocks/>
          </p:cNvGraphicFramePr>
          <p:nvPr>
            <p:extLst>
              <p:ext uri="{D42A27DB-BD31-4B8C-83A1-F6EECF244321}">
                <p14:modId xmlns:p14="http://schemas.microsoft.com/office/powerpoint/2010/main" val="3358920398"/>
              </p:ext>
            </p:extLst>
          </p:nvPr>
        </p:nvGraphicFramePr>
        <p:xfrm>
          <a:off x="2916237" y="764704"/>
          <a:ext cx="6048375" cy="3297238"/>
        </p:xfrm>
        <a:graphic>
          <a:graphicData uri="http://schemas.openxmlformats.org/presentationml/2006/ole">
            <mc:AlternateContent xmlns:mc="http://schemas.openxmlformats.org/markup-compatibility/2006">
              <mc:Choice xmlns:v="urn:schemas-microsoft-com:vml" Requires="v">
                <p:oleObj spid="_x0000_s29778" name="圖表" r:id="rId5" imgW="6559865" imgH="2816596" progId="Excel.Chart.8">
                  <p:embed/>
                </p:oleObj>
              </mc:Choice>
              <mc:Fallback>
                <p:oleObj name="圖表" r:id="rId5" imgW="6559865" imgH="2816596" progId="Excel.Chart.8">
                  <p:embed/>
                  <p:pic>
                    <p:nvPicPr>
                      <p:cNvPr id="0" name="內容版面配置區 9"/>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16237" y="764704"/>
                        <a:ext cx="6048375" cy="3297238"/>
                      </a:xfrm>
                      <a:prstGeom prst="rect">
                        <a:avLst/>
                      </a:prstGeom>
                      <a:noFill/>
                      <a:ln>
                        <a:noFill/>
                      </a:ln>
                      <a:extLst/>
                    </p:spPr>
                  </p:pic>
                </p:oleObj>
              </mc:Fallback>
            </mc:AlternateContent>
          </a:graphicData>
        </a:graphic>
      </p:graphicFrame>
      <p:sp>
        <p:nvSpPr>
          <p:cNvPr id="29703" name="投影片編號版面配置區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nSpc>
                <a:spcPct val="100000"/>
              </a:lnSpc>
              <a:spcBef>
                <a:spcPct val="0"/>
              </a:spcBef>
              <a:buClrTx/>
              <a:buFontTx/>
              <a:buNone/>
            </a:pPr>
            <a:fld id="{29B9D97D-8A88-4900-9F59-2C7192472C16}" type="slidenum">
              <a:rPr lang="en-GB" altLang="zh-TW" smtClean="0">
                <a:latin typeface="標楷體" panose="03000509000000000000" pitchFamily="65" charset="-120"/>
              </a:rPr>
              <a:pPr>
                <a:lnSpc>
                  <a:spcPct val="100000"/>
                </a:lnSpc>
                <a:spcBef>
                  <a:spcPct val="0"/>
                </a:spcBef>
                <a:buClrTx/>
                <a:buFontTx/>
                <a:buNone/>
              </a:pPr>
              <a:t>6</a:t>
            </a:fld>
            <a:endParaRPr lang="en-GB" altLang="zh-TW" smtClean="0">
              <a:latin typeface="標楷體" panose="03000509000000000000" pitchFamily="65" charset="-12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rgbClr val="F9FCF7"/>
            </a:gs>
            <a:gs pos="74001">
              <a:srgbClr val="C9E3B3"/>
            </a:gs>
            <a:gs pos="83000">
              <a:srgbClr val="C9E3B3"/>
            </a:gs>
            <a:gs pos="100000">
              <a:srgbClr val="DBECCD"/>
            </a:gs>
          </a:gsLst>
          <a:lin ang="5400000" scaled="1"/>
        </a:gradFill>
        <a:effectLst/>
      </p:bgPr>
    </p:bg>
    <p:spTree>
      <p:nvGrpSpPr>
        <p:cNvPr id="1" name=""/>
        <p:cNvGrpSpPr/>
        <p:nvPr/>
      </p:nvGrpSpPr>
      <p:grpSpPr>
        <a:xfrm>
          <a:off x="0" y="0"/>
          <a:ext cx="0" cy="0"/>
          <a:chOff x="0" y="0"/>
          <a:chExt cx="0" cy="0"/>
        </a:xfrm>
      </p:grpSpPr>
      <p:sp>
        <p:nvSpPr>
          <p:cNvPr id="16387" name="Rectangle 2"/>
          <p:cNvSpPr>
            <a:spLocks noGrp="1" noChangeArrowheads="1"/>
          </p:cNvSpPr>
          <p:nvPr>
            <p:ph type="title"/>
          </p:nvPr>
        </p:nvSpPr>
        <p:spPr>
          <a:xfrm>
            <a:off x="755650" y="94531"/>
            <a:ext cx="7777162" cy="792163"/>
          </a:xfrm>
        </p:spPr>
        <p:txBody>
          <a:bodyPr/>
          <a:lstStyle/>
          <a:p>
            <a:pPr eaLnBrk="1" fontAlgn="auto" hangingPunct="1">
              <a:spcAft>
                <a:spcPts val="0"/>
              </a:spcAft>
              <a:defRPr/>
            </a:pPr>
            <a:r>
              <a:rPr lang="zh-TW" altLang="en-US" b="1" dirty="0">
                <a:solidFill>
                  <a:srgbClr val="000066"/>
                </a:solidFill>
                <a:ea typeface="標楷體" panose="03000509000000000000" pitchFamily="65" charset="-120"/>
              </a:rPr>
              <a:t>參</a:t>
            </a:r>
            <a:r>
              <a:rPr lang="zh-TW" altLang="en-GB" b="1" dirty="0" smtClean="0">
                <a:solidFill>
                  <a:srgbClr val="000066"/>
                </a:solidFill>
                <a:ea typeface="標楷體" panose="03000509000000000000" pitchFamily="65" charset="-120"/>
              </a:rPr>
              <a:t>、</a:t>
            </a:r>
            <a:r>
              <a:rPr lang="zh-TW" altLang="en-US" b="1" dirty="0" smtClean="0">
                <a:solidFill>
                  <a:srgbClr val="000066"/>
                </a:solidFill>
                <a:ea typeface="標楷體" panose="03000509000000000000" pitchFamily="65" charset="-120"/>
              </a:rPr>
              <a:t>我國人口販運防制政策及</a:t>
            </a:r>
            <a:r>
              <a:rPr lang="zh-TW" altLang="en-GB" b="1" dirty="0" smtClean="0">
                <a:solidFill>
                  <a:srgbClr val="000066"/>
                </a:solidFill>
                <a:ea typeface="標楷體" panose="03000509000000000000" pitchFamily="65" charset="-120"/>
              </a:rPr>
              <a:t>成效</a:t>
            </a:r>
            <a:r>
              <a:rPr lang="zh-TW" altLang="en-GB" b="1" dirty="0" smtClean="0">
                <a:ea typeface="標楷體" panose="03000509000000000000" pitchFamily="65" charset="-120"/>
              </a:rPr>
              <a:t> </a:t>
            </a:r>
            <a:endParaRPr lang="zh-TW" altLang="en-US" b="1" dirty="0" smtClean="0">
              <a:ea typeface="標楷體" panose="03000509000000000000" pitchFamily="65" charset="-120"/>
            </a:endParaRPr>
          </a:p>
        </p:txBody>
      </p:sp>
      <p:sp>
        <p:nvSpPr>
          <p:cNvPr id="31747" name="Line 14"/>
          <p:cNvSpPr>
            <a:spLocks noChangeShapeType="1"/>
          </p:cNvSpPr>
          <p:nvPr/>
        </p:nvSpPr>
        <p:spPr bwMode="auto">
          <a:xfrm>
            <a:off x="755650" y="6859588"/>
            <a:ext cx="8097838" cy="1587"/>
          </a:xfrm>
          <a:prstGeom prst="line">
            <a:avLst/>
          </a:prstGeom>
          <a:noFill/>
          <a:ln w="2844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zh-TW" altLang="en-US"/>
          </a:p>
        </p:txBody>
      </p:sp>
      <p:grpSp>
        <p:nvGrpSpPr>
          <p:cNvPr id="12" name="群組 44"/>
          <p:cNvGrpSpPr>
            <a:grpSpLocks/>
          </p:cNvGrpSpPr>
          <p:nvPr/>
        </p:nvGrpSpPr>
        <p:grpSpPr bwMode="auto">
          <a:xfrm>
            <a:off x="107503" y="1484784"/>
            <a:ext cx="8745986" cy="5373216"/>
            <a:chOff x="216698" y="2033265"/>
            <a:chExt cx="8710605" cy="4060031"/>
          </a:xfrm>
        </p:grpSpPr>
        <p:grpSp>
          <p:nvGrpSpPr>
            <p:cNvPr id="31750" name="群組 22"/>
            <p:cNvGrpSpPr>
              <a:grpSpLocks/>
            </p:cNvGrpSpPr>
            <p:nvPr/>
          </p:nvGrpSpPr>
          <p:grpSpPr bwMode="auto">
            <a:xfrm>
              <a:off x="1866184" y="2049650"/>
              <a:ext cx="7061119" cy="1343856"/>
              <a:chOff x="1650667" y="18369"/>
              <a:chExt cx="7061119" cy="1343856"/>
            </a:xfrm>
          </p:grpSpPr>
          <p:sp>
            <p:nvSpPr>
              <p:cNvPr id="29" name="圓角化同側角落矩形 28"/>
              <p:cNvSpPr/>
              <p:nvPr/>
            </p:nvSpPr>
            <p:spPr>
              <a:xfrm rot="5400000">
                <a:off x="4749886" y="-2665395"/>
                <a:ext cx="1278135" cy="6645664"/>
              </a:xfrm>
              <a:prstGeom prst="round2SameRect">
                <a:avLst/>
              </a:prstGeom>
              <a:solidFill>
                <a:srgbClr val="C0504D">
                  <a:tint val="40000"/>
                  <a:alpha val="90000"/>
                  <a:hueOff val="0"/>
                  <a:satOff val="0"/>
                  <a:lumOff val="0"/>
                  <a:alphaOff val="0"/>
                </a:srgbClr>
              </a:solidFill>
              <a:ln w="25400" cap="flat" cmpd="sng" algn="ctr">
                <a:solidFill>
                  <a:srgbClr val="C0504D">
                    <a:tint val="40000"/>
                    <a:alpha val="90000"/>
                    <a:hueOff val="0"/>
                    <a:satOff val="0"/>
                    <a:lumOff val="0"/>
                    <a:alphaOff val="0"/>
                  </a:srgbClr>
                </a:solidFill>
                <a:prstDash val="solid"/>
              </a:ln>
              <a:effectLst/>
            </p:spPr>
          </p:sp>
          <p:sp>
            <p:nvSpPr>
              <p:cNvPr id="30" name="圓角化同側角落矩形 4"/>
              <p:cNvSpPr/>
              <p:nvPr/>
            </p:nvSpPr>
            <p:spPr>
              <a:xfrm>
                <a:off x="1650667" y="400512"/>
                <a:ext cx="6999170" cy="961713"/>
              </a:xfrm>
              <a:prstGeom prst="rect">
                <a:avLst/>
              </a:prstGeom>
              <a:noFill/>
              <a:ln>
                <a:noFill/>
              </a:ln>
              <a:effectLst/>
            </p:spPr>
            <p:txBody>
              <a:bodyPr lIns="247650" tIns="123825" rIns="247650" bIns="123825" spcCol="1270" anchor="ctr"/>
              <a:lstStyle/>
              <a:p>
                <a:pPr marL="685800" lvl="2" indent="-228600" algn="just" defTabSz="889000" eaLnBrk="1" fontAlgn="auto" hangingPunct="1">
                  <a:lnSpc>
                    <a:spcPts val="3100"/>
                  </a:lnSpc>
                  <a:spcBef>
                    <a:spcPts val="0"/>
                  </a:spcBef>
                  <a:spcAft>
                    <a:spcPct val="15000"/>
                  </a:spcAft>
                  <a:buFontTx/>
                  <a:buChar char="••"/>
                  <a:defRPr/>
                </a:pPr>
                <a:r>
                  <a:rPr kumimoji="0" lang="en-GB" altLang="zh-TW" sz="2800" kern="0" dirty="0">
                    <a:solidFill>
                      <a:prstClr val="black">
                        <a:hueOff val="0"/>
                        <a:satOff val="0"/>
                        <a:lumOff val="0"/>
                        <a:alphaOff val="0"/>
                      </a:prstClr>
                    </a:solidFill>
                    <a:latin typeface="標楷體" pitchFamily="65" charset="-120"/>
                    <a:ea typeface="標楷體" pitchFamily="65" charset="-120"/>
                  </a:rPr>
                  <a:t>95</a:t>
                </a:r>
                <a:r>
                  <a:rPr kumimoji="0" lang="zh-TW" altLang="en-GB" sz="2800" kern="0" dirty="0">
                    <a:solidFill>
                      <a:prstClr val="black">
                        <a:hueOff val="0"/>
                        <a:satOff val="0"/>
                        <a:lumOff val="0"/>
                        <a:alphaOff val="0"/>
                      </a:prstClr>
                    </a:solidFill>
                    <a:latin typeface="標楷體" pitchFamily="65" charset="-120"/>
                    <a:ea typeface="標楷體" pitchFamily="65" charset="-120"/>
                  </a:rPr>
                  <a:t>年</a:t>
                </a:r>
                <a:r>
                  <a:rPr kumimoji="0" lang="en-GB" altLang="zh-TW" sz="2800" kern="0" dirty="0">
                    <a:solidFill>
                      <a:prstClr val="black">
                        <a:hueOff val="0"/>
                        <a:satOff val="0"/>
                        <a:lumOff val="0"/>
                        <a:alphaOff val="0"/>
                      </a:prstClr>
                    </a:solidFill>
                    <a:latin typeface="標楷體" pitchFamily="65" charset="-120"/>
                    <a:ea typeface="標楷體" pitchFamily="65" charset="-120"/>
                  </a:rPr>
                  <a:t>11</a:t>
                </a:r>
                <a:r>
                  <a:rPr kumimoji="0" lang="zh-TW" altLang="en-GB" sz="2800" kern="0" dirty="0">
                    <a:solidFill>
                      <a:prstClr val="black">
                        <a:hueOff val="0"/>
                        <a:satOff val="0"/>
                        <a:lumOff val="0"/>
                        <a:alphaOff val="0"/>
                      </a:prstClr>
                    </a:solidFill>
                    <a:latin typeface="標楷體" pitchFamily="65" charset="-120"/>
                    <a:ea typeface="標楷體" pitchFamily="65" charset="-120"/>
                  </a:rPr>
                  <a:t>月頒布，包含「保護」、「預防」及「查緝及起訴」</a:t>
                </a:r>
                <a:r>
                  <a:rPr kumimoji="0" lang="zh-TW" altLang="en-GB" sz="2800" kern="0" dirty="0" smtClean="0">
                    <a:solidFill>
                      <a:prstClr val="black">
                        <a:hueOff val="0"/>
                        <a:satOff val="0"/>
                        <a:lumOff val="0"/>
                        <a:alphaOff val="0"/>
                      </a:prstClr>
                    </a:solidFill>
                    <a:latin typeface="標楷體" pitchFamily="65" charset="-120"/>
                    <a:ea typeface="標楷體" pitchFamily="65" charset="-120"/>
                  </a:rPr>
                  <a:t>三大重點</a:t>
                </a:r>
                <a:r>
                  <a:rPr kumimoji="0" lang="zh-TW" altLang="en-GB" sz="2800" kern="0" dirty="0">
                    <a:solidFill>
                      <a:prstClr val="black">
                        <a:hueOff val="0"/>
                        <a:satOff val="0"/>
                        <a:lumOff val="0"/>
                        <a:alphaOff val="0"/>
                      </a:prstClr>
                    </a:solidFill>
                    <a:latin typeface="標楷體" pitchFamily="65" charset="-120"/>
                    <a:ea typeface="標楷體" pitchFamily="65" charset="-120"/>
                  </a:rPr>
                  <a:t>工作，動員各</a:t>
                </a:r>
                <a:r>
                  <a:rPr kumimoji="0" lang="zh-TW" altLang="en-GB" sz="2800" kern="0" dirty="0" smtClean="0">
                    <a:solidFill>
                      <a:prstClr val="black">
                        <a:hueOff val="0"/>
                        <a:satOff val="0"/>
                        <a:lumOff val="0"/>
                        <a:alphaOff val="0"/>
                      </a:prstClr>
                    </a:solidFill>
                    <a:latin typeface="標楷體" pitchFamily="65" charset="-120"/>
                    <a:ea typeface="標楷體" pitchFamily="65" charset="-120"/>
                  </a:rPr>
                  <a:t>部會</a:t>
                </a:r>
                <a:r>
                  <a:rPr kumimoji="0" lang="zh-TW" altLang="en-GB" sz="2800" kern="0" dirty="0">
                    <a:solidFill>
                      <a:prstClr val="black">
                        <a:hueOff val="0"/>
                        <a:satOff val="0"/>
                        <a:lumOff val="0"/>
                        <a:alphaOff val="0"/>
                      </a:prstClr>
                    </a:solidFill>
                    <a:latin typeface="標楷體" pitchFamily="65" charset="-120"/>
                    <a:ea typeface="標楷體" pitchFamily="65" charset="-120"/>
                  </a:rPr>
                  <a:t>執行</a:t>
                </a:r>
                <a:r>
                  <a:rPr kumimoji="0" lang="zh-TW" altLang="en-GB" sz="2800" kern="0" dirty="0" smtClean="0">
                    <a:solidFill>
                      <a:prstClr val="black">
                        <a:hueOff val="0"/>
                        <a:satOff val="0"/>
                        <a:lumOff val="0"/>
                        <a:alphaOff val="0"/>
                      </a:prstClr>
                    </a:solidFill>
                    <a:latin typeface="標楷體" pitchFamily="65" charset="-120"/>
                    <a:ea typeface="標楷體" pitchFamily="65" charset="-120"/>
                  </a:rPr>
                  <a:t>。</a:t>
                </a:r>
                <a:r>
                  <a:rPr kumimoji="0" lang="zh-TW" altLang="en-US" sz="2800" kern="0" dirty="0" smtClean="0">
                    <a:solidFill>
                      <a:prstClr val="black">
                        <a:hueOff val="0"/>
                        <a:satOff val="0"/>
                        <a:lumOff val="0"/>
                        <a:alphaOff val="0"/>
                      </a:prstClr>
                    </a:solidFill>
                    <a:latin typeface="標楷體" pitchFamily="65" charset="-120"/>
                    <a:ea typeface="標楷體" pitchFamily="65" charset="-120"/>
                  </a:rPr>
                  <a:t>嗣增加</a:t>
                </a:r>
                <a:r>
                  <a:rPr kumimoji="0" lang="zh-TW" altLang="en-GB" sz="2800" kern="0" dirty="0" smtClean="0">
                    <a:solidFill>
                      <a:prstClr val="black">
                        <a:hueOff val="0"/>
                        <a:satOff val="0"/>
                        <a:lumOff val="0"/>
                        <a:alphaOff val="0"/>
                      </a:prstClr>
                    </a:solidFill>
                    <a:latin typeface="標楷體" pitchFamily="65" charset="-120"/>
                    <a:ea typeface="標楷體" pitchFamily="65" charset="-120"/>
                  </a:rPr>
                  <a:t>「</a:t>
                </a:r>
                <a:r>
                  <a:rPr kumimoji="0" lang="zh-TW" altLang="en-US" sz="2800" kern="0" dirty="0">
                    <a:solidFill>
                      <a:prstClr val="black">
                        <a:hueOff val="0"/>
                        <a:satOff val="0"/>
                        <a:lumOff val="0"/>
                        <a:alphaOff val="0"/>
                      </a:prstClr>
                    </a:solidFill>
                    <a:latin typeface="標楷體" pitchFamily="65" charset="-120"/>
                    <a:ea typeface="標楷體" pitchFamily="65" charset="-120"/>
                  </a:rPr>
                  <a:t>夥伴</a:t>
                </a:r>
                <a:r>
                  <a:rPr kumimoji="0" lang="zh-TW" altLang="en-US" sz="2800" kern="0" dirty="0" smtClean="0">
                    <a:solidFill>
                      <a:prstClr val="black">
                        <a:hueOff val="0"/>
                        <a:satOff val="0"/>
                        <a:lumOff val="0"/>
                        <a:alphaOff val="0"/>
                      </a:prstClr>
                    </a:solidFill>
                    <a:latin typeface="標楷體" pitchFamily="65" charset="-120"/>
                    <a:ea typeface="標楷體" pitchFamily="65" charset="-120"/>
                  </a:rPr>
                  <a:t>關係</a:t>
                </a:r>
                <a:r>
                  <a:rPr kumimoji="0" lang="zh-TW" altLang="en-GB" sz="2800" kern="0" dirty="0" smtClean="0">
                    <a:solidFill>
                      <a:prstClr val="black">
                        <a:hueOff val="0"/>
                        <a:satOff val="0"/>
                        <a:lumOff val="0"/>
                        <a:alphaOff val="0"/>
                      </a:prstClr>
                    </a:solidFill>
                    <a:latin typeface="標楷體" pitchFamily="65" charset="-120"/>
                    <a:ea typeface="標楷體" pitchFamily="65" charset="-120"/>
                  </a:rPr>
                  <a:t>」</a:t>
                </a:r>
                <a:r>
                  <a:rPr kumimoji="0" lang="zh-TW" altLang="en-US" sz="2800" kern="0" dirty="0" smtClean="0">
                    <a:solidFill>
                      <a:prstClr val="black">
                        <a:hueOff val="0"/>
                        <a:satOff val="0"/>
                        <a:lumOff val="0"/>
                        <a:alphaOff val="0"/>
                      </a:prstClr>
                    </a:solidFill>
                    <a:latin typeface="標楷體" pitchFamily="65" charset="-120"/>
                    <a:ea typeface="標楷體" pitchFamily="65" charset="-120"/>
                  </a:rPr>
                  <a:t>，推動</a:t>
                </a:r>
                <a:r>
                  <a:rPr kumimoji="0" lang="zh-TW" altLang="en-US" sz="2800" kern="0" dirty="0">
                    <a:solidFill>
                      <a:prstClr val="black">
                        <a:hueOff val="0"/>
                        <a:satOff val="0"/>
                        <a:lumOff val="0"/>
                        <a:alphaOff val="0"/>
                      </a:prstClr>
                    </a:solidFill>
                    <a:latin typeface="標楷體" pitchFamily="65" charset="-120"/>
                    <a:ea typeface="標楷體" pitchFamily="65" charset="-120"/>
                  </a:rPr>
                  <a:t>各項防制作為。</a:t>
                </a:r>
              </a:p>
              <a:p>
                <a:pPr marL="228600" lvl="1" indent="-228600" algn="just" defTabSz="889000" eaLnBrk="1" fontAlgn="auto" hangingPunct="1">
                  <a:lnSpc>
                    <a:spcPts val="4000"/>
                  </a:lnSpc>
                  <a:spcBef>
                    <a:spcPts val="0"/>
                  </a:spcBef>
                  <a:spcAft>
                    <a:spcPct val="15000"/>
                  </a:spcAft>
                  <a:buFontTx/>
                  <a:buChar char="••"/>
                  <a:defRPr/>
                </a:pPr>
                <a:endParaRPr kumimoji="0" lang="zh-TW" altLang="en-US" sz="3200" b="1" kern="0" dirty="0">
                  <a:solidFill>
                    <a:prstClr val="black">
                      <a:hueOff val="0"/>
                      <a:satOff val="0"/>
                      <a:lumOff val="0"/>
                      <a:alphaOff val="0"/>
                    </a:prstClr>
                  </a:solidFill>
                  <a:latin typeface="Book Antiqua"/>
                </a:endParaRPr>
              </a:p>
            </p:txBody>
          </p:sp>
        </p:grpSp>
        <p:grpSp>
          <p:nvGrpSpPr>
            <p:cNvPr id="31751" name="群組 23"/>
            <p:cNvGrpSpPr>
              <a:grpSpLocks/>
            </p:cNvGrpSpPr>
            <p:nvPr/>
          </p:nvGrpSpPr>
          <p:grpSpPr bwMode="auto">
            <a:xfrm>
              <a:off x="216698" y="2033265"/>
              <a:ext cx="2064124" cy="1309944"/>
              <a:chOff x="1181" y="1984"/>
              <a:chExt cx="2064124" cy="1309944"/>
            </a:xfrm>
          </p:grpSpPr>
          <p:sp>
            <p:nvSpPr>
              <p:cNvPr id="31764" name="圓角矩形 26"/>
              <p:cNvSpPr>
                <a:spLocks noChangeArrowheads="1"/>
              </p:cNvSpPr>
              <p:nvPr/>
            </p:nvSpPr>
            <p:spPr bwMode="auto">
              <a:xfrm>
                <a:off x="1181" y="1984"/>
                <a:ext cx="2064124" cy="1309944"/>
              </a:xfrm>
              <a:prstGeom prst="roundRect">
                <a:avLst>
                  <a:gd name="adj" fmla="val 16667"/>
                </a:avLst>
              </a:prstGeom>
              <a:solidFill>
                <a:srgbClr val="C0504D"/>
              </a:solidFill>
              <a:ln w="25400" algn="ctr">
                <a:solidFill>
                  <a:srgbClr val="FFFFFF"/>
                </a:solidFill>
                <a:round/>
                <a:headEnd/>
                <a:tailEnd/>
              </a:ln>
            </p:spPr>
            <p:txBody>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nSpc>
                    <a:spcPct val="100000"/>
                  </a:lnSpc>
                  <a:spcBef>
                    <a:spcPct val="0"/>
                  </a:spcBef>
                  <a:buClrTx/>
                  <a:buFontTx/>
                  <a:buNone/>
                </a:pPr>
                <a:endParaRPr lang="zh-TW" altLang="en-US" sz="2400">
                  <a:solidFill>
                    <a:srgbClr val="FFFFFF"/>
                  </a:solidFill>
                  <a:latin typeface="Arial" panose="020B0604020202020204" pitchFamily="34" charset="0"/>
                </a:endParaRPr>
              </a:p>
            </p:txBody>
          </p:sp>
          <p:sp>
            <p:nvSpPr>
              <p:cNvPr id="28" name="圓角矩形 6"/>
              <p:cNvSpPr/>
              <p:nvPr/>
            </p:nvSpPr>
            <p:spPr>
              <a:xfrm>
                <a:off x="64849" y="66268"/>
                <a:ext cx="1937602" cy="1182337"/>
              </a:xfrm>
              <a:prstGeom prst="rect">
                <a:avLst/>
              </a:prstGeom>
              <a:noFill/>
              <a:ln>
                <a:noFill/>
              </a:ln>
              <a:effectLst/>
            </p:spPr>
            <p:txBody>
              <a:bodyPr lIns="76200" tIns="38100" rIns="76200" bIns="38100" spcCol="1270" anchor="ctr"/>
              <a:lstStyle/>
              <a:p>
                <a:pPr defTabSz="889000" eaLnBrk="1" fontAlgn="auto" hangingPunct="1">
                  <a:lnSpc>
                    <a:spcPct val="90000"/>
                  </a:lnSpc>
                  <a:spcBef>
                    <a:spcPts val="0"/>
                  </a:spcBef>
                  <a:spcAft>
                    <a:spcPct val="35000"/>
                  </a:spcAft>
                  <a:defRPr/>
                </a:pPr>
                <a:r>
                  <a:rPr kumimoji="0" lang="zh-TW" altLang="en-US" sz="3200" kern="0" dirty="0">
                    <a:solidFill>
                      <a:prstClr val="white"/>
                    </a:solidFill>
                    <a:latin typeface="標楷體" pitchFamily="65" charset="-120"/>
                    <a:ea typeface="標楷體" pitchFamily="65" charset="-120"/>
                  </a:rPr>
                  <a:t>行政院防制人口販運行動計畫</a:t>
                </a:r>
                <a:endParaRPr kumimoji="0" lang="zh-TW" altLang="en-US" sz="3200" b="1" kern="0" dirty="0">
                  <a:solidFill>
                    <a:prstClr val="white"/>
                  </a:solidFill>
                  <a:latin typeface="Book Antiqua"/>
                </a:endParaRPr>
              </a:p>
            </p:txBody>
          </p:sp>
        </p:grpSp>
        <p:grpSp>
          <p:nvGrpSpPr>
            <p:cNvPr id="31752" name="群組 24"/>
            <p:cNvGrpSpPr>
              <a:grpSpLocks/>
            </p:cNvGrpSpPr>
            <p:nvPr/>
          </p:nvGrpSpPr>
          <p:grpSpPr bwMode="auto">
            <a:xfrm>
              <a:off x="2280822" y="3424186"/>
              <a:ext cx="6646480" cy="1320491"/>
              <a:chOff x="2065305" y="1392905"/>
              <a:chExt cx="6646480" cy="1320491"/>
            </a:xfrm>
          </p:grpSpPr>
          <p:sp>
            <p:nvSpPr>
              <p:cNvPr id="25" name="圓角化同側角落矩形 24"/>
              <p:cNvSpPr/>
              <p:nvPr/>
            </p:nvSpPr>
            <p:spPr>
              <a:xfrm rot="5400000">
                <a:off x="4749886" y="-1291463"/>
                <a:ext cx="1278135" cy="6645664"/>
              </a:xfrm>
              <a:prstGeom prst="round2SameRect">
                <a:avLst/>
              </a:prstGeom>
              <a:solidFill>
                <a:srgbClr val="9BBB59">
                  <a:tint val="40000"/>
                  <a:alpha val="90000"/>
                  <a:hueOff val="0"/>
                  <a:satOff val="0"/>
                  <a:lumOff val="0"/>
                  <a:alphaOff val="0"/>
                </a:srgbClr>
              </a:solidFill>
              <a:ln w="25400" cap="flat" cmpd="sng" algn="ctr">
                <a:solidFill>
                  <a:srgbClr val="9BBB59">
                    <a:tint val="40000"/>
                    <a:alpha val="90000"/>
                    <a:hueOff val="0"/>
                    <a:satOff val="0"/>
                    <a:lumOff val="0"/>
                    <a:alphaOff val="0"/>
                  </a:srgbClr>
                </a:solidFill>
                <a:prstDash val="solid"/>
              </a:ln>
              <a:effectLst/>
            </p:spPr>
          </p:sp>
          <p:sp>
            <p:nvSpPr>
              <p:cNvPr id="26" name="圓角化同側角落矩形 8"/>
              <p:cNvSpPr/>
              <p:nvPr/>
            </p:nvSpPr>
            <p:spPr>
              <a:xfrm>
                <a:off x="2066121" y="1452805"/>
                <a:ext cx="6583716" cy="1260488"/>
              </a:xfrm>
              <a:prstGeom prst="rect">
                <a:avLst/>
              </a:prstGeom>
              <a:noFill/>
              <a:ln>
                <a:noFill/>
              </a:ln>
              <a:effectLst/>
            </p:spPr>
            <p:txBody>
              <a:bodyPr lIns="247650" tIns="123825" rIns="247650" bIns="123825" anchor="ctr"/>
              <a:lstStyle/>
              <a:p>
                <a:pPr marL="228600" lvl="1" indent="-228600" algn="just" defTabSz="889000" eaLnBrk="1" fontAlgn="auto" hangingPunct="1">
                  <a:lnSpc>
                    <a:spcPts val="4000"/>
                  </a:lnSpc>
                  <a:spcBef>
                    <a:spcPts val="0"/>
                  </a:spcBef>
                  <a:spcAft>
                    <a:spcPct val="15000"/>
                  </a:spcAft>
                  <a:buFontTx/>
                  <a:buChar char="•"/>
                  <a:defRPr/>
                </a:pPr>
                <a:r>
                  <a:rPr kumimoji="0" lang="en-GB" altLang="zh-TW" sz="3200" kern="0" dirty="0">
                    <a:solidFill>
                      <a:srgbClr val="000000"/>
                    </a:solidFill>
                    <a:latin typeface="標楷體" pitchFamily="65" charset="-120"/>
                    <a:ea typeface="標楷體" pitchFamily="65" charset="-120"/>
                  </a:rPr>
                  <a:t>96</a:t>
                </a:r>
                <a:r>
                  <a:rPr kumimoji="0" lang="zh-TW" altLang="en-GB" sz="3200" kern="0" dirty="0">
                    <a:solidFill>
                      <a:srgbClr val="000000"/>
                    </a:solidFill>
                    <a:latin typeface="標楷體" pitchFamily="65" charset="-120"/>
                    <a:ea typeface="標楷體" pitchFamily="65" charset="-120"/>
                  </a:rPr>
                  <a:t>年</a:t>
                </a:r>
                <a:r>
                  <a:rPr kumimoji="0" lang="en-GB" altLang="zh-TW" sz="3200" kern="0" dirty="0">
                    <a:solidFill>
                      <a:srgbClr val="000000"/>
                    </a:solidFill>
                    <a:latin typeface="標楷體" pitchFamily="65" charset="-120"/>
                    <a:ea typeface="標楷體" pitchFamily="65" charset="-120"/>
                  </a:rPr>
                  <a:t>2</a:t>
                </a:r>
                <a:r>
                  <a:rPr kumimoji="0" lang="zh-TW" altLang="en-GB" sz="3200" kern="0" dirty="0">
                    <a:solidFill>
                      <a:srgbClr val="000000"/>
                    </a:solidFill>
                    <a:latin typeface="標楷體" pitchFamily="65" charset="-120"/>
                    <a:ea typeface="標楷體" pitchFamily="65" charset="-120"/>
                  </a:rPr>
                  <a:t>月成立，由政務委員主持，</a:t>
                </a:r>
                <a:r>
                  <a:rPr kumimoji="0" lang="zh-TW" altLang="en-GB" sz="3200" kern="0" dirty="0" smtClean="0">
                    <a:solidFill>
                      <a:srgbClr val="000000"/>
                    </a:solidFill>
                    <a:latin typeface="標楷體" pitchFamily="65" charset="-120"/>
                    <a:ea typeface="標楷體" pitchFamily="65" charset="-120"/>
                  </a:rPr>
                  <a:t>邀集相關</a:t>
                </a:r>
                <a:r>
                  <a:rPr kumimoji="0" lang="zh-TW" altLang="en-GB" sz="3200" kern="0" dirty="0">
                    <a:solidFill>
                      <a:srgbClr val="000000"/>
                    </a:solidFill>
                    <a:latin typeface="標楷體" pitchFamily="65" charset="-120"/>
                    <a:ea typeface="標楷體" pitchFamily="65" charset="-120"/>
                  </a:rPr>
                  <a:t>部會副首長擔任委員，定期開會，督導各部會執行情形。</a:t>
                </a:r>
                <a:endParaRPr kumimoji="0" lang="zh-TW" altLang="en-US" sz="3200" b="1" kern="0" dirty="0">
                  <a:solidFill>
                    <a:srgbClr val="000000"/>
                  </a:solidFill>
                  <a:latin typeface="Book Antiqua"/>
                </a:endParaRPr>
              </a:p>
            </p:txBody>
          </p:sp>
        </p:grpSp>
        <p:grpSp>
          <p:nvGrpSpPr>
            <p:cNvPr id="31753" name="群組 28"/>
            <p:cNvGrpSpPr>
              <a:grpSpLocks/>
            </p:cNvGrpSpPr>
            <p:nvPr/>
          </p:nvGrpSpPr>
          <p:grpSpPr bwMode="auto">
            <a:xfrm>
              <a:off x="216698" y="3408309"/>
              <a:ext cx="2064124" cy="1309944"/>
              <a:chOff x="1181" y="1377028"/>
              <a:chExt cx="2064124" cy="1309944"/>
            </a:xfrm>
          </p:grpSpPr>
          <p:sp>
            <p:nvSpPr>
              <p:cNvPr id="31760" name="圓角矩形 22"/>
              <p:cNvSpPr>
                <a:spLocks noChangeArrowheads="1"/>
              </p:cNvSpPr>
              <p:nvPr/>
            </p:nvSpPr>
            <p:spPr bwMode="auto">
              <a:xfrm>
                <a:off x="1181" y="1377028"/>
                <a:ext cx="2064124" cy="1309944"/>
              </a:xfrm>
              <a:prstGeom prst="roundRect">
                <a:avLst>
                  <a:gd name="adj" fmla="val 16667"/>
                </a:avLst>
              </a:prstGeom>
              <a:solidFill>
                <a:srgbClr val="9BBB59"/>
              </a:solidFill>
              <a:ln w="25400" algn="ctr">
                <a:solidFill>
                  <a:srgbClr val="FFFFFF"/>
                </a:solidFill>
                <a:round/>
                <a:headEnd/>
                <a:tailEnd/>
              </a:ln>
            </p:spPr>
            <p:txBody>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nSpc>
                    <a:spcPct val="100000"/>
                  </a:lnSpc>
                  <a:spcBef>
                    <a:spcPct val="0"/>
                  </a:spcBef>
                  <a:buClrTx/>
                  <a:buFontTx/>
                  <a:buNone/>
                </a:pPr>
                <a:endParaRPr lang="zh-TW" altLang="en-US" sz="2400">
                  <a:solidFill>
                    <a:srgbClr val="FFFFFF"/>
                  </a:solidFill>
                  <a:latin typeface="Arial" panose="020B0604020202020204" pitchFamily="34" charset="0"/>
                </a:endParaRPr>
              </a:p>
            </p:txBody>
          </p:sp>
          <p:sp>
            <p:nvSpPr>
              <p:cNvPr id="24" name="圓角矩形 10"/>
              <p:cNvSpPr/>
              <p:nvPr/>
            </p:nvSpPr>
            <p:spPr>
              <a:xfrm>
                <a:off x="64849" y="1441461"/>
                <a:ext cx="1937602" cy="1211328"/>
              </a:xfrm>
              <a:prstGeom prst="rect">
                <a:avLst/>
              </a:prstGeom>
              <a:noFill/>
              <a:ln>
                <a:noFill/>
              </a:ln>
              <a:effectLst/>
            </p:spPr>
            <p:txBody>
              <a:bodyPr lIns="76200" tIns="38100" rIns="76200" bIns="38100" spcCol="1270" anchor="ctr"/>
              <a:lstStyle/>
              <a:p>
                <a:pPr defTabSz="889000" eaLnBrk="1" fontAlgn="auto" hangingPunct="1">
                  <a:lnSpc>
                    <a:spcPct val="90000"/>
                  </a:lnSpc>
                  <a:spcBef>
                    <a:spcPts val="0"/>
                  </a:spcBef>
                  <a:spcAft>
                    <a:spcPct val="35000"/>
                  </a:spcAft>
                  <a:defRPr/>
                </a:pPr>
                <a:r>
                  <a:rPr kumimoji="0" lang="zh-TW" altLang="en-US" sz="3200" kern="0" dirty="0">
                    <a:solidFill>
                      <a:prstClr val="white"/>
                    </a:solidFill>
                    <a:latin typeface="標楷體" pitchFamily="65" charset="-120"/>
                    <a:ea typeface="標楷體" pitchFamily="65" charset="-120"/>
                  </a:rPr>
                  <a:t>行政院防制人口販運協調會報</a:t>
                </a:r>
                <a:endParaRPr kumimoji="0" lang="zh-TW" altLang="en-US" sz="3200" b="1" kern="0" dirty="0">
                  <a:solidFill>
                    <a:prstClr val="white"/>
                  </a:solidFill>
                  <a:latin typeface="Book Antiqua"/>
                </a:endParaRPr>
              </a:p>
            </p:txBody>
          </p:sp>
        </p:grpSp>
        <p:grpSp>
          <p:nvGrpSpPr>
            <p:cNvPr id="31754" name="群組 29"/>
            <p:cNvGrpSpPr>
              <a:grpSpLocks/>
            </p:cNvGrpSpPr>
            <p:nvPr/>
          </p:nvGrpSpPr>
          <p:grpSpPr bwMode="auto">
            <a:xfrm>
              <a:off x="2281441" y="4799136"/>
              <a:ext cx="6645861" cy="1278632"/>
              <a:chOff x="2065924" y="2767855"/>
              <a:chExt cx="6645861" cy="1278632"/>
            </a:xfrm>
          </p:grpSpPr>
          <p:sp>
            <p:nvSpPr>
              <p:cNvPr id="21" name="圓角化同側角落矩形 20"/>
              <p:cNvSpPr/>
              <p:nvPr/>
            </p:nvSpPr>
            <p:spPr>
              <a:xfrm rot="5400000">
                <a:off x="4749256" y="84359"/>
                <a:ext cx="1279395" cy="6645665"/>
              </a:xfrm>
              <a:prstGeom prst="round2SameRect">
                <a:avLst/>
              </a:prstGeom>
              <a:solidFill>
                <a:srgbClr val="8064A2">
                  <a:tint val="40000"/>
                  <a:alpha val="90000"/>
                  <a:hueOff val="0"/>
                  <a:satOff val="0"/>
                  <a:lumOff val="0"/>
                  <a:alphaOff val="0"/>
                </a:srgbClr>
              </a:solidFill>
              <a:ln w="25400" cap="flat" cmpd="sng" algn="ctr">
                <a:solidFill>
                  <a:srgbClr val="8064A2">
                    <a:tint val="40000"/>
                    <a:alpha val="90000"/>
                    <a:hueOff val="0"/>
                    <a:satOff val="0"/>
                    <a:lumOff val="0"/>
                    <a:alphaOff val="0"/>
                  </a:srgbClr>
                </a:solidFill>
                <a:prstDash val="solid"/>
              </a:ln>
              <a:effectLst/>
            </p:spPr>
          </p:sp>
          <p:sp>
            <p:nvSpPr>
              <p:cNvPr id="22" name="圓角化同側角落矩形 12"/>
              <p:cNvSpPr/>
              <p:nvPr/>
            </p:nvSpPr>
            <p:spPr>
              <a:xfrm>
                <a:off x="2066120" y="2829258"/>
                <a:ext cx="6583717" cy="1155868"/>
              </a:xfrm>
              <a:prstGeom prst="rect">
                <a:avLst/>
              </a:prstGeom>
              <a:noFill/>
              <a:ln>
                <a:noFill/>
              </a:ln>
              <a:effectLst/>
            </p:spPr>
            <p:txBody>
              <a:bodyPr lIns="247650" tIns="123825" rIns="247650" bIns="123825" spcCol="1270" anchor="ctr"/>
              <a:lstStyle/>
              <a:p>
                <a:pPr marL="228600" lvl="1" indent="-228600" algn="just" defTabSz="889000" eaLnBrk="1" fontAlgn="auto" hangingPunct="1">
                  <a:lnSpc>
                    <a:spcPts val="4000"/>
                  </a:lnSpc>
                  <a:spcBef>
                    <a:spcPts val="0"/>
                  </a:spcBef>
                  <a:spcAft>
                    <a:spcPct val="15000"/>
                  </a:spcAft>
                  <a:buFontTx/>
                  <a:buChar char="••"/>
                  <a:defRPr/>
                </a:pPr>
                <a:r>
                  <a:rPr kumimoji="0" lang="en-GB" altLang="zh-TW" sz="3200" kern="0" dirty="0">
                    <a:solidFill>
                      <a:prstClr val="black">
                        <a:hueOff val="0"/>
                        <a:satOff val="0"/>
                        <a:lumOff val="0"/>
                        <a:alphaOff val="0"/>
                      </a:prstClr>
                    </a:solidFill>
                    <a:latin typeface="標楷體" pitchFamily="65" charset="-120"/>
                    <a:ea typeface="標楷體" pitchFamily="65" charset="-120"/>
                  </a:rPr>
                  <a:t>98</a:t>
                </a:r>
                <a:r>
                  <a:rPr kumimoji="0" lang="zh-TW" altLang="en-GB" sz="3200" kern="0" dirty="0">
                    <a:solidFill>
                      <a:prstClr val="black">
                        <a:hueOff val="0"/>
                        <a:satOff val="0"/>
                        <a:lumOff val="0"/>
                        <a:alphaOff val="0"/>
                      </a:prstClr>
                    </a:solidFill>
                    <a:latin typeface="標楷體" pitchFamily="65" charset="-120"/>
                    <a:ea typeface="標楷體" pitchFamily="65" charset="-120"/>
                  </a:rPr>
                  <a:t>年</a:t>
                </a:r>
                <a:r>
                  <a:rPr kumimoji="0" lang="en-GB" altLang="zh-TW" sz="3200" kern="0" dirty="0">
                    <a:solidFill>
                      <a:prstClr val="black">
                        <a:hueOff val="0"/>
                        <a:satOff val="0"/>
                        <a:lumOff val="0"/>
                        <a:alphaOff val="0"/>
                      </a:prstClr>
                    </a:solidFill>
                    <a:latin typeface="標楷體" pitchFamily="65" charset="-120"/>
                    <a:ea typeface="標楷體" pitchFamily="65" charset="-120"/>
                  </a:rPr>
                  <a:t>1</a:t>
                </a:r>
                <a:r>
                  <a:rPr kumimoji="0" lang="zh-TW" altLang="en-GB" sz="3200" kern="0" dirty="0">
                    <a:solidFill>
                      <a:prstClr val="black">
                        <a:hueOff val="0"/>
                        <a:satOff val="0"/>
                        <a:lumOff val="0"/>
                        <a:alphaOff val="0"/>
                      </a:prstClr>
                    </a:solidFill>
                    <a:latin typeface="標楷體" pitchFamily="65" charset="-120"/>
                    <a:ea typeface="標楷體" pitchFamily="65" charset="-120"/>
                  </a:rPr>
                  <a:t>月</a:t>
                </a:r>
                <a:r>
                  <a:rPr kumimoji="0" lang="en-GB" altLang="zh-TW" sz="3200" kern="0" dirty="0">
                    <a:solidFill>
                      <a:prstClr val="black">
                        <a:hueOff val="0"/>
                        <a:satOff val="0"/>
                        <a:lumOff val="0"/>
                        <a:alphaOff val="0"/>
                      </a:prstClr>
                    </a:solidFill>
                    <a:latin typeface="標楷體" pitchFamily="65" charset="-120"/>
                    <a:ea typeface="標楷體" pitchFamily="65" charset="-120"/>
                  </a:rPr>
                  <a:t>23</a:t>
                </a:r>
                <a:r>
                  <a:rPr kumimoji="0" lang="zh-TW" altLang="en-GB" sz="3200" kern="0" dirty="0">
                    <a:solidFill>
                      <a:prstClr val="black">
                        <a:hueOff val="0"/>
                        <a:satOff val="0"/>
                        <a:lumOff val="0"/>
                        <a:alphaOff val="0"/>
                      </a:prstClr>
                    </a:solidFill>
                    <a:latin typeface="標楷體" pitchFamily="65" charset="-120"/>
                    <a:ea typeface="標楷體" pitchFamily="65" charset="-120"/>
                  </a:rPr>
                  <a:t>日公布，</a:t>
                </a:r>
                <a:r>
                  <a:rPr kumimoji="0" lang="en-GB" altLang="zh-TW" sz="3200" kern="0" dirty="0">
                    <a:solidFill>
                      <a:prstClr val="black">
                        <a:hueOff val="0"/>
                        <a:satOff val="0"/>
                        <a:lumOff val="0"/>
                        <a:alphaOff val="0"/>
                      </a:prstClr>
                    </a:solidFill>
                    <a:latin typeface="標楷體" pitchFamily="65" charset="-120"/>
                    <a:ea typeface="標楷體" pitchFamily="65" charset="-120"/>
                  </a:rPr>
                  <a:t>98</a:t>
                </a:r>
                <a:r>
                  <a:rPr kumimoji="0" lang="zh-TW" altLang="en-GB" sz="3200" kern="0" dirty="0">
                    <a:solidFill>
                      <a:prstClr val="black">
                        <a:hueOff val="0"/>
                        <a:satOff val="0"/>
                        <a:lumOff val="0"/>
                        <a:alphaOff val="0"/>
                      </a:prstClr>
                    </a:solidFill>
                    <a:latin typeface="標楷體" pitchFamily="65" charset="-120"/>
                    <a:ea typeface="標楷體" pitchFamily="65" charset="-120"/>
                  </a:rPr>
                  <a:t>年</a:t>
                </a:r>
                <a:r>
                  <a:rPr kumimoji="0" lang="en-GB" altLang="zh-TW" sz="3200" kern="0" dirty="0">
                    <a:solidFill>
                      <a:prstClr val="black">
                        <a:hueOff val="0"/>
                        <a:satOff val="0"/>
                        <a:lumOff val="0"/>
                        <a:alphaOff val="0"/>
                      </a:prstClr>
                    </a:solidFill>
                    <a:latin typeface="標楷體" pitchFamily="65" charset="-120"/>
                    <a:ea typeface="標楷體" pitchFamily="65" charset="-120"/>
                  </a:rPr>
                  <a:t>6</a:t>
                </a:r>
                <a:r>
                  <a:rPr kumimoji="0" lang="zh-TW" altLang="en-GB" sz="3200" kern="0" dirty="0">
                    <a:solidFill>
                      <a:prstClr val="black">
                        <a:hueOff val="0"/>
                        <a:satOff val="0"/>
                        <a:lumOff val="0"/>
                        <a:alphaOff val="0"/>
                      </a:prstClr>
                    </a:solidFill>
                    <a:latin typeface="標楷體" pitchFamily="65" charset="-120"/>
                    <a:ea typeface="標楷體" pitchFamily="65" charset="-120"/>
                  </a:rPr>
                  <a:t>月</a:t>
                </a:r>
                <a:r>
                  <a:rPr kumimoji="0" lang="en-GB" altLang="zh-TW" sz="3200" kern="0" dirty="0">
                    <a:solidFill>
                      <a:prstClr val="black">
                        <a:hueOff val="0"/>
                        <a:satOff val="0"/>
                        <a:lumOff val="0"/>
                        <a:alphaOff val="0"/>
                      </a:prstClr>
                    </a:solidFill>
                    <a:latin typeface="標楷體" pitchFamily="65" charset="-120"/>
                    <a:ea typeface="標楷體" pitchFamily="65" charset="-120"/>
                  </a:rPr>
                  <a:t>1</a:t>
                </a:r>
                <a:r>
                  <a:rPr kumimoji="0" lang="zh-TW" altLang="en-GB" sz="3200" kern="0" dirty="0">
                    <a:solidFill>
                      <a:prstClr val="black">
                        <a:hueOff val="0"/>
                        <a:satOff val="0"/>
                        <a:lumOff val="0"/>
                        <a:alphaOff val="0"/>
                      </a:prstClr>
                    </a:solidFill>
                    <a:latin typeface="標楷體" pitchFamily="65" charset="-120"/>
                    <a:ea typeface="標楷體" pitchFamily="65" charset="-120"/>
                  </a:rPr>
                  <a:t>日施行，該法授權訂定之法規命令並配合於同日施行。</a:t>
                </a:r>
                <a:endParaRPr kumimoji="0" lang="zh-TW" altLang="en-US" sz="3200" b="1" kern="0" dirty="0">
                  <a:solidFill>
                    <a:prstClr val="black">
                      <a:hueOff val="0"/>
                      <a:satOff val="0"/>
                      <a:lumOff val="0"/>
                      <a:alphaOff val="0"/>
                    </a:prstClr>
                  </a:solidFill>
                  <a:latin typeface="Book Antiqua"/>
                </a:endParaRPr>
              </a:p>
            </p:txBody>
          </p:sp>
        </p:grpSp>
        <p:grpSp>
          <p:nvGrpSpPr>
            <p:cNvPr id="31755" name="群組 31"/>
            <p:cNvGrpSpPr>
              <a:grpSpLocks/>
            </p:cNvGrpSpPr>
            <p:nvPr/>
          </p:nvGrpSpPr>
          <p:grpSpPr bwMode="auto">
            <a:xfrm>
              <a:off x="216698" y="4783609"/>
              <a:ext cx="2064743" cy="1309687"/>
              <a:chOff x="1181" y="2752328"/>
              <a:chExt cx="2064743" cy="1309687"/>
            </a:xfrm>
          </p:grpSpPr>
          <p:sp>
            <p:nvSpPr>
              <p:cNvPr id="31756" name="圓角矩形 18"/>
              <p:cNvSpPr>
                <a:spLocks noChangeArrowheads="1"/>
              </p:cNvSpPr>
              <p:nvPr/>
            </p:nvSpPr>
            <p:spPr bwMode="auto">
              <a:xfrm>
                <a:off x="1181" y="2752071"/>
                <a:ext cx="2064124" cy="1309944"/>
              </a:xfrm>
              <a:prstGeom prst="roundRect">
                <a:avLst>
                  <a:gd name="adj" fmla="val 16667"/>
                </a:avLst>
              </a:prstGeom>
              <a:solidFill>
                <a:srgbClr val="8064A2"/>
              </a:solidFill>
              <a:ln w="25400" algn="ctr">
                <a:solidFill>
                  <a:srgbClr val="FFFFFF"/>
                </a:solidFill>
                <a:round/>
                <a:headEnd/>
                <a:tailEnd/>
              </a:ln>
            </p:spPr>
            <p:txBody>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nSpc>
                    <a:spcPct val="100000"/>
                  </a:lnSpc>
                  <a:spcBef>
                    <a:spcPct val="0"/>
                  </a:spcBef>
                  <a:buClrTx/>
                  <a:buFontTx/>
                  <a:buNone/>
                </a:pPr>
                <a:endParaRPr lang="zh-TW" altLang="en-US" sz="2400">
                  <a:solidFill>
                    <a:srgbClr val="FFFFFF"/>
                  </a:solidFill>
                  <a:latin typeface="Arial" panose="020B0604020202020204" pitchFamily="34" charset="0"/>
                </a:endParaRPr>
              </a:p>
            </p:txBody>
          </p:sp>
          <p:sp>
            <p:nvSpPr>
              <p:cNvPr id="20" name="圓角矩形 14"/>
              <p:cNvSpPr/>
              <p:nvPr/>
            </p:nvSpPr>
            <p:spPr>
              <a:xfrm>
                <a:off x="64849" y="2814132"/>
                <a:ext cx="1937601" cy="1183599"/>
              </a:xfrm>
              <a:prstGeom prst="rect">
                <a:avLst/>
              </a:prstGeom>
              <a:noFill/>
              <a:ln>
                <a:noFill/>
              </a:ln>
              <a:effectLst/>
            </p:spPr>
            <p:txBody>
              <a:bodyPr lIns="76200" tIns="38100" rIns="76200" bIns="38100" spcCol="1270" anchor="ctr"/>
              <a:lstStyle/>
              <a:p>
                <a:pPr defTabSz="889000" eaLnBrk="1" fontAlgn="auto" hangingPunct="1">
                  <a:lnSpc>
                    <a:spcPct val="90000"/>
                  </a:lnSpc>
                  <a:spcBef>
                    <a:spcPts val="0"/>
                  </a:spcBef>
                  <a:spcAft>
                    <a:spcPct val="35000"/>
                  </a:spcAft>
                  <a:defRPr/>
                </a:pPr>
                <a:r>
                  <a:rPr kumimoji="0" lang="zh-TW" altLang="en-US" sz="3200" kern="0" dirty="0">
                    <a:solidFill>
                      <a:prstClr val="white"/>
                    </a:solidFill>
                    <a:latin typeface="標楷體" pitchFamily="65" charset="-120"/>
                    <a:ea typeface="標楷體" pitchFamily="65" charset="-120"/>
                  </a:rPr>
                  <a:t>制定人口販運防制法</a:t>
                </a:r>
                <a:endParaRPr kumimoji="0" lang="zh-TW" altLang="en-US" sz="3200" b="1" kern="0" dirty="0">
                  <a:solidFill>
                    <a:prstClr val="white"/>
                  </a:solidFill>
                  <a:latin typeface="Book Antiqua"/>
                </a:endParaRPr>
              </a:p>
            </p:txBody>
          </p:sp>
        </p:grpSp>
      </p:grpSp>
      <p:sp>
        <p:nvSpPr>
          <p:cNvPr id="31749" name="投影片編號版面配置區 1"/>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nSpc>
                <a:spcPct val="100000"/>
              </a:lnSpc>
              <a:spcBef>
                <a:spcPct val="0"/>
              </a:spcBef>
              <a:buClrTx/>
              <a:buFontTx/>
              <a:buNone/>
            </a:pPr>
            <a:fld id="{2C301097-651E-4C49-B322-A971030F89ED}" type="slidenum">
              <a:rPr lang="en-GB" altLang="zh-TW" smtClean="0">
                <a:latin typeface="標楷體" panose="03000509000000000000" pitchFamily="65" charset="-120"/>
              </a:rPr>
              <a:pPr>
                <a:lnSpc>
                  <a:spcPct val="100000"/>
                </a:lnSpc>
                <a:spcBef>
                  <a:spcPct val="0"/>
                </a:spcBef>
                <a:buClrTx/>
                <a:buFontTx/>
                <a:buNone/>
              </a:pPr>
              <a:t>7</a:t>
            </a:fld>
            <a:endParaRPr lang="en-GB" altLang="zh-TW" smtClean="0">
              <a:latin typeface="標楷體" panose="03000509000000000000" pitchFamily="65" charset="-120"/>
            </a:endParaRPr>
          </a:p>
        </p:txBody>
      </p:sp>
      <p:sp>
        <p:nvSpPr>
          <p:cNvPr id="27" name="Text Box 2"/>
          <p:cNvSpPr txBox="1">
            <a:spLocks noChangeArrowheads="1"/>
          </p:cNvSpPr>
          <p:nvPr/>
        </p:nvSpPr>
        <p:spPr bwMode="auto">
          <a:xfrm>
            <a:off x="179512" y="748067"/>
            <a:ext cx="517527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anchor="b">
            <a:spAutoFit/>
          </a:bodyPr>
          <a:lstStyle>
            <a:lvl1pPr>
              <a:lnSpc>
                <a:spcPct val="120000"/>
              </a:lnSpc>
              <a:spcBef>
                <a:spcPts val="10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9pPr>
          </a:lstStyle>
          <a:p>
            <a:pPr algn="ctr" eaLnBrk="1" hangingPunct="1">
              <a:lnSpc>
                <a:spcPct val="100000"/>
              </a:lnSpc>
              <a:spcBef>
                <a:spcPct val="0"/>
              </a:spcBef>
              <a:buClrTx/>
              <a:buFontTx/>
              <a:buNone/>
            </a:pPr>
            <a:r>
              <a:rPr kumimoji="0" lang="zh-TW" altLang="en-US"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一</a:t>
            </a:r>
            <a:r>
              <a:rPr kumimoji="0" lang="zh-TW" altLang="en-GB" sz="3200" b="1" dirty="0" smtClean="0">
                <a:solidFill>
                  <a:srgbClr val="3333CC"/>
                </a:solidFill>
                <a:latin typeface="標楷體" panose="03000509000000000000" pitchFamily="65" charset="-120"/>
                <a:ea typeface="標楷體" panose="03000509000000000000" pitchFamily="65" charset="-120"/>
                <a:cs typeface="Times New Roman" panose="02020603050405020304" pitchFamily="18" charset="0"/>
              </a:rPr>
              <a:t>、我國人口販運</a:t>
            </a:r>
            <a:r>
              <a:rPr kumimoji="0" lang="zh-TW" altLang="en-US" sz="3200" b="1" dirty="0" smtClean="0">
                <a:solidFill>
                  <a:srgbClr val="3333CC"/>
                </a:solidFill>
                <a:latin typeface="標楷體" panose="03000509000000000000" pitchFamily="65" charset="-120"/>
                <a:ea typeface="標楷體" panose="03000509000000000000" pitchFamily="65" charset="-120"/>
                <a:cs typeface="Times New Roman" panose="02020603050405020304" pitchFamily="18" charset="0"/>
              </a:rPr>
              <a:t>防制政策</a:t>
            </a:r>
            <a:endParaRPr kumimoji="0" lang="en-GB" altLang="zh-TW"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rgbClr val="F9FCF7"/>
            </a:gs>
            <a:gs pos="74001">
              <a:srgbClr val="C9E3B3"/>
            </a:gs>
            <a:gs pos="83000">
              <a:srgbClr val="C9E3B3"/>
            </a:gs>
            <a:gs pos="100000">
              <a:srgbClr val="DBECCD"/>
            </a:gs>
          </a:gsLst>
          <a:lin ang="5400000" scaled="1"/>
        </a:gradFill>
        <a:effectLst/>
      </p:bgPr>
    </p:bg>
    <p:spTree>
      <p:nvGrpSpPr>
        <p:cNvPr id="1" name=""/>
        <p:cNvGrpSpPr/>
        <p:nvPr/>
      </p:nvGrpSpPr>
      <p:grpSpPr>
        <a:xfrm>
          <a:off x="0" y="0"/>
          <a:ext cx="0" cy="0"/>
          <a:chOff x="0" y="0"/>
          <a:chExt cx="0" cy="0"/>
        </a:xfrm>
      </p:grpSpPr>
      <p:sp>
        <p:nvSpPr>
          <p:cNvPr id="33794" name="Text Box 2"/>
          <p:cNvSpPr txBox="1">
            <a:spLocks noChangeArrowheads="1"/>
          </p:cNvSpPr>
          <p:nvPr/>
        </p:nvSpPr>
        <p:spPr bwMode="auto">
          <a:xfrm>
            <a:off x="396454" y="764704"/>
            <a:ext cx="25193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spAutoFit/>
          </a:bodyPr>
          <a:lstStyle>
            <a:lvl1pPr marL="569913" indent="-569913">
              <a:lnSpc>
                <a:spcPct val="120000"/>
              </a:lnSpc>
              <a:spcBef>
                <a:spcPts val="10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9pPr>
          </a:lstStyle>
          <a:p>
            <a:pPr eaLnBrk="1" hangingPunct="1">
              <a:lnSpc>
                <a:spcPct val="100000"/>
              </a:lnSpc>
              <a:spcBef>
                <a:spcPts val="800"/>
              </a:spcBef>
              <a:buClr>
                <a:srgbClr val="330066"/>
              </a:buClr>
              <a:buSzPct val="70000"/>
              <a:buFont typeface="Wingdings" panose="05000000000000000000" pitchFamily="2" charset="2"/>
              <a:buNone/>
            </a:pPr>
            <a:r>
              <a:rPr kumimoji="0" lang="en-US" altLang="zh-TW" sz="3200" b="1" dirty="0" smtClean="0">
                <a:solidFill>
                  <a:srgbClr val="CC0000"/>
                </a:solidFill>
                <a:latin typeface="Arial" panose="020B0604020202020204" pitchFamily="34" charset="0"/>
                <a:ea typeface="標楷體" panose="03000509000000000000" pitchFamily="65" charset="-120"/>
              </a:rPr>
              <a:t>(</a:t>
            </a:r>
            <a:r>
              <a:rPr kumimoji="0" lang="zh-TW" altLang="en-GB" sz="3200" b="1" dirty="0" smtClean="0">
                <a:solidFill>
                  <a:srgbClr val="CC0000"/>
                </a:solidFill>
                <a:latin typeface="Arial" panose="020B0604020202020204" pitchFamily="34" charset="0"/>
                <a:ea typeface="標楷體" panose="03000509000000000000" pitchFamily="65" charset="-120"/>
              </a:rPr>
              <a:t>一</a:t>
            </a:r>
            <a:r>
              <a:rPr kumimoji="0" lang="en-US" altLang="zh-TW" sz="3200" b="1" dirty="0" smtClean="0">
                <a:solidFill>
                  <a:srgbClr val="CC0000"/>
                </a:solidFill>
                <a:latin typeface="Arial" panose="020B0604020202020204" pitchFamily="34" charset="0"/>
                <a:ea typeface="標楷體" panose="03000509000000000000" pitchFamily="65" charset="-120"/>
              </a:rPr>
              <a:t>)</a:t>
            </a:r>
            <a:r>
              <a:rPr kumimoji="0" lang="zh-TW" altLang="en-GB" sz="3200" b="1" dirty="0" smtClean="0">
                <a:solidFill>
                  <a:srgbClr val="CC0000"/>
                </a:solidFill>
                <a:latin typeface="Arial" panose="020B0604020202020204" pitchFamily="34" charset="0"/>
                <a:ea typeface="標楷體" panose="03000509000000000000" pitchFamily="65" charset="-120"/>
              </a:rPr>
              <a:t>保護</a:t>
            </a:r>
            <a:endParaRPr kumimoji="0" lang="zh-TW" altLang="en-GB" sz="3200" b="1" dirty="0">
              <a:solidFill>
                <a:srgbClr val="CC0000"/>
              </a:solidFill>
              <a:latin typeface="標楷體" panose="03000509000000000000" pitchFamily="65" charset="-120"/>
              <a:ea typeface="標楷體" panose="03000509000000000000" pitchFamily="65" charset="-120"/>
            </a:endParaRPr>
          </a:p>
        </p:txBody>
      </p:sp>
      <p:sp>
        <p:nvSpPr>
          <p:cNvPr id="33795" name="Rectangle 8"/>
          <p:cNvSpPr>
            <a:spLocks noChangeArrowheads="1"/>
          </p:cNvSpPr>
          <p:nvPr/>
        </p:nvSpPr>
        <p:spPr bwMode="auto">
          <a:xfrm>
            <a:off x="503237" y="1284991"/>
            <a:ext cx="8137525" cy="1924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190800" bIns="190800">
            <a:spAutoFit/>
          </a:bodyPr>
          <a:lstStyle>
            <a:lvl1pPr>
              <a:lnSpc>
                <a:spcPct val="120000"/>
              </a:lnSpc>
              <a:spcBef>
                <a:spcPts val="1000"/>
              </a:spcBef>
              <a:buClr>
                <a:schemeClr val="tx1"/>
              </a:buClr>
              <a:buFont typeface="Arial" panose="020B0604020202020204" pitchFamily="34" charset="0"/>
              <a:buChar char="•"/>
              <a:tabLst>
                <a:tab pos="609600"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609600"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609600"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609600"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609600"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609600"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609600"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609600"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609600" algn="l"/>
              </a:tabLst>
              <a:defRPr sz="1400">
                <a:solidFill>
                  <a:schemeClr val="tx1"/>
                </a:solidFill>
                <a:latin typeface="Tw Cen MT" pitchFamily="34" charset="0"/>
              </a:defRPr>
            </a:lvl9pPr>
          </a:lstStyle>
          <a:p>
            <a:pPr marL="892175" indent="-623888" algn="just" eaLnBrk="1" hangingPunct="1">
              <a:lnSpc>
                <a:spcPts val="4000"/>
              </a:lnSpc>
              <a:spcBef>
                <a:spcPct val="25000"/>
              </a:spcBef>
              <a:buClr>
                <a:srgbClr val="000000"/>
              </a:buClr>
              <a:buFont typeface="Arial" panose="020B0604020202020204" pitchFamily="34" charset="0"/>
              <a:buNone/>
            </a:pPr>
            <a:r>
              <a:rPr kumimoji="0" lang="en-US" altLang="zh-TW" sz="3200" b="1" dirty="0" smtClean="0">
                <a:solidFill>
                  <a:srgbClr val="00B050"/>
                </a:solidFill>
                <a:latin typeface="標楷體" panose="03000509000000000000" pitchFamily="65" charset="-120"/>
                <a:ea typeface="標楷體" panose="03000509000000000000" pitchFamily="65" charset="-120"/>
              </a:rPr>
              <a:t>1</a:t>
            </a:r>
            <a:r>
              <a:rPr kumimoji="0" lang="zh-TW" altLang="en-US" sz="3200" b="1" dirty="0" smtClean="0">
                <a:solidFill>
                  <a:srgbClr val="00B050"/>
                </a:solidFill>
                <a:latin typeface="標楷體" panose="03000509000000000000" pitchFamily="65" charset="-120"/>
                <a:ea typeface="標楷體" panose="03000509000000000000" pitchFamily="65" charset="-120"/>
              </a:rPr>
              <a:t>、</a:t>
            </a:r>
            <a:r>
              <a:rPr kumimoji="0" lang="zh-TW" altLang="en-US" sz="3200" b="1" dirty="0" smtClean="0">
                <a:solidFill>
                  <a:srgbClr val="008000"/>
                </a:solidFill>
                <a:latin typeface="標楷體" panose="03000509000000000000" pitchFamily="65" charset="-120"/>
                <a:ea typeface="標楷體" panose="03000509000000000000" pitchFamily="65" charset="-120"/>
              </a:rPr>
              <a:t>提供</a:t>
            </a:r>
            <a:r>
              <a:rPr kumimoji="0" lang="zh-TW" altLang="en-US" sz="3200" b="1" dirty="0">
                <a:solidFill>
                  <a:srgbClr val="008000"/>
                </a:solidFill>
                <a:latin typeface="標楷體" panose="03000509000000000000" pitchFamily="65" charset="-120"/>
                <a:ea typeface="標楷體" panose="03000509000000000000" pitchFamily="65" charset="-120"/>
              </a:rPr>
              <a:t>適當安置</a:t>
            </a:r>
            <a:r>
              <a:rPr kumimoji="0" lang="zh-TW" altLang="en-US" sz="3200" b="1" dirty="0" smtClean="0">
                <a:solidFill>
                  <a:srgbClr val="008000"/>
                </a:solidFill>
                <a:latin typeface="標楷體" panose="03000509000000000000" pitchFamily="65" charset="-120"/>
                <a:ea typeface="標楷體" panose="03000509000000000000" pitchFamily="65" charset="-120"/>
              </a:rPr>
              <a:t>：</a:t>
            </a:r>
            <a:r>
              <a:rPr kumimoji="0" lang="zh-TW" altLang="en-GB" sz="3200" dirty="0" smtClean="0">
                <a:solidFill>
                  <a:srgbClr val="000000"/>
                </a:solidFill>
                <a:latin typeface="標楷體" panose="03000509000000000000" pitchFamily="65" charset="-120"/>
                <a:ea typeface="標楷體" panose="03000509000000000000" pitchFamily="65" charset="-120"/>
              </a:rPr>
              <a:t>內政部與</a:t>
            </a:r>
            <a:r>
              <a:rPr kumimoji="0" lang="zh-TW" altLang="en-GB" sz="3200" dirty="0">
                <a:solidFill>
                  <a:srgbClr val="000000"/>
                </a:solidFill>
                <a:latin typeface="標楷體" panose="03000509000000000000" pitchFamily="65" charset="-120"/>
                <a:ea typeface="標楷體" panose="03000509000000000000" pitchFamily="65" charset="-120"/>
              </a:rPr>
              <a:t>勞</a:t>
            </a:r>
            <a:r>
              <a:rPr kumimoji="0" lang="zh-TW" altLang="en-US" sz="3200" dirty="0">
                <a:solidFill>
                  <a:srgbClr val="000000"/>
                </a:solidFill>
                <a:latin typeface="標楷體" panose="03000509000000000000" pitchFamily="65" charset="-120"/>
                <a:ea typeface="標楷體" panose="03000509000000000000" pitchFamily="65" charset="-120"/>
              </a:rPr>
              <a:t>動部</a:t>
            </a:r>
            <a:r>
              <a:rPr kumimoji="0" lang="zh-TW" altLang="en-GB" sz="3200" dirty="0">
                <a:solidFill>
                  <a:srgbClr val="000000"/>
                </a:solidFill>
                <a:latin typeface="標楷體" panose="03000509000000000000" pitchFamily="65" charset="-120"/>
                <a:ea typeface="標楷體" panose="03000509000000000000" pitchFamily="65" charset="-120"/>
              </a:rPr>
              <a:t>結合民間團體共設立</a:t>
            </a:r>
            <a:r>
              <a:rPr kumimoji="0" lang="en-GB" altLang="zh-TW" sz="3200" dirty="0">
                <a:solidFill>
                  <a:srgbClr val="000000"/>
                </a:solidFill>
                <a:latin typeface="標楷體" panose="03000509000000000000" pitchFamily="65" charset="-120"/>
                <a:ea typeface="標楷體" panose="03000509000000000000" pitchFamily="65" charset="-120"/>
              </a:rPr>
              <a:t>2</a:t>
            </a:r>
            <a:r>
              <a:rPr kumimoji="0" lang="en-US" altLang="zh-TW" sz="3200" dirty="0">
                <a:solidFill>
                  <a:srgbClr val="000000"/>
                </a:solidFill>
                <a:latin typeface="標楷體" panose="03000509000000000000" pitchFamily="65" charset="-120"/>
                <a:ea typeface="標楷體" panose="03000509000000000000" pitchFamily="65" charset="-120"/>
              </a:rPr>
              <a:t>5</a:t>
            </a:r>
            <a:r>
              <a:rPr kumimoji="0" lang="zh-TW" altLang="en-GB" sz="3200" dirty="0">
                <a:solidFill>
                  <a:srgbClr val="000000"/>
                </a:solidFill>
                <a:latin typeface="標楷體" panose="03000509000000000000" pitchFamily="65" charset="-120"/>
                <a:ea typeface="標楷體" panose="03000509000000000000" pitchFamily="65" charset="-120"/>
              </a:rPr>
              <a:t>處安置處所</a:t>
            </a:r>
            <a:r>
              <a:rPr kumimoji="0" lang="zh-TW" altLang="en-GB" sz="3200" dirty="0" smtClean="0">
                <a:solidFill>
                  <a:srgbClr val="000000"/>
                </a:solidFill>
                <a:latin typeface="標楷體" panose="03000509000000000000" pitchFamily="65" charset="-120"/>
                <a:ea typeface="標楷體" panose="03000509000000000000" pitchFamily="65" charset="-120"/>
              </a:rPr>
              <a:t>。</a:t>
            </a:r>
            <a:r>
              <a:rPr kumimoji="0" lang="en-US" altLang="zh-TW" sz="3200" dirty="0" smtClean="0">
                <a:solidFill>
                  <a:srgbClr val="000000"/>
                </a:solidFill>
                <a:latin typeface="標楷體" panose="03000509000000000000" pitchFamily="65" charset="-120"/>
                <a:ea typeface="標楷體" panose="03000509000000000000" pitchFamily="65" charset="-120"/>
              </a:rPr>
              <a:t>103</a:t>
            </a:r>
            <a:r>
              <a:rPr kumimoji="0" lang="zh-TW" altLang="en-US" sz="3200" dirty="0">
                <a:solidFill>
                  <a:srgbClr val="000000"/>
                </a:solidFill>
                <a:latin typeface="標楷體" panose="03000509000000000000" pitchFamily="65" charset="-120"/>
                <a:ea typeface="標楷體" panose="03000509000000000000" pitchFamily="65" charset="-120"/>
                <a:cs typeface="Times New Roman" panose="02020603050405020304" pitchFamily="18" charset="0"/>
              </a:rPr>
              <a:t>年至</a:t>
            </a:r>
            <a:r>
              <a:rPr kumimoji="0" lang="en-US" altLang="zh-TW" sz="3200" dirty="0">
                <a:solidFill>
                  <a:srgbClr val="000000"/>
                </a:solidFill>
                <a:latin typeface="標楷體" panose="03000509000000000000" pitchFamily="65" charset="-120"/>
                <a:ea typeface="標楷體" panose="03000509000000000000" pitchFamily="65" charset="-120"/>
                <a:cs typeface="Times New Roman" panose="02020603050405020304" pitchFamily="18" charset="0"/>
              </a:rPr>
              <a:t>105</a:t>
            </a:r>
            <a:r>
              <a:rPr kumimoji="0" lang="zh-TW" altLang="en-US" sz="3200" dirty="0">
                <a:solidFill>
                  <a:srgbClr val="000000"/>
                </a:solidFill>
                <a:latin typeface="標楷體" panose="03000509000000000000" pitchFamily="65" charset="-120"/>
                <a:ea typeface="標楷體" panose="03000509000000000000" pitchFamily="65" charset="-120"/>
                <a:cs typeface="Times New Roman" panose="02020603050405020304" pitchFamily="18" charset="0"/>
              </a:rPr>
              <a:t>年</a:t>
            </a:r>
            <a:r>
              <a:rPr kumimoji="0" lang="zh-TW" altLang="en-GB" sz="3200" dirty="0" smtClean="0">
                <a:solidFill>
                  <a:srgbClr val="000000"/>
                </a:solidFill>
                <a:latin typeface="標楷體" panose="03000509000000000000" pitchFamily="65" charset="-120"/>
                <a:ea typeface="標楷體" panose="03000509000000000000" pitchFamily="65" charset="-120"/>
              </a:rPr>
              <a:t>安置</a:t>
            </a:r>
            <a:r>
              <a:rPr kumimoji="0" lang="zh-TW" altLang="en-US" sz="3200" dirty="0" smtClean="0">
                <a:solidFill>
                  <a:srgbClr val="000000"/>
                </a:solidFill>
                <a:latin typeface="標楷體" panose="03000509000000000000" pitchFamily="65" charset="-120"/>
                <a:ea typeface="標楷體" panose="03000509000000000000" pitchFamily="65" charset="-120"/>
              </a:rPr>
              <a:t>外籍</a:t>
            </a:r>
            <a:r>
              <a:rPr kumimoji="0" lang="zh-TW" altLang="en-GB" sz="3200" dirty="0" smtClean="0">
                <a:solidFill>
                  <a:srgbClr val="000000"/>
                </a:solidFill>
                <a:latin typeface="標楷體" panose="03000509000000000000" pitchFamily="65" charset="-120"/>
                <a:ea typeface="標楷體" panose="03000509000000000000" pitchFamily="65" charset="-120"/>
              </a:rPr>
              <a:t>被害人</a:t>
            </a:r>
            <a:r>
              <a:rPr kumimoji="0" lang="zh-TW" altLang="en-GB" sz="3200" dirty="0">
                <a:solidFill>
                  <a:srgbClr val="000000"/>
                </a:solidFill>
                <a:latin typeface="標楷體" panose="03000509000000000000" pitchFamily="65" charset="-120"/>
                <a:ea typeface="標楷體" panose="03000509000000000000" pitchFamily="65" charset="-120"/>
              </a:rPr>
              <a:t>人數</a:t>
            </a:r>
            <a:r>
              <a:rPr kumimoji="0" lang="zh-TW" altLang="en-GB" sz="3200" dirty="0" smtClean="0">
                <a:solidFill>
                  <a:srgbClr val="000000"/>
                </a:solidFill>
                <a:latin typeface="標楷體" panose="03000509000000000000" pitchFamily="65" charset="-120"/>
                <a:ea typeface="標楷體" panose="03000509000000000000" pitchFamily="65" charset="-120"/>
              </a:rPr>
              <a:t>如下</a:t>
            </a:r>
            <a:r>
              <a:rPr kumimoji="0" lang="zh-TW" altLang="en-US" sz="3200" dirty="0" smtClean="0">
                <a:solidFill>
                  <a:srgbClr val="000000"/>
                </a:solidFill>
                <a:latin typeface="標楷體" panose="03000509000000000000" pitchFamily="65" charset="-120"/>
                <a:ea typeface="標楷體" panose="03000509000000000000" pitchFamily="65" charset="-120"/>
              </a:rPr>
              <a:t>：</a:t>
            </a:r>
            <a:endParaRPr kumimoji="0" lang="en-GB" altLang="zh-TW" sz="3200" dirty="0">
              <a:solidFill>
                <a:srgbClr val="000000"/>
              </a:solidFill>
              <a:latin typeface="標楷體" panose="03000509000000000000" pitchFamily="65" charset="-120"/>
              <a:ea typeface="標楷體" panose="03000509000000000000" pitchFamily="65" charset="-120"/>
            </a:endParaRPr>
          </a:p>
        </p:txBody>
      </p:sp>
      <p:graphicFrame>
        <p:nvGraphicFramePr>
          <p:cNvPr id="8993" name="Group 801"/>
          <p:cNvGraphicFramePr>
            <a:graphicFrameLocks noGrp="1"/>
          </p:cNvGraphicFramePr>
          <p:nvPr>
            <p:extLst>
              <p:ext uri="{D42A27DB-BD31-4B8C-83A1-F6EECF244321}">
                <p14:modId xmlns:p14="http://schemas.microsoft.com/office/powerpoint/2010/main" val="273615966"/>
              </p:ext>
            </p:extLst>
          </p:nvPr>
        </p:nvGraphicFramePr>
        <p:xfrm>
          <a:off x="900111" y="3501008"/>
          <a:ext cx="7670803" cy="2847265"/>
        </p:xfrm>
        <a:graphic>
          <a:graphicData uri="http://schemas.openxmlformats.org/drawingml/2006/table">
            <a:tbl>
              <a:tblPr/>
              <a:tblGrid>
                <a:gridCol w="2105467"/>
                <a:gridCol w="2030794"/>
                <a:gridCol w="1937718"/>
                <a:gridCol w="1596824"/>
              </a:tblGrid>
              <a:tr h="864096">
                <a:tc>
                  <a:txBody>
                    <a:body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charset="0"/>
                        <a:buNone/>
                        <a:tabLst/>
                      </a:pPr>
                      <a:r>
                        <a:rPr kumimoji="0" lang="zh-TW" altLang="en-GB" sz="28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      </a:t>
                      </a:r>
                      <a:r>
                        <a:rPr kumimoji="0" lang="zh-TW" altLang="en-GB" sz="24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年度</a:t>
                      </a:r>
                      <a:endParaRPr kumimoji="0" lang="en-US" altLang="zh-TW" sz="24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endParaRPr>
                    </a:p>
                    <a:p>
                      <a:pPr marL="0" marR="0" lvl="0" indent="0" algn="l" defTabSz="449263" rtl="0" eaLnBrk="0" fontAlgn="base" latinLnBrk="0" hangingPunct="0">
                        <a:lnSpc>
                          <a:spcPct val="93000"/>
                        </a:lnSpc>
                        <a:spcBef>
                          <a:spcPct val="0"/>
                        </a:spcBef>
                        <a:spcAft>
                          <a:spcPct val="0"/>
                        </a:spcAft>
                        <a:buClr>
                          <a:srgbClr val="000000"/>
                        </a:buClr>
                        <a:buSzPct val="100000"/>
                        <a:buFont typeface="Arial" charset="0"/>
                        <a:buNone/>
                        <a:tabLst/>
                      </a:pPr>
                      <a:r>
                        <a:rPr kumimoji="0" lang="zh-TW" altLang="en-GB" sz="24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剝削類型</a:t>
                      </a:r>
                      <a:endParaRPr kumimoji="0" lang="zh-TW" altLang="en-GB" sz="2400" b="0" i="0" u="none" strike="noStrike" cap="none" normalizeH="0" baseline="0" dirty="0" smtClean="0">
                        <a:ln>
                          <a:noFill/>
                        </a:ln>
                        <a:solidFill>
                          <a:schemeClr val="tx1"/>
                        </a:solidFill>
                        <a:effectLst/>
                        <a:latin typeface="Arial" charset="0"/>
                        <a:ea typeface="標楷體" pitchFamily="65" charset="-120"/>
                        <a:cs typeface="Times New Roman" pitchFamily="18" charset="0"/>
                      </a:endParaRPr>
                    </a:p>
                  </a:txBody>
                  <a:tcPr marT="45728" marB="4572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charset="0"/>
                        <a:buNone/>
                        <a:tabLst/>
                      </a:pPr>
                      <a:r>
                        <a:rPr kumimoji="0" lang="en-US" altLang="zh-TW" sz="28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103</a:t>
                      </a:r>
                      <a:r>
                        <a:rPr kumimoji="0" lang="zh-TW" altLang="en-GB" sz="28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年</a:t>
                      </a:r>
                      <a:endParaRPr kumimoji="0" lang="zh-TW" altLang="en-GB" sz="28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endParaRPr>
                    </a:p>
                  </a:txBody>
                  <a:tcPr marT="45728" marB="45728"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charset="0"/>
                        <a:buNone/>
                        <a:tabLst/>
                      </a:pPr>
                      <a:r>
                        <a:rPr kumimoji="0" lang="en-US" altLang="zh-TW" sz="28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104</a:t>
                      </a:r>
                      <a:r>
                        <a:rPr kumimoji="0" lang="zh-TW" altLang="en-GB" sz="28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年</a:t>
                      </a:r>
                      <a:endParaRPr kumimoji="0" lang="zh-TW" altLang="en-GB" sz="28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endParaRPr>
                    </a:p>
                  </a:txBody>
                  <a:tcPr marT="45728" marB="45728"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charset="0"/>
                        <a:buNone/>
                        <a:tabLst/>
                      </a:pPr>
                      <a:r>
                        <a:rPr kumimoji="0" lang="en-GB" altLang="zh-TW" sz="28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10</a:t>
                      </a:r>
                      <a:r>
                        <a:rPr kumimoji="0" lang="en-US" altLang="zh-TW" sz="28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5</a:t>
                      </a:r>
                      <a:r>
                        <a:rPr kumimoji="0" lang="zh-TW" altLang="en-GB" sz="28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年</a:t>
                      </a:r>
                      <a:endParaRPr kumimoji="0" lang="zh-TW" altLang="en-GB" sz="28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endParaRPr>
                    </a:p>
                  </a:txBody>
                  <a:tcPr marT="45728" marB="45728"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0234">
                <a:tc>
                  <a:txBody>
                    <a:bodyPr/>
                    <a:lstStyle/>
                    <a:p>
                      <a:pPr marL="0" marR="0" lvl="0" indent="0" algn="l" defTabSz="449263" rtl="0" eaLnBrk="0" fontAlgn="base" latinLnBrk="0" hangingPunct="0">
                        <a:lnSpc>
                          <a:spcPct val="93000"/>
                        </a:lnSpc>
                        <a:spcBef>
                          <a:spcPct val="0"/>
                        </a:spcBef>
                        <a:spcAft>
                          <a:spcPct val="0"/>
                        </a:spcAft>
                        <a:buClr>
                          <a:srgbClr val="000000"/>
                        </a:buClr>
                        <a:buSzPct val="100000"/>
                        <a:buFont typeface="Arial" charset="0"/>
                        <a:buNone/>
                        <a:tabLst/>
                      </a:pPr>
                      <a:r>
                        <a:rPr kumimoji="0" lang="zh-TW" altLang="en-GB" sz="28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勞力剝削</a:t>
                      </a:r>
                    </a:p>
                  </a:txBody>
                  <a:tcPr marT="45728" marB="45728"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charset="0"/>
                        <a:buNone/>
                        <a:tabLst/>
                      </a:pPr>
                      <a:r>
                        <a:rPr kumimoji="0" lang="en-US" altLang="zh-TW" sz="28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206</a:t>
                      </a:r>
                    </a:p>
                  </a:txBody>
                  <a:tcPr marT="45728" marB="45728"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charset="0"/>
                        <a:buNone/>
                        <a:tabLst/>
                      </a:pPr>
                      <a:r>
                        <a:rPr kumimoji="0" lang="en-US" altLang="zh-TW" sz="28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126</a:t>
                      </a:r>
                    </a:p>
                  </a:txBody>
                  <a:tcPr marT="45728" marB="45728"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charset="0"/>
                        <a:buNone/>
                        <a:tabLst/>
                      </a:pPr>
                      <a:r>
                        <a:rPr kumimoji="0" lang="en-US" altLang="zh-TW" sz="2800" b="0" i="0" u="none" strike="noStrike" kern="1200" cap="none" normalizeH="0" baseline="0" dirty="0" smtClean="0">
                          <a:ln>
                            <a:noFill/>
                          </a:ln>
                          <a:solidFill>
                            <a:schemeClr val="tx1"/>
                          </a:solidFill>
                          <a:effectLst/>
                          <a:latin typeface="標楷體" pitchFamily="65" charset="-120"/>
                          <a:ea typeface="標楷體" pitchFamily="65" charset="-120"/>
                          <a:cs typeface="Times New Roman" pitchFamily="18" charset="0"/>
                        </a:rPr>
                        <a:t>116</a:t>
                      </a:r>
                      <a:endParaRPr kumimoji="0" lang="zh-TW" altLang="en-US" sz="2800" b="0" i="0" u="none" strike="noStrike" kern="1200" cap="none" normalizeH="0" baseline="0" dirty="0" smtClean="0">
                        <a:ln>
                          <a:noFill/>
                        </a:ln>
                        <a:solidFill>
                          <a:schemeClr val="tx1"/>
                        </a:solidFill>
                        <a:effectLst/>
                        <a:latin typeface="標楷體" pitchFamily="65" charset="-120"/>
                        <a:ea typeface="標楷體" pitchFamily="65" charset="-120"/>
                        <a:cs typeface="Times New Roman" pitchFamily="18" charset="0"/>
                      </a:endParaRPr>
                    </a:p>
                  </a:txBody>
                  <a:tcPr marT="45728" marB="45728"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0234">
                <a:tc>
                  <a:txBody>
                    <a:bodyPr/>
                    <a:lstStyle/>
                    <a:p>
                      <a:pPr marL="0" marR="0" lvl="0" indent="0" algn="l" defTabSz="449263" rtl="0" eaLnBrk="0" fontAlgn="base" latinLnBrk="0" hangingPunct="0">
                        <a:lnSpc>
                          <a:spcPct val="93000"/>
                        </a:lnSpc>
                        <a:spcBef>
                          <a:spcPct val="0"/>
                        </a:spcBef>
                        <a:spcAft>
                          <a:spcPct val="0"/>
                        </a:spcAft>
                        <a:buClr>
                          <a:srgbClr val="000000"/>
                        </a:buClr>
                        <a:buSzPct val="100000"/>
                        <a:buFont typeface="Arial" charset="0"/>
                        <a:buNone/>
                        <a:tabLst/>
                      </a:pPr>
                      <a:r>
                        <a:rPr kumimoji="0" lang="zh-TW" altLang="en-GB" sz="28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性剝削</a:t>
                      </a:r>
                      <a:endParaRPr kumimoji="0" lang="zh-TW" altLang="en-GB" sz="2800" b="0" i="0" u="none" strike="noStrike" cap="none" normalizeH="0" baseline="0" dirty="0" smtClean="0">
                        <a:ln>
                          <a:noFill/>
                        </a:ln>
                        <a:solidFill>
                          <a:schemeClr val="tx1"/>
                        </a:solidFill>
                        <a:effectLst/>
                        <a:latin typeface="Arial" charset="0"/>
                        <a:ea typeface="標楷體" pitchFamily="65" charset="-120"/>
                        <a:cs typeface="Times New Roman" pitchFamily="18" charset="0"/>
                      </a:endParaRPr>
                    </a:p>
                  </a:txBody>
                  <a:tcPr marT="45728" marB="45728"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charset="0"/>
                        <a:buNone/>
                        <a:tabLst/>
                      </a:pPr>
                      <a:r>
                        <a:rPr kumimoji="0" lang="en-US" altLang="zh-TW" sz="28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86</a:t>
                      </a:r>
                    </a:p>
                  </a:txBody>
                  <a:tcPr marT="45728" marB="45728"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charset="0"/>
                        <a:buNone/>
                        <a:tabLst/>
                      </a:pPr>
                      <a:r>
                        <a:rPr kumimoji="0" lang="en-US" altLang="zh-TW" sz="28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66</a:t>
                      </a:r>
                    </a:p>
                  </a:txBody>
                  <a:tcPr marT="45728" marB="45728"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charset="0"/>
                        <a:buNone/>
                        <a:tabLst/>
                      </a:pPr>
                      <a:r>
                        <a:rPr kumimoji="0" lang="en-US" altLang="zh-TW" sz="2800" b="0" i="0" u="none" strike="noStrike" kern="1200" cap="none" normalizeH="0" baseline="0" dirty="0" smtClean="0">
                          <a:ln>
                            <a:noFill/>
                          </a:ln>
                          <a:solidFill>
                            <a:schemeClr val="tx1"/>
                          </a:solidFill>
                          <a:effectLst/>
                          <a:latin typeface="標楷體" pitchFamily="65" charset="-120"/>
                          <a:ea typeface="標楷體" pitchFamily="65" charset="-120"/>
                          <a:cs typeface="Times New Roman" pitchFamily="18" charset="0"/>
                        </a:rPr>
                        <a:t>40</a:t>
                      </a:r>
                      <a:endParaRPr kumimoji="0" lang="zh-TW" altLang="en-US" sz="2800" b="0" i="0" u="none" strike="noStrike" kern="1200" cap="none" normalizeH="0" baseline="0" dirty="0" smtClean="0">
                        <a:ln>
                          <a:noFill/>
                        </a:ln>
                        <a:solidFill>
                          <a:schemeClr val="tx1"/>
                        </a:solidFill>
                        <a:effectLst/>
                        <a:latin typeface="標楷體" pitchFamily="65" charset="-120"/>
                        <a:ea typeface="標楷體" pitchFamily="65" charset="-120"/>
                        <a:cs typeface="Times New Roman" pitchFamily="18" charset="0"/>
                      </a:endParaRPr>
                    </a:p>
                  </a:txBody>
                  <a:tcPr marT="45728" marB="45728"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0234">
                <a:tc>
                  <a:txBody>
                    <a:bodyPr/>
                    <a:lstStyle/>
                    <a:p>
                      <a:r>
                        <a:rPr kumimoji="0" lang="zh-TW" altLang="en-US" sz="2800" b="0" i="0" u="none" strike="noStrike" kern="1200" cap="none" normalizeH="0" baseline="0" dirty="0" smtClean="0">
                          <a:ln>
                            <a:noFill/>
                          </a:ln>
                          <a:solidFill>
                            <a:schemeClr val="tx1"/>
                          </a:solidFill>
                          <a:effectLst/>
                          <a:latin typeface="標楷體" pitchFamily="65" charset="-120"/>
                          <a:ea typeface="標楷體" pitchFamily="65" charset="-120"/>
                          <a:cs typeface="Times New Roman" pitchFamily="18" charset="0"/>
                        </a:rPr>
                        <a:t>器官摘除</a:t>
                      </a:r>
                      <a:endParaRPr kumimoji="0" lang="zh-TW" altLang="en-US" sz="2800" b="0" i="0" u="none" strike="noStrike" kern="1200" cap="none" normalizeH="0" baseline="0" dirty="0">
                        <a:ln>
                          <a:noFill/>
                        </a:ln>
                        <a:solidFill>
                          <a:schemeClr val="tx1"/>
                        </a:solidFill>
                        <a:effectLst/>
                        <a:latin typeface="標楷體" pitchFamily="65" charset="-120"/>
                        <a:ea typeface="標楷體" pitchFamily="65" charset="-120"/>
                        <a:cs typeface="Times New Roman" pitchFamily="18" charset="0"/>
                      </a:endParaRPr>
                    </a:p>
                  </a:txBody>
                  <a:tcPr marT="45728" marB="45728"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ctr"/>
                      <a:r>
                        <a:rPr kumimoji="0" lang="en-US" altLang="zh-TW" sz="2800" b="0" i="0" u="none" strike="noStrike" kern="1200" cap="none" normalizeH="0" baseline="0" dirty="0" smtClean="0">
                          <a:ln>
                            <a:noFill/>
                          </a:ln>
                          <a:solidFill>
                            <a:schemeClr val="tx1"/>
                          </a:solidFill>
                          <a:effectLst/>
                          <a:latin typeface="標楷體" pitchFamily="65" charset="-120"/>
                          <a:ea typeface="標楷體" pitchFamily="65" charset="-120"/>
                          <a:cs typeface="Times New Roman" pitchFamily="18" charset="0"/>
                        </a:rPr>
                        <a:t>0</a:t>
                      </a:r>
                      <a:endParaRPr kumimoji="0" lang="zh-TW" altLang="en-US" sz="2800" b="0" i="0" u="none" strike="noStrike" kern="1200" cap="none" normalizeH="0" baseline="0" dirty="0">
                        <a:ln>
                          <a:noFill/>
                        </a:ln>
                        <a:solidFill>
                          <a:schemeClr val="tx1"/>
                        </a:solidFill>
                        <a:effectLst/>
                        <a:latin typeface="標楷體" pitchFamily="65" charset="-120"/>
                        <a:ea typeface="標楷體" pitchFamily="65" charset="-120"/>
                        <a:cs typeface="Times New Roman" pitchFamily="18" charset="0"/>
                      </a:endParaRPr>
                    </a:p>
                  </a:txBody>
                  <a:tcPr marT="45728" marB="45728"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ctr"/>
                      <a:r>
                        <a:rPr kumimoji="0" lang="en-US" altLang="zh-TW" sz="2800" b="0" i="0" u="none" strike="noStrike" kern="1200" cap="none" normalizeH="0" baseline="0" dirty="0" smtClean="0">
                          <a:ln>
                            <a:noFill/>
                          </a:ln>
                          <a:solidFill>
                            <a:schemeClr val="tx1"/>
                          </a:solidFill>
                          <a:effectLst/>
                          <a:latin typeface="標楷體" pitchFamily="65" charset="-120"/>
                          <a:ea typeface="標楷體" pitchFamily="65" charset="-120"/>
                          <a:cs typeface="Times New Roman" pitchFamily="18" charset="0"/>
                        </a:rPr>
                        <a:t>0</a:t>
                      </a:r>
                      <a:endParaRPr kumimoji="0" lang="zh-TW" altLang="en-US" sz="2800" b="0" i="0" u="none" strike="noStrike" kern="1200" cap="none" normalizeH="0" baseline="0" dirty="0">
                        <a:ln>
                          <a:noFill/>
                        </a:ln>
                        <a:solidFill>
                          <a:schemeClr val="tx1"/>
                        </a:solidFill>
                        <a:effectLst/>
                        <a:latin typeface="標楷體" pitchFamily="65" charset="-120"/>
                        <a:ea typeface="標楷體" pitchFamily="65" charset="-120"/>
                        <a:cs typeface="Times New Roman" pitchFamily="18" charset="0"/>
                      </a:endParaRPr>
                    </a:p>
                  </a:txBody>
                  <a:tcPr marT="45728" marB="45728"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ctr"/>
                      <a:r>
                        <a:rPr kumimoji="0" lang="en-US" altLang="zh-TW" sz="2800" b="0" i="0" u="none" strike="noStrike" kern="1200" cap="none" normalizeH="0" baseline="0" dirty="0" smtClean="0">
                          <a:ln>
                            <a:noFill/>
                          </a:ln>
                          <a:solidFill>
                            <a:schemeClr val="tx1"/>
                          </a:solidFill>
                          <a:effectLst/>
                          <a:latin typeface="標楷體" pitchFamily="65" charset="-120"/>
                          <a:ea typeface="標楷體" pitchFamily="65" charset="-120"/>
                          <a:cs typeface="Times New Roman" pitchFamily="18" charset="0"/>
                        </a:rPr>
                        <a:t>0</a:t>
                      </a:r>
                      <a:endParaRPr kumimoji="0" lang="zh-TW" altLang="en-US" sz="2800" b="0" i="0" u="none" strike="noStrike" kern="1200" cap="none" normalizeH="0" baseline="0" dirty="0">
                        <a:ln>
                          <a:noFill/>
                        </a:ln>
                        <a:solidFill>
                          <a:schemeClr val="tx1"/>
                        </a:solidFill>
                        <a:effectLst/>
                        <a:latin typeface="標楷體" pitchFamily="65" charset="-120"/>
                        <a:ea typeface="標楷體" pitchFamily="65" charset="-120"/>
                        <a:cs typeface="Times New Roman" pitchFamily="18" charset="0"/>
                      </a:endParaRPr>
                    </a:p>
                  </a:txBody>
                  <a:tcPr marT="45728" marB="45728"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0234">
                <a:tc>
                  <a:txBody>
                    <a:bodyPr/>
                    <a:lstStyle/>
                    <a:p>
                      <a:pPr marL="0" marR="0" lvl="0" indent="0" algn="l" defTabSz="449263" rtl="0" eaLnBrk="0" fontAlgn="base" latinLnBrk="0" hangingPunct="0">
                        <a:lnSpc>
                          <a:spcPct val="93000"/>
                        </a:lnSpc>
                        <a:spcBef>
                          <a:spcPct val="0"/>
                        </a:spcBef>
                        <a:spcAft>
                          <a:spcPct val="0"/>
                        </a:spcAft>
                        <a:buClr>
                          <a:srgbClr val="000000"/>
                        </a:buClr>
                        <a:buSzPct val="100000"/>
                        <a:buFont typeface="Arial" charset="0"/>
                        <a:buNone/>
                        <a:tabLst/>
                      </a:pPr>
                      <a:r>
                        <a:rPr kumimoji="0" lang="zh-TW" altLang="en-GB" sz="28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合</a:t>
                      </a:r>
                      <a:r>
                        <a:rPr kumimoji="0" lang="zh-TW" altLang="en-US" sz="28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   </a:t>
                      </a:r>
                      <a:r>
                        <a:rPr kumimoji="0" lang="zh-TW" altLang="en-GB" sz="28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計</a:t>
                      </a:r>
                      <a:endParaRPr kumimoji="0" lang="zh-TW" altLang="en-GB" sz="2800" b="0" i="0" u="none" strike="noStrike" cap="none" normalizeH="0" baseline="0" dirty="0" smtClean="0">
                        <a:ln>
                          <a:noFill/>
                        </a:ln>
                        <a:solidFill>
                          <a:schemeClr val="tx1"/>
                        </a:solidFill>
                        <a:effectLst/>
                        <a:latin typeface="Arial" charset="0"/>
                        <a:ea typeface="標楷體" pitchFamily="65" charset="-120"/>
                        <a:cs typeface="Times New Roman" pitchFamily="18" charset="0"/>
                      </a:endParaRPr>
                    </a:p>
                  </a:txBody>
                  <a:tcPr marT="45728" marB="4572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charset="0"/>
                        <a:buNone/>
                        <a:tabLst/>
                      </a:pPr>
                      <a:r>
                        <a:rPr kumimoji="0" lang="en-US" altLang="zh-TW" sz="2800" b="0" i="0" u="none" strike="noStrike" cap="none" normalizeH="0" baseline="0" dirty="0" smtClean="0">
                          <a:ln>
                            <a:noFill/>
                          </a:ln>
                          <a:solidFill>
                            <a:srgbClr val="FF0000"/>
                          </a:solidFill>
                          <a:effectLst/>
                          <a:latin typeface="標楷體" pitchFamily="65" charset="-120"/>
                          <a:ea typeface="標楷體" pitchFamily="65" charset="-120"/>
                          <a:cs typeface="Times New Roman" pitchFamily="18" charset="0"/>
                        </a:rPr>
                        <a:t>292</a:t>
                      </a:r>
                    </a:p>
                  </a:txBody>
                  <a:tcPr marT="45728" marB="4572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charset="0"/>
                        <a:buNone/>
                        <a:tabLst/>
                      </a:pPr>
                      <a:r>
                        <a:rPr kumimoji="0" lang="en-US" altLang="zh-TW" sz="2800" b="0" i="0" u="none" strike="noStrike" kern="1200" cap="none" normalizeH="0" baseline="0" dirty="0" smtClean="0">
                          <a:ln>
                            <a:noFill/>
                          </a:ln>
                          <a:solidFill>
                            <a:srgbClr val="FF0000"/>
                          </a:solidFill>
                          <a:effectLst/>
                          <a:latin typeface="標楷體" pitchFamily="65" charset="-120"/>
                          <a:ea typeface="標楷體" pitchFamily="65" charset="-120"/>
                          <a:cs typeface="Times New Roman" pitchFamily="18" charset="0"/>
                        </a:rPr>
                        <a:t>192</a:t>
                      </a:r>
                    </a:p>
                  </a:txBody>
                  <a:tcPr marT="45728" marB="4572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charset="0"/>
                        <a:buNone/>
                        <a:tabLst/>
                      </a:pPr>
                      <a:r>
                        <a:rPr kumimoji="0" lang="en-US" altLang="zh-TW" sz="2800" b="0" i="0" u="none" strike="noStrike" kern="1200" cap="none" normalizeH="0" baseline="0" dirty="0" smtClean="0">
                          <a:ln>
                            <a:noFill/>
                          </a:ln>
                          <a:solidFill>
                            <a:srgbClr val="FF0000"/>
                          </a:solidFill>
                          <a:effectLst/>
                          <a:latin typeface="標楷體" pitchFamily="65" charset="-120"/>
                          <a:ea typeface="標楷體" pitchFamily="65" charset="-120"/>
                          <a:cs typeface="Times New Roman" pitchFamily="18" charset="0"/>
                        </a:rPr>
                        <a:t>156</a:t>
                      </a:r>
                      <a:endParaRPr kumimoji="0" lang="zh-TW" altLang="en-US" sz="2800" b="0" i="0" u="none" strike="noStrike" kern="1200" cap="none" normalizeH="0" baseline="0" dirty="0" smtClean="0">
                        <a:ln>
                          <a:noFill/>
                        </a:ln>
                        <a:solidFill>
                          <a:srgbClr val="FF0000"/>
                        </a:solidFill>
                        <a:effectLst/>
                        <a:latin typeface="標楷體" pitchFamily="65" charset="-120"/>
                        <a:ea typeface="標楷體" pitchFamily="65" charset="-120"/>
                        <a:cs typeface="Times New Roman" pitchFamily="18" charset="0"/>
                      </a:endParaRPr>
                    </a:p>
                  </a:txBody>
                  <a:tcPr marT="45728" marB="4572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3823" name="Line 785"/>
          <p:cNvSpPr>
            <a:spLocks noChangeShapeType="1"/>
          </p:cNvSpPr>
          <p:nvPr/>
        </p:nvSpPr>
        <p:spPr bwMode="auto">
          <a:xfrm>
            <a:off x="900111" y="3501008"/>
            <a:ext cx="2159721" cy="86409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33824" name="投影片編號版面配置區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nSpc>
                <a:spcPct val="100000"/>
              </a:lnSpc>
              <a:spcBef>
                <a:spcPct val="0"/>
              </a:spcBef>
              <a:buClrTx/>
              <a:buFontTx/>
              <a:buNone/>
            </a:pPr>
            <a:fld id="{0E50F05B-8657-4DA5-845B-736A8C41BFEE}" type="slidenum">
              <a:rPr lang="en-GB" altLang="zh-TW" smtClean="0">
                <a:latin typeface="標楷體" panose="03000509000000000000" pitchFamily="65" charset="-120"/>
              </a:rPr>
              <a:pPr>
                <a:lnSpc>
                  <a:spcPct val="100000"/>
                </a:lnSpc>
                <a:spcBef>
                  <a:spcPct val="0"/>
                </a:spcBef>
                <a:buClrTx/>
                <a:buFontTx/>
                <a:buNone/>
              </a:pPr>
              <a:t>8</a:t>
            </a:fld>
            <a:endParaRPr lang="en-GB" altLang="zh-TW" smtClean="0">
              <a:latin typeface="標楷體" panose="03000509000000000000" pitchFamily="65" charset="-120"/>
            </a:endParaRPr>
          </a:p>
        </p:txBody>
      </p:sp>
      <p:sp>
        <p:nvSpPr>
          <p:cNvPr id="7" name="Text Box 2"/>
          <p:cNvSpPr txBox="1">
            <a:spLocks noChangeArrowheads="1"/>
          </p:cNvSpPr>
          <p:nvPr/>
        </p:nvSpPr>
        <p:spPr bwMode="auto">
          <a:xfrm>
            <a:off x="260819" y="116632"/>
            <a:ext cx="517527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anchor="b">
            <a:spAutoFit/>
          </a:bodyPr>
          <a:lstStyle>
            <a:lvl1pPr>
              <a:lnSpc>
                <a:spcPct val="120000"/>
              </a:lnSpc>
              <a:spcBef>
                <a:spcPts val="10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9pPr>
          </a:lstStyle>
          <a:p>
            <a:pPr algn="ctr" eaLnBrk="1" hangingPunct="1">
              <a:lnSpc>
                <a:spcPct val="100000"/>
              </a:lnSpc>
              <a:spcBef>
                <a:spcPct val="0"/>
              </a:spcBef>
              <a:buClrTx/>
              <a:buFontTx/>
              <a:buNone/>
            </a:pPr>
            <a:r>
              <a:rPr kumimoji="0" lang="zh-TW" altLang="en-US"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二</a:t>
            </a:r>
            <a:r>
              <a:rPr kumimoji="0" lang="zh-TW" altLang="en-GB" sz="3200" b="1" dirty="0" smtClean="0">
                <a:solidFill>
                  <a:srgbClr val="3333CC"/>
                </a:solidFill>
                <a:latin typeface="標楷體" panose="03000509000000000000" pitchFamily="65" charset="-120"/>
                <a:ea typeface="標楷體" panose="03000509000000000000" pitchFamily="65" charset="-120"/>
                <a:cs typeface="Times New Roman" panose="02020603050405020304" pitchFamily="18" charset="0"/>
              </a:rPr>
              <a:t>、我國人口販運</a:t>
            </a:r>
            <a:r>
              <a:rPr kumimoji="0" lang="zh-TW" altLang="en-US" sz="3200" b="1" dirty="0" smtClean="0">
                <a:solidFill>
                  <a:srgbClr val="3333CC"/>
                </a:solidFill>
                <a:latin typeface="標楷體" panose="03000509000000000000" pitchFamily="65" charset="-120"/>
                <a:ea typeface="標楷體" panose="03000509000000000000" pitchFamily="65" charset="-120"/>
                <a:cs typeface="Times New Roman" panose="02020603050405020304" pitchFamily="18" charset="0"/>
              </a:rPr>
              <a:t>防制成效</a:t>
            </a:r>
            <a:endParaRPr kumimoji="0" lang="en-GB" altLang="zh-TW"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8" name="Text Box 2"/>
          <p:cNvSpPr txBox="1">
            <a:spLocks noChangeArrowheads="1"/>
          </p:cNvSpPr>
          <p:nvPr/>
        </p:nvSpPr>
        <p:spPr bwMode="auto">
          <a:xfrm>
            <a:off x="7020272" y="2919744"/>
            <a:ext cx="162049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a:spAutoFit/>
          </a:bodyPr>
          <a:lstStyle>
            <a:lvl1pPr marL="569913" indent="-569913">
              <a:lnSpc>
                <a:spcPct val="120000"/>
              </a:lnSpc>
              <a:spcBef>
                <a:spcPts val="10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9pPr>
          </a:lstStyle>
          <a:p>
            <a:pPr eaLnBrk="1" hangingPunct="1">
              <a:lnSpc>
                <a:spcPct val="100000"/>
              </a:lnSpc>
              <a:spcBef>
                <a:spcPts val="800"/>
              </a:spcBef>
              <a:buClr>
                <a:srgbClr val="330066"/>
              </a:buClr>
              <a:buSzPct val="70000"/>
              <a:buFont typeface="Wingdings" panose="05000000000000000000" pitchFamily="2" charset="2"/>
              <a:buNone/>
            </a:pPr>
            <a:r>
              <a:rPr kumimoji="0" lang="zh-TW" altLang="en-US" b="1" dirty="0" smtClean="0">
                <a:latin typeface="標楷體" panose="03000509000000000000" pitchFamily="65" charset="-120"/>
                <a:ea typeface="標楷體" panose="03000509000000000000" pitchFamily="65" charset="-120"/>
              </a:rPr>
              <a:t>單位：人數</a:t>
            </a:r>
            <a:endParaRPr kumimoji="0" lang="zh-TW" altLang="en-GB" b="1" dirty="0">
              <a:latin typeface="標楷體" panose="03000509000000000000" pitchFamily="65" charset="-120"/>
              <a:ea typeface="標楷體" panose="03000509000000000000" pitchFamily="65" charset="-12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rgbClr val="F9FCF7"/>
            </a:gs>
            <a:gs pos="74001">
              <a:srgbClr val="C9E3B3"/>
            </a:gs>
            <a:gs pos="83000">
              <a:srgbClr val="C9E3B3"/>
            </a:gs>
            <a:gs pos="100000">
              <a:srgbClr val="DBECCD"/>
            </a:gs>
          </a:gsLst>
          <a:lin ang="5400000" scaled="1"/>
        </a:gradFill>
        <a:effectLst/>
      </p:bgPr>
    </p:bg>
    <p:spTree>
      <p:nvGrpSpPr>
        <p:cNvPr id="1" name=""/>
        <p:cNvGrpSpPr/>
        <p:nvPr/>
      </p:nvGrpSpPr>
      <p:grpSpPr>
        <a:xfrm>
          <a:off x="0" y="0"/>
          <a:ext cx="0" cy="0"/>
          <a:chOff x="0" y="0"/>
          <a:chExt cx="0" cy="0"/>
        </a:xfrm>
      </p:grpSpPr>
      <p:sp>
        <p:nvSpPr>
          <p:cNvPr id="35842" name="Text Box 2"/>
          <p:cNvSpPr txBox="1">
            <a:spLocks noChangeArrowheads="1"/>
          </p:cNvSpPr>
          <p:nvPr/>
        </p:nvSpPr>
        <p:spPr bwMode="auto">
          <a:xfrm>
            <a:off x="395537" y="784442"/>
            <a:ext cx="820744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a:spAutoFit/>
          </a:bodyPr>
          <a:lstStyle>
            <a:lvl1pPr marL="725488" indent="-725488">
              <a:lnSpc>
                <a:spcPct val="120000"/>
              </a:lnSpc>
              <a:spcBef>
                <a:spcPts val="10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9pPr>
          </a:lstStyle>
          <a:p>
            <a:pPr eaLnBrk="1" hangingPunct="1">
              <a:lnSpc>
                <a:spcPct val="100000"/>
              </a:lnSpc>
              <a:spcBef>
                <a:spcPts val="800"/>
              </a:spcBef>
              <a:buClr>
                <a:srgbClr val="330066"/>
              </a:buClr>
              <a:buSzPct val="70000"/>
              <a:buFont typeface="Wingdings" panose="05000000000000000000" pitchFamily="2" charset="2"/>
              <a:buNone/>
            </a:pPr>
            <a:r>
              <a:rPr kumimoji="0" lang="en-US" altLang="zh-TW" sz="3200" b="1" dirty="0">
                <a:solidFill>
                  <a:srgbClr val="008000"/>
                </a:solidFill>
                <a:latin typeface="標楷體" panose="03000509000000000000" pitchFamily="65" charset="-120"/>
                <a:ea typeface="標楷體" panose="03000509000000000000" pitchFamily="65" charset="-120"/>
              </a:rPr>
              <a:t>2</a:t>
            </a:r>
            <a:r>
              <a:rPr kumimoji="0" lang="zh-TW" altLang="en-US" sz="3200" b="1" dirty="0">
                <a:solidFill>
                  <a:srgbClr val="008000"/>
                </a:solidFill>
                <a:latin typeface="標楷體" panose="03000509000000000000" pitchFamily="65" charset="-120"/>
                <a:ea typeface="標楷體" panose="03000509000000000000" pitchFamily="65" charset="-120"/>
              </a:rPr>
              <a:t>、</a:t>
            </a:r>
            <a:r>
              <a:rPr kumimoji="0" lang="zh-TW" altLang="en-GB" sz="3200" b="1" dirty="0">
                <a:solidFill>
                  <a:srgbClr val="008000"/>
                </a:solidFill>
                <a:latin typeface="標楷體" panose="03000509000000000000" pitchFamily="65" charset="-120"/>
                <a:ea typeface="標楷體" panose="03000509000000000000" pitchFamily="65" charset="-120"/>
              </a:rPr>
              <a:t>強化保護服務：</a:t>
            </a:r>
          </a:p>
        </p:txBody>
      </p:sp>
      <p:sp>
        <p:nvSpPr>
          <p:cNvPr id="35843" name="Text Box 10"/>
          <p:cNvSpPr txBox="1">
            <a:spLocks noChangeArrowheads="1"/>
          </p:cNvSpPr>
          <p:nvPr/>
        </p:nvSpPr>
        <p:spPr bwMode="auto">
          <a:xfrm>
            <a:off x="971550" y="2781300"/>
            <a:ext cx="2952750" cy="442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spAutoFit/>
          </a:bodyPr>
          <a:lstStyle>
            <a:lvl1pPr marL="542925" indent="-542925">
              <a:lnSpc>
                <a:spcPct val="120000"/>
              </a:lnSpc>
              <a:spcBef>
                <a:spcPts val="10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9pPr>
          </a:lstStyle>
          <a:p>
            <a:pPr eaLnBrk="1" hangingPunct="1">
              <a:lnSpc>
                <a:spcPct val="100000"/>
              </a:lnSpc>
              <a:spcBef>
                <a:spcPts val="800"/>
              </a:spcBef>
              <a:buClr>
                <a:srgbClr val="330066"/>
              </a:buClr>
              <a:buFont typeface="Wingdings" panose="05000000000000000000" pitchFamily="2" charset="2"/>
              <a:buNone/>
            </a:pPr>
            <a:endParaRPr kumimoji="0" lang="zh-TW" altLang="en-GB" sz="2300">
              <a:solidFill>
                <a:srgbClr val="000000"/>
              </a:solidFill>
              <a:latin typeface="標楷體" panose="03000509000000000000" pitchFamily="65" charset="-120"/>
              <a:ea typeface="標楷體" panose="03000509000000000000" pitchFamily="65" charset="-120"/>
            </a:endParaRPr>
          </a:p>
        </p:txBody>
      </p:sp>
      <p:sp>
        <p:nvSpPr>
          <p:cNvPr id="35844" name="Text Box 10"/>
          <p:cNvSpPr txBox="1">
            <a:spLocks noChangeArrowheads="1"/>
          </p:cNvSpPr>
          <p:nvPr/>
        </p:nvSpPr>
        <p:spPr bwMode="auto">
          <a:xfrm>
            <a:off x="506052" y="1361023"/>
            <a:ext cx="4809676" cy="5278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a:spAutoFit/>
          </a:bodyPr>
          <a:lstStyle>
            <a:lvl1pPr marL="542925" indent="-542925">
              <a:lnSpc>
                <a:spcPct val="120000"/>
              </a:lnSpc>
              <a:spcBef>
                <a:spcPts val="10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9pPr>
          </a:lstStyle>
          <a:p>
            <a:pPr algn="just">
              <a:lnSpc>
                <a:spcPct val="100000"/>
              </a:lnSpc>
              <a:spcBef>
                <a:spcPct val="0"/>
              </a:spcBef>
              <a:buClr>
                <a:srgbClr val="000000"/>
              </a:buClr>
              <a:buFont typeface="Arial" panose="020B0604020202020204" pitchFamily="34" charset="0"/>
              <a:buNone/>
            </a:pPr>
            <a:r>
              <a:rPr kumimoji="0" lang="en-US" altLang="zh-TW" sz="2900" dirty="0" smtClean="0">
                <a:solidFill>
                  <a:srgbClr val="000000"/>
                </a:solidFill>
                <a:latin typeface="標楷體" panose="03000509000000000000" pitchFamily="65" charset="-120"/>
                <a:ea typeface="標楷體" panose="03000509000000000000" pitchFamily="65" charset="-120"/>
              </a:rPr>
              <a:t>(1)</a:t>
            </a:r>
            <a:r>
              <a:rPr kumimoji="0" lang="zh-TW" altLang="en-US" sz="2800" b="1" dirty="0" smtClean="0">
                <a:solidFill>
                  <a:srgbClr val="000000"/>
                </a:solidFill>
                <a:latin typeface="標楷體" panose="03000509000000000000" pitchFamily="65" charset="-120"/>
                <a:ea typeface="標楷體" panose="03000509000000000000" pitchFamily="65" charset="-120"/>
              </a:rPr>
              <a:t>安置期間之保護服務：</a:t>
            </a:r>
            <a:r>
              <a:rPr kumimoji="0" lang="zh-TW" altLang="en-US" sz="2800" dirty="0" smtClean="0">
                <a:solidFill>
                  <a:srgbClr val="000000"/>
                </a:solidFill>
                <a:latin typeface="標楷體" panose="03000509000000000000" pitchFamily="65" charset="-120"/>
                <a:ea typeface="標楷體" panose="03000509000000000000" pitchFamily="65" charset="-120"/>
              </a:rPr>
              <a:t>提供被害人生活照顧、通譯服務、法律協助等。</a:t>
            </a:r>
          </a:p>
          <a:p>
            <a:pPr algn="just">
              <a:lnSpc>
                <a:spcPct val="100000"/>
              </a:lnSpc>
              <a:spcBef>
                <a:spcPct val="0"/>
              </a:spcBef>
              <a:buClr>
                <a:srgbClr val="000000"/>
              </a:buClr>
              <a:buFont typeface="Arial" panose="020B0604020202020204" pitchFamily="34" charset="0"/>
              <a:buNone/>
            </a:pPr>
            <a:r>
              <a:rPr kumimoji="0" lang="en-US" altLang="zh-TW" sz="2800" dirty="0" smtClean="0">
                <a:solidFill>
                  <a:srgbClr val="000000"/>
                </a:solidFill>
                <a:latin typeface="標楷體" panose="03000509000000000000" pitchFamily="65" charset="-120"/>
                <a:ea typeface="標楷體" panose="03000509000000000000" pitchFamily="65" charset="-120"/>
              </a:rPr>
              <a:t>(2</a:t>
            </a:r>
            <a:r>
              <a:rPr kumimoji="0" lang="en-US" altLang="zh-TW" sz="2800" dirty="0">
                <a:solidFill>
                  <a:srgbClr val="000000"/>
                </a:solidFill>
                <a:latin typeface="標楷體" panose="03000509000000000000" pitchFamily="65" charset="-120"/>
                <a:ea typeface="標楷體" panose="03000509000000000000" pitchFamily="65" charset="-120"/>
              </a:rPr>
              <a:t>)</a:t>
            </a:r>
            <a:r>
              <a:rPr kumimoji="0" lang="zh-TW" altLang="en-US" sz="2800" b="1" dirty="0" smtClean="0">
                <a:solidFill>
                  <a:srgbClr val="000000"/>
                </a:solidFill>
                <a:latin typeface="標楷體" panose="03000509000000000000" pitchFamily="65" charset="-120"/>
                <a:ea typeface="標楷體" panose="03000509000000000000" pitchFamily="65" charset="-120"/>
              </a:rPr>
              <a:t>核發臨時停留許可：</a:t>
            </a:r>
            <a:r>
              <a:rPr kumimoji="0" lang="en-US" altLang="zh-TW" sz="2800" dirty="0" smtClean="0">
                <a:solidFill>
                  <a:srgbClr val="000000"/>
                </a:solidFill>
                <a:latin typeface="標楷體" panose="03000509000000000000" pitchFamily="65" charset="-120"/>
                <a:ea typeface="標楷體" panose="03000509000000000000" pitchFamily="65" charset="-120"/>
              </a:rPr>
              <a:t>105</a:t>
            </a:r>
            <a:r>
              <a:rPr kumimoji="0" lang="zh-TW" altLang="en-US" sz="2800" dirty="0" smtClean="0">
                <a:solidFill>
                  <a:srgbClr val="000000"/>
                </a:solidFill>
                <a:latin typeface="標楷體" panose="03000509000000000000" pitchFamily="65" charset="-120"/>
                <a:ea typeface="標楷體" panose="03000509000000000000" pitchFamily="65" charset="-120"/>
              </a:rPr>
              <a:t>年核發</a:t>
            </a:r>
            <a:r>
              <a:rPr kumimoji="0" lang="en-US" altLang="zh-TW" sz="2800" dirty="0" smtClean="0">
                <a:solidFill>
                  <a:srgbClr val="000000"/>
                </a:solidFill>
                <a:latin typeface="標楷體" panose="03000509000000000000" pitchFamily="65" charset="-120"/>
                <a:ea typeface="標楷體" panose="03000509000000000000" pitchFamily="65" charset="-120"/>
              </a:rPr>
              <a:t>92</a:t>
            </a:r>
            <a:r>
              <a:rPr kumimoji="0" lang="zh-TW" altLang="en-US" sz="2800" dirty="0" smtClean="0">
                <a:solidFill>
                  <a:srgbClr val="000000"/>
                </a:solidFill>
                <a:latin typeface="標楷體" panose="03000509000000000000" pitchFamily="65" charset="-120"/>
                <a:ea typeface="標楷體" panose="03000509000000000000" pitchFamily="65" charset="-120"/>
              </a:rPr>
              <a:t>件臨時停留許可證。</a:t>
            </a:r>
          </a:p>
          <a:p>
            <a:pPr algn="just">
              <a:lnSpc>
                <a:spcPct val="100000"/>
              </a:lnSpc>
              <a:spcBef>
                <a:spcPct val="0"/>
              </a:spcBef>
              <a:buClr>
                <a:srgbClr val="000000"/>
              </a:buClr>
              <a:buFont typeface="Arial" panose="020B0604020202020204" pitchFamily="34" charset="0"/>
              <a:buNone/>
            </a:pPr>
            <a:r>
              <a:rPr kumimoji="0" lang="en-US" altLang="zh-TW" sz="2800" dirty="0" smtClean="0">
                <a:solidFill>
                  <a:srgbClr val="000000"/>
                </a:solidFill>
                <a:latin typeface="標楷體" panose="03000509000000000000" pitchFamily="65" charset="-120"/>
                <a:ea typeface="標楷體" panose="03000509000000000000" pitchFamily="65" charset="-120"/>
              </a:rPr>
              <a:t>(3</a:t>
            </a:r>
            <a:r>
              <a:rPr kumimoji="0" lang="en-US" altLang="zh-TW" sz="2800" dirty="0">
                <a:solidFill>
                  <a:srgbClr val="000000"/>
                </a:solidFill>
                <a:latin typeface="標楷體" panose="03000509000000000000" pitchFamily="65" charset="-120"/>
                <a:ea typeface="標楷體" panose="03000509000000000000" pitchFamily="65" charset="-120"/>
              </a:rPr>
              <a:t>)</a:t>
            </a:r>
            <a:r>
              <a:rPr kumimoji="0" lang="zh-TW" altLang="en-US" sz="2800" b="1" dirty="0" smtClean="0">
                <a:solidFill>
                  <a:srgbClr val="000000"/>
                </a:solidFill>
                <a:latin typeface="標楷體" panose="03000509000000000000" pitchFamily="65" charset="-120"/>
                <a:ea typeface="標楷體" panose="03000509000000000000" pitchFamily="65" charset="-120"/>
              </a:rPr>
              <a:t>核發工作許可：</a:t>
            </a:r>
            <a:r>
              <a:rPr kumimoji="0" lang="en-US" altLang="zh-TW" sz="2800" dirty="0" smtClean="0">
                <a:solidFill>
                  <a:srgbClr val="000000"/>
                </a:solidFill>
                <a:latin typeface="標楷體" panose="03000509000000000000" pitchFamily="65" charset="-120"/>
                <a:ea typeface="標楷體" panose="03000509000000000000" pitchFamily="65" charset="-120"/>
              </a:rPr>
              <a:t>105</a:t>
            </a:r>
            <a:r>
              <a:rPr kumimoji="0" lang="zh-TW" altLang="en-US" sz="2800" dirty="0" smtClean="0">
                <a:solidFill>
                  <a:srgbClr val="000000"/>
                </a:solidFill>
                <a:latin typeface="標楷體" panose="03000509000000000000" pitchFamily="65" charset="-120"/>
                <a:ea typeface="標楷體" panose="03000509000000000000" pitchFamily="65" charset="-120"/>
              </a:rPr>
              <a:t>年核發工作許可</a:t>
            </a:r>
            <a:r>
              <a:rPr kumimoji="0" lang="en-US" altLang="zh-TW" sz="2800" dirty="0" smtClean="0">
                <a:solidFill>
                  <a:srgbClr val="000000"/>
                </a:solidFill>
                <a:latin typeface="標楷體" panose="03000509000000000000" pitchFamily="65" charset="-120"/>
                <a:ea typeface="標楷體" panose="03000509000000000000" pitchFamily="65" charset="-120"/>
              </a:rPr>
              <a:t>199</a:t>
            </a:r>
            <a:r>
              <a:rPr kumimoji="0" lang="zh-TW" altLang="en-US" sz="2800" dirty="0" smtClean="0">
                <a:solidFill>
                  <a:srgbClr val="000000"/>
                </a:solidFill>
                <a:latin typeface="標楷體" panose="03000509000000000000" pitchFamily="65" charset="-120"/>
                <a:ea typeface="標楷體" panose="03000509000000000000" pitchFamily="65" charset="-120"/>
              </a:rPr>
              <a:t>人，包含</a:t>
            </a:r>
            <a:r>
              <a:rPr kumimoji="0" lang="en-US" altLang="zh-TW" sz="2800" dirty="0" smtClean="0">
                <a:solidFill>
                  <a:srgbClr val="000000"/>
                </a:solidFill>
                <a:latin typeface="標楷體" panose="03000509000000000000" pitchFamily="65" charset="-120"/>
                <a:ea typeface="標楷體" panose="03000509000000000000" pitchFamily="65" charset="-120"/>
              </a:rPr>
              <a:t>104</a:t>
            </a:r>
            <a:r>
              <a:rPr kumimoji="0" lang="zh-TW" altLang="en-US" sz="2800" dirty="0" smtClean="0">
                <a:solidFill>
                  <a:srgbClr val="000000"/>
                </a:solidFill>
                <a:latin typeface="標楷體" panose="03000509000000000000" pitchFamily="65" charset="-120"/>
                <a:ea typeface="標楷體" panose="03000509000000000000" pitchFamily="65" charset="-120"/>
              </a:rPr>
              <a:t>年被害人持續留臺工作。</a:t>
            </a:r>
          </a:p>
          <a:p>
            <a:pPr algn="just">
              <a:lnSpc>
                <a:spcPct val="100000"/>
              </a:lnSpc>
              <a:spcBef>
                <a:spcPct val="0"/>
              </a:spcBef>
              <a:buClr>
                <a:srgbClr val="000000"/>
              </a:buClr>
              <a:buFont typeface="Arial" panose="020B0604020202020204" pitchFamily="34" charset="0"/>
              <a:buNone/>
            </a:pPr>
            <a:r>
              <a:rPr kumimoji="0" lang="en-US" altLang="zh-TW" sz="2800" dirty="0" smtClean="0">
                <a:solidFill>
                  <a:srgbClr val="000000"/>
                </a:solidFill>
                <a:latin typeface="標楷體" panose="03000509000000000000" pitchFamily="65" charset="-120"/>
                <a:ea typeface="標楷體" panose="03000509000000000000" pitchFamily="65" charset="-120"/>
              </a:rPr>
              <a:t>(4</a:t>
            </a:r>
            <a:r>
              <a:rPr kumimoji="0" lang="en-US" altLang="zh-TW" sz="2800" dirty="0">
                <a:solidFill>
                  <a:srgbClr val="000000"/>
                </a:solidFill>
                <a:latin typeface="標楷體" panose="03000509000000000000" pitchFamily="65" charset="-120"/>
                <a:ea typeface="標楷體" panose="03000509000000000000" pitchFamily="65" charset="-120"/>
              </a:rPr>
              <a:t>)</a:t>
            </a:r>
            <a:r>
              <a:rPr kumimoji="0" lang="zh-TW" altLang="en-US" sz="2800" b="1" dirty="0" smtClean="0">
                <a:solidFill>
                  <a:srgbClr val="000000"/>
                </a:solidFill>
                <a:latin typeface="標楷體" panose="03000509000000000000" pitchFamily="65" charset="-120"/>
                <a:ea typeface="標楷體" panose="03000509000000000000" pitchFamily="65" charset="-120"/>
              </a:rPr>
              <a:t>落實偵審保護：</a:t>
            </a:r>
            <a:r>
              <a:rPr kumimoji="0" lang="zh-TW" altLang="en-US" sz="2800" dirty="0" smtClean="0">
                <a:solidFill>
                  <a:srgbClr val="000000"/>
                </a:solidFill>
                <a:latin typeface="標楷體" panose="03000509000000000000" pitchFamily="65" charset="-120"/>
                <a:ea typeface="標楷體" panose="03000509000000000000" pitchFamily="65" charset="-120"/>
              </a:rPr>
              <a:t>提供被害人通譯服務、陪同偵訊服務及出庭作證安全護送。</a:t>
            </a:r>
            <a:endParaRPr kumimoji="0" lang="zh-TW" altLang="en-GB" sz="2800" dirty="0">
              <a:solidFill>
                <a:srgbClr val="000000"/>
              </a:solidFill>
              <a:latin typeface="標楷體" panose="03000509000000000000" pitchFamily="65" charset="-120"/>
              <a:ea typeface="標楷體" panose="03000509000000000000" pitchFamily="65" charset="-120"/>
            </a:endParaRPr>
          </a:p>
        </p:txBody>
      </p:sp>
      <p:sp>
        <p:nvSpPr>
          <p:cNvPr id="35845" name="Text Box 174"/>
          <p:cNvSpPr txBox="1">
            <a:spLocks noChangeArrowheads="1"/>
          </p:cNvSpPr>
          <p:nvPr/>
        </p:nvSpPr>
        <p:spPr bwMode="auto">
          <a:xfrm>
            <a:off x="5851119" y="6093296"/>
            <a:ext cx="21602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gn="ctr" eaLnBrk="1" hangingPunct="1">
              <a:lnSpc>
                <a:spcPct val="100000"/>
              </a:lnSpc>
              <a:spcBef>
                <a:spcPct val="50000"/>
              </a:spcBef>
              <a:buClr>
                <a:srgbClr val="000000"/>
              </a:buClr>
              <a:buFont typeface="Times New Roman" panose="02020603050405020304" pitchFamily="18" charset="0"/>
              <a:buNone/>
            </a:pPr>
            <a:r>
              <a:rPr kumimoji="0" lang="zh-TW" altLang="en-US" sz="2400" b="1" dirty="0">
                <a:solidFill>
                  <a:srgbClr val="C00000"/>
                </a:solidFill>
                <a:latin typeface="標楷體" panose="03000509000000000000" pitchFamily="65" charset="-120"/>
                <a:ea typeface="標楷體" panose="03000509000000000000" pitchFamily="65" charset="-120"/>
              </a:rPr>
              <a:t>就業媒合</a:t>
            </a:r>
          </a:p>
        </p:txBody>
      </p:sp>
      <p:sp>
        <p:nvSpPr>
          <p:cNvPr id="35846" name="Text Box 2"/>
          <p:cNvSpPr txBox="1">
            <a:spLocks noChangeArrowheads="1"/>
          </p:cNvSpPr>
          <p:nvPr/>
        </p:nvSpPr>
        <p:spPr bwMode="auto">
          <a:xfrm>
            <a:off x="107504" y="195702"/>
            <a:ext cx="26711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a:spAutoFit/>
          </a:bodyPr>
          <a:lstStyle>
            <a:lvl1pPr marL="569913" indent="-569913">
              <a:lnSpc>
                <a:spcPct val="120000"/>
              </a:lnSpc>
              <a:spcBef>
                <a:spcPts val="10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9pPr>
          </a:lstStyle>
          <a:p>
            <a:pPr eaLnBrk="1" hangingPunct="1">
              <a:lnSpc>
                <a:spcPct val="100000"/>
              </a:lnSpc>
              <a:spcBef>
                <a:spcPts val="800"/>
              </a:spcBef>
              <a:buClr>
                <a:srgbClr val="330066"/>
              </a:buClr>
              <a:buSzPct val="70000"/>
              <a:buFont typeface="Wingdings" panose="05000000000000000000" pitchFamily="2" charset="2"/>
              <a:buNone/>
            </a:pPr>
            <a:r>
              <a:rPr kumimoji="0" lang="en-US" altLang="zh-TW" sz="3200" b="1" dirty="0" smtClean="0">
                <a:solidFill>
                  <a:srgbClr val="CC0000"/>
                </a:solidFill>
                <a:latin typeface="Arial" panose="020B0604020202020204" pitchFamily="34" charset="0"/>
                <a:ea typeface="標楷體" panose="03000509000000000000" pitchFamily="65" charset="-120"/>
              </a:rPr>
              <a:t>(</a:t>
            </a:r>
            <a:r>
              <a:rPr kumimoji="0" lang="zh-TW" altLang="en-GB" sz="3200" b="1" dirty="0" smtClean="0">
                <a:solidFill>
                  <a:srgbClr val="CC0000"/>
                </a:solidFill>
                <a:latin typeface="Arial" panose="020B0604020202020204" pitchFamily="34" charset="0"/>
                <a:ea typeface="標楷體" panose="03000509000000000000" pitchFamily="65" charset="-120"/>
              </a:rPr>
              <a:t>一</a:t>
            </a:r>
            <a:r>
              <a:rPr kumimoji="0" lang="en-US" altLang="zh-TW" sz="3200" b="1" dirty="0" smtClean="0">
                <a:solidFill>
                  <a:srgbClr val="CC0000"/>
                </a:solidFill>
                <a:latin typeface="Arial" panose="020B0604020202020204" pitchFamily="34" charset="0"/>
                <a:ea typeface="標楷體" panose="03000509000000000000" pitchFamily="65" charset="-120"/>
              </a:rPr>
              <a:t>)</a:t>
            </a:r>
            <a:r>
              <a:rPr kumimoji="0" lang="zh-TW" altLang="en-GB" sz="3200" b="1" dirty="0" smtClean="0">
                <a:solidFill>
                  <a:srgbClr val="CC0000"/>
                </a:solidFill>
                <a:latin typeface="Arial" panose="020B0604020202020204" pitchFamily="34" charset="0"/>
                <a:ea typeface="標楷體" panose="03000509000000000000" pitchFamily="65" charset="-120"/>
              </a:rPr>
              <a:t>保護</a:t>
            </a:r>
            <a:r>
              <a:rPr kumimoji="0" lang="en-US" altLang="zh-TW" sz="3200" b="1" dirty="0">
                <a:solidFill>
                  <a:srgbClr val="CC0000"/>
                </a:solidFill>
                <a:latin typeface="Arial" panose="020B0604020202020204" pitchFamily="34" charset="0"/>
                <a:ea typeface="標楷體" panose="03000509000000000000" pitchFamily="65" charset="-120"/>
              </a:rPr>
              <a:t>(</a:t>
            </a:r>
            <a:r>
              <a:rPr kumimoji="0" lang="zh-TW" altLang="en-US" sz="3200" b="1" dirty="0">
                <a:solidFill>
                  <a:srgbClr val="CC0000"/>
                </a:solidFill>
                <a:latin typeface="Arial" panose="020B0604020202020204" pitchFamily="34" charset="0"/>
                <a:ea typeface="標楷體" panose="03000509000000000000" pitchFamily="65" charset="-120"/>
              </a:rPr>
              <a:t>續</a:t>
            </a:r>
            <a:r>
              <a:rPr kumimoji="0" lang="en-US" altLang="zh-TW" sz="3200" b="1" dirty="0">
                <a:solidFill>
                  <a:srgbClr val="CC0000"/>
                </a:solidFill>
                <a:latin typeface="Arial" panose="020B0604020202020204" pitchFamily="34" charset="0"/>
                <a:ea typeface="標楷體" panose="03000509000000000000" pitchFamily="65" charset="-120"/>
              </a:rPr>
              <a:t>)</a:t>
            </a:r>
            <a:endParaRPr kumimoji="0" lang="zh-TW" altLang="en-GB" sz="3200" b="1" dirty="0">
              <a:solidFill>
                <a:srgbClr val="CC0000"/>
              </a:solidFill>
              <a:latin typeface="標楷體" panose="03000509000000000000" pitchFamily="65" charset="-120"/>
              <a:ea typeface="標楷體" panose="03000509000000000000" pitchFamily="65" charset="-120"/>
            </a:endParaRPr>
          </a:p>
        </p:txBody>
      </p:sp>
      <p:grpSp>
        <p:nvGrpSpPr>
          <p:cNvPr id="35847" name="Group 27"/>
          <p:cNvGrpSpPr>
            <a:grpSpLocks/>
          </p:cNvGrpSpPr>
          <p:nvPr/>
        </p:nvGrpSpPr>
        <p:grpSpPr bwMode="auto">
          <a:xfrm>
            <a:off x="5339701" y="479425"/>
            <a:ext cx="3231212" cy="3221869"/>
            <a:chOff x="808" y="2432"/>
            <a:chExt cx="1887" cy="1606"/>
          </a:xfrm>
        </p:grpSpPr>
        <p:grpSp>
          <p:nvGrpSpPr>
            <p:cNvPr id="35852" name="Group 22"/>
            <p:cNvGrpSpPr>
              <a:grpSpLocks/>
            </p:cNvGrpSpPr>
            <p:nvPr/>
          </p:nvGrpSpPr>
          <p:grpSpPr bwMode="auto">
            <a:xfrm>
              <a:off x="1424" y="2432"/>
              <a:ext cx="403" cy="370"/>
              <a:chOff x="2581" y="8808"/>
              <a:chExt cx="1008" cy="926"/>
            </a:xfrm>
          </p:grpSpPr>
          <p:sp>
            <p:nvSpPr>
              <p:cNvPr id="35854" name="Oval 24"/>
              <p:cNvSpPr>
                <a:spLocks noChangeArrowheads="1"/>
              </p:cNvSpPr>
              <p:nvPr/>
            </p:nvSpPr>
            <p:spPr bwMode="auto">
              <a:xfrm>
                <a:off x="2581" y="8808"/>
                <a:ext cx="296" cy="553"/>
              </a:xfrm>
              <a:prstGeom prst="ellipse">
                <a:avLst/>
              </a:prstGeom>
              <a:solidFill>
                <a:srgbClr val="C4BC96"/>
              </a:solidFill>
              <a:ln w="9525">
                <a:solidFill>
                  <a:srgbClr val="CC99FF"/>
                </a:solidFill>
                <a:round/>
                <a:headEnd/>
                <a:tailEnd/>
              </a:ln>
            </p:spPr>
            <p:txBody>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gn="ctr" eaLnBrk="1" hangingPunct="1">
                  <a:lnSpc>
                    <a:spcPct val="93000"/>
                  </a:lnSpc>
                  <a:spcBef>
                    <a:spcPct val="0"/>
                  </a:spcBef>
                  <a:buClr>
                    <a:srgbClr val="000000"/>
                  </a:buClr>
                  <a:buFont typeface="Arial" panose="020B0604020202020204" pitchFamily="34" charset="0"/>
                  <a:buNone/>
                </a:pPr>
                <a:endParaRPr kumimoji="0" lang="zh-TW" altLang="en-US" sz="1800">
                  <a:solidFill>
                    <a:srgbClr val="FFFFFF"/>
                  </a:solidFill>
                  <a:latin typeface="Arial" panose="020B0604020202020204" pitchFamily="34" charset="0"/>
                </a:endParaRPr>
              </a:p>
            </p:txBody>
          </p:sp>
          <p:sp>
            <p:nvSpPr>
              <p:cNvPr id="35855" name="Oval 25"/>
              <p:cNvSpPr>
                <a:spLocks noChangeArrowheads="1"/>
              </p:cNvSpPr>
              <p:nvPr/>
            </p:nvSpPr>
            <p:spPr bwMode="auto">
              <a:xfrm>
                <a:off x="3141" y="9271"/>
                <a:ext cx="448" cy="463"/>
              </a:xfrm>
              <a:prstGeom prst="ellipse">
                <a:avLst/>
              </a:prstGeom>
              <a:solidFill>
                <a:srgbClr val="C4BC96"/>
              </a:solidFill>
              <a:ln w="9525">
                <a:solidFill>
                  <a:srgbClr val="CC99FF"/>
                </a:solidFill>
                <a:round/>
                <a:headEnd/>
                <a:tailEnd/>
              </a:ln>
            </p:spPr>
            <p:txBody>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gn="ctr" eaLnBrk="1" hangingPunct="1">
                  <a:lnSpc>
                    <a:spcPct val="93000"/>
                  </a:lnSpc>
                  <a:spcBef>
                    <a:spcPct val="0"/>
                  </a:spcBef>
                  <a:buClr>
                    <a:srgbClr val="000000"/>
                  </a:buClr>
                  <a:buFont typeface="Arial" panose="020B0604020202020204" pitchFamily="34" charset="0"/>
                  <a:buNone/>
                </a:pPr>
                <a:endParaRPr kumimoji="0" lang="zh-TW" altLang="en-US" sz="1800">
                  <a:solidFill>
                    <a:srgbClr val="FFFFFF"/>
                  </a:solidFill>
                  <a:latin typeface="Arial" panose="020B0604020202020204" pitchFamily="34" charset="0"/>
                </a:endParaRPr>
              </a:p>
            </p:txBody>
          </p:sp>
        </p:grpSp>
        <p:sp>
          <p:nvSpPr>
            <p:cNvPr id="13" name="Text Box 26"/>
            <p:cNvSpPr txBox="1">
              <a:spLocks noChangeArrowheads="1"/>
            </p:cNvSpPr>
            <p:nvPr/>
          </p:nvSpPr>
          <p:spPr bwMode="auto">
            <a:xfrm>
              <a:off x="808" y="3759"/>
              <a:ext cx="1887" cy="279"/>
            </a:xfrm>
            <a:prstGeom prst="rect">
              <a:avLst/>
            </a:prstGeom>
            <a:noFill/>
            <a:ln w="9525">
              <a:noFill/>
              <a:miter lim="800000"/>
              <a:headEnd/>
              <a:tailEnd/>
            </a:ln>
          </p:spPr>
          <p:txBody>
            <a:bodyPr tIns="10800" bIns="10800"/>
            <a:lstStyle/>
            <a:p>
              <a:pPr algn="ctr" eaLnBrk="1" hangingPunct="1">
                <a:lnSpc>
                  <a:spcPct val="93000"/>
                </a:lnSpc>
                <a:buClr>
                  <a:srgbClr val="000000"/>
                </a:buClr>
                <a:buSzPct val="100000"/>
                <a:buFont typeface="Arial" charset="0"/>
                <a:buNone/>
                <a:defRPr/>
              </a:pPr>
              <a:r>
                <a:rPr kumimoji="0" lang="zh-TW" altLang="en-US" b="1" dirty="0">
                  <a:solidFill>
                    <a:srgbClr val="FF0000"/>
                  </a:solidFill>
                  <a:latin typeface="標楷體" pitchFamily="65" charset="-120"/>
                  <a:ea typeface="標楷體" pitchFamily="65" charset="-120"/>
                </a:rPr>
                <a:t>預防再次遭販運講習</a:t>
              </a:r>
            </a:p>
          </p:txBody>
        </p:sp>
      </p:grpSp>
      <p:sp>
        <p:nvSpPr>
          <p:cNvPr id="35848" name="Oval 24"/>
          <p:cNvSpPr>
            <a:spLocks noChangeArrowheads="1"/>
          </p:cNvSpPr>
          <p:nvPr/>
        </p:nvSpPr>
        <p:spPr bwMode="auto">
          <a:xfrm>
            <a:off x="7715250" y="1357313"/>
            <a:ext cx="188913" cy="341312"/>
          </a:xfrm>
          <a:prstGeom prst="ellipse">
            <a:avLst/>
          </a:prstGeom>
          <a:solidFill>
            <a:srgbClr val="C4BC96"/>
          </a:solidFill>
          <a:ln w="9525">
            <a:solidFill>
              <a:srgbClr val="CC99FF"/>
            </a:solidFill>
            <a:round/>
            <a:headEnd/>
            <a:tailEnd/>
          </a:ln>
        </p:spPr>
        <p:txBody>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gn="ctr" eaLnBrk="1" hangingPunct="1">
              <a:lnSpc>
                <a:spcPct val="93000"/>
              </a:lnSpc>
              <a:spcBef>
                <a:spcPct val="0"/>
              </a:spcBef>
              <a:buClr>
                <a:srgbClr val="000000"/>
              </a:buClr>
              <a:buFont typeface="Arial" panose="020B0604020202020204" pitchFamily="34" charset="0"/>
              <a:buNone/>
            </a:pPr>
            <a:endParaRPr kumimoji="0" lang="zh-TW" altLang="en-US" sz="1800">
              <a:solidFill>
                <a:srgbClr val="FFFFFF"/>
              </a:solidFill>
              <a:latin typeface="Arial" panose="020B0604020202020204" pitchFamily="34" charset="0"/>
            </a:endParaRPr>
          </a:p>
        </p:txBody>
      </p:sp>
      <p:pic>
        <p:nvPicPr>
          <p:cNvPr id="35849" name="圖片 88" descr="6212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10605" y="3701295"/>
            <a:ext cx="2844621" cy="2317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50" name="圖片 87" descr="201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10605" y="479425"/>
            <a:ext cx="2847975" cy="2589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51" name="投影片編號版面配置區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nSpc>
                <a:spcPct val="100000"/>
              </a:lnSpc>
              <a:spcBef>
                <a:spcPct val="0"/>
              </a:spcBef>
              <a:buClrTx/>
              <a:buFontTx/>
              <a:buNone/>
            </a:pPr>
            <a:fld id="{F6BB0B5F-35A4-4128-90AF-54D3C78E1005}" type="slidenum">
              <a:rPr lang="en-GB" altLang="zh-TW" smtClean="0">
                <a:latin typeface="標楷體" panose="03000509000000000000" pitchFamily="65" charset="-120"/>
              </a:rPr>
              <a:pPr>
                <a:lnSpc>
                  <a:spcPct val="100000"/>
                </a:lnSpc>
                <a:spcBef>
                  <a:spcPct val="0"/>
                </a:spcBef>
                <a:buClrTx/>
                <a:buFontTx/>
                <a:buNone/>
              </a:pPr>
              <a:t>9</a:t>
            </a:fld>
            <a:endParaRPr lang="en-GB" altLang="zh-TW" smtClean="0">
              <a:latin typeface="標楷體" panose="03000509000000000000" pitchFamily="65" charset="-12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rgbClr val="F9FCF7"/>
            </a:gs>
            <a:gs pos="74001">
              <a:srgbClr val="C9E3B3"/>
            </a:gs>
            <a:gs pos="83000">
              <a:srgbClr val="C9E3B3"/>
            </a:gs>
            <a:gs pos="100000">
              <a:srgbClr val="DBECCD"/>
            </a:gs>
          </a:gsLst>
          <a:lin ang="5400000" scaled="1"/>
        </a:gradFill>
        <a:effectLst/>
      </p:bgPr>
    </p:bg>
    <p:spTree>
      <p:nvGrpSpPr>
        <p:cNvPr id="1" name=""/>
        <p:cNvGrpSpPr/>
        <p:nvPr/>
      </p:nvGrpSpPr>
      <p:grpSpPr>
        <a:xfrm>
          <a:off x="0" y="0"/>
          <a:ext cx="0" cy="0"/>
          <a:chOff x="0" y="0"/>
          <a:chExt cx="0" cy="0"/>
        </a:xfrm>
      </p:grpSpPr>
      <p:sp>
        <p:nvSpPr>
          <p:cNvPr id="41986" name="Text Box 2"/>
          <p:cNvSpPr txBox="1">
            <a:spLocks noChangeArrowheads="1"/>
          </p:cNvSpPr>
          <p:nvPr/>
        </p:nvSpPr>
        <p:spPr bwMode="auto">
          <a:xfrm>
            <a:off x="196850" y="116632"/>
            <a:ext cx="316865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spAutoFit/>
          </a:bodyPr>
          <a:lstStyle>
            <a:lvl1pPr marL="341313" indent="-341313">
              <a:lnSpc>
                <a:spcPct val="120000"/>
              </a:lnSpc>
              <a:spcBef>
                <a:spcPts val="10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9pPr>
          </a:lstStyle>
          <a:p>
            <a:pPr eaLnBrk="1" hangingPunct="1">
              <a:lnSpc>
                <a:spcPct val="100000"/>
              </a:lnSpc>
              <a:spcBef>
                <a:spcPts val="750"/>
              </a:spcBef>
              <a:buClr>
                <a:srgbClr val="330066"/>
              </a:buClr>
              <a:buSzPct val="70000"/>
              <a:buFont typeface="Wingdings" panose="05000000000000000000" pitchFamily="2" charset="2"/>
              <a:buNone/>
            </a:pPr>
            <a:r>
              <a:rPr kumimoji="0" lang="en-US" altLang="zh-TW" sz="4000" b="1" dirty="0" smtClean="0">
                <a:solidFill>
                  <a:srgbClr val="CC0000"/>
                </a:solidFill>
                <a:latin typeface="Arial" panose="020B0604020202020204" pitchFamily="34" charset="0"/>
                <a:ea typeface="標楷體" panose="03000509000000000000" pitchFamily="65" charset="-120"/>
              </a:rPr>
              <a:t>(</a:t>
            </a:r>
            <a:r>
              <a:rPr kumimoji="0" lang="zh-TW" altLang="en-US" sz="4000" b="1" dirty="0">
                <a:solidFill>
                  <a:srgbClr val="CC0000"/>
                </a:solidFill>
                <a:latin typeface="Arial" panose="020B0604020202020204" pitchFamily="34" charset="0"/>
                <a:ea typeface="標楷體" panose="03000509000000000000" pitchFamily="65" charset="-120"/>
              </a:rPr>
              <a:t>二</a:t>
            </a:r>
            <a:r>
              <a:rPr kumimoji="0" lang="en-US" altLang="zh-TW" sz="4000" b="1" dirty="0" smtClean="0">
                <a:solidFill>
                  <a:srgbClr val="CC0000"/>
                </a:solidFill>
                <a:latin typeface="Arial" panose="020B0604020202020204" pitchFamily="34" charset="0"/>
                <a:ea typeface="標楷體" panose="03000509000000000000" pitchFamily="65" charset="-120"/>
              </a:rPr>
              <a:t>)</a:t>
            </a:r>
            <a:r>
              <a:rPr kumimoji="0" lang="zh-TW" altLang="en-GB" sz="4000" b="1" dirty="0" smtClean="0">
                <a:solidFill>
                  <a:srgbClr val="CC0000"/>
                </a:solidFill>
                <a:latin typeface="Arial" panose="020B0604020202020204" pitchFamily="34" charset="0"/>
                <a:ea typeface="標楷體" panose="03000509000000000000" pitchFamily="65" charset="-120"/>
              </a:rPr>
              <a:t>預防</a:t>
            </a:r>
            <a:endParaRPr kumimoji="0" lang="zh-TW" altLang="en-GB" sz="4000" b="1" dirty="0">
              <a:solidFill>
                <a:srgbClr val="CC0000"/>
              </a:solidFill>
              <a:latin typeface="Arial" panose="020B0604020202020204" pitchFamily="34" charset="0"/>
              <a:ea typeface="標楷體" panose="03000509000000000000" pitchFamily="65" charset="-120"/>
            </a:endParaRPr>
          </a:p>
        </p:txBody>
      </p:sp>
      <p:sp>
        <p:nvSpPr>
          <p:cNvPr id="41987" name="Text Box 7"/>
          <p:cNvSpPr txBox="1">
            <a:spLocks noChangeArrowheads="1"/>
          </p:cNvSpPr>
          <p:nvPr/>
        </p:nvSpPr>
        <p:spPr bwMode="auto">
          <a:xfrm>
            <a:off x="323850" y="757830"/>
            <a:ext cx="4608190" cy="246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a:spAutoFit/>
          </a:bodyPr>
          <a:lstStyle>
            <a:lvl1pPr marL="542925" indent="-542925">
              <a:lnSpc>
                <a:spcPct val="120000"/>
              </a:lnSpc>
              <a:spcBef>
                <a:spcPts val="10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9pPr>
          </a:lstStyle>
          <a:p>
            <a:pPr marL="989013" indent="-806450" algn="just" eaLnBrk="1" hangingPunct="1">
              <a:lnSpc>
                <a:spcPct val="93000"/>
              </a:lnSpc>
              <a:spcBef>
                <a:spcPct val="0"/>
              </a:spcBef>
              <a:buClr>
                <a:srgbClr val="000000"/>
              </a:buClr>
              <a:buFont typeface="Arial" panose="020B0604020202020204" pitchFamily="34" charset="0"/>
              <a:buNone/>
              <a:tabLst>
                <a:tab pos="1076325" algn="l"/>
                <a:tab pos="1825625" algn="l"/>
                <a:tab pos="2740025" algn="l"/>
                <a:tab pos="3654425" algn="l"/>
                <a:tab pos="4568825" algn="l"/>
                <a:tab pos="5483225" algn="l"/>
                <a:tab pos="6397625" algn="l"/>
                <a:tab pos="7312025" algn="l"/>
                <a:tab pos="8226425" algn="l"/>
                <a:tab pos="9140825" algn="l"/>
                <a:tab pos="10055225" algn="l"/>
              </a:tabLst>
            </a:pPr>
            <a:r>
              <a:rPr kumimoji="0" lang="en-GB" altLang="zh-TW" sz="3800" b="1" dirty="0">
                <a:solidFill>
                  <a:srgbClr val="4BCAAD"/>
                </a:solidFill>
                <a:latin typeface="Arial" panose="020B0604020202020204" pitchFamily="34" charset="0"/>
                <a:ea typeface="標楷體" panose="03000509000000000000" pitchFamily="65" charset="-120"/>
              </a:rPr>
              <a:t> </a:t>
            </a:r>
            <a:r>
              <a:rPr kumimoji="0" lang="en-US" altLang="zh-TW" sz="3200" b="1" dirty="0">
                <a:solidFill>
                  <a:srgbClr val="008000"/>
                </a:solidFill>
                <a:latin typeface="標楷體" panose="03000509000000000000" pitchFamily="65" charset="-120"/>
                <a:ea typeface="標楷體" panose="03000509000000000000" pitchFamily="65" charset="-120"/>
              </a:rPr>
              <a:t>1</a:t>
            </a:r>
            <a:r>
              <a:rPr kumimoji="0" lang="zh-TW" altLang="en-US" sz="3200" b="1" dirty="0">
                <a:solidFill>
                  <a:srgbClr val="008000"/>
                </a:solidFill>
                <a:latin typeface="標楷體" panose="03000509000000000000" pitchFamily="65" charset="-120"/>
                <a:ea typeface="標楷體" panose="03000509000000000000" pitchFamily="65" charset="-120"/>
              </a:rPr>
              <a:t>、</a:t>
            </a:r>
            <a:r>
              <a:rPr kumimoji="0" lang="zh-TW" altLang="en-GB" sz="3200" b="1" dirty="0">
                <a:solidFill>
                  <a:srgbClr val="008000"/>
                </a:solidFill>
                <a:latin typeface="標楷體" panose="03000509000000000000" pitchFamily="65" charset="-120"/>
                <a:ea typeface="標楷體" panose="03000509000000000000" pitchFamily="65" charset="-120"/>
              </a:rPr>
              <a:t>透過多元管道加強宣導：</a:t>
            </a:r>
            <a:r>
              <a:rPr kumimoji="0" lang="zh-TW" altLang="zh-TW" sz="2400" dirty="0" smtClean="0">
                <a:solidFill>
                  <a:srgbClr val="000000"/>
                </a:solidFill>
                <a:latin typeface="Arial" panose="020B0604020202020204" pitchFamily="34" charset="0"/>
                <a:ea typeface="標楷體" panose="03000509000000000000" pitchFamily="65" charset="-120"/>
              </a:rPr>
              <a:t>各</a:t>
            </a:r>
            <a:r>
              <a:rPr kumimoji="0" lang="zh-TW" altLang="zh-TW" sz="2400" dirty="0">
                <a:solidFill>
                  <a:srgbClr val="000000"/>
                </a:solidFill>
                <a:latin typeface="Arial" panose="020B0604020202020204" pitchFamily="34" charset="0"/>
                <a:ea typeface="標楷體" panose="03000509000000000000" pitchFamily="65" charset="-120"/>
              </a:rPr>
              <a:t>部會及民間</a:t>
            </a:r>
            <a:r>
              <a:rPr kumimoji="0" lang="zh-TW" altLang="en-US" sz="2400" dirty="0" smtClean="0">
                <a:solidFill>
                  <a:srgbClr val="000000"/>
                </a:solidFill>
                <a:latin typeface="Arial" panose="020B0604020202020204" pitchFamily="34" charset="0"/>
                <a:ea typeface="標楷體" panose="03000509000000000000" pitchFamily="65" charset="-120"/>
              </a:rPr>
              <a:t>團體</a:t>
            </a:r>
            <a:r>
              <a:rPr kumimoji="0" lang="zh-TW" altLang="zh-TW" sz="2400" dirty="0" smtClean="0">
                <a:solidFill>
                  <a:srgbClr val="000000"/>
                </a:solidFill>
                <a:latin typeface="Arial" panose="020B0604020202020204" pitchFamily="34" charset="0"/>
                <a:ea typeface="標楷體" panose="03000509000000000000" pitchFamily="65" charset="-120"/>
              </a:rPr>
              <a:t>，</a:t>
            </a:r>
            <a:r>
              <a:rPr kumimoji="0" lang="zh-TW" altLang="zh-TW" sz="2400" dirty="0">
                <a:solidFill>
                  <a:srgbClr val="000000"/>
                </a:solidFill>
                <a:latin typeface="Arial" panose="020B0604020202020204" pitchFamily="34" charset="0"/>
                <a:ea typeface="標楷體" panose="03000509000000000000" pitchFamily="65" charset="-120"/>
              </a:rPr>
              <a:t>透過多元管道加強宣導</a:t>
            </a:r>
            <a:r>
              <a:rPr kumimoji="0" lang="zh-TW" altLang="en-GB" sz="2400" dirty="0">
                <a:solidFill>
                  <a:srgbClr val="000000"/>
                </a:solidFill>
                <a:latin typeface="Arial" panose="020B0604020202020204" pitchFamily="34" charset="0"/>
                <a:ea typeface="標楷體" panose="03000509000000000000" pitchFamily="65" charset="-120"/>
              </a:rPr>
              <a:t>國人對於人口販運議題之認識與瞭解，並強化外</a:t>
            </a:r>
            <a:r>
              <a:rPr kumimoji="0" lang="zh-TW" altLang="en-US" sz="2400" dirty="0">
                <a:solidFill>
                  <a:srgbClr val="000000"/>
                </a:solidFill>
                <a:latin typeface="Arial" panose="020B0604020202020204" pitchFamily="34" charset="0"/>
                <a:ea typeface="標楷體" panose="03000509000000000000" pitchFamily="65" charset="-120"/>
              </a:rPr>
              <a:t>來人口對其權益之認知</a:t>
            </a:r>
            <a:r>
              <a:rPr kumimoji="0" lang="zh-TW" altLang="en-GB" sz="2400" dirty="0">
                <a:solidFill>
                  <a:srgbClr val="000000"/>
                </a:solidFill>
                <a:latin typeface="標楷體" panose="03000509000000000000" pitchFamily="65" charset="-120"/>
                <a:ea typeface="標楷體" panose="03000509000000000000" pitchFamily="65" charset="-120"/>
              </a:rPr>
              <a:t>。</a:t>
            </a:r>
            <a:endParaRPr kumimoji="0" lang="en-GB" altLang="zh-TW" sz="2400" dirty="0">
              <a:solidFill>
                <a:srgbClr val="000000"/>
              </a:solidFill>
              <a:latin typeface="標楷體" panose="03000509000000000000" pitchFamily="65" charset="-120"/>
              <a:ea typeface="標楷體" panose="03000509000000000000" pitchFamily="65" charset="-120"/>
            </a:endParaRPr>
          </a:p>
        </p:txBody>
      </p:sp>
      <p:sp>
        <p:nvSpPr>
          <p:cNvPr id="20" name="圓角矩形 19"/>
          <p:cNvSpPr/>
          <p:nvPr/>
        </p:nvSpPr>
        <p:spPr bwMode="auto">
          <a:xfrm>
            <a:off x="5470031" y="2894908"/>
            <a:ext cx="3367432" cy="457296"/>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a:lstStyle/>
          <a:p>
            <a:pPr algn="ctr" eaLnBrk="1" hangingPunct="1">
              <a:lnSpc>
                <a:spcPct val="93000"/>
              </a:lnSpc>
              <a:buClr>
                <a:srgbClr val="000000"/>
              </a:buClr>
              <a:buSzPct val="100000"/>
              <a:defRPr/>
            </a:pPr>
            <a:r>
              <a:rPr lang="zh-TW" altLang="en-US" sz="2000" dirty="0" smtClean="0">
                <a:solidFill>
                  <a:prstClr val="black"/>
                </a:solidFill>
                <a:latin typeface="標楷體" panose="03000509000000000000" pitchFamily="65" charset="-120"/>
                <a:ea typeface="標楷體" panose="03000509000000000000" pitchFamily="65" charset="-120"/>
              </a:rPr>
              <a:t>多元管道宣導</a:t>
            </a:r>
            <a:endParaRPr kumimoji="0" lang="zh-TW" altLang="en-US" sz="2000" dirty="0">
              <a:solidFill>
                <a:prstClr val="white"/>
              </a:solidFill>
              <a:latin typeface="標楷體" panose="03000509000000000000" pitchFamily="65" charset="-120"/>
              <a:ea typeface="標楷體" panose="03000509000000000000" pitchFamily="65" charset="-120"/>
            </a:endParaRPr>
          </a:p>
        </p:txBody>
      </p:sp>
      <p:pic>
        <p:nvPicPr>
          <p:cNvPr id="41994" name="圖片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20804" y="272842"/>
            <a:ext cx="3319983" cy="2304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6" name="投影片編號版面配置區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nSpc>
                <a:spcPct val="100000"/>
              </a:lnSpc>
              <a:spcBef>
                <a:spcPct val="0"/>
              </a:spcBef>
              <a:buClrTx/>
              <a:buFontTx/>
              <a:buNone/>
            </a:pPr>
            <a:fld id="{55DFEC86-9E44-4D78-BD89-0DCF77669DFD}" type="slidenum">
              <a:rPr lang="en-GB" altLang="zh-TW" smtClean="0">
                <a:latin typeface="標楷體" panose="03000509000000000000" pitchFamily="65" charset="-120"/>
              </a:rPr>
              <a:pPr>
                <a:lnSpc>
                  <a:spcPct val="100000"/>
                </a:lnSpc>
                <a:spcBef>
                  <a:spcPct val="0"/>
                </a:spcBef>
                <a:buClrTx/>
                <a:buFontTx/>
                <a:buNone/>
              </a:pPr>
              <a:t>10</a:t>
            </a:fld>
            <a:endParaRPr lang="en-GB" altLang="zh-TW" smtClean="0">
              <a:latin typeface="標楷體" panose="03000509000000000000" pitchFamily="65" charset="-120"/>
            </a:endParaRPr>
          </a:p>
        </p:txBody>
      </p:sp>
      <p:pic>
        <p:nvPicPr>
          <p:cNvPr id="11" name="Picture 14">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7264" y="3533178"/>
            <a:ext cx="2733674" cy="218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圖片 15" descr="C:\Users\jasper26\Pictures\移民署\社會組\佳作\053.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3850" y="3556991"/>
            <a:ext cx="2735263" cy="216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4" descr="C:\Users\wpy0806.IMMIGRATION\Desktop\易拉展_製作-01-01.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69090" y="3556991"/>
            <a:ext cx="2230436" cy="216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圓角矩形 17"/>
          <p:cNvSpPr/>
          <p:nvPr/>
        </p:nvSpPr>
        <p:spPr bwMode="auto">
          <a:xfrm>
            <a:off x="6667502" y="5875338"/>
            <a:ext cx="2296986" cy="617537"/>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a:lstStyle/>
          <a:p>
            <a:pPr marL="85725" eaLnBrk="1" hangingPunct="1">
              <a:lnSpc>
                <a:spcPct val="93000"/>
              </a:lnSpc>
              <a:buClr>
                <a:srgbClr val="000000"/>
              </a:buClr>
              <a:buSzPct val="100000"/>
              <a:defRPr/>
            </a:pPr>
            <a:r>
              <a:rPr kumimoji="1" lang="en-US" altLang="zh-TW" sz="1600" b="0" dirty="0">
                <a:solidFill>
                  <a:srgbClr val="000000"/>
                </a:solidFill>
                <a:latin typeface="標楷體" pitchFamily="65" charset="-120"/>
                <a:ea typeface="標楷體" pitchFamily="65" charset="-120"/>
              </a:rPr>
              <a:t>105</a:t>
            </a:r>
            <a:r>
              <a:rPr kumimoji="1" lang="zh-TW" altLang="en-US" sz="1600" b="0" dirty="0">
                <a:solidFill>
                  <a:srgbClr val="000000"/>
                </a:solidFill>
                <a:latin typeface="標楷體" pitchFamily="65" charset="-120"/>
                <a:ea typeface="標楷體" pitchFamily="65" charset="-120"/>
              </a:rPr>
              <a:t>年防制人口販運海報設計比賽－第</a:t>
            </a:r>
            <a:r>
              <a:rPr kumimoji="1" lang="en-US" altLang="zh-TW" sz="1600" b="0" dirty="0">
                <a:solidFill>
                  <a:srgbClr val="000000"/>
                </a:solidFill>
                <a:latin typeface="標楷體" pitchFamily="65" charset="-120"/>
                <a:ea typeface="標楷體" pitchFamily="65" charset="-120"/>
              </a:rPr>
              <a:t>1</a:t>
            </a:r>
            <a:r>
              <a:rPr kumimoji="1" lang="zh-TW" altLang="en-US" sz="1600" b="0" dirty="0">
                <a:solidFill>
                  <a:srgbClr val="000000"/>
                </a:solidFill>
                <a:latin typeface="標楷體" pitchFamily="65" charset="-120"/>
                <a:ea typeface="標楷體" pitchFamily="65" charset="-120"/>
              </a:rPr>
              <a:t>名</a:t>
            </a:r>
            <a:endParaRPr lang="zh-TW" altLang="en-US" sz="1600" b="0" dirty="0">
              <a:solidFill>
                <a:prstClr val="black"/>
              </a:solidFill>
              <a:latin typeface="標楷體" pitchFamily="65" charset="-120"/>
              <a:ea typeface="標楷體" pitchFamily="65" charset="-120"/>
            </a:endParaRPr>
          </a:p>
        </p:txBody>
      </p:sp>
      <p:sp>
        <p:nvSpPr>
          <p:cNvPr id="15" name="圓角矩形 17"/>
          <p:cNvSpPr/>
          <p:nvPr/>
        </p:nvSpPr>
        <p:spPr bwMode="auto">
          <a:xfrm>
            <a:off x="173038" y="5948362"/>
            <a:ext cx="2887662" cy="544513"/>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a:lstStyle/>
          <a:p>
            <a:pPr algn="ctr" eaLnBrk="1" hangingPunct="1">
              <a:defRPr/>
            </a:pPr>
            <a:r>
              <a:rPr kumimoji="1" lang="en-US" altLang="zh-TW" sz="1600" b="0" dirty="0">
                <a:solidFill>
                  <a:srgbClr val="000000"/>
                </a:solidFill>
                <a:latin typeface="標楷體" pitchFamily="65" charset="-120"/>
                <a:ea typeface="標楷體" pitchFamily="65" charset="-120"/>
              </a:rPr>
              <a:t>103</a:t>
            </a:r>
            <a:r>
              <a:rPr kumimoji="1" lang="zh-TW" altLang="en-US" sz="1600" b="0" dirty="0">
                <a:solidFill>
                  <a:srgbClr val="000000"/>
                </a:solidFill>
                <a:latin typeface="標楷體" pitchFamily="65" charset="-120"/>
                <a:ea typeface="標楷體" pitchFamily="65" charset="-120"/>
              </a:rPr>
              <a:t>年防制人口短篇漫畫</a:t>
            </a:r>
            <a:endParaRPr kumimoji="1" lang="en-US" altLang="zh-TW" sz="1600" b="0" dirty="0">
              <a:solidFill>
                <a:srgbClr val="000000"/>
              </a:solidFill>
              <a:latin typeface="標楷體" pitchFamily="65" charset="-120"/>
              <a:ea typeface="標楷體" pitchFamily="65" charset="-120"/>
            </a:endParaRPr>
          </a:p>
          <a:p>
            <a:pPr algn="ctr" eaLnBrk="1" hangingPunct="1">
              <a:defRPr/>
            </a:pPr>
            <a:r>
              <a:rPr kumimoji="1" lang="zh-TW" altLang="en-US" sz="1600" b="0" dirty="0">
                <a:solidFill>
                  <a:srgbClr val="000000"/>
                </a:solidFill>
                <a:latin typeface="標楷體" pitchFamily="65" charset="-120"/>
                <a:ea typeface="標楷體" pitchFamily="65" charset="-120"/>
              </a:rPr>
              <a:t>－社會組佳作（阿藍）</a:t>
            </a:r>
          </a:p>
        </p:txBody>
      </p:sp>
      <p:sp>
        <p:nvSpPr>
          <p:cNvPr id="16" name="圓角矩形 17"/>
          <p:cNvSpPr/>
          <p:nvPr/>
        </p:nvSpPr>
        <p:spPr bwMode="auto">
          <a:xfrm>
            <a:off x="3497263" y="5948363"/>
            <a:ext cx="2733675" cy="544512"/>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a:lstStyle/>
          <a:p>
            <a:pPr eaLnBrk="1" hangingPunct="1">
              <a:lnSpc>
                <a:spcPct val="93000"/>
              </a:lnSpc>
              <a:buClr>
                <a:srgbClr val="000000"/>
              </a:buClr>
              <a:buSzPct val="100000"/>
              <a:defRPr/>
            </a:pPr>
            <a:r>
              <a:rPr kumimoji="1" lang="en-US" altLang="zh-TW" sz="1600" b="0" dirty="0">
                <a:solidFill>
                  <a:srgbClr val="000000"/>
                </a:solidFill>
                <a:latin typeface="標楷體" pitchFamily="65" charset="-120"/>
                <a:ea typeface="標楷體" pitchFamily="65" charset="-120"/>
              </a:rPr>
              <a:t>104</a:t>
            </a:r>
            <a:r>
              <a:rPr kumimoji="1" lang="zh-TW" altLang="en-US" sz="1600" b="0" dirty="0">
                <a:solidFill>
                  <a:srgbClr val="000000"/>
                </a:solidFill>
                <a:latin typeface="標楷體" pitchFamily="65" charset="-120"/>
                <a:ea typeface="標楷體" pitchFamily="65" charset="-120"/>
              </a:rPr>
              <a:t>年防制人口販運動畫宣導短片</a:t>
            </a:r>
            <a:r>
              <a:rPr kumimoji="1" lang="en-US" altLang="zh-TW" sz="1600" b="0" dirty="0">
                <a:solidFill>
                  <a:srgbClr val="000000"/>
                </a:solidFill>
                <a:latin typeface="標楷體" pitchFamily="65" charset="-120"/>
                <a:ea typeface="標楷體" pitchFamily="65" charset="-120"/>
              </a:rPr>
              <a:t>-4</a:t>
            </a:r>
            <a:r>
              <a:rPr kumimoji="1" lang="zh-TW" altLang="en-US" sz="1600" b="0" dirty="0">
                <a:solidFill>
                  <a:srgbClr val="000000"/>
                </a:solidFill>
                <a:latin typeface="標楷體" pitchFamily="65" charset="-120"/>
                <a:ea typeface="標楷體" pitchFamily="65" charset="-120"/>
              </a:rPr>
              <a:t>語發音、</a:t>
            </a:r>
            <a:r>
              <a:rPr kumimoji="1" lang="en-US" altLang="zh-TW" sz="1600" b="0" dirty="0">
                <a:solidFill>
                  <a:srgbClr val="000000"/>
                </a:solidFill>
                <a:latin typeface="標楷體" pitchFamily="65" charset="-120"/>
                <a:ea typeface="標楷體" pitchFamily="65" charset="-120"/>
              </a:rPr>
              <a:t>5</a:t>
            </a:r>
            <a:r>
              <a:rPr kumimoji="1" lang="zh-TW" altLang="en-US" sz="1600" b="0" dirty="0">
                <a:solidFill>
                  <a:srgbClr val="000000"/>
                </a:solidFill>
                <a:latin typeface="標楷體" pitchFamily="65" charset="-120"/>
                <a:ea typeface="標楷體" pitchFamily="65" charset="-120"/>
              </a:rPr>
              <a:t>國字幕</a:t>
            </a:r>
            <a:endParaRPr lang="zh-TW" altLang="en-US" sz="1600" b="0" dirty="0">
              <a:solidFill>
                <a:prstClr val="black"/>
              </a:solidFill>
              <a:latin typeface="標楷體" pitchFamily="65" charset="-120"/>
              <a:ea typeface="標楷體" pitchFamily="65" charset="-12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plus(in)">
                                      <p:cBhvr>
                                        <p:cTn id="7" dur="1000"/>
                                        <p:tgtEl>
                                          <p:spTgt spid="12"/>
                                        </p:tgtEl>
                                      </p:cBhvr>
                                    </p:animEffect>
                                  </p:childTnLst>
                                </p:cTn>
                              </p:par>
                            </p:childTnLst>
                          </p:cTn>
                        </p:par>
                        <p:par>
                          <p:cTn id="8" fill="hold">
                            <p:stCondLst>
                              <p:cond delay="1000"/>
                            </p:stCondLst>
                            <p:childTnLst>
                              <p:par>
                                <p:cTn id="9" presetID="20"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edge">
                                      <p:cBhvr>
                                        <p:cTn id="11" dur="1000"/>
                                        <p:tgtEl>
                                          <p:spTgt spid="11"/>
                                        </p:tgtEl>
                                      </p:cBhvr>
                                    </p:animEffect>
                                  </p:childTnLst>
                                </p:cTn>
                              </p:par>
                            </p:childTnLst>
                          </p:cTn>
                        </p:par>
                        <p:par>
                          <p:cTn id="12" fill="hold">
                            <p:stCondLst>
                              <p:cond delay="2000"/>
                            </p:stCondLst>
                            <p:childTnLst>
                              <p:par>
                                <p:cTn id="13" presetID="21" presetClass="entr" presetSubtype="4"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heel(4)">
                                      <p:cBhvr>
                                        <p:cTn id="15" dur="2000"/>
                                        <p:tgtEl>
                                          <p:spTgt spid="13"/>
                                        </p:tgtEl>
                                      </p:cBhvr>
                                    </p:animEffect>
                                  </p:childTnLst>
                                </p:cTn>
                              </p:par>
                            </p:childTnLst>
                          </p:cTn>
                        </p:par>
                        <p:par>
                          <p:cTn id="16" fill="hold">
                            <p:stCondLst>
                              <p:cond delay="4000"/>
                            </p:stCondLst>
                            <p:childTnLst>
                              <p:par>
                                <p:cTn id="17" presetID="42" presetClass="entr" presetSubtype="0"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1000"/>
                                        <p:tgtEl>
                                          <p:spTgt spid="15"/>
                                        </p:tgtEl>
                                      </p:cBhvr>
                                    </p:animEffect>
                                    <p:anim calcmode="lin" valueType="num">
                                      <p:cBhvr>
                                        <p:cTn id="20" dur="1000" fill="hold"/>
                                        <p:tgtEl>
                                          <p:spTgt spid="15"/>
                                        </p:tgtEl>
                                        <p:attrNameLst>
                                          <p:attrName>ppt_x</p:attrName>
                                        </p:attrNameLst>
                                      </p:cBhvr>
                                      <p:tavLst>
                                        <p:tav tm="0">
                                          <p:val>
                                            <p:strVal val="#ppt_x"/>
                                          </p:val>
                                        </p:tav>
                                        <p:tav tm="100000">
                                          <p:val>
                                            <p:strVal val="#ppt_x"/>
                                          </p:val>
                                        </p:tav>
                                      </p:tavLst>
                                    </p:anim>
                                    <p:anim calcmode="lin" valueType="num">
                                      <p:cBhvr>
                                        <p:cTn id="21" dur="1000" fill="hold"/>
                                        <p:tgtEl>
                                          <p:spTgt spid="15"/>
                                        </p:tgtEl>
                                        <p:attrNameLst>
                                          <p:attrName>ppt_y</p:attrName>
                                        </p:attrNameLst>
                                      </p:cBhvr>
                                      <p:tavLst>
                                        <p:tav tm="0">
                                          <p:val>
                                            <p:strVal val="#ppt_y+.1"/>
                                          </p:val>
                                        </p:tav>
                                        <p:tav tm="100000">
                                          <p:val>
                                            <p:strVal val="#ppt_y"/>
                                          </p:val>
                                        </p:tav>
                                      </p:tavLst>
                                    </p:anim>
                                  </p:childTnLst>
                                </p:cTn>
                              </p:par>
                            </p:childTnLst>
                          </p:cTn>
                        </p:par>
                        <p:par>
                          <p:cTn id="22" fill="hold">
                            <p:stCondLst>
                              <p:cond delay="5000"/>
                            </p:stCondLst>
                            <p:childTnLst>
                              <p:par>
                                <p:cTn id="23" presetID="42" presetClass="entr" presetSubtype="0"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1000"/>
                                        <p:tgtEl>
                                          <p:spTgt spid="16"/>
                                        </p:tgtEl>
                                      </p:cBhvr>
                                    </p:animEffect>
                                    <p:anim calcmode="lin" valueType="num">
                                      <p:cBhvr>
                                        <p:cTn id="26" dur="1000" fill="hold"/>
                                        <p:tgtEl>
                                          <p:spTgt spid="16"/>
                                        </p:tgtEl>
                                        <p:attrNameLst>
                                          <p:attrName>ppt_x</p:attrName>
                                        </p:attrNameLst>
                                      </p:cBhvr>
                                      <p:tavLst>
                                        <p:tav tm="0">
                                          <p:val>
                                            <p:strVal val="#ppt_x"/>
                                          </p:val>
                                        </p:tav>
                                        <p:tav tm="100000">
                                          <p:val>
                                            <p:strVal val="#ppt_x"/>
                                          </p:val>
                                        </p:tav>
                                      </p:tavLst>
                                    </p:anim>
                                    <p:anim calcmode="lin" valueType="num">
                                      <p:cBhvr>
                                        <p:cTn id="27" dur="1000" fill="hold"/>
                                        <p:tgtEl>
                                          <p:spTgt spid="16"/>
                                        </p:tgtEl>
                                        <p:attrNameLst>
                                          <p:attrName>ppt_y</p:attrName>
                                        </p:attrNameLst>
                                      </p:cBhvr>
                                      <p:tavLst>
                                        <p:tav tm="0">
                                          <p:val>
                                            <p:strVal val="#ppt_y+.1"/>
                                          </p:val>
                                        </p:tav>
                                        <p:tav tm="100000">
                                          <p:val>
                                            <p:strVal val="#ppt_y"/>
                                          </p:val>
                                        </p:tav>
                                      </p:tavLst>
                                    </p:anim>
                                  </p:childTnLst>
                                </p:cTn>
                              </p:par>
                            </p:childTnLst>
                          </p:cTn>
                        </p:par>
                        <p:par>
                          <p:cTn id="28" fill="hold">
                            <p:stCondLst>
                              <p:cond delay="6000"/>
                            </p:stCondLst>
                            <p:childTnLst>
                              <p:par>
                                <p:cTn id="29" presetID="42"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rgbClr val="F9FCF7"/>
            </a:gs>
            <a:gs pos="74001">
              <a:srgbClr val="C9E3B3"/>
            </a:gs>
            <a:gs pos="83000">
              <a:srgbClr val="C9E3B3"/>
            </a:gs>
            <a:gs pos="100000">
              <a:srgbClr val="DBECCD"/>
            </a:gs>
          </a:gsLst>
          <a:lin ang="5400000" scaled="1"/>
        </a:gradFill>
        <a:effectLst/>
      </p:bgPr>
    </p:bg>
    <p:spTree>
      <p:nvGrpSpPr>
        <p:cNvPr id="1" name=""/>
        <p:cNvGrpSpPr/>
        <p:nvPr/>
      </p:nvGrpSpPr>
      <p:grpSpPr>
        <a:xfrm>
          <a:off x="0" y="0"/>
          <a:ext cx="0" cy="0"/>
          <a:chOff x="0" y="0"/>
          <a:chExt cx="0" cy="0"/>
        </a:xfrm>
      </p:grpSpPr>
      <p:sp>
        <p:nvSpPr>
          <p:cNvPr id="44034" name="Rectangle 5"/>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numCol="1" anchorCtr="0" compatLnSpc="1">
            <a:prstTxWarp prst="textNoShape">
              <a:avLst/>
            </a:prstTxWarp>
          </a:bodyPr>
          <a:lstStyle>
            <a:lvl1pPr>
              <a:lnSpc>
                <a:spcPct val="120000"/>
              </a:lnSpc>
              <a:spcBef>
                <a:spcPts val="10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9pPr>
          </a:lstStyle>
          <a:p>
            <a:pPr>
              <a:lnSpc>
                <a:spcPct val="100000"/>
              </a:lnSpc>
              <a:spcBef>
                <a:spcPct val="0"/>
              </a:spcBef>
              <a:buClr>
                <a:srgbClr val="000000"/>
              </a:buClr>
              <a:buFont typeface="Arial" panose="020B0604020202020204" pitchFamily="34" charset="0"/>
              <a:buNone/>
            </a:pPr>
            <a:fld id="{307E1678-BA93-4F53-833C-C070A4E77AA4}" type="slidenum">
              <a:rPr lang="en-GB" altLang="zh-TW" smtClean="0">
                <a:solidFill>
                  <a:srgbClr val="000000"/>
                </a:solidFill>
                <a:latin typeface="標楷體" panose="03000509000000000000" pitchFamily="65" charset="-120"/>
              </a:rPr>
              <a:pPr>
                <a:lnSpc>
                  <a:spcPct val="100000"/>
                </a:lnSpc>
                <a:spcBef>
                  <a:spcPct val="0"/>
                </a:spcBef>
                <a:buClr>
                  <a:srgbClr val="000000"/>
                </a:buClr>
                <a:buFont typeface="Arial" panose="020B0604020202020204" pitchFamily="34" charset="0"/>
                <a:buNone/>
              </a:pPr>
              <a:t>11</a:t>
            </a:fld>
            <a:endParaRPr lang="en-GB" altLang="zh-TW" smtClean="0">
              <a:solidFill>
                <a:srgbClr val="000000"/>
              </a:solidFill>
              <a:latin typeface="標楷體" panose="03000509000000000000" pitchFamily="65" charset="-120"/>
            </a:endParaRPr>
          </a:p>
        </p:txBody>
      </p:sp>
      <p:sp>
        <p:nvSpPr>
          <p:cNvPr id="44035" name="Text Box 2"/>
          <p:cNvSpPr txBox="1">
            <a:spLocks noChangeArrowheads="1"/>
          </p:cNvSpPr>
          <p:nvPr/>
        </p:nvSpPr>
        <p:spPr bwMode="auto">
          <a:xfrm>
            <a:off x="468313" y="908050"/>
            <a:ext cx="82296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spAutoFit/>
          </a:bodyPr>
          <a:lstStyle>
            <a:lvl1pPr marL="341313" indent="-341313">
              <a:lnSpc>
                <a:spcPct val="120000"/>
              </a:lnSpc>
              <a:spcBef>
                <a:spcPts val="10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9pPr>
          </a:lstStyle>
          <a:p>
            <a:pPr eaLnBrk="1" hangingPunct="1">
              <a:lnSpc>
                <a:spcPct val="100000"/>
              </a:lnSpc>
              <a:spcBef>
                <a:spcPts val="750"/>
              </a:spcBef>
              <a:buClr>
                <a:srgbClr val="330066"/>
              </a:buClr>
              <a:buSzPct val="70000"/>
              <a:buFont typeface="Wingdings" panose="05000000000000000000" pitchFamily="2" charset="2"/>
              <a:buNone/>
            </a:pPr>
            <a:endParaRPr kumimoji="0" lang="zh-TW" altLang="en-GB" sz="3200" b="1">
              <a:solidFill>
                <a:srgbClr val="000000"/>
              </a:solidFill>
              <a:latin typeface="Arial" panose="020B0604020202020204" pitchFamily="34" charset="0"/>
              <a:ea typeface="標楷體" panose="03000509000000000000" pitchFamily="65" charset="-120"/>
            </a:endParaRPr>
          </a:p>
        </p:txBody>
      </p:sp>
      <p:sp>
        <p:nvSpPr>
          <p:cNvPr id="44036" name="Text Box 7"/>
          <p:cNvSpPr txBox="1">
            <a:spLocks noChangeArrowheads="1"/>
          </p:cNvSpPr>
          <p:nvPr/>
        </p:nvSpPr>
        <p:spPr bwMode="auto">
          <a:xfrm>
            <a:off x="357189" y="857250"/>
            <a:ext cx="8034594" cy="2725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a:spAutoFit/>
          </a:bodyPr>
          <a:lstStyle>
            <a:lvl1pPr marL="342900" indent="-342900">
              <a:lnSpc>
                <a:spcPct val="120000"/>
              </a:lnSpc>
              <a:spcBef>
                <a:spcPts val="10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9pPr>
          </a:lstStyle>
          <a:p>
            <a:pPr eaLnBrk="1" hangingPunct="1">
              <a:lnSpc>
                <a:spcPct val="93000"/>
              </a:lnSpc>
              <a:spcBef>
                <a:spcPct val="0"/>
              </a:spcBef>
              <a:buClr>
                <a:srgbClr val="000000"/>
              </a:buClr>
              <a:buFont typeface="Arial" panose="020B0604020202020204" pitchFamily="34" charset="0"/>
              <a:buNone/>
            </a:pPr>
            <a:r>
              <a:rPr kumimoji="0" lang="en-GB" altLang="zh-TW" sz="3600" b="1" dirty="0">
                <a:solidFill>
                  <a:srgbClr val="4BCAAD"/>
                </a:solidFill>
                <a:latin typeface="標楷體" panose="03000509000000000000" pitchFamily="65" charset="-120"/>
                <a:ea typeface="標楷體" panose="03000509000000000000" pitchFamily="65" charset="-120"/>
              </a:rPr>
              <a:t> </a:t>
            </a:r>
            <a:r>
              <a:rPr kumimoji="0" lang="en-US" altLang="zh-TW" sz="3200" b="1" dirty="0">
                <a:solidFill>
                  <a:srgbClr val="008000"/>
                </a:solidFill>
                <a:latin typeface="標楷體" panose="03000509000000000000" pitchFamily="65" charset="-120"/>
                <a:ea typeface="標楷體" panose="03000509000000000000" pitchFamily="65" charset="-120"/>
              </a:rPr>
              <a:t>2</a:t>
            </a:r>
            <a:r>
              <a:rPr kumimoji="0" lang="zh-TW" altLang="en-US" sz="3200" b="1" dirty="0">
                <a:solidFill>
                  <a:srgbClr val="008000"/>
                </a:solidFill>
                <a:latin typeface="標楷體" panose="03000509000000000000" pitchFamily="65" charset="-120"/>
                <a:ea typeface="標楷體" panose="03000509000000000000" pitchFamily="65" charset="-120"/>
              </a:rPr>
              <a:t>、</a:t>
            </a:r>
            <a:r>
              <a:rPr kumimoji="0" lang="zh-TW" altLang="en-GB" sz="3200" b="1" dirty="0">
                <a:solidFill>
                  <a:srgbClr val="008000"/>
                </a:solidFill>
                <a:latin typeface="標楷體" panose="03000509000000000000" pitchFamily="65" charset="-120"/>
                <a:ea typeface="標楷體" panose="03000509000000000000" pitchFamily="65" charset="-120"/>
              </a:rPr>
              <a:t>跨部會教育訓練：</a:t>
            </a:r>
          </a:p>
          <a:p>
            <a:pPr marL="892175" indent="-892175" algn="just" eaLnBrk="1" hangingPunct="1">
              <a:lnSpc>
                <a:spcPct val="93000"/>
              </a:lnSpc>
              <a:spcBef>
                <a:spcPct val="0"/>
              </a:spcBef>
              <a:buClr>
                <a:srgbClr val="000000"/>
              </a:buClr>
              <a:buFont typeface="Arial" panose="020B0604020202020204" pitchFamily="34" charset="0"/>
              <a:buNone/>
            </a:pPr>
            <a:r>
              <a:rPr kumimoji="0" lang="zh-TW" altLang="en-GB" sz="3600" b="1" dirty="0">
                <a:solidFill>
                  <a:srgbClr val="000000"/>
                </a:solidFill>
                <a:latin typeface="標楷體" panose="03000509000000000000" pitchFamily="65" charset="-120"/>
                <a:ea typeface="標楷體" panose="03000509000000000000" pitchFamily="65" charset="-120"/>
              </a:rPr>
              <a:t>    </a:t>
            </a:r>
            <a:r>
              <a:rPr kumimoji="0" lang="zh-TW" altLang="en-US" sz="2800" dirty="0">
                <a:solidFill>
                  <a:srgbClr val="000000"/>
                </a:solidFill>
                <a:latin typeface="標楷體" panose="03000509000000000000" pitchFamily="65" charset="-120"/>
                <a:ea typeface="標楷體" panose="03000509000000000000" pitchFamily="65" charset="-120"/>
              </a:rPr>
              <a:t>移民署</a:t>
            </a:r>
            <a:r>
              <a:rPr kumimoji="0" lang="zh-TW" altLang="en-GB" sz="2800" dirty="0">
                <a:solidFill>
                  <a:srgbClr val="000000"/>
                </a:solidFill>
                <a:latin typeface="標楷體" panose="03000509000000000000" pitchFamily="65" charset="-120"/>
                <a:ea typeface="標楷體" panose="03000509000000000000" pitchFamily="65" charset="-120"/>
              </a:rPr>
              <a:t>辦理</a:t>
            </a:r>
            <a:r>
              <a:rPr kumimoji="0" lang="zh-TW" altLang="en-US" sz="2800" dirty="0">
                <a:solidFill>
                  <a:srgbClr val="000000"/>
                </a:solidFill>
                <a:latin typeface="標楷體" panose="03000509000000000000" pitchFamily="65" charset="-120"/>
                <a:ea typeface="標楷體" panose="03000509000000000000" pitchFamily="65" charset="-120"/>
              </a:rPr>
              <a:t>防制人口販運通識教育訓練、防制人口販運諮詢網絡窗口進階研習及防制人口販運國際工作坊等研習訓練。另各部會分別於</a:t>
            </a:r>
            <a:r>
              <a:rPr kumimoji="0" lang="zh-TW" altLang="en-GB" sz="2800" dirty="0">
                <a:solidFill>
                  <a:srgbClr val="000000"/>
                </a:solidFill>
                <a:latin typeface="標楷體" panose="03000509000000000000" pitchFamily="65" charset="-120"/>
                <a:ea typeface="標楷體" panose="03000509000000000000" pitchFamily="65" charset="-120"/>
              </a:rPr>
              <a:t>專業領域訓練中</a:t>
            </a:r>
            <a:r>
              <a:rPr kumimoji="0" lang="zh-TW" altLang="en-US" sz="2800" dirty="0">
                <a:solidFill>
                  <a:srgbClr val="000000"/>
                </a:solidFill>
                <a:latin typeface="標楷體" panose="03000509000000000000" pitchFamily="65" charset="-120"/>
                <a:ea typeface="標楷體" panose="03000509000000000000" pitchFamily="65" charset="-120"/>
              </a:rPr>
              <a:t>，</a:t>
            </a:r>
            <a:r>
              <a:rPr kumimoji="0" lang="zh-TW" altLang="en-GB" sz="2800" dirty="0">
                <a:solidFill>
                  <a:srgbClr val="000000"/>
                </a:solidFill>
                <a:latin typeface="標楷體" panose="03000509000000000000" pitchFamily="65" charset="-120"/>
                <a:ea typeface="標楷體" panose="03000509000000000000" pitchFamily="65" charset="-120"/>
              </a:rPr>
              <a:t>安排防制人口販運相關課程。</a:t>
            </a:r>
          </a:p>
        </p:txBody>
      </p:sp>
      <p:sp>
        <p:nvSpPr>
          <p:cNvPr id="44037" name="Text Box 2"/>
          <p:cNvSpPr txBox="1">
            <a:spLocks noChangeArrowheads="1"/>
          </p:cNvSpPr>
          <p:nvPr/>
        </p:nvSpPr>
        <p:spPr bwMode="auto">
          <a:xfrm>
            <a:off x="307341" y="199644"/>
            <a:ext cx="3200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spAutoFit/>
          </a:bodyPr>
          <a:lstStyle>
            <a:lvl1pPr marL="341313" indent="-341313">
              <a:lnSpc>
                <a:spcPct val="120000"/>
              </a:lnSpc>
              <a:spcBef>
                <a:spcPts val="10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9pPr>
          </a:lstStyle>
          <a:p>
            <a:pPr eaLnBrk="1" hangingPunct="1">
              <a:lnSpc>
                <a:spcPct val="100000"/>
              </a:lnSpc>
              <a:spcBef>
                <a:spcPts val="750"/>
              </a:spcBef>
              <a:buClr>
                <a:srgbClr val="330066"/>
              </a:buClr>
              <a:buSzPct val="70000"/>
              <a:buFont typeface="Wingdings" panose="05000000000000000000" pitchFamily="2" charset="2"/>
              <a:buNone/>
            </a:pPr>
            <a:r>
              <a:rPr kumimoji="0" lang="en-US" altLang="zh-TW" sz="3200" b="1" dirty="0" smtClean="0">
                <a:solidFill>
                  <a:srgbClr val="CC0000"/>
                </a:solidFill>
                <a:latin typeface="Arial" panose="020B0604020202020204" pitchFamily="34" charset="0"/>
                <a:ea typeface="標楷體" panose="03000509000000000000" pitchFamily="65" charset="-120"/>
              </a:rPr>
              <a:t>(</a:t>
            </a:r>
            <a:r>
              <a:rPr kumimoji="0" lang="zh-TW" altLang="en-US" sz="3200" b="1" dirty="0">
                <a:solidFill>
                  <a:srgbClr val="CC0000"/>
                </a:solidFill>
                <a:latin typeface="Arial" panose="020B0604020202020204" pitchFamily="34" charset="0"/>
                <a:ea typeface="標楷體" panose="03000509000000000000" pitchFamily="65" charset="-120"/>
              </a:rPr>
              <a:t>二</a:t>
            </a:r>
            <a:r>
              <a:rPr kumimoji="0" lang="en-US" altLang="zh-TW" sz="3200" b="1" dirty="0" smtClean="0">
                <a:solidFill>
                  <a:srgbClr val="CC0000"/>
                </a:solidFill>
                <a:latin typeface="Arial" panose="020B0604020202020204" pitchFamily="34" charset="0"/>
                <a:ea typeface="標楷體" panose="03000509000000000000" pitchFamily="65" charset="-120"/>
              </a:rPr>
              <a:t>)</a:t>
            </a:r>
            <a:r>
              <a:rPr kumimoji="0" lang="zh-TW" altLang="en-GB" sz="3200" b="1" dirty="0" smtClean="0">
                <a:solidFill>
                  <a:srgbClr val="CC0000"/>
                </a:solidFill>
                <a:latin typeface="Arial" panose="020B0604020202020204" pitchFamily="34" charset="0"/>
                <a:ea typeface="標楷體" panose="03000509000000000000" pitchFamily="65" charset="-120"/>
              </a:rPr>
              <a:t>預防</a:t>
            </a:r>
            <a:r>
              <a:rPr kumimoji="0" lang="en-US" altLang="zh-TW" sz="3200" b="1" dirty="0">
                <a:solidFill>
                  <a:srgbClr val="CC0000"/>
                </a:solidFill>
                <a:latin typeface="Arial" panose="020B0604020202020204" pitchFamily="34" charset="0"/>
                <a:ea typeface="標楷體" panose="03000509000000000000" pitchFamily="65" charset="-120"/>
              </a:rPr>
              <a:t>(</a:t>
            </a:r>
            <a:r>
              <a:rPr kumimoji="0" lang="zh-TW" altLang="en-US" sz="3200" b="1" dirty="0">
                <a:solidFill>
                  <a:srgbClr val="CC0000"/>
                </a:solidFill>
                <a:latin typeface="Arial" panose="020B0604020202020204" pitchFamily="34" charset="0"/>
                <a:ea typeface="標楷體" panose="03000509000000000000" pitchFamily="65" charset="-120"/>
              </a:rPr>
              <a:t>續</a:t>
            </a:r>
            <a:r>
              <a:rPr kumimoji="0" lang="en-US" altLang="zh-TW" sz="3200" b="1" dirty="0">
                <a:solidFill>
                  <a:srgbClr val="CC0000"/>
                </a:solidFill>
                <a:latin typeface="Arial" panose="020B0604020202020204" pitchFamily="34" charset="0"/>
                <a:ea typeface="標楷體" panose="03000509000000000000" pitchFamily="65" charset="-120"/>
              </a:rPr>
              <a:t>)</a:t>
            </a:r>
            <a:endParaRPr kumimoji="0" lang="zh-TW" altLang="en-GB" sz="3200" b="1" dirty="0">
              <a:solidFill>
                <a:srgbClr val="CC0000"/>
              </a:solidFill>
              <a:latin typeface="Arial" panose="020B0604020202020204" pitchFamily="34" charset="0"/>
              <a:ea typeface="標楷體" panose="03000509000000000000" pitchFamily="65" charset="-120"/>
            </a:endParaRPr>
          </a:p>
        </p:txBody>
      </p:sp>
      <p:pic>
        <p:nvPicPr>
          <p:cNvPr id="44038" name="圖片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639" y="3690194"/>
            <a:ext cx="3816474" cy="283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圖片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88023" y="3695170"/>
            <a:ext cx="3603759" cy="2830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rgbClr val="F9FCF7"/>
            </a:gs>
            <a:gs pos="74001">
              <a:srgbClr val="C9E3B3"/>
            </a:gs>
            <a:gs pos="83000">
              <a:srgbClr val="C9E3B3"/>
            </a:gs>
            <a:gs pos="100000">
              <a:srgbClr val="DBECCD"/>
            </a:gs>
          </a:gsLst>
          <a:lin ang="5400000" scaled="1"/>
        </a:gradFill>
        <a:effectLst/>
      </p:bgPr>
    </p:bg>
    <p:spTree>
      <p:nvGrpSpPr>
        <p:cNvPr id="1" name=""/>
        <p:cNvGrpSpPr/>
        <p:nvPr/>
      </p:nvGrpSpPr>
      <p:grpSpPr>
        <a:xfrm>
          <a:off x="0" y="0"/>
          <a:ext cx="0" cy="0"/>
          <a:chOff x="0" y="0"/>
          <a:chExt cx="0" cy="0"/>
        </a:xfrm>
      </p:grpSpPr>
      <p:sp>
        <p:nvSpPr>
          <p:cNvPr id="37890" name="Text Box 2"/>
          <p:cNvSpPr txBox="1">
            <a:spLocks noChangeArrowheads="1"/>
          </p:cNvSpPr>
          <p:nvPr/>
        </p:nvSpPr>
        <p:spPr bwMode="auto">
          <a:xfrm>
            <a:off x="100013" y="188640"/>
            <a:ext cx="8535987" cy="1733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spAutoFit/>
          </a:bodyPr>
          <a:lstStyle>
            <a:lvl1pPr marL="725488" indent="-725488">
              <a:lnSpc>
                <a:spcPct val="120000"/>
              </a:lnSpc>
              <a:spcBef>
                <a:spcPts val="10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9pPr>
          </a:lstStyle>
          <a:p>
            <a:pPr eaLnBrk="1" hangingPunct="1">
              <a:lnSpc>
                <a:spcPct val="100000"/>
              </a:lnSpc>
              <a:spcBef>
                <a:spcPts val="800"/>
              </a:spcBef>
              <a:buClr>
                <a:srgbClr val="330066"/>
              </a:buClr>
              <a:buSzPct val="70000"/>
              <a:buFont typeface="Wingdings" panose="05000000000000000000" pitchFamily="2" charset="2"/>
              <a:buNone/>
            </a:pPr>
            <a:r>
              <a:rPr kumimoji="0" lang="en-US" altLang="zh-TW" sz="3600" b="1" dirty="0" smtClean="0">
                <a:solidFill>
                  <a:srgbClr val="CC0000"/>
                </a:solidFill>
                <a:latin typeface="Arial" panose="020B0604020202020204" pitchFamily="34" charset="0"/>
                <a:ea typeface="標楷體" panose="03000509000000000000" pitchFamily="65" charset="-120"/>
              </a:rPr>
              <a:t>(</a:t>
            </a:r>
            <a:r>
              <a:rPr kumimoji="0" lang="zh-TW" altLang="en-US" sz="3600" b="1" dirty="0">
                <a:solidFill>
                  <a:srgbClr val="CC0000"/>
                </a:solidFill>
                <a:latin typeface="Arial" panose="020B0604020202020204" pitchFamily="34" charset="0"/>
                <a:ea typeface="標楷體" panose="03000509000000000000" pitchFamily="65" charset="-120"/>
              </a:rPr>
              <a:t>三</a:t>
            </a:r>
            <a:r>
              <a:rPr kumimoji="0" lang="en-US" altLang="zh-TW" sz="3600" b="1" dirty="0" smtClean="0">
                <a:solidFill>
                  <a:srgbClr val="CC0000"/>
                </a:solidFill>
                <a:latin typeface="Arial" panose="020B0604020202020204" pitchFamily="34" charset="0"/>
                <a:ea typeface="標楷體" panose="03000509000000000000" pitchFamily="65" charset="-120"/>
              </a:rPr>
              <a:t>)</a:t>
            </a:r>
            <a:r>
              <a:rPr kumimoji="0" lang="zh-TW" altLang="en-GB" sz="3600" b="1" dirty="0" smtClean="0">
                <a:solidFill>
                  <a:srgbClr val="CC0000"/>
                </a:solidFill>
                <a:latin typeface="Arial" panose="020B0604020202020204" pitchFamily="34" charset="0"/>
                <a:ea typeface="標楷體" panose="03000509000000000000" pitchFamily="65" charset="-120"/>
              </a:rPr>
              <a:t>查緝</a:t>
            </a:r>
            <a:r>
              <a:rPr kumimoji="0" lang="zh-TW" altLang="en-GB" sz="3600" b="1" dirty="0">
                <a:solidFill>
                  <a:srgbClr val="CC0000"/>
                </a:solidFill>
                <a:latin typeface="Arial" panose="020B0604020202020204" pitchFamily="34" charset="0"/>
                <a:ea typeface="標楷體" panose="03000509000000000000" pitchFamily="65" charset="-120"/>
              </a:rPr>
              <a:t>及起訴</a:t>
            </a:r>
          </a:p>
          <a:p>
            <a:pPr marL="1258888" indent="-990600" algn="just" eaLnBrk="1" hangingPunct="1">
              <a:lnSpc>
                <a:spcPct val="100000"/>
              </a:lnSpc>
              <a:spcBef>
                <a:spcPts val="800"/>
              </a:spcBef>
              <a:buClr>
                <a:srgbClr val="330066"/>
              </a:buClr>
              <a:buSzPct val="70000"/>
              <a:buFont typeface="Wingdings" panose="05000000000000000000" pitchFamily="2" charset="2"/>
              <a:buNone/>
            </a:pPr>
            <a:r>
              <a:rPr kumimoji="0" lang="en-GB" altLang="zh-TW" sz="2400" b="1" dirty="0">
                <a:solidFill>
                  <a:srgbClr val="4BCAAD"/>
                </a:solidFill>
                <a:latin typeface="標楷體" panose="03000509000000000000" pitchFamily="65" charset="-120"/>
                <a:ea typeface="標楷體" panose="03000509000000000000" pitchFamily="65" charset="-120"/>
              </a:rPr>
              <a:t>  </a:t>
            </a:r>
            <a:r>
              <a:rPr kumimoji="0" lang="en-US" altLang="zh-TW" sz="3200" b="1" dirty="0">
                <a:solidFill>
                  <a:srgbClr val="008000"/>
                </a:solidFill>
                <a:latin typeface="標楷體" panose="03000509000000000000" pitchFamily="65" charset="-120"/>
                <a:ea typeface="標楷體" panose="03000509000000000000" pitchFamily="65" charset="-120"/>
              </a:rPr>
              <a:t>1</a:t>
            </a:r>
            <a:r>
              <a:rPr kumimoji="0" lang="zh-TW" altLang="en-US" sz="3200" b="1" dirty="0">
                <a:solidFill>
                  <a:srgbClr val="008000"/>
                </a:solidFill>
                <a:latin typeface="標楷體" panose="03000509000000000000" pitchFamily="65" charset="-120"/>
                <a:ea typeface="標楷體" panose="03000509000000000000" pitchFamily="65" charset="-120"/>
              </a:rPr>
              <a:t>、各司法警察機關</a:t>
            </a:r>
            <a:r>
              <a:rPr kumimoji="0" lang="en-US" altLang="zh-TW" sz="3200" b="1" dirty="0">
                <a:solidFill>
                  <a:srgbClr val="008000"/>
                </a:solidFill>
                <a:latin typeface="標楷體" panose="03000509000000000000" pitchFamily="65" charset="-120"/>
                <a:ea typeface="標楷體" panose="03000509000000000000" pitchFamily="65" charset="-120"/>
              </a:rPr>
              <a:t>103</a:t>
            </a:r>
            <a:r>
              <a:rPr kumimoji="0" lang="zh-TW" altLang="en-US" sz="3200" b="1" dirty="0">
                <a:solidFill>
                  <a:srgbClr val="008000"/>
                </a:solidFill>
                <a:latin typeface="標楷體" panose="03000509000000000000" pitchFamily="65" charset="-120"/>
                <a:ea typeface="標楷體" panose="03000509000000000000" pitchFamily="65" charset="-120"/>
              </a:rPr>
              <a:t>年至</a:t>
            </a:r>
            <a:r>
              <a:rPr kumimoji="0" lang="en-US" altLang="zh-TW" sz="3200" b="1" dirty="0">
                <a:solidFill>
                  <a:srgbClr val="008000"/>
                </a:solidFill>
                <a:latin typeface="標楷體" panose="03000509000000000000" pitchFamily="65" charset="-120"/>
                <a:ea typeface="標楷體" panose="03000509000000000000" pitchFamily="65" charset="-120"/>
              </a:rPr>
              <a:t>105</a:t>
            </a:r>
            <a:r>
              <a:rPr kumimoji="0" lang="zh-TW" altLang="en-US" sz="3200" b="1" dirty="0">
                <a:solidFill>
                  <a:srgbClr val="008000"/>
                </a:solidFill>
                <a:latin typeface="標楷體" panose="03000509000000000000" pitchFamily="65" charset="-120"/>
                <a:ea typeface="標楷體" panose="03000509000000000000" pitchFamily="65" charset="-120"/>
              </a:rPr>
              <a:t>年查緝人口販運案件</a:t>
            </a:r>
            <a:r>
              <a:rPr kumimoji="0" lang="zh-TW" altLang="en-US" sz="3200" b="1" dirty="0" smtClean="0">
                <a:solidFill>
                  <a:srgbClr val="008000"/>
                </a:solidFill>
                <a:latin typeface="標楷體" panose="03000509000000000000" pitchFamily="65" charset="-120"/>
                <a:ea typeface="標楷體" panose="03000509000000000000" pitchFamily="65" charset="-120"/>
              </a:rPr>
              <a:t>統計</a:t>
            </a:r>
            <a:endParaRPr kumimoji="0" lang="zh-TW" altLang="en-GB" sz="3200" b="1" dirty="0">
              <a:solidFill>
                <a:srgbClr val="008000"/>
              </a:solidFill>
              <a:latin typeface="標楷體" panose="03000509000000000000" pitchFamily="65" charset="-120"/>
              <a:ea typeface="標楷體" panose="03000509000000000000" pitchFamily="65" charset="-120"/>
            </a:endParaRPr>
          </a:p>
        </p:txBody>
      </p:sp>
      <p:graphicFrame>
        <p:nvGraphicFramePr>
          <p:cNvPr id="73825" name="Group 97"/>
          <p:cNvGraphicFramePr>
            <a:graphicFrameLocks noGrp="1"/>
          </p:cNvGraphicFramePr>
          <p:nvPr>
            <p:extLst>
              <p:ext uri="{D42A27DB-BD31-4B8C-83A1-F6EECF244321}">
                <p14:modId xmlns:p14="http://schemas.microsoft.com/office/powerpoint/2010/main" val="1310711755"/>
              </p:ext>
            </p:extLst>
          </p:nvPr>
        </p:nvGraphicFramePr>
        <p:xfrm>
          <a:off x="285748" y="2205038"/>
          <a:ext cx="8606731" cy="4032252"/>
        </p:xfrm>
        <a:graphic>
          <a:graphicData uri="http://schemas.openxmlformats.org/drawingml/2006/table">
            <a:tbl>
              <a:tblPr/>
              <a:tblGrid>
                <a:gridCol w="2181667"/>
                <a:gridCol w="713176"/>
                <a:gridCol w="714796"/>
                <a:gridCol w="713176"/>
                <a:gridCol w="714796"/>
                <a:gridCol w="713176"/>
                <a:gridCol w="714796"/>
                <a:gridCol w="713176"/>
                <a:gridCol w="714796"/>
                <a:gridCol w="713176"/>
              </a:tblGrid>
              <a:tr h="441727">
                <a:tc rowSpan="3">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l"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zh-TW" altLang="en-US"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       </a:t>
                      </a:r>
                      <a:r>
                        <a:rPr kumimoji="0" lang="zh-TW" altLang="en-GB"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類型</a:t>
                      </a:r>
                      <a:endParaRPr kumimoji="0" lang="en-US" altLang="zh-TW"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p>
                      <a:pPr marL="0" marR="0" lvl="0" indent="0" algn="l"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zh-TW" altLang="en-US"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       </a:t>
                      </a:r>
                      <a:r>
                        <a:rPr kumimoji="0" lang="zh-TW" altLang="en-GB"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年度</a:t>
                      </a:r>
                      <a:endParaRPr kumimoji="0" lang="en-US" altLang="zh-TW"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p>
                      <a:pPr marL="0" marR="0" lvl="0" indent="0" algn="l"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zh-TW" altLang="en-US"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       </a:t>
                      </a:r>
                      <a:r>
                        <a:rPr kumimoji="0" lang="zh-TW" altLang="en-GB"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件數    </a:t>
                      </a:r>
                    </a:p>
                    <a:p>
                      <a:pPr marL="0" marR="0" lvl="0" indent="0" algn="l"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zh-TW" altLang="en-GB"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       </a:t>
                      </a:r>
                      <a:r>
                        <a:rPr kumimoji="0" lang="en-GB" altLang="zh-TW"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    </a:t>
                      </a:r>
                    </a:p>
                    <a:p>
                      <a:pPr marL="0" marR="0" lvl="0" indent="0" algn="l"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zh-TW" altLang="en-GB"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  機關別</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l"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zh-TW" altLang="en-GB"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 查緝件數</a:t>
                      </a:r>
                      <a:endParaRPr kumimoji="0" lang="zh-TW" altLang="en-GB" sz="2200" b="0" i="0" u="none" strike="noStrike" cap="none" normalizeH="0" baseline="0" dirty="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hMerge="1">
                  <a:txBody>
                    <a:bodyPr/>
                    <a:lstStyle/>
                    <a:p>
                      <a:endParaRPr lang="zh-TW" altLang="en-US"/>
                    </a:p>
                  </a:txBody>
                  <a:tcPr/>
                </a:tc>
                <a:tc gridSpan="6">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zh-TW" altLang="en-GB" sz="2200" b="0" i="0" u="none" strike="noStrike" cap="none" normalizeH="0" baseline="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案件類型件數</a:t>
                      </a:r>
                      <a:endParaRPr kumimoji="0" lang="zh-TW" altLang="en-GB" sz="22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441727">
                <a:tc vMerge="1">
                  <a:txBody>
                    <a:bodyPr/>
                    <a:lstStyle/>
                    <a:p>
                      <a:endParaRPr lang="zh-TW" altLang="en-US"/>
                    </a:p>
                  </a:txBody>
                  <a:tcPr/>
                </a:tc>
                <a:tc rowSpan="2">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103</a:t>
                      </a:r>
                    </a:p>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zh-TW" altLang="en-US"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年</a:t>
                      </a:r>
                      <a:endParaRPr kumimoji="0" lang="zh-TW" altLang="en-GB"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104</a:t>
                      </a:r>
                    </a:p>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zh-TW" altLang="en-US"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年</a:t>
                      </a:r>
                      <a:endParaRPr kumimoji="0" lang="zh-TW" altLang="en-GB"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105</a:t>
                      </a:r>
                    </a:p>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zh-TW" altLang="en-US"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年</a:t>
                      </a:r>
                    </a:p>
                  </a:txBody>
                  <a:tcP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zh-TW" altLang="en-GB" sz="2200" b="0" i="0" u="none" strike="noStrike" cap="none" normalizeH="0" baseline="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勞力剝削</a:t>
                      </a:r>
                      <a:endParaRPr kumimoji="0" lang="zh-TW" altLang="en-GB" sz="22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hMerge="1">
                  <a:txBody>
                    <a:bodyPr/>
                    <a:lstStyle/>
                    <a:p>
                      <a:endParaRPr lang="zh-TW" altLang="en-US"/>
                    </a:p>
                  </a:txBody>
                  <a:tcPr/>
                </a:tc>
                <a:tc gridSpan="3">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zh-TW" altLang="en-GB" sz="2200" b="0" i="0" u="none" strike="noStrike" cap="none" normalizeH="0" baseline="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性剝削</a:t>
                      </a:r>
                      <a:endParaRPr kumimoji="0" lang="en-GB" altLang="zh-TW" sz="22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hMerge="1">
                  <a:txBody>
                    <a:bodyPr/>
                    <a:lstStyle/>
                    <a:p>
                      <a:endParaRPr lang="zh-TW" altLang="en-US"/>
                    </a:p>
                  </a:txBody>
                  <a:tcPr/>
                </a:tc>
              </a:tr>
              <a:tr h="924496">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103</a:t>
                      </a:r>
                      <a:r>
                        <a:rPr kumimoji="0" lang="zh-TW" altLang="en-GB"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年</a:t>
                      </a:r>
                      <a:endParaRPr kumimoji="0" lang="zh-TW" altLang="en-GB" sz="2200" b="0" i="0" u="none" strike="noStrike" cap="none" normalizeH="0" baseline="0" dirty="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GB" altLang="zh-TW"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10</a:t>
                      </a:r>
                      <a:r>
                        <a:rPr kumimoji="0" lang="en-US" altLang="zh-TW"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4</a:t>
                      </a:r>
                      <a:r>
                        <a:rPr kumimoji="0" lang="zh-TW" altLang="en-GB"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年</a:t>
                      </a:r>
                      <a:endParaRPr kumimoji="0" lang="zh-TW" altLang="en-GB" sz="2200" b="0" i="0" u="none" strike="noStrike" cap="none" normalizeH="0" baseline="0" dirty="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105</a:t>
                      </a:r>
                    </a:p>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zh-TW" altLang="en-US"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年</a:t>
                      </a:r>
                    </a:p>
                  </a:txBody>
                  <a:tcP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103</a:t>
                      </a:r>
                      <a:r>
                        <a:rPr kumimoji="0" lang="zh-TW" altLang="en-GB"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年</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GB"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10</a:t>
                      </a: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4</a:t>
                      </a:r>
                      <a:r>
                        <a:rPr kumimoji="0" lang="zh-TW" altLang="en-GB"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年</a:t>
                      </a:r>
                    </a:p>
                  </a:txBody>
                  <a:tcP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105</a:t>
                      </a:r>
                    </a:p>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zh-TW" altLang="en-US"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年</a:t>
                      </a:r>
                    </a:p>
                  </a:txBody>
                  <a:tcP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41727">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l"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zh-TW" altLang="en-GB" sz="2200" b="0" i="0" u="none" strike="noStrike" cap="none" normalizeH="0" baseline="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內政部警政署</a:t>
                      </a:r>
                      <a:endParaRPr kumimoji="0" lang="zh-TW" altLang="en-GB" sz="22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106</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108</a:t>
                      </a:r>
                    </a:p>
                  </a:txBody>
                  <a:tcPr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94</a:t>
                      </a:r>
                      <a:endParaRPr kumimoji="0" lang="zh-TW" altLang="en-US"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37</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26</a:t>
                      </a:r>
                    </a:p>
                  </a:txBody>
                  <a:tcPr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18</a:t>
                      </a:r>
                      <a:endParaRPr kumimoji="0" lang="zh-TW" altLang="en-US"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69</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82</a:t>
                      </a:r>
                    </a:p>
                  </a:txBody>
                  <a:tcPr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76</a:t>
                      </a:r>
                      <a:endParaRPr kumimoji="0" lang="zh-TW" altLang="en-US"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394">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l"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zh-TW" altLang="en-GB" sz="2200" b="0" i="0" u="none" strike="noStrike" cap="none" normalizeH="0" baseline="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內政部移民署</a:t>
                      </a:r>
                      <a:endParaRPr kumimoji="0" lang="zh-TW" altLang="en-GB" sz="22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19</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23</a:t>
                      </a:r>
                    </a:p>
                  </a:txBody>
                  <a:tcPr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30</a:t>
                      </a:r>
                      <a:endParaRPr kumimoji="0" lang="zh-TW" altLang="en-US"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10</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14</a:t>
                      </a:r>
                    </a:p>
                  </a:txBody>
                  <a:tcPr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15</a:t>
                      </a:r>
                      <a:endParaRPr kumimoji="0" lang="zh-TW" altLang="en-US"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9</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9</a:t>
                      </a:r>
                    </a:p>
                  </a:txBody>
                  <a:tcPr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15</a:t>
                      </a:r>
                      <a:endParaRPr kumimoji="0" lang="zh-TW" altLang="en-US"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41727">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l"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zh-TW" altLang="en-GB" sz="2200" b="0" i="0" u="none" strike="noStrike" cap="none" normalizeH="0" baseline="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行政院海巡署</a:t>
                      </a:r>
                      <a:endParaRPr kumimoji="0" lang="zh-TW" altLang="en-GB" sz="22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3</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0</a:t>
                      </a:r>
                    </a:p>
                  </a:txBody>
                  <a:tcPr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7</a:t>
                      </a:r>
                      <a:endParaRPr kumimoji="0" lang="zh-TW" altLang="en-US"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2</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0</a:t>
                      </a:r>
                    </a:p>
                  </a:txBody>
                  <a:tcPr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6</a:t>
                      </a:r>
                      <a:endParaRPr kumimoji="0" lang="zh-TW" altLang="en-US"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0</a:t>
                      </a:r>
                    </a:p>
                  </a:txBody>
                  <a:tcPr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a:t>
                      </a:r>
                      <a:endParaRPr kumimoji="0" lang="zh-TW" altLang="en-US"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41727">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l"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zh-TW" altLang="en-GB" sz="2200" b="0" i="0" u="none" strike="noStrike" cap="none" normalizeH="0" baseline="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法務部調查局</a:t>
                      </a:r>
                      <a:endParaRPr kumimoji="0" lang="zh-TW" altLang="en-GB" sz="22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10</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10</a:t>
                      </a:r>
                    </a:p>
                  </a:txBody>
                  <a:tcPr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3</a:t>
                      </a:r>
                      <a:endParaRPr kumimoji="0" lang="zh-TW" altLang="en-US"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2</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4</a:t>
                      </a:r>
                    </a:p>
                  </a:txBody>
                  <a:tcPr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a:t>
                      </a:r>
                      <a:endParaRPr kumimoji="0" lang="zh-TW" altLang="en-US"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8</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6</a:t>
                      </a:r>
                    </a:p>
                  </a:txBody>
                  <a:tcPr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2</a:t>
                      </a:r>
                      <a:endParaRPr kumimoji="0" lang="zh-TW" altLang="en-US" sz="22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41727">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l"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zh-TW" altLang="en-GB" sz="2200" b="0" i="0" u="none" strike="noStrike" cap="none" normalizeH="0" baseline="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合計</a:t>
                      </a:r>
                      <a:endParaRPr kumimoji="0" lang="zh-TW" altLang="en-GB" sz="22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cs typeface="Times New Roman" panose="02020603050405020304" pitchFamily="18" charset="0"/>
                        </a:rPr>
                        <a:t>138</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cs typeface="Times New Roman" panose="02020603050405020304" pitchFamily="18" charset="0"/>
                        </a:rPr>
                        <a:t>141</a:t>
                      </a:r>
                    </a:p>
                  </a:txBody>
                  <a:tcPr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cs typeface="Times New Roman" panose="02020603050405020304" pitchFamily="18" charset="0"/>
                        </a:rPr>
                        <a:t>134</a:t>
                      </a:r>
                      <a:endParaRPr kumimoji="0" lang="zh-TW" altLang="en-US" sz="2200" b="0"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cs typeface="Times New Roman" panose="02020603050405020304" pitchFamily="18" charset="0"/>
                        </a:rPr>
                        <a:t>51</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cs typeface="Times New Roman" panose="02020603050405020304" pitchFamily="18" charset="0"/>
                        </a:rPr>
                        <a:t>44</a:t>
                      </a:r>
                    </a:p>
                  </a:txBody>
                  <a:tcPr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cs typeface="Times New Roman" panose="02020603050405020304" pitchFamily="18" charset="0"/>
                        </a:rPr>
                        <a:t>40</a:t>
                      </a:r>
                      <a:endParaRPr kumimoji="0" lang="zh-TW" altLang="en-US" sz="2200" b="0"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cs typeface="Times New Roman" panose="02020603050405020304" pitchFamily="18" charset="0"/>
                        </a:rPr>
                        <a:t>87</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cs typeface="Times New Roman" panose="02020603050405020304" pitchFamily="18" charset="0"/>
                        </a:rPr>
                        <a:t>97</a:t>
                      </a:r>
                    </a:p>
                  </a:txBody>
                  <a:tcPr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lnSpc>
                          <a:spcPct val="101000"/>
                        </a:lnSpc>
                        <a:spcBef>
                          <a:spcPts val="600"/>
                        </a:spcBef>
                        <a:buClr>
                          <a:srgbClr val="FFFFFF"/>
                        </a:buClr>
                        <a:buSzPct val="100000"/>
                        <a:buFont typeface="Wingdings" panose="05000000000000000000" pitchFamily="2" charset="2"/>
                        <a:defRPr sz="2000">
                          <a:solidFill>
                            <a:srgbClr val="FFFFFF"/>
                          </a:solidFill>
                          <a:latin typeface="Verdana" panose="020B0604030504040204" pitchFamily="34" charset="0"/>
                          <a:ea typeface="新細明體" panose="02020500000000000000" pitchFamily="18" charset="-120"/>
                        </a:defRPr>
                      </a:lvl1pPr>
                      <a:lvl2pPr marL="742950" indent="-285750" eaLnBrk="0" hangingPunct="0">
                        <a:lnSpc>
                          <a:spcPct val="101000"/>
                        </a:lnSpc>
                        <a:spcBef>
                          <a:spcPts val="500"/>
                        </a:spcBef>
                        <a:buClr>
                          <a:srgbClr val="FFFFFF"/>
                        </a:buClr>
                        <a:buSzPct val="83000"/>
                        <a:buFont typeface="Wingdings" panose="05000000000000000000" pitchFamily="2" charset="2"/>
                        <a:defRPr>
                          <a:solidFill>
                            <a:srgbClr val="FFFFFF"/>
                          </a:solidFill>
                          <a:latin typeface="Verdana" panose="020B0604030504040204" pitchFamily="34" charset="0"/>
                          <a:ea typeface="新細明體" panose="02020500000000000000" pitchFamily="18" charset="-120"/>
                        </a:defRPr>
                      </a:lvl2pPr>
                      <a:lvl3pPr marL="1143000" indent="-228600" eaLnBrk="0" hangingPunct="0">
                        <a:lnSpc>
                          <a:spcPct val="101000"/>
                        </a:lnSpc>
                        <a:spcBef>
                          <a:spcPts val="450"/>
                        </a:spcBef>
                        <a:buClr>
                          <a:srgbClr val="FFFFFF"/>
                        </a:buClr>
                        <a:buSzPct val="75000"/>
                        <a:buFont typeface="Wingdings" panose="05000000000000000000" pitchFamily="2" charset="2"/>
                        <a:defRPr sz="1600">
                          <a:solidFill>
                            <a:srgbClr val="FFFFFF"/>
                          </a:solidFill>
                          <a:latin typeface="Verdana" panose="020B0604030504040204" pitchFamily="34" charset="0"/>
                          <a:ea typeface="新細明體" panose="02020500000000000000" pitchFamily="18" charset="-120"/>
                        </a:defRPr>
                      </a:lvl3pPr>
                      <a:lvl4pPr marL="16002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4pPr>
                      <a:lvl5pPr marL="2057400" indent="-228600" eaLnBrk="0" hangingPunct="0">
                        <a:lnSpc>
                          <a:spcPct val="93000"/>
                        </a:lnSpc>
                        <a:spcBef>
                          <a:spcPts val="500"/>
                        </a:spcBef>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3000"/>
                        </a:lnSpc>
                        <a:spcBef>
                          <a:spcPts val="500"/>
                        </a:spcBef>
                        <a:spcAft>
                          <a:spcPct val="0"/>
                        </a:spcAft>
                        <a:buClr>
                          <a:srgbClr val="000000"/>
                        </a:buClr>
                        <a:buSzPct val="100000"/>
                        <a:buFont typeface="Arial" panose="020B0604020202020204" pitchFamily="34" charset="0"/>
                        <a:defRPr>
                          <a:solidFill>
                            <a:srgbClr val="000000"/>
                          </a:solidFill>
                          <a:latin typeface="Arial" panose="020B0604020202020204" pitchFamily="34" charset="0"/>
                          <a:ea typeface="新細明體" panose="02020500000000000000" pitchFamily="18" charset="-120"/>
                        </a:defRPr>
                      </a:lvl9pPr>
                    </a:lstStyle>
                    <a:p>
                      <a:pPr marL="0" marR="0" lvl="0" indent="0" algn="ctr" defTabSz="449263" rtl="0" eaLnBrk="0" fontAlgn="base" latinLnBrk="0" hangingPunct="0">
                        <a:lnSpc>
                          <a:spcPct val="93000"/>
                        </a:lnSpc>
                        <a:spcBef>
                          <a:spcPct val="0"/>
                        </a:spcBef>
                        <a:spcAft>
                          <a:spcPct val="0"/>
                        </a:spcAft>
                        <a:buClr>
                          <a:srgbClr val="000000"/>
                        </a:buClr>
                        <a:buSzPct val="100000"/>
                        <a:buFont typeface="Arial" panose="020B0604020202020204" pitchFamily="34" charset="0"/>
                        <a:buNone/>
                        <a:tabLst/>
                      </a:pPr>
                      <a:r>
                        <a:rPr kumimoji="0" lang="en-US" altLang="zh-TW" sz="2200" b="0"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cs typeface="Times New Roman" panose="02020603050405020304" pitchFamily="18" charset="0"/>
                        </a:rPr>
                        <a:t>94</a:t>
                      </a:r>
                      <a:endParaRPr kumimoji="0" lang="zh-TW" altLang="en-US" sz="2200" b="0"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7976" name="Line 80"/>
          <p:cNvSpPr>
            <a:spLocks noChangeShapeType="1"/>
          </p:cNvSpPr>
          <p:nvPr/>
        </p:nvSpPr>
        <p:spPr bwMode="auto">
          <a:xfrm>
            <a:off x="285750" y="2214563"/>
            <a:ext cx="2157413" cy="179863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37977" name="投影片編號版面配置區 1"/>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nSpc>
                <a:spcPct val="100000"/>
              </a:lnSpc>
              <a:spcBef>
                <a:spcPct val="0"/>
              </a:spcBef>
              <a:buClrTx/>
              <a:buFontTx/>
              <a:buNone/>
            </a:pPr>
            <a:fld id="{7CCB2764-38D4-4A0F-B2E0-98BA1E573E22}" type="slidenum">
              <a:rPr lang="en-GB" altLang="zh-TW" smtClean="0">
                <a:latin typeface="標楷體" panose="03000509000000000000" pitchFamily="65" charset="-120"/>
              </a:rPr>
              <a:pPr>
                <a:lnSpc>
                  <a:spcPct val="100000"/>
                </a:lnSpc>
                <a:spcBef>
                  <a:spcPct val="0"/>
                </a:spcBef>
                <a:buClrTx/>
                <a:buFontTx/>
                <a:buNone/>
              </a:pPr>
              <a:t>12</a:t>
            </a:fld>
            <a:endParaRPr lang="en-GB" altLang="zh-TW" smtClean="0">
              <a:latin typeface="標楷體" panose="03000509000000000000" pitchFamily="65" charset="-12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rgbClr val="F9FCF7"/>
            </a:gs>
            <a:gs pos="74001">
              <a:srgbClr val="C9E3B3"/>
            </a:gs>
            <a:gs pos="83000">
              <a:srgbClr val="C9E3B3"/>
            </a:gs>
            <a:gs pos="100000">
              <a:srgbClr val="DBECCD"/>
            </a:gs>
          </a:gsLst>
          <a:lin ang="5400000" scaled="1"/>
        </a:gradFill>
        <a:effectLst/>
      </p:bgPr>
    </p:bg>
    <p:spTree>
      <p:nvGrpSpPr>
        <p:cNvPr id="1" name=""/>
        <p:cNvGrpSpPr/>
        <p:nvPr/>
      </p:nvGrpSpPr>
      <p:grpSpPr>
        <a:xfrm>
          <a:off x="0" y="0"/>
          <a:ext cx="0" cy="0"/>
          <a:chOff x="0" y="0"/>
          <a:chExt cx="0" cy="0"/>
        </a:xfrm>
      </p:grpSpPr>
      <p:sp>
        <p:nvSpPr>
          <p:cNvPr id="39938" name="Text Box 2"/>
          <p:cNvSpPr txBox="1">
            <a:spLocks noChangeArrowheads="1"/>
          </p:cNvSpPr>
          <p:nvPr/>
        </p:nvSpPr>
        <p:spPr bwMode="auto">
          <a:xfrm>
            <a:off x="792089" y="1124744"/>
            <a:ext cx="83164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a:spAutoFit/>
          </a:bodyPr>
          <a:lstStyle>
            <a:lvl1pPr marL="569913" indent="-569913">
              <a:lnSpc>
                <a:spcPct val="120000"/>
              </a:lnSpc>
              <a:spcBef>
                <a:spcPts val="10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1139825" algn="l"/>
                <a:tab pos="2054225" algn="l"/>
                <a:tab pos="2968625" algn="l"/>
                <a:tab pos="3883025" algn="l"/>
                <a:tab pos="4797425" algn="l"/>
                <a:tab pos="5711825" algn="l"/>
                <a:tab pos="6626225" algn="l"/>
                <a:tab pos="7540625" algn="l"/>
                <a:tab pos="8455025" algn="l"/>
                <a:tab pos="9369425" algn="l"/>
                <a:tab pos="10283825" algn="l"/>
              </a:tabLst>
              <a:defRPr sz="1400">
                <a:solidFill>
                  <a:schemeClr val="tx1"/>
                </a:solidFill>
                <a:latin typeface="Tw Cen MT" pitchFamily="34" charset="0"/>
              </a:defRPr>
            </a:lvl9pPr>
          </a:lstStyle>
          <a:p>
            <a:pPr marL="623888" indent="-623888" eaLnBrk="1" hangingPunct="1">
              <a:lnSpc>
                <a:spcPct val="100000"/>
              </a:lnSpc>
              <a:spcBef>
                <a:spcPts val="800"/>
              </a:spcBef>
              <a:buClr>
                <a:srgbClr val="339933"/>
              </a:buClr>
              <a:buFont typeface="Wingdings" panose="05000000000000000000" pitchFamily="2" charset="2"/>
              <a:buNone/>
            </a:pPr>
            <a:r>
              <a:rPr kumimoji="0" lang="en-US" altLang="zh-TW" sz="2800" b="1" dirty="0">
                <a:solidFill>
                  <a:srgbClr val="008000"/>
                </a:solidFill>
                <a:latin typeface="標楷體" panose="03000509000000000000" pitchFamily="65" charset="-120"/>
                <a:ea typeface="標楷體" panose="03000509000000000000" pitchFamily="65" charset="-120"/>
              </a:rPr>
              <a:t>2</a:t>
            </a:r>
            <a:r>
              <a:rPr kumimoji="0" lang="zh-TW" altLang="en-US" sz="2800" b="1" dirty="0" smtClean="0">
                <a:solidFill>
                  <a:srgbClr val="008000"/>
                </a:solidFill>
                <a:latin typeface="標楷體" panose="03000509000000000000" pitchFamily="65" charset="-120"/>
                <a:ea typeface="標楷體" panose="03000509000000000000" pitchFamily="65" charset="-120"/>
              </a:rPr>
              <a:t>、法務部統計各地檢署人口販運</a:t>
            </a:r>
            <a:r>
              <a:rPr kumimoji="0" lang="zh-TW" altLang="en-GB" sz="2800" b="1" dirty="0" smtClean="0">
                <a:solidFill>
                  <a:srgbClr val="008000"/>
                </a:solidFill>
                <a:latin typeface="標楷體" panose="03000509000000000000" pitchFamily="65" charset="-120"/>
                <a:ea typeface="標楷體" panose="03000509000000000000" pitchFamily="65" charset="-120"/>
              </a:rPr>
              <a:t>起訴</a:t>
            </a:r>
            <a:r>
              <a:rPr kumimoji="0" lang="zh-TW" altLang="en-US" sz="2800" b="1" dirty="0" smtClean="0">
                <a:solidFill>
                  <a:srgbClr val="008000"/>
                </a:solidFill>
                <a:latin typeface="標楷體" panose="03000509000000000000" pitchFamily="65" charset="-120"/>
                <a:ea typeface="標楷體" panose="03000509000000000000" pitchFamily="65" charset="-120"/>
              </a:rPr>
              <a:t>案件情形</a:t>
            </a:r>
            <a:endParaRPr kumimoji="0" lang="zh-TW" altLang="en-GB" sz="2800" b="1" dirty="0">
              <a:solidFill>
                <a:srgbClr val="008000"/>
              </a:solidFill>
              <a:latin typeface="標楷體" panose="03000509000000000000" pitchFamily="65" charset="-120"/>
              <a:ea typeface="標楷體" panose="03000509000000000000" pitchFamily="65" charset="-120"/>
            </a:endParaRPr>
          </a:p>
        </p:txBody>
      </p:sp>
      <p:sp>
        <p:nvSpPr>
          <p:cNvPr id="39939" name="Text Box 2"/>
          <p:cNvSpPr txBox="1">
            <a:spLocks noChangeArrowheads="1"/>
          </p:cNvSpPr>
          <p:nvPr/>
        </p:nvSpPr>
        <p:spPr bwMode="auto">
          <a:xfrm>
            <a:off x="323850" y="332656"/>
            <a:ext cx="453618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a:spAutoFit/>
          </a:bodyPr>
          <a:lstStyle>
            <a:lvl1pPr marL="725488" indent="-725488">
              <a:lnSpc>
                <a:spcPct val="120000"/>
              </a:lnSpc>
              <a:spcBef>
                <a:spcPts val="10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9pPr>
          </a:lstStyle>
          <a:p>
            <a:pPr eaLnBrk="1" hangingPunct="1">
              <a:lnSpc>
                <a:spcPct val="100000"/>
              </a:lnSpc>
              <a:spcBef>
                <a:spcPts val="800"/>
              </a:spcBef>
              <a:buClr>
                <a:srgbClr val="330066"/>
              </a:buClr>
              <a:buSzPct val="70000"/>
              <a:buFont typeface="Wingdings" panose="05000000000000000000" pitchFamily="2" charset="2"/>
              <a:buNone/>
            </a:pPr>
            <a:r>
              <a:rPr kumimoji="0" lang="en-US" altLang="zh-TW" sz="3600" b="1" dirty="0" smtClean="0">
                <a:solidFill>
                  <a:srgbClr val="CC0000"/>
                </a:solidFill>
                <a:latin typeface="Arial" panose="020B0604020202020204" pitchFamily="34" charset="0"/>
                <a:ea typeface="標楷體" panose="03000509000000000000" pitchFamily="65" charset="-120"/>
              </a:rPr>
              <a:t>(</a:t>
            </a:r>
            <a:r>
              <a:rPr kumimoji="0" lang="zh-TW" altLang="en-US" sz="3600" b="1" dirty="0">
                <a:solidFill>
                  <a:srgbClr val="CC0000"/>
                </a:solidFill>
                <a:latin typeface="Arial" panose="020B0604020202020204" pitchFamily="34" charset="0"/>
                <a:ea typeface="標楷體" panose="03000509000000000000" pitchFamily="65" charset="-120"/>
              </a:rPr>
              <a:t>三</a:t>
            </a:r>
            <a:r>
              <a:rPr kumimoji="0" lang="en-US" altLang="zh-TW" sz="3600" b="1" dirty="0" smtClean="0">
                <a:solidFill>
                  <a:srgbClr val="CC0000"/>
                </a:solidFill>
                <a:latin typeface="Arial" panose="020B0604020202020204" pitchFamily="34" charset="0"/>
                <a:ea typeface="標楷體" panose="03000509000000000000" pitchFamily="65" charset="-120"/>
              </a:rPr>
              <a:t>)</a:t>
            </a:r>
            <a:r>
              <a:rPr kumimoji="0" lang="zh-TW" altLang="en-GB" sz="3600" b="1" dirty="0" smtClean="0">
                <a:solidFill>
                  <a:srgbClr val="CC0000"/>
                </a:solidFill>
                <a:latin typeface="Arial" panose="020B0604020202020204" pitchFamily="34" charset="0"/>
                <a:ea typeface="標楷體" panose="03000509000000000000" pitchFamily="65" charset="-120"/>
              </a:rPr>
              <a:t>查緝</a:t>
            </a:r>
            <a:r>
              <a:rPr kumimoji="0" lang="zh-TW" altLang="en-GB" sz="3600" b="1" dirty="0">
                <a:solidFill>
                  <a:srgbClr val="CC0000"/>
                </a:solidFill>
                <a:latin typeface="Arial" panose="020B0604020202020204" pitchFamily="34" charset="0"/>
                <a:ea typeface="標楷體" panose="03000509000000000000" pitchFamily="65" charset="-120"/>
              </a:rPr>
              <a:t>及起訴</a:t>
            </a:r>
            <a:r>
              <a:rPr kumimoji="0" lang="en-US" altLang="zh-TW" sz="3600" b="1" dirty="0">
                <a:solidFill>
                  <a:srgbClr val="CC0000"/>
                </a:solidFill>
                <a:latin typeface="Arial" panose="020B0604020202020204" pitchFamily="34" charset="0"/>
                <a:ea typeface="標楷體" panose="03000509000000000000" pitchFamily="65" charset="-120"/>
              </a:rPr>
              <a:t>(</a:t>
            </a:r>
            <a:r>
              <a:rPr kumimoji="0" lang="zh-TW" altLang="en-US" sz="3600" b="1" dirty="0">
                <a:solidFill>
                  <a:srgbClr val="CC0000"/>
                </a:solidFill>
                <a:latin typeface="Arial" panose="020B0604020202020204" pitchFamily="34" charset="0"/>
                <a:ea typeface="標楷體" panose="03000509000000000000" pitchFamily="65" charset="-120"/>
              </a:rPr>
              <a:t>續</a:t>
            </a:r>
            <a:r>
              <a:rPr kumimoji="0" lang="en-US" altLang="zh-TW" sz="3600" b="1" dirty="0">
                <a:solidFill>
                  <a:srgbClr val="CC0000"/>
                </a:solidFill>
                <a:latin typeface="Arial" panose="020B0604020202020204" pitchFamily="34" charset="0"/>
                <a:ea typeface="標楷體" panose="03000509000000000000" pitchFamily="65" charset="-120"/>
              </a:rPr>
              <a:t>)</a:t>
            </a:r>
            <a:endParaRPr kumimoji="0" lang="zh-TW" altLang="en-GB" sz="3600" b="1" dirty="0">
              <a:solidFill>
                <a:srgbClr val="CC0000"/>
              </a:solidFill>
              <a:latin typeface="Arial" panose="020B0604020202020204" pitchFamily="34" charset="0"/>
              <a:ea typeface="標楷體" panose="03000509000000000000" pitchFamily="65" charset="-120"/>
            </a:endParaRPr>
          </a:p>
        </p:txBody>
      </p:sp>
      <p:sp>
        <p:nvSpPr>
          <p:cNvPr id="39964" name="投影片編號版面配置區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nSpc>
                <a:spcPct val="100000"/>
              </a:lnSpc>
              <a:spcBef>
                <a:spcPct val="0"/>
              </a:spcBef>
              <a:buClrTx/>
              <a:buFontTx/>
              <a:buNone/>
            </a:pPr>
            <a:fld id="{58790AE1-30E2-4FFE-9B25-86889A3E6AA0}" type="slidenum">
              <a:rPr lang="en-GB" altLang="zh-TW" smtClean="0">
                <a:latin typeface="標楷體" panose="03000509000000000000" pitchFamily="65" charset="-120"/>
              </a:rPr>
              <a:pPr>
                <a:lnSpc>
                  <a:spcPct val="100000"/>
                </a:lnSpc>
                <a:spcBef>
                  <a:spcPct val="0"/>
                </a:spcBef>
                <a:buClrTx/>
                <a:buFontTx/>
                <a:buNone/>
              </a:pPr>
              <a:t>13</a:t>
            </a:fld>
            <a:endParaRPr lang="en-GB" altLang="zh-TW" smtClean="0">
              <a:latin typeface="標楷體" panose="03000509000000000000" pitchFamily="65" charset="-120"/>
            </a:endParaRPr>
          </a:p>
        </p:txBody>
      </p:sp>
      <p:graphicFrame>
        <p:nvGraphicFramePr>
          <p:cNvPr id="8" name="Chart 8"/>
          <p:cNvGraphicFramePr>
            <a:graphicFrameLocks/>
          </p:cNvGraphicFramePr>
          <p:nvPr>
            <p:extLst>
              <p:ext uri="{D42A27DB-BD31-4B8C-83A1-F6EECF244321}">
                <p14:modId xmlns:p14="http://schemas.microsoft.com/office/powerpoint/2010/main" val="2278061599"/>
              </p:ext>
            </p:extLst>
          </p:nvPr>
        </p:nvGraphicFramePr>
        <p:xfrm>
          <a:off x="296731" y="1988839"/>
          <a:ext cx="3744416" cy="436037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Chart 6"/>
          <p:cNvGraphicFramePr>
            <a:graphicFrameLocks/>
          </p:cNvGraphicFramePr>
          <p:nvPr>
            <p:extLst>
              <p:ext uri="{D42A27DB-BD31-4B8C-83A1-F6EECF244321}">
                <p14:modId xmlns:p14="http://schemas.microsoft.com/office/powerpoint/2010/main" val="4273742800"/>
              </p:ext>
            </p:extLst>
          </p:nvPr>
        </p:nvGraphicFramePr>
        <p:xfrm>
          <a:off x="4644008" y="1988840"/>
          <a:ext cx="4176464" cy="4360377"/>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rgbClr val="F9FCF7"/>
            </a:gs>
            <a:gs pos="74001">
              <a:srgbClr val="C9E3B3"/>
            </a:gs>
            <a:gs pos="83000">
              <a:srgbClr val="C9E3B3"/>
            </a:gs>
            <a:gs pos="100000">
              <a:srgbClr val="DBECCD"/>
            </a:gs>
          </a:gsLst>
          <a:lin ang="5400000" scaled="1"/>
        </a:gradFill>
        <a:effectLst/>
      </p:bgPr>
    </p:bg>
    <p:spTree>
      <p:nvGrpSpPr>
        <p:cNvPr id="1" name=""/>
        <p:cNvGrpSpPr/>
        <p:nvPr/>
      </p:nvGrpSpPr>
      <p:grpSpPr>
        <a:xfrm>
          <a:off x="0" y="0"/>
          <a:ext cx="0" cy="0"/>
          <a:chOff x="0" y="0"/>
          <a:chExt cx="0" cy="0"/>
        </a:xfrm>
      </p:grpSpPr>
      <p:sp>
        <p:nvSpPr>
          <p:cNvPr id="27652" name="Rectangle 7"/>
          <p:cNvSpPr>
            <a:spLocks noGrp="1" noChangeArrowheads="1"/>
          </p:cNvSpPr>
          <p:nvPr>
            <p:ph sz="quarter" idx="13"/>
          </p:nvPr>
        </p:nvSpPr>
        <p:spPr>
          <a:xfrm>
            <a:off x="395289" y="836613"/>
            <a:ext cx="4536752" cy="2389969"/>
          </a:xfrm>
        </p:spPr>
        <p:txBody>
          <a:bodyPr>
            <a:noAutofit/>
          </a:bodyPr>
          <a:lstStyle/>
          <a:p>
            <a:pPr marL="806450" indent="-538163" algn="just" eaLnBrk="1" fontAlgn="auto" hangingPunct="1">
              <a:lnSpc>
                <a:spcPct val="110000"/>
              </a:lnSpc>
              <a:spcBef>
                <a:spcPct val="0"/>
              </a:spcBef>
              <a:spcAft>
                <a:spcPts val="0"/>
              </a:spcAft>
              <a:buFont typeface="Wingdings" pitchFamily="2" charset="2"/>
              <a:buNone/>
              <a:defRPr/>
            </a:pPr>
            <a:r>
              <a:rPr lang="en-US" altLang="zh-TW" sz="2400" dirty="0" smtClean="0">
                <a:latin typeface="標楷體" panose="03000509000000000000" pitchFamily="65" charset="-120"/>
                <a:ea typeface="標楷體" panose="03000509000000000000" pitchFamily="65" charset="-120"/>
              </a:rPr>
              <a:t>1</a:t>
            </a:r>
            <a:r>
              <a:rPr lang="zh-TW" altLang="en-US" sz="2400" dirty="0" smtClean="0">
                <a:latin typeface="標楷體" panose="03000509000000000000" pitchFamily="65" charset="-120"/>
                <a:ea typeface="標楷體" panose="03000509000000000000" pitchFamily="65" charset="-120"/>
              </a:rPr>
              <a:t>、</a:t>
            </a:r>
            <a:r>
              <a:rPr lang="zh-TW" altLang="en-GB" sz="2400" dirty="0" smtClean="0">
                <a:latin typeface="標楷體" panose="03000509000000000000" pitchFamily="65" charset="-120"/>
                <a:ea typeface="標楷體" panose="03000509000000000000" pitchFamily="65" charset="-120"/>
              </a:rPr>
              <a:t>結合民間</a:t>
            </a:r>
            <a:r>
              <a:rPr lang="zh-TW" altLang="en-US" sz="2400" dirty="0" smtClean="0">
                <a:latin typeface="標楷體" panose="03000509000000000000" pitchFamily="65" charset="-120"/>
                <a:ea typeface="標楷體" panose="03000509000000000000" pitchFamily="65" charset="-120"/>
              </a:rPr>
              <a:t>及國內外</a:t>
            </a:r>
            <a:r>
              <a:rPr lang="zh-TW" altLang="en-GB" sz="2400" dirty="0" smtClean="0">
                <a:latin typeface="標楷體" panose="03000509000000000000" pitchFamily="65" charset="-120"/>
                <a:ea typeface="標楷體" panose="03000509000000000000" pitchFamily="65" charset="-120"/>
              </a:rPr>
              <a:t>資源</a:t>
            </a:r>
            <a:r>
              <a:rPr lang="zh-TW" altLang="en-US" sz="2400" dirty="0">
                <a:latin typeface="標楷體" panose="03000509000000000000" pitchFamily="65" charset="-120"/>
                <a:ea typeface="標楷體" panose="03000509000000000000" pitchFamily="65" charset="-120"/>
              </a:rPr>
              <a:t>：</a:t>
            </a:r>
            <a:r>
              <a:rPr lang="zh-TW" altLang="en-US" sz="2400" dirty="0" smtClean="0">
                <a:latin typeface="標楷體" panose="03000509000000000000" pitchFamily="65" charset="-120"/>
                <a:ea typeface="標楷體" panose="03000509000000000000" pitchFamily="65" charset="-120"/>
              </a:rPr>
              <a:t>每年</a:t>
            </a:r>
            <a:r>
              <a:rPr lang="zh-TW" altLang="en-GB" sz="2400" dirty="0" smtClean="0">
                <a:latin typeface="標楷體" panose="03000509000000000000" pitchFamily="65" charset="-120"/>
                <a:ea typeface="標楷體" panose="03000509000000000000" pitchFamily="65" charset="-120"/>
              </a:rPr>
              <a:t>邀請外國政府及非政府組織等進行交流研討</a:t>
            </a:r>
            <a:r>
              <a:rPr lang="zh-TW" altLang="en-US" sz="2400" dirty="0" smtClean="0">
                <a:latin typeface="標楷體" panose="03000509000000000000" pitchFamily="65" charset="-120"/>
                <a:ea typeface="標楷體" panose="03000509000000000000" pitchFamily="65" charset="-120"/>
              </a:rPr>
              <a:t>、</a:t>
            </a:r>
            <a:r>
              <a:rPr lang="zh-TW" altLang="en-GB" sz="2400" dirty="0" smtClean="0">
                <a:latin typeface="標楷體" panose="03000509000000000000" pitchFamily="65" charset="-120"/>
                <a:ea typeface="標楷體" panose="03000509000000000000" pitchFamily="65" charset="-120"/>
              </a:rPr>
              <a:t>派員赴國</a:t>
            </a:r>
            <a:r>
              <a:rPr lang="zh-TW" altLang="en-US" sz="2400" dirty="0" smtClean="0">
                <a:latin typeface="標楷體" panose="03000509000000000000" pitchFamily="65" charset="-120"/>
                <a:ea typeface="標楷體" panose="03000509000000000000" pitchFamily="65" charset="-120"/>
              </a:rPr>
              <a:t>外</a:t>
            </a:r>
            <a:r>
              <a:rPr lang="zh-TW" altLang="en-GB" sz="2400" dirty="0" smtClean="0">
                <a:latin typeface="標楷體" panose="03000509000000000000" pitchFamily="65" charset="-120"/>
                <a:ea typeface="標楷體" panose="03000509000000000000" pitchFamily="65" charset="-120"/>
              </a:rPr>
              <a:t>參訪與研習，以促進國際交流合作</a:t>
            </a:r>
            <a:r>
              <a:rPr lang="zh-TW" altLang="en-US" sz="2400" dirty="0" smtClean="0">
                <a:latin typeface="標楷體" panose="03000509000000000000" pitchFamily="65" charset="-120"/>
                <a:ea typeface="標楷體" panose="03000509000000000000" pitchFamily="65" charset="-120"/>
              </a:rPr>
              <a:t>。</a:t>
            </a:r>
            <a:endParaRPr lang="zh-TW" altLang="en-GB" sz="2400" dirty="0" smtClean="0">
              <a:latin typeface="標楷體" panose="03000509000000000000" pitchFamily="65" charset="-120"/>
              <a:ea typeface="標楷體" panose="03000509000000000000" pitchFamily="65" charset="-120"/>
            </a:endParaRPr>
          </a:p>
        </p:txBody>
      </p:sp>
      <p:sp>
        <p:nvSpPr>
          <p:cNvPr id="46083" name="Rectangle 5"/>
          <p:cNvSpPr>
            <a:spLocks noGrp="1" noChangeArrowheads="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numCol="1" anchorCtr="0" compatLnSpc="1">
            <a:prstTxWarp prst="textNoShape">
              <a:avLst/>
            </a:prstTxWarp>
          </a:bodyPr>
          <a:lstStyle>
            <a:lvl1pPr>
              <a:lnSpc>
                <a:spcPct val="120000"/>
              </a:lnSpc>
              <a:spcBef>
                <a:spcPts val="10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9pPr>
          </a:lstStyle>
          <a:p>
            <a:pPr>
              <a:lnSpc>
                <a:spcPct val="100000"/>
              </a:lnSpc>
              <a:spcBef>
                <a:spcPct val="0"/>
              </a:spcBef>
              <a:buClr>
                <a:srgbClr val="000000"/>
              </a:buClr>
              <a:buFont typeface="Arial" panose="020B0604020202020204" pitchFamily="34" charset="0"/>
              <a:buNone/>
            </a:pPr>
            <a:fld id="{6977FCB9-0225-41A3-B9FA-9B843176A1D6}" type="slidenum">
              <a:rPr lang="en-GB" altLang="zh-TW" smtClean="0">
                <a:solidFill>
                  <a:srgbClr val="000000"/>
                </a:solidFill>
                <a:latin typeface="標楷體" panose="03000509000000000000" pitchFamily="65" charset="-120"/>
              </a:rPr>
              <a:pPr>
                <a:lnSpc>
                  <a:spcPct val="100000"/>
                </a:lnSpc>
                <a:spcBef>
                  <a:spcPct val="0"/>
                </a:spcBef>
                <a:buClr>
                  <a:srgbClr val="000000"/>
                </a:buClr>
                <a:buFont typeface="Arial" panose="020B0604020202020204" pitchFamily="34" charset="0"/>
                <a:buNone/>
              </a:pPr>
              <a:t>14</a:t>
            </a:fld>
            <a:endParaRPr lang="en-GB" altLang="zh-TW" smtClean="0">
              <a:solidFill>
                <a:srgbClr val="000000"/>
              </a:solidFill>
              <a:latin typeface="標楷體" panose="03000509000000000000" pitchFamily="65" charset="-120"/>
            </a:endParaRPr>
          </a:p>
        </p:txBody>
      </p:sp>
      <p:sp>
        <p:nvSpPr>
          <p:cNvPr id="46084" name="Text Box 2"/>
          <p:cNvSpPr txBox="1">
            <a:spLocks noChangeArrowheads="1"/>
          </p:cNvSpPr>
          <p:nvPr/>
        </p:nvSpPr>
        <p:spPr bwMode="auto">
          <a:xfrm>
            <a:off x="179908" y="188913"/>
            <a:ext cx="3455988"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spAutoFit/>
          </a:bodyPr>
          <a:lstStyle>
            <a:lvl1pPr marL="341313" indent="-341313">
              <a:lnSpc>
                <a:spcPct val="120000"/>
              </a:lnSpc>
              <a:spcBef>
                <a:spcPts val="10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9pPr>
          </a:lstStyle>
          <a:p>
            <a:pPr eaLnBrk="1" hangingPunct="1">
              <a:lnSpc>
                <a:spcPct val="100000"/>
              </a:lnSpc>
              <a:spcBef>
                <a:spcPts val="750"/>
              </a:spcBef>
              <a:buClr>
                <a:srgbClr val="330066"/>
              </a:buClr>
              <a:buSzPct val="70000"/>
              <a:buFont typeface="Wingdings" panose="05000000000000000000" pitchFamily="2" charset="2"/>
              <a:buNone/>
            </a:pPr>
            <a:r>
              <a:rPr kumimoji="0" lang="en-US" altLang="zh-TW" sz="3200" b="1" dirty="0" smtClean="0">
                <a:solidFill>
                  <a:srgbClr val="CC0000"/>
                </a:solidFill>
                <a:latin typeface="Arial" panose="020B0604020202020204" pitchFamily="34" charset="0"/>
                <a:ea typeface="標楷體" panose="03000509000000000000" pitchFamily="65" charset="-120"/>
              </a:rPr>
              <a:t>(</a:t>
            </a:r>
            <a:r>
              <a:rPr kumimoji="0" lang="zh-TW" altLang="en-GB" sz="3200" b="1" dirty="0" smtClean="0">
                <a:solidFill>
                  <a:srgbClr val="CC0000"/>
                </a:solidFill>
                <a:latin typeface="Arial" panose="020B0604020202020204" pitchFamily="34" charset="0"/>
                <a:ea typeface="標楷體" panose="03000509000000000000" pitchFamily="65" charset="-120"/>
              </a:rPr>
              <a:t>四</a:t>
            </a:r>
            <a:r>
              <a:rPr kumimoji="0" lang="en-US" altLang="zh-TW" sz="3200" b="1" dirty="0" smtClean="0">
                <a:solidFill>
                  <a:srgbClr val="CC0000"/>
                </a:solidFill>
                <a:latin typeface="Arial" panose="020B0604020202020204" pitchFamily="34" charset="0"/>
                <a:ea typeface="標楷體" panose="03000509000000000000" pitchFamily="65" charset="-120"/>
              </a:rPr>
              <a:t>)</a:t>
            </a:r>
            <a:r>
              <a:rPr kumimoji="0" lang="zh-TW" altLang="en-GB" sz="3200" b="1" dirty="0" smtClean="0">
                <a:solidFill>
                  <a:srgbClr val="CC0000"/>
                </a:solidFill>
                <a:latin typeface="Arial" panose="020B0604020202020204" pitchFamily="34" charset="0"/>
                <a:ea typeface="標楷體" panose="03000509000000000000" pitchFamily="65" charset="-120"/>
              </a:rPr>
              <a:t>夥伴</a:t>
            </a:r>
            <a:r>
              <a:rPr kumimoji="0" lang="zh-TW" altLang="en-GB" sz="3200" b="1" dirty="0">
                <a:solidFill>
                  <a:srgbClr val="CC0000"/>
                </a:solidFill>
                <a:latin typeface="Arial" panose="020B0604020202020204" pitchFamily="34" charset="0"/>
                <a:ea typeface="標楷體" panose="03000509000000000000" pitchFamily="65" charset="-120"/>
              </a:rPr>
              <a:t>關係</a:t>
            </a:r>
          </a:p>
        </p:txBody>
      </p:sp>
      <p:sp>
        <p:nvSpPr>
          <p:cNvPr id="46085" name="Rectangle 6"/>
          <p:cNvSpPr>
            <a:spLocks noChangeArrowheads="1"/>
          </p:cNvSpPr>
          <p:nvPr/>
        </p:nvSpPr>
        <p:spPr bwMode="auto">
          <a:xfrm>
            <a:off x="323528" y="3272785"/>
            <a:ext cx="4536752"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marL="536575" indent="-536575">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marL="806450" indent="-538163" algn="just">
              <a:lnSpc>
                <a:spcPct val="100000"/>
              </a:lnSpc>
              <a:spcBef>
                <a:spcPct val="0"/>
              </a:spcBef>
              <a:buClr>
                <a:srgbClr val="000000"/>
              </a:buClr>
              <a:buFont typeface="Wingdings" panose="05000000000000000000" pitchFamily="2" charset="2"/>
              <a:buNone/>
            </a:pPr>
            <a:r>
              <a:rPr lang="en-US" altLang="zh-TW" sz="2800" dirty="0" smtClean="0">
                <a:solidFill>
                  <a:srgbClr val="000000"/>
                </a:solidFill>
                <a:latin typeface="標楷體" panose="03000509000000000000" pitchFamily="65" charset="-120"/>
                <a:ea typeface="標楷體" panose="03000509000000000000" pitchFamily="65" charset="-120"/>
              </a:rPr>
              <a:t>2</a:t>
            </a:r>
            <a:r>
              <a:rPr lang="zh-TW" altLang="en-US" sz="2800" dirty="0" smtClean="0">
                <a:solidFill>
                  <a:srgbClr val="000000"/>
                </a:solidFill>
                <a:latin typeface="標楷體" panose="03000509000000000000" pitchFamily="65" charset="-120"/>
                <a:ea typeface="標楷體" panose="03000509000000000000" pitchFamily="65" charset="-120"/>
              </a:rPr>
              <a:t>、</a:t>
            </a:r>
            <a:r>
              <a:rPr lang="en-US" altLang="zh-TW" sz="2400" dirty="0" smtClean="0">
                <a:solidFill>
                  <a:srgbClr val="000000"/>
                </a:solidFill>
                <a:latin typeface="標楷體" panose="03000509000000000000" pitchFamily="65" charset="-120"/>
                <a:ea typeface="標楷體" panose="03000509000000000000" pitchFamily="65" charset="-120"/>
              </a:rPr>
              <a:t>105</a:t>
            </a:r>
            <a:r>
              <a:rPr lang="zh-TW" altLang="zh-TW" sz="2400" dirty="0" smtClean="0">
                <a:solidFill>
                  <a:srgbClr val="000000"/>
                </a:solidFill>
                <a:latin typeface="標楷體" panose="03000509000000000000" pitchFamily="65" charset="-120"/>
                <a:ea typeface="標楷體" panose="03000509000000000000" pitchFamily="65" charset="-120"/>
              </a:rPr>
              <a:t>年</a:t>
            </a:r>
            <a:r>
              <a:rPr lang="en-US" altLang="zh-TW" sz="2400" dirty="0">
                <a:solidFill>
                  <a:srgbClr val="000000"/>
                </a:solidFill>
                <a:latin typeface="標楷體" panose="03000509000000000000" pitchFamily="65" charset="-120"/>
                <a:ea typeface="標楷體" panose="03000509000000000000" pitchFamily="65" charset="-120"/>
              </a:rPr>
              <a:t>9</a:t>
            </a:r>
            <a:r>
              <a:rPr lang="zh-TW" altLang="zh-TW" sz="2400" dirty="0" smtClean="0">
                <a:solidFill>
                  <a:srgbClr val="000000"/>
                </a:solidFill>
                <a:latin typeface="標楷體" panose="03000509000000000000" pitchFamily="65" charset="-120"/>
                <a:ea typeface="標楷體" panose="03000509000000000000" pitchFamily="65" charset="-120"/>
              </a:rPr>
              <a:t>月</a:t>
            </a:r>
            <a:r>
              <a:rPr lang="zh-TW" altLang="en-US" sz="2400" dirty="0" smtClean="0">
                <a:solidFill>
                  <a:srgbClr val="000000"/>
                </a:solidFill>
                <a:latin typeface="標楷體" panose="03000509000000000000" pitchFamily="65" charset="-120"/>
                <a:ea typeface="標楷體" panose="03000509000000000000" pitchFamily="65" charset="-120"/>
              </a:rPr>
              <a:t>在</a:t>
            </a:r>
            <a:r>
              <a:rPr lang="zh-TW" altLang="zh-TW" sz="2400" dirty="0" smtClean="0">
                <a:solidFill>
                  <a:srgbClr val="000000"/>
                </a:solidFill>
                <a:latin typeface="標楷體" panose="03000509000000000000" pitchFamily="65" charset="-120"/>
                <a:ea typeface="標楷體" panose="03000509000000000000" pitchFamily="65" charset="-120"/>
              </a:rPr>
              <a:t>移民</a:t>
            </a:r>
            <a:r>
              <a:rPr lang="zh-TW" altLang="zh-TW" sz="2400" dirty="0">
                <a:solidFill>
                  <a:srgbClr val="000000"/>
                </a:solidFill>
                <a:latin typeface="標楷體" panose="03000509000000000000" pitchFamily="65" charset="-120"/>
                <a:ea typeface="標楷體" panose="03000509000000000000" pitchFamily="65" charset="-120"/>
              </a:rPr>
              <a:t>署舉辦「第</a:t>
            </a:r>
            <a:r>
              <a:rPr lang="en-US" altLang="zh-TW" sz="2400" dirty="0">
                <a:solidFill>
                  <a:srgbClr val="000000"/>
                </a:solidFill>
                <a:latin typeface="標楷體" panose="03000509000000000000" pitchFamily="65" charset="-120"/>
                <a:ea typeface="標楷體" panose="03000509000000000000" pitchFamily="65" charset="-120"/>
              </a:rPr>
              <a:t>2</a:t>
            </a:r>
            <a:r>
              <a:rPr lang="zh-TW" altLang="zh-TW" sz="2400" dirty="0">
                <a:solidFill>
                  <a:srgbClr val="000000"/>
                </a:solidFill>
                <a:latin typeface="標楷體" panose="03000509000000000000" pitchFamily="65" charset="-120"/>
                <a:ea typeface="標楷體" panose="03000509000000000000" pitchFamily="65" charset="-120"/>
              </a:rPr>
              <a:t>次臺</a:t>
            </a:r>
            <a:r>
              <a:rPr lang="zh-TW" altLang="zh-TW" sz="2400" dirty="0" smtClean="0">
                <a:solidFill>
                  <a:srgbClr val="000000"/>
                </a:solidFill>
                <a:latin typeface="標楷體" panose="03000509000000000000" pitchFamily="65" charset="-120"/>
                <a:ea typeface="標楷體" panose="03000509000000000000" pitchFamily="65" charset="-120"/>
              </a:rPr>
              <a:t>巴</a:t>
            </a:r>
            <a:r>
              <a:rPr lang="en-US" altLang="zh-TW" sz="2400" dirty="0" smtClean="0">
                <a:solidFill>
                  <a:srgbClr val="000000"/>
                </a:solidFill>
                <a:latin typeface="標楷體" panose="03000509000000000000" pitchFamily="65" charset="-120"/>
                <a:ea typeface="標楷體" panose="03000509000000000000" pitchFamily="65" charset="-120"/>
              </a:rPr>
              <a:t>(</a:t>
            </a:r>
            <a:r>
              <a:rPr lang="zh-TW" altLang="en-US" sz="2400" dirty="0" smtClean="0">
                <a:solidFill>
                  <a:srgbClr val="000000"/>
                </a:solidFill>
                <a:latin typeface="標楷體" panose="03000509000000000000" pitchFamily="65" charset="-120"/>
                <a:ea typeface="標楷體" panose="03000509000000000000" pitchFamily="65" charset="-120"/>
              </a:rPr>
              <a:t>巴拉圭</a:t>
            </a:r>
            <a:r>
              <a:rPr lang="en-US" altLang="zh-TW" sz="2400" dirty="0" smtClean="0">
                <a:solidFill>
                  <a:srgbClr val="000000"/>
                </a:solidFill>
                <a:latin typeface="標楷體" panose="03000509000000000000" pitchFamily="65" charset="-120"/>
                <a:ea typeface="標楷體" panose="03000509000000000000" pitchFamily="65" charset="-120"/>
              </a:rPr>
              <a:t>)</a:t>
            </a:r>
            <a:r>
              <a:rPr lang="zh-TW" altLang="zh-TW" sz="2400" dirty="0" smtClean="0">
                <a:solidFill>
                  <a:srgbClr val="000000"/>
                </a:solidFill>
                <a:latin typeface="標楷體" panose="03000509000000000000" pitchFamily="65" charset="-120"/>
                <a:ea typeface="標楷體" panose="03000509000000000000" pitchFamily="65" charset="-120"/>
              </a:rPr>
              <a:t>移民</a:t>
            </a:r>
            <a:r>
              <a:rPr lang="zh-TW" altLang="zh-TW" sz="2400" dirty="0">
                <a:solidFill>
                  <a:srgbClr val="000000"/>
                </a:solidFill>
                <a:latin typeface="標楷體" panose="03000509000000000000" pitchFamily="65" charset="-120"/>
                <a:ea typeface="標楷體" panose="03000509000000000000" pitchFamily="65" charset="-120"/>
              </a:rPr>
              <a:t>事務會議</a:t>
            </a:r>
            <a:r>
              <a:rPr lang="zh-TW" altLang="zh-TW" sz="2400" dirty="0" smtClean="0">
                <a:solidFill>
                  <a:srgbClr val="000000"/>
                </a:solidFill>
                <a:latin typeface="標楷體" panose="03000509000000000000" pitchFamily="65" charset="-120"/>
                <a:ea typeface="標楷體" panose="03000509000000000000" pitchFamily="65" charset="-120"/>
              </a:rPr>
              <a:t>」</a:t>
            </a:r>
            <a:r>
              <a:rPr lang="zh-TW" altLang="en-US" sz="2400" dirty="0">
                <a:solidFill>
                  <a:srgbClr val="000000"/>
                </a:solidFill>
                <a:latin typeface="標楷體" panose="03000509000000000000" pitchFamily="65" charset="-120"/>
                <a:ea typeface="標楷體" panose="03000509000000000000" pitchFamily="65" charset="-120"/>
              </a:rPr>
              <a:t>、</a:t>
            </a:r>
            <a:r>
              <a:rPr lang="en-US" altLang="zh-TW" sz="2400" dirty="0" smtClean="0">
                <a:solidFill>
                  <a:srgbClr val="000000"/>
                </a:solidFill>
                <a:latin typeface="標楷體" panose="03000509000000000000" pitchFamily="65" charset="-120"/>
                <a:ea typeface="標楷體" panose="03000509000000000000" pitchFamily="65" charset="-120"/>
              </a:rPr>
              <a:t>106</a:t>
            </a:r>
            <a:r>
              <a:rPr lang="zh-TW" altLang="en-US" sz="2400" dirty="0">
                <a:solidFill>
                  <a:srgbClr val="000000"/>
                </a:solidFill>
                <a:latin typeface="標楷體" panose="03000509000000000000" pitchFamily="65" charset="-120"/>
                <a:ea typeface="標楷體" panose="03000509000000000000" pitchFamily="65" charset="-120"/>
              </a:rPr>
              <a:t>年</a:t>
            </a:r>
            <a:r>
              <a:rPr lang="en-US" altLang="zh-TW" sz="2400" dirty="0">
                <a:solidFill>
                  <a:srgbClr val="000000"/>
                </a:solidFill>
                <a:latin typeface="標楷體" panose="03000509000000000000" pitchFamily="65" charset="-120"/>
                <a:ea typeface="標楷體" panose="03000509000000000000" pitchFamily="65" charset="-120"/>
              </a:rPr>
              <a:t>5</a:t>
            </a:r>
            <a:r>
              <a:rPr lang="zh-TW" altLang="en-US" sz="2400" dirty="0" smtClean="0">
                <a:solidFill>
                  <a:srgbClr val="000000"/>
                </a:solidFill>
                <a:latin typeface="標楷體" panose="03000509000000000000" pitchFamily="65" charset="-120"/>
                <a:ea typeface="標楷體" panose="03000509000000000000" pitchFamily="65" charset="-120"/>
              </a:rPr>
              <a:t>月何署長率</a:t>
            </a:r>
            <a:r>
              <a:rPr lang="zh-TW" altLang="en-US" sz="2400" dirty="0">
                <a:solidFill>
                  <a:srgbClr val="000000"/>
                </a:solidFill>
                <a:latin typeface="標楷體" panose="03000509000000000000" pitchFamily="65" charset="-120"/>
                <a:ea typeface="標楷體" panose="03000509000000000000" pitchFamily="65" charset="-120"/>
              </a:rPr>
              <a:t>團前往</a:t>
            </a:r>
            <a:r>
              <a:rPr lang="zh-TW" altLang="en-US" sz="2400" dirty="0" smtClean="0">
                <a:solidFill>
                  <a:srgbClr val="000000"/>
                </a:solidFill>
                <a:latin typeface="標楷體" panose="03000509000000000000" pitchFamily="65" charset="-120"/>
                <a:ea typeface="標楷體" panose="03000509000000000000" pitchFamily="65" charset="-120"/>
              </a:rPr>
              <a:t>印尼進行「</a:t>
            </a:r>
            <a:r>
              <a:rPr lang="zh-TW" altLang="en-US" sz="2400" dirty="0">
                <a:solidFill>
                  <a:srgbClr val="000000"/>
                </a:solidFill>
                <a:latin typeface="標楷體" panose="03000509000000000000" pitchFamily="65" charset="-120"/>
                <a:ea typeface="標楷體" panose="03000509000000000000" pitchFamily="65" charset="-120"/>
              </a:rPr>
              <a:t>第</a:t>
            </a:r>
            <a:r>
              <a:rPr lang="en-US" altLang="zh-TW" sz="2400" dirty="0">
                <a:solidFill>
                  <a:srgbClr val="000000"/>
                </a:solidFill>
                <a:latin typeface="標楷體" panose="03000509000000000000" pitchFamily="65" charset="-120"/>
                <a:ea typeface="標楷體" panose="03000509000000000000" pitchFamily="65" charset="-120"/>
              </a:rPr>
              <a:t>5</a:t>
            </a:r>
            <a:r>
              <a:rPr lang="zh-TW" altLang="en-US" sz="2400" dirty="0">
                <a:solidFill>
                  <a:srgbClr val="000000"/>
                </a:solidFill>
                <a:latin typeface="標楷體" panose="03000509000000000000" pitchFamily="65" charset="-120"/>
                <a:ea typeface="標楷體" panose="03000509000000000000" pitchFamily="65" charset="-120"/>
              </a:rPr>
              <a:t>次</a:t>
            </a:r>
            <a:r>
              <a:rPr lang="zh-TW" altLang="en-US" sz="2400" dirty="0" smtClean="0">
                <a:solidFill>
                  <a:srgbClr val="000000"/>
                </a:solidFill>
                <a:latin typeface="標楷體" panose="03000509000000000000" pitchFamily="65" charset="-120"/>
                <a:ea typeface="標楷體" panose="03000509000000000000" pitchFamily="65" charset="-120"/>
              </a:rPr>
              <a:t>臺印雙邊</a:t>
            </a:r>
            <a:r>
              <a:rPr lang="zh-TW" altLang="en-US" sz="2400" dirty="0">
                <a:solidFill>
                  <a:srgbClr val="000000"/>
                </a:solidFill>
                <a:latin typeface="標楷體" panose="03000509000000000000" pitchFamily="65" charset="-120"/>
                <a:ea typeface="標楷體" panose="03000509000000000000" pitchFamily="65" charset="-120"/>
              </a:rPr>
              <a:t>移民事務會議</a:t>
            </a:r>
            <a:r>
              <a:rPr lang="zh-TW" altLang="en-US" sz="2400" dirty="0" smtClean="0">
                <a:solidFill>
                  <a:srgbClr val="000000"/>
                </a:solidFill>
                <a:latin typeface="標楷體" panose="03000509000000000000" pitchFamily="65" charset="-120"/>
                <a:ea typeface="標楷體" panose="03000509000000000000" pitchFamily="65" charset="-120"/>
              </a:rPr>
              <a:t>」</a:t>
            </a:r>
            <a:r>
              <a:rPr lang="zh-TW" altLang="zh-TW" sz="2400" dirty="0" smtClean="0">
                <a:solidFill>
                  <a:srgbClr val="000000"/>
                </a:solidFill>
                <a:latin typeface="標楷體" panose="03000509000000000000" pitchFamily="65" charset="-120"/>
                <a:ea typeface="標楷體" panose="03000509000000000000" pitchFamily="65" charset="-120"/>
              </a:rPr>
              <a:t>，</a:t>
            </a:r>
            <a:r>
              <a:rPr lang="zh-TW" altLang="zh-TW" sz="2400" dirty="0">
                <a:solidFill>
                  <a:srgbClr val="000000"/>
                </a:solidFill>
                <a:latin typeface="標楷體" panose="03000509000000000000" pitchFamily="65" charset="-120"/>
                <a:ea typeface="標楷體" panose="03000509000000000000" pitchFamily="65" charset="-120"/>
              </a:rPr>
              <a:t>雙方就移民官員訓練合作</a:t>
            </a:r>
            <a:r>
              <a:rPr lang="zh-TW" altLang="zh-TW" sz="2400" dirty="0" smtClean="0">
                <a:solidFill>
                  <a:srgbClr val="000000"/>
                </a:solidFill>
                <a:latin typeface="標楷體" panose="03000509000000000000" pitchFamily="65" charset="-120"/>
                <a:ea typeface="標楷體" panose="03000509000000000000" pitchFamily="65" charset="-120"/>
              </a:rPr>
              <a:t>、防</a:t>
            </a:r>
            <a:r>
              <a:rPr lang="zh-TW" altLang="zh-TW" sz="2400" dirty="0">
                <a:solidFill>
                  <a:srgbClr val="000000"/>
                </a:solidFill>
                <a:latin typeface="標楷體" panose="03000509000000000000" pitchFamily="65" charset="-120"/>
                <a:ea typeface="標楷體" panose="03000509000000000000" pitchFamily="65" charset="-120"/>
              </a:rPr>
              <a:t>制人口販運等議題交換意見</a:t>
            </a:r>
            <a:r>
              <a:rPr lang="zh-TW" altLang="en-US" sz="2400" dirty="0">
                <a:solidFill>
                  <a:srgbClr val="000000"/>
                </a:solidFill>
                <a:latin typeface="標楷體" panose="03000509000000000000" pitchFamily="65" charset="-120"/>
                <a:ea typeface="標楷體" panose="03000509000000000000" pitchFamily="65" charset="-120"/>
              </a:rPr>
              <a:t>。</a:t>
            </a:r>
            <a:endParaRPr lang="zh-TW" altLang="en-GB" sz="2400" dirty="0">
              <a:solidFill>
                <a:srgbClr val="000000"/>
              </a:solidFill>
              <a:latin typeface="標楷體" panose="03000509000000000000" pitchFamily="65" charset="-120"/>
              <a:ea typeface="標楷體" panose="03000509000000000000" pitchFamily="65" charset="-120"/>
            </a:endParaRPr>
          </a:p>
        </p:txBody>
      </p:sp>
      <p:pic>
        <p:nvPicPr>
          <p:cNvPr id="46086" name="圖片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79002" y="620688"/>
            <a:ext cx="3527624" cy="2605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圖片 7" descr="https://scontent-tpe1-1.xx.fbcdn.net/v/t1.0-0/c67.0.200.200/p200x200/18700108_1682329051780436_4400351994630790730_n.jpg?oh=33cfa4ed4bc4ea776a6224ee90474190&amp;oe=59D8083C"/>
          <p:cNvPicPr/>
          <p:nvPr/>
        </p:nvPicPr>
        <p:blipFill>
          <a:blip r:embed="rId4">
            <a:extLst>
              <a:ext uri="{28A0092B-C50C-407E-A947-70E740481C1C}">
                <a14:useLocalDpi xmlns:a14="http://schemas.microsoft.com/office/drawing/2010/main" val="0"/>
              </a:ext>
            </a:extLst>
          </a:blip>
          <a:srcRect/>
          <a:stretch>
            <a:fillRect/>
          </a:stretch>
        </p:blipFill>
        <p:spPr bwMode="auto">
          <a:xfrm>
            <a:off x="5079002" y="3573016"/>
            <a:ext cx="3499848" cy="2621494"/>
          </a:xfrm>
          <a:prstGeom prst="rect">
            <a:avLst/>
          </a:prstGeom>
          <a:noFill/>
          <a:ln>
            <a:noFill/>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rgbClr val="F9FCF7"/>
            </a:gs>
            <a:gs pos="74001">
              <a:srgbClr val="C9E3B3"/>
            </a:gs>
            <a:gs pos="83000">
              <a:srgbClr val="C9E3B3"/>
            </a:gs>
            <a:gs pos="100000">
              <a:srgbClr val="DBECCD"/>
            </a:gs>
          </a:gsLst>
          <a:lin ang="5400000" scaled="1"/>
        </a:gradFill>
        <a:effectLst/>
      </p:bgPr>
    </p:bg>
    <p:spTree>
      <p:nvGrpSpPr>
        <p:cNvPr id="1" name=""/>
        <p:cNvGrpSpPr/>
        <p:nvPr/>
      </p:nvGrpSpPr>
      <p:grpSpPr>
        <a:xfrm>
          <a:off x="0" y="0"/>
          <a:ext cx="0" cy="0"/>
          <a:chOff x="0" y="0"/>
          <a:chExt cx="0" cy="0"/>
        </a:xfrm>
      </p:grpSpPr>
      <p:sp>
        <p:nvSpPr>
          <p:cNvPr id="13315" name="內容版面配置區 2"/>
          <p:cNvSpPr>
            <a:spLocks noGrp="1"/>
          </p:cNvSpPr>
          <p:nvPr>
            <p:ph idx="4294967295"/>
          </p:nvPr>
        </p:nvSpPr>
        <p:spPr>
          <a:xfrm>
            <a:off x="824" y="1689000"/>
            <a:ext cx="8964613" cy="4680734"/>
          </a:xfrm>
        </p:spPr>
        <p:txBody>
          <a:bodyPr>
            <a:normAutofit fontScale="32500" lnSpcReduction="20000"/>
          </a:bodyPr>
          <a:lstStyle/>
          <a:p>
            <a:pPr marL="811213" indent="-674688" algn="just" eaLnBrk="1" fontAlgn="auto" hangingPunct="1">
              <a:spcBef>
                <a:spcPts val="600"/>
              </a:spcBef>
              <a:spcAft>
                <a:spcPts val="600"/>
              </a:spcAft>
              <a:buFont typeface="Wingdings" pitchFamily="2" charset="2"/>
              <a:buNone/>
              <a:defRPr/>
            </a:pPr>
            <a:r>
              <a:rPr lang="zh-TW" altLang="en-US" sz="9800" dirty="0" smtClean="0">
                <a:solidFill>
                  <a:schemeClr val="tx2"/>
                </a:solidFill>
                <a:latin typeface="標楷體" pitchFamily="65" charset="-120"/>
                <a:ea typeface="標楷體" pitchFamily="65" charset="-120"/>
              </a:rPr>
              <a:t>    全球</a:t>
            </a:r>
            <a:r>
              <a:rPr lang="zh-TW" altLang="en-US" sz="9800" dirty="0">
                <a:solidFill>
                  <a:schemeClr val="tx2"/>
                </a:solidFill>
                <a:latin typeface="標楷體" pitchFamily="65" charset="-120"/>
                <a:ea typeface="標楷體" pitchFamily="65" charset="-120"/>
              </a:rPr>
              <a:t>受評國家</a:t>
            </a:r>
            <a:r>
              <a:rPr lang="en-US" altLang="zh-TW" sz="9800" dirty="0">
                <a:solidFill>
                  <a:schemeClr val="tx2"/>
                </a:solidFill>
                <a:latin typeface="標楷體" pitchFamily="65" charset="-120"/>
                <a:ea typeface="標楷體" pitchFamily="65" charset="-120"/>
              </a:rPr>
              <a:t>/</a:t>
            </a:r>
            <a:r>
              <a:rPr lang="zh-TW" altLang="en-US" sz="9800" dirty="0">
                <a:solidFill>
                  <a:schemeClr val="tx2"/>
                </a:solidFill>
                <a:latin typeface="標楷體" pitchFamily="65" charset="-120"/>
                <a:ea typeface="標楷體" pitchFamily="65" charset="-120"/>
              </a:rPr>
              <a:t>地區數：</a:t>
            </a:r>
            <a:r>
              <a:rPr lang="en-US" altLang="zh-TW" sz="9800" dirty="0">
                <a:solidFill>
                  <a:schemeClr val="tx2"/>
                </a:solidFill>
                <a:latin typeface="標楷體" pitchFamily="65" charset="-120"/>
                <a:ea typeface="標楷體" pitchFamily="65" charset="-120"/>
              </a:rPr>
              <a:t>187</a:t>
            </a:r>
          </a:p>
          <a:p>
            <a:pPr marL="547688" indent="-411163" eaLnBrk="1" fontAlgn="auto" hangingPunct="1">
              <a:spcBef>
                <a:spcPts val="600"/>
              </a:spcBef>
              <a:spcAft>
                <a:spcPts val="600"/>
              </a:spcAft>
              <a:buClr>
                <a:srgbClr val="000000"/>
              </a:buClr>
              <a:buFont typeface="Arial" panose="020B0604020202020204" pitchFamily="34" charset="0"/>
              <a:buNone/>
              <a:defRPr/>
            </a:pPr>
            <a:r>
              <a:rPr lang="zh-TW" altLang="en-US" sz="9800" dirty="0">
                <a:solidFill>
                  <a:schemeClr val="tx2"/>
                </a:solidFill>
                <a:latin typeface="標楷體" pitchFamily="65" charset="-120"/>
                <a:ea typeface="標楷體" pitchFamily="65" charset="-120"/>
              </a:rPr>
              <a:t>    全球第一級國家</a:t>
            </a:r>
            <a:r>
              <a:rPr lang="en-US" altLang="zh-TW" sz="9800" dirty="0">
                <a:solidFill>
                  <a:schemeClr val="tx2"/>
                </a:solidFill>
                <a:latin typeface="標楷體" pitchFamily="65" charset="-120"/>
                <a:ea typeface="標楷體" pitchFamily="65" charset="-120"/>
              </a:rPr>
              <a:t>/</a:t>
            </a:r>
            <a:r>
              <a:rPr lang="zh-TW" altLang="en-US" sz="9800" dirty="0">
                <a:solidFill>
                  <a:schemeClr val="tx2"/>
                </a:solidFill>
                <a:latin typeface="標楷體" pitchFamily="65" charset="-120"/>
                <a:ea typeface="標楷體" pitchFamily="65" charset="-120"/>
              </a:rPr>
              <a:t>地區數：</a:t>
            </a:r>
            <a:r>
              <a:rPr lang="en-US" altLang="zh-TW" sz="9800" dirty="0" smtClean="0">
                <a:solidFill>
                  <a:schemeClr val="tx2"/>
                </a:solidFill>
                <a:latin typeface="標楷體" pitchFamily="65" charset="-120"/>
                <a:ea typeface="標楷體" pitchFamily="65" charset="-120"/>
              </a:rPr>
              <a:t>36</a:t>
            </a:r>
            <a:endParaRPr lang="en-US" altLang="zh-TW" sz="9800" dirty="0">
              <a:solidFill>
                <a:schemeClr val="tx2"/>
              </a:solidFill>
              <a:latin typeface="標楷體" pitchFamily="65" charset="-120"/>
              <a:ea typeface="標楷體" pitchFamily="65" charset="-120"/>
            </a:endParaRPr>
          </a:p>
          <a:p>
            <a:pPr marL="547688" indent="-411163" eaLnBrk="1" fontAlgn="auto" hangingPunct="1">
              <a:spcBef>
                <a:spcPts val="600"/>
              </a:spcBef>
              <a:spcAft>
                <a:spcPts val="600"/>
              </a:spcAft>
              <a:buClr>
                <a:srgbClr val="000000"/>
              </a:buClr>
              <a:buFont typeface="Arial" panose="020B0604020202020204" pitchFamily="34" charset="0"/>
              <a:buNone/>
              <a:defRPr/>
            </a:pPr>
            <a:r>
              <a:rPr lang="zh-TW" altLang="en-US" sz="9800" dirty="0">
                <a:solidFill>
                  <a:srgbClr val="00B050"/>
                </a:solidFill>
                <a:latin typeface="標楷體" pitchFamily="65" charset="-120"/>
                <a:ea typeface="標楷體" pitchFamily="65" charset="-120"/>
              </a:rPr>
              <a:t>    </a:t>
            </a:r>
            <a:r>
              <a:rPr lang="zh-TW" altLang="en-US" sz="9800" b="1" dirty="0" smtClean="0">
                <a:solidFill>
                  <a:srgbClr val="FF0000"/>
                </a:solidFill>
                <a:latin typeface="標楷體" pitchFamily="65" charset="-120"/>
                <a:ea typeface="標楷體" pitchFamily="65" charset="-120"/>
              </a:rPr>
              <a:t>亞洲地區</a:t>
            </a:r>
            <a:r>
              <a:rPr lang="zh-TW" altLang="en-US" sz="9800" b="1" dirty="0">
                <a:solidFill>
                  <a:srgbClr val="FF0000"/>
                </a:solidFill>
                <a:latin typeface="標楷體" pitchFamily="65" charset="-120"/>
                <a:ea typeface="標楷體" pitchFamily="65" charset="-120"/>
              </a:rPr>
              <a:t>受評國家數</a:t>
            </a:r>
            <a:r>
              <a:rPr lang="zh-TW" altLang="en-US" sz="9800" b="1" dirty="0" smtClean="0">
                <a:solidFill>
                  <a:srgbClr val="FF0000"/>
                </a:solidFill>
                <a:latin typeface="標楷體" pitchFamily="65" charset="-120"/>
                <a:ea typeface="標楷體" pitchFamily="65" charset="-120"/>
              </a:rPr>
              <a:t>：</a:t>
            </a:r>
            <a:r>
              <a:rPr lang="en-US" altLang="zh-TW" sz="9800" b="1" dirty="0" smtClean="0">
                <a:solidFill>
                  <a:srgbClr val="FF0000"/>
                </a:solidFill>
                <a:latin typeface="標楷體" pitchFamily="65" charset="-120"/>
                <a:ea typeface="標楷體" pitchFamily="65" charset="-120"/>
              </a:rPr>
              <a:t>55</a:t>
            </a:r>
            <a:endParaRPr lang="en-US" altLang="zh-TW" sz="9800" b="1" dirty="0">
              <a:solidFill>
                <a:srgbClr val="FF0000"/>
              </a:solidFill>
              <a:latin typeface="標楷體" pitchFamily="65" charset="-120"/>
              <a:ea typeface="標楷體" pitchFamily="65" charset="-120"/>
            </a:endParaRPr>
          </a:p>
          <a:p>
            <a:pPr marL="2960688" indent="-2824163" eaLnBrk="1" fontAlgn="auto" hangingPunct="1">
              <a:spcBef>
                <a:spcPts val="600"/>
              </a:spcBef>
              <a:spcAft>
                <a:spcPts val="600"/>
              </a:spcAft>
              <a:buClr>
                <a:srgbClr val="000000"/>
              </a:buClr>
              <a:buFont typeface="Arial" panose="020B0604020202020204" pitchFamily="34" charset="0"/>
              <a:buNone/>
              <a:defRPr/>
            </a:pPr>
            <a:r>
              <a:rPr lang="zh-TW" altLang="en-US" sz="8600" dirty="0">
                <a:solidFill>
                  <a:srgbClr val="00B050"/>
                </a:solidFill>
                <a:latin typeface="標楷體" pitchFamily="65" charset="-120"/>
                <a:ea typeface="標楷體" pitchFamily="65" charset="-120"/>
              </a:rPr>
              <a:t>    </a:t>
            </a:r>
            <a:r>
              <a:rPr lang="zh-TW" altLang="en-US" sz="8600" b="1" dirty="0">
                <a:solidFill>
                  <a:srgbClr val="008000"/>
                </a:solidFill>
                <a:latin typeface="標楷體" pitchFamily="65" charset="-120"/>
                <a:ea typeface="標楷體" pitchFamily="65" charset="-120"/>
              </a:rPr>
              <a:t>第一</a:t>
            </a:r>
            <a:r>
              <a:rPr lang="zh-TW" altLang="en-US" sz="8600" b="1" dirty="0" smtClean="0">
                <a:solidFill>
                  <a:srgbClr val="008000"/>
                </a:solidFill>
                <a:latin typeface="標楷體" pitchFamily="65" charset="-120"/>
                <a:ea typeface="標楷體" pitchFamily="65" charset="-120"/>
              </a:rPr>
              <a:t>級國家：</a:t>
            </a:r>
            <a:r>
              <a:rPr lang="zh-TW" altLang="en-US" sz="8600" b="1" dirty="0">
                <a:solidFill>
                  <a:srgbClr val="FF0000"/>
                </a:solidFill>
                <a:latin typeface="標楷體" pitchFamily="65" charset="-120"/>
                <a:ea typeface="標楷體" pitchFamily="65" charset="-120"/>
              </a:rPr>
              <a:t>臺灣</a:t>
            </a:r>
            <a:r>
              <a:rPr lang="zh-TW" altLang="en-US" sz="8600" b="1" dirty="0">
                <a:solidFill>
                  <a:srgbClr val="008000"/>
                </a:solidFill>
                <a:latin typeface="標楷體" pitchFamily="65" charset="-120"/>
                <a:ea typeface="標楷體" pitchFamily="65" charset="-120"/>
              </a:rPr>
              <a:t>、南韓</a:t>
            </a:r>
            <a:r>
              <a:rPr lang="zh-TW" altLang="en-US" sz="8600" b="1" dirty="0" smtClean="0">
                <a:solidFill>
                  <a:srgbClr val="008000"/>
                </a:solidFill>
                <a:latin typeface="標楷體" pitchFamily="65" charset="-120"/>
                <a:ea typeface="標楷體" pitchFamily="65" charset="-120"/>
              </a:rPr>
              <a:t>、菲律賓、亞美尼亞、以色列、喬治亞（</a:t>
            </a:r>
            <a:r>
              <a:rPr lang="en-US" altLang="zh-TW" sz="8600" b="1" dirty="0" smtClean="0">
                <a:solidFill>
                  <a:srgbClr val="008000"/>
                </a:solidFill>
                <a:latin typeface="標楷體" pitchFamily="65" charset="-120"/>
                <a:ea typeface="標楷體" pitchFamily="65" charset="-120"/>
              </a:rPr>
              <a:t>6</a:t>
            </a:r>
            <a:r>
              <a:rPr lang="zh-TW" altLang="en-US" sz="8600" b="1" dirty="0" smtClean="0">
                <a:solidFill>
                  <a:srgbClr val="008000"/>
                </a:solidFill>
                <a:latin typeface="標楷體" pitchFamily="65" charset="-120"/>
                <a:ea typeface="標楷體" pitchFamily="65" charset="-120"/>
              </a:rPr>
              <a:t>個</a:t>
            </a:r>
            <a:r>
              <a:rPr lang="zh-TW" altLang="en-US" sz="8600" b="1" dirty="0">
                <a:solidFill>
                  <a:srgbClr val="008000"/>
                </a:solidFill>
                <a:latin typeface="標楷體" pitchFamily="65" charset="-120"/>
                <a:ea typeface="標楷體" pitchFamily="65" charset="-120"/>
              </a:rPr>
              <a:t>）</a:t>
            </a:r>
          </a:p>
          <a:p>
            <a:pPr marL="547688" indent="-411163" eaLnBrk="1" fontAlgn="auto" hangingPunct="1">
              <a:spcBef>
                <a:spcPts val="600"/>
              </a:spcBef>
              <a:spcAft>
                <a:spcPts val="600"/>
              </a:spcAft>
              <a:buClr>
                <a:srgbClr val="000000"/>
              </a:buClr>
              <a:buFont typeface="Arial" panose="020B0604020202020204" pitchFamily="34" charset="0"/>
              <a:buNone/>
              <a:defRPr/>
            </a:pPr>
            <a:r>
              <a:rPr lang="zh-TW" altLang="en-US" sz="8600" b="1" dirty="0">
                <a:solidFill>
                  <a:srgbClr val="008000"/>
                </a:solidFill>
                <a:latin typeface="標楷體" pitchFamily="65" charset="-120"/>
                <a:ea typeface="標楷體" pitchFamily="65" charset="-120"/>
              </a:rPr>
              <a:t>    第二</a:t>
            </a:r>
            <a:r>
              <a:rPr lang="zh-TW" altLang="en-US" sz="8600" b="1" dirty="0" smtClean="0">
                <a:solidFill>
                  <a:srgbClr val="008000"/>
                </a:solidFill>
                <a:latin typeface="標楷體" pitchFamily="65" charset="-120"/>
                <a:ea typeface="標楷體" pitchFamily="65" charset="-120"/>
              </a:rPr>
              <a:t>級國家：</a:t>
            </a:r>
            <a:r>
              <a:rPr lang="zh-TW" altLang="en-US" sz="8600" b="1" dirty="0">
                <a:solidFill>
                  <a:srgbClr val="008000"/>
                </a:solidFill>
                <a:latin typeface="標楷體" pitchFamily="65" charset="-120"/>
                <a:ea typeface="標楷體" pitchFamily="65" charset="-120"/>
              </a:rPr>
              <a:t>日本、新加坡、</a:t>
            </a:r>
            <a:r>
              <a:rPr lang="zh-TW" altLang="en-US" sz="8600" b="1" dirty="0" smtClean="0">
                <a:solidFill>
                  <a:srgbClr val="008000"/>
                </a:solidFill>
                <a:latin typeface="標楷體" pitchFamily="65" charset="-120"/>
                <a:ea typeface="標楷體" pitchFamily="65" charset="-120"/>
              </a:rPr>
              <a:t>印度、越南、印尼等</a:t>
            </a:r>
            <a:endParaRPr lang="zh-TW" altLang="en-US" sz="8600" b="1" dirty="0">
              <a:solidFill>
                <a:srgbClr val="008000"/>
              </a:solidFill>
              <a:latin typeface="標楷體" pitchFamily="65" charset="-120"/>
              <a:ea typeface="標楷體" pitchFamily="65" charset="-120"/>
            </a:endParaRPr>
          </a:p>
          <a:p>
            <a:pPr marL="547688" indent="-411163" eaLnBrk="1" fontAlgn="auto" hangingPunct="1">
              <a:spcBef>
                <a:spcPts val="600"/>
              </a:spcBef>
              <a:spcAft>
                <a:spcPts val="600"/>
              </a:spcAft>
              <a:buClr>
                <a:srgbClr val="000000"/>
              </a:buClr>
              <a:buFont typeface="Arial" panose="020B0604020202020204" pitchFamily="34" charset="0"/>
              <a:buNone/>
              <a:defRPr/>
            </a:pPr>
            <a:r>
              <a:rPr lang="zh-TW" altLang="en-US" sz="8600" b="1" dirty="0">
                <a:solidFill>
                  <a:srgbClr val="008000"/>
                </a:solidFill>
                <a:latin typeface="標楷體" pitchFamily="65" charset="-120"/>
                <a:ea typeface="標楷體" pitchFamily="65" charset="-120"/>
              </a:rPr>
              <a:t>    第二級</a:t>
            </a:r>
            <a:r>
              <a:rPr lang="zh-TW" altLang="en-US" sz="8600" b="1" dirty="0" smtClean="0">
                <a:solidFill>
                  <a:srgbClr val="008000"/>
                </a:solidFill>
                <a:latin typeface="標楷體" pitchFamily="65" charset="-120"/>
                <a:ea typeface="標楷體" pitchFamily="65" charset="-120"/>
              </a:rPr>
              <a:t>觀察國家：</a:t>
            </a:r>
            <a:r>
              <a:rPr lang="zh-TW" altLang="en-US" sz="8600" b="1" dirty="0">
                <a:solidFill>
                  <a:srgbClr val="008000"/>
                </a:solidFill>
                <a:latin typeface="標楷體" pitchFamily="65" charset="-120"/>
                <a:ea typeface="標楷體" pitchFamily="65" charset="-120"/>
              </a:rPr>
              <a:t>香港、</a:t>
            </a:r>
            <a:r>
              <a:rPr lang="zh-TW" altLang="en-US" sz="8600" b="1" dirty="0" smtClean="0">
                <a:solidFill>
                  <a:srgbClr val="008000"/>
                </a:solidFill>
                <a:latin typeface="標楷體" pitchFamily="65" charset="-120"/>
                <a:ea typeface="標楷體" pitchFamily="65" charset="-120"/>
              </a:rPr>
              <a:t>泰國</a:t>
            </a:r>
            <a:r>
              <a:rPr lang="zh-TW" altLang="en-US" sz="8600" b="1" dirty="0">
                <a:solidFill>
                  <a:srgbClr val="008000"/>
                </a:solidFill>
                <a:latin typeface="標楷體" pitchFamily="65" charset="-120"/>
                <a:ea typeface="標楷體" pitchFamily="65" charset="-120"/>
              </a:rPr>
              <a:t>、緬甸</a:t>
            </a:r>
            <a:r>
              <a:rPr lang="zh-TW" altLang="en-US" sz="8600" b="1" dirty="0" smtClean="0">
                <a:solidFill>
                  <a:srgbClr val="008000"/>
                </a:solidFill>
                <a:latin typeface="標楷體" pitchFamily="65" charset="-120"/>
                <a:ea typeface="標楷體" pitchFamily="65" charset="-120"/>
              </a:rPr>
              <a:t>、澳門等</a:t>
            </a:r>
            <a:endParaRPr lang="zh-TW" altLang="en-US" sz="8600" b="1" dirty="0">
              <a:solidFill>
                <a:srgbClr val="008000"/>
              </a:solidFill>
              <a:latin typeface="標楷體" pitchFamily="65" charset="-120"/>
              <a:ea typeface="標楷體" pitchFamily="65" charset="-120"/>
            </a:endParaRPr>
          </a:p>
          <a:p>
            <a:pPr marL="547688" indent="-411163" eaLnBrk="1" fontAlgn="auto" hangingPunct="1">
              <a:spcBef>
                <a:spcPts val="600"/>
              </a:spcBef>
              <a:spcAft>
                <a:spcPts val="600"/>
              </a:spcAft>
              <a:buClr>
                <a:srgbClr val="000000"/>
              </a:buClr>
              <a:buFont typeface="Arial" panose="020B0604020202020204" pitchFamily="34" charset="0"/>
              <a:buNone/>
              <a:defRPr/>
            </a:pPr>
            <a:r>
              <a:rPr lang="zh-TW" altLang="en-US" sz="8600" b="1" dirty="0">
                <a:solidFill>
                  <a:srgbClr val="008000"/>
                </a:solidFill>
                <a:latin typeface="標楷體" pitchFamily="65" charset="-120"/>
                <a:ea typeface="標楷體" pitchFamily="65" charset="-120"/>
              </a:rPr>
              <a:t>    第三</a:t>
            </a:r>
            <a:r>
              <a:rPr lang="zh-TW" altLang="en-US" sz="8600" b="1" dirty="0" smtClean="0">
                <a:solidFill>
                  <a:srgbClr val="008000"/>
                </a:solidFill>
                <a:latin typeface="標楷體" pitchFamily="65" charset="-120"/>
                <a:ea typeface="標楷體" pitchFamily="65" charset="-120"/>
              </a:rPr>
              <a:t>級國家：中國大陸、北韓、敘利亞、伊朗等</a:t>
            </a:r>
          </a:p>
        </p:txBody>
      </p:sp>
      <p:sp>
        <p:nvSpPr>
          <p:cNvPr id="48131" name="Text Box 2"/>
          <p:cNvSpPr txBox="1">
            <a:spLocks noChangeArrowheads="1"/>
          </p:cNvSpPr>
          <p:nvPr/>
        </p:nvSpPr>
        <p:spPr bwMode="auto">
          <a:xfrm>
            <a:off x="755650" y="333375"/>
            <a:ext cx="7993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b">
            <a:spAutoFit/>
          </a:bodyPr>
          <a:lstStyle>
            <a:lvl1pPr>
              <a:lnSpc>
                <a:spcPct val="120000"/>
              </a:lnSpc>
              <a:spcBef>
                <a:spcPts val="10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9pPr>
          </a:lstStyle>
          <a:p>
            <a:pPr algn="ctr" eaLnBrk="1" hangingPunct="1">
              <a:lnSpc>
                <a:spcPct val="100000"/>
              </a:lnSpc>
              <a:spcBef>
                <a:spcPct val="0"/>
              </a:spcBef>
              <a:buClrTx/>
              <a:buFontTx/>
              <a:buNone/>
            </a:pPr>
            <a:endParaRPr kumimoji="0" lang="zh-TW" altLang="en-GB" sz="4000" b="1">
              <a:solidFill>
                <a:srgbClr val="FFFF00"/>
              </a:solidFill>
              <a:latin typeface="Tahoma" panose="020B0604030504040204" pitchFamily="34" charset="0"/>
              <a:ea typeface="標楷體" panose="03000509000000000000" pitchFamily="65" charset="-120"/>
            </a:endParaRPr>
          </a:p>
        </p:txBody>
      </p:sp>
      <p:sp>
        <p:nvSpPr>
          <p:cNvPr id="48132" name="Text Box 2"/>
          <p:cNvSpPr txBox="1">
            <a:spLocks noChangeArrowheads="1"/>
          </p:cNvSpPr>
          <p:nvPr/>
        </p:nvSpPr>
        <p:spPr bwMode="auto">
          <a:xfrm>
            <a:off x="406400" y="969963"/>
            <a:ext cx="711835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b">
            <a:spAutoFit/>
          </a:bodyPr>
          <a:lstStyle>
            <a:lvl1pPr>
              <a:lnSpc>
                <a:spcPct val="120000"/>
              </a:lnSpc>
              <a:spcBef>
                <a:spcPts val="10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9pPr>
          </a:lstStyle>
          <a:p>
            <a:pPr algn="ctr" eaLnBrk="1" hangingPunct="1">
              <a:lnSpc>
                <a:spcPct val="100000"/>
              </a:lnSpc>
              <a:spcBef>
                <a:spcPct val="0"/>
              </a:spcBef>
              <a:buClrTx/>
              <a:buFontTx/>
              <a:buNone/>
            </a:pPr>
            <a:r>
              <a:rPr kumimoji="0" lang="zh-TW" altLang="en-US"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一</a:t>
            </a:r>
            <a:r>
              <a:rPr kumimoji="0" lang="zh-TW" altLang="en-GB"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a:t>
            </a:r>
            <a:r>
              <a:rPr kumimoji="0" lang="en-GB" altLang="zh-TW"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201</a:t>
            </a:r>
            <a:r>
              <a:rPr kumimoji="0" lang="en-US" altLang="zh-TW"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7</a:t>
            </a:r>
            <a:r>
              <a:rPr kumimoji="0" lang="zh-TW" altLang="en-GB"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年</a:t>
            </a:r>
            <a:r>
              <a:rPr kumimoji="0" lang="en-US" altLang="zh-TW"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TIP</a:t>
            </a:r>
            <a:r>
              <a:rPr kumimoji="0" lang="zh-TW" altLang="en-US"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報告評等國家</a:t>
            </a:r>
            <a:r>
              <a:rPr kumimoji="0" lang="en-US" altLang="zh-TW"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a:t>
            </a:r>
            <a:r>
              <a:rPr kumimoji="0" lang="zh-TW" altLang="en-US"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地區簡述</a:t>
            </a:r>
            <a:endParaRPr kumimoji="0" lang="zh-TW" altLang="en-GB"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6" name="Rectangle 2"/>
          <p:cNvSpPr txBox="1">
            <a:spLocks noChangeArrowheads="1"/>
          </p:cNvSpPr>
          <p:nvPr/>
        </p:nvSpPr>
        <p:spPr>
          <a:xfrm>
            <a:off x="179512" y="188640"/>
            <a:ext cx="8737600" cy="576362"/>
          </a:xfrm>
          <a:prstGeom prst="rect">
            <a:avLst/>
          </a:prstGeom>
        </p:spPr>
        <p:txBody>
          <a:bodyPr/>
          <a:lstStyle>
            <a:lvl1pPr algn="ctr" rtl="0" eaLnBrk="0" fontAlgn="base" hangingPunct="0">
              <a:lnSpc>
                <a:spcPct val="90000"/>
              </a:lnSpc>
              <a:spcBef>
                <a:spcPct val="0"/>
              </a:spcBef>
              <a:spcAft>
                <a:spcPct val="0"/>
              </a:spcAft>
              <a:defRPr sz="3600" kern="1200" cap="all">
                <a:solidFill>
                  <a:schemeClr val="tx1"/>
                </a:solidFill>
                <a:latin typeface="+mj-lt"/>
                <a:ea typeface="+mj-ea"/>
                <a:cs typeface="+mj-cs"/>
              </a:defRPr>
            </a:lvl1pPr>
            <a:lvl2pPr algn="ctr" rtl="0" eaLnBrk="0" fontAlgn="base" hangingPunct="0">
              <a:lnSpc>
                <a:spcPct val="90000"/>
              </a:lnSpc>
              <a:spcBef>
                <a:spcPct val="0"/>
              </a:spcBef>
              <a:spcAft>
                <a:spcPct val="0"/>
              </a:spcAft>
              <a:defRPr sz="3600">
                <a:solidFill>
                  <a:schemeClr val="tx1"/>
                </a:solidFill>
                <a:latin typeface="Tw Cen MT"/>
              </a:defRPr>
            </a:lvl2pPr>
            <a:lvl3pPr algn="ctr" rtl="0" eaLnBrk="0" fontAlgn="base" hangingPunct="0">
              <a:lnSpc>
                <a:spcPct val="90000"/>
              </a:lnSpc>
              <a:spcBef>
                <a:spcPct val="0"/>
              </a:spcBef>
              <a:spcAft>
                <a:spcPct val="0"/>
              </a:spcAft>
              <a:defRPr sz="3600">
                <a:solidFill>
                  <a:schemeClr val="tx1"/>
                </a:solidFill>
                <a:latin typeface="Tw Cen MT"/>
              </a:defRPr>
            </a:lvl3pPr>
            <a:lvl4pPr algn="ctr" rtl="0" eaLnBrk="0" fontAlgn="base" hangingPunct="0">
              <a:lnSpc>
                <a:spcPct val="90000"/>
              </a:lnSpc>
              <a:spcBef>
                <a:spcPct val="0"/>
              </a:spcBef>
              <a:spcAft>
                <a:spcPct val="0"/>
              </a:spcAft>
              <a:defRPr sz="3600">
                <a:solidFill>
                  <a:schemeClr val="tx1"/>
                </a:solidFill>
                <a:latin typeface="Tw Cen MT"/>
              </a:defRPr>
            </a:lvl4pPr>
            <a:lvl5pPr algn="ctr" rtl="0" eaLnBrk="0" fontAlgn="base" hangingPunct="0">
              <a:lnSpc>
                <a:spcPct val="90000"/>
              </a:lnSpc>
              <a:spcBef>
                <a:spcPct val="0"/>
              </a:spcBef>
              <a:spcAft>
                <a:spcPct val="0"/>
              </a:spcAft>
              <a:defRPr sz="3600">
                <a:solidFill>
                  <a:schemeClr val="tx1"/>
                </a:solidFill>
                <a:latin typeface="Tw Cen MT"/>
              </a:defRPr>
            </a:lvl5pPr>
            <a:lvl6pPr marL="457200" algn="ctr" rtl="0" fontAlgn="base">
              <a:lnSpc>
                <a:spcPct val="90000"/>
              </a:lnSpc>
              <a:spcBef>
                <a:spcPct val="0"/>
              </a:spcBef>
              <a:spcAft>
                <a:spcPct val="0"/>
              </a:spcAft>
              <a:defRPr sz="3600">
                <a:solidFill>
                  <a:schemeClr val="tx1"/>
                </a:solidFill>
                <a:latin typeface="Tw Cen MT"/>
              </a:defRPr>
            </a:lvl6pPr>
            <a:lvl7pPr marL="914400" algn="ctr" rtl="0" fontAlgn="base">
              <a:lnSpc>
                <a:spcPct val="90000"/>
              </a:lnSpc>
              <a:spcBef>
                <a:spcPct val="0"/>
              </a:spcBef>
              <a:spcAft>
                <a:spcPct val="0"/>
              </a:spcAft>
              <a:defRPr sz="3600">
                <a:solidFill>
                  <a:schemeClr val="tx1"/>
                </a:solidFill>
                <a:latin typeface="Tw Cen MT"/>
              </a:defRPr>
            </a:lvl7pPr>
            <a:lvl8pPr marL="1371600" algn="ctr" rtl="0" fontAlgn="base">
              <a:lnSpc>
                <a:spcPct val="90000"/>
              </a:lnSpc>
              <a:spcBef>
                <a:spcPct val="0"/>
              </a:spcBef>
              <a:spcAft>
                <a:spcPct val="0"/>
              </a:spcAft>
              <a:defRPr sz="3600">
                <a:solidFill>
                  <a:schemeClr val="tx1"/>
                </a:solidFill>
                <a:latin typeface="Tw Cen MT"/>
              </a:defRPr>
            </a:lvl8pPr>
            <a:lvl9pPr marL="1828800" algn="ctr" rtl="0" fontAlgn="base">
              <a:lnSpc>
                <a:spcPct val="90000"/>
              </a:lnSpc>
              <a:spcBef>
                <a:spcPct val="0"/>
              </a:spcBef>
              <a:spcAft>
                <a:spcPct val="0"/>
              </a:spcAft>
              <a:defRPr sz="3600">
                <a:solidFill>
                  <a:schemeClr val="tx1"/>
                </a:solidFill>
                <a:latin typeface="Tw Cen MT"/>
              </a:defRPr>
            </a:lvl9pPr>
          </a:lstStyle>
          <a:p>
            <a:pPr defTabSz="914400" eaLnBrk="1" fontAlgn="auto" hangingPunct="1">
              <a:spcAft>
                <a:spcPts val="0"/>
              </a:spcAft>
              <a:defRPr/>
            </a:pPr>
            <a:r>
              <a:rPr kumimoji="0" lang="zh-TW" altLang="en-US" b="1" dirty="0">
                <a:solidFill>
                  <a:srgbClr val="000066"/>
                </a:solidFill>
                <a:ea typeface="標楷體" panose="03000509000000000000" pitchFamily="65" charset="-120"/>
              </a:rPr>
              <a:t>肆</a:t>
            </a:r>
            <a:r>
              <a:rPr kumimoji="0" lang="zh-TW" altLang="en-GB" b="1" dirty="0" smtClean="0">
                <a:solidFill>
                  <a:srgbClr val="000066"/>
                </a:solidFill>
                <a:ea typeface="標楷體" panose="03000509000000000000" pitchFamily="65" charset="-120"/>
              </a:rPr>
              <a:t>、</a:t>
            </a:r>
            <a:r>
              <a:rPr lang="en-US" altLang="zh-TW" b="1" dirty="0">
                <a:ea typeface="標楷體" panose="03000509000000000000" pitchFamily="65" charset="-120"/>
              </a:rPr>
              <a:t>2017</a:t>
            </a:r>
            <a:r>
              <a:rPr lang="zh-TW" altLang="en-US" b="1" dirty="0" smtClean="0">
                <a:ea typeface="標楷體" panose="03000509000000000000" pitchFamily="65" charset="-120"/>
              </a:rPr>
              <a:t>年美國國務院</a:t>
            </a:r>
            <a:r>
              <a:rPr lang="zh-TW" altLang="en-GB" b="1" dirty="0" smtClean="0">
                <a:ea typeface="標楷體" panose="03000509000000000000" pitchFamily="65" charset="-120"/>
              </a:rPr>
              <a:t>人口</a:t>
            </a:r>
            <a:r>
              <a:rPr lang="zh-TW" altLang="en-GB" b="1" dirty="0">
                <a:ea typeface="標楷體" panose="03000509000000000000" pitchFamily="65" charset="-120"/>
              </a:rPr>
              <a:t>販運</a:t>
            </a:r>
            <a:r>
              <a:rPr lang="zh-TW" altLang="en-US" b="1" dirty="0">
                <a:ea typeface="標楷體" panose="03000509000000000000" pitchFamily="65" charset="-120"/>
              </a:rPr>
              <a:t>問題</a:t>
            </a:r>
            <a:r>
              <a:rPr lang="zh-TW" altLang="en-GB" b="1" dirty="0" smtClean="0">
                <a:ea typeface="標楷體" panose="03000509000000000000" pitchFamily="65" charset="-120"/>
              </a:rPr>
              <a:t>報告</a:t>
            </a:r>
            <a:r>
              <a:rPr kumimoji="0" lang="zh-TW" altLang="en-GB" b="1" dirty="0" smtClean="0">
                <a:ea typeface="標楷體" panose="03000509000000000000" pitchFamily="65" charset="-120"/>
              </a:rPr>
              <a:t> </a:t>
            </a:r>
            <a:endParaRPr kumimoji="0" lang="zh-TW" altLang="en-US" b="1" dirty="0" smtClean="0">
              <a:ea typeface="標楷體" panose="03000509000000000000" pitchFamily="65" charset="-120"/>
            </a:endParaRPr>
          </a:p>
        </p:txBody>
      </p:sp>
      <p:sp>
        <p:nvSpPr>
          <p:cNvPr id="48134" name="投影片編號版面配置區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nSpc>
                <a:spcPct val="100000"/>
              </a:lnSpc>
              <a:spcBef>
                <a:spcPct val="0"/>
              </a:spcBef>
              <a:buClrTx/>
              <a:buFontTx/>
              <a:buNone/>
            </a:pPr>
            <a:fld id="{3E0975F1-3C1A-4354-99C8-EFFCA92F77AC}" type="slidenum">
              <a:rPr lang="en-GB" altLang="zh-TW" smtClean="0">
                <a:latin typeface="標楷體" panose="03000509000000000000" pitchFamily="65" charset="-120"/>
              </a:rPr>
              <a:pPr>
                <a:lnSpc>
                  <a:spcPct val="100000"/>
                </a:lnSpc>
                <a:spcBef>
                  <a:spcPct val="0"/>
                </a:spcBef>
                <a:buClrTx/>
                <a:buFontTx/>
                <a:buNone/>
              </a:pPr>
              <a:t>15</a:t>
            </a:fld>
            <a:endParaRPr lang="en-GB" altLang="zh-TW" smtClean="0">
              <a:latin typeface="標楷體" panose="03000509000000000000" pitchFamily="65" charset="-12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rgbClr val="F9FCF7"/>
            </a:gs>
            <a:gs pos="74001">
              <a:srgbClr val="C9E3B3"/>
            </a:gs>
            <a:gs pos="83000">
              <a:srgbClr val="C9E3B3"/>
            </a:gs>
            <a:gs pos="100000">
              <a:srgbClr val="DBECCD"/>
            </a:gs>
          </a:gsLst>
          <a:lin ang="5400000" scaled="1"/>
        </a:gradFill>
        <a:effectLst/>
      </p:bgPr>
    </p:bg>
    <p:spTree>
      <p:nvGrpSpPr>
        <p:cNvPr id="1" name=""/>
        <p:cNvGrpSpPr/>
        <p:nvPr/>
      </p:nvGrpSpPr>
      <p:grpSpPr>
        <a:xfrm>
          <a:off x="0" y="0"/>
          <a:ext cx="0" cy="0"/>
          <a:chOff x="0" y="0"/>
          <a:chExt cx="0" cy="0"/>
        </a:xfrm>
      </p:grpSpPr>
      <p:sp>
        <p:nvSpPr>
          <p:cNvPr id="14338" name="標題 1"/>
          <p:cNvSpPr>
            <a:spLocks noGrp="1"/>
          </p:cNvSpPr>
          <p:nvPr>
            <p:ph type="title"/>
          </p:nvPr>
        </p:nvSpPr>
        <p:spPr>
          <a:xfrm>
            <a:off x="457200" y="188913"/>
            <a:ext cx="8228013" cy="719137"/>
          </a:xfrm>
        </p:spPr>
        <p:txBody>
          <a:bodyPr>
            <a:normAutofit fontScale="90000"/>
          </a:bodyPr>
          <a:lstStyle/>
          <a:p>
            <a:pPr eaLnBrk="1" fontAlgn="auto" hangingPunct="1">
              <a:spcAft>
                <a:spcPts val="0"/>
              </a:spcAft>
              <a:defRPr/>
            </a:pPr>
            <a:r>
              <a:rPr lang="zh-TW" altLang="en-US" b="1" dirty="0" smtClean="0">
                <a:solidFill>
                  <a:srgbClr val="3333CC"/>
                </a:solidFill>
                <a:latin typeface="標楷體" panose="03000509000000000000" pitchFamily="65" charset="-120"/>
                <a:ea typeface="標楷體" panose="03000509000000000000" pitchFamily="65" charset="-120"/>
                <a:cs typeface="Times New Roman" panose="02020603050405020304" pitchFamily="18" charset="0"/>
              </a:rPr>
              <a:t>二、</a:t>
            </a:r>
            <a:r>
              <a:rPr lang="en-US" altLang="zh-TW" b="1" dirty="0" smtClean="0">
                <a:solidFill>
                  <a:srgbClr val="3333CC"/>
                </a:solidFill>
                <a:latin typeface="標楷體" panose="03000509000000000000" pitchFamily="65" charset="-120"/>
                <a:ea typeface="標楷體" panose="03000509000000000000" pitchFamily="65" charset="-120"/>
                <a:cs typeface="Times New Roman" panose="02020603050405020304" pitchFamily="18" charset="0"/>
              </a:rPr>
              <a:t>2017</a:t>
            </a:r>
            <a:r>
              <a:rPr lang="zh-TW" altLang="en-US" b="1" dirty="0" smtClean="0">
                <a:solidFill>
                  <a:srgbClr val="3333CC"/>
                </a:solidFill>
                <a:latin typeface="標楷體" panose="03000509000000000000" pitchFamily="65" charset="-120"/>
                <a:ea typeface="標楷體" panose="03000509000000000000" pitchFamily="65" charset="-120"/>
                <a:cs typeface="Times New Roman" panose="02020603050405020304" pitchFamily="18" charset="0"/>
              </a:rPr>
              <a:t>年亞太地區</a:t>
            </a:r>
            <a:r>
              <a:rPr lang="zh-TW" altLang="en-US"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第一級</a:t>
            </a:r>
            <a:r>
              <a:rPr lang="zh-TW" altLang="en-US" b="1" dirty="0" smtClean="0">
                <a:solidFill>
                  <a:srgbClr val="3333CC"/>
                </a:solidFill>
                <a:latin typeface="標楷體" panose="03000509000000000000" pitchFamily="65" charset="-120"/>
                <a:ea typeface="標楷體" panose="03000509000000000000" pitchFamily="65" charset="-120"/>
                <a:cs typeface="Times New Roman" panose="02020603050405020304" pitchFamily="18" charset="0"/>
              </a:rPr>
              <a:t>國家優點</a:t>
            </a:r>
            <a:r>
              <a:rPr lang="zh-TW" altLang="en-US"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介紹</a:t>
            </a:r>
          </a:p>
        </p:txBody>
      </p:sp>
      <p:sp>
        <p:nvSpPr>
          <p:cNvPr id="50179" name="投影片編號版面配置區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numCol="1" anchorCtr="0" compatLnSpc="1">
            <a:prstTxWarp prst="textNoShape">
              <a:avLst/>
            </a:prstTxWarp>
          </a:bodyPr>
          <a:lstStyle>
            <a:lvl1pPr>
              <a:lnSpc>
                <a:spcPct val="120000"/>
              </a:lnSpc>
              <a:spcBef>
                <a:spcPts val="10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9pPr>
          </a:lstStyle>
          <a:p>
            <a:pPr>
              <a:lnSpc>
                <a:spcPct val="100000"/>
              </a:lnSpc>
              <a:spcBef>
                <a:spcPct val="0"/>
              </a:spcBef>
              <a:buClr>
                <a:srgbClr val="000000"/>
              </a:buClr>
              <a:buFont typeface="Arial" panose="020B0604020202020204" pitchFamily="34" charset="0"/>
              <a:buNone/>
            </a:pPr>
            <a:fld id="{FBDEB130-65E2-45A1-B33C-FB723FDD2109}" type="slidenum">
              <a:rPr lang="en-GB" altLang="zh-TW" smtClean="0">
                <a:solidFill>
                  <a:srgbClr val="000000"/>
                </a:solidFill>
                <a:latin typeface="標楷體" panose="03000509000000000000" pitchFamily="65" charset="-120"/>
              </a:rPr>
              <a:pPr>
                <a:lnSpc>
                  <a:spcPct val="100000"/>
                </a:lnSpc>
                <a:spcBef>
                  <a:spcPct val="0"/>
                </a:spcBef>
                <a:buClr>
                  <a:srgbClr val="000000"/>
                </a:buClr>
                <a:buFont typeface="Arial" panose="020B0604020202020204" pitchFamily="34" charset="0"/>
                <a:buNone/>
              </a:pPr>
              <a:t>16</a:t>
            </a:fld>
            <a:endParaRPr lang="en-GB" altLang="zh-TW" smtClean="0">
              <a:solidFill>
                <a:srgbClr val="000000"/>
              </a:solidFill>
              <a:latin typeface="標楷體" panose="03000509000000000000" pitchFamily="65" charset="-120"/>
            </a:endParaRPr>
          </a:p>
        </p:txBody>
      </p:sp>
      <p:graphicFrame>
        <p:nvGraphicFramePr>
          <p:cNvPr id="4" name="資料庫圖表 3"/>
          <p:cNvGraphicFramePr/>
          <p:nvPr>
            <p:extLst>
              <p:ext uri="{D42A27DB-BD31-4B8C-83A1-F6EECF244321}">
                <p14:modId xmlns:p14="http://schemas.microsoft.com/office/powerpoint/2010/main" val="2041044905"/>
              </p:ext>
            </p:extLst>
          </p:nvPr>
        </p:nvGraphicFramePr>
        <p:xfrm>
          <a:off x="179512" y="836712"/>
          <a:ext cx="8505701" cy="60212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圓角矩形 5"/>
          <p:cNvSpPr/>
          <p:nvPr/>
        </p:nvSpPr>
        <p:spPr bwMode="auto">
          <a:xfrm>
            <a:off x="255712" y="4155380"/>
            <a:ext cx="1728192" cy="576064"/>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a:lstStyle/>
          <a:p>
            <a:pPr algn="ctr" eaLnBrk="1" hangingPunct="1">
              <a:lnSpc>
                <a:spcPct val="93000"/>
              </a:lnSpc>
              <a:buClr>
                <a:srgbClr val="000000"/>
              </a:buClr>
              <a:buSzPct val="100000"/>
              <a:buFont typeface="Arial" charset="0"/>
              <a:buNone/>
              <a:defRPr/>
            </a:pPr>
            <a:r>
              <a:rPr kumimoji="0" lang="zh-TW" altLang="en-US" sz="2800" dirty="0">
                <a:solidFill>
                  <a:srgbClr val="3333CC"/>
                </a:solidFill>
                <a:latin typeface="標楷體" pitchFamily="65" charset="-120"/>
                <a:ea typeface="標楷體" pitchFamily="65" charset="-120"/>
              </a:rPr>
              <a:t>亞美尼亞</a:t>
            </a:r>
          </a:p>
        </p:txBody>
      </p:sp>
      <p:sp>
        <p:nvSpPr>
          <p:cNvPr id="7" name="圓角矩形 6"/>
          <p:cNvSpPr/>
          <p:nvPr/>
        </p:nvSpPr>
        <p:spPr bwMode="auto">
          <a:xfrm>
            <a:off x="457200" y="6011863"/>
            <a:ext cx="1450504" cy="585489"/>
          </a:xfrm>
          <a:prstGeom prst="roundRect">
            <a:avLst>
              <a:gd name="adj" fmla="val 28312"/>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a:lstStyle/>
          <a:p>
            <a:pPr algn="ctr" eaLnBrk="1" hangingPunct="1">
              <a:lnSpc>
                <a:spcPct val="93000"/>
              </a:lnSpc>
              <a:buClr>
                <a:srgbClr val="000000"/>
              </a:buClr>
              <a:buSzPct val="100000"/>
              <a:buFont typeface="Arial" charset="0"/>
              <a:buNone/>
              <a:defRPr/>
            </a:pPr>
            <a:r>
              <a:rPr kumimoji="0" lang="zh-TW" altLang="en-US" sz="2800" dirty="0">
                <a:solidFill>
                  <a:srgbClr val="3333CC"/>
                </a:solidFill>
                <a:latin typeface="標楷體" pitchFamily="65" charset="-120"/>
                <a:ea typeface="標楷體" pitchFamily="65" charset="-120"/>
              </a:rPr>
              <a:t>以色列</a:t>
            </a:r>
          </a:p>
        </p:txBody>
      </p:sp>
      <p:sp>
        <p:nvSpPr>
          <p:cNvPr id="8" name="圓角矩形 7"/>
          <p:cNvSpPr/>
          <p:nvPr/>
        </p:nvSpPr>
        <p:spPr bwMode="auto">
          <a:xfrm>
            <a:off x="566738" y="2384425"/>
            <a:ext cx="1222375" cy="582612"/>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a:lstStyle/>
          <a:p>
            <a:pPr algn="ctr" eaLnBrk="1" hangingPunct="1">
              <a:lnSpc>
                <a:spcPct val="93000"/>
              </a:lnSpc>
              <a:buClr>
                <a:srgbClr val="000000"/>
              </a:buClr>
              <a:buSzPct val="100000"/>
              <a:buFont typeface="Arial" charset="0"/>
              <a:buNone/>
              <a:defRPr/>
            </a:pPr>
            <a:r>
              <a:rPr kumimoji="0" lang="zh-TW" altLang="en-US" sz="2800" dirty="0">
                <a:solidFill>
                  <a:srgbClr val="3333CC"/>
                </a:solidFill>
                <a:latin typeface="標楷體" pitchFamily="65" charset="-120"/>
                <a:ea typeface="標楷體" pitchFamily="65" charset="-120"/>
              </a:rPr>
              <a:t>南韓</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rgbClr val="F9FCF7"/>
            </a:gs>
            <a:gs pos="74001">
              <a:srgbClr val="C9E3B3"/>
            </a:gs>
            <a:gs pos="83000">
              <a:srgbClr val="C9E3B3"/>
            </a:gs>
            <a:gs pos="100000">
              <a:srgbClr val="DBECCD"/>
            </a:gs>
          </a:gsLst>
          <a:lin ang="5400000" scaled="1"/>
        </a:gradFill>
        <a:effectLst/>
      </p:bgPr>
    </p:bg>
    <p:spTree>
      <p:nvGrpSpPr>
        <p:cNvPr id="1" name=""/>
        <p:cNvGrpSpPr/>
        <p:nvPr/>
      </p:nvGrpSpPr>
      <p:grpSpPr>
        <a:xfrm>
          <a:off x="0" y="0"/>
          <a:ext cx="0" cy="0"/>
          <a:chOff x="0" y="0"/>
          <a:chExt cx="0" cy="0"/>
        </a:xfrm>
      </p:grpSpPr>
      <p:sp>
        <p:nvSpPr>
          <p:cNvPr id="54276" name="投影片編號版面配置區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nSpc>
                <a:spcPct val="100000"/>
              </a:lnSpc>
              <a:spcBef>
                <a:spcPct val="0"/>
              </a:spcBef>
              <a:buClrTx/>
              <a:buFontTx/>
              <a:buNone/>
            </a:pPr>
            <a:fld id="{49B7ACB5-C153-4146-B0EC-BAA01D8C3AA7}" type="slidenum">
              <a:rPr lang="en-GB" altLang="zh-TW" smtClean="0">
                <a:solidFill>
                  <a:prstClr val="black"/>
                </a:solidFill>
                <a:latin typeface="標楷體" panose="03000509000000000000" pitchFamily="65" charset="-120"/>
              </a:rPr>
              <a:pPr>
                <a:lnSpc>
                  <a:spcPct val="100000"/>
                </a:lnSpc>
                <a:spcBef>
                  <a:spcPct val="0"/>
                </a:spcBef>
                <a:buClrTx/>
                <a:buFontTx/>
                <a:buNone/>
              </a:pPr>
              <a:t>17</a:t>
            </a:fld>
            <a:endParaRPr lang="en-GB" altLang="zh-TW" smtClean="0">
              <a:solidFill>
                <a:prstClr val="black"/>
              </a:solidFill>
              <a:latin typeface="標楷體" panose="03000509000000000000" pitchFamily="65" charset="-120"/>
            </a:endParaRPr>
          </a:p>
        </p:txBody>
      </p:sp>
      <p:pic>
        <p:nvPicPr>
          <p:cNvPr id="2" name="圖片 1"/>
          <p:cNvPicPr>
            <a:picLocks noChangeAspect="1"/>
          </p:cNvPicPr>
          <p:nvPr/>
        </p:nvPicPr>
        <p:blipFill>
          <a:blip r:embed="rId3"/>
          <a:stretch>
            <a:fillRect/>
          </a:stretch>
        </p:blipFill>
        <p:spPr>
          <a:xfrm>
            <a:off x="295285" y="188640"/>
            <a:ext cx="8553429" cy="963251"/>
          </a:xfrm>
          <a:prstGeom prst="rect">
            <a:avLst/>
          </a:prstGeom>
        </p:spPr>
      </p:pic>
      <p:graphicFrame>
        <p:nvGraphicFramePr>
          <p:cNvPr id="16" name="資料庫圖表 15"/>
          <p:cNvGraphicFramePr/>
          <p:nvPr>
            <p:extLst/>
          </p:nvPr>
        </p:nvGraphicFramePr>
        <p:xfrm>
          <a:off x="467544" y="1052736"/>
          <a:ext cx="3420380" cy="56485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7" name="資料庫圖表 16"/>
          <p:cNvGraphicFramePr/>
          <p:nvPr>
            <p:extLst/>
          </p:nvPr>
        </p:nvGraphicFramePr>
        <p:xfrm>
          <a:off x="4283968" y="1052736"/>
          <a:ext cx="4464496" cy="6264696"/>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1317482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fill="hold"/>
                                        <p:tgtEl>
                                          <p:spTgt spid="17"/>
                                        </p:tgtEl>
                                        <p:attrNameLst>
                                          <p:attrName>ppt_x</p:attrName>
                                        </p:attrNameLst>
                                      </p:cBhvr>
                                      <p:tavLst>
                                        <p:tav tm="0">
                                          <p:val>
                                            <p:strVal val="#ppt_x"/>
                                          </p:val>
                                        </p:tav>
                                        <p:tav tm="100000">
                                          <p:val>
                                            <p:strVal val="#ppt_x"/>
                                          </p:val>
                                        </p:tav>
                                      </p:tavLst>
                                    </p:anim>
                                    <p:anim calcmode="lin" valueType="num">
                                      <p:cBhvr additive="base">
                                        <p:cTn id="1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6" grpId="0">
        <p:bldAsOne/>
      </p:bldGraphic>
      <p:bldGraphic spid="17"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0">
              <a:srgbClr val="F9FCF7"/>
            </a:gs>
            <a:gs pos="74001">
              <a:srgbClr val="C9E3B3"/>
            </a:gs>
            <a:gs pos="83000">
              <a:srgbClr val="C9E3B3"/>
            </a:gs>
            <a:gs pos="100000">
              <a:srgbClr val="DBECCD"/>
            </a:gs>
          </a:gsLst>
          <a:lin ang="5400000" scaled="1"/>
        </a:gradFill>
        <a:effectLst/>
      </p:bgPr>
    </p:bg>
    <p:spTree>
      <p:nvGrpSpPr>
        <p:cNvPr id="1" name=""/>
        <p:cNvGrpSpPr/>
        <p:nvPr/>
      </p:nvGrpSpPr>
      <p:grpSpPr>
        <a:xfrm>
          <a:off x="0" y="0"/>
          <a:ext cx="0" cy="0"/>
          <a:chOff x="0" y="0"/>
          <a:chExt cx="0" cy="0"/>
        </a:xfrm>
      </p:grpSpPr>
      <p:sp>
        <p:nvSpPr>
          <p:cNvPr id="56322" name="文字方塊 1"/>
          <p:cNvSpPr txBox="1">
            <a:spLocks noChangeArrowheads="1"/>
          </p:cNvSpPr>
          <p:nvPr/>
        </p:nvSpPr>
        <p:spPr bwMode="auto">
          <a:xfrm>
            <a:off x="1589683" y="115888"/>
            <a:ext cx="58626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gn="ctr">
              <a:lnSpc>
                <a:spcPct val="100000"/>
              </a:lnSpc>
              <a:spcBef>
                <a:spcPct val="0"/>
              </a:spcBef>
              <a:buClrTx/>
              <a:buFontTx/>
              <a:buNone/>
            </a:pPr>
            <a:r>
              <a:rPr kumimoji="0" lang="zh-TW" altLang="en-US" sz="3600" b="1" dirty="0">
                <a:solidFill>
                  <a:srgbClr val="000066"/>
                </a:solidFill>
                <a:latin typeface="標楷體" panose="03000509000000000000" pitchFamily="65" charset="-120"/>
                <a:ea typeface="標楷體" panose="03000509000000000000" pitchFamily="65" charset="-120"/>
              </a:rPr>
              <a:t>伍</a:t>
            </a:r>
            <a:r>
              <a:rPr kumimoji="0" lang="zh-TW" altLang="en-GB" sz="3600" b="1" dirty="0">
                <a:solidFill>
                  <a:srgbClr val="000066"/>
                </a:solidFill>
                <a:latin typeface="標楷體" panose="03000509000000000000" pitchFamily="65" charset="-120"/>
                <a:ea typeface="標楷體" panose="03000509000000000000" pitchFamily="65" charset="-120"/>
              </a:rPr>
              <a:t>、未來工作重點</a:t>
            </a:r>
            <a:endParaRPr lang="zh-TW" altLang="en-US" sz="3600" dirty="0">
              <a:solidFill>
                <a:prstClr val="white"/>
              </a:solidFill>
              <a:latin typeface="Arial" panose="020B0604020202020204" pitchFamily="34" charset="0"/>
            </a:endParaRPr>
          </a:p>
        </p:txBody>
      </p:sp>
      <p:sp>
        <p:nvSpPr>
          <p:cNvPr id="56324" name="Text Box 2"/>
          <p:cNvSpPr txBox="1">
            <a:spLocks noChangeArrowheads="1"/>
          </p:cNvSpPr>
          <p:nvPr/>
        </p:nvSpPr>
        <p:spPr bwMode="auto">
          <a:xfrm>
            <a:off x="0" y="838453"/>
            <a:ext cx="882047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anchor="b">
            <a:spAutoFit/>
          </a:bodyPr>
          <a:lstStyle>
            <a:lvl1pPr>
              <a:lnSpc>
                <a:spcPct val="120000"/>
              </a:lnSpc>
              <a:spcBef>
                <a:spcPts val="10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9pPr>
          </a:lstStyle>
          <a:p>
            <a:pPr eaLnBrk="1" hangingPunct="1">
              <a:lnSpc>
                <a:spcPct val="100000"/>
              </a:lnSpc>
              <a:spcBef>
                <a:spcPct val="0"/>
              </a:spcBef>
              <a:buClrTx/>
              <a:buFont typeface="Arial" panose="020B0604020202020204" pitchFamily="34" charset="0"/>
              <a:buNone/>
            </a:pPr>
            <a:r>
              <a:rPr kumimoji="0" lang="zh-TW" altLang="en-US" sz="36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一</a:t>
            </a:r>
            <a:r>
              <a:rPr kumimoji="0" lang="zh-TW" altLang="en-GB" sz="3600" b="1" dirty="0" smtClean="0">
                <a:solidFill>
                  <a:srgbClr val="3333CC"/>
                </a:solidFill>
                <a:latin typeface="標楷體" panose="03000509000000000000" pitchFamily="65" charset="-120"/>
                <a:ea typeface="標楷體" panose="03000509000000000000" pitchFamily="65" charset="-120"/>
                <a:cs typeface="Times New Roman" panose="02020603050405020304" pitchFamily="18" charset="0"/>
              </a:rPr>
              <a:t>、</a:t>
            </a:r>
            <a:r>
              <a:rPr kumimoji="0" lang="zh-TW" altLang="en-US" sz="3600" b="1" dirty="0" smtClean="0">
                <a:solidFill>
                  <a:srgbClr val="3333CC"/>
                </a:solidFill>
                <a:latin typeface="標楷體" panose="03000509000000000000" pitchFamily="65" charset="-120"/>
                <a:ea typeface="標楷體" panose="03000509000000000000" pitchFamily="65" charset="-120"/>
                <a:cs typeface="Times New Roman" panose="02020603050405020304" pitchFamily="18" charset="0"/>
              </a:rPr>
              <a:t>家事</a:t>
            </a:r>
            <a:r>
              <a:rPr kumimoji="0" lang="zh-TW" altLang="en-US" sz="36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勞工保障法制作業持續推動</a:t>
            </a:r>
            <a:endParaRPr kumimoji="0" lang="zh-TW" altLang="en-GB" sz="36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56325" name="投影片編號版面配置區 1"/>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nSpc>
                <a:spcPct val="100000"/>
              </a:lnSpc>
              <a:spcBef>
                <a:spcPct val="0"/>
              </a:spcBef>
              <a:buClrTx/>
              <a:buFontTx/>
              <a:buNone/>
            </a:pPr>
            <a:fld id="{E8BE4162-FE0B-45DE-96F3-674FD59A9629}" type="slidenum">
              <a:rPr lang="en-GB" altLang="zh-TW" smtClean="0">
                <a:solidFill>
                  <a:prstClr val="black"/>
                </a:solidFill>
                <a:latin typeface="標楷體" panose="03000509000000000000" pitchFamily="65" charset="-120"/>
              </a:rPr>
              <a:pPr>
                <a:lnSpc>
                  <a:spcPct val="100000"/>
                </a:lnSpc>
                <a:spcBef>
                  <a:spcPct val="0"/>
                </a:spcBef>
                <a:buClrTx/>
                <a:buFontTx/>
                <a:buNone/>
              </a:pPr>
              <a:t>18</a:t>
            </a:fld>
            <a:endParaRPr lang="en-GB" altLang="zh-TW" smtClean="0">
              <a:solidFill>
                <a:prstClr val="black"/>
              </a:solidFill>
              <a:latin typeface="標楷體" panose="03000509000000000000" pitchFamily="65" charset="-120"/>
            </a:endParaRPr>
          </a:p>
        </p:txBody>
      </p:sp>
      <p:graphicFrame>
        <p:nvGraphicFramePr>
          <p:cNvPr id="3" name="表格 2"/>
          <p:cNvGraphicFramePr>
            <a:graphicFrameLocks noGrp="1"/>
          </p:cNvGraphicFramePr>
          <p:nvPr>
            <p:extLst/>
          </p:nvPr>
        </p:nvGraphicFramePr>
        <p:xfrm>
          <a:off x="655606" y="1484784"/>
          <a:ext cx="8136904" cy="5225397"/>
        </p:xfrm>
        <a:graphic>
          <a:graphicData uri="http://schemas.openxmlformats.org/drawingml/2006/table">
            <a:tbl>
              <a:tblPr firstRow="1" bandRow="1">
                <a:tableStyleId>{5C22544A-7EE6-4342-B048-85BDC9FD1C3A}</a:tableStyleId>
              </a:tblPr>
              <a:tblGrid>
                <a:gridCol w="2569549">
                  <a:extLst>
                    <a:ext uri="{9D8B030D-6E8A-4147-A177-3AD203B41FA5}">
                      <a16:colId xmlns="" xmlns:a16="http://schemas.microsoft.com/office/drawing/2014/main" val="4010555538"/>
                    </a:ext>
                  </a:extLst>
                </a:gridCol>
                <a:gridCol w="5567355">
                  <a:extLst>
                    <a:ext uri="{9D8B030D-6E8A-4147-A177-3AD203B41FA5}">
                      <a16:colId xmlns="" xmlns:a16="http://schemas.microsoft.com/office/drawing/2014/main" val="663496160"/>
                    </a:ext>
                  </a:extLst>
                </a:gridCol>
              </a:tblGrid>
              <a:tr h="279768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zh-TW" altLang="zh-TW" sz="3200" b="1" kern="1200" dirty="0" smtClean="0">
                          <a:solidFill>
                            <a:srgbClr val="FF0000"/>
                          </a:solidFill>
                          <a:latin typeface="標楷體" panose="03000509000000000000" pitchFamily="65" charset="-120"/>
                          <a:ea typeface="標楷體" panose="03000509000000000000" pitchFamily="65" charset="-120"/>
                          <a:cs typeface="+mn-cs"/>
                        </a:rPr>
                        <a:t>研擬推動家事勞工保障相關法制</a:t>
                      </a:r>
                      <a:endParaRPr lang="en-US" altLang="zh-TW" sz="3200" b="1" kern="1200" dirty="0" smtClean="0">
                        <a:solidFill>
                          <a:srgbClr val="FF0000"/>
                        </a:solidFill>
                        <a:latin typeface="標楷體" panose="03000509000000000000" pitchFamily="65" charset="-120"/>
                        <a:ea typeface="標楷體" panose="03000509000000000000" pitchFamily="65" charset="-120"/>
                        <a:cs typeface="+mn-cs"/>
                      </a:endParaRPr>
                    </a:p>
                    <a:p>
                      <a:pPr algn="just"/>
                      <a:endParaRPr lang="zh-TW" altLang="en-US" dirty="0"/>
                    </a:p>
                  </a:txBody>
                  <a:tcPr>
                    <a:solidFill>
                      <a:srgbClr val="92D050"/>
                    </a:solidFill>
                  </a:tcPr>
                </a:tc>
                <a:tc>
                  <a:txBody>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lang="zh-TW" altLang="zh-TW" sz="3200" b="0" kern="1200" dirty="0" smtClean="0">
                          <a:solidFill>
                            <a:schemeClr val="tx1"/>
                          </a:solidFill>
                          <a:latin typeface="標楷體" panose="03000509000000000000" pitchFamily="65" charset="-120"/>
                          <a:ea typeface="標楷體" panose="03000509000000000000" pitchFamily="65" charset="-120"/>
                          <a:cs typeface="+mn-cs"/>
                        </a:rPr>
                        <a:t>勞動部曾於</a:t>
                      </a:r>
                      <a:r>
                        <a:rPr lang="en-US" altLang="zh-TW" sz="3200" b="0" kern="1200" dirty="0" smtClean="0">
                          <a:solidFill>
                            <a:schemeClr val="tx1"/>
                          </a:solidFill>
                          <a:latin typeface="標楷體" panose="03000509000000000000" pitchFamily="65" charset="-120"/>
                          <a:ea typeface="標楷體" panose="03000509000000000000" pitchFamily="65" charset="-120"/>
                          <a:cs typeface="+mn-cs"/>
                        </a:rPr>
                        <a:t>102</a:t>
                      </a:r>
                      <a:r>
                        <a:rPr lang="zh-TW" altLang="zh-TW" sz="3200" b="0" kern="1200" dirty="0" smtClean="0">
                          <a:solidFill>
                            <a:schemeClr val="tx1"/>
                          </a:solidFill>
                          <a:latin typeface="標楷體" panose="03000509000000000000" pitchFamily="65" charset="-120"/>
                          <a:ea typeface="標楷體" panose="03000509000000000000" pitchFamily="65" charset="-120"/>
                          <a:cs typeface="+mn-cs"/>
                        </a:rPr>
                        <a:t>年</a:t>
                      </a:r>
                      <a:r>
                        <a:rPr lang="en-US" altLang="zh-TW" sz="3200" b="0" kern="1200" dirty="0" smtClean="0">
                          <a:solidFill>
                            <a:schemeClr val="tx1"/>
                          </a:solidFill>
                          <a:latin typeface="標楷體" panose="03000509000000000000" pitchFamily="65" charset="-120"/>
                          <a:ea typeface="標楷體" panose="03000509000000000000" pitchFamily="65" charset="-120"/>
                          <a:cs typeface="+mn-cs"/>
                        </a:rPr>
                        <a:t>9</a:t>
                      </a:r>
                      <a:r>
                        <a:rPr lang="zh-TW" altLang="zh-TW" sz="3200" b="0" kern="1200" dirty="0" smtClean="0">
                          <a:solidFill>
                            <a:schemeClr val="tx1"/>
                          </a:solidFill>
                          <a:latin typeface="標楷體" panose="03000509000000000000" pitchFamily="65" charset="-120"/>
                          <a:ea typeface="標楷體" panose="03000509000000000000" pitchFamily="65" charset="-120"/>
                          <a:cs typeface="+mn-cs"/>
                        </a:rPr>
                        <a:t>月研擬完成「家事勞工保障法」</a:t>
                      </a:r>
                      <a:r>
                        <a:rPr lang="en-US" altLang="zh-TW" sz="3200" b="0" kern="1200" dirty="0" smtClean="0">
                          <a:solidFill>
                            <a:schemeClr val="tx1"/>
                          </a:solidFill>
                          <a:latin typeface="標楷體" panose="03000509000000000000" pitchFamily="65" charset="-120"/>
                          <a:ea typeface="標楷體" panose="03000509000000000000" pitchFamily="65" charset="-120"/>
                          <a:cs typeface="+mn-cs"/>
                        </a:rPr>
                        <a:t> (</a:t>
                      </a:r>
                      <a:r>
                        <a:rPr lang="zh-TW" altLang="zh-TW" sz="3200" b="0" kern="1200" dirty="0" smtClean="0">
                          <a:solidFill>
                            <a:schemeClr val="tx1"/>
                          </a:solidFill>
                          <a:latin typeface="標楷體" panose="03000509000000000000" pitchFamily="65" charset="-120"/>
                          <a:ea typeface="標楷體" panose="03000509000000000000" pitchFamily="65" charset="-120"/>
                          <a:cs typeface="+mn-cs"/>
                        </a:rPr>
                        <a:t>草案</a:t>
                      </a:r>
                      <a:r>
                        <a:rPr lang="en-US" altLang="zh-TW" sz="3200" b="0" kern="1200" dirty="0" smtClean="0">
                          <a:solidFill>
                            <a:schemeClr val="tx1"/>
                          </a:solidFill>
                          <a:latin typeface="標楷體" panose="03000509000000000000" pitchFamily="65" charset="-120"/>
                          <a:ea typeface="標楷體" panose="03000509000000000000" pitchFamily="65" charset="-120"/>
                          <a:cs typeface="+mn-cs"/>
                        </a:rPr>
                        <a:t>) </a:t>
                      </a:r>
                      <a:r>
                        <a:rPr lang="zh-TW" altLang="zh-TW" sz="3200" b="0" kern="1200" dirty="0" smtClean="0">
                          <a:solidFill>
                            <a:schemeClr val="tx1"/>
                          </a:solidFill>
                          <a:latin typeface="標楷體" panose="03000509000000000000" pitchFamily="65" charset="-120"/>
                          <a:ea typeface="標楷體" panose="03000509000000000000" pitchFamily="65" charset="-120"/>
                          <a:cs typeface="+mn-cs"/>
                        </a:rPr>
                        <a:t>，嗣因長期照顧服務法施行，勞動部將配合長期照顧制度之推動，研擬推動相關法制作業。</a:t>
                      </a:r>
                      <a:endParaRPr lang="en-US" altLang="zh-TW" sz="3200" b="0" kern="1200" dirty="0" smtClean="0">
                        <a:solidFill>
                          <a:schemeClr val="tx1"/>
                        </a:solidFill>
                        <a:latin typeface="標楷體" panose="03000509000000000000" pitchFamily="65" charset="-120"/>
                        <a:ea typeface="標楷體" panose="03000509000000000000" pitchFamily="65" charset="-120"/>
                        <a:cs typeface="+mn-cs"/>
                      </a:endParaRPr>
                    </a:p>
                  </a:txBody>
                  <a:tcPr>
                    <a:solidFill>
                      <a:srgbClr val="92D050"/>
                    </a:solidFill>
                  </a:tcPr>
                </a:tc>
                <a:extLst>
                  <a:ext uri="{0D108BD9-81ED-4DB2-BD59-A6C34878D82A}">
                    <a16:rowId xmlns="" xmlns:a16="http://schemas.microsoft.com/office/drawing/2014/main" val="909784807"/>
                  </a:ext>
                </a:extLst>
              </a:tr>
              <a:tr h="2207877">
                <a:tc>
                  <a:txBody>
                    <a:bodyPr/>
                    <a:lstStyle/>
                    <a:p>
                      <a:pPr marL="0" lvl="1" indent="0" algn="just">
                        <a:lnSpc>
                          <a:spcPts val="4000"/>
                        </a:lnSpc>
                        <a:spcBef>
                          <a:spcPct val="0"/>
                        </a:spcBef>
                        <a:buClr>
                          <a:srgbClr val="FF0000"/>
                        </a:buClr>
                        <a:buFont typeface="Wingdings" panose="05000000000000000000" pitchFamily="2" charset="2"/>
                        <a:buNone/>
                        <a:defRPr/>
                      </a:pPr>
                      <a:r>
                        <a:rPr lang="zh-TW" altLang="en-US" sz="3200" b="1" kern="1200" dirty="0" smtClean="0">
                          <a:solidFill>
                            <a:srgbClr val="FF0000"/>
                          </a:solidFill>
                          <a:latin typeface="標楷體" panose="03000509000000000000" pitchFamily="65" charset="-120"/>
                          <a:ea typeface="標楷體" panose="03000509000000000000" pitchFamily="65" charset="-120"/>
                          <a:cs typeface="+mn-cs"/>
                        </a:rPr>
                        <a:t>研擬「家事勞工勞動權益保障參考指引」</a:t>
                      </a:r>
                      <a:endParaRPr lang="en-US" altLang="zh-TW" sz="3200" b="1" kern="1200" dirty="0" smtClean="0">
                        <a:solidFill>
                          <a:srgbClr val="FF0000"/>
                        </a:solidFill>
                        <a:latin typeface="標楷體" panose="03000509000000000000" pitchFamily="65" charset="-120"/>
                        <a:ea typeface="標楷體" panose="03000509000000000000" pitchFamily="65" charset="-120"/>
                        <a:cs typeface="+mn-cs"/>
                      </a:endParaRPr>
                    </a:p>
                  </a:txBody>
                  <a:tcPr>
                    <a:solidFill>
                      <a:schemeClr val="accent3">
                        <a:lumMod val="40000"/>
                        <a:lumOff val="60000"/>
                      </a:schemeClr>
                    </a:solidFill>
                  </a:tcPr>
                </a:tc>
                <a:tc>
                  <a:txBody>
                    <a:bodyPr/>
                    <a:lstStyle/>
                    <a:p>
                      <a:r>
                        <a:rPr lang="zh-TW" altLang="en-US" sz="3200" b="0" dirty="0" smtClean="0">
                          <a:solidFill>
                            <a:schemeClr val="tx1"/>
                          </a:solidFill>
                          <a:latin typeface="標楷體" panose="03000509000000000000" pitchFamily="65" charset="-120"/>
                          <a:ea typeface="標楷體" panose="03000509000000000000" pitchFamily="65" charset="-120"/>
                        </a:rPr>
                        <a:t>勞動部</a:t>
                      </a:r>
                      <a:r>
                        <a:rPr lang="zh-TW" altLang="en-US" sz="3200" b="0" kern="1200" dirty="0" smtClean="0">
                          <a:solidFill>
                            <a:schemeClr val="tx1"/>
                          </a:solidFill>
                          <a:latin typeface="標楷體" panose="03000509000000000000" pitchFamily="65" charset="-120"/>
                          <a:ea typeface="標楷體" panose="03000509000000000000" pitchFamily="65" charset="-120"/>
                          <a:cs typeface="+mn-cs"/>
                        </a:rPr>
                        <a:t>研擬</a:t>
                      </a:r>
                      <a:r>
                        <a:rPr lang="zh-TW" altLang="en-US" sz="3200" b="0" dirty="0" smtClean="0">
                          <a:solidFill>
                            <a:schemeClr val="tx1"/>
                          </a:solidFill>
                          <a:latin typeface="標楷體" panose="03000509000000000000" pitchFamily="65" charset="-120"/>
                          <a:ea typeface="標楷體" panose="03000509000000000000" pitchFamily="65" charset="-120"/>
                        </a:rPr>
                        <a:t>「家事勞工勞動權益保障參考指引」 </a:t>
                      </a:r>
                      <a:r>
                        <a:rPr lang="en-US" altLang="zh-TW" sz="3200" b="0" dirty="0" smtClean="0">
                          <a:solidFill>
                            <a:schemeClr val="tx1"/>
                          </a:solidFill>
                          <a:latin typeface="標楷體" panose="03000509000000000000" pitchFamily="65" charset="-120"/>
                          <a:ea typeface="標楷體" panose="03000509000000000000" pitchFamily="65" charset="-120"/>
                        </a:rPr>
                        <a:t>(</a:t>
                      </a:r>
                      <a:r>
                        <a:rPr lang="zh-TW" altLang="en-US" sz="3200" b="0" dirty="0" smtClean="0">
                          <a:solidFill>
                            <a:schemeClr val="tx1"/>
                          </a:solidFill>
                          <a:latin typeface="標楷體" panose="03000509000000000000" pitchFamily="65" charset="-120"/>
                          <a:ea typeface="標楷體" panose="03000509000000000000" pitchFamily="65" charset="-120"/>
                        </a:rPr>
                        <a:t>草案</a:t>
                      </a:r>
                      <a:r>
                        <a:rPr lang="en-US" altLang="zh-TW" sz="3200" b="0" dirty="0" smtClean="0">
                          <a:solidFill>
                            <a:schemeClr val="tx1"/>
                          </a:solidFill>
                          <a:latin typeface="標楷體" panose="03000509000000000000" pitchFamily="65" charset="-120"/>
                          <a:ea typeface="標楷體" panose="03000509000000000000" pitchFamily="65" charset="-120"/>
                        </a:rPr>
                        <a:t>)</a:t>
                      </a:r>
                      <a:r>
                        <a:rPr lang="zh-TW" altLang="en-US" sz="3200" b="0" dirty="0" smtClean="0">
                          <a:solidFill>
                            <a:schemeClr val="tx1"/>
                          </a:solidFill>
                          <a:latin typeface="標楷體" panose="03000509000000000000" pitchFamily="65" charset="-120"/>
                          <a:ea typeface="標楷體" panose="03000509000000000000" pitchFamily="65" charset="-120"/>
                        </a:rPr>
                        <a:t> ，期導引勞雇雙方將基本權利義務納入勞動契約。</a:t>
                      </a:r>
                      <a:endParaRPr lang="zh-TW" altLang="en-US" sz="3200" b="0" dirty="0">
                        <a:solidFill>
                          <a:schemeClr val="tx1"/>
                        </a:solidFill>
                      </a:endParaRPr>
                    </a:p>
                  </a:txBody>
                  <a:tcPr>
                    <a:solidFill>
                      <a:schemeClr val="accent3">
                        <a:lumMod val="40000"/>
                        <a:lumOff val="60000"/>
                      </a:schemeClr>
                    </a:solidFill>
                  </a:tcPr>
                </a:tc>
                <a:extLst>
                  <a:ext uri="{0D108BD9-81ED-4DB2-BD59-A6C34878D82A}">
                    <a16:rowId xmlns="" xmlns:a16="http://schemas.microsoft.com/office/drawing/2014/main" val="106311745"/>
                  </a:ext>
                </a:extLst>
              </a:tr>
            </a:tbl>
          </a:graphicData>
        </a:graphic>
      </p:graphicFrame>
    </p:spTree>
    <p:extLst>
      <p:ext uri="{BB962C8B-B14F-4D97-AF65-F5344CB8AC3E}">
        <p14:creationId xmlns:p14="http://schemas.microsoft.com/office/powerpoint/2010/main" val="400100436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文字方塊 2"/>
          <p:cNvSpPr txBox="1">
            <a:spLocks noChangeArrowheads="1"/>
          </p:cNvSpPr>
          <p:nvPr/>
        </p:nvSpPr>
        <p:spPr bwMode="auto">
          <a:xfrm>
            <a:off x="168523" y="965041"/>
            <a:ext cx="842486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12813">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342900" indent="-342900" defTabSz="912813">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defTabSz="912813">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defTabSz="912813">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defTabSz="912813">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91281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91281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91281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91281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lvl="1" algn="just">
              <a:lnSpc>
                <a:spcPts val="3600"/>
              </a:lnSpc>
              <a:spcBef>
                <a:spcPct val="0"/>
              </a:spcBef>
              <a:buClr>
                <a:srgbClr val="FF0000"/>
              </a:buClr>
              <a:buSzPct val="120000"/>
              <a:buFont typeface="Wingdings" panose="05000000000000000000" pitchFamily="2" charset="2"/>
              <a:buChar char="Ø"/>
              <a:defRPr/>
            </a:pPr>
            <a:endParaRPr lang="en-US" altLang="zh-TW" sz="3200" b="1" dirty="0" smtClean="0">
              <a:solidFill>
                <a:srgbClr val="FF0000"/>
              </a:solidFill>
              <a:latin typeface="標楷體" panose="03000509000000000000" pitchFamily="65" charset="-120"/>
              <a:ea typeface="標楷體" panose="03000509000000000000" pitchFamily="65" charset="-120"/>
            </a:endParaRPr>
          </a:p>
          <a:p>
            <a:pPr lvl="1" algn="just">
              <a:lnSpc>
                <a:spcPts val="3600"/>
              </a:lnSpc>
              <a:spcBef>
                <a:spcPct val="0"/>
              </a:spcBef>
              <a:buClr>
                <a:srgbClr val="FF0000"/>
              </a:buClr>
              <a:buSzPct val="120000"/>
              <a:buFont typeface="Wingdings" panose="05000000000000000000" pitchFamily="2" charset="2"/>
              <a:buChar char="Ø"/>
              <a:defRPr/>
            </a:pPr>
            <a:endParaRPr lang="en-US" altLang="zh-TW" sz="3200" b="1" dirty="0">
              <a:solidFill>
                <a:srgbClr val="FF0000"/>
              </a:solidFill>
              <a:latin typeface="標楷體" panose="03000509000000000000" pitchFamily="65" charset="-120"/>
              <a:ea typeface="標楷體" panose="03000509000000000000" pitchFamily="65" charset="-120"/>
            </a:endParaRPr>
          </a:p>
        </p:txBody>
      </p:sp>
      <p:sp>
        <p:nvSpPr>
          <p:cNvPr id="58371" name="Text Box 2"/>
          <p:cNvSpPr txBox="1">
            <a:spLocks noChangeArrowheads="1"/>
          </p:cNvSpPr>
          <p:nvPr/>
        </p:nvSpPr>
        <p:spPr bwMode="auto">
          <a:xfrm>
            <a:off x="72008" y="179929"/>
            <a:ext cx="874846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anchor="b">
            <a:spAutoFit/>
          </a:bodyPr>
          <a:lstStyle>
            <a:lvl1pPr>
              <a:lnSpc>
                <a:spcPct val="120000"/>
              </a:lnSpc>
              <a:spcBef>
                <a:spcPts val="10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9pPr>
          </a:lstStyle>
          <a:p>
            <a:pPr algn="ctr" eaLnBrk="1" hangingPunct="1">
              <a:lnSpc>
                <a:spcPct val="100000"/>
              </a:lnSpc>
              <a:spcBef>
                <a:spcPct val="0"/>
              </a:spcBef>
              <a:buClrTx/>
              <a:buFont typeface="Arial" panose="020B0604020202020204" pitchFamily="34" charset="0"/>
              <a:buNone/>
            </a:pPr>
            <a:r>
              <a:rPr kumimoji="0" lang="zh-TW" altLang="en-US"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二</a:t>
            </a:r>
            <a:r>
              <a:rPr kumimoji="0" lang="zh-TW" altLang="en-GB" sz="3200" b="1" dirty="0" smtClean="0">
                <a:solidFill>
                  <a:srgbClr val="3333CC"/>
                </a:solidFill>
                <a:latin typeface="標楷體" panose="03000509000000000000" pitchFamily="65" charset="-120"/>
                <a:ea typeface="標楷體" panose="03000509000000000000" pitchFamily="65" charset="-120"/>
                <a:cs typeface="Times New Roman" panose="02020603050405020304" pitchFamily="18" charset="0"/>
              </a:rPr>
              <a:t>、</a:t>
            </a:r>
            <a:r>
              <a:rPr kumimoji="0" lang="zh-TW" altLang="en-US" sz="3200" b="1" dirty="0" smtClean="0">
                <a:solidFill>
                  <a:srgbClr val="3333CC"/>
                </a:solidFill>
                <a:latin typeface="標楷體" panose="03000509000000000000" pitchFamily="65" charset="-120"/>
                <a:ea typeface="標楷體" panose="03000509000000000000" pitchFamily="65" charset="-120"/>
                <a:cs typeface="Times New Roman" panose="02020603050405020304" pitchFamily="18" charset="0"/>
              </a:rPr>
              <a:t>持續提升外籍勞工</a:t>
            </a:r>
            <a:r>
              <a:rPr kumimoji="0" lang="zh-TW" altLang="en-US"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薪資</a:t>
            </a:r>
            <a:r>
              <a:rPr kumimoji="0" lang="zh-TW" altLang="en-US" sz="3200" b="1" dirty="0" smtClean="0">
                <a:solidFill>
                  <a:srgbClr val="3333CC"/>
                </a:solidFill>
                <a:latin typeface="標楷體" panose="03000509000000000000" pitchFamily="65" charset="-120"/>
                <a:ea typeface="標楷體" panose="03000509000000000000" pitchFamily="65" charset="-120"/>
                <a:cs typeface="Times New Roman" panose="02020603050405020304" pitchFamily="18" charset="0"/>
              </a:rPr>
              <a:t>或減少仲介費用作為</a:t>
            </a:r>
            <a:endParaRPr kumimoji="0" lang="zh-TW" altLang="en-GB" sz="32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58372" name="投影片編號版面配置區 1"/>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nSpc>
                <a:spcPct val="100000"/>
              </a:lnSpc>
              <a:spcBef>
                <a:spcPct val="0"/>
              </a:spcBef>
              <a:buClrTx/>
              <a:buFontTx/>
              <a:buNone/>
            </a:pPr>
            <a:fld id="{FCDE9276-1A83-4417-BF57-E219B36B1692}" type="slidenum">
              <a:rPr lang="en-GB" altLang="zh-TW" smtClean="0">
                <a:latin typeface="標楷體" panose="03000509000000000000" pitchFamily="65" charset="-120"/>
              </a:rPr>
              <a:pPr>
                <a:lnSpc>
                  <a:spcPct val="100000"/>
                </a:lnSpc>
                <a:spcBef>
                  <a:spcPct val="0"/>
                </a:spcBef>
                <a:buClrTx/>
                <a:buFontTx/>
                <a:buNone/>
              </a:pPr>
              <a:t>19</a:t>
            </a:fld>
            <a:endParaRPr lang="en-GB" altLang="zh-TW" smtClean="0">
              <a:latin typeface="標楷體" panose="03000509000000000000" pitchFamily="65" charset="-120"/>
            </a:endParaRPr>
          </a:p>
        </p:txBody>
      </p:sp>
      <p:graphicFrame>
        <p:nvGraphicFramePr>
          <p:cNvPr id="2" name="表格 1"/>
          <p:cNvGraphicFramePr>
            <a:graphicFrameLocks noGrp="1"/>
          </p:cNvGraphicFramePr>
          <p:nvPr>
            <p:extLst/>
          </p:nvPr>
        </p:nvGraphicFramePr>
        <p:xfrm>
          <a:off x="467544" y="836713"/>
          <a:ext cx="8280920" cy="5823748"/>
        </p:xfrm>
        <a:graphic>
          <a:graphicData uri="http://schemas.openxmlformats.org/drawingml/2006/table">
            <a:tbl>
              <a:tblPr firstRow="1" bandRow="1">
                <a:tableStyleId>{5C22544A-7EE6-4342-B048-85BDC9FD1C3A}</a:tableStyleId>
              </a:tblPr>
              <a:tblGrid>
                <a:gridCol w="2712715">
                  <a:extLst>
                    <a:ext uri="{9D8B030D-6E8A-4147-A177-3AD203B41FA5}">
                      <a16:colId xmlns="" xmlns:a16="http://schemas.microsoft.com/office/drawing/2014/main" val="2496767218"/>
                    </a:ext>
                  </a:extLst>
                </a:gridCol>
                <a:gridCol w="5568205">
                  <a:extLst>
                    <a:ext uri="{9D8B030D-6E8A-4147-A177-3AD203B41FA5}">
                      <a16:colId xmlns="" xmlns:a16="http://schemas.microsoft.com/office/drawing/2014/main" val="80306107"/>
                    </a:ext>
                  </a:extLst>
                </a:gridCol>
              </a:tblGrid>
              <a:tr h="194880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zh-TW" altLang="zh-TW" sz="3200" b="1" dirty="0" smtClean="0">
                          <a:solidFill>
                            <a:srgbClr val="FF0000"/>
                          </a:solidFill>
                          <a:latin typeface="標楷體" panose="03000509000000000000" pitchFamily="65" charset="-120"/>
                          <a:ea typeface="標楷體" panose="03000509000000000000" pitchFamily="65" charset="-120"/>
                        </a:rPr>
                        <a:t>實施</a:t>
                      </a:r>
                      <a:r>
                        <a:rPr lang="zh-TW" altLang="en-US" sz="3200" b="1" dirty="0" smtClean="0">
                          <a:solidFill>
                            <a:srgbClr val="FF0000"/>
                          </a:solidFill>
                          <a:latin typeface="標楷體" panose="03000509000000000000" pitchFamily="65" charset="-120"/>
                          <a:ea typeface="標楷體" panose="03000509000000000000" pitchFamily="65" charset="-120"/>
                        </a:rPr>
                        <a:t>雇主參加</a:t>
                      </a:r>
                      <a:r>
                        <a:rPr lang="zh-TW" altLang="zh-TW" sz="3200" b="1" dirty="0" smtClean="0">
                          <a:solidFill>
                            <a:srgbClr val="FF0000"/>
                          </a:solidFill>
                          <a:latin typeface="標楷體" panose="03000509000000000000" pitchFamily="65" charset="-120"/>
                          <a:ea typeface="標楷體" panose="03000509000000000000" pitchFamily="65" charset="-120"/>
                        </a:rPr>
                        <a:t>聘前講習</a:t>
                      </a:r>
                      <a:r>
                        <a:rPr lang="zh-TW" altLang="en-US" sz="3200" b="1" dirty="0" smtClean="0">
                          <a:solidFill>
                            <a:srgbClr val="FF0000"/>
                          </a:solidFill>
                          <a:latin typeface="標楷體" panose="03000509000000000000" pitchFamily="65" charset="-120"/>
                          <a:ea typeface="標楷體" panose="03000509000000000000" pitchFamily="65" charset="-120"/>
                        </a:rPr>
                        <a:t>制度</a:t>
                      </a:r>
                      <a:endParaRPr lang="en-US" altLang="zh-TW" sz="3200" b="1" dirty="0" smtClean="0">
                        <a:solidFill>
                          <a:srgbClr val="FF0000"/>
                        </a:solidFill>
                        <a:latin typeface="標楷體" panose="03000509000000000000" pitchFamily="65" charset="-120"/>
                        <a:ea typeface="標楷體" panose="03000509000000000000" pitchFamily="65" charset="-120"/>
                      </a:endParaRPr>
                    </a:p>
                    <a:p>
                      <a:pPr algn="just"/>
                      <a:endParaRPr lang="zh-TW" altLang="en-US" sz="3200" dirty="0"/>
                    </a:p>
                  </a:txBody>
                  <a:tcPr>
                    <a:solidFill>
                      <a:schemeClr val="accent3">
                        <a:lumMod val="60000"/>
                        <a:lumOff val="40000"/>
                      </a:schemeClr>
                    </a:solid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zh-TW" altLang="en-US" sz="3200" b="0" dirty="0" smtClean="0">
                          <a:solidFill>
                            <a:schemeClr val="tx1"/>
                          </a:solidFill>
                          <a:latin typeface="標楷體" panose="03000509000000000000" pitchFamily="65" charset="-120"/>
                          <a:ea typeface="標楷體" panose="03000509000000000000" pitchFamily="65" charset="-120"/>
                        </a:rPr>
                        <a:t>勞動</a:t>
                      </a:r>
                      <a:r>
                        <a:rPr lang="zh-TW" altLang="zh-TW" sz="3200" b="0" dirty="0" smtClean="0">
                          <a:solidFill>
                            <a:schemeClr val="tx1"/>
                          </a:solidFill>
                          <a:latin typeface="標楷體" panose="03000509000000000000" pitchFamily="65" charset="-120"/>
                          <a:ea typeface="標楷體" panose="03000509000000000000" pitchFamily="65" charset="-120"/>
                        </a:rPr>
                        <a:t>部自105年7月開始實施本國雇主於第1次聘僱外國人從事</a:t>
                      </a:r>
                      <a:r>
                        <a:rPr lang="zh-TW" altLang="en-US" sz="3200" b="0" dirty="0" smtClean="0">
                          <a:solidFill>
                            <a:schemeClr val="tx1"/>
                          </a:solidFill>
                          <a:latin typeface="標楷體" panose="03000509000000000000" pitchFamily="65" charset="-120"/>
                          <a:ea typeface="標楷體" panose="03000509000000000000" pitchFamily="65" charset="-120"/>
                        </a:rPr>
                        <a:t>外籍家事勞工</a:t>
                      </a:r>
                      <a:r>
                        <a:rPr lang="zh-TW" altLang="zh-TW" sz="3200" b="0" dirty="0" smtClean="0">
                          <a:solidFill>
                            <a:schemeClr val="tx1"/>
                          </a:solidFill>
                          <a:latin typeface="標楷體" panose="03000509000000000000" pitchFamily="65" charset="-120"/>
                          <a:ea typeface="標楷體" panose="03000509000000000000" pitchFamily="65" charset="-120"/>
                        </a:rPr>
                        <a:t>前，應參加聘前講習</a:t>
                      </a:r>
                      <a:r>
                        <a:rPr lang="zh-TW" altLang="en-US" sz="3200" b="0" dirty="0" smtClean="0">
                          <a:solidFill>
                            <a:schemeClr val="tx1"/>
                          </a:solidFill>
                          <a:latin typeface="標楷體" panose="03000509000000000000" pitchFamily="65" charset="-120"/>
                          <a:ea typeface="標楷體" panose="03000509000000000000" pitchFamily="65" charset="-120"/>
                        </a:rPr>
                        <a:t>。</a:t>
                      </a:r>
                      <a:endParaRPr lang="en-US" altLang="zh-TW" sz="3200" b="0" dirty="0" smtClean="0">
                        <a:solidFill>
                          <a:schemeClr val="tx1"/>
                        </a:solidFill>
                        <a:latin typeface="標楷體" panose="03000509000000000000" pitchFamily="65" charset="-120"/>
                        <a:ea typeface="標楷體" panose="03000509000000000000" pitchFamily="65" charset="-120"/>
                      </a:endParaRPr>
                    </a:p>
                  </a:txBody>
                  <a:tcPr>
                    <a:solidFill>
                      <a:schemeClr val="accent3">
                        <a:lumMod val="60000"/>
                        <a:lumOff val="40000"/>
                      </a:schemeClr>
                    </a:solidFill>
                  </a:tcPr>
                </a:tc>
                <a:extLst>
                  <a:ext uri="{0D108BD9-81ED-4DB2-BD59-A6C34878D82A}">
                    <a16:rowId xmlns="" xmlns:a16="http://schemas.microsoft.com/office/drawing/2014/main" val="571965909"/>
                  </a:ext>
                </a:extLst>
              </a:tr>
              <a:tr h="1483421">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zh-TW" altLang="en-US" sz="3200" b="1" dirty="0" smtClean="0">
                          <a:solidFill>
                            <a:srgbClr val="FF0000"/>
                          </a:solidFill>
                          <a:latin typeface="標楷體" panose="03000509000000000000" pitchFamily="65" charset="-120"/>
                          <a:ea typeface="標楷體" panose="03000509000000000000" pitchFamily="65" charset="-120"/>
                        </a:rPr>
                        <a:t>取消外勞聘僱期滿出國</a:t>
                      </a:r>
                      <a:r>
                        <a:rPr lang="en-US" altLang="zh-TW" sz="3200" b="1" dirty="0" smtClean="0">
                          <a:solidFill>
                            <a:srgbClr val="FF0000"/>
                          </a:solidFill>
                          <a:latin typeface="標楷體" panose="03000509000000000000" pitchFamily="65" charset="-120"/>
                          <a:ea typeface="標楷體" panose="03000509000000000000" pitchFamily="65" charset="-120"/>
                        </a:rPr>
                        <a:t>1</a:t>
                      </a:r>
                      <a:r>
                        <a:rPr lang="zh-TW" altLang="en-US" sz="3200" b="1" dirty="0" smtClean="0">
                          <a:solidFill>
                            <a:srgbClr val="FF0000"/>
                          </a:solidFill>
                          <a:latin typeface="標楷體" panose="03000509000000000000" pitchFamily="65" charset="-120"/>
                          <a:ea typeface="標楷體" panose="03000509000000000000" pitchFamily="65" charset="-120"/>
                        </a:rPr>
                        <a:t>日規定</a:t>
                      </a:r>
                      <a:endParaRPr lang="en-US" altLang="zh-TW" sz="3200" b="1" dirty="0" smtClean="0">
                        <a:solidFill>
                          <a:srgbClr val="FF0000"/>
                        </a:solidFill>
                        <a:latin typeface="標楷體" panose="03000509000000000000" pitchFamily="65" charset="-120"/>
                        <a:ea typeface="標楷體" panose="03000509000000000000" pitchFamily="65" charset="-12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altLang="zh-TW" sz="3200" dirty="0" smtClean="0">
                          <a:solidFill>
                            <a:schemeClr val="tx1"/>
                          </a:solidFill>
                          <a:latin typeface="標楷體" panose="03000509000000000000" pitchFamily="65" charset="-120"/>
                          <a:ea typeface="標楷體" panose="03000509000000000000" pitchFamily="65" charset="-120"/>
                        </a:rPr>
                        <a:t>105</a:t>
                      </a:r>
                      <a:r>
                        <a:rPr lang="zh-TW" altLang="zh-TW" sz="3200" dirty="0" smtClean="0">
                          <a:solidFill>
                            <a:schemeClr val="tx1"/>
                          </a:solidFill>
                          <a:latin typeface="標楷體" panose="03000509000000000000" pitchFamily="65" charset="-120"/>
                          <a:ea typeface="標楷體" panose="03000509000000000000" pitchFamily="65" charset="-120"/>
                        </a:rPr>
                        <a:t>年</a:t>
                      </a:r>
                      <a:r>
                        <a:rPr lang="en-US" altLang="zh-TW" sz="3200" dirty="0" smtClean="0">
                          <a:solidFill>
                            <a:schemeClr val="tx1"/>
                          </a:solidFill>
                          <a:latin typeface="標楷體" panose="03000509000000000000" pitchFamily="65" charset="-120"/>
                          <a:ea typeface="標楷體" panose="03000509000000000000" pitchFamily="65" charset="-120"/>
                        </a:rPr>
                        <a:t>11</a:t>
                      </a:r>
                      <a:r>
                        <a:rPr lang="zh-TW" altLang="zh-TW" sz="3200" dirty="0" smtClean="0">
                          <a:solidFill>
                            <a:schemeClr val="tx1"/>
                          </a:solidFill>
                          <a:latin typeface="標楷體" panose="03000509000000000000" pitchFamily="65" charset="-120"/>
                          <a:ea typeface="標楷體" panose="03000509000000000000" pitchFamily="65" charset="-120"/>
                        </a:rPr>
                        <a:t>月</a:t>
                      </a:r>
                      <a:r>
                        <a:rPr lang="en-US" altLang="zh-TW" sz="3200" dirty="0" smtClean="0">
                          <a:solidFill>
                            <a:schemeClr val="tx1"/>
                          </a:solidFill>
                          <a:latin typeface="標楷體" panose="03000509000000000000" pitchFamily="65" charset="-120"/>
                          <a:ea typeface="標楷體" panose="03000509000000000000" pitchFamily="65" charset="-120"/>
                        </a:rPr>
                        <a:t>3</a:t>
                      </a:r>
                      <a:r>
                        <a:rPr lang="zh-TW" altLang="zh-TW" sz="3200" dirty="0" smtClean="0">
                          <a:solidFill>
                            <a:schemeClr val="tx1"/>
                          </a:solidFill>
                          <a:latin typeface="標楷體" panose="03000509000000000000" pitchFamily="65" charset="-120"/>
                          <a:ea typeface="標楷體" panose="03000509000000000000" pitchFamily="65" charset="-120"/>
                        </a:rPr>
                        <a:t>日刪除就業服務法第</a:t>
                      </a:r>
                      <a:r>
                        <a:rPr lang="en-US" altLang="zh-TW" sz="3200" dirty="0" smtClean="0">
                          <a:solidFill>
                            <a:schemeClr val="tx1"/>
                          </a:solidFill>
                          <a:latin typeface="標楷體" panose="03000509000000000000" pitchFamily="65" charset="-120"/>
                          <a:ea typeface="標楷體" panose="03000509000000000000" pitchFamily="65" charset="-120"/>
                        </a:rPr>
                        <a:t>52</a:t>
                      </a:r>
                      <a:r>
                        <a:rPr lang="zh-TW" altLang="zh-TW" sz="3200" dirty="0" smtClean="0">
                          <a:solidFill>
                            <a:schemeClr val="tx1"/>
                          </a:solidFill>
                          <a:latin typeface="標楷體" panose="03000509000000000000" pitchFamily="65" charset="-120"/>
                          <a:ea typeface="標楷體" panose="03000509000000000000" pitchFamily="65" charset="-120"/>
                        </a:rPr>
                        <a:t>條</a:t>
                      </a:r>
                      <a:r>
                        <a:rPr lang="zh-TW" altLang="en-US" sz="3200" dirty="0" smtClean="0">
                          <a:solidFill>
                            <a:schemeClr val="tx1"/>
                          </a:solidFill>
                          <a:latin typeface="標楷體" panose="03000509000000000000" pitchFamily="65" charset="-120"/>
                          <a:ea typeface="標楷體" panose="03000509000000000000" pitchFamily="65" charset="-120"/>
                        </a:rPr>
                        <a:t>有關外勞每</a:t>
                      </a:r>
                      <a:r>
                        <a:rPr lang="en-US" altLang="zh-TW" sz="3200" dirty="0" smtClean="0">
                          <a:solidFill>
                            <a:schemeClr val="tx1"/>
                          </a:solidFill>
                          <a:latin typeface="標楷體" panose="03000509000000000000" pitchFamily="65" charset="-120"/>
                          <a:ea typeface="標楷體" panose="03000509000000000000" pitchFamily="65" charset="-120"/>
                        </a:rPr>
                        <a:t>3</a:t>
                      </a:r>
                      <a:r>
                        <a:rPr lang="zh-TW" altLang="en-US" sz="3200" dirty="0" smtClean="0">
                          <a:solidFill>
                            <a:schemeClr val="tx1"/>
                          </a:solidFill>
                          <a:latin typeface="標楷體" panose="03000509000000000000" pitchFamily="65" charset="-120"/>
                          <a:ea typeface="標楷體" panose="03000509000000000000" pitchFamily="65" charset="-120"/>
                        </a:rPr>
                        <a:t>年至少須</a:t>
                      </a:r>
                      <a:r>
                        <a:rPr lang="zh-TW" altLang="zh-TW" sz="3200" dirty="0" smtClean="0">
                          <a:solidFill>
                            <a:schemeClr val="tx1"/>
                          </a:solidFill>
                          <a:latin typeface="標楷體" panose="03000509000000000000" pitchFamily="65" charset="-120"/>
                          <a:ea typeface="標楷體" panose="03000509000000000000" pitchFamily="65" charset="-120"/>
                        </a:rPr>
                        <a:t>出國</a:t>
                      </a:r>
                      <a:r>
                        <a:rPr lang="en-US" altLang="zh-TW" sz="3200" dirty="0" smtClean="0">
                          <a:solidFill>
                            <a:schemeClr val="tx1"/>
                          </a:solidFill>
                          <a:latin typeface="標楷體" panose="03000509000000000000" pitchFamily="65" charset="-120"/>
                          <a:ea typeface="標楷體" panose="03000509000000000000" pitchFamily="65" charset="-120"/>
                        </a:rPr>
                        <a:t>1</a:t>
                      </a:r>
                      <a:r>
                        <a:rPr lang="zh-TW" altLang="zh-TW" sz="3200" dirty="0" smtClean="0">
                          <a:solidFill>
                            <a:schemeClr val="tx1"/>
                          </a:solidFill>
                          <a:latin typeface="標楷體" panose="03000509000000000000" pitchFamily="65" charset="-120"/>
                          <a:ea typeface="標楷體" panose="03000509000000000000" pitchFamily="65" charset="-120"/>
                        </a:rPr>
                        <a:t>日規定。</a:t>
                      </a:r>
                      <a:endParaRPr lang="zh-TW" altLang="en-US" sz="3200" dirty="0">
                        <a:solidFill>
                          <a:schemeClr val="tx1"/>
                        </a:solidFill>
                      </a:endParaRPr>
                    </a:p>
                  </a:txBody>
                  <a:tcPr/>
                </a:tc>
                <a:extLst>
                  <a:ext uri="{0D108BD9-81ED-4DB2-BD59-A6C34878D82A}">
                    <a16:rowId xmlns="" xmlns:a16="http://schemas.microsoft.com/office/drawing/2014/main" val="1783699979"/>
                  </a:ext>
                </a:extLst>
              </a:tr>
              <a:tr h="222710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zh-TW" altLang="en-US" sz="3200" b="1" dirty="0" smtClean="0">
                          <a:solidFill>
                            <a:srgbClr val="FF0000"/>
                          </a:solidFill>
                          <a:latin typeface="標楷體" panose="03000509000000000000" pitchFamily="65" charset="-120"/>
                          <a:ea typeface="標楷體" panose="03000509000000000000" pitchFamily="65" charset="-120"/>
                        </a:rPr>
                        <a:t>協調來源國調升薪資驗證</a:t>
                      </a:r>
                      <a:endParaRPr lang="en-US" altLang="zh-TW" sz="3200" b="1" dirty="0" smtClean="0">
                        <a:solidFill>
                          <a:srgbClr val="FF0000"/>
                        </a:solidFill>
                        <a:latin typeface="標楷體" panose="03000509000000000000" pitchFamily="65" charset="-120"/>
                        <a:ea typeface="標楷體" panose="03000509000000000000" pitchFamily="65" charset="-120"/>
                      </a:endParaRPr>
                    </a:p>
                    <a:p>
                      <a:pPr algn="just"/>
                      <a:endParaRPr lang="zh-TW" altLang="en-US" sz="3200" dirty="0"/>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zh-TW" altLang="en-US" sz="3200" dirty="0" smtClean="0">
                          <a:solidFill>
                            <a:schemeClr val="tx1"/>
                          </a:solidFill>
                          <a:latin typeface="標楷體" panose="03000509000000000000" pitchFamily="65" charset="-120"/>
                          <a:ea typeface="標楷體" panose="03000509000000000000" pitchFamily="65" charset="-120"/>
                        </a:rPr>
                        <a:t>勞動部與外籍勞工來源國，達成自</a:t>
                      </a:r>
                      <a:r>
                        <a:rPr lang="en-US" altLang="zh-TW" sz="3200" dirty="0" smtClean="0">
                          <a:solidFill>
                            <a:schemeClr val="tx1"/>
                          </a:solidFill>
                          <a:latin typeface="標楷體" panose="03000509000000000000" pitchFamily="65" charset="-120"/>
                          <a:ea typeface="標楷體" panose="03000509000000000000" pitchFamily="65" charset="-120"/>
                        </a:rPr>
                        <a:t>104</a:t>
                      </a:r>
                      <a:r>
                        <a:rPr lang="zh-TW" altLang="en-US" sz="3200" dirty="0" smtClean="0">
                          <a:solidFill>
                            <a:schemeClr val="tx1"/>
                          </a:solidFill>
                          <a:latin typeface="標楷體" panose="03000509000000000000" pitchFamily="65" charset="-120"/>
                          <a:ea typeface="標楷體" panose="03000509000000000000" pitchFamily="65" charset="-120"/>
                        </a:rPr>
                        <a:t>年</a:t>
                      </a:r>
                      <a:r>
                        <a:rPr lang="en-US" altLang="zh-TW" sz="3200" dirty="0" smtClean="0">
                          <a:solidFill>
                            <a:schemeClr val="tx1"/>
                          </a:solidFill>
                          <a:latin typeface="標楷體" panose="03000509000000000000" pitchFamily="65" charset="-120"/>
                          <a:ea typeface="標楷體" panose="03000509000000000000" pitchFamily="65" charset="-120"/>
                        </a:rPr>
                        <a:t>9</a:t>
                      </a:r>
                      <a:r>
                        <a:rPr lang="zh-TW" altLang="en-US" sz="3200" dirty="0" smtClean="0">
                          <a:solidFill>
                            <a:schemeClr val="tx1"/>
                          </a:solidFill>
                          <a:latin typeface="標楷體" panose="03000509000000000000" pitchFamily="65" charset="-120"/>
                          <a:ea typeface="標楷體" panose="03000509000000000000" pitchFamily="65" charset="-120"/>
                        </a:rPr>
                        <a:t>月起，新申辦外籍家事勞工薪資為新臺幣</a:t>
                      </a:r>
                      <a:r>
                        <a:rPr lang="en-US" altLang="zh-TW" sz="3200" dirty="0" smtClean="0">
                          <a:solidFill>
                            <a:schemeClr val="tx1"/>
                          </a:solidFill>
                          <a:latin typeface="標楷體" panose="03000509000000000000" pitchFamily="65" charset="-120"/>
                          <a:ea typeface="標楷體" panose="03000509000000000000" pitchFamily="65" charset="-120"/>
                        </a:rPr>
                        <a:t>1</a:t>
                      </a:r>
                      <a:r>
                        <a:rPr lang="zh-TW" altLang="en-US" sz="3200" dirty="0" smtClean="0">
                          <a:solidFill>
                            <a:schemeClr val="tx1"/>
                          </a:solidFill>
                          <a:latin typeface="標楷體" panose="03000509000000000000" pitchFamily="65" charset="-120"/>
                          <a:ea typeface="標楷體" panose="03000509000000000000" pitchFamily="65" charset="-120"/>
                        </a:rPr>
                        <a:t>萬</a:t>
                      </a:r>
                      <a:r>
                        <a:rPr lang="en-US" altLang="zh-TW" sz="3200" dirty="0" smtClean="0">
                          <a:solidFill>
                            <a:schemeClr val="tx1"/>
                          </a:solidFill>
                          <a:latin typeface="標楷體" panose="03000509000000000000" pitchFamily="65" charset="-120"/>
                          <a:ea typeface="標楷體" panose="03000509000000000000" pitchFamily="65" charset="-120"/>
                        </a:rPr>
                        <a:t>7,000</a:t>
                      </a:r>
                      <a:r>
                        <a:rPr lang="zh-TW" altLang="en-US" sz="3200" dirty="0" smtClean="0">
                          <a:solidFill>
                            <a:schemeClr val="tx1"/>
                          </a:solidFill>
                          <a:latin typeface="標楷體" panose="03000509000000000000" pitchFamily="65" charset="-120"/>
                          <a:ea typeface="標楷體" panose="03000509000000000000" pitchFamily="65" charset="-120"/>
                        </a:rPr>
                        <a:t>元之共識。</a:t>
                      </a:r>
                      <a:endParaRPr lang="zh-TW" altLang="en-US" sz="3200" dirty="0" smtClean="0">
                        <a:solidFill>
                          <a:schemeClr val="tx1"/>
                        </a:solidFill>
                        <a:latin typeface="Arial" panose="020B0604020202020204" pitchFamily="34" charset="0"/>
                      </a:endParaRPr>
                    </a:p>
                  </a:txBody>
                  <a:tcPr/>
                </a:tc>
                <a:extLst>
                  <a:ext uri="{0D108BD9-81ED-4DB2-BD59-A6C34878D82A}">
                    <a16:rowId xmlns="" xmlns:a16="http://schemas.microsoft.com/office/drawing/2014/main" val="3269854167"/>
                  </a:ext>
                </a:extLst>
              </a:tr>
            </a:tbl>
          </a:graphicData>
        </a:graphic>
      </p:graphicFrame>
    </p:spTree>
    <p:extLst>
      <p:ext uri="{BB962C8B-B14F-4D97-AF65-F5344CB8AC3E}">
        <p14:creationId xmlns:p14="http://schemas.microsoft.com/office/powerpoint/2010/main" val="129915073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1">
          <a:gsLst>
            <a:gs pos="0">
              <a:srgbClr val="F9FCF7"/>
            </a:gs>
            <a:gs pos="74001">
              <a:srgbClr val="C9E3B3"/>
            </a:gs>
            <a:gs pos="83000">
              <a:srgbClr val="C9E3B3"/>
            </a:gs>
            <a:gs pos="100000">
              <a:srgbClr val="DBECCD"/>
            </a:gs>
          </a:gsLst>
          <a:lin ang="5400000" scaled="1"/>
        </a:gradFill>
        <a:effectLst/>
      </p:bgPr>
    </p:bg>
    <p:spTree>
      <p:nvGrpSpPr>
        <p:cNvPr id="1" name=""/>
        <p:cNvGrpSpPr/>
        <p:nvPr/>
      </p:nvGrpSpPr>
      <p:grpSpPr>
        <a:xfrm>
          <a:off x="0" y="0"/>
          <a:ext cx="0" cy="0"/>
          <a:chOff x="0" y="0"/>
          <a:chExt cx="0" cy="0"/>
        </a:xfrm>
      </p:grpSpPr>
      <p:sp>
        <p:nvSpPr>
          <p:cNvPr id="60419" name="Text Box 2"/>
          <p:cNvSpPr txBox="1">
            <a:spLocks noChangeArrowheads="1"/>
          </p:cNvSpPr>
          <p:nvPr/>
        </p:nvSpPr>
        <p:spPr bwMode="auto">
          <a:xfrm>
            <a:off x="143668" y="14908"/>
            <a:ext cx="885666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b">
            <a:spAutoFit/>
          </a:bodyPr>
          <a:lstStyle>
            <a:lvl1pPr>
              <a:lnSpc>
                <a:spcPct val="120000"/>
              </a:lnSpc>
              <a:spcBef>
                <a:spcPts val="10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9pPr>
          </a:lstStyle>
          <a:p>
            <a:pPr eaLnBrk="1" hangingPunct="1">
              <a:lnSpc>
                <a:spcPct val="100000"/>
              </a:lnSpc>
              <a:spcBef>
                <a:spcPct val="0"/>
              </a:spcBef>
              <a:buClrTx/>
              <a:buFont typeface="Arial" panose="020B0604020202020204" pitchFamily="34" charset="0"/>
              <a:buNone/>
            </a:pPr>
            <a:r>
              <a:rPr kumimoji="0" lang="zh-TW" altLang="en-US" sz="36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三</a:t>
            </a:r>
            <a:r>
              <a:rPr kumimoji="0" lang="zh-TW" altLang="en-GB" sz="3600" b="1" dirty="0" smtClean="0">
                <a:solidFill>
                  <a:srgbClr val="3333CC"/>
                </a:solidFill>
                <a:latin typeface="標楷體" panose="03000509000000000000" pitchFamily="65" charset="-120"/>
                <a:ea typeface="標楷體" panose="03000509000000000000" pitchFamily="65" charset="-120"/>
                <a:cs typeface="Times New Roman" panose="02020603050405020304" pitchFamily="18" charset="0"/>
              </a:rPr>
              <a:t>、</a:t>
            </a:r>
            <a:r>
              <a:rPr kumimoji="0" lang="zh-TW" altLang="en-US" sz="3600" b="1" dirty="0" smtClean="0">
                <a:solidFill>
                  <a:srgbClr val="3333CC"/>
                </a:solidFill>
                <a:latin typeface="標楷體" panose="03000509000000000000" pitchFamily="65" charset="-120"/>
                <a:ea typeface="標楷體" panose="03000509000000000000" pitchFamily="65" charset="-120"/>
                <a:cs typeface="Times New Roman" panose="02020603050405020304" pitchFamily="18" charset="0"/>
              </a:rPr>
              <a:t>持續落實執行境外</a:t>
            </a:r>
            <a:r>
              <a:rPr kumimoji="0" lang="zh-TW" altLang="en-US" sz="36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僱用外籍船員之</a:t>
            </a:r>
            <a:r>
              <a:rPr kumimoji="0" lang="zh-TW" altLang="en-US" sz="3600" b="1" dirty="0" smtClean="0">
                <a:solidFill>
                  <a:srgbClr val="3333CC"/>
                </a:solidFill>
                <a:latin typeface="標楷體" panose="03000509000000000000" pitchFamily="65" charset="-120"/>
                <a:ea typeface="標楷體" panose="03000509000000000000" pitchFamily="65" charset="-120"/>
                <a:cs typeface="Times New Roman" panose="02020603050405020304" pitchFamily="18" charset="0"/>
              </a:rPr>
              <a:t>待</a:t>
            </a:r>
            <a:endParaRPr kumimoji="0" lang="en-US" altLang="zh-TW" sz="3600" b="1" dirty="0" smtClean="0">
              <a:solidFill>
                <a:srgbClr val="3333CC"/>
              </a:solidFill>
              <a:latin typeface="標楷體" panose="03000509000000000000" pitchFamily="65" charset="-120"/>
              <a:ea typeface="標楷體" panose="03000509000000000000" pitchFamily="65" charset="-120"/>
              <a:cs typeface="Times New Roman" panose="02020603050405020304" pitchFamily="18" charset="0"/>
            </a:endParaRPr>
          </a:p>
          <a:p>
            <a:pPr eaLnBrk="1" hangingPunct="1">
              <a:lnSpc>
                <a:spcPct val="100000"/>
              </a:lnSpc>
              <a:spcBef>
                <a:spcPct val="0"/>
              </a:spcBef>
              <a:buClrTx/>
              <a:buFont typeface="Arial" panose="020B0604020202020204" pitchFamily="34" charset="0"/>
              <a:buNone/>
            </a:pPr>
            <a:r>
              <a:rPr kumimoji="0" lang="en-US" altLang="zh-TW" sz="36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 </a:t>
            </a:r>
            <a:r>
              <a:rPr kumimoji="0" lang="en-US" altLang="zh-TW" sz="3600" b="1" dirty="0" smtClean="0">
                <a:solidFill>
                  <a:srgbClr val="3333CC"/>
                </a:solidFill>
                <a:latin typeface="標楷體" panose="03000509000000000000" pitchFamily="65" charset="-120"/>
                <a:ea typeface="標楷體" panose="03000509000000000000" pitchFamily="65" charset="-120"/>
                <a:cs typeface="Times New Roman" panose="02020603050405020304" pitchFamily="18" charset="0"/>
              </a:rPr>
              <a:t>   </a:t>
            </a:r>
            <a:r>
              <a:rPr kumimoji="0" lang="zh-TW" altLang="en-US" sz="3600" b="1" dirty="0" smtClean="0">
                <a:solidFill>
                  <a:srgbClr val="3333CC"/>
                </a:solidFill>
                <a:latin typeface="標楷體" panose="03000509000000000000" pitchFamily="65" charset="-120"/>
                <a:ea typeface="標楷體" panose="03000509000000000000" pitchFamily="65" charset="-120"/>
                <a:cs typeface="Times New Roman" panose="02020603050405020304" pitchFamily="18" charset="0"/>
              </a:rPr>
              <a:t>遇</a:t>
            </a:r>
            <a:r>
              <a:rPr kumimoji="0" lang="zh-TW" altLang="en-US" sz="36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rPr>
              <a:t>改善措施</a:t>
            </a:r>
            <a:endParaRPr kumimoji="0" lang="zh-TW" altLang="en-GB" sz="3600" b="1" dirty="0">
              <a:solidFill>
                <a:srgbClr val="3333CC"/>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60420" name="投影片編號版面配置區 1"/>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nSpc>
                <a:spcPct val="100000"/>
              </a:lnSpc>
              <a:spcBef>
                <a:spcPct val="0"/>
              </a:spcBef>
              <a:buClrTx/>
              <a:buFontTx/>
              <a:buNone/>
            </a:pPr>
            <a:fld id="{E3D1CE45-C416-47BA-94EA-87D7A4AA3DC3}" type="slidenum">
              <a:rPr lang="en-GB" altLang="zh-TW" smtClean="0">
                <a:solidFill>
                  <a:prstClr val="black"/>
                </a:solidFill>
                <a:latin typeface="標楷體" panose="03000509000000000000" pitchFamily="65" charset="-120"/>
              </a:rPr>
              <a:pPr>
                <a:lnSpc>
                  <a:spcPct val="100000"/>
                </a:lnSpc>
                <a:spcBef>
                  <a:spcPct val="0"/>
                </a:spcBef>
                <a:buClrTx/>
                <a:buFontTx/>
                <a:buNone/>
              </a:pPr>
              <a:t>20</a:t>
            </a:fld>
            <a:endParaRPr lang="en-GB" altLang="zh-TW" smtClean="0">
              <a:solidFill>
                <a:prstClr val="black"/>
              </a:solidFill>
              <a:latin typeface="標楷體" panose="03000509000000000000" pitchFamily="65" charset="-120"/>
            </a:endParaRPr>
          </a:p>
        </p:txBody>
      </p:sp>
      <p:graphicFrame>
        <p:nvGraphicFramePr>
          <p:cNvPr id="6" name="內容版面配置區 5"/>
          <p:cNvGraphicFramePr>
            <a:graphicFrameLocks noGrp="1"/>
          </p:cNvGraphicFramePr>
          <p:nvPr>
            <p:ph idx="4294967295"/>
            <p:extLst/>
          </p:nvPr>
        </p:nvGraphicFramePr>
        <p:xfrm>
          <a:off x="395535" y="1340768"/>
          <a:ext cx="8352928" cy="5364480"/>
        </p:xfrm>
        <a:graphic>
          <a:graphicData uri="http://schemas.openxmlformats.org/drawingml/2006/table">
            <a:tbl>
              <a:tblPr firstRow="1" bandRow="1">
                <a:tableStyleId>{5C22544A-7EE6-4342-B048-85BDC9FD1C3A}</a:tableStyleId>
              </a:tblPr>
              <a:tblGrid>
                <a:gridCol w="2736304">
                  <a:extLst>
                    <a:ext uri="{9D8B030D-6E8A-4147-A177-3AD203B41FA5}">
                      <a16:colId xmlns="" xmlns:a16="http://schemas.microsoft.com/office/drawing/2014/main" val="2496767218"/>
                    </a:ext>
                  </a:extLst>
                </a:gridCol>
                <a:gridCol w="5616624">
                  <a:extLst>
                    <a:ext uri="{9D8B030D-6E8A-4147-A177-3AD203B41FA5}">
                      <a16:colId xmlns="" xmlns:a16="http://schemas.microsoft.com/office/drawing/2014/main" val="80306107"/>
                    </a:ext>
                  </a:extLst>
                </a:gridCol>
              </a:tblGrid>
              <a:tr h="3403147">
                <a:tc>
                  <a:txBody>
                    <a:bodyPr/>
                    <a:lstStyle/>
                    <a:p>
                      <a:pPr marL="0" marR="0" lvl="0" indent="0" algn="just" defTabSz="914400" rtl="0" eaLnBrk="1" fontAlgn="auto" latinLnBrk="0" hangingPunct="0">
                        <a:lnSpc>
                          <a:spcPct val="100000"/>
                        </a:lnSpc>
                        <a:spcBef>
                          <a:spcPts val="0"/>
                        </a:spcBef>
                        <a:spcAft>
                          <a:spcPts val="0"/>
                        </a:spcAft>
                        <a:buClrTx/>
                        <a:buSzTx/>
                        <a:buFontTx/>
                        <a:buNone/>
                        <a:tabLst/>
                        <a:defRPr/>
                      </a:pPr>
                      <a:r>
                        <a:rPr lang="en-US" altLang="zh-TW" sz="3200" b="1" dirty="0" smtClean="0">
                          <a:solidFill>
                            <a:srgbClr val="FF0000"/>
                          </a:solidFill>
                          <a:latin typeface="標楷體" pitchFamily="65" charset="-120"/>
                          <a:ea typeface="標楷體" pitchFamily="65" charset="-120"/>
                        </a:rPr>
                        <a:t>106</a:t>
                      </a:r>
                      <a:r>
                        <a:rPr lang="zh-TW" altLang="zh-TW" sz="3200" b="1" dirty="0" smtClean="0">
                          <a:solidFill>
                            <a:srgbClr val="FF0000"/>
                          </a:solidFill>
                          <a:latin typeface="標楷體" pitchFamily="65" charset="-120"/>
                          <a:ea typeface="標楷體" pitchFamily="65" charset="-120"/>
                        </a:rPr>
                        <a:t>年</a:t>
                      </a:r>
                      <a:r>
                        <a:rPr lang="en-US" altLang="zh-TW" sz="3200" b="1" dirty="0" smtClean="0">
                          <a:solidFill>
                            <a:srgbClr val="FF0000"/>
                          </a:solidFill>
                          <a:latin typeface="標楷體" pitchFamily="65" charset="-120"/>
                          <a:ea typeface="標楷體" pitchFamily="65" charset="-120"/>
                        </a:rPr>
                        <a:t>1</a:t>
                      </a:r>
                      <a:r>
                        <a:rPr lang="zh-TW" altLang="zh-TW" sz="3200" b="1" dirty="0" smtClean="0">
                          <a:solidFill>
                            <a:srgbClr val="FF0000"/>
                          </a:solidFill>
                          <a:latin typeface="標楷體" pitchFamily="65" charset="-120"/>
                          <a:ea typeface="標楷體" pitchFamily="65" charset="-120"/>
                        </a:rPr>
                        <a:t>月施行「境外僱用非我國籍船員許可及管理辦法」</a:t>
                      </a:r>
                      <a:endParaRPr lang="zh-TW" altLang="zh-TW" sz="3200" dirty="0" smtClean="0">
                        <a:solidFill>
                          <a:srgbClr val="FF0000"/>
                        </a:solidFill>
                        <a:latin typeface="標楷體" pitchFamily="65" charset="-120"/>
                        <a:ea typeface="標楷體" pitchFamily="65" charset="-120"/>
                      </a:endParaRPr>
                    </a:p>
                  </a:txBody>
                  <a:tcPr>
                    <a:solidFill>
                      <a:schemeClr val="accent3">
                        <a:lumMod val="60000"/>
                        <a:lumOff val="40000"/>
                      </a:schemeClr>
                    </a:solidFill>
                  </a:tcPr>
                </a:tc>
                <a:tc>
                  <a:txBody>
                    <a:bodyPr/>
                    <a:lstStyle/>
                    <a:p>
                      <a:pPr marL="0" marR="0" lvl="0" indent="0" algn="just" defTabSz="914400" rtl="0" eaLnBrk="1" fontAlgn="auto" latinLnBrk="0" hangingPunct="0">
                        <a:lnSpc>
                          <a:spcPts val="3400"/>
                        </a:lnSpc>
                        <a:spcBef>
                          <a:spcPts val="0"/>
                        </a:spcBef>
                        <a:spcAft>
                          <a:spcPts val="0"/>
                        </a:spcAft>
                        <a:buClrTx/>
                        <a:buSzTx/>
                        <a:buFont typeface="+mj-lt"/>
                        <a:buNone/>
                        <a:tabLst/>
                        <a:defRPr/>
                      </a:pPr>
                      <a:r>
                        <a:rPr lang="zh-TW" altLang="zh-TW" sz="3200" dirty="0" smtClean="0">
                          <a:solidFill>
                            <a:srgbClr val="FF0000"/>
                          </a:solidFill>
                          <a:latin typeface="標楷體" pitchFamily="65" charset="-120"/>
                          <a:ea typeface="標楷體" pitchFamily="65" charset="-120"/>
                        </a:rPr>
                        <a:t>重要內容如下：</a:t>
                      </a:r>
                      <a:endParaRPr lang="en-US" altLang="zh-TW" sz="3200" b="0" dirty="0" smtClean="0">
                        <a:solidFill>
                          <a:schemeClr val="tx1"/>
                        </a:solidFill>
                        <a:latin typeface="標楷體" pitchFamily="65" charset="-120"/>
                        <a:ea typeface="標楷體" pitchFamily="65" charset="-120"/>
                      </a:endParaRPr>
                    </a:p>
                    <a:p>
                      <a:pPr marL="452438" indent="-452438" algn="just" eaLnBrk="1" hangingPunct="0">
                        <a:lnSpc>
                          <a:spcPts val="3400"/>
                        </a:lnSpc>
                        <a:spcBef>
                          <a:spcPts val="0"/>
                        </a:spcBef>
                        <a:buFont typeface="+mj-lt"/>
                        <a:buAutoNum type="arabicPeriod"/>
                        <a:defRPr/>
                      </a:pPr>
                      <a:r>
                        <a:rPr lang="zh-TW" altLang="zh-TW" sz="2800" b="0" dirty="0" smtClean="0">
                          <a:solidFill>
                            <a:schemeClr val="tx1"/>
                          </a:solidFill>
                          <a:latin typeface="標楷體" pitchFamily="65" charset="-120"/>
                          <a:ea typeface="標楷體" pitchFamily="65" charset="-120"/>
                        </a:rPr>
                        <a:t>船主、國內仲介、外籍船員應相互簽訂契約。</a:t>
                      </a:r>
                      <a:endParaRPr lang="en-US" altLang="zh-TW" sz="2800" b="0" dirty="0" smtClean="0">
                        <a:solidFill>
                          <a:schemeClr val="tx1"/>
                        </a:solidFill>
                        <a:latin typeface="標楷體" pitchFamily="65" charset="-120"/>
                        <a:ea typeface="標楷體" pitchFamily="65" charset="-120"/>
                      </a:endParaRPr>
                    </a:p>
                    <a:p>
                      <a:pPr marL="452438" indent="-452438" algn="just" hangingPunct="0">
                        <a:lnSpc>
                          <a:spcPts val="3400"/>
                        </a:lnSpc>
                        <a:spcBef>
                          <a:spcPts val="0"/>
                        </a:spcBef>
                        <a:buFont typeface="+mj-lt"/>
                        <a:buAutoNum type="arabicPeriod"/>
                        <a:defRPr/>
                      </a:pPr>
                      <a:r>
                        <a:rPr lang="zh-TW" altLang="zh-TW" sz="2800" b="0" dirty="0" smtClean="0">
                          <a:solidFill>
                            <a:schemeClr val="tx1"/>
                          </a:solidFill>
                          <a:latin typeface="標楷體" pitchFamily="65" charset="-120"/>
                          <a:ea typeface="標楷體" pitchFamily="65" charset="-120"/>
                        </a:rPr>
                        <a:t>外籍船員</a:t>
                      </a:r>
                      <a:r>
                        <a:rPr lang="zh-TW" altLang="en-US" sz="2800" b="0" dirty="0" smtClean="0">
                          <a:solidFill>
                            <a:schemeClr val="tx1"/>
                          </a:solidFill>
                          <a:latin typeface="標楷體" pitchFamily="65" charset="-120"/>
                          <a:ea typeface="標楷體" pitchFamily="65" charset="-120"/>
                        </a:rPr>
                        <a:t>每月</a:t>
                      </a:r>
                      <a:r>
                        <a:rPr lang="zh-TW" altLang="zh-TW" sz="2800" b="0" dirty="0" smtClean="0">
                          <a:solidFill>
                            <a:schemeClr val="tx1"/>
                          </a:solidFill>
                          <a:latin typeface="標楷體" pitchFamily="65" charset="-120"/>
                          <a:ea typeface="標楷體" pitchFamily="65" charset="-120"/>
                        </a:rPr>
                        <a:t>薪資不得低於美金</a:t>
                      </a:r>
                      <a:r>
                        <a:rPr lang="en-US" altLang="zh-TW" sz="2800" b="0" dirty="0" smtClean="0">
                          <a:solidFill>
                            <a:schemeClr val="tx1"/>
                          </a:solidFill>
                          <a:latin typeface="標楷體" pitchFamily="65" charset="-120"/>
                          <a:ea typeface="標楷體" pitchFamily="65" charset="-120"/>
                        </a:rPr>
                        <a:t>450</a:t>
                      </a:r>
                      <a:r>
                        <a:rPr lang="zh-TW" altLang="zh-TW" sz="2800" b="0" dirty="0" smtClean="0">
                          <a:solidFill>
                            <a:schemeClr val="tx1"/>
                          </a:solidFill>
                          <a:latin typeface="標楷體" pitchFamily="65" charset="-120"/>
                          <a:ea typeface="標楷體" pitchFamily="65" charset="-120"/>
                        </a:rPr>
                        <a:t>元；每日休息時間不低於</a:t>
                      </a:r>
                      <a:r>
                        <a:rPr lang="en-US" altLang="zh-TW" sz="2800" b="0" dirty="0" smtClean="0">
                          <a:solidFill>
                            <a:schemeClr val="tx1"/>
                          </a:solidFill>
                          <a:latin typeface="標楷體" pitchFamily="65" charset="-120"/>
                          <a:ea typeface="標楷體" pitchFamily="65" charset="-120"/>
                        </a:rPr>
                        <a:t>10</a:t>
                      </a:r>
                      <a:r>
                        <a:rPr lang="zh-TW" altLang="zh-TW" sz="2800" b="0" dirty="0" smtClean="0">
                          <a:solidFill>
                            <a:schemeClr val="tx1"/>
                          </a:solidFill>
                          <a:latin typeface="標楷體" pitchFamily="65" charset="-120"/>
                          <a:ea typeface="標楷體" pitchFamily="65" charset="-120"/>
                        </a:rPr>
                        <a:t>小時，每月休息不低於</a:t>
                      </a:r>
                      <a:r>
                        <a:rPr lang="en-US" altLang="zh-TW" sz="2800" b="0" dirty="0" smtClean="0">
                          <a:solidFill>
                            <a:schemeClr val="tx1"/>
                          </a:solidFill>
                          <a:latin typeface="標楷體" pitchFamily="65" charset="-120"/>
                          <a:ea typeface="標楷體" pitchFamily="65" charset="-120"/>
                        </a:rPr>
                        <a:t>4</a:t>
                      </a:r>
                      <a:r>
                        <a:rPr lang="zh-TW" altLang="zh-TW" sz="2800" b="0" dirty="0" smtClean="0">
                          <a:solidFill>
                            <a:schemeClr val="tx1"/>
                          </a:solidFill>
                          <a:latin typeface="標楷體" pitchFamily="65" charset="-120"/>
                          <a:ea typeface="標楷體" pitchFamily="65" charset="-120"/>
                        </a:rPr>
                        <a:t>日。</a:t>
                      </a:r>
                      <a:endParaRPr lang="en-US" altLang="zh-TW" sz="2800" b="0" dirty="0" smtClean="0">
                        <a:solidFill>
                          <a:schemeClr val="tx1"/>
                        </a:solidFill>
                        <a:latin typeface="標楷體" pitchFamily="65" charset="-120"/>
                        <a:ea typeface="標楷體" pitchFamily="65" charset="-120"/>
                      </a:endParaRPr>
                    </a:p>
                    <a:p>
                      <a:pPr marL="452438" indent="-452438" algn="just" hangingPunct="0">
                        <a:lnSpc>
                          <a:spcPts val="3400"/>
                        </a:lnSpc>
                        <a:spcBef>
                          <a:spcPts val="0"/>
                        </a:spcBef>
                        <a:buFont typeface="+mj-lt"/>
                        <a:buAutoNum type="arabicPeriod"/>
                        <a:defRPr/>
                      </a:pPr>
                      <a:r>
                        <a:rPr lang="zh-TW" altLang="en-US" sz="2800" b="0" dirty="0" smtClean="0">
                          <a:solidFill>
                            <a:schemeClr val="tx1"/>
                          </a:solidFill>
                          <a:latin typeface="標楷體" pitchFamily="65" charset="-120"/>
                          <a:ea typeface="標楷體" pitchFamily="65" charset="-120"/>
                        </a:rPr>
                        <a:t>建立仲介保證金制度及評鑑機制。</a:t>
                      </a:r>
                      <a:endParaRPr lang="en-US" altLang="zh-TW" sz="2800" b="0" dirty="0" smtClean="0">
                        <a:solidFill>
                          <a:schemeClr val="tx1"/>
                        </a:solidFill>
                        <a:latin typeface="標楷體" pitchFamily="65" charset="-120"/>
                        <a:ea typeface="標楷體" pitchFamily="65" charset="-120"/>
                      </a:endParaRPr>
                    </a:p>
                  </a:txBody>
                  <a:tcPr>
                    <a:solidFill>
                      <a:schemeClr val="accent3">
                        <a:lumMod val="60000"/>
                        <a:lumOff val="40000"/>
                      </a:schemeClr>
                    </a:solidFill>
                  </a:tcPr>
                </a:tc>
                <a:extLst>
                  <a:ext uri="{0D108BD9-81ED-4DB2-BD59-A6C34878D82A}">
                    <a16:rowId xmlns="" xmlns:a16="http://schemas.microsoft.com/office/drawing/2014/main" val="571965909"/>
                  </a:ext>
                </a:extLst>
              </a:tr>
              <a:tr h="1752135">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zh-TW" altLang="en-US" sz="3200" b="1" dirty="0" smtClean="0">
                          <a:solidFill>
                            <a:srgbClr val="FF0000"/>
                          </a:solidFill>
                          <a:latin typeface="標楷體" pitchFamily="65" charset="-120"/>
                          <a:ea typeface="標楷體" pitchFamily="65" charset="-120"/>
                        </a:rPr>
                        <a:t>進行問卷訪談</a:t>
                      </a:r>
                      <a:endParaRPr lang="en-US" altLang="zh-TW" sz="3200" b="1" dirty="0" smtClean="0">
                        <a:solidFill>
                          <a:srgbClr val="FF0000"/>
                        </a:solidFill>
                        <a:latin typeface="標楷體" pitchFamily="65" charset="-120"/>
                        <a:ea typeface="標楷體" pitchFamily="65" charset="-12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altLang="zh-TW" sz="3200" b="1" dirty="0" smtClean="0">
                        <a:solidFill>
                          <a:srgbClr val="FF0000"/>
                        </a:solidFill>
                        <a:latin typeface="標楷體" pitchFamily="65" charset="-120"/>
                        <a:ea typeface="標楷體" pitchFamily="65" charset="-120"/>
                      </a:endParaRPr>
                    </a:p>
                  </a:txBody>
                  <a:tcPr/>
                </a:tc>
                <a:tc>
                  <a:txBody>
                    <a:bodyPr/>
                    <a:lstStyle/>
                    <a:p>
                      <a:pPr marL="0" marR="0" lvl="0" indent="0" algn="just" defTabSz="914400" rtl="0" eaLnBrk="1" fontAlgn="auto" latinLnBrk="0" hangingPunct="1">
                        <a:lnSpc>
                          <a:spcPts val="3400"/>
                        </a:lnSpc>
                        <a:spcBef>
                          <a:spcPts val="0"/>
                        </a:spcBef>
                        <a:spcAft>
                          <a:spcPts val="0"/>
                        </a:spcAft>
                        <a:buClrTx/>
                        <a:buSzTx/>
                        <a:buFontTx/>
                        <a:buNone/>
                        <a:tabLst/>
                        <a:defRPr/>
                      </a:pPr>
                      <a:r>
                        <a:rPr lang="zh-TW" altLang="en-US" sz="2800" b="0" dirty="0" smtClean="0">
                          <a:solidFill>
                            <a:schemeClr val="tx1"/>
                          </a:solidFill>
                          <a:latin typeface="標楷體" pitchFamily="65" charset="-120"/>
                          <a:ea typeface="標楷體" pitchFamily="65" charset="-120"/>
                        </a:rPr>
                        <a:t>漁業署將透過與外籍船員接觸之機會，向外籍漁工進行問卷訪談，以查核船主及仲介等是否確實遵守相關規定。</a:t>
                      </a:r>
                    </a:p>
                  </a:txBody>
                  <a:tcPr/>
                </a:tc>
                <a:extLst>
                  <a:ext uri="{0D108BD9-81ED-4DB2-BD59-A6C34878D82A}">
                    <a16:rowId xmlns="" xmlns:a16="http://schemas.microsoft.com/office/drawing/2014/main" val="1783699979"/>
                  </a:ext>
                </a:extLst>
              </a:tr>
            </a:tbl>
          </a:graphicData>
        </a:graphic>
      </p:graphicFrame>
    </p:spTree>
    <p:extLst>
      <p:ext uri="{BB962C8B-B14F-4D97-AF65-F5344CB8AC3E}">
        <p14:creationId xmlns:p14="http://schemas.microsoft.com/office/powerpoint/2010/main" val="393123159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0">
              <a:srgbClr val="F9FCF7"/>
            </a:gs>
            <a:gs pos="74001">
              <a:srgbClr val="C9E3B3"/>
            </a:gs>
            <a:gs pos="83000">
              <a:srgbClr val="C9E3B3"/>
            </a:gs>
            <a:gs pos="100000">
              <a:srgbClr val="DBECCD"/>
            </a:gs>
          </a:gsLst>
          <a:lin ang="5400000" scaled="1"/>
        </a:gradFill>
        <a:effectLst/>
      </p:bgPr>
    </p:bg>
    <p:spTree>
      <p:nvGrpSpPr>
        <p:cNvPr id="1" name=""/>
        <p:cNvGrpSpPr/>
        <p:nvPr/>
      </p:nvGrpSpPr>
      <p:grpSpPr>
        <a:xfrm>
          <a:off x="0" y="0"/>
          <a:ext cx="0" cy="0"/>
          <a:chOff x="0" y="0"/>
          <a:chExt cx="0" cy="0"/>
        </a:xfrm>
      </p:grpSpPr>
      <p:sp>
        <p:nvSpPr>
          <p:cNvPr id="62466" name="Text Box 2"/>
          <p:cNvSpPr txBox="1">
            <a:spLocks noChangeArrowheads="1"/>
          </p:cNvSpPr>
          <p:nvPr/>
        </p:nvSpPr>
        <p:spPr bwMode="auto">
          <a:xfrm>
            <a:off x="800100" y="98981"/>
            <a:ext cx="75438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b">
            <a:spAutoFit/>
          </a:bodyPr>
          <a:lstStyle>
            <a:lvl1pPr>
              <a:lnSpc>
                <a:spcPct val="120000"/>
              </a:lnSpc>
              <a:spcBef>
                <a:spcPts val="10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chemeClr val="tx1"/>
                </a:solidFill>
                <a:latin typeface="Tw Cen MT" pitchFamily="34" charset="0"/>
              </a:defRPr>
            </a:lvl9pPr>
          </a:lstStyle>
          <a:p>
            <a:pPr algn="ctr" eaLnBrk="1" hangingPunct="1">
              <a:lnSpc>
                <a:spcPct val="100000"/>
              </a:lnSpc>
              <a:spcBef>
                <a:spcPct val="0"/>
              </a:spcBef>
              <a:buClr>
                <a:srgbClr val="330066"/>
              </a:buClr>
              <a:buFont typeface="Arial" panose="020B0604020202020204" pitchFamily="34" charset="0"/>
              <a:buNone/>
            </a:pPr>
            <a:r>
              <a:rPr kumimoji="0" lang="zh-TW" altLang="en-US" sz="3600" b="1" dirty="0">
                <a:solidFill>
                  <a:srgbClr val="000066"/>
                </a:solidFill>
                <a:latin typeface="Arial" panose="020B0604020202020204" pitchFamily="34" charset="0"/>
                <a:ea typeface="標楷體" panose="03000509000000000000" pitchFamily="65" charset="-120"/>
              </a:rPr>
              <a:t>陸</a:t>
            </a:r>
            <a:r>
              <a:rPr kumimoji="0" lang="zh-TW" altLang="en-GB" sz="3600" b="1" dirty="0">
                <a:solidFill>
                  <a:srgbClr val="000066"/>
                </a:solidFill>
                <a:latin typeface="Arial" panose="020B0604020202020204" pitchFamily="34" charset="0"/>
                <a:ea typeface="標楷體" panose="03000509000000000000" pitchFamily="65" charset="-120"/>
              </a:rPr>
              <a:t>、結語</a:t>
            </a:r>
          </a:p>
        </p:txBody>
      </p:sp>
      <p:sp>
        <p:nvSpPr>
          <p:cNvPr id="62467" name="Text Box 3"/>
          <p:cNvSpPr txBox="1">
            <a:spLocks noChangeArrowheads="1"/>
          </p:cNvSpPr>
          <p:nvPr/>
        </p:nvSpPr>
        <p:spPr bwMode="auto">
          <a:xfrm>
            <a:off x="395288" y="1773238"/>
            <a:ext cx="8353425" cy="557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400">
                <a:solidFill>
                  <a:schemeClr val="tx1"/>
                </a:solidFill>
                <a:latin typeface="Tw Cen MT" pitchFamily="34" charset="0"/>
              </a:defRPr>
            </a:lvl9pPr>
          </a:lstStyle>
          <a:p>
            <a:pPr algn="just" eaLnBrk="1" hangingPunct="1">
              <a:lnSpc>
                <a:spcPct val="90000"/>
              </a:lnSpc>
              <a:spcBef>
                <a:spcPts val="700"/>
              </a:spcBef>
              <a:buClr>
                <a:srgbClr val="330066"/>
              </a:buClr>
              <a:buSzPct val="70000"/>
              <a:buFont typeface="Wingdings" panose="05000000000000000000" pitchFamily="2" charset="2"/>
              <a:buNone/>
            </a:pPr>
            <a:r>
              <a:rPr kumimoji="0" lang="zh-TW" altLang="en-GB" sz="3400">
                <a:solidFill>
                  <a:prstClr val="black"/>
                </a:solidFill>
                <a:latin typeface="Arial" panose="020B0604020202020204" pitchFamily="34" charset="0"/>
                <a:ea typeface="標楷體" panose="03000509000000000000" pitchFamily="65" charset="-120"/>
              </a:rPr>
              <a:t>	</a:t>
            </a:r>
          </a:p>
        </p:txBody>
      </p:sp>
      <p:sp>
        <p:nvSpPr>
          <p:cNvPr id="62468" name="Rectangle 6"/>
          <p:cNvSpPr>
            <a:spLocks noChangeArrowheads="1"/>
          </p:cNvSpPr>
          <p:nvPr/>
        </p:nvSpPr>
        <p:spPr bwMode="auto">
          <a:xfrm>
            <a:off x="927100" y="829279"/>
            <a:ext cx="7416800" cy="4819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gn="just" eaLnBrk="1" hangingPunct="1">
              <a:spcBef>
                <a:spcPct val="0"/>
              </a:spcBef>
              <a:buClr>
                <a:srgbClr val="330066"/>
              </a:buClr>
              <a:buFont typeface="Arial" panose="020B0604020202020204" pitchFamily="34" charset="0"/>
              <a:buNone/>
            </a:pPr>
            <a:r>
              <a:rPr lang="zh-TW" altLang="en-US" sz="2800" dirty="0">
                <a:solidFill>
                  <a:prstClr val="black"/>
                </a:solidFill>
              </a:rPr>
              <a:t>　</a:t>
            </a:r>
            <a:r>
              <a:rPr lang="zh-TW" altLang="en-US" sz="3200" dirty="0">
                <a:solidFill>
                  <a:prstClr val="black"/>
                </a:solidFill>
                <a:latin typeface="標楷體" panose="03000509000000000000" pitchFamily="65" charset="-120"/>
                <a:ea typeface="標楷體" panose="03000509000000000000" pitchFamily="65" charset="-120"/>
              </a:rPr>
              <a:t>　</a:t>
            </a:r>
            <a:r>
              <a:rPr lang="zh-TW" altLang="zh-TW" sz="3200" dirty="0" smtClean="0">
                <a:solidFill>
                  <a:prstClr val="black"/>
                </a:solidFill>
                <a:latin typeface="標楷體" panose="03000509000000000000" pitchFamily="65" charset="-120"/>
                <a:ea typeface="標楷體" panose="03000509000000000000" pitchFamily="65" charset="-120"/>
              </a:rPr>
              <a:t>在行</a:t>
            </a:r>
            <a:r>
              <a:rPr lang="zh-TW" altLang="zh-TW" sz="3200" dirty="0">
                <a:solidFill>
                  <a:prstClr val="black"/>
                </a:solidFill>
                <a:latin typeface="標楷體" panose="03000509000000000000" pitchFamily="65" charset="-120"/>
                <a:ea typeface="標楷體" panose="03000509000000000000" pitchFamily="65" charset="-120"/>
              </a:rPr>
              <a:t>政院防制人口販運協調會報有效整合各部會資源、民間團體或非政府組織密切合作下</a:t>
            </a:r>
            <a:r>
              <a:rPr lang="zh-TW" altLang="zh-TW" sz="3200" dirty="0" smtClean="0">
                <a:solidFill>
                  <a:prstClr val="black"/>
                </a:solidFill>
                <a:latin typeface="標楷體" panose="03000509000000000000" pitchFamily="65" charset="-120"/>
                <a:ea typeface="標楷體" panose="03000509000000000000" pitchFamily="65" charset="-120"/>
              </a:rPr>
              <a:t>，</a:t>
            </a:r>
            <a:r>
              <a:rPr lang="zh-TW" altLang="en-US" sz="3200" dirty="0" smtClean="0">
                <a:solidFill>
                  <a:prstClr val="black"/>
                </a:solidFill>
                <a:latin typeface="標楷體" panose="03000509000000000000" pitchFamily="65" charset="-120"/>
                <a:ea typeface="標楷體" panose="03000509000000000000" pitchFamily="65" charset="-120"/>
              </a:rPr>
              <a:t>我國</a:t>
            </a:r>
            <a:r>
              <a:rPr lang="zh-TW" altLang="zh-TW" sz="3200" dirty="0" smtClean="0">
                <a:solidFill>
                  <a:prstClr val="black"/>
                </a:solidFill>
                <a:latin typeface="標楷體" panose="03000509000000000000" pitchFamily="65" charset="-120"/>
                <a:ea typeface="標楷體" panose="03000509000000000000" pitchFamily="65" charset="-120"/>
              </a:rPr>
              <a:t>已</a:t>
            </a:r>
            <a:r>
              <a:rPr lang="zh-TW" altLang="zh-TW" sz="3200" dirty="0">
                <a:solidFill>
                  <a:prstClr val="black"/>
                </a:solidFill>
                <a:latin typeface="標楷體" panose="03000509000000000000" pitchFamily="65" charset="-120"/>
                <a:ea typeface="標楷體" panose="03000509000000000000" pitchFamily="65" charset="-120"/>
              </a:rPr>
              <a:t>連續</a:t>
            </a:r>
            <a:r>
              <a:rPr lang="en-US" altLang="zh-TW" sz="3200" dirty="0">
                <a:solidFill>
                  <a:prstClr val="black"/>
                </a:solidFill>
                <a:latin typeface="標楷體" panose="03000509000000000000" pitchFamily="65" charset="-120"/>
                <a:ea typeface="標楷體" panose="03000509000000000000" pitchFamily="65" charset="-120"/>
              </a:rPr>
              <a:t>8</a:t>
            </a:r>
            <a:r>
              <a:rPr lang="zh-TW" altLang="zh-TW" sz="3200" dirty="0">
                <a:solidFill>
                  <a:prstClr val="black"/>
                </a:solidFill>
                <a:latin typeface="標楷體" panose="03000509000000000000" pitchFamily="65" charset="-120"/>
                <a:ea typeface="標楷體" panose="03000509000000000000" pitchFamily="65" charset="-120"/>
              </a:rPr>
              <a:t>年獲評為第一級成績，足為亞洲地區國家楷模</a:t>
            </a:r>
            <a:r>
              <a:rPr lang="zh-TW" altLang="zh-TW" sz="3200" dirty="0" smtClean="0">
                <a:solidFill>
                  <a:prstClr val="black"/>
                </a:solidFill>
                <a:latin typeface="標楷體" panose="03000509000000000000" pitchFamily="65" charset="-120"/>
                <a:ea typeface="標楷體" panose="03000509000000000000" pitchFamily="65" charset="-120"/>
              </a:rPr>
              <a:t>。</a:t>
            </a:r>
            <a:endParaRPr lang="en-US" altLang="zh-TW" sz="3200" dirty="0" smtClean="0">
              <a:solidFill>
                <a:prstClr val="black"/>
              </a:solidFill>
              <a:latin typeface="標楷體" panose="03000509000000000000" pitchFamily="65" charset="-120"/>
              <a:ea typeface="標楷體" panose="03000509000000000000" pitchFamily="65" charset="-120"/>
            </a:endParaRPr>
          </a:p>
          <a:p>
            <a:pPr algn="just" eaLnBrk="1" hangingPunct="1">
              <a:spcBef>
                <a:spcPct val="0"/>
              </a:spcBef>
              <a:buClr>
                <a:srgbClr val="330066"/>
              </a:buClr>
              <a:buFont typeface="Arial" panose="020B0604020202020204" pitchFamily="34" charset="0"/>
              <a:buNone/>
            </a:pPr>
            <a:endParaRPr lang="en-US" altLang="zh-TW" sz="3200" dirty="0">
              <a:solidFill>
                <a:prstClr val="black"/>
              </a:solidFill>
              <a:latin typeface="標楷體" panose="03000509000000000000" pitchFamily="65" charset="-120"/>
              <a:ea typeface="標楷體" panose="03000509000000000000" pitchFamily="65" charset="-120"/>
            </a:endParaRPr>
          </a:p>
          <a:p>
            <a:pPr algn="just" eaLnBrk="1" hangingPunct="1">
              <a:spcBef>
                <a:spcPct val="0"/>
              </a:spcBef>
              <a:buClr>
                <a:srgbClr val="330066"/>
              </a:buClr>
              <a:buFont typeface="Arial" panose="020B0604020202020204" pitchFamily="34" charset="0"/>
              <a:buNone/>
            </a:pPr>
            <a:r>
              <a:rPr lang="zh-TW" altLang="en-US" sz="3200" dirty="0">
                <a:solidFill>
                  <a:prstClr val="black"/>
                </a:solidFill>
                <a:latin typeface="標楷體" panose="03000509000000000000" pitchFamily="65" charset="-120"/>
                <a:ea typeface="標楷體" panose="03000509000000000000" pitchFamily="65" charset="-120"/>
              </a:rPr>
              <a:t>　　未來</a:t>
            </a:r>
            <a:r>
              <a:rPr lang="zh-TW" altLang="zh-TW" sz="3200" dirty="0">
                <a:solidFill>
                  <a:prstClr val="black"/>
                </a:solidFill>
                <a:latin typeface="標楷體" panose="03000509000000000000" pitchFamily="65" charset="-120"/>
                <a:ea typeface="標楷體" panose="03000509000000000000" pitchFamily="65" charset="-120"/>
              </a:rPr>
              <a:t>仍應保持警覺心及積極性，持續與公部門及民間團體有效協調及進行整合</a:t>
            </a:r>
            <a:r>
              <a:rPr lang="zh-TW" altLang="zh-TW" sz="3200" dirty="0" smtClean="0">
                <a:solidFill>
                  <a:prstClr val="black"/>
                </a:solidFill>
                <a:latin typeface="標楷體" panose="03000509000000000000" pitchFamily="65" charset="-120"/>
                <a:ea typeface="標楷體" panose="03000509000000000000" pitchFamily="65" charset="-120"/>
              </a:rPr>
              <a:t>，使臺灣持續</a:t>
            </a:r>
            <a:r>
              <a:rPr lang="zh-TW" altLang="zh-TW" sz="3200" dirty="0">
                <a:solidFill>
                  <a:prstClr val="black"/>
                </a:solidFill>
                <a:latin typeface="標楷體" panose="03000509000000000000" pitchFamily="65" charset="-120"/>
                <a:ea typeface="標楷體" panose="03000509000000000000" pitchFamily="65" charset="-120"/>
              </a:rPr>
              <a:t>維持</a:t>
            </a:r>
            <a:r>
              <a:rPr lang="zh-TW" altLang="zh-TW" sz="3200" dirty="0" smtClean="0">
                <a:solidFill>
                  <a:prstClr val="black"/>
                </a:solidFill>
                <a:latin typeface="標楷體" panose="03000509000000000000" pitchFamily="65" charset="-120"/>
                <a:ea typeface="標楷體" panose="03000509000000000000" pitchFamily="65" charset="-120"/>
              </a:rPr>
              <a:t>第</a:t>
            </a:r>
            <a:r>
              <a:rPr lang="en-US" altLang="zh-TW" sz="3200" dirty="0" smtClean="0">
                <a:solidFill>
                  <a:prstClr val="black"/>
                </a:solidFill>
                <a:latin typeface="標楷體" panose="03000509000000000000" pitchFamily="65" charset="-120"/>
                <a:ea typeface="標楷體" panose="03000509000000000000" pitchFamily="65" charset="-120"/>
              </a:rPr>
              <a:t>1</a:t>
            </a:r>
            <a:r>
              <a:rPr lang="zh-TW" altLang="zh-TW" sz="3200" dirty="0" smtClean="0">
                <a:solidFill>
                  <a:prstClr val="black"/>
                </a:solidFill>
                <a:latin typeface="標楷體" panose="03000509000000000000" pitchFamily="65" charset="-120"/>
                <a:ea typeface="標楷體" panose="03000509000000000000" pitchFamily="65" charset="-120"/>
              </a:rPr>
              <a:t>級</a:t>
            </a:r>
            <a:r>
              <a:rPr lang="zh-TW" altLang="zh-TW" sz="3200" dirty="0">
                <a:solidFill>
                  <a:prstClr val="black"/>
                </a:solidFill>
                <a:latin typeface="標楷體" panose="03000509000000000000" pitchFamily="65" charset="-120"/>
                <a:ea typeface="標楷體" panose="03000509000000000000" pitchFamily="65" charset="-120"/>
              </a:rPr>
              <a:t>國家水準。</a:t>
            </a:r>
          </a:p>
        </p:txBody>
      </p:sp>
      <p:sp>
        <p:nvSpPr>
          <p:cNvPr id="62469" name="投影片編號版面配置區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itchFamily="34" charset="0"/>
              </a:defRPr>
            </a:lvl5pPr>
            <a:lvl6pPr marL="25146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6pPr>
            <a:lvl7pPr marL="29718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7pPr>
            <a:lvl8pPr marL="34290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8pPr>
            <a:lvl9pPr marL="3886200" indent="-228600" defTabSz="449263"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itchFamily="34" charset="0"/>
              </a:defRPr>
            </a:lvl9pPr>
          </a:lstStyle>
          <a:p>
            <a:pPr>
              <a:lnSpc>
                <a:spcPct val="100000"/>
              </a:lnSpc>
              <a:spcBef>
                <a:spcPct val="0"/>
              </a:spcBef>
              <a:buClrTx/>
              <a:buFontTx/>
              <a:buNone/>
            </a:pPr>
            <a:fld id="{77665D28-3534-4E33-A9AF-C759E1715EFE}" type="slidenum">
              <a:rPr lang="en-GB" altLang="zh-TW" smtClean="0">
                <a:solidFill>
                  <a:prstClr val="black"/>
                </a:solidFill>
                <a:latin typeface="標楷體" panose="03000509000000000000" pitchFamily="65" charset="-120"/>
              </a:rPr>
              <a:pPr>
                <a:lnSpc>
                  <a:spcPct val="100000"/>
                </a:lnSpc>
                <a:spcBef>
                  <a:spcPct val="0"/>
                </a:spcBef>
                <a:buClrTx/>
                <a:buFontTx/>
                <a:buNone/>
              </a:pPr>
              <a:t>21</a:t>
            </a:fld>
            <a:endParaRPr lang="en-GB" altLang="zh-TW" smtClean="0">
              <a:solidFill>
                <a:prstClr val="black"/>
              </a:solidFill>
              <a:latin typeface="標楷體" panose="03000509000000000000" pitchFamily="65" charset="-120"/>
            </a:endParaRPr>
          </a:p>
        </p:txBody>
      </p:sp>
    </p:spTree>
    <p:extLst>
      <p:ext uri="{BB962C8B-B14F-4D97-AF65-F5344CB8AC3E}">
        <p14:creationId xmlns:p14="http://schemas.microsoft.com/office/powerpoint/2010/main" val="4101875667"/>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小水滴">
  <a:themeElements>
    <a:clrScheme name="小水滴">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小水滴">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小水滴">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TM04033925[[fn=小水滴]]</Template>
  <TotalTime>10609</TotalTime>
  <Words>2012</Words>
  <Application>Microsoft Office PowerPoint</Application>
  <PresentationFormat>如螢幕大小 (4:3)</PresentationFormat>
  <Paragraphs>271</Paragraphs>
  <Slides>21</Slides>
  <Notes>21</Notes>
  <HiddenSlides>0</HiddenSlides>
  <MMClips>0</MMClips>
  <ScaleCrop>false</ScaleCrop>
  <HeadingPairs>
    <vt:vector size="8" baseType="variant">
      <vt:variant>
        <vt:lpstr>使用字型</vt:lpstr>
      </vt:variant>
      <vt:variant>
        <vt:i4>10</vt:i4>
      </vt:variant>
      <vt:variant>
        <vt:lpstr>佈景主題</vt:lpstr>
      </vt:variant>
      <vt:variant>
        <vt:i4>1</vt:i4>
      </vt:variant>
      <vt:variant>
        <vt:lpstr>內嵌 OLE 伺服程式</vt:lpstr>
      </vt:variant>
      <vt:variant>
        <vt:i4>1</vt:i4>
      </vt:variant>
      <vt:variant>
        <vt:lpstr>投影片標題</vt:lpstr>
      </vt:variant>
      <vt:variant>
        <vt:i4>21</vt:i4>
      </vt:variant>
    </vt:vector>
  </HeadingPairs>
  <TitlesOfParts>
    <vt:vector size="33" baseType="lpstr">
      <vt:lpstr>Tw Cen MT</vt:lpstr>
      <vt:lpstr>新細明體</vt:lpstr>
      <vt:lpstr>標楷體</vt:lpstr>
      <vt:lpstr>Arial</vt:lpstr>
      <vt:lpstr>Book Antiqua</vt:lpstr>
      <vt:lpstr>Tahoma</vt:lpstr>
      <vt:lpstr>Times New Roman</vt:lpstr>
      <vt:lpstr>Verdana</vt:lpstr>
      <vt:lpstr>Wingdings</vt:lpstr>
      <vt:lpstr>Wingdings 2</vt:lpstr>
      <vt:lpstr>小水滴</vt:lpstr>
      <vt:lpstr>圖表</vt:lpstr>
      <vt:lpstr>防制人口販運評比 及我國成效</vt:lpstr>
      <vt:lpstr>簡報大綱</vt:lpstr>
      <vt:lpstr>壹、前言</vt:lpstr>
      <vt:lpstr>PowerPoint 簡報</vt:lpstr>
      <vt:lpstr>PowerPoint 簡報</vt:lpstr>
      <vt:lpstr>PowerPoint 簡報</vt:lpstr>
      <vt:lpstr>參、我國人口販運防制政策及成效 </vt:lpstr>
      <vt:lpstr>PowerPoint 簡報</vt:lpstr>
      <vt:lpstr>PowerPoint 簡報</vt:lpstr>
      <vt:lpstr>PowerPoint 簡報</vt:lpstr>
      <vt:lpstr>PowerPoint 簡報</vt:lpstr>
      <vt:lpstr>PowerPoint 簡報</vt:lpstr>
      <vt:lpstr>PowerPoint 簡報</vt:lpstr>
      <vt:lpstr>PowerPoint 簡報</vt:lpstr>
      <vt:lpstr>PowerPoint 簡報</vt:lpstr>
      <vt:lpstr>二、2017年亞太地區第一級國家優點介紹</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新細明體/Verdana #40 新細明體/Verdana #28</dc:title>
  <dc:creator>黃崇銘</dc:creator>
  <cp:lastModifiedBy>張添童</cp:lastModifiedBy>
  <cp:revision>543</cp:revision>
  <cp:lastPrinted>2017-07-04T01:31:17Z</cp:lastPrinted>
  <dcterms:modified xsi:type="dcterms:W3CDTF">2017-07-05T02:21:11Z</dcterms:modified>
</cp:coreProperties>
</file>