
<file path=[Content_Types].xml><?xml version="1.0" encoding="utf-8"?>
<Types xmlns="http://schemas.openxmlformats.org/package/2006/content-types">
  <Override PartName="/ppt/slideMasters/slideMaster3.xml" ContentType="application/vnd.openxmlformats-officedocument.presentationml.slideMaster+xml"/>
  <Override PartName="/ppt/theme/theme5.xml" ContentType="application/vnd.openxmlformats-officedocument.theme+xml"/>
  <Override PartName="/ppt/diagrams/drawing2.xml" ContentType="application/vnd.ms-office.drawingml.diagramDrawing+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commentAuthors.xml" ContentType="application/vnd.openxmlformats-officedocument.presentationml.commentAuthors+xml"/>
  <Override PartName="/ppt/diagrams/layout3.xml" ContentType="application/vnd.openxmlformats-officedocument.drawingml.diagramLayout+xml"/>
  <Override PartName="/ppt/notesSlides/notesSlide9.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diagrams/colors3.xml" ContentType="application/vnd.openxmlformats-officedocument.drawingml.diagramColors+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39" r:id="rId1"/>
    <p:sldMasterId id="2147484075" r:id="rId2"/>
    <p:sldMasterId id="2147484087" r:id="rId3"/>
  </p:sldMasterIdLst>
  <p:notesMasterIdLst>
    <p:notesMasterId r:id="rId22"/>
  </p:notesMasterIdLst>
  <p:handoutMasterIdLst>
    <p:handoutMasterId r:id="rId23"/>
  </p:handoutMasterIdLst>
  <p:sldIdLst>
    <p:sldId id="1107" r:id="rId4"/>
    <p:sldId id="1745" r:id="rId5"/>
    <p:sldId id="1791" r:id="rId6"/>
    <p:sldId id="1813" r:id="rId7"/>
    <p:sldId id="1814" r:id="rId8"/>
    <p:sldId id="1815" r:id="rId9"/>
    <p:sldId id="1816" r:id="rId10"/>
    <p:sldId id="1817" r:id="rId11"/>
    <p:sldId id="1825" r:id="rId12"/>
    <p:sldId id="1826" r:id="rId13"/>
    <p:sldId id="1827" r:id="rId14"/>
    <p:sldId id="1818" r:id="rId15"/>
    <p:sldId id="1824" r:id="rId16"/>
    <p:sldId id="1820" r:id="rId17"/>
    <p:sldId id="1821" r:id="rId18"/>
    <p:sldId id="1822" r:id="rId19"/>
    <p:sldId id="1823" r:id="rId20"/>
    <p:sldId id="1751" r:id="rId21"/>
  </p:sldIdLst>
  <p:sldSz cx="9144000" cy="6858000" type="screen4x3"/>
  <p:notesSz cx="7099300" cy="10234613"/>
  <p:defaultTextStyle>
    <a:defPPr>
      <a:defRPr lang="zh-TW"/>
    </a:defPPr>
    <a:lvl1pPr algn="l" rtl="0" fontAlgn="base">
      <a:spcBef>
        <a:spcPct val="0"/>
      </a:spcBef>
      <a:spcAft>
        <a:spcPct val="0"/>
      </a:spcAft>
      <a:defRPr kumimoji="1" sz="3600" kern="1200">
        <a:solidFill>
          <a:schemeClr val="tx1"/>
        </a:solidFill>
        <a:latin typeface="Arial" charset="0"/>
        <a:ea typeface="新細明體"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p:defaultTextStyle>
  <p:extLst>
    <p:ext uri="{521415D9-36F7-43E2-AB2F-B90AF26B5E84}">
      <p14:sectionLst xmlns:p14="http://schemas.microsoft.com/office/powerpoint/2010/main" xmlns="">
        <p14:section name="預設章節" id="{65B3F58A-CE85-4EA8-A24D-0F4CB94BEC32}">
          <p14:sldIdLst>
            <p14:sldId id="1107"/>
            <p14:sldId id="1745"/>
            <p14:sldId id="1791"/>
            <p14:sldId id="1813"/>
            <p14:sldId id="1814"/>
            <p14:sldId id="1815"/>
            <p14:sldId id="1816"/>
            <p14:sldId id="1817"/>
            <p14:sldId id="1825"/>
            <p14:sldId id="1826"/>
            <p14:sldId id="1827"/>
            <p14:sldId id="1818"/>
            <p14:sldId id="1824"/>
            <p14:sldId id="1820"/>
            <p14:sldId id="1821"/>
            <p14:sldId id="1822"/>
            <p14:sldId id="1823"/>
            <p14:sldId id="1751"/>
          </p14:sldIdLst>
        </p14:section>
      </p14:sectionLst>
    </p:ex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3110" userDrawn="1">
          <p15:clr>
            <a:srgbClr val="A4A3A4"/>
          </p15:clr>
        </p15:guide>
        <p15:guide id="2" pos="2122" userDrawn="1">
          <p15:clr>
            <a:srgbClr val="A4A3A4"/>
          </p15:clr>
        </p15:guide>
        <p15:guide id="3" orient="horz" pos="3128" userDrawn="1">
          <p15:clr>
            <a:srgbClr val="A4A3A4"/>
          </p15:clr>
        </p15:guide>
        <p15:guide id="4" pos="2142" userDrawn="1">
          <p15:clr>
            <a:srgbClr val="A4A3A4"/>
          </p15:clr>
        </p15:guide>
        <p15:guide id="5" orient="horz" pos="3127" userDrawn="1">
          <p15:clr>
            <a:srgbClr val="A4A3A4"/>
          </p15:clr>
        </p15:guide>
        <p15:guide id="6" orient="horz" pos="3206">
          <p15:clr>
            <a:srgbClr val="A4A3A4"/>
          </p15:clr>
        </p15:guide>
        <p15:guide id="7" orient="horz" pos="3225">
          <p15:clr>
            <a:srgbClr val="A4A3A4"/>
          </p15:clr>
        </p15:guide>
        <p15:guide id="8" orient="horz" pos="3224">
          <p15:clr>
            <a:srgbClr val="A4A3A4"/>
          </p15:clr>
        </p15:guide>
        <p15:guide id="9" pos="2216">
          <p15:clr>
            <a:srgbClr val="A4A3A4"/>
          </p15:clr>
        </p15:guide>
        <p15:guide id="10" pos="2237">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ser" initials="u" lastIdx="2"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5ADE"/>
    <a:srgbClr val="0000FF"/>
    <a:srgbClr val="0066FF"/>
    <a:srgbClr val="89B0FF"/>
    <a:srgbClr val="CC00FF"/>
    <a:srgbClr val="003300"/>
    <a:srgbClr val="FFCC00"/>
    <a:srgbClr val="D0D8E9"/>
    <a:srgbClr val="E9EDF4"/>
    <a:srgbClr val="D0D8E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284E427A-3D55-4303-BF80-6455036E1DE7}" styleName="佈景主題樣式 1 - 輔色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C2FFA5D-87B4-456A-9821-1D502468CF0F}" styleName="佈景主題樣式 1 - 輔色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2DE63D5-997A-4646-A377-4702673A728D}" styleName="淺色樣式 2 - 輔色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8799B23B-EC83-4686-B30A-512413B5E67A}" styleName="淺色樣式 3 - 輔色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07" autoAdjust="0"/>
    <p:restoredTop sz="99865" autoAdjust="0"/>
  </p:normalViewPr>
  <p:slideViewPr>
    <p:cSldViewPr>
      <p:cViewPr>
        <p:scale>
          <a:sx n="80" d="100"/>
          <a:sy n="80" d="100"/>
        </p:scale>
        <p:origin x="-792" y="-564"/>
      </p:cViewPr>
      <p:guideLst>
        <p:guide orient="horz" pos="2160"/>
        <p:guide pos="2880"/>
      </p:guideLst>
    </p:cSldViewPr>
  </p:slideViewPr>
  <p:outlineViewPr>
    <p:cViewPr>
      <p:scale>
        <a:sx n="33" d="100"/>
        <a:sy n="33" d="100"/>
      </p:scale>
      <p:origin x="0" y="4656"/>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46" d="100"/>
          <a:sy n="46" d="100"/>
        </p:scale>
        <p:origin x="-2299" y="-82"/>
      </p:cViewPr>
      <p:guideLst>
        <p:guide orient="horz" pos="3110"/>
        <p:guide orient="horz" pos="3128"/>
        <p:guide orient="horz" pos="3127"/>
        <p:guide orient="horz" pos="3206"/>
        <p:guide orient="horz" pos="3225"/>
        <p:guide orient="horz" pos="3224"/>
        <p:guide pos="2122"/>
        <p:guide pos="2142"/>
        <p:guide pos="2216"/>
        <p:guide pos="2237"/>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206DDD-25EB-45DC-9835-F2AB9A01875A}" type="doc">
      <dgm:prSet loTypeId="urn:microsoft.com/office/officeart/2005/8/layout/pyramid1" loCatId="pyramid" qsTypeId="urn:microsoft.com/office/officeart/2005/8/quickstyle/3d4" qsCatId="3D" csTypeId="urn:microsoft.com/office/officeart/2005/8/colors/colorful5" csCatId="colorful" phldr="1"/>
      <dgm:spPr/>
      <dgm:t>
        <a:bodyPr/>
        <a:lstStyle/>
        <a:p>
          <a:endParaRPr lang="zh-TW" altLang="en-US"/>
        </a:p>
      </dgm:t>
    </dgm:pt>
    <dgm:pt modelId="{8152E005-A9FE-4CA7-B3D2-B43313113A04}">
      <dgm:prSet phldrT="[文字]" custT="1"/>
      <dgm:spPr/>
      <dgm:t>
        <a:bodyPr/>
        <a:lstStyle/>
        <a:p>
          <a:pPr>
            <a:spcAft>
              <a:spcPts val="0"/>
            </a:spcAft>
          </a:pPr>
          <a:endParaRPr lang="en-US" altLang="zh-TW" sz="2400" b="1" dirty="0" smtClean="0">
            <a:solidFill>
              <a:srgbClr val="002060"/>
            </a:solidFill>
            <a:latin typeface="微軟正黑體" panose="020B0604030504040204" pitchFamily="34" charset="-120"/>
            <a:ea typeface="微軟正黑體" panose="020B0604030504040204" pitchFamily="34" charset="-120"/>
          </a:endParaRPr>
        </a:p>
        <a:p>
          <a:pPr>
            <a:spcAft>
              <a:spcPts val="0"/>
            </a:spcAft>
          </a:pPr>
          <a:r>
            <a:rPr lang="zh-TW" altLang="en-US" sz="2000" b="1" dirty="0" smtClean="0">
              <a:solidFill>
                <a:srgbClr val="002060"/>
              </a:solidFill>
              <a:latin typeface="微軟正黑體" panose="020B0604030504040204" pitchFamily="34" charset="-120"/>
              <a:ea typeface="微軟正黑體" panose="020B0604030504040204" pitchFamily="34" charset="-120"/>
            </a:rPr>
            <a:t>資安菁英</a:t>
          </a:r>
          <a:r>
            <a:rPr lang="en-US" altLang="zh-TW" sz="2000" b="1" dirty="0" smtClean="0">
              <a:solidFill>
                <a:srgbClr val="002060"/>
              </a:solidFill>
              <a:latin typeface="微軟正黑體" panose="020B0604030504040204" pitchFamily="34" charset="-120"/>
              <a:ea typeface="微軟正黑體" panose="020B0604030504040204" pitchFamily="34" charset="-120"/>
            </a:rPr>
            <a:t/>
          </a:r>
          <a:br>
            <a:rPr lang="en-US" altLang="zh-TW" sz="2000" b="1" dirty="0" smtClean="0">
              <a:solidFill>
                <a:srgbClr val="002060"/>
              </a:solidFill>
              <a:latin typeface="微軟正黑體" panose="020B0604030504040204" pitchFamily="34" charset="-120"/>
              <a:ea typeface="微軟正黑體" panose="020B0604030504040204" pitchFamily="34" charset="-120"/>
            </a:rPr>
          </a:br>
          <a:r>
            <a:rPr lang="zh-TW" altLang="en-US" sz="2000" b="1" dirty="0" smtClean="0">
              <a:solidFill>
                <a:srgbClr val="002060"/>
              </a:solidFill>
              <a:latin typeface="微軟正黑體" panose="020B0604030504040204" pitchFamily="34" charset="-120"/>
              <a:ea typeface="微軟正黑體" panose="020B0604030504040204" pitchFamily="34" charset="-120"/>
            </a:rPr>
            <a:t>的培訓</a:t>
          </a:r>
          <a:endParaRPr lang="zh-TW" altLang="en-US" sz="2000" b="1" dirty="0">
            <a:solidFill>
              <a:srgbClr val="002060"/>
            </a:solidFill>
            <a:latin typeface="微軟正黑體" panose="020B0604030504040204" pitchFamily="34" charset="-120"/>
            <a:ea typeface="微軟正黑體" panose="020B0604030504040204" pitchFamily="34" charset="-120"/>
          </a:endParaRPr>
        </a:p>
      </dgm:t>
    </dgm:pt>
    <dgm:pt modelId="{6287D8B0-67C2-4E29-9AF9-FEC0B524B182}" type="parTrans" cxnId="{194F0C09-87F3-483C-8AB6-27D8667AD3DB}">
      <dgm:prSet/>
      <dgm:spPr/>
      <dgm:t>
        <a:bodyPr/>
        <a:lstStyle/>
        <a:p>
          <a:endParaRPr lang="zh-TW" altLang="en-US">
            <a:latin typeface="微軟正黑體" panose="020B0604030504040204" pitchFamily="34" charset="-120"/>
            <a:ea typeface="微軟正黑體" panose="020B0604030504040204" pitchFamily="34" charset="-120"/>
          </a:endParaRPr>
        </a:p>
      </dgm:t>
    </dgm:pt>
    <dgm:pt modelId="{70928324-AC28-44A6-9BA2-05C131BF30FE}" type="sibTrans" cxnId="{194F0C09-87F3-483C-8AB6-27D8667AD3DB}">
      <dgm:prSet/>
      <dgm:spPr/>
      <dgm:t>
        <a:bodyPr/>
        <a:lstStyle/>
        <a:p>
          <a:endParaRPr lang="zh-TW" altLang="en-US">
            <a:latin typeface="微軟正黑體" panose="020B0604030504040204" pitchFamily="34" charset="-120"/>
            <a:ea typeface="微軟正黑體" panose="020B0604030504040204" pitchFamily="34" charset="-120"/>
          </a:endParaRPr>
        </a:p>
      </dgm:t>
    </dgm:pt>
    <dgm:pt modelId="{F32ED18D-2DE2-47C7-B810-C746E65F5956}">
      <dgm:prSet phldrT="[文字]" custT="1"/>
      <dgm:spPr>
        <a:solidFill>
          <a:schemeClr val="tx1">
            <a:lumMod val="50000"/>
            <a:lumOff val="50000"/>
          </a:schemeClr>
        </a:solidFill>
      </dgm:spPr>
      <dgm:t>
        <a:bodyPr/>
        <a:lstStyle/>
        <a:p>
          <a:pPr>
            <a:spcAft>
              <a:spcPts val="0"/>
            </a:spcAft>
          </a:pPr>
          <a:r>
            <a:rPr lang="zh-TW" altLang="en-US" sz="2000" b="1" dirty="0" smtClean="0">
              <a:solidFill>
                <a:schemeClr val="bg1"/>
              </a:solidFill>
              <a:latin typeface="微軟正黑體" panose="020B0604030504040204" pitchFamily="34" charset="-120"/>
              <a:ea typeface="微軟正黑體" panose="020B0604030504040204" pitchFamily="34" charset="-120"/>
            </a:rPr>
            <a:t>向下扎根的資安認知教育</a:t>
          </a:r>
          <a:endParaRPr lang="en-US" altLang="zh-TW" sz="2000" b="1" dirty="0" smtClean="0">
            <a:solidFill>
              <a:schemeClr val="bg1"/>
            </a:solidFill>
            <a:latin typeface="微軟正黑體" panose="020B0604030504040204" pitchFamily="34" charset="-120"/>
            <a:ea typeface="微軟正黑體" panose="020B0604030504040204" pitchFamily="34" charset="-120"/>
          </a:endParaRPr>
        </a:p>
        <a:p>
          <a:pPr>
            <a:spcAft>
              <a:spcPct val="35000"/>
            </a:spcAft>
          </a:pPr>
          <a:r>
            <a:rPr lang="zh-TW" altLang="en-US" sz="2000" b="1" dirty="0" smtClean="0">
              <a:solidFill>
                <a:schemeClr val="bg1"/>
              </a:solidFill>
              <a:latin typeface="微軟正黑體" panose="020B0604030504040204" pitchFamily="34" charset="-120"/>
              <a:ea typeface="微軟正黑體" panose="020B0604030504040204" pitchFamily="34" charset="-120"/>
            </a:rPr>
            <a:t>（持續</a:t>
          </a:r>
          <a:r>
            <a:rPr lang="zh-TW" altLang="en-US" sz="1800" b="1" dirty="0" smtClean="0">
              <a:solidFill>
                <a:schemeClr val="bg1"/>
              </a:solidFill>
              <a:latin typeface="微軟正黑體" panose="020B0604030504040204" pitchFamily="34" charset="-120"/>
              <a:ea typeface="微軟正黑體" panose="020B0604030504040204" pitchFamily="34" charset="-120"/>
            </a:rPr>
            <a:t>辦理</a:t>
          </a:r>
          <a:r>
            <a:rPr lang="zh-TW" altLang="en-US" sz="2400" b="1" dirty="0" smtClean="0">
              <a:solidFill>
                <a:schemeClr val="bg1"/>
              </a:solidFill>
              <a:latin typeface="微軟正黑體" panose="020B0604030504040204" pitchFamily="34" charset="-120"/>
              <a:ea typeface="微軟正黑體" panose="020B0604030504040204" pitchFamily="34" charset="-120"/>
            </a:rPr>
            <a:t>）</a:t>
          </a:r>
          <a:endParaRPr lang="zh-TW" altLang="en-US" sz="2400" b="1" dirty="0">
            <a:solidFill>
              <a:schemeClr val="bg1"/>
            </a:solidFill>
            <a:latin typeface="微軟正黑體" panose="020B0604030504040204" pitchFamily="34" charset="-120"/>
            <a:ea typeface="微軟正黑體" panose="020B0604030504040204" pitchFamily="34" charset="-120"/>
          </a:endParaRPr>
        </a:p>
      </dgm:t>
    </dgm:pt>
    <dgm:pt modelId="{A31AE778-7717-4182-834A-415D4970DB1E}" type="parTrans" cxnId="{69E83B00-164C-46EC-BB29-2A5EAAD367EA}">
      <dgm:prSet/>
      <dgm:spPr/>
      <dgm:t>
        <a:bodyPr/>
        <a:lstStyle/>
        <a:p>
          <a:endParaRPr lang="zh-TW" altLang="en-US">
            <a:latin typeface="微軟正黑體" panose="020B0604030504040204" pitchFamily="34" charset="-120"/>
            <a:ea typeface="微軟正黑體" panose="020B0604030504040204" pitchFamily="34" charset="-120"/>
          </a:endParaRPr>
        </a:p>
      </dgm:t>
    </dgm:pt>
    <dgm:pt modelId="{8A50A6A7-6F7A-4010-8B68-C240B578BC76}" type="sibTrans" cxnId="{69E83B00-164C-46EC-BB29-2A5EAAD367EA}">
      <dgm:prSet/>
      <dgm:spPr/>
      <dgm:t>
        <a:bodyPr/>
        <a:lstStyle/>
        <a:p>
          <a:endParaRPr lang="zh-TW" altLang="en-US">
            <a:latin typeface="微軟正黑體" panose="020B0604030504040204" pitchFamily="34" charset="-120"/>
            <a:ea typeface="微軟正黑體" panose="020B0604030504040204" pitchFamily="34" charset="-120"/>
          </a:endParaRPr>
        </a:p>
      </dgm:t>
    </dgm:pt>
    <dgm:pt modelId="{9C352359-1A8E-4F7E-9C3C-2CCB38D26CDD}">
      <dgm:prSet custT="1"/>
      <dgm:spPr>
        <a:solidFill>
          <a:schemeClr val="tx1">
            <a:lumMod val="65000"/>
            <a:lumOff val="35000"/>
          </a:schemeClr>
        </a:solidFill>
      </dgm:spPr>
      <dgm:t>
        <a:bodyPr/>
        <a:lstStyle/>
        <a:p>
          <a:pPr>
            <a:spcAft>
              <a:spcPts val="0"/>
            </a:spcAft>
          </a:pPr>
          <a:r>
            <a:rPr lang="zh-TW" altLang="en-US" sz="2000" b="1" dirty="0" smtClean="0">
              <a:solidFill>
                <a:schemeClr val="bg1"/>
              </a:solidFill>
              <a:latin typeface="微軟正黑體" panose="020B0604030504040204" pitchFamily="34" charset="-120"/>
              <a:ea typeface="微軟正黑體" panose="020B0604030504040204" pitchFamily="34" charset="-120"/>
            </a:rPr>
            <a:t>資安融入資通訊學門教育</a:t>
          </a:r>
          <a:endParaRPr lang="en-US" altLang="zh-TW" sz="2000" b="1" dirty="0" smtClean="0">
            <a:solidFill>
              <a:schemeClr val="bg1"/>
            </a:solidFill>
            <a:latin typeface="微軟正黑體" panose="020B0604030504040204" pitchFamily="34" charset="-120"/>
            <a:ea typeface="微軟正黑體" panose="020B0604030504040204" pitchFamily="34" charset="-120"/>
          </a:endParaRPr>
        </a:p>
        <a:p>
          <a:pPr>
            <a:spcAft>
              <a:spcPts val="0"/>
            </a:spcAft>
          </a:pPr>
          <a:r>
            <a:rPr lang="zh-TW" altLang="en-US" sz="2000" b="1" dirty="0" smtClean="0">
              <a:solidFill>
                <a:schemeClr val="bg1"/>
              </a:solidFill>
              <a:latin typeface="微軟正黑體" panose="020B0604030504040204" pitchFamily="34" charset="-120"/>
              <a:ea typeface="微軟正黑體" panose="020B0604030504040204" pitchFamily="34" charset="-120"/>
            </a:rPr>
            <a:t>（持續辦理並強化）</a:t>
          </a:r>
          <a:endParaRPr lang="zh-TW" altLang="en-US" sz="2000" b="1" dirty="0">
            <a:solidFill>
              <a:schemeClr val="bg1"/>
            </a:solidFill>
            <a:latin typeface="微軟正黑體" panose="020B0604030504040204" pitchFamily="34" charset="-120"/>
            <a:ea typeface="微軟正黑體" panose="020B0604030504040204" pitchFamily="34" charset="-120"/>
          </a:endParaRPr>
        </a:p>
      </dgm:t>
    </dgm:pt>
    <dgm:pt modelId="{B2041D1B-766C-4812-8F84-74F301C2D6BC}" type="parTrans" cxnId="{A62885CE-D236-4D75-9E55-5377C25D6D90}">
      <dgm:prSet/>
      <dgm:spPr/>
      <dgm:t>
        <a:bodyPr/>
        <a:lstStyle/>
        <a:p>
          <a:endParaRPr lang="zh-TW" altLang="en-US">
            <a:latin typeface="微軟正黑體" panose="020B0604030504040204" pitchFamily="34" charset="-120"/>
            <a:ea typeface="微軟正黑體" panose="020B0604030504040204" pitchFamily="34" charset="-120"/>
          </a:endParaRPr>
        </a:p>
      </dgm:t>
    </dgm:pt>
    <dgm:pt modelId="{91B1C502-9B49-4CE2-B551-E09742EBAD4C}" type="sibTrans" cxnId="{A62885CE-D236-4D75-9E55-5377C25D6D90}">
      <dgm:prSet/>
      <dgm:spPr/>
      <dgm:t>
        <a:bodyPr/>
        <a:lstStyle/>
        <a:p>
          <a:endParaRPr lang="zh-TW" altLang="en-US">
            <a:latin typeface="微軟正黑體" panose="020B0604030504040204" pitchFamily="34" charset="-120"/>
            <a:ea typeface="微軟正黑體" panose="020B0604030504040204" pitchFamily="34" charset="-120"/>
          </a:endParaRPr>
        </a:p>
      </dgm:t>
    </dgm:pt>
    <dgm:pt modelId="{CEDADA50-54DC-4371-9C8F-F027FB827F51}">
      <dgm:prSet phldrT="[文字]" custT="1"/>
      <dgm:spPr/>
      <dgm:t>
        <a:bodyPr/>
        <a:lstStyle/>
        <a:p>
          <a:pPr>
            <a:spcAft>
              <a:spcPts val="0"/>
            </a:spcAft>
          </a:pPr>
          <a:r>
            <a:rPr lang="zh-TW" altLang="en-US" sz="2000" b="1" dirty="0" smtClean="0">
              <a:solidFill>
                <a:srgbClr val="002060"/>
              </a:solidFill>
              <a:latin typeface="微軟正黑體" panose="020B0604030504040204" pitchFamily="34" charset="-120"/>
              <a:ea typeface="微軟正黑體" panose="020B0604030504040204" pitchFamily="34" charset="-120"/>
            </a:rPr>
            <a:t>目標導向的</a:t>
          </a:r>
          <a:r>
            <a:rPr lang="en-US" altLang="zh-TW" sz="2000" b="1" dirty="0" smtClean="0">
              <a:solidFill>
                <a:srgbClr val="002060"/>
              </a:solidFill>
              <a:latin typeface="微軟正黑體" panose="020B0604030504040204" pitchFamily="34" charset="-120"/>
              <a:ea typeface="微軟正黑體" panose="020B0604030504040204" pitchFamily="34" charset="-120"/>
            </a:rPr>
            <a:t/>
          </a:r>
          <a:br>
            <a:rPr lang="en-US" altLang="zh-TW" sz="2000" b="1" dirty="0" smtClean="0">
              <a:solidFill>
                <a:srgbClr val="002060"/>
              </a:solidFill>
              <a:latin typeface="微軟正黑體" panose="020B0604030504040204" pitchFamily="34" charset="-120"/>
              <a:ea typeface="微軟正黑體" panose="020B0604030504040204" pitchFamily="34" charset="-120"/>
            </a:rPr>
          </a:br>
          <a:r>
            <a:rPr lang="zh-TW" altLang="en-US" sz="2000" b="1" dirty="0" smtClean="0">
              <a:solidFill>
                <a:srgbClr val="002060"/>
              </a:solidFill>
              <a:latin typeface="微軟正黑體" panose="020B0604030504040204" pitchFamily="34" charset="-120"/>
              <a:ea typeface="微軟正黑體" panose="020B0604030504040204" pitchFamily="34" charset="-120"/>
            </a:rPr>
            <a:t>菁英教育</a:t>
          </a:r>
          <a:endParaRPr lang="zh-TW" altLang="en-US" sz="2000" b="1" dirty="0">
            <a:solidFill>
              <a:srgbClr val="002060"/>
            </a:solidFill>
            <a:latin typeface="微軟正黑體" panose="020B0604030504040204" pitchFamily="34" charset="-120"/>
            <a:ea typeface="微軟正黑體" panose="020B0604030504040204" pitchFamily="34" charset="-120"/>
          </a:endParaRPr>
        </a:p>
      </dgm:t>
    </dgm:pt>
    <dgm:pt modelId="{B028FB7B-197E-43BE-997C-5A861B86D880}" type="parTrans" cxnId="{5374A21C-209C-4A5C-B204-E284C0C79597}">
      <dgm:prSet/>
      <dgm:spPr/>
      <dgm:t>
        <a:bodyPr/>
        <a:lstStyle/>
        <a:p>
          <a:endParaRPr lang="zh-TW" altLang="en-US">
            <a:latin typeface="微軟正黑體" panose="020B0604030504040204" pitchFamily="34" charset="-120"/>
            <a:ea typeface="微軟正黑體" panose="020B0604030504040204" pitchFamily="34" charset="-120"/>
          </a:endParaRPr>
        </a:p>
      </dgm:t>
    </dgm:pt>
    <dgm:pt modelId="{9DFFB205-6974-4CB8-9AA8-73B94AE1624D}" type="sibTrans" cxnId="{5374A21C-209C-4A5C-B204-E284C0C79597}">
      <dgm:prSet/>
      <dgm:spPr/>
      <dgm:t>
        <a:bodyPr/>
        <a:lstStyle/>
        <a:p>
          <a:endParaRPr lang="zh-TW" altLang="en-US">
            <a:latin typeface="微軟正黑體" panose="020B0604030504040204" pitchFamily="34" charset="-120"/>
            <a:ea typeface="微軟正黑體" panose="020B0604030504040204" pitchFamily="34" charset="-120"/>
          </a:endParaRPr>
        </a:p>
      </dgm:t>
    </dgm:pt>
    <dgm:pt modelId="{8DF6F3A0-D585-448A-B7EA-BCE036E9ECA5}" type="pres">
      <dgm:prSet presAssocID="{E9206DDD-25EB-45DC-9835-F2AB9A01875A}" presName="Name0" presStyleCnt="0">
        <dgm:presLayoutVars>
          <dgm:dir/>
          <dgm:animLvl val="lvl"/>
          <dgm:resizeHandles val="exact"/>
        </dgm:presLayoutVars>
      </dgm:prSet>
      <dgm:spPr/>
      <dgm:t>
        <a:bodyPr/>
        <a:lstStyle/>
        <a:p>
          <a:endParaRPr lang="zh-TW" altLang="en-US"/>
        </a:p>
      </dgm:t>
    </dgm:pt>
    <dgm:pt modelId="{8E195D2F-89D1-4704-A5A2-1085D94FAEED}" type="pres">
      <dgm:prSet presAssocID="{8152E005-A9FE-4CA7-B3D2-B43313113A04}" presName="Name8" presStyleCnt="0"/>
      <dgm:spPr/>
    </dgm:pt>
    <dgm:pt modelId="{3B240551-2232-4352-8559-ACE06DC58FF4}" type="pres">
      <dgm:prSet presAssocID="{8152E005-A9FE-4CA7-B3D2-B43313113A04}" presName="level" presStyleLbl="node1" presStyleIdx="0" presStyleCnt="4" custScaleX="95328" custScaleY="68720">
        <dgm:presLayoutVars>
          <dgm:chMax val="1"/>
          <dgm:bulletEnabled val="1"/>
        </dgm:presLayoutVars>
      </dgm:prSet>
      <dgm:spPr/>
      <dgm:t>
        <a:bodyPr/>
        <a:lstStyle/>
        <a:p>
          <a:endParaRPr lang="zh-TW" altLang="en-US"/>
        </a:p>
      </dgm:t>
    </dgm:pt>
    <dgm:pt modelId="{FD7B4167-2C63-4C50-B84E-E6232E183373}" type="pres">
      <dgm:prSet presAssocID="{8152E005-A9FE-4CA7-B3D2-B43313113A04}" presName="levelTx" presStyleLbl="revTx" presStyleIdx="0" presStyleCnt="0">
        <dgm:presLayoutVars>
          <dgm:chMax val="1"/>
          <dgm:bulletEnabled val="1"/>
        </dgm:presLayoutVars>
      </dgm:prSet>
      <dgm:spPr/>
      <dgm:t>
        <a:bodyPr/>
        <a:lstStyle/>
        <a:p>
          <a:endParaRPr lang="zh-TW" altLang="en-US"/>
        </a:p>
      </dgm:t>
    </dgm:pt>
    <dgm:pt modelId="{FC4675C9-498D-44B4-A261-48430531F474}" type="pres">
      <dgm:prSet presAssocID="{CEDADA50-54DC-4371-9C8F-F027FB827F51}" presName="Name8" presStyleCnt="0"/>
      <dgm:spPr/>
    </dgm:pt>
    <dgm:pt modelId="{A9D801B1-C037-4229-8959-1B067C2F19B7}" type="pres">
      <dgm:prSet presAssocID="{CEDADA50-54DC-4371-9C8F-F027FB827F51}" presName="level" presStyleLbl="node1" presStyleIdx="1" presStyleCnt="4" custScaleY="54370" custLinFactNeighborY="650">
        <dgm:presLayoutVars>
          <dgm:chMax val="1"/>
          <dgm:bulletEnabled val="1"/>
        </dgm:presLayoutVars>
      </dgm:prSet>
      <dgm:spPr/>
      <dgm:t>
        <a:bodyPr/>
        <a:lstStyle/>
        <a:p>
          <a:endParaRPr lang="zh-TW" altLang="en-US"/>
        </a:p>
      </dgm:t>
    </dgm:pt>
    <dgm:pt modelId="{338AEF63-C2B2-4317-BC13-1467E95C7E5A}" type="pres">
      <dgm:prSet presAssocID="{CEDADA50-54DC-4371-9C8F-F027FB827F51}" presName="levelTx" presStyleLbl="revTx" presStyleIdx="0" presStyleCnt="0">
        <dgm:presLayoutVars>
          <dgm:chMax val="1"/>
          <dgm:bulletEnabled val="1"/>
        </dgm:presLayoutVars>
      </dgm:prSet>
      <dgm:spPr/>
      <dgm:t>
        <a:bodyPr/>
        <a:lstStyle/>
        <a:p>
          <a:endParaRPr lang="zh-TW" altLang="en-US"/>
        </a:p>
      </dgm:t>
    </dgm:pt>
    <dgm:pt modelId="{E2DB6F28-0D20-44FE-9024-30C636ACA2AA}" type="pres">
      <dgm:prSet presAssocID="{9C352359-1A8E-4F7E-9C3C-2CCB38D26CDD}" presName="Name8" presStyleCnt="0"/>
      <dgm:spPr/>
    </dgm:pt>
    <dgm:pt modelId="{A90C9674-6A4E-4497-A972-96D5E6C2464E}" type="pres">
      <dgm:prSet presAssocID="{9C352359-1A8E-4F7E-9C3C-2CCB38D26CDD}" presName="level" presStyleLbl="node1" presStyleIdx="2" presStyleCnt="4" custScaleY="54612">
        <dgm:presLayoutVars>
          <dgm:chMax val="1"/>
          <dgm:bulletEnabled val="1"/>
        </dgm:presLayoutVars>
      </dgm:prSet>
      <dgm:spPr/>
      <dgm:t>
        <a:bodyPr/>
        <a:lstStyle/>
        <a:p>
          <a:endParaRPr lang="zh-TW" altLang="en-US"/>
        </a:p>
      </dgm:t>
    </dgm:pt>
    <dgm:pt modelId="{05A3E046-3920-4AF3-B4F5-82DBCC5A739A}" type="pres">
      <dgm:prSet presAssocID="{9C352359-1A8E-4F7E-9C3C-2CCB38D26CDD}" presName="levelTx" presStyleLbl="revTx" presStyleIdx="0" presStyleCnt="0">
        <dgm:presLayoutVars>
          <dgm:chMax val="1"/>
          <dgm:bulletEnabled val="1"/>
        </dgm:presLayoutVars>
      </dgm:prSet>
      <dgm:spPr/>
      <dgm:t>
        <a:bodyPr/>
        <a:lstStyle/>
        <a:p>
          <a:endParaRPr lang="zh-TW" altLang="en-US"/>
        </a:p>
      </dgm:t>
    </dgm:pt>
    <dgm:pt modelId="{EB20D715-8FFC-4CBF-9ED5-CD84530D46FF}" type="pres">
      <dgm:prSet presAssocID="{F32ED18D-2DE2-47C7-B810-C746E65F5956}" presName="Name8" presStyleCnt="0"/>
      <dgm:spPr/>
    </dgm:pt>
    <dgm:pt modelId="{5E774DD1-61EE-42AF-BD1B-EC298EBB5D5E}" type="pres">
      <dgm:prSet presAssocID="{F32ED18D-2DE2-47C7-B810-C746E65F5956}" presName="level" presStyleLbl="node1" presStyleIdx="3" presStyleCnt="4" custScaleY="45156" custLinFactNeighborY="3999">
        <dgm:presLayoutVars>
          <dgm:chMax val="1"/>
          <dgm:bulletEnabled val="1"/>
        </dgm:presLayoutVars>
      </dgm:prSet>
      <dgm:spPr/>
      <dgm:t>
        <a:bodyPr/>
        <a:lstStyle/>
        <a:p>
          <a:endParaRPr lang="zh-TW" altLang="en-US"/>
        </a:p>
      </dgm:t>
    </dgm:pt>
    <dgm:pt modelId="{40943F72-CA52-4828-A7F0-675C7D589AF3}" type="pres">
      <dgm:prSet presAssocID="{F32ED18D-2DE2-47C7-B810-C746E65F5956}" presName="levelTx" presStyleLbl="revTx" presStyleIdx="0" presStyleCnt="0">
        <dgm:presLayoutVars>
          <dgm:chMax val="1"/>
          <dgm:bulletEnabled val="1"/>
        </dgm:presLayoutVars>
      </dgm:prSet>
      <dgm:spPr/>
      <dgm:t>
        <a:bodyPr/>
        <a:lstStyle/>
        <a:p>
          <a:endParaRPr lang="zh-TW" altLang="en-US"/>
        </a:p>
      </dgm:t>
    </dgm:pt>
  </dgm:ptLst>
  <dgm:cxnLst>
    <dgm:cxn modelId="{08AEF9E7-655A-409B-88C7-662AB6CBCB6D}" type="presOf" srcId="{F32ED18D-2DE2-47C7-B810-C746E65F5956}" destId="{40943F72-CA52-4828-A7F0-675C7D589AF3}" srcOrd="1" destOrd="0" presId="urn:microsoft.com/office/officeart/2005/8/layout/pyramid1"/>
    <dgm:cxn modelId="{429BDB64-AD69-406D-93C3-EA5C1CE809DB}" type="presOf" srcId="{9C352359-1A8E-4F7E-9C3C-2CCB38D26CDD}" destId="{A90C9674-6A4E-4497-A972-96D5E6C2464E}" srcOrd="0" destOrd="0" presId="urn:microsoft.com/office/officeart/2005/8/layout/pyramid1"/>
    <dgm:cxn modelId="{5374A21C-209C-4A5C-B204-E284C0C79597}" srcId="{E9206DDD-25EB-45DC-9835-F2AB9A01875A}" destId="{CEDADA50-54DC-4371-9C8F-F027FB827F51}" srcOrd="1" destOrd="0" parTransId="{B028FB7B-197E-43BE-997C-5A861B86D880}" sibTransId="{9DFFB205-6974-4CB8-9AA8-73B94AE1624D}"/>
    <dgm:cxn modelId="{760AC616-8537-4FCC-B1CA-1718D90B331C}" type="presOf" srcId="{CEDADA50-54DC-4371-9C8F-F027FB827F51}" destId="{A9D801B1-C037-4229-8959-1B067C2F19B7}" srcOrd="0" destOrd="0" presId="urn:microsoft.com/office/officeart/2005/8/layout/pyramid1"/>
    <dgm:cxn modelId="{31D6FEE2-9449-407D-9E59-062158D096A5}" type="presOf" srcId="{F32ED18D-2DE2-47C7-B810-C746E65F5956}" destId="{5E774DD1-61EE-42AF-BD1B-EC298EBB5D5E}" srcOrd="0" destOrd="0" presId="urn:microsoft.com/office/officeart/2005/8/layout/pyramid1"/>
    <dgm:cxn modelId="{194F0C09-87F3-483C-8AB6-27D8667AD3DB}" srcId="{E9206DDD-25EB-45DC-9835-F2AB9A01875A}" destId="{8152E005-A9FE-4CA7-B3D2-B43313113A04}" srcOrd="0" destOrd="0" parTransId="{6287D8B0-67C2-4E29-9AF9-FEC0B524B182}" sibTransId="{70928324-AC28-44A6-9BA2-05C131BF30FE}"/>
    <dgm:cxn modelId="{8A9E0CFE-D16C-4529-9E84-F1FE2928020B}" type="presOf" srcId="{CEDADA50-54DC-4371-9C8F-F027FB827F51}" destId="{338AEF63-C2B2-4317-BC13-1467E95C7E5A}" srcOrd="1" destOrd="0" presId="urn:microsoft.com/office/officeart/2005/8/layout/pyramid1"/>
    <dgm:cxn modelId="{F62E3F52-38FB-49EB-8839-7893289D1EEF}" type="presOf" srcId="{8152E005-A9FE-4CA7-B3D2-B43313113A04}" destId="{FD7B4167-2C63-4C50-B84E-E6232E183373}" srcOrd="1" destOrd="0" presId="urn:microsoft.com/office/officeart/2005/8/layout/pyramid1"/>
    <dgm:cxn modelId="{498E3970-156F-4CDC-A62C-568128058339}" type="presOf" srcId="{E9206DDD-25EB-45DC-9835-F2AB9A01875A}" destId="{8DF6F3A0-D585-448A-B7EA-BCE036E9ECA5}" srcOrd="0" destOrd="0" presId="urn:microsoft.com/office/officeart/2005/8/layout/pyramid1"/>
    <dgm:cxn modelId="{69E83B00-164C-46EC-BB29-2A5EAAD367EA}" srcId="{E9206DDD-25EB-45DC-9835-F2AB9A01875A}" destId="{F32ED18D-2DE2-47C7-B810-C746E65F5956}" srcOrd="3" destOrd="0" parTransId="{A31AE778-7717-4182-834A-415D4970DB1E}" sibTransId="{8A50A6A7-6F7A-4010-8B68-C240B578BC76}"/>
    <dgm:cxn modelId="{E4FF9A90-71BB-4AE1-9A49-ED5E00BD4DC7}" type="presOf" srcId="{9C352359-1A8E-4F7E-9C3C-2CCB38D26CDD}" destId="{05A3E046-3920-4AF3-B4F5-82DBCC5A739A}" srcOrd="1" destOrd="0" presId="urn:microsoft.com/office/officeart/2005/8/layout/pyramid1"/>
    <dgm:cxn modelId="{A62885CE-D236-4D75-9E55-5377C25D6D90}" srcId="{E9206DDD-25EB-45DC-9835-F2AB9A01875A}" destId="{9C352359-1A8E-4F7E-9C3C-2CCB38D26CDD}" srcOrd="2" destOrd="0" parTransId="{B2041D1B-766C-4812-8F84-74F301C2D6BC}" sibTransId="{91B1C502-9B49-4CE2-B551-E09742EBAD4C}"/>
    <dgm:cxn modelId="{171BB990-2022-4935-A35A-159658EC5AFC}" type="presOf" srcId="{8152E005-A9FE-4CA7-B3D2-B43313113A04}" destId="{3B240551-2232-4352-8559-ACE06DC58FF4}" srcOrd="0" destOrd="0" presId="urn:microsoft.com/office/officeart/2005/8/layout/pyramid1"/>
    <dgm:cxn modelId="{94DF5CA4-BFD1-4ED3-80C5-AA43BC5BEFE3}" type="presParOf" srcId="{8DF6F3A0-D585-448A-B7EA-BCE036E9ECA5}" destId="{8E195D2F-89D1-4704-A5A2-1085D94FAEED}" srcOrd="0" destOrd="0" presId="urn:microsoft.com/office/officeart/2005/8/layout/pyramid1"/>
    <dgm:cxn modelId="{7EDC5B1E-4C93-4B84-8841-C46A809964F7}" type="presParOf" srcId="{8E195D2F-89D1-4704-A5A2-1085D94FAEED}" destId="{3B240551-2232-4352-8559-ACE06DC58FF4}" srcOrd="0" destOrd="0" presId="urn:microsoft.com/office/officeart/2005/8/layout/pyramid1"/>
    <dgm:cxn modelId="{5B172E0F-3FFB-4B19-847C-4DB7F615B1DA}" type="presParOf" srcId="{8E195D2F-89D1-4704-A5A2-1085D94FAEED}" destId="{FD7B4167-2C63-4C50-B84E-E6232E183373}" srcOrd="1" destOrd="0" presId="urn:microsoft.com/office/officeart/2005/8/layout/pyramid1"/>
    <dgm:cxn modelId="{1BDF64C0-7BDE-4C37-AEFB-D9D2D031CDA6}" type="presParOf" srcId="{8DF6F3A0-D585-448A-B7EA-BCE036E9ECA5}" destId="{FC4675C9-498D-44B4-A261-48430531F474}" srcOrd="1" destOrd="0" presId="urn:microsoft.com/office/officeart/2005/8/layout/pyramid1"/>
    <dgm:cxn modelId="{AE871A9B-2F1A-40CD-8588-368FE0B31522}" type="presParOf" srcId="{FC4675C9-498D-44B4-A261-48430531F474}" destId="{A9D801B1-C037-4229-8959-1B067C2F19B7}" srcOrd="0" destOrd="0" presId="urn:microsoft.com/office/officeart/2005/8/layout/pyramid1"/>
    <dgm:cxn modelId="{D19F9023-55AE-4B15-BF5E-81953BFDFFAA}" type="presParOf" srcId="{FC4675C9-498D-44B4-A261-48430531F474}" destId="{338AEF63-C2B2-4317-BC13-1467E95C7E5A}" srcOrd="1" destOrd="0" presId="urn:microsoft.com/office/officeart/2005/8/layout/pyramid1"/>
    <dgm:cxn modelId="{BDD57D77-6E91-4EF5-A2EC-2AC683466C6E}" type="presParOf" srcId="{8DF6F3A0-D585-448A-B7EA-BCE036E9ECA5}" destId="{E2DB6F28-0D20-44FE-9024-30C636ACA2AA}" srcOrd="2" destOrd="0" presId="urn:microsoft.com/office/officeart/2005/8/layout/pyramid1"/>
    <dgm:cxn modelId="{7F72C16B-02F3-431F-9CF9-F0A86873C32E}" type="presParOf" srcId="{E2DB6F28-0D20-44FE-9024-30C636ACA2AA}" destId="{A90C9674-6A4E-4497-A972-96D5E6C2464E}" srcOrd="0" destOrd="0" presId="urn:microsoft.com/office/officeart/2005/8/layout/pyramid1"/>
    <dgm:cxn modelId="{8A0656FB-A6D3-4C33-9465-73752D3727C5}" type="presParOf" srcId="{E2DB6F28-0D20-44FE-9024-30C636ACA2AA}" destId="{05A3E046-3920-4AF3-B4F5-82DBCC5A739A}" srcOrd="1" destOrd="0" presId="urn:microsoft.com/office/officeart/2005/8/layout/pyramid1"/>
    <dgm:cxn modelId="{80B4E63F-C374-474D-A1C5-4F6302F09010}" type="presParOf" srcId="{8DF6F3A0-D585-448A-B7EA-BCE036E9ECA5}" destId="{EB20D715-8FFC-4CBF-9ED5-CD84530D46FF}" srcOrd="3" destOrd="0" presId="urn:microsoft.com/office/officeart/2005/8/layout/pyramid1"/>
    <dgm:cxn modelId="{C7603894-FC1C-47C2-B0AB-016BF383661E}" type="presParOf" srcId="{EB20D715-8FFC-4CBF-9ED5-CD84530D46FF}" destId="{5E774DD1-61EE-42AF-BD1B-EC298EBB5D5E}" srcOrd="0" destOrd="0" presId="urn:microsoft.com/office/officeart/2005/8/layout/pyramid1"/>
    <dgm:cxn modelId="{839FD11A-5933-458A-91B7-F9286D5ECE28}" type="presParOf" srcId="{EB20D715-8FFC-4CBF-9ED5-CD84530D46FF}" destId="{40943F72-CA52-4828-A7F0-675C7D589AF3}" srcOrd="1" destOrd="0" presId="urn:microsoft.com/office/officeart/2005/8/layout/pyramid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828D91-68F5-4EA3-9ED0-AC5D6784345E}" type="doc">
      <dgm:prSet loTypeId="urn:microsoft.com/office/officeart/2005/8/layout/hProcess7#1" loCatId="list" qsTypeId="urn:microsoft.com/office/officeart/2005/8/quickstyle/simple1" qsCatId="simple" csTypeId="urn:microsoft.com/office/officeart/2005/8/colors/colorful2" csCatId="colorful" phldr="1"/>
      <dgm:spPr/>
      <dgm:t>
        <a:bodyPr/>
        <a:lstStyle/>
        <a:p>
          <a:endParaRPr lang="zh-TW" altLang="en-US"/>
        </a:p>
      </dgm:t>
    </dgm:pt>
    <dgm:pt modelId="{D6EC7FCD-F6ED-4329-9132-CEFB174581A1}">
      <dgm:prSet phldrT="[文字]" custT="1"/>
      <dgm:spPr/>
      <dgm:t>
        <a:bodyPr vert="vert"/>
        <a:lstStyle/>
        <a:p>
          <a:r>
            <a:rPr lang="zh-TW" altLang="en-US" sz="1600" dirty="0" smtClean="0">
              <a:latin typeface="標楷體" panose="03000509000000000000" pitchFamily="65" charset="-120"/>
              <a:ea typeface="標楷體" panose="03000509000000000000" pitchFamily="65" charset="-120"/>
            </a:rPr>
            <a:t>教育部</a:t>
          </a:r>
          <a:endParaRPr lang="zh-TW" altLang="en-US" sz="1600" dirty="0">
            <a:latin typeface="標楷體" panose="03000509000000000000" pitchFamily="65" charset="-120"/>
            <a:ea typeface="標楷體" panose="03000509000000000000" pitchFamily="65" charset="-120"/>
          </a:endParaRPr>
        </a:p>
      </dgm:t>
    </dgm:pt>
    <dgm:pt modelId="{7EE76D60-6B21-43A7-8D06-BD9128671FA5}" type="parTrans" cxnId="{5E252A7D-2322-4085-8433-03854EA8D8CA}">
      <dgm:prSet/>
      <dgm:spPr/>
      <dgm:t>
        <a:bodyPr/>
        <a:lstStyle/>
        <a:p>
          <a:endParaRPr lang="zh-TW" altLang="en-US" sz="1600">
            <a:latin typeface="標楷體" panose="03000509000000000000" pitchFamily="65" charset="-120"/>
            <a:ea typeface="標楷體" panose="03000509000000000000" pitchFamily="65" charset="-120"/>
          </a:endParaRPr>
        </a:p>
      </dgm:t>
    </dgm:pt>
    <dgm:pt modelId="{DB3746C2-AFAE-4826-B52C-450D9F123A2B}" type="sibTrans" cxnId="{5E252A7D-2322-4085-8433-03854EA8D8CA}">
      <dgm:prSet/>
      <dgm:spPr/>
      <dgm:t>
        <a:bodyPr/>
        <a:lstStyle/>
        <a:p>
          <a:endParaRPr lang="zh-TW" altLang="en-US" sz="1600">
            <a:latin typeface="標楷體" panose="03000509000000000000" pitchFamily="65" charset="-120"/>
            <a:ea typeface="標楷體" panose="03000509000000000000" pitchFamily="65" charset="-120"/>
          </a:endParaRPr>
        </a:p>
      </dgm:t>
    </dgm:pt>
    <dgm:pt modelId="{74150AC6-F1B8-42F9-AFFA-7B1C98059C5C}">
      <dgm:prSet phldrT="[文字]" custT="1"/>
      <dgm:spPr/>
      <dgm:t>
        <a:bodyPr/>
        <a:lstStyle/>
        <a:p>
          <a:pPr algn="ctr"/>
          <a:r>
            <a:rPr lang="zh-TW" altLang="en-US" sz="3600" dirty="0" smtClean="0">
              <a:latin typeface="標楷體" panose="03000509000000000000" pitchFamily="65" charset="-120"/>
              <a:ea typeface="標楷體" panose="03000509000000000000" pitchFamily="65" charset="-120"/>
            </a:rPr>
            <a:t>課程</a:t>
          </a:r>
          <a:endParaRPr lang="zh-TW" altLang="en-US" sz="3600" dirty="0">
            <a:latin typeface="標楷體" panose="03000509000000000000" pitchFamily="65" charset="-120"/>
            <a:ea typeface="標楷體" panose="03000509000000000000" pitchFamily="65" charset="-120"/>
          </a:endParaRPr>
        </a:p>
      </dgm:t>
    </dgm:pt>
    <dgm:pt modelId="{D899F4DD-6EAA-45FB-B669-5FB33E21E276}" type="parTrans" cxnId="{3433668B-992B-48AA-B7DA-F678B0442FFA}">
      <dgm:prSet/>
      <dgm:spPr/>
      <dgm:t>
        <a:bodyPr/>
        <a:lstStyle/>
        <a:p>
          <a:endParaRPr lang="zh-TW" altLang="en-US" sz="1600">
            <a:latin typeface="標楷體" panose="03000509000000000000" pitchFamily="65" charset="-120"/>
            <a:ea typeface="標楷體" panose="03000509000000000000" pitchFamily="65" charset="-120"/>
          </a:endParaRPr>
        </a:p>
      </dgm:t>
    </dgm:pt>
    <dgm:pt modelId="{C9F94DED-A6EC-4B89-9A33-484B483BCC55}" type="sibTrans" cxnId="{3433668B-992B-48AA-B7DA-F678B0442FFA}">
      <dgm:prSet/>
      <dgm:spPr/>
      <dgm:t>
        <a:bodyPr/>
        <a:lstStyle/>
        <a:p>
          <a:endParaRPr lang="zh-TW" altLang="en-US" sz="1600">
            <a:latin typeface="標楷體" panose="03000509000000000000" pitchFamily="65" charset="-120"/>
            <a:ea typeface="標楷體" panose="03000509000000000000" pitchFamily="65" charset="-120"/>
          </a:endParaRPr>
        </a:p>
      </dgm:t>
    </dgm:pt>
    <dgm:pt modelId="{0F045867-C596-437A-BF62-52E7BAD07245}">
      <dgm:prSet phldrT="[文字]" custT="1"/>
      <dgm:spPr/>
      <dgm:t>
        <a:bodyPr vert="vert"/>
        <a:lstStyle/>
        <a:p>
          <a:r>
            <a:rPr lang="zh-TW" altLang="en-US" sz="1200" dirty="0" smtClean="0">
              <a:latin typeface="標楷體" panose="03000509000000000000" pitchFamily="65" charset="-120"/>
              <a:ea typeface="標楷體" panose="03000509000000000000" pitchFamily="65" charset="-120"/>
            </a:rPr>
            <a:t>科技部</a:t>
          </a:r>
          <a:endParaRPr lang="en-US" altLang="zh-TW" sz="1200" dirty="0" smtClean="0">
            <a:latin typeface="標楷體" panose="03000509000000000000" pitchFamily="65" charset="-120"/>
            <a:ea typeface="標楷體" panose="03000509000000000000" pitchFamily="65" charset="-120"/>
          </a:endParaRPr>
        </a:p>
        <a:p>
          <a:r>
            <a:rPr lang="zh-TW" altLang="en-US" sz="1200" dirty="0" smtClean="0">
              <a:latin typeface="標楷體" panose="03000509000000000000" pitchFamily="65" charset="-120"/>
              <a:ea typeface="標楷體" panose="03000509000000000000" pitchFamily="65" charset="-120"/>
            </a:rPr>
            <a:t>資安辦</a:t>
          </a:r>
          <a:endParaRPr lang="zh-TW" altLang="en-US" sz="1200" dirty="0">
            <a:latin typeface="標楷體" panose="03000509000000000000" pitchFamily="65" charset="-120"/>
            <a:ea typeface="標楷體" panose="03000509000000000000" pitchFamily="65" charset="-120"/>
          </a:endParaRPr>
        </a:p>
      </dgm:t>
    </dgm:pt>
    <dgm:pt modelId="{D5ABD074-46B5-48A2-ADB4-DA9EB0C00512}" type="parTrans" cxnId="{141C63E8-2F31-42ED-A82C-A2960D1F5A04}">
      <dgm:prSet/>
      <dgm:spPr/>
      <dgm:t>
        <a:bodyPr/>
        <a:lstStyle/>
        <a:p>
          <a:endParaRPr lang="zh-TW" altLang="en-US" sz="1600">
            <a:latin typeface="標楷體" panose="03000509000000000000" pitchFamily="65" charset="-120"/>
            <a:ea typeface="標楷體" panose="03000509000000000000" pitchFamily="65" charset="-120"/>
          </a:endParaRPr>
        </a:p>
      </dgm:t>
    </dgm:pt>
    <dgm:pt modelId="{8EE83F34-8322-4095-A4FF-44750476081A}" type="sibTrans" cxnId="{141C63E8-2F31-42ED-A82C-A2960D1F5A04}">
      <dgm:prSet/>
      <dgm:spPr/>
      <dgm:t>
        <a:bodyPr/>
        <a:lstStyle/>
        <a:p>
          <a:endParaRPr lang="zh-TW" altLang="en-US" sz="1600">
            <a:latin typeface="標楷體" panose="03000509000000000000" pitchFamily="65" charset="-120"/>
            <a:ea typeface="標楷體" panose="03000509000000000000" pitchFamily="65" charset="-120"/>
          </a:endParaRPr>
        </a:p>
      </dgm:t>
    </dgm:pt>
    <dgm:pt modelId="{985D6CE4-6768-4F86-B55F-8E0F8570BBE1}">
      <dgm:prSet phldrT="[文字]" custT="1"/>
      <dgm:spPr/>
      <dgm:t>
        <a:bodyPr/>
        <a:lstStyle/>
        <a:p>
          <a:pPr algn="ctr"/>
          <a:r>
            <a:rPr lang="zh-TW" altLang="en-US" sz="3600" dirty="0" smtClean="0">
              <a:latin typeface="標楷體" panose="03000509000000000000" pitchFamily="65" charset="-120"/>
              <a:ea typeface="標楷體" panose="03000509000000000000" pitchFamily="65" charset="-120"/>
            </a:rPr>
            <a:t>平臺</a:t>
          </a:r>
          <a:endParaRPr lang="zh-TW" altLang="en-US" sz="3600" dirty="0">
            <a:latin typeface="標楷體" panose="03000509000000000000" pitchFamily="65" charset="-120"/>
            <a:ea typeface="標楷體" panose="03000509000000000000" pitchFamily="65" charset="-120"/>
          </a:endParaRPr>
        </a:p>
      </dgm:t>
    </dgm:pt>
    <dgm:pt modelId="{F33B7ACF-D128-4A64-A802-DF581A3641CE}" type="parTrans" cxnId="{41E6A76D-D106-4AAD-9F84-ECAA4AA354BB}">
      <dgm:prSet/>
      <dgm:spPr/>
      <dgm:t>
        <a:bodyPr/>
        <a:lstStyle/>
        <a:p>
          <a:endParaRPr lang="zh-TW" altLang="en-US" sz="1600">
            <a:latin typeface="標楷體" panose="03000509000000000000" pitchFamily="65" charset="-120"/>
            <a:ea typeface="標楷體" panose="03000509000000000000" pitchFamily="65" charset="-120"/>
          </a:endParaRPr>
        </a:p>
      </dgm:t>
    </dgm:pt>
    <dgm:pt modelId="{C6A5F0EE-FEBB-4F91-BC80-D0E56B870458}" type="sibTrans" cxnId="{41E6A76D-D106-4AAD-9F84-ECAA4AA354BB}">
      <dgm:prSet/>
      <dgm:spPr/>
      <dgm:t>
        <a:bodyPr/>
        <a:lstStyle/>
        <a:p>
          <a:endParaRPr lang="zh-TW" altLang="en-US" sz="1600">
            <a:latin typeface="標楷體" panose="03000509000000000000" pitchFamily="65" charset="-120"/>
            <a:ea typeface="標楷體" panose="03000509000000000000" pitchFamily="65" charset="-120"/>
          </a:endParaRPr>
        </a:p>
      </dgm:t>
    </dgm:pt>
    <dgm:pt modelId="{5A14266F-F5F8-4A05-A011-F79A6B9BB660}">
      <dgm:prSet phldrT="[文字]" custT="1"/>
      <dgm:spPr/>
      <dgm:t>
        <a:bodyPr vert="vert"/>
        <a:lstStyle/>
        <a:p>
          <a:r>
            <a:rPr lang="zh-TW" altLang="en-US" sz="1200" dirty="0" smtClean="0">
              <a:latin typeface="標楷體" panose="03000509000000000000" pitchFamily="65" charset="-120"/>
              <a:ea typeface="標楷體" panose="03000509000000000000" pitchFamily="65" charset="-120"/>
            </a:rPr>
            <a:t>經濟部</a:t>
          </a:r>
          <a:endParaRPr lang="en-US" altLang="zh-TW" sz="1200" dirty="0" smtClean="0">
            <a:latin typeface="標楷體" panose="03000509000000000000" pitchFamily="65" charset="-120"/>
            <a:ea typeface="標楷體" panose="03000509000000000000" pitchFamily="65" charset="-120"/>
          </a:endParaRPr>
        </a:p>
        <a:p>
          <a:r>
            <a:rPr lang="zh-TW" altLang="en-US" sz="1200" dirty="0" smtClean="0">
              <a:latin typeface="標楷體" panose="03000509000000000000" pitchFamily="65" charset="-120"/>
              <a:ea typeface="標楷體" panose="03000509000000000000" pitchFamily="65" charset="-120"/>
            </a:rPr>
            <a:t>教育部</a:t>
          </a:r>
          <a:endParaRPr lang="zh-TW" altLang="en-US" sz="1200" dirty="0">
            <a:latin typeface="標楷體" panose="03000509000000000000" pitchFamily="65" charset="-120"/>
            <a:ea typeface="標楷體" panose="03000509000000000000" pitchFamily="65" charset="-120"/>
          </a:endParaRPr>
        </a:p>
      </dgm:t>
    </dgm:pt>
    <dgm:pt modelId="{848484FE-3B65-4DDB-BF54-ACDB8A5ED183}" type="parTrans" cxnId="{8E76B2F5-93AD-42E9-97A7-F925991F06AB}">
      <dgm:prSet/>
      <dgm:spPr/>
      <dgm:t>
        <a:bodyPr/>
        <a:lstStyle/>
        <a:p>
          <a:endParaRPr lang="zh-TW" altLang="en-US" sz="1600">
            <a:latin typeface="標楷體" panose="03000509000000000000" pitchFamily="65" charset="-120"/>
            <a:ea typeface="標楷體" panose="03000509000000000000" pitchFamily="65" charset="-120"/>
          </a:endParaRPr>
        </a:p>
      </dgm:t>
    </dgm:pt>
    <dgm:pt modelId="{22B8C511-A8C4-401F-947A-D6A1DA67CD23}" type="sibTrans" cxnId="{8E76B2F5-93AD-42E9-97A7-F925991F06AB}">
      <dgm:prSet/>
      <dgm:spPr/>
      <dgm:t>
        <a:bodyPr/>
        <a:lstStyle/>
        <a:p>
          <a:endParaRPr lang="zh-TW" altLang="en-US" sz="1600">
            <a:latin typeface="標楷體" panose="03000509000000000000" pitchFamily="65" charset="-120"/>
            <a:ea typeface="標楷體" panose="03000509000000000000" pitchFamily="65" charset="-120"/>
          </a:endParaRPr>
        </a:p>
      </dgm:t>
    </dgm:pt>
    <dgm:pt modelId="{A1AB2EA2-4805-4E19-B6CF-43AEDAD636EB}">
      <dgm:prSet phldrT="[文字]" custT="1"/>
      <dgm:spPr/>
      <dgm:t>
        <a:bodyPr/>
        <a:lstStyle/>
        <a:p>
          <a:pPr algn="ctr"/>
          <a:r>
            <a:rPr lang="zh-TW" altLang="en-US" sz="3600" dirty="0" smtClean="0">
              <a:latin typeface="標楷體" panose="03000509000000000000" pitchFamily="65" charset="-120"/>
              <a:ea typeface="標楷體" panose="03000509000000000000" pitchFamily="65" charset="-120"/>
            </a:rPr>
            <a:t>競賽</a:t>
          </a:r>
          <a:endParaRPr lang="zh-TW" altLang="en-US" sz="3600" dirty="0">
            <a:latin typeface="標楷體" panose="03000509000000000000" pitchFamily="65" charset="-120"/>
            <a:ea typeface="標楷體" panose="03000509000000000000" pitchFamily="65" charset="-120"/>
          </a:endParaRPr>
        </a:p>
      </dgm:t>
    </dgm:pt>
    <dgm:pt modelId="{38A48994-F3D6-4A68-9F7B-0F2CD6A0830C}" type="parTrans" cxnId="{32E99D88-9C92-4D20-816B-A97FC31BF4FA}">
      <dgm:prSet/>
      <dgm:spPr/>
      <dgm:t>
        <a:bodyPr/>
        <a:lstStyle/>
        <a:p>
          <a:endParaRPr lang="zh-TW" altLang="en-US" sz="1600">
            <a:latin typeface="標楷體" panose="03000509000000000000" pitchFamily="65" charset="-120"/>
            <a:ea typeface="標楷體" panose="03000509000000000000" pitchFamily="65" charset="-120"/>
          </a:endParaRPr>
        </a:p>
      </dgm:t>
    </dgm:pt>
    <dgm:pt modelId="{43F11693-C796-4849-85A0-6A92334A6FD8}" type="sibTrans" cxnId="{32E99D88-9C92-4D20-816B-A97FC31BF4FA}">
      <dgm:prSet/>
      <dgm:spPr/>
      <dgm:t>
        <a:bodyPr/>
        <a:lstStyle/>
        <a:p>
          <a:endParaRPr lang="zh-TW" altLang="en-US" sz="1600">
            <a:latin typeface="標楷體" panose="03000509000000000000" pitchFamily="65" charset="-120"/>
            <a:ea typeface="標楷體" panose="03000509000000000000" pitchFamily="65" charset="-120"/>
          </a:endParaRPr>
        </a:p>
      </dgm:t>
    </dgm:pt>
    <dgm:pt modelId="{1EC74FAA-07B8-462A-A589-40A63BA6CA4E}">
      <dgm:prSet phldrT="[文字]" custT="1"/>
      <dgm:spPr/>
      <dgm:t>
        <a:bodyPr vert="vert"/>
        <a:lstStyle/>
        <a:p>
          <a:r>
            <a:rPr lang="zh-TW" altLang="en-US" sz="1200" dirty="0" smtClean="0">
              <a:latin typeface="標楷體" panose="03000509000000000000" pitchFamily="65" charset="-120"/>
              <a:ea typeface="標楷體" panose="03000509000000000000" pitchFamily="65" charset="-120"/>
            </a:rPr>
            <a:t>教育部</a:t>
          </a:r>
          <a:endParaRPr lang="en-US" altLang="zh-TW" sz="1200" dirty="0" smtClean="0">
            <a:latin typeface="標楷體" panose="03000509000000000000" pitchFamily="65" charset="-120"/>
            <a:ea typeface="標楷體" panose="03000509000000000000" pitchFamily="65" charset="-120"/>
          </a:endParaRPr>
        </a:p>
        <a:p>
          <a:r>
            <a:rPr lang="zh-TW" altLang="en-US" sz="1200" dirty="0" smtClean="0">
              <a:latin typeface="標楷體" panose="03000509000000000000" pitchFamily="65" charset="-120"/>
              <a:ea typeface="標楷體" panose="03000509000000000000" pitchFamily="65" charset="-120"/>
            </a:rPr>
            <a:t>科技部</a:t>
          </a:r>
          <a:endParaRPr lang="zh-TW" altLang="en-US" sz="1200" dirty="0">
            <a:latin typeface="標楷體" panose="03000509000000000000" pitchFamily="65" charset="-120"/>
            <a:ea typeface="標楷體" panose="03000509000000000000" pitchFamily="65" charset="-120"/>
          </a:endParaRPr>
        </a:p>
      </dgm:t>
    </dgm:pt>
    <dgm:pt modelId="{086BD526-5DBC-44DC-B29B-314FBD64AA7E}" type="parTrans" cxnId="{32CA6615-6E82-4322-8A90-BF9E6C9989ED}">
      <dgm:prSet/>
      <dgm:spPr/>
      <dgm:t>
        <a:bodyPr/>
        <a:lstStyle/>
        <a:p>
          <a:endParaRPr lang="zh-TW" altLang="en-US" sz="1600">
            <a:latin typeface="標楷體" panose="03000509000000000000" pitchFamily="65" charset="-120"/>
            <a:ea typeface="標楷體" panose="03000509000000000000" pitchFamily="65" charset="-120"/>
          </a:endParaRPr>
        </a:p>
      </dgm:t>
    </dgm:pt>
    <dgm:pt modelId="{F635A6C1-6ECE-4523-8C87-CAAC4E8490B2}" type="sibTrans" cxnId="{32CA6615-6E82-4322-8A90-BF9E6C9989ED}">
      <dgm:prSet/>
      <dgm:spPr/>
      <dgm:t>
        <a:bodyPr/>
        <a:lstStyle/>
        <a:p>
          <a:endParaRPr lang="zh-TW" altLang="en-US" sz="1600">
            <a:latin typeface="標楷體" panose="03000509000000000000" pitchFamily="65" charset="-120"/>
            <a:ea typeface="標楷體" panose="03000509000000000000" pitchFamily="65" charset="-120"/>
          </a:endParaRPr>
        </a:p>
      </dgm:t>
    </dgm:pt>
    <dgm:pt modelId="{5711DEE0-7AF6-41B2-BFB5-A776DC2B93D1}">
      <dgm:prSet phldrT="[文字]" custT="1"/>
      <dgm:spPr/>
      <dgm:t>
        <a:bodyPr/>
        <a:lstStyle/>
        <a:p>
          <a:pPr algn="ctr"/>
          <a:r>
            <a:rPr lang="zh-TW" altLang="en-US" sz="3600" dirty="0" smtClean="0">
              <a:latin typeface="標楷體" panose="03000509000000000000" pitchFamily="65" charset="-120"/>
              <a:ea typeface="標楷體" panose="03000509000000000000" pitchFamily="65" charset="-120"/>
            </a:rPr>
            <a:t>實習</a:t>
          </a:r>
          <a:endParaRPr lang="zh-TW" altLang="en-US" sz="3600" dirty="0">
            <a:latin typeface="標楷體" panose="03000509000000000000" pitchFamily="65" charset="-120"/>
            <a:ea typeface="標楷體" panose="03000509000000000000" pitchFamily="65" charset="-120"/>
          </a:endParaRPr>
        </a:p>
      </dgm:t>
    </dgm:pt>
    <dgm:pt modelId="{7ECEC409-15BA-4185-8677-EA593194654D}" type="parTrans" cxnId="{6E907233-4877-4017-83C4-C5136064FB61}">
      <dgm:prSet/>
      <dgm:spPr/>
      <dgm:t>
        <a:bodyPr/>
        <a:lstStyle/>
        <a:p>
          <a:endParaRPr lang="zh-TW" altLang="en-US" sz="1600">
            <a:latin typeface="標楷體" panose="03000509000000000000" pitchFamily="65" charset="-120"/>
            <a:ea typeface="標楷體" panose="03000509000000000000" pitchFamily="65" charset="-120"/>
          </a:endParaRPr>
        </a:p>
      </dgm:t>
    </dgm:pt>
    <dgm:pt modelId="{D0EBC70D-A37F-4C4A-9735-92EC6BCF8F12}" type="sibTrans" cxnId="{6E907233-4877-4017-83C4-C5136064FB61}">
      <dgm:prSet/>
      <dgm:spPr/>
      <dgm:t>
        <a:bodyPr/>
        <a:lstStyle/>
        <a:p>
          <a:endParaRPr lang="zh-TW" altLang="en-US" sz="1600">
            <a:latin typeface="標楷體" panose="03000509000000000000" pitchFamily="65" charset="-120"/>
            <a:ea typeface="標楷體" panose="03000509000000000000" pitchFamily="65" charset="-120"/>
          </a:endParaRPr>
        </a:p>
      </dgm:t>
    </dgm:pt>
    <dgm:pt modelId="{05E77EE2-1272-4634-B351-471D590E4ECB}">
      <dgm:prSet phldrT="[文字]" custT="1"/>
      <dgm:spPr/>
      <dgm:t>
        <a:bodyPr vert="vert"/>
        <a:lstStyle/>
        <a:p>
          <a:r>
            <a:rPr lang="zh-TW" altLang="en-US" sz="1200" dirty="0" smtClean="0">
              <a:latin typeface="標楷體" panose="03000509000000000000" pitchFamily="65" charset="-120"/>
              <a:ea typeface="標楷體" panose="03000509000000000000" pitchFamily="65" charset="-120"/>
            </a:rPr>
            <a:t>科技部</a:t>
          </a:r>
          <a:endParaRPr lang="en-US" altLang="zh-TW" sz="1200" dirty="0" smtClean="0">
            <a:latin typeface="標楷體" panose="03000509000000000000" pitchFamily="65" charset="-120"/>
            <a:ea typeface="標楷體" panose="03000509000000000000" pitchFamily="65" charset="-120"/>
          </a:endParaRPr>
        </a:p>
        <a:p>
          <a:r>
            <a:rPr lang="zh-TW" altLang="en-US" sz="1200" dirty="0" smtClean="0">
              <a:latin typeface="標楷體" panose="03000509000000000000" pitchFamily="65" charset="-120"/>
              <a:ea typeface="標楷體" panose="03000509000000000000" pitchFamily="65" charset="-120"/>
            </a:rPr>
            <a:t>教育部</a:t>
          </a:r>
          <a:endParaRPr lang="zh-TW" altLang="en-US" sz="1200" dirty="0">
            <a:latin typeface="標楷體" panose="03000509000000000000" pitchFamily="65" charset="-120"/>
            <a:ea typeface="標楷體" panose="03000509000000000000" pitchFamily="65" charset="-120"/>
          </a:endParaRPr>
        </a:p>
      </dgm:t>
    </dgm:pt>
    <dgm:pt modelId="{4E627BD3-8BBC-4BE7-9031-45B391B1BEC2}" type="parTrans" cxnId="{0BBE8315-7B8E-4250-8CC8-81FC22571264}">
      <dgm:prSet/>
      <dgm:spPr/>
      <dgm:t>
        <a:bodyPr/>
        <a:lstStyle/>
        <a:p>
          <a:endParaRPr lang="zh-TW" altLang="en-US" sz="1600">
            <a:latin typeface="標楷體" panose="03000509000000000000" pitchFamily="65" charset="-120"/>
            <a:ea typeface="標楷體" panose="03000509000000000000" pitchFamily="65" charset="-120"/>
          </a:endParaRPr>
        </a:p>
      </dgm:t>
    </dgm:pt>
    <dgm:pt modelId="{2AE26063-E46E-4981-8E24-67BA06A2E7F1}" type="sibTrans" cxnId="{0BBE8315-7B8E-4250-8CC8-81FC22571264}">
      <dgm:prSet/>
      <dgm:spPr/>
      <dgm:t>
        <a:bodyPr/>
        <a:lstStyle/>
        <a:p>
          <a:endParaRPr lang="zh-TW" altLang="en-US" sz="1600">
            <a:latin typeface="標楷體" panose="03000509000000000000" pitchFamily="65" charset="-120"/>
            <a:ea typeface="標楷體" panose="03000509000000000000" pitchFamily="65" charset="-120"/>
          </a:endParaRPr>
        </a:p>
      </dgm:t>
    </dgm:pt>
    <dgm:pt modelId="{2003803E-8C4F-4F4D-A188-8AFA609D3BBC}">
      <dgm:prSet phldrT="[文字]" custT="1"/>
      <dgm:spPr/>
      <dgm:t>
        <a:bodyPr/>
        <a:lstStyle/>
        <a:p>
          <a:r>
            <a:rPr lang="zh-TW" altLang="en-US" sz="3200" dirty="0" smtClean="0">
              <a:latin typeface="標楷體" panose="03000509000000000000" pitchFamily="65" charset="-120"/>
              <a:ea typeface="標楷體" panose="03000509000000000000" pitchFamily="65" charset="-120"/>
            </a:rPr>
            <a:t>產學合作</a:t>
          </a:r>
          <a:endParaRPr lang="zh-TW" altLang="en-US" sz="3200" dirty="0">
            <a:latin typeface="標楷體" panose="03000509000000000000" pitchFamily="65" charset="-120"/>
            <a:ea typeface="標楷體" panose="03000509000000000000" pitchFamily="65" charset="-120"/>
          </a:endParaRPr>
        </a:p>
      </dgm:t>
    </dgm:pt>
    <dgm:pt modelId="{5C5318F8-AADF-4730-9A2D-2E0073686161}" type="parTrans" cxnId="{BAC1AFE9-899C-4907-945F-795B719ECBD6}">
      <dgm:prSet/>
      <dgm:spPr/>
      <dgm:t>
        <a:bodyPr/>
        <a:lstStyle/>
        <a:p>
          <a:endParaRPr lang="zh-TW" altLang="en-US" sz="1600">
            <a:latin typeface="標楷體" panose="03000509000000000000" pitchFamily="65" charset="-120"/>
            <a:ea typeface="標楷體" panose="03000509000000000000" pitchFamily="65" charset="-120"/>
          </a:endParaRPr>
        </a:p>
      </dgm:t>
    </dgm:pt>
    <dgm:pt modelId="{100CAC61-D070-4714-8FE5-42436B9F8B56}" type="sibTrans" cxnId="{BAC1AFE9-899C-4907-945F-795B719ECBD6}">
      <dgm:prSet/>
      <dgm:spPr/>
      <dgm:t>
        <a:bodyPr/>
        <a:lstStyle/>
        <a:p>
          <a:endParaRPr lang="zh-TW" altLang="en-US" sz="1600">
            <a:latin typeface="標楷體" panose="03000509000000000000" pitchFamily="65" charset="-120"/>
            <a:ea typeface="標楷體" panose="03000509000000000000" pitchFamily="65" charset="-120"/>
          </a:endParaRPr>
        </a:p>
      </dgm:t>
    </dgm:pt>
    <dgm:pt modelId="{7FA87897-F48B-408A-8BC3-1816A6267DBF}" type="pres">
      <dgm:prSet presAssocID="{73828D91-68F5-4EA3-9ED0-AC5D6784345E}" presName="Name0" presStyleCnt="0">
        <dgm:presLayoutVars>
          <dgm:dir/>
          <dgm:animLvl val="lvl"/>
          <dgm:resizeHandles val="exact"/>
        </dgm:presLayoutVars>
      </dgm:prSet>
      <dgm:spPr/>
      <dgm:t>
        <a:bodyPr/>
        <a:lstStyle/>
        <a:p>
          <a:endParaRPr lang="zh-TW" altLang="en-US"/>
        </a:p>
      </dgm:t>
    </dgm:pt>
    <dgm:pt modelId="{455DF174-CFFC-4B2D-A1EF-3B998712D451}" type="pres">
      <dgm:prSet presAssocID="{D6EC7FCD-F6ED-4329-9132-CEFB174581A1}" presName="compositeNode" presStyleCnt="0">
        <dgm:presLayoutVars>
          <dgm:bulletEnabled val="1"/>
        </dgm:presLayoutVars>
      </dgm:prSet>
      <dgm:spPr/>
    </dgm:pt>
    <dgm:pt modelId="{B4B2E316-492C-4B69-A832-75268E127F46}" type="pres">
      <dgm:prSet presAssocID="{D6EC7FCD-F6ED-4329-9132-CEFB174581A1}" presName="bgRect" presStyleLbl="node1" presStyleIdx="0" presStyleCnt="5" custLinFactNeighborX="286" custLinFactNeighborY="1"/>
      <dgm:spPr/>
      <dgm:t>
        <a:bodyPr/>
        <a:lstStyle/>
        <a:p>
          <a:endParaRPr lang="zh-TW" altLang="en-US"/>
        </a:p>
      </dgm:t>
    </dgm:pt>
    <dgm:pt modelId="{55F966F0-3A4F-4714-84F5-5954ACF838C9}" type="pres">
      <dgm:prSet presAssocID="{D6EC7FCD-F6ED-4329-9132-CEFB174581A1}" presName="parentNode" presStyleLbl="node1" presStyleIdx="0" presStyleCnt="5">
        <dgm:presLayoutVars>
          <dgm:chMax val="0"/>
          <dgm:bulletEnabled val="1"/>
        </dgm:presLayoutVars>
      </dgm:prSet>
      <dgm:spPr/>
      <dgm:t>
        <a:bodyPr/>
        <a:lstStyle/>
        <a:p>
          <a:endParaRPr lang="zh-TW" altLang="en-US"/>
        </a:p>
      </dgm:t>
    </dgm:pt>
    <dgm:pt modelId="{AF7F2EB9-A629-44E6-80DB-26D640F9295F}" type="pres">
      <dgm:prSet presAssocID="{D6EC7FCD-F6ED-4329-9132-CEFB174581A1}" presName="childNode" presStyleLbl="node1" presStyleIdx="0" presStyleCnt="5">
        <dgm:presLayoutVars>
          <dgm:bulletEnabled val="1"/>
        </dgm:presLayoutVars>
      </dgm:prSet>
      <dgm:spPr/>
      <dgm:t>
        <a:bodyPr/>
        <a:lstStyle/>
        <a:p>
          <a:endParaRPr lang="zh-TW" altLang="en-US"/>
        </a:p>
      </dgm:t>
    </dgm:pt>
    <dgm:pt modelId="{5C2C8492-A48F-4F74-9A99-A9F5F46C61B6}" type="pres">
      <dgm:prSet presAssocID="{DB3746C2-AFAE-4826-B52C-450D9F123A2B}" presName="hSp" presStyleCnt="0"/>
      <dgm:spPr/>
    </dgm:pt>
    <dgm:pt modelId="{88ECF4D3-E032-419D-A1A8-F02F12B03448}" type="pres">
      <dgm:prSet presAssocID="{DB3746C2-AFAE-4826-B52C-450D9F123A2B}" presName="vProcSp" presStyleCnt="0"/>
      <dgm:spPr/>
    </dgm:pt>
    <dgm:pt modelId="{59E3B3C3-804E-487D-A0AA-9E34CBE34A99}" type="pres">
      <dgm:prSet presAssocID="{DB3746C2-AFAE-4826-B52C-450D9F123A2B}" presName="vSp1" presStyleCnt="0"/>
      <dgm:spPr/>
    </dgm:pt>
    <dgm:pt modelId="{CED4125A-A2D0-4464-B971-160820031CA9}" type="pres">
      <dgm:prSet presAssocID="{DB3746C2-AFAE-4826-B52C-450D9F123A2B}" presName="simulatedConn" presStyleLbl="solidFgAcc1" presStyleIdx="0" presStyleCnt="4"/>
      <dgm:spPr/>
    </dgm:pt>
    <dgm:pt modelId="{B3667C2B-4EC2-41E0-B009-39F93A1C9F32}" type="pres">
      <dgm:prSet presAssocID="{DB3746C2-AFAE-4826-B52C-450D9F123A2B}" presName="vSp2" presStyleCnt="0"/>
      <dgm:spPr/>
    </dgm:pt>
    <dgm:pt modelId="{C1D87BFF-F0BB-42CE-B2AC-C2662B662C7B}" type="pres">
      <dgm:prSet presAssocID="{DB3746C2-AFAE-4826-B52C-450D9F123A2B}" presName="sibTrans" presStyleCnt="0"/>
      <dgm:spPr/>
    </dgm:pt>
    <dgm:pt modelId="{F8E516A0-FB1F-4627-BDE4-E65F4B62322D}" type="pres">
      <dgm:prSet presAssocID="{0F045867-C596-437A-BF62-52E7BAD07245}" presName="compositeNode" presStyleCnt="0">
        <dgm:presLayoutVars>
          <dgm:bulletEnabled val="1"/>
        </dgm:presLayoutVars>
      </dgm:prSet>
      <dgm:spPr/>
    </dgm:pt>
    <dgm:pt modelId="{F11568B2-795C-4B7C-9D4E-74BAB2C31BB6}" type="pres">
      <dgm:prSet presAssocID="{0F045867-C596-437A-BF62-52E7BAD07245}" presName="bgRect" presStyleLbl="node1" presStyleIdx="1" presStyleCnt="5" custLinFactNeighborX="286" custLinFactNeighborY="1"/>
      <dgm:spPr/>
      <dgm:t>
        <a:bodyPr/>
        <a:lstStyle/>
        <a:p>
          <a:endParaRPr lang="zh-TW" altLang="en-US"/>
        </a:p>
      </dgm:t>
    </dgm:pt>
    <dgm:pt modelId="{E689B5FE-F0FF-4C9C-9012-65FA58E2719E}" type="pres">
      <dgm:prSet presAssocID="{0F045867-C596-437A-BF62-52E7BAD07245}" presName="parentNode" presStyleLbl="node1" presStyleIdx="1" presStyleCnt="5">
        <dgm:presLayoutVars>
          <dgm:chMax val="0"/>
          <dgm:bulletEnabled val="1"/>
        </dgm:presLayoutVars>
      </dgm:prSet>
      <dgm:spPr/>
      <dgm:t>
        <a:bodyPr/>
        <a:lstStyle/>
        <a:p>
          <a:endParaRPr lang="zh-TW" altLang="en-US"/>
        </a:p>
      </dgm:t>
    </dgm:pt>
    <dgm:pt modelId="{E5120CF1-EB65-428A-AABF-686EE03A55D0}" type="pres">
      <dgm:prSet presAssocID="{0F045867-C596-437A-BF62-52E7BAD07245}" presName="childNode" presStyleLbl="node1" presStyleIdx="1" presStyleCnt="5">
        <dgm:presLayoutVars>
          <dgm:bulletEnabled val="1"/>
        </dgm:presLayoutVars>
      </dgm:prSet>
      <dgm:spPr/>
      <dgm:t>
        <a:bodyPr/>
        <a:lstStyle/>
        <a:p>
          <a:endParaRPr lang="zh-TW" altLang="en-US"/>
        </a:p>
      </dgm:t>
    </dgm:pt>
    <dgm:pt modelId="{6B4FF20A-4D20-4952-B411-B70E3068D3E7}" type="pres">
      <dgm:prSet presAssocID="{8EE83F34-8322-4095-A4FF-44750476081A}" presName="hSp" presStyleCnt="0"/>
      <dgm:spPr/>
    </dgm:pt>
    <dgm:pt modelId="{9A4B9942-30EF-45DD-8AA8-CD4A56C57077}" type="pres">
      <dgm:prSet presAssocID="{8EE83F34-8322-4095-A4FF-44750476081A}" presName="vProcSp" presStyleCnt="0"/>
      <dgm:spPr/>
    </dgm:pt>
    <dgm:pt modelId="{69532D2E-66B5-4E87-9060-32CEF15F1655}" type="pres">
      <dgm:prSet presAssocID="{8EE83F34-8322-4095-A4FF-44750476081A}" presName="vSp1" presStyleCnt="0"/>
      <dgm:spPr/>
    </dgm:pt>
    <dgm:pt modelId="{CD5DEB1A-A28A-44AC-A04A-B338A8DE3BD8}" type="pres">
      <dgm:prSet presAssocID="{8EE83F34-8322-4095-A4FF-44750476081A}" presName="simulatedConn" presStyleLbl="solidFgAcc1" presStyleIdx="1" presStyleCnt="4"/>
      <dgm:spPr/>
    </dgm:pt>
    <dgm:pt modelId="{EA962D94-D2E1-4E36-9611-A3DF04F61758}" type="pres">
      <dgm:prSet presAssocID="{8EE83F34-8322-4095-A4FF-44750476081A}" presName="vSp2" presStyleCnt="0"/>
      <dgm:spPr/>
    </dgm:pt>
    <dgm:pt modelId="{2D4CBAAC-7F14-4653-B2DB-63874A980AF4}" type="pres">
      <dgm:prSet presAssocID="{8EE83F34-8322-4095-A4FF-44750476081A}" presName="sibTrans" presStyleCnt="0"/>
      <dgm:spPr/>
    </dgm:pt>
    <dgm:pt modelId="{62FC1087-C91E-40E9-83BE-14699B1174A6}" type="pres">
      <dgm:prSet presAssocID="{5A14266F-F5F8-4A05-A011-F79A6B9BB660}" presName="compositeNode" presStyleCnt="0">
        <dgm:presLayoutVars>
          <dgm:bulletEnabled val="1"/>
        </dgm:presLayoutVars>
      </dgm:prSet>
      <dgm:spPr/>
    </dgm:pt>
    <dgm:pt modelId="{D5CBDA67-170A-4AC8-AA81-C73860AA1164}" type="pres">
      <dgm:prSet presAssocID="{5A14266F-F5F8-4A05-A011-F79A6B9BB660}" presName="bgRect" presStyleLbl="node1" presStyleIdx="2" presStyleCnt="5"/>
      <dgm:spPr/>
      <dgm:t>
        <a:bodyPr/>
        <a:lstStyle/>
        <a:p>
          <a:endParaRPr lang="zh-TW" altLang="en-US"/>
        </a:p>
      </dgm:t>
    </dgm:pt>
    <dgm:pt modelId="{CBE21A19-3109-4163-A731-8DC33842EF4B}" type="pres">
      <dgm:prSet presAssocID="{5A14266F-F5F8-4A05-A011-F79A6B9BB660}" presName="parentNode" presStyleLbl="node1" presStyleIdx="2" presStyleCnt="5">
        <dgm:presLayoutVars>
          <dgm:chMax val="0"/>
          <dgm:bulletEnabled val="1"/>
        </dgm:presLayoutVars>
      </dgm:prSet>
      <dgm:spPr/>
      <dgm:t>
        <a:bodyPr/>
        <a:lstStyle/>
        <a:p>
          <a:endParaRPr lang="zh-TW" altLang="en-US"/>
        </a:p>
      </dgm:t>
    </dgm:pt>
    <dgm:pt modelId="{23E082BD-7CC9-4F5B-AAF4-9A74DBF51F30}" type="pres">
      <dgm:prSet presAssocID="{5A14266F-F5F8-4A05-A011-F79A6B9BB660}" presName="childNode" presStyleLbl="node1" presStyleIdx="2" presStyleCnt="5">
        <dgm:presLayoutVars>
          <dgm:bulletEnabled val="1"/>
        </dgm:presLayoutVars>
      </dgm:prSet>
      <dgm:spPr/>
      <dgm:t>
        <a:bodyPr/>
        <a:lstStyle/>
        <a:p>
          <a:endParaRPr lang="zh-TW" altLang="en-US"/>
        </a:p>
      </dgm:t>
    </dgm:pt>
    <dgm:pt modelId="{5BEDDD2B-68C4-4E96-878D-1812709A3B9D}" type="pres">
      <dgm:prSet presAssocID="{22B8C511-A8C4-401F-947A-D6A1DA67CD23}" presName="hSp" presStyleCnt="0"/>
      <dgm:spPr/>
    </dgm:pt>
    <dgm:pt modelId="{1FDAC610-D7FA-45CA-9E28-ED85671FC275}" type="pres">
      <dgm:prSet presAssocID="{22B8C511-A8C4-401F-947A-D6A1DA67CD23}" presName="vProcSp" presStyleCnt="0"/>
      <dgm:spPr/>
    </dgm:pt>
    <dgm:pt modelId="{F4824C74-CA71-42B7-BA8A-3803907ED56E}" type="pres">
      <dgm:prSet presAssocID="{22B8C511-A8C4-401F-947A-D6A1DA67CD23}" presName="vSp1" presStyleCnt="0"/>
      <dgm:spPr/>
    </dgm:pt>
    <dgm:pt modelId="{8E886EF3-C3F6-44B2-9892-1E78EE10F919}" type="pres">
      <dgm:prSet presAssocID="{22B8C511-A8C4-401F-947A-D6A1DA67CD23}" presName="simulatedConn" presStyleLbl="solidFgAcc1" presStyleIdx="2" presStyleCnt="4"/>
      <dgm:spPr/>
    </dgm:pt>
    <dgm:pt modelId="{581A3DC8-004A-4ED4-957A-892512F4E73B}" type="pres">
      <dgm:prSet presAssocID="{22B8C511-A8C4-401F-947A-D6A1DA67CD23}" presName="vSp2" presStyleCnt="0"/>
      <dgm:spPr/>
    </dgm:pt>
    <dgm:pt modelId="{6C3F4316-92B1-455E-9A85-3740F8EF7497}" type="pres">
      <dgm:prSet presAssocID="{22B8C511-A8C4-401F-947A-D6A1DA67CD23}" presName="sibTrans" presStyleCnt="0"/>
      <dgm:spPr/>
    </dgm:pt>
    <dgm:pt modelId="{143D0707-99ED-4406-8BAD-4754A29B89F5}" type="pres">
      <dgm:prSet presAssocID="{1EC74FAA-07B8-462A-A589-40A63BA6CA4E}" presName="compositeNode" presStyleCnt="0">
        <dgm:presLayoutVars>
          <dgm:bulletEnabled val="1"/>
        </dgm:presLayoutVars>
      </dgm:prSet>
      <dgm:spPr/>
    </dgm:pt>
    <dgm:pt modelId="{77414081-C35D-4B60-A714-914DD597542B}" type="pres">
      <dgm:prSet presAssocID="{1EC74FAA-07B8-462A-A589-40A63BA6CA4E}" presName="bgRect" presStyleLbl="node1" presStyleIdx="3" presStyleCnt="5"/>
      <dgm:spPr/>
      <dgm:t>
        <a:bodyPr/>
        <a:lstStyle/>
        <a:p>
          <a:endParaRPr lang="zh-TW" altLang="en-US"/>
        </a:p>
      </dgm:t>
    </dgm:pt>
    <dgm:pt modelId="{0806E7D9-8F58-4D2E-8780-87EC9BA77126}" type="pres">
      <dgm:prSet presAssocID="{1EC74FAA-07B8-462A-A589-40A63BA6CA4E}" presName="parentNode" presStyleLbl="node1" presStyleIdx="3" presStyleCnt="5">
        <dgm:presLayoutVars>
          <dgm:chMax val="0"/>
          <dgm:bulletEnabled val="1"/>
        </dgm:presLayoutVars>
      </dgm:prSet>
      <dgm:spPr/>
      <dgm:t>
        <a:bodyPr/>
        <a:lstStyle/>
        <a:p>
          <a:endParaRPr lang="zh-TW" altLang="en-US"/>
        </a:p>
      </dgm:t>
    </dgm:pt>
    <dgm:pt modelId="{FC38A1B5-92C6-4834-8EF5-1B7ED32F5F3D}" type="pres">
      <dgm:prSet presAssocID="{1EC74FAA-07B8-462A-A589-40A63BA6CA4E}" presName="childNode" presStyleLbl="node1" presStyleIdx="3" presStyleCnt="5">
        <dgm:presLayoutVars>
          <dgm:bulletEnabled val="1"/>
        </dgm:presLayoutVars>
      </dgm:prSet>
      <dgm:spPr/>
      <dgm:t>
        <a:bodyPr/>
        <a:lstStyle/>
        <a:p>
          <a:endParaRPr lang="zh-TW" altLang="en-US"/>
        </a:p>
      </dgm:t>
    </dgm:pt>
    <dgm:pt modelId="{2B91293D-A19E-4637-B2F5-D4ED26BE1240}" type="pres">
      <dgm:prSet presAssocID="{F635A6C1-6ECE-4523-8C87-CAAC4E8490B2}" presName="hSp" presStyleCnt="0"/>
      <dgm:spPr/>
    </dgm:pt>
    <dgm:pt modelId="{B2C41FCE-F46C-40AF-BA6F-3FF6405A9200}" type="pres">
      <dgm:prSet presAssocID="{F635A6C1-6ECE-4523-8C87-CAAC4E8490B2}" presName="vProcSp" presStyleCnt="0"/>
      <dgm:spPr/>
    </dgm:pt>
    <dgm:pt modelId="{92E2D50D-93EA-4552-B2D8-C1FFEC300FAD}" type="pres">
      <dgm:prSet presAssocID="{F635A6C1-6ECE-4523-8C87-CAAC4E8490B2}" presName="vSp1" presStyleCnt="0"/>
      <dgm:spPr/>
    </dgm:pt>
    <dgm:pt modelId="{1D727C24-2130-47F0-9BA3-F84915D3CF85}" type="pres">
      <dgm:prSet presAssocID="{F635A6C1-6ECE-4523-8C87-CAAC4E8490B2}" presName="simulatedConn" presStyleLbl="solidFgAcc1" presStyleIdx="3" presStyleCnt="4"/>
      <dgm:spPr/>
    </dgm:pt>
    <dgm:pt modelId="{49F46F4A-71B7-43DC-84B5-37B8195EFB33}" type="pres">
      <dgm:prSet presAssocID="{F635A6C1-6ECE-4523-8C87-CAAC4E8490B2}" presName="vSp2" presStyleCnt="0"/>
      <dgm:spPr/>
    </dgm:pt>
    <dgm:pt modelId="{1F2236F0-80B6-4A46-B7BA-3BC30D7FF37C}" type="pres">
      <dgm:prSet presAssocID="{F635A6C1-6ECE-4523-8C87-CAAC4E8490B2}" presName="sibTrans" presStyleCnt="0"/>
      <dgm:spPr/>
    </dgm:pt>
    <dgm:pt modelId="{237D8834-71E8-4924-B0C4-303084562E5A}" type="pres">
      <dgm:prSet presAssocID="{05E77EE2-1272-4634-B351-471D590E4ECB}" presName="compositeNode" presStyleCnt="0">
        <dgm:presLayoutVars>
          <dgm:bulletEnabled val="1"/>
        </dgm:presLayoutVars>
      </dgm:prSet>
      <dgm:spPr/>
    </dgm:pt>
    <dgm:pt modelId="{11300C80-7BE4-421D-BE33-561E25F2EB30}" type="pres">
      <dgm:prSet presAssocID="{05E77EE2-1272-4634-B351-471D590E4ECB}" presName="bgRect" presStyleLbl="node1" presStyleIdx="4" presStyleCnt="5" custLinFactNeighborX="286" custLinFactNeighborY="1"/>
      <dgm:spPr/>
      <dgm:t>
        <a:bodyPr/>
        <a:lstStyle/>
        <a:p>
          <a:endParaRPr lang="zh-TW" altLang="en-US"/>
        </a:p>
      </dgm:t>
    </dgm:pt>
    <dgm:pt modelId="{74C7083B-90C1-4309-9785-CFDE7B22D864}" type="pres">
      <dgm:prSet presAssocID="{05E77EE2-1272-4634-B351-471D590E4ECB}" presName="parentNode" presStyleLbl="node1" presStyleIdx="4" presStyleCnt="5">
        <dgm:presLayoutVars>
          <dgm:chMax val="0"/>
          <dgm:bulletEnabled val="1"/>
        </dgm:presLayoutVars>
      </dgm:prSet>
      <dgm:spPr/>
      <dgm:t>
        <a:bodyPr/>
        <a:lstStyle/>
        <a:p>
          <a:endParaRPr lang="zh-TW" altLang="en-US"/>
        </a:p>
      </dgm:t>
    </dgm:pt>
    <dgm:pt modelId="{AAE42740-3938-4E73-B648-A57E3AA7181D}" type="pres">
      <dgm:prSet presAssocID="{05E77EE2-1272-4634-B351-471D590E4ECB}" presName="childNode" presStyleLbl="node1" presStyleIdx="4" presStyleCnt="5">
        <dgm:presLayoutVars>
          <dgm:bulletEnabled val="1"/>
        </dgm:presLayoutVars>
      </dgm:prSet>
      <dgm:spPr/>
      <dgm:t>
        <a:bodyPr/>
        <a:lstStyle/>
        <a:p>
          <a:endParaRPr lang="zh-TW" altLang="en-US"/>
        </a:p>
      </dgm:t>
    </dgm:pt>
  </dgm:ptLst>
  <dgm:cxnLst>
    <dgm:cxn modelId="{32CA6615-6E82-4322-8A90-BF9E6C9989ED}" srcId="{73828D91-68F5-4EA3-9ED0-AC5D6784345E}" destId="{1EC74FAA-07B8-462A-A589-40A63BA6CA4E}" srcOrd="3" destOrd="0" parTransId="{086BD526-5DBC-44DC-B29B-314FBD64AA7E}" sibTransId="{F635A6C1-6ECE-4523-8C87-CAAC4E8490B2}"/>
    <dgm:cxn modelId="{BAC1AFE9-899C-4907-945F-795B719ECBD6}" srcId="{05E77EE2-1272-4634-B351-471D590E4ECB}" destId="{2003803E-8C4F-4F4D-A188-8AFA609D3BBC}" srcOrd="0" destOrd="0" parTransId="{5C5318F8-AADF-4730-9A2D-2E0073686161}" sibTransId="{100CAC61-D070-4714-8FE5-42436B9F8B56}"/>
    <dgm:cxn modelId="{41E6A76D-D106-4AAD-9F84-ECAA4AA354BB}" srcId="{0F045867-C596-437A-BF62-52E7BAD07245}" destId="{985D6CE4-6768-4F86-B55F-8E0F8570BBE1}" srcOrd="0" destOrd="0" parTransId="{F33B7ACF-D128-4A64-A802-DF581A3641CE}" sibTransId="{C6A5F0EE-FEBB-4F91-BC80-D0E56B870458}"/>
    <dgm:cxn modelId="{DC400D72-F86B-45DC-943D-1E6054E651F1}" type="presOf" srcId="{0F045867-C596-437A-BF62-52E7BAD07245}" destId="{E689B5FE-F0FF-4C9C-9012-65FA58E2719E}" srcOrd="1" destOrd="0" presId="urn:microsoft.com/office/officeart/2005/8/layout/hProcess7#1"/>
    <dgm:cxn modelId="{0BBE8315-7B8E-4250-8CC8-81FC22571264}" srcId="{73828D91-68F5-4EA3-9ED0-AC5D6784345E}" destId="{05E77EE2-1272-4634-B351-471D590E4ECB}" srcOrd="4" destOrd="0" parTransId="{4E627BD3-8BBC-4BE7-9031-45B391B1BEC2}" sibTransId="{2AE26063-E46E-4981-8E24-67BA06A2E7F1}"/>
    <dgm:cxn modelId="{9DE9EDFD-75A6-4590-8923-685B0618E621}" type="presOf" srcId="{05E77EE2-1272-4634-B351-471D590E4ECB}" destId="{11300C80-7BE4-421D-BE33-561E25F2EB30}" srcOrd="0" destOrd="0" presId="urn:microsoft.com/office/officeart/2005/8/layout/hProcess7#1"/>
    <dgm:cxn modelId="{5E252A7D-2322-4085-8433-03854EA8D8CA}" srcId="{73828D91-68F5-4EA3-9ED0-AC5D6784345E}" destId="{D6EC7FCD-F6ED-4329-9132-CEFB174581A1}" srcOrd="0" destOrd="0" parTransId="{7EE76D60-6B21-43A7-8D06-BD9128671FA5}" sibTransId="{DB3746C2-AFAE-4826-B52C-450D9F123A2B}"/>
    <dgm:cxn modelId="{5856319A-2C38-4141-9167-A15778BB443E}" type="presOf" srcId="{5A14266F-F5F8-4A05-A011-F79A6B9BB660}" destId="{D5CBDA67-170A-4AC8-AA81-C73860AA1164}" srcOrd="0" destOrd="0" presId="urn:microsoft.com/office/officeart/2005/8/layout/hProcess7#1"/>
    <dgm:cxn modelId="{3433668B-992B-48AA-B7DA-F678B0442FFA}" srcId="{D6EC7FCD-F6ED-4329-9132-CEFB174581A1}" destId="{74150AC6-F1B8-42F9-AFFA-7B1C98059C5C}" srcOrd="0" destOrd="0" parTransId="{D899F4DD-6EAA-45FB-B669-5FB33E21E276}" sibTransId="{C9F94DED-A6EC-4B89-9A33-484B483BCC55}"/>
    <dgm:cxn modelId="{141C63E8-2F31-42ED-A82C-A2960D1F5A04}" srcId="{73828D91-68F5-4EA3-9ED0-AC5D6784345E}" destId="{0F045867-C596-437A-BF62-52E7BAD07245}" srcOrd="1" destOrd="0" parTransId="{D5ABD074-46B5-48A2-ADB4-DA9EB0C00512}" sibTransId="{8EE83F34-8322-4095-A4FF-44750476081A}"/>
    <dgm:cxn modelId="{647157D2-594C-45AC-8236-DE5F80471758}" type="presOf" srcId="{74150AC6-F1B8-42F9-AFFA-7B1C98059C5C}" destId="{AF7F2EB9-A629-44E6-80DB-26D640F9295F}" srcOrd="0" destOrd="0" presId="urn:microsoft.com/office/officeart/2005/8/layout/hProcess7#1"/>
    <dgm:cxn modelId="{3F272E0C-04EB-4DFD-82EE-269DA4CBEB15}" type="presOf" srcId="{73828D91-68F5-4EA3-9ED0-AC5D6784345E}" destId="{7FA87897-F48B-408A-8BC3-1816A6267DBF}" srcOrd="0" destOrd="0" presId="urn:microsoft.com/office/officeart/2005/8/layout/hProcess7#1"/>
    <dgm:cxn modelId="{2FA58A72-623E-4263-993E-E6BB84D6F235}" type="presOf" srcId="{0F045867-C596-437A-BF62-52E7BAD07245}" destId="{F11568B2-795C-4B7C-9D4E-74BAB2C31BB6}" srcOrd="0" destOrd="0" presId="urn:microsoft.com/office/officeart/2005/8/layout/hProcess7#1"/>
    <dgm:cxn modelId="{9BEB2FCE-20B7-45A8-BBC9-202F872BB8D8}" type="presOf" srcId="{05E77EE2-1272-4634-B351-471D590E4ECB}" destId="{74C7083B-90C1-4309-9785-CFDE7B22D864}" srcOrd="1" destOrd="0" presId="urn:microsoft.com/office/officeart/2005/8/layout/hProcess7#1"/>
    <dgm:cxn modelId="{32E99D88-9C92-4D20-816B-A97FC31BF4FA}" srcId="{5A14266F-F5F8-4A05-A011-F79A6B9BB660}" destId="{A1AB2EA2-4805-4E19-B6CF-43AEDAD636EB}" srcOrd="0" destOrd="0" parTransId="{38A48994-F3D6-4A68-9F7B-0F2CD6A0830C}" sibTransId="{43F11693-C796-4849-85A0-6A92334A6FD8}"/>
    <dgm:cxn modelId="{D77C306F-E233-4056-B7AC-073F945D2A46}" type="presOf" srcId="{985D6CE4-6768-4F86-B55F-8E0F8570BBE1}" destId="{E5120CF1-EB65-428A-AABF-686EE03A55D0}" srcOrd="0" destOrd="0" presId="urn:microsoft.com/office/officeart/2005/8/layout/hProcess7#1"/>
    <dgm:cxn modelId="{4E2F6E0B-7832-46F8-9605-459DA5FD8559}" type="presOf" srcId="{5A14266F-F5F8-4A05-A011-F79A6B9BB660}" destId="{CBE21A19-3109-4163-A731-8DC33842EF4B}" srcOrd="1" destOrd="0" presId="urn:microsoft.com/office/officeart/2005/8/layout/hProcess7#1"/>
    <dgm:cxn modelId="{FDE450B6-FE22-4B3F-B2BF-BEAA6118D66D}" type="presOf" srcId="{1EC74FAA-07B8-462A-A589-40A63BA6CA4E}" destId="{77414081-C35D-4B60-A714-914DD597542B}" srcOrd="0" destOrd="0" presId="urn:microsoft.com/office/officeart/2005/8/layout/hProcess7#1"/>
    <dgm:cxn modelId="{3BB7158A-3271-4245-9CC3-4AE273C6281C}" type="presOf" srcId="{D6EC7FCD-F6ED-4329-9132-CEFB174581A1}" destId="{55F966F0-3A4F-4714-84F5-5954ACF838C9}" srcOrd="1" destOrd="0" presId="urn:microsoft.com/office/officeart/2005/8/layout/hProcess7#1"/>
    <dgm:cxn modelId="{6E907233-4877-4017-83C4-C5136064FB61}" srcId="{1EC74FAA-07B8-462A-A589-40A63BA6CA4E}" destId="{5711DEE0-7AF6-41B2-BFB5-A776DC2B93D1}" srcOrd="0" destOrd="0" parTransId="{7ECEC409-15BA-4185-8677-EA593194654D}" sibTransId="{D0EBC70D-A37F-4C4A-9735-92EC6BCF8F12}"/>
    <dgm:cxn modelId="{F9B4504F-8460-43AC-AB05-9931436FCD2A}" type="presOf" srcId="{2003803E-8C4F-4F4D-A188-8AFA609D3BBC}" destId="{AAE42740-3938-4E73-B648-A57E3AA7181D}" srcOrd="0" destOrd="0" presId="urn:microsoft.com/office/officeart/2005/8/layout/hProcess7#1"/>
    <dgm:cxn modelId="{76A48A04-2FDD-4CB3-BD66-74067C835930}" type="presOf" srcId="{1EC74FAA-07B8-462A-A589-40A63BA6CA4E}" destId="{0806E7D9-8F58-4D2E-8780-87EC9BA77126}" srcOrd="1" destOrd="0" presId="urn:microsoft.com/office/officeart/2005/8/layout/hProcess7#1"/>
    <dgm:cxn modelId="{28FCCFC8-5508-4DC0-8929-C1CF8F1D5E9D}" type="presOf" srcId="{A1AB2EA2-4805-4E19-B6CF-43AEDAD636EB}" destId="{23E082BD-7CC9-4F5B-AAF4-9A74DBF51F30}" srcOrd="0" destOrd="0" presId="urn:microsoft.com/office/officeart/2005/8/layout/hProcess7#1"/>
    <dgm:cxn modelId="{B94F9C54-5A7A-487B-B884-0EEF90AD2D41}" type="presOf" srcId="{5711DEE0-7AF6-41B2-BFB5-A776DC2B93D1}" destId="{FC38A1B5-92C6-4834-8EF5-1B7ED32F5F3D}" srcOrd="0" destOrd="0" presId="urn:microsoft.com/office/officeart/2005/8/layout/hProcess7#1"/>
    <dgm:cxn modelId="{1DF9FEF9-3906-4B03-8297-70FA841E4B2B}" type="presOf" srcId="{D6EC7FCD-F6ED-4329-9132-CEFB174581A1}" destId="{B4B2E316-492C-4B69-A832-75268E127F46}" srcOrd="0" destOrd="0" presId="urn:microsoft.com/office/officeart/2005/8/layout/hProcess7#1"/>
    <dgm:cxn modelId="{8E76B2F5-93AD-42E9-97A7-F925991F06AB}" srcId="{73828D91-68F5-4EA3-9ED0-AC5D6784345E}" destId="{5A14266F-F5F8-4A05-A011-F79A6B9BB660}" srcOrd="2" destOrd="0" parTransId="{848484FE-3B65-4DDB-BF54-ACDB8A5ED183}" sibTransId="{22B8C511-A8C4-401F-947A-D6A1DA67CD23}"/>
    <dgm:cxn modelId="{F3802068-4091-4296-A3AA-AEA4E165046C}" type="presParOf" srcId="{7FA87897-F48B-408A-8BC3-1816A6267DBF}" destId="{455DF174-CFFC-4B2D-A1EF-3B998712D451}" srcOrd="0" destOrd="0" presId="urn:microsoft.com/office/officeart/2005/8/layout/hProcess7#1"/>
    <dgm:cxn modelId="{8B114EF9-751A-44ED-A9BD-DE622456595D}" type="presParOf" srcId="{455DF174-CFFC-4B2D-A1EF-3B998712D451}" destId="{B4B2E316-492C-4B69-A832-75268E127F46}" srcOrd="0" destOrd="0" presId="urn:microsoft.com/office/officeart/2005/8/layout/hProcess7#1"/>
    <dgm:cxn modelId="{AF9EAE19-DA84-4674-A084-DAAC6D8048A3}" type="presParOf" srcId="{455DF174-CFFC-4B2D-A1EF-3B998712D451}" destId="{55F966F0-3A4F-4714-84F5-5954ACF838C9}" srcOrd="1" destOrd="0" presId="urn:microsoft.com/office/officeart/2005/8/layout/hProcess7#1"/>
    <dgm:cxn modelId="{9232B129-260B-44D1-B8F9-B3C534E83517}" type="presParOf" srcId="{455DF174-CFFC-4B2D-A1EF-3B998712D451}" destId="{AF7F2EB9-A629-44E6-80DB-26D640F9295F}" srcOrd="2" destOrd="0" presId="urn:microsoft.com/office/officeart/2005/8/layout/hProcess7#1"/>
    <dgm:cxn modelId="{35FB8301-0378-4A7D-AE64-540DE6F82FF1}" type="presParOf" srcId="{7FA87897-F48B-408A-8BC3-1816A6267DBF}" destId="{5C2C8492-A48F-4F74-9A99-A9F5F46C61B6}" srcOrd="1" destOrd="0" presId="urn:microsoft.com/office/officeart/2005/8/layout/hProcess7#1"/>
    <dgm:cxn modelId="{4A1E7FD0-38EF-49D2-B5A3-95C64C46DE18}" type="presParOf" srcId="{7FA87897-F48B-408A-8BC3-1816A6267DBF}" destId="{88ECF4D3-E032-419D-A1A8-F02F12B03448}" srcOrd="2" destOrd="0" presId="urn:microsoft.com/office/officeart/2005/8/layout/hProcess7#1"/>
    <dgm:cxn modelId="{7B22AA63-0AC3-4AFB-9219-87E2CF5380A1}" type="presParOf" srcId="{88ECF4D3-E032-419D-A1A8-F02F12B03448}" destId="{59E3B3C3-804E-487D-A0AA-9E34CBE34A99}" srcOrd="0" destOrd="0" presId="urn:microsoft.com/office/officeart/2005/8/layout/hProcess7#1"/>
    <dgm:cxn modelId="{F3D12E2A-DAA4-4445-A974-BE50C4323BCC}" type="presParOf" srcId="{88ECF4D3-E032-419D-A1A8-F02F12B03448}" destId="{CED4125A-A2D0-4464-B971-160820031CA9}" srcOrd="1" destOrd="0" presId="urn:microsoft.com/office/officeart/2005/8/layout/hProcess7#1"/>
    <dgm:cxn modelId="{8C00141B-F4FB-46F5-9373-7E74A8C8223E}" type="presParOf" srcId="{88ECF4D3-E032-419D-A1A8-F02F12B03448}" destId="{B3667C2B-4EC2-41E0-B009-39F93A1C9F32}" srcOrd="2" destOrd="0" presId="urn:microsoft.com/office/officeart/2005/8/layout/hProcess7#1"/>
    <dgm:cxn modelId="{E6A6B335-8A05-4F56-BD5E-E9A144A95A28}" type="presParOf" srcId="{7FA87897-F48B-408A-8BC3-1816A6267DBF}" destId="{C1D87BFF-F0BB-42CE-B2AC-C2662B662C7B}" srcOrd="3" destOrd="0" presId="urn:microsoft.com/office/officeart/2005/8/layout/hProcess7#1"/>
    <dgm:cxn modelId="{F0E10550-1C30-4EFB-AF7D-6848FD136D2B}" type="presParOf" srcId="{7FA87897-F48B-408A-8BC3-1816A6267DBF}" destId="{F8E516A0-FB1F-4627-BDE4-E65F4B62322D}" srcOrd="4" destOrd="0" presId="urn:microsoft.com/office/officeart/2005/8/layout/hProcess7#1"/>
    <dgm:cxn modelId="{AB726057-064A-44C0-BEB8-83FA9EA0308E}" type="presParOf" srcId="{F8E516A0-FB1F-4627-BDE4-E65F4B62322D}" destId="{F11568B2-795C-4B7C-9D4E-74BAB2C31BB6}" srcOrd="0" destOrd="0" presId="urn:microsoft.com/office/officeart/2005/8/layout/hProcess7#1"/>
    <dgm:cxn modelId="{FE63ECF1-5A08-49A7-9147-9D9D22BD6E9A}" type="presParOf" srcId="{F8E516A0-FB1F-4627-BDE4-E65F4B62322D}" destId="{E689B5FE-F0FF-4C9C-9012-65FA58E2719E}" srcOrd="1" destOrd="0" presId="urn:microsoft.com/office/officeart/2005/8/layout/hProcess7#1"/>
    <dgm:cxn modelId="{AFDB6D27-F11A-436D-B0CE-8CEBFE7E4E17}" type="presParOf" srcId="{F8E516A0-FB1F-4627-BDE4-E65F4B62322D}" destId="{E5120CF1-EB65-428A-AABF-686EE03A55D0}" srcOrd="2" destOrd="0" presId="urn:microsoft.com/office/officeart/2005/8/layout/hProcess7#1"/>
    <dgm:cxn modelId="{1CEE3CC9-8CD9-4BF5-B008-607D29544C09}" type="presParOf" srcId="{7FA87897-F48B-408A-8BC3-1816A6267DBF}" destId="{6B4FF20A-4D20-4952-B411-B70E3068D3E7}" srcOrd="5" destOrd="0" presId="urn:microsoft.com/office/officeart/2005/8/layout/hProcess7#1"/>
    <dgm:cxn modelId="{7B47B706-572C-43D9-8802-2B4742947CC0}" type="presParOf" srcId="{7FA87897-F48B-408A-8BC3-1816A6267DBF}" destId="{9A4B9942-30EF-45DD-8AA8-CD4A56C57077}" srcOrd="6" destOrd="0" presId="urn:microsoft.com/office/officeart/2005/8/layout/hProcess7#1"/>
    <dgm:cxn modelId="{0C961372-4E77-43FD-9FB4-1B14E096A4D4}" type="presParOf" srcId="{9A4B9942-30EF-45DD-8AA8-CD4A56C57077}" destId="{69532D2E-66B5-4E87-9060-32CEF15F1655}" srcOrd="0" destOrd="0" presId="urn:microsoft.com/office/officeart/2005/8/layout/hProcess7#1"/>
    <dgm:cxn modelId="{B9FE2431-82BB-48FC-A300-5B5CD95241D7}" type="presParOf" srcId="{9A4B9942-30EF-45DD-8AA8-CD4A56C57077}" destId="{CD5DEB1A-A28A-44AC-A04A-B338A8DE3BD8}" srcOrd="1" destOrd="0" presId="urn:microsoft.com/office/officeart/2005/8/layout/hProcess7#1"/>
    <dgm:cxn modelId="{BC99F0C9-EA8D-45A2-B652-7F5BAADCC765}" type="presParOf" srcId="{9A4B9942-30EF-45DD-8AA8-CD4A56C57077}" destId="{EA962D94-D2E1-4E36-9611-A3DF04F61758}" srcOrd="2" destOrd="0" presId="urn:microsoft.com/office/officeart/2005/8/layout/hProcess7#1"/>
    <dgm:cxn modelId="{6EE9B9C5-BF98-4A61-960E-0D70B59E6E3B}" type="presParOf" srcId="{7FA87897-F48B-408A-8BC3-1816A6267DBF}" destId="{2D4CBAAC-7F14-4653-B2DB-63874A980AF4}" srcOrd="7" destOrd="0" presId="urn:microsoft.com/office/officeart/2005/8/layout/hProcess7#1"/>
    <dgm:cxn modelId="{41B404FE-ECA0-4754-8526-1CDA4CF85A7B}" type="presParOf" srcId="{7FA87897-F48B-408A-8BC3-1816A6267DBF}" destId="{62FC1087-C91E-40E9-83BE-14699B1174A6}" srcOrd="8" destOrd="0" presId="urn:microsoft.com/office/officeart/2005/8/layout/hProcess7#1"/>
    <dgm:cxn modelId="{C06FAF30-2CC4-4002-A263-C272E4087E7D}" type="presParOf" srcId="{62FC1087-C91E-40E9-83BE-14699B1174A6}" destId="{D5CBDA67-170A-4AC8-AA81-C73860AA1164}" srcOrd="0" destOrd="0" presId="urn:microsoft.com/office/officeart/2005/8/layout/hProcess7#1"/>
    <dgm:cxn modelId="{9E0E40BA-C9D8-4D7F-B514-2FE602D5CADC}" type="presParOf" srcId="{62FC1087-C91E-40E9-83BE-14699B1174A6}" destId="{CBE21A19-3109-4163-A731-8DC33842EF4B}" srcOrd="1" destOrd="0" presId="urn:microsoft.com/office/officeart/2005/8/layout/hProcess7#1"/>
    <dgm:cxn modelId="{DCDA414F-440C-4794-8127-E556BB8A2299}" type="presParOf" srcId="{62FC1087-C91E-40E9-83BE-14699B1174A6}" destId="{23E082BD-7CC9-4F5B-AAF4-9A74DBF51F30}" srcOrd="2" destOrd="0" presId="urn:microsoft.com/office/officeart/2005/8/layout/hProcess7#1"/>
    <dgm:cxn modelId="{08EACB93-A930-4C56-9A5E-7999F2FC51B6}" type="presParOf" srcId="{7FA87897-F48B-408A-8BC3-1816A6267DBF}" destId="{5BEDDD2B-68C4-4E96-878D-1812709A3B9D}" srcOrd="9" destOrd="0" presId="urn:microsoft.com/office/officeart/2005/8/layout/hProcess7#1"/>
    <dgm:cxn modelId="{F38944A6-6273-40C9-9E79-C8CDAEA72E5A}" type="presParOf" srcId="{7FA87897-F48B-408A-8BC3-1816A6267DBF}" destId="{1FDAC610-D7FA-45CA-9E28-ED85671FC275}" srcOrd="10" destOrd="0" presId="urn:microsoft.com/office/officeart/2005/8/layout/hProcess7#1"/>
    <dgm:cxn modelId="{A99AF62F-1B2D-4554-BBAD-FA8A8957C77D}" type="presParOf" srcId="{1FDAC610-D7FA-45CA-9E28-ED85671FC275}" destId="{F4824C74-CA71-42B7-BA8A-3803907ED56E}" srcOrd="0" destOrd="0" presId="urn:microsoft.com/office/officeart/2005/8/layout/hProcess7#1"/>
    <dgm:cxn modelId="{C2942D41-3840-4C64-BE8F-653507818461}" type="presParOf" srcId="{1FDAC610-D7FA-45CA-9E28-ED85671FC275}" destId="{8E886EF3-C3F6-44B2-9892-1E78EE10F919}" srcOrd="1" destOrd="0" presId="urn:microsoft.com/office/officeart/2005/8/layout/hProcess7#1"/>
    <dgm:cxn modelId="{4014A0EB-789B-462F-BF9E-04A88C642FF4}" type="presParOf" srcId="{1FDAC610-D7FA-45CA-9E28-ED85671FC275}" destId="{581A3DC8-004A-4ED4-957A-892512F4E73B}" srcOrd="2" destOrd="0" presId="urn:microsoft.com/office/officeart/2005/8/layout/hProcess7#1"/>
    <dgm:cxn modelId="{A190EAE2-3B77-4086-A5C4-1BD8AF2A1755}" type="presParOf" srcId="{7FA87897-F48B-408A-8BC3-1816A6267DBF}" destId="{6C3F4316-92B1-455E-9A85-3740F8EF7497}" srcOrd="11" destOrd="0" presId="urn:microsoft.com/office/officeart/2005/8/layout/hProcess7#1"/>
    <dgm:cxn modelId="{EB9D968D-2F94-4A62-A65F-5937FA1AADEC}" type="presParOf" srcId="{7FA87897-F48B-408A-8BC3-1816A6267DBF}" destId="{143D0707-99ED-4406-8BAD-4754A29B89F5}" srcOrd="12" destOrd="0" presId="urn:microsoft.com/office/officeart/2005/8/layout/hProcess7#1"/>
    <dgm:cxn modelId="{938332AE-BD59-40FB-85EA-2B3C5D5B501F}" type="presParOf" srcId="{143D0707-99ED-4406-8BAD-4754A29B89F5}" destId="{77414081-C35D-4B60-A714-914DD597542B}" srcOrd="0" destOrd="0" presId="urn:microsoft.com/office/officeart/2005/8/layout/hProcess7#1"/>
    <dgm:cxn modelId="{70514197-2454-4014-8BAF-66D6ED11C179}" type="presParOf" srcId="{143D0707-99ED-4406-8BAD-4754A29B89F5}" destId="{0806E7D9-8F58-4D2E-8780-87EC9BA77126}" srcOrd="1" destOrd="0" presId="urn:microsoft.com/office/officeart/2005/8/layout/hProcess7#1"/>
    <dgm:cxn modelId="{8478C71E-FECA-4487-BA6C-5288D1BCC338}" type="presParOf" srcId="{143D0707-99ED-4406-8BAD-4754A29B89F5}" destId="{FC38A1B5-92C6-4834-8EF5-1B7ED32F5F3D}" srcOrd="2" destOrd="0" presId="urn:microsoft.com/office/officeart/2005/8/layout/hProcess7#1"/>
    <dgm:cxn modelId="{A04CF019-A142-46B8-AF7D-0C153635373F}" type="presParOf" srcId="{7FA87897-F48B-408A-8BC3-1816A6267DBF}" destId="{2B91293D-A19E-4637-B2F5-D4ED26BE1240}" srcOrd="13" destOrd="0" presId="urn:microsoft.com/office/officeart/2005/8/layout/hProcess7#1"/>
    <dgm:cxn modelId="{278949F9-8B40-4FBA-8F9D-B47A9C207C2F}" type="presParOf" srcId="{7FA87897-F48B-408A-8BC3-1816A6267DBF}" destId="{B2C41FCE-F46C-40AF-BA6F-3FF6405A9200}" srcOrd="14" destOrd="0" presId="urn:microsoft.com/office/officeart/2005/8/layout/hProcess7#1"/>
    <dgm:cxn modelId="{95E773E5-141F-4B5F-8219-11339DA9762B}" type="presParOf" srcId="{B2C41FCE-F46C-40AF-BA6F-3FF6405A9200}" destId="{92E2D50D-93EA-4552-B2D8-C1FFEC300FAD}" srcOrd="0" destOrd="0" presId="urn:microsoft.com/office/officeart/2005/8/layout/hProcess7#1"/>
    <dgm:cxn modelId="{8CBBBB67-5F58-4DC7-B1D3-4A5A3DD818D4}" type="presParOf" srcId="{B2C41FCE-F46C-40AF-BA6F-3FF6405A9200}" destId="{1D727C24-2130-47F0-9BA3-F84915D3CF85}" srcOrd="1" destOrd="0" presId="urn:microsoft.com/office/officeart/2005/8/layout/hProcess7#1"/>
    <dgm:cxn modelId="{82536B36-4BCB-4F29-82EE-44DD931384B7}" type="presParOf" srcId="{B2C41FCE-F46C-40AF-BA6F-3FF6405A9200}" destId="{49F46F4A-71B7-43DC-84B5-37B8195EFB33}" srcOrd="2" destOrd="0" presId="urn:microsoft.com/office/officeart/2005/8/layout/hProcess7#1"/>
    <dgm:cxn modelId="{E6D9E070-7528-49E6-B81E-3D8E4C4444C9}" type="presParOf" srcId="{7FA87897-F48B-408A-8BC3-1816A6267DBF}" destId="{1F2236F0-80B6-4A46-B7BA-3BC30D7FF37C}" srcOrd="15" destOrd="0" presId="urn:microsoft.com/office/officeart/2005/8/layout/hProcess7#1"/>
    <dgm:cxn modelId="{8C3DC582-A2E8-4B61-9FD5-01BFE6B3E9ED}" type="presParOf" srcId="{7FA87897-F48B-408A-8BC3-1816A6267DBF}" destId="{237D8834-71E8-4924-B0C4-303084562E5A}" srcOrd="16" destOrd="0" presId="urn:microsoft.com/office/officeart/2005/8/layout/hProcess7#1"/>
    <dgm:cxn modelId="{D4C9B919-EB0F-4CCD-B82D-B6E4A96CD6D8}" type="presParOf" srcId="{237D8834-71E8-4924-B0C4-303084562E5A}" destId="{11300C80-7BE4-421D-BE33-561E25F2EB30}" srcOrd="0" destOrd="0" presId="urn:microsoft.com/office/officeart/2005/8/layout/hProcess7#1"/>
    <dgm:cxn modelId="{9F1E4D0D-519B-47FC-AE41-A295303C0D7C}" type="presParOf" srcId="{237D8834-71E8-4924-B0C4-303084562E5A}" destId="{74C7083B-90C1-4309-9785-CFDE7B22D864}" srcOrd="1" destOrd="0" presId="urn:microsoft.com/office/officeart/2005/8/layout/hProcess7#1"/>
    <dgm:cxn modelId="{5BB4D36D-3F3C-4BD8-9B03-F0BB3767AF81}" type="presParOf" srcId="{237D8834-71E8-4924-B0C4-303084562E5A}" destId="{AAE42740-3938-4E73-B648-A57E3AA7181D}" srcOrd="2" destOrd="0" presId="urn:microsoft.com/office/officeart/2005/8/layout/hProcess7#1"/>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8CBF867-DCBF-4D0E-87A6-1A4472F59412}" type="doc">
      <dgm:prSet loTypeId="urn:microsoft.com/office/officeart/2005/8/layout/venn2" loCatId="relationship" qsTypeId="urn:microsoft.com/office/officeart/2005/8/quickstyle/3d1" qsCatId="3D" csTypeId="urn:microsoft.com/office/officeart/2005/8/colors/colorful3" csCatId="colorful" phldr="1"/>
      <dgm:spPr/>
      <dgm:t>
        <a:bodyPr/>
        <a:lstStyle/>
        <a:p>
          <a:endParaRPr lang="zh-TW" altLang="en-US"/>
        </a:p>
      </dgm:t>
    </dgm:pt>
    <dgm:pt modelId="{C01FEF96-CEA3-4C50-AFAA-0394B86A658A}">
      <dgm:prSet phldrT="[文字]"/>
      <dgm:spPr/>
      <dgm:t>
        <a:bodyPr/>
        <a:lstStyle/>
        <a:p>
          <a:r>
            <a:rPr lang="zh-TW" altLang="en-US" b="1" smtClean="0">
              <a:effectLst>
                <a:outerShdw blurRad="38100" dist="38100" dir="2700000" algn="tl">
                  <a:srgbClr val="000000">
                    <a:alpha val="43137"/>
                  </a:srgbClr>
                </a:outerShdw>
              </a:effectLst>
            </a:rPr>
            <a:t>全面推動</a:t>
          </a:r>
          <a:endParaRPr lang="zh-TW" altLang="en-US" b="1" dirty="0">
            <a:effectLst>
              <a:outerShdw blurRad="38100" dist="38100" dir="2700000" algn="tl">
                <a:srgbClr val="000000">
                  <a:alpha val="43137"/>
                </a:srgbClr>
              </a:outerShdw>
            </a:effectLst>
          </a:endParaRPr>
        </a:p>
      </dgm:t>
    </dgm:pt>
    <dgm:pt modelId="{294C34B7-C01E-425C-AD80-BC550C38ADC4}" type="parTrans" cxnId="{CB3E058A-DFDF-49EF-9BD0-AD286FA565AF}">
      <dgm:prSet/>
      <dgm:spPr/>
      <dgm:t>
        <a:bodyPr/>
        <a:lstStyle/>
        <a:p>
          <a:endParaRPr lang="zh-TW" altLang="en-US" b="1">
            <a:effectLst>
              <a:outerShdw blurRad="38100" dist="38100" dir="2700000" algn="tl">
                <a:srgbClr val="000000">
                  <a:alpha val="43137"/>
                </a:srgbClr>
              </a:outerShdw>
            </a:effectLst>
          </a:endParaRPr>
        </a:p>
      </dgm:t>
    </dgm:pt>
    <dgm:pt modelId="{DE7D9C84-0B2C-41A3-B4A8-695DE382DE61}" type="sibTrans" cxnId="{CB3E058A-DFDF-49EF-9BD0-AD286FA565AF}">
      <dgm:prSet/>
      <dgm:spPr/>
      <dgm:t>
        <a:bodyPr/>
        <a:lstStyle/>
        <a:p>
          <a:endParaRPr lang="zh-TW" altLang="en-US" b="1">
            <a:effectLst>
              <a:outerShdw blurRad="38100" dist="38100" dir="2700000" algn="tl">
                <a:srgbClr val="000000">
                  <a:alpha val="43137"/>
                </a:srgbClr>
              </a:outerShdw>
            </a:effectLst>
          </a:endParaRPr>
        </a:p>
      </dgm:t>
    </dgm:pt>
    <dgm:pt modelId="{AC705F68-044A-4007-BA2A-CD67B06A1BA2}">
      <dgm:prSet phldrT="[文字]"/>
      <dgm:spPr/>
      <dgm:t>
        <a:bodyPr/>
        <a:lstStyle/>
        <a:p>
          <a:r>
            <a:rPr lang="zh-TW" altLang="en-US" b="1" dirty="0" smtClean="0">
              <a:effectLst>
                <a:outerShdw blurRad="38100" dist="38100" dir="2700000" algn="tl">
                  <a:srgbClr val="000000">
                    <a:alpha val="43137"/>
                  </a:srgbClr>
                </a:outerShdw>
              </a:effectLst>
            </a:rPr>
            <a:t>先導示範</a:t>
          </a:r>
          <a:endParaRPr lang="zh-TW" altLang="en-US" b="1" dirty="0">
            <a:effectLst>
              <a:outerShdw blurRad="38100" dist="38100" dir="2700000" algn="tl">
                <a:srgbClr val="000000">
                  <a:alpha val="43137"/>
                </a:srgbClr>
              </a:outerShdw>
            </a:effectLst>
          </a:endParaRPr>
        </a:p>
      </dgm:t>
    </dgm:pt>
    <dgm:pt modelId="{25F441C1-6934-4782-A53F-979DE8098ADA}" type="parTrans" cxnId="{91AB906F-5C2B-4641-8563-517BEE6E7C98}">
      <dgm:prSet/>
      <dgm:spPr/>
      <dgm:t>
        <a:bodyPr/>
        <a:lstStyle/>
        <a:p>
          <a:endParaRPr lang="zh-TW" altLang="en-US" b="1">
            <a:effectLst>
              <a:outerShdw blurRad="38100" dist="38100" dir="2700000" algn="tl">
                <a:srgbClr val="000000">
                  <a:alpha val="43137"/>
                </a:srgbClr>
              </a:outerShdw>
            </a:effectLst>
          </a:endParaRPr>
        </a:p>
      </dgm:t>
    </dgm:pt>
    <dgm:pt modelId="{3C495478-0FE5-4D6F-8E02-F35013053D25}" type="sibTrans" cxnId="{91AB906F-5C2B-4641-8563-517BEE6E7C98}">
      <dgm:prSet/>
      <dgm:spPr/>
      <dgm:t>
        <a:bodyPr/>
        <a:lstStyle/>
        <a:p>
          <a:endParaRPr lang="zh-TW" altLang="en-US" b="1">
            <a:effectLst>
              <a:outerShdw blurRad="38100" dist="38100" dir="2700000" algn="tl">
                <a:srgbClr val="000000">
                  <a:alpha val="43137"/>
                </a:srgbClr>
              </a:outerShdw>
            </a:effectLst>
          </a:endParaRPr>
        </a:p>
      </dgm:t>
    </dgm:pt>
    <dgm:pt modelId="{D348C0C7-F240-4A81-BCDD-7D6CC106569C}">
      <dgm:prSet phldrT="[文字]"/>
      <dgm:spPr/>
      <dgm:t>
        <a:bodyPr/>
        <a:lstStyle/>
        <a:p>
          <a:r>
            <a:rPr lang="zh-TW" altLang="en-US" b="1" dirty="0" smtClean="0">
              <a:effectLst>
                <a:outerShdw blurRad="38100" dist="38100" dir="2700000" algn="tl">
                  <a:srgbClr val="000000">
                    <a:alpha val="43137"/>
                  </a:srgbClr>
                </a:outerShdw>
              </a:effectLst>
            </a:rPr>
            <a:t>業師支援</a:t>
          </a:r>
          <a:endParaRPr lang="zh-TW" altLang="en-US" b="1" dirty="0">
            <a:effectLst>
              <a:outerShdw blurRad="38100" dist="38100" dir="2700000" algn="tl">
                <a:srgbClr val="000000">
                  <a:alpha val="43137"/>
                </a:srgbClr>
              </a:outerShdw>
            </a:effectLst>
          </a:endParaRPr>
        </a:p>
      </dgm:t>
    </dgm:pt>
    <dgm:pt modelId="{B658DD8A-A47E-44F2-82B1-8739CA4AE40A}" type="parTrans" cxnId="{D6F08F35-FBCC-4D03-8FC5-CC51C8998A24}">
      <dgm:prSet/>
      <dgm:spPr/>
      <dgm:t>
        <a:bodyPr/>
        <a:lstStyle/>
        <a:p>
          <a:endParaRPr lang="zh-TW" altLang="en-US" b="1">
            <a:effectLst>
              <a:outerShdw blurRad="38100" dist="38100" dir="2700000" algn="tl">
                <a:srgbClr val="000000">
                  <a:alpha val="43137"/>
                </a:srgbClr>
              </a:outerShdw>
            </a:effectLst>
          </a:endParaRPr>
        </a:p>
      </dgm:t>
    </dgm:pt>
    <dgm:pt modelId="{8E314152-BD0C-4D79-B521-ECEA7ED7CA65}" type="sibTrans" cxnId="{D6F08F35-FBCC-4D03-8FC5-CC51C8998A24}">
      <dgm:prSet/>
      <dgm:spPr/>
      <dgm:t>
        <a:bodyPr/>
        <a:lstStyle/>
        <a:p>
          <a:endParaRPr lang="zh-TW" altLang="en-US" b="1">
            <a:effectLst>
              <a:outerShdw blurRad="38100" dist="38100" dir="2700000" algn="tl">
                <a:srgbClr val="000000">
                  <a:alpha val="43137"/>
                </a:srgbClr>
              </a:outerShdw>
            </a:effectLst>
          </a:endParaRPr>
        </a:p>
      </dgm:t>
    </dgm:pt>
    <dgm:pt modelId="{D7780048-8FC7-4869-BDC3-4A861D6414FB}">
      <dgm:prSet phldrT="[文字]"/>
      <dgm:spPr/>
      <dgm:t>
        <a:bodyPr/>
        <a:lstStyle/>
        <a:p>
          <a:r>
            <a:rPr lang="zh-TW" altLang="en-US" b="1" dirty="0" smtClean="0">
              <a:effectLst>
                <a:outerShdw blurRad="38100" dist="38100" dir="2700000" algn="tl">
                  <a:srgbClr val="000000">
                    <a:alpha val="43137"/>
                  </a:srgbClr>
                </a:outerShdw>
              </a:effectLst>
            </a:rPr>
            <a:t>課程設計</a:t>
          </a:r>
          <a:endParaRPr lang="zh-TW" altLang="en-US" b="1" dirty="0">
            <a:effectLst>
              <a:outerShdw blurRad="38100" dist="38100" dir="2700000" algn="tl">
                <a:srgbClr val="000000">
                  <a:alpha val="43137"/>
                </a:srgbClr>
              </a:outerShdw>
            </a:effectLst>
          </a:endParaRPr>
        </a:p>
      </dgm:t>
    </dgm:pt>
    <dgm:pt modelId="{F42A85D1-B1BE-4968-A8C0-27B62554D1A0}" type="parTrans" cxnId="{6D6FFFAA-A312-4EEA-9FDE-EF492B652880}">
      <dgm:prSet/>
      <dgm:spPr/>
      <dgm:t>
        <a:bodyPr/>
        <a:lstStyle/>
        <a:p>
          <a:endParaRPr lang="zh-TW" altLang="en-US" b="1">
            <a:effectLst>
              <a:outerShdw blurRad="38100" dist="38100" dir="2700000" algn="tl">
                <a:srgbClr val="000000">
                  <a:alpha val="43137"/>
                </a:srgbClr>
              </a:outerShdw>
            </a:effectLst>
          </a:endParaRPr>
        </a:p>
      </dgm:t>
    </dgm:pt>
    <dgm:pt modelId="{F2B17192-A18A-4344-9A2B-CEAE03810D93}" type="sibTrans" cxnId="{6D6FFFAA-A312-4EEA-9FDE-EF492B652880}">
      <dgm:prSet/>
      <dgm:spPr/>
      <dgm:t>
        <a:bodyPr/>
        <a:lstStyle/>
        <a:p>
          <a:endParaRPr lang="zh-TW" altLang="en-US" b="1">
            <a:effectLst>
              <a:outerShdw blurRad="38100" dist="38100" dir="2700000" algn="tl">
                <a:srgbClr val="000000">
                  <a:alpha val="43137"/>
                </a:srgbClr>
              </a:outerShdw>
            </a:effectLst>
          </a:endParaRPr>
        </a:p>
      </dgm:t>
    </dgm:pt>
    <dgm:pt modelId="{64BC2DBA-3509-4071-A960-70844236FC79}" type="pres">
      <dgm:prSet presAssocID="{58CBF867-DCBF-4D0E-87A6-1A4472F59412}" presName="Name0" presStyleCnt="0">
        <dgm:presLayoutVars>
          <dgm:chMax val="7"/>
          <dgm:resizeHandles val="exact"/>
        </dgm:presLayoutVars>
      </dgm:prSet>
      <dgm:spPr/>
      <dgm:t>
        <a:bodyPr/>
        <a:lstStyle/>
        <a:p>
          <a:endParaRPr lang="zh-TW" altLang="en-US"/>
        </a:p>
      </dgm:t>
    </dgm:pt>
    <dgm:pt modelId="{0F18E3D4-1A36-449E-81F0-45431CF623F3}" type="pres">
      <dgm:prSet presAssocID="{58CBF867-DCBF-4D0E-87A6-1A4472F59412}" presName="comp1" presStyleCnt="0"/>
      <dgm:spPr/>
    </dgm:pt>
    <dgm:pt modelId="{9BFBB68D-5F27-478F-B91B-43D58859512C}" type="pres">
      <dgm:prSet presAssocID="{58CBF867-DCBF-4D0E-87A6-1A4472F59412}" presName="circle1" presStyleLbl="node1" presStyleIdx="0" presStyleCnt="4"/>
      <dgm:spPr/>
      <dgm:t>
        <a:bodyPr/>
        <a:lstStyle/>
        <a:p>
          <a:endParaRPr lang="zh-TW" altLang="en-US"/>
        </a:p>
      </dgm:t>
    </dgm:pt>
    <dgm:pt modelId="{8C9AFB50-19E5-43E3-9BA7-08341E1D788F}" type="pres">
      <dgm:prSet presAssocID="{58CBF867-DCBF-4D0E-87A6-1A4472F59412}" presName="c1text" presStyleLbl="node1" presStyleIdx="0" presStyleCnt="4">
        <dgm:presLayoutVars>
          <dgm:bulletEnabled val="1"/>
        </dgm:presLayoutVars>
      </dgm:prSet>
      <dgm:spPr/>
      <dgm:t>
        <a:bodyPr/>
        <a:lstStyle/>
        <a:p>
          <a:endParaRPr lang="zh-TW" altLang="en-US"/>
        </a:p>
      </dgm:t>
    </dgm:pt>
    <dgm:pt modelId="{361A36EE-7C04-4CFF-BFB7-E502A8E5062A}" type="pres">
      <dgm:prSet presAssocID="{58CBF867-DCBF-4D0E-87A6-1A4472F59412}" presName="comp2" presStyleCnt="0"/>
      <dgm:spPr/>
    </dgm:pt>
    <dgm:pt modelId="{E04A38BF-F406-47E5-A99B-95EF62E5AD4D}" type="pres">
      <dgm:prSet presAssocID="{58CBF867-DCBF-4D0E-87A6-1A4472F59412}" presName="circle2" presStyleLbl="node1" presStyleIdx="1" presStyleCnt="4" custLinFactNeighborX="453" custLinFactNeighborY="1150"/>
      <dgm:spPr/>
      <dgm:t>
        <a:bodyPr/>
        <a:lstStyle/>
        <a:p>
          <a:endParaRPr lang="zh-TW" altLang="en-US"/>
        </a:p>
      </dgm:t>
    </dgm:pt>
    <dgm:pt modelId="{288B3809-4FD4-4BFC-AF09-22CF2A522BB7}" type="pres">
      <dgm:prSet presAssocID="{58CBF867-DCBF-4D0E-87A6-1A4472F59412}" presName="c2text" presStyleLbl="node1" presStyleIdx="1" presStyleCnt="4">
        <dgm:presLayoutVars>
          <dgm:bulletEnabled val="1"/>
        </dgm:presLayoutVars>
      </dgm:prSet>
      <dgm:spPr/>
      <dgm:t>
        <a:bodyPr/>
        <a:lstStyle/>
        <a:p>
          <a:endParaRPr lang="zh-TW" altLang="en-US"/>
        </a:p>
      </dgm:t>
    </dgm:pt>
    <dgm:pt modelId="{D543A092-2EA9-4173-8906-6C0D6E151B87}" type="pres">
      <dgm:prSet presAssocID="{58CBF867-DCBF-4D0E-87A6-1A4472F59412}" presName="comp3" presStyleCnt="0"/>
      <dgm:spPr/>
    </dgm:pt>
    <dgm:pt modelId="{D5435322-1983-4916-9BC6-0659521BC978}" type="pres">
      <dgm:prSet presAssocID="{58CBF867-DCBF-4D0E-87A6-1A4472F59412}" presName="circle3" presStyleLbl="node1" presStyleIdx="2" presStyleCnt="4"/>
      <dgm:spPr/>
      <dgm:t>
        <a:bodyPr/>
        <a:lstStyle/>
        <a:p>
          <a:endParaRPr lang="zh-TW" altLang="en-US"/>
        </a:p>
      </dgm:t>
    </dgm:pt>
    <dgm:pt modelId="{37BCD25D-9D5D-4025-AA73-CE2EBCE6216B}" type="pres">
      <dgm:prSet presAssocID="{58CBF867-DCBF-4D0E-87A6-1A4472F59412}" presName="c3text" presStyleLbl="node1" presStyleIdx="2" presStyleCnt="4">
        <dgm:presLayoutVars>
          <dgm:bulletEnabled val="1"/>
        </dgm:presLayoutVars>
      </dgm:prSet>
      <dgm:spPr/>
      <dgm:t>
        <a:bodyPr/>
        <a:lstStyle/>
        <a:p>
          <a:endParaRPr lang="zh-TW" altLang="en-US"/>
        </a:p>
      </dgm:t>
    </dgm:pt>
    <dgm:pt modelId="{08FCD135-FDDE-4A59-86EB-A26F3EE67529}" type="pres">
      <dgm:prSet presAssocID="{58CBF867-DCBF-4D0E-87A6-1A4472F59412}" presName="comp4" presStyleCnt="0"/>
      <dgm:spPr/>
    </dgm:pt>
    <dgm:pt modelId="{D890DB24-FDDC-431F-A79B-2618E16A955D}" type="pres">
      <dgm:prSet presAssocID="{58CBF867-DCBF-4D0E-87A6-1A4472F59412}" presName="circle4" presStyleLbl="node1" presStyleIdx="3" presStyleCnt="4"/>
      <dgm:spPr/>
      <dgm:t>
        <a:bodyPr/>
        <a:lstStyle/>
        <a:p>
          <a:endParaRPr lang="zh-TW" altLang="en-US"/>
        </a:p>
      </dgm:t>
    </dgm:pt>
    <dgm:pt modelId="{F8C08AEE-A0B8-4ABE-91AE-D0712908EADE}" type="pres">
      <dgm:prSet presAssocID="{58CBF867-DCBF-4D0E-87A6-1A4472F59412}" presName="c4text" presStyleLbl="node1" presStyleIdx="3" presStyleCnt="4">
        <dgm:presLayoutVars>
          <dgm:bulletEnabled val="1"/>
        </dgm:presLayoutVars>
      </dgm:prSet>
      <dgm:spPr/>
      <dgm:t>
        <a:bodyPr/>
        <a:lstStyle/>
        <a:p>
          <a:endParaRPr lang="zh-TW" altLang="en-US"/>
        </a:p>
      </dgm:t>
    </dgm:pt>
  </dgm:ptLst>
  <dgm:cxnLst>
    <dgm:cxn modelId="{6D6FFFAA-A312-4EEA-9FDE-EF492B652880}" srcId="{58CBF867-DCBF-4D0E-87A6-1A4472F59412}" destId="{D7780048-8FC7-4869-BDC3-4A861D6414FB}" srcOrd="3" destOrd="0" parTransId="{F42A85D1-B1BE-4968-A8C0-27B62554D1A0}" sibTransId="{F2B17192-A18A-4344-9A2B-CEAE03810D93}"/>
    <dgm:cxn modelId="{D6F08F35-FBCC-4D03-8FC5-CC51C8998A24}" srcId="{58CBF867-DCBF-4D0E-87A6-1A4472F59412}" destId="{D348C0C7-F240-4A81-BCDD-7D6CC106569C}" srcOrd="2" destOrd="0" parTransId="{B658DD8A-A47E-44F2-82B1-8739CA4AE40A}" sibTransId="{8E314152-BD0C-4D79-B521-ECEA7ED7CA65}"/>
    <dgm:cxn modelId="{CB3E058A-DFDF-49EF-9BD0-AD286FA565AF}" srcId="{58CBF867-DCBF-4D0E-87A6-1A4472F59412}" destId="{C01FEF96-CEA3-4C50-AFAA-0394B86A658A}" srcOrd="0" destOrd="0" parTransId="{294C34B7-C01E-425C-AD80-BC550C38ADC4}" sibTransId="{DE7D9C84-0B2C-41A3-B4A8-695DE382DE61}"/>
    <dgm:cxn modelId="{6BE7BF09-24FB-4648-AD4E-EA4672020DBE}" type="presOf" srcId="{D7780048-8FC7-4869-BDC3-4A861D6414FB}" destId="{D890DB24-FDDC-431F-A79B-2618E16A955D}" srcOrd="0" destOrd="0" presId="urn:microsoft.com/office/officeart/2005/8/layout/venn2"/>
    <dgm:cxn modelId="{A9F2C0D4-54D5-4EEE-B64C-9446EDB23176}" type="presOf" srcId="{58CBF867-DCBF-4D0E-87A6-1A4472F59412}" destId="{64BC2DBA-3509-4071-A960-70844236FC79}" srcOrd="0" destOrd="0" presId="urn:microsoft.com/office/officeart/2005/8/layout/venn2"/>
    <dgm:cxn modelId="{7E6FB972-C789-45CA-B795-4150E7F72203}" type="presOf" srcId="{D348C0C7-F240-4A81-BCDD-7D6CC106569C}" destId="{37BCD25D-9D5D-4025-AA73-CE2EBCE6216B}" srcOrd="1" destOrd="0" presId="urn:microsoft.com/office/officeart/2005/8/layout/venn2"/>
    <dgm:cxn modelId="{C0B9AF43-0B3B-408D-9758-C277BAC66A91}" type="presOf" srcId="{AC705F68-044A-4007-BA2A-CD67B06A1BA2}" destId="{288B3809-4FD4-4BFC-AF09-22CF2A522BB7}" srcOrd="1" destOrd="0" presId="urn:microsoft.com/office/officeart/2005/8/layout/venn2"/>
    <dgm:cxn modelId="{591F29F8-1290-4D7D-850C-84C00C32E2CD}" type="presOf" srcId="{D7780048-8FC7-4869-BDC3-4A861D6414FB}" destId="{F8C08AEE-A0B8-4ABE-91AE-D0712908EADE}" srcOrd="1" destOrd="0" presId="urn:microsoft.com/office/officeart/2005/8/layout/venn2"/>
    <dgm:cxn modelId="{BAFEA498-7DD2-4CB7-B23D-F0AE5CD8B445}" type="presOf" srcId="{AC705F68-044A-4007-BA2A-CD67B06A1BA2}" destId="{E04A38BF-F406-47E5-A99B-95EF62E5AD4D}" srcOrd="0" destOrd="0" presId="urn:microsoft.com/office/officeart/2005/8/layout/venn2"/>
    <dgm:cxn modelId="{91AB906F-5C2B-4641-8563-517BEE6E7C98}" srcId="{58CBF867-DCBF-4D0E-87A6-1A4472F59412}" destId="{AC705F68-044A-4007-BA2A-CD67B06A1BA2}" srcOrd="1" destOrd="0" parTransId="{25F441C1-6934-4782-A53F-979DE8098ADA}" sibTransId="{3C495478-0FE5-4D6F-8E02-F35013053D25}"/>
    <dgm:cxn modelId="{69AD7650-AED7-4E42-BF7B-27ABA59E3488}" type="presOf" srcId="{C01FEF96-CEA3-4C50-AFAA-0394B86A658A}" destId="{9BFBB68D-5F27-478F-B91B-43D58859512C}" srcOrd="0" destOrd="0" presId="urn:microsoft.com/office/officeart/2005/8/layout/venn2"/>
    <dgm:cxn modelId="{B3B19925-B0E0-4CD6-A764-484EC462397E}" type="presOf" srcId="{D348C0C7-F240-4A81-BCDD-7D6CC106569C}" destId="{D5435322-1983-4916-9BC6-0659521BC978}" srcOrd="0" destOrd="0" presId="urn:microsoft.com/office/officeart/2005/8/layout/venn2"/>
    <dgm:cxn modelId="{F94DB00D-BBBD-4B35-BB6F-468CABBFB647}" type="presOf" srcId="{C01FEF96-CEA3-4C50-AFAA-0394B86A658A}" destId="{8C9AFB50-19E5-43E3-9BA7-08341E1D788F}" srcOrd="1" destOrd="0" presId="urn:microsoft.com/office/officeart/2005/8/layout/venn2"/>
    <dgm:cxn modelId="{37DA51E3-E8C5-42CF-A859-9D083945FAE2}" type="presParOf" srcId="{64BC2DBA-3509-4071-A960-70844236FC79}" destId="{0F18E3D4-1A36-449E-81F0-45431CF623F3}" srcOrd="0" destOrd="0" presId="urn:microsoft.com/office/officeart/2005/8/layout/venn2"/>
    <dgm:cxn modelId="{EF4BDB86-DAB7-4DD0-B996-3B5AA8C9457E}" type="presParOf" srcId="{0F18E3D4-1A36-449E-81F0-45431CF623F3}" destId="{9BFBB68D-5F27-478F-B91B-43D58859512C}" srcOrd="0" destOrd="0" presId="urn:microsoft.com/office/officeart/2005/8/layout/venn2"/>
    <dgm:cxn modelId="{2558F45B-124A-4C24-BBE7-6FB1F3875228}" type="presParOf" srcId="{0F18E3D4-1A36-449E-81F0-45431CF623F3}" destId="{8C9AFB50-19E5-43E3-9BA7-08341E1D788F}" srcOrd="1" destOrd="0" presId="urn:microsoft.com/office/officeart/2005/8/layout/venn2"/>
    <dgm:cxn modelId="{34CE19E6-D172-4ECC-8BCA-C5BEF921C227}" type="presParOf" srcId="{64BC2DBA-3509-4071-A960-70844236FC79}" destId="{361A36EE-7C04-4CFF-BFB7-E502A8E5062A}" srcOrd="1" destOrd="0" presId="urn:microsoft.com/office/officeart/2005/8/layout/venn2"/>
    <dgm:cxn modelId="{A184244D-448F-407F-9BE7-69938688164E}" type="presParOf" srcId="{361A36EE-7C04-4CFF-BFB7-E502A8E5062A}" destId="{E04A38BF-F406-47E5-A99B-95EF62E5AD4D}" srcOrd="0" destOrd="0" presId="urn:microsoft.com/office/officeart/2005/8/layout/venn2"/>
    <dgm:cxn modelId="{F7D37727-FAB8-43E7-A950-47A5BE69A991}" type="presParOf" srcId="{361A36EE-7C04-4CFF-BFB7-E502A8E5062A}" destId="{288B3809-4FD4-4BFC-AF09-22CF2A522BB7}" srcOrd="1" destOrd="0" presId="urn:microsoft.com/office/officeart/2005/8/layout/venn2"/>
    <dgm:cxn modelId="{5025B399-D064-456C-BF2D-4E09DED16768}" type="presParOf" srcId="{64BC2DBA-3509-4071-A960-70844236FC79}" destId="{D543A092-2EA9-4173-8906-6C0D6E151B87}" srcOrd="2" destOrd="0" presId="urn:microsoft.com/office/officeart/2005/8/layout/venn2"/>
    <dgm:cxn modelId="{9AEDBF3E-AD7F-436D-8914-677EE4883876}" type="presParOf" srcId="{D543A092-2EA9-4173-8906-6C0D6E151B87}" destId="{D5435322-1983-4916-9BC6-0659521BC978}" srcOrd="0" destOrd="0" presId="urn:microsoft.com/office/officeart/2005/8/layout/venn2"/>
    <dgm:cxn modelId="{8A1B635B-DC09-4FE5-88AD-71612D0435BF}" type="presParOf" srcId="{D543A092-2EA9-4173-8906-6C0D6E151B87}" destId="{37BCD25D-9D5D-4025-AA73-CE2EBCE6216B}" srcOrd="1" destOrd="0" presId="urn:microsoft.com/office/officeart/2005/8/layout/venn2"/>
    <dgm:cxn modelId="{56B2D350-64C6-429B-81DF-D80B45D4E068}" type="presParOf" srcId="{64BC2DBA-3509-4071-A960-70844236FC79}" destId="{08FCD135-FDDE-4A59-86EB-A26F3EE67529}" srcOrd="3" destOrd="0" presId="urn:microsoft.com/office/officeart/2005/8/layout/venn2"/>
    <dgm:cxn modelId="{641797EA-BBE0-40E8-8B9B-5F97A22CD25E}" type="presParOf" srcId="{08FCD135-FDDE-4A59-86EB-A26F3EE67529}" destId="{D890DB24-FDDC-431F-A79B-2618E16A955D}" srcOrd="0" destOrd="0" presId="urn:microsoft.com/office/officeart/2005/8/layout/venn2"/>
    <dgm:cxn modelId="{2514005E-CF9A-4D2E-A77A-849DA9FDD666}" type="presParOf" srcId="{08FCD135-FDDE-4A59-86EB-A26F3EE67529}" destId="{F8C08AEE-A0B8-4ABE-91AE-D0712908EADE}" srcOrd="1" destOrd="0" presId="urn:microsoft.com/office/officeart/2005/8/layout/venn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B240551-2232-4352-8559-ACE06DC58FF4}">
      <dsp:nvSpPr>
        <dsp:cNvPr id="0" name=""/>
        <dsp:cNvSpPr/>
      </dsp:nvSpPr>
      <dsp:spPr>
        <a:xfrm>
          <a:off x="2716142" y="0"/>
          <a:ext cx="2261638" cy="1237343"/>
        </a:xfrm>
        <a:prstGeom prst="trapezoid">
          <a:avLst>
            <a:gd name="adj" fmla="val 95870"/>
          </a:avLst>
        </a:prstGeom>
        <a:solidFill>
          <a:schemeClr val="accent5">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ts val="0"/>
            </a:spcAft>
          </a:pPr>
          <a:endParaRPr lang="en-US" altLang="zh-TW" sz="2400" b="1" kern="1200" dirty="0" smtClean="0">
            <a:solidFill>
              <a:srgbClr val="002060"/>
            </a:solidFill>
            <a:latin typeface="微軟正黑體" panose="020B0604030504040204" pitchFamily="34" charset="-120"/>
            <a:ea typeface="微軟正黑體" panose="020B0604030504040204" pitchFamily="34" charset="-120"/>
          </a:endParaRPr>
        </a:p>
        <a:p>
          <a:pPr lvl="0" algn="ctr" defTabSz="1066800">
            <a:lnSpc>
              <a:spcPct val="90000"/>
            </a:lnSpc>
            <a:spcBef>
              <a:spcPct val="0"/>
            </a:spcBef>
            <a:spcAft>
              <a:spcPts val="0"/>
            </a:spcAft>
          </a:pPr>
          <a:r>
            <a:rPr lang="zh-TW" altLang="en-US" sz="2000" b="1" kern="1200" dirty="0" smtClean="0">
              <a:solidFill>
                <a:srgbClr val="002060"/>
              </a:solidFill>
              <a:latin typeface="微軟正黑體" panose="020B0604030504040204" pitchFamily="34" charset="-120"/>
              <a:ea typeface="微軟正黑體" panose="020B0604030504040204" pitchFamily="34" charset="-120"/>
            </a:rPr>
            <a:t>資安菁英</a:t>
          </a:r>
          <a:r>
            <a:rPr lang="en-US" altLang="zh-TW" sz="2000" b="1" kern="1200" dirty="0" smtClean="0">
              <a:solidFill>
                <a:srgbClr val="002060"/>
              </a:solidFill>
              <a:latin typeface="微軟正黑體" panose="020B0604030504040204" pitchFamily="34" charset="-120"/>
              <a:ea typeface="微軟正黑體" panose="020B0604030504040204" pitchFamily="34" charset="-120"/>
            </a:rPr>
            <a:t/>
          </a:r>
          <a:br>
            <a:rPr lang="en-US" altLang="zh-TW" sz="2000" b="1" kern="1200" dirty="0" smtClean="0">
              <a:solidFill>
                <a:srgbClr val="002060"/>
              </a:solidFill>
              <a:latin typeface="微軟正黑體" panose="020B0604030504040204" pitchFamily="34" charset="-120"/>
              <a:ea typeface="微軟正黑體" panose="020B0604030504040204" pitchFamily="34" charset="-120"/>
            </a:rPr>
          </a:br>
          <a:r>
            <a:rPr lang="zh-TW" altLang="en-US" sz="2000" b="1" kern="1200" dirty="0" smtClean="0">
              <a:solidFill>
                <a:srgbClr val="002060"/>
              </a:solidFill>
              <a:latin typeface="微軟正黑體" panose="020B0604030504040204" pitchFamily="34" charset="-120"/>
              <a:ea typeface="微軟正黑體" panose="020B0604030504040204" pitchFamily="34" charset="-120"/>
            </a:rPr>
            <a:t>的培訓</a:t>
          </a:r>
          <a:endParaRPr lang="zh-TW" altLang="en-US" sz="2000" b="1" kern="1200" dirty="0">
            <a:solidFill>
              <a:srgbClr val="002060"/>
            </a:solidFill>
            <a:latin typeface="微軟正黑體" panose="020B0604030504040204" pitchFamily="34" charset="-120"/>
            <a:ea typeface="微軟正黑體" panose="020B0604030504040204" pitchFamily="34" charset="-120"/>
          </a:endParaRPr>
        </a:p>
      </dsp:txBody>
      <dsp:txXfrm>
        <a:off x="2716142" y="0"/>
        <a:ext cx="2261638" cy="1237343"/>
      </dsp:txXfrm>
    </dsp:sp>
    <dsp:sp modelId="{A9D801B1-C037-4229-8959-1B067C2F19B7}">
      <dsp:nvSpPr>
        <dsp:cNvPr id="0" name=""/>
        <dsp:cNvSpPr/>
      </dsp:nvSpPr>
      <dsp:spPr>
        <a:xfrm>
          <a:off x="1722189" y="1249047"/>
          <a:ext cx="4249544" cy="978963"/>
        </a:xfrm>
        <a:prstGeom prst="trapezoid">
          <a:avLst>
            <a:gd name="adj" fmla="val 95870"/>
          </a:avLst>
        </a:prstGeom>
        <a:solidFill>
          <a:schemeClr val="accent5">
            <a:hueOff val="-3311292"/>
            <a:satOff val="13270"/>
            <a:lumOff val="2876"/>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ts val="0"/>
            </a:spcAft>
          </a:pPr>
          <a:r>
            <a:rPr lang="zh-TW" altLang="en-US" sz="2000" b="1" kern="1200" dirty="0" smtClean="0">
              <a:solidFill>
                <a:srgbClr val="002060"/>
              </a:solidFill>
              <a:latin typeface="微軟正黑體" panose="020B0604030504040204" pitchFamily="34" charset="-120"/>
              <a:ea typeface="微軟正黑體" panose="020B0604030504040204" pitchFamily="34" charset="-120"/>
            </a:rPr>
            <a:t>目標導向的</a:t>
          </a:r>
          <a:r>
            <a:rPr lang="en-US" altLang="zh-TW" sz="2000" b="1" kern="1200" dirty="0" smtClean="0">
              <a:solidFill>
                <a:srgbClr val="002060"/>
              </a:solidFill>
              <a:latin typeface="微軟正黑體" panose="020B0604030504040204" pitchFamily="34" charset="-120"/>
              <a:ea typeface="微軟正黑體" panose="020B0604030504040204" pitchFamily="34" charset="-120"/>
            </a:rPr>
            <a:t/>
          </a:r>
          <a:br>
            <a:rPr lang="en-US" altLang="zh-TW" sz="2000" b="1" kern="1200" dirty="0" smtClean="0">
              <a:solidFill>
                <a:srgbClr val="002060"/>
              </a:solidFill>
              <a:latin typeface="微軟正黑體" panose="020B0604030504040204" pitchFamily="34" charset="-120"/>
              <a:ea typeface="微軟正黑體" panose="020B0604030504040204" pitchFamily="34" charset="-120"/>
            </a:rPr>
          </a:br>
          <a:r>
            <a:rPr lang="zh-TW" altLang="en-US" sz="2000" b="1" kern="1200" dirty="0" smtClean="0">
              <a:solidFill>
                <a:srgbClr val="002060"/>
              </a:solidFill>
              <a:latin typeface="微軟正黑體" panose="020B0604030504040204" pitchFamily="34" charset="-120"/>
              <a:ea typeface="微軟正黑體" panose="020B0604030504040204" pitchFamily="34" charset="-120"/>
            </a:rPr>
            <a:t>菁英教育</a:t>
          </a:r>
          <a:endParaRPr lang="zh-TW" altLang="en-US" sz="2000" b="1" kern="1200" dirty="0">
            <a:solidFill>
              <a:srgbClr val="002060"/>
            </a:solidFill>
            <a:latin typeface="微軟正黑體" panose="020B0604030504040204" pitchFamily="34" charset="-120"/>
            <a:ea typeface="微軟正黑體" panose="020B0604030504040204" pitchFamily="34" charset="-120"/>
          </a:endParaRPr>
        </a:p>
      </dsp:txBody>
      <dsp:txXfrm>
        <a:off x="2465859" y="1249047"/>
        <a:ext cx="2762203" cy="978963"/>
      </dsp:txXfrm>
    </dsp:sp>
    <dsp:sp modelId="{A90C9674-6A4E-4497-A972-96D5E6C2464E}">
      <dsp:nvSpPr>
        <dsp:cNvPr id="0" name=""/>
        <dsp:cNvSpPr/>
      </dsp:nvSpPr>
      <dsp:spPr>
        <a:xfrm>
          <a:off x="779480" y="2216307"/>
          <a:ext cx="6134962" cy="983320"/>
        </a:xfrm>
        <a:prstGeom prst="trapezoid">
          <a:avLst>
            <a:gd name="adj" fmla="val 95870"/>
          </a:avLst>
        </a:prstGeom>
        <a:solidFill>
          <a:schemeClr val="tx1">
            <a:lumMod val="65000"/>
            <a:lumOff val="35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ts val="0"/>
            </a:spcAft>
          </a:pPr>
          <a:r>
            <a:rPr lang="zh-TW" altLang="en-US" sz="2000" b="1" kern="1200" dirty="0" smtClean="0">
              <a:solidFill>
                <a:schemeClr val="bg1"/>
              </a:solidFill>
              <a:latin typeface="微軟正黑體" panose="020B0604030504040204" pitchFamily="34" charset="-120"/>
              <a:ea typeface="微軟正黑體" panose="020B0604030504040204" pitchFamily="34" charset="-120"/>
            </a:rPr>
            <a:t>資安融入資通訊學門教育</a:t>
          </a:r>
          <a:endParaRPr lang="en-US" altLang="zh-TW" sz="2000" b="1" kern="1200" dirty="0" smtClean="0">
            <a:solidFill>
              <a:schemeClr val="bg1"/>
            </a:solidFill>
            <a:latin typeface="微軟正黑體" panose="020B0604030504040204" pitchFamily="34" charset="-120"/>
            <a:ea typeface="微軟正黑體" panose="020B0604030504040204" pitchFamily="34" charset="-120"/>
          </a:endParaRPr>
        </a:p>
        <a:p>
          <a:pPr lvl="0" algn="ctr" defTabSz="889000">
            <a:lnSpc>
              <a:spcPct val="90000"/>
            </a:lnSpc>
            <a:spcBef>
              <a:spcPct val="0"/>
            </a:spcBef>
            <a:spcAft>
              <a:spcPts val="0"/>
            </a:spcAft>
          </a:pPr>
          <a:r>
            <a:rPr lang="zh-TW" altLang="en-US" sz="2000" b="1" kern="1200" dirty="0" smtClean="0">
              <a:solidFill>
                <a:schemeClr val="bg1"/>
              </a:solidFill>
              <a:latin typeface="微軟正黑體" panose="020B0604030504040204" pitchFamily="34" charset="-120"/>
              <a:ea typeface="微軟正黑體" panose="020B0604030504040204" pitchFamily="34" charset="-120"/>
            </a:rPr>
            <a:t>（持續辦理並強化）</a:t>
          </a:r>
          <a:endParaRPr lang="zh-TW" altLang="en-US" sz="2000" b="1" kern="1200" dirty="0">
            <a:solidFill>
              <a:schemeClr val="bg1"/>
            </a:solidFill>
            <a:latin typeface="微軟正黑體" panose="020B0604030504040204" pitchFamily="34" charset="-120"/>
            <a:ea typeface="微軟正黑體" panose="020B0604030504040204" pitchFamily="34" charset="-120"/>
          </a:endParaRPr>
        </a:p>
      </dsp:txBody>
      <dsp:txXfrm>
        <a:off x="1853098" y="2216307"/>
        <a:ext cx="3987725" cy="983320"/>
      </dsp:txXfrm>
    </dsp:sp>
    <dsp:sp modelId="{5E774DD1-61EE-42AF-BD1B-EC298EBB5D5E}">
      <dsp:nvSpPr>
        <dsp:cNvPr id="0" name=""/>
        <dsp:cNvSpPr/>
      </dsp:nvSpPr>
      <dsp:spPr>
        <a:xfrm>
          <a:off x="0" y="3199627"/>
          <a:ext cx="7693923" cy="813060"/>
        </a:xfrm>
        <a:prstGeom prst="trapezoid">
          <a:avLst>
            <a:gd name="adj" fmla="val 95870"/>
          </a:avLst>
        </a:prstGeom>
        <a:solidFill>
          <a:schemeClr val="tx1">
            <a:lumMod val="50000"/>
            <a:lumOff val="5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ts val="0"/>
            </a:spcAft>
          </a:pPr>
          <a:r>
            <a:rPr lang="zh-TW" altLang="en-US" sz="2000" b="1" kern="1200" dirty="0" smtClean="0">
              <a:solidFill>
                <a:schemeClr val="bg1"/>
              </a:solidFill>
              <a:latin typeface="微軟正黑體" panose="020B0604030504040204" pitchFamily="34" charset="-120"/>
              <a:ea typeface="微軟正黑體" panose="020B0604030504040204" pitchFamily="34" charset="-120"/>
            </a:rPr>
            <a:t>向下扎根的資安認知教育</a:t>
          </a:r>
          <a:endParaRPr lang="en-US" altLang="zh-TW" sz="2000" b="1" kern="1200" dirty="0" smtClean="0">
            <a:solidFill>
              <a:schemeClr val="bg1"/>
            </a:solidFill>
            <a:latin typeface="微軟正黑體" panose="020B0604030504040204" pitchFamily="34" charset="-120"/>
            <a:ea typeface="微軟正黑體" panose="020B0604030504040204" pitchFamily="34" charset="-120"/>
          </a:endParaRPr>
        </a:p>
        <a:p>
          <a:pPr lvl="0" algn="ctr" defTabSz="889000">
            <a:lnSpc>
              <a:spcPct val="90000"/>
            </a:lnSpc>
            <a:spcBef>
              <a:spcPct val="0"/>
            </a:spcBef>
            <a:spcAft>
              <a:spcPct val="35000"/>
            </a:spcAft>
          </a:pPr>
          <a:r>
            <a:rPr lang="zh-TW" altLang="en-US" sz="2000" b="1" kern="1200" dirty="0" smtClean="0">
              <a:solidFill>
                <a:schemeClr val="bg1"/>
              </a:solidFill>
              <a:latin typeface="微軟正黑體" panose="020B0604030504040204" pitchFamily="34" charset="-120"/>
              <a:ea typeface="微軟正黑體" panose="020B0604030504040204" pitchFamily="34" charset="-120"/>
            </a:rPr>
            <a:t>（持續</a:t>
          </a:r>
          <a:r>
            <a:rPr lang="zh-TW" altLang="en-US" sz="1800" b="1" kern="1200" dirty="0" smtClean="0">
              <a:solidFill>
                <a:schemeClr val="bg1"/>
              </a:solidFill>
              <a:latin typeface="微軟正黑體" panose="020B0604030504040204" pitchFamily="34" charset="-120"/>
              <a:ea typeface="微軟正黑體" panose="020B0604030504040204" pitchFamily="34" charset="-120"/>
            </a:rPr>
            <a:t>辦理</a:t>
          </a:r>
          <a:r>
            <a:rPr lang="zh-TW" altLang="en-US" sz="2400" b="1" kern="1200" dirty="0" smtClean="0">
              <a:solidFill>
                <a:schemeClr val="bg1"/>
              </a:solidFill>
              <a:latin typeface="微軟正黑體" panose="020B0604030504040204" pitchFamily="34" charset="-120"/>
              <a:ea typeface="微軟正黑體" panose="020B0604030504040204" pitchFamily="34" charset="-120"/>
            </a:rPr>
            <a:t>）</a:t>
          </a:r>
          <a:endParaRPr lang="zh-TW" altLang="en-US" sz="2400" b="1" kern="1200" dirty="0">
            <a:solidFill>
              <a:schemeClr val="bg1"/>
            </a:solidFill>
            <a:latin typeface="微軟正黑體" panose="020B0604030504040204" pitchFamily="34" charset="-120"/>
            <a:ea typeface="微軟正黑體" panose="020B0604030504040204" pitchFamily="34" charset="-120"/>
          </a:endParaRPr>
        </a:p>
      </dsp:txBody>
      <dsp:txXfrm>
        <a:off x="1346436" y="3199627"/>
        <a:ext cx="5001049" cy="81306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4B2E316-492C-4B69-A832-75268E127F46}">
      <dsp:nvSpPr>
        <dsp:cNvPr id="0" name=""/>
        <dsp:cNvSpPr/>
      </dsp:nvSpPr>
      <dsp:spPr>
        <a:xfrm>
          <a:off x="6874" y="0"/>
          <a:ext cx="1200965" cy="1240025"/>
        </a:xfrm>
        <a:prstGeom prst="roundRect">
          <a:avLst>
            <a:gd name="adj" fmla="val 5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vert" wrap="square" lIns="0" tIns="54864" rIns="71120" bIns="0" numCol="1" spcCol="1270" anchor="t" anchorCtr="0">
          <a:noAutofit/>
        </a:bodyPr>
        <a:lstStyle/>
        <a:p>
          <a:pPr lvl="0" algn="r" defTabSz="711200">
            <a:lnSpc>
              <a:spcPct val="90000"/>
            </a:lnSpc>
            <a:spcBef>
              <a:spcPct val="0"/>
            </a:spcBef>
            <a:spcAft>
              <a:spcPct val="35000"/>
            </a:spcAft>
          </a:pPr>
          <a:r>
            <a:rPr lang="zh-TW" altLang="en-US" sz="1600" kern="1200" dirty="0" smtClean="0">
              <a:latin typeface="標楷體" panose="03000509000000000000" pitchFamily="65" charset="-120"/>
              <a:ea typeface="標楷體" panose="03000509000000000000" pitchFamily="65" charset="-120"/>
            </a:rPr>
            <a:t>教育部</a:t>
          </a:r>
          <a:endParaRPr lang="zh-TW" altLang="en-US" sz="1600" kern="1200" dirty="0">
            <a:latin typeface="標楷體" panose="03000509000000000000" pitchFamily="65" charset="-120"/>
            <a:ea typeface="標楷體" panose="03000509000000000000" pitchFamily="65" charset="-120"/>
          </a:endParaRPr>
        </a:p>
      </dsp:txBody>
      <dsp:txXfrm rot="16200000">
        <a:off x="-381439" y="388313"/>
        <a:ext cx="1016820" cy="240193"/>
      </dsp:txXfrm>
    </dsp:sp>
    <dsp:sp modelId="{AF7F2EB9-A629-44E6-80DB-26D640F9295F}">
      <dsp:nvSpPr>
        <dsp:cNvPr id="0" name=""/>
        <dsp:cNvSpPr/>
      </dsp:nvSpPr>
      <dsp:spPr>
        <a:xfrm>
          <a:off x="247067" y="0"/>
          <a:ext cx="894718" cy="124002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lvl="0" algn="ctr" defTabSz="1600200">
            <a:lnSpc>
              <a:spcPct val="90000"/>
            </a:lnSpc>
            <a:spcBef>
              <a:spcPct val="0"/>
            </a:spcBef>
            <a:spcAft>
              <a:spcPct val="35000"/>
            </a:spcAft>
          </a:pPr>
          <a:r>
            <a:rPr lang="zh-TW" altLang="en-US" sz="3600" kern="1200" dirty="0" smtClean="0">
              <a:latin typeface="標楷體" panose="03000509000000000000" pitchFamily="65" charset="-120"/>
              <a:ea typeface="標楷體" panose="03000509000000000000" pitchFamily="65" charset="-120"/>
            </a:rPr>
            <a:t>課程</a:t>
          </a:r>
          <a:endParaRPr lang="zh-TW" altLang="en-US" sz="3600" kern="1200" dirty="0">
            <a:latin typeface="標楷體" panose="03000509000000000000" pitchFamily="65" charset="-120"/>
            <a:ea typeface="標楷體" panose="03000509000000000000" pitchFamily="65" charset="-120"/>
          </a:endParaRPr>
        </a:p>
      </dsp:txBody>
      <dsp:txXfrm>
        <a:off x="247067" y="0"/>
        <a:ext cx="894718" cy="1240025"/>
      </dsp:txXfrm>
    </dsp:sp>
    <dsp:sp modelId="{F11568B2-795C-4B7C-9D4E-74BAB2C31BB6}">
      <dsp:nvSpPr>
        <dsp:cNvPr id="0" name=""/>
        <dsp:cNvSpPr/>
      </dsp:nvSpPr>
      <dsp:spPr>
        <a:xfrm>
          <a:off x="1249873" y="0"/>
          <a:ext cx="1200965" cy="1240025"/>
        </a:xfrm>
        <a:prstGeom prst="roundRect">
          <a:avLst>
            <a:gd name="adj" fmla="val 5000"/>
          </a:avLst>
        </a:prstGeom>
        <a:solidFill>
          <a:schemeClr val="accent2">
            <a:hueOff val="1170380"/>
            <a:satOff val="-1460"/>
            <a:lumOff val="3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vert" wrap="square" lIns="0" tIns="41148" rIns="53340" bIns="0" numCol="1" spcCol="1270" anchor="t" anchorCtr="0">
          <a:noAutofit/>
        </a:bodyPr>
        <a:lstStyle/>
        <a:p>
          <a:pPr lvl="0" algn="r" defTabSz="533400">
            <a:lnSpc>
              <a:spcPct val="90000"/>
            </a:lnSpc>
            <a:spcBef>
              <a:spcPct val="0"/>
            </a:spcBef>
            <a:spcAft>
              <a:spcPct val="35000"/>
            </a:spcAft>
          </a:pPr>
          <a:r>
            <a:rPr lang="zh-TW" altLang="en-US" sz="1200" kern="1200" dirty="0" smtClean="0">
              <a:latin typeface="標楷體" panose="03000509000000000000" pitchFamily="65" charset="-120"/>
              <a:ea typeface="標楷體" panose="03000509000000000000" pitchFamily="65" charset="-120"/>
            </a:rPr>
            <a:t>科技部</a:t>
          </a:r>
          <a:endParaRPr lang="en-US" altLang="zh-TW" sz="1200" kern="1200" dirty="0" smtClean="0">
            <a:latin typeface="標楷體" panose="03000509000000000000" pitchFamily="65" charset="-120"/>
            <a:ea typeface="標楷體" panose="03000509000000000000" pitchFamily="65" charset="-120"/>
          </a:endParaRPr>
        </a:p>
        <a:p>
          <a:pPr lvl="0" algn="r" defTabSz="533400">
            <a:lnSpc>
              <a:spcPct val="90000"/>
            </a:lnSpc>
            <a:spcBef>
              <a:spcPct val="0"/>
            </a:spcBef>
            <a:spcAft>
              <a:spcPct val="35000"/>
            </a:spcAft>
          </a:pPr>
          <a:r>
            <a:rPr lang="zh-TW" altLang="en-US" sz="1200" kern="1200" dirty="0" smtClean="0">
              <a:latin typeface="標楷體" panose="03000509000000000000" pitchFamily="65" charset="-120"/>
              <a:ea typeface="標楷體" panose="03000509000000000000" pitchFamily="65" charset="-120"/>
            </a:rPr>
            <a:t>資安辦</a:t>
          </a:r>
          <a:endParaRPr lang="zh-TW" altLang="en-US" sz="1200" kern="1200" dirty="0">
            <a:latin typeface="標楷體" panose="03000509000000000000" pitchFamily="65" charset="-120"/>
            <a:ea typeface="標楷體" panose="03000509000000000000" pitchFamily="65" charset="-120"/>
          </a:endParaRPr>
        </a:p>
      </dsp:txBody>
      <dsp:txXfrm rot="16200000">
        <a:off x="861559" y="388313"/>
        <a:ext cx="1016820" cy="240193"/>
      </dsp:txXfrm>
    </dsp:sp>
    <dsp:sp modelId="{CED4125A-A2D0-4464-B971-160820031CA9}">
      <dsp:nvSpPr>
        <dsp:cNvPr id="0" name=""/>
        <dsp:cNvSpPr/>
      </dsp:nvSpPr>
      <dsp:spPr>
        <a:xfrm rot="5400000">
          <a:off x="1161352" y="972653"/>
          <a:ext cx="182181" cy="180144"/>
        </a:xfrm>
        <a:prstGeom prst="flowChartExtra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5120CF1-EB65-428A-AABF-686EE03A55D0}">
      <dsp:nvSpPr>
        <dsp:cNvPr id="0" name=""/>
        <dsp:cNvSpPr/>
      </dsp:nvSpPr>
      <dsp:spPr>
        <a:xfrm>
          <a:off x="1490066" y="0"/>
          <a:ext cx="894718" cy="124002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lvl="0" algn="ctr" defTabSz="1600200">
            <a:lnSpc>
              <a:spcPct val="90000"/>
            </a:lnSpc>
            <a:spcBef>
              <a:spcPct val="0"/>
            </a:spcBef>
            <a:spcAft>
              <a:spcPct val="35000"/>
            </a:spcAft>
          </a:pPr>
          <a:r>
            <a:rPr lang="zh-TW" altLang="en-US" sz="3600" kern="1200" dirty="0" smtClean="0">
              <a:latin typeface="標楷體" panose="03000509000000000000" pitchFamily="65" charset="-120"/>
              <a:ea typeface="標楷體" panose="03000509000000000000" pitchFamily="65" charset="-120"/>
            </a:rPr>
            <a:t>平臺</a:t>
          </a:r>
          <a:endParaRPr lang="zh-TW" altLang="en-US" sz="3600" kern="1200" dirty="0">
            <a:latin typeface="標楷體" panose="03000509000000000000" pitchFamily="65" charset="-120"/>
            <a:ea typeface="標楷體" panose="03000509000000000000" pitchFamily="65" charset="-120"/>
          </a:endParaRPr>
        </a:p>
      </dsp:txBody>
      <dsp:txXfrm>
        <a:off x="1490066" y="0"/>
        <a:ext cx="894718" cy="1240025"/>
      </dsp:txXfrm>
    </dsp:sp>
    <dsp:sp modelId="{D5CBDA67-170A-4AC8-AA81-C73860AA1164}">
      <dsp:nvSpPr>
        <dsp:cNvPr id="0" name=""/>
        <dsp:cNvSpPr/>
      </dsp:nvSpPr>
      <dsp:spPr>
        <a:xfrm>
          <a:off x="2489437" y="0"/>
          <a:ext cx="1200965" cy="1240025"/>
        </a:xfrm>
        <a:prstGeom prst="roundRect">
          <a:avLst>
            <a:gd name="adj" fmla="val 5000"/>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vert" wrap="square" lIns="0" tIns="41148" rIns="53340" bIns="0" numCol="1" spcCol="1270" anchor="t" anchorCtr="0">
          <a:noAutofit/>
        </a:bodyPr>
        <a:lstStyle/>
        <a:p>
          <a:pPr lvl="0" algn="r" defTabSz="533400">
            <a:lnSpc>
              <a:spcPct val="90000"/>
            </a:lnSpc>
            <a:spcBef>
              <a:spcPct val="0"/>
            </a:spcBef>
            <a:spcAft>
              <a:spcPct val="35000"/>
            </a:spcAft>
          </a:pPr>
          <a:r>
            <a:rPr lang="zh-TW" altLang="en-US" sz="1200" kern="1200" dirty="0" smtClean="0">
              <a:latin typeface="標楷體" panose="03000509000000000000" pitchFamily="65" charset="-120"/>
              <a:ea typeface="標楷體" panose="03000509000000000000" pitchFamily="65" charset="-120"/>
            </a:rPr>
            <a:t>經濟部</a:t>
          </a:r>
          <a:endParaRPr lang="en-US" altLang="zh-TW" sz="1200" kern="1200" dirty="0" smtClean="0">
            <a:latin typeface="標楷體" panose="03000509000000000000" pitchFamily="65" charset="-120"/>
            <a:ea typeface="標楷體" panose="03000509000000000000" pitchFamily="65" charset="-120"/>
          </a:endParaRPr>
        </a:p>
        <a:p>
          <a:pPr lvl="0" algn="r" defTabSz="533400">
            <a:lnSpc>
              <a:spcPct val="90000"/>
            </a:lnSpc>
            <a:spcBef>
              <a:spcPct val="0"/>
            </a:spcBef>
            <a:spcAft>
              <a:spcPct val="35000"/>
            </a:spcAft>
          </a:pPr>
          <a:r>
            <a:rPr lang="zh-TW" altLang="en-US" sz="1200" kern="1200" dirty="0" smtClean="0">
              <a:latin typeface="標楷體" panose="03000509000000000000" pitchFamily="65" charset="-120"/>
              <a:ea typeface="標楷體" panose="03000509000000000000" pitchFamily="65" charset="-120"/>
            </a:rPr>
            <a:t>教育部</a:t>
          </a:r>
          <a:endParaRPr lang="zh-TW" altLang="en-US" sz="1200" kern="1200" dirty="0">
            <a:latin typeface="標楷體" panose="03000509000000000000" pitchFamily="65" charset="-120"/>
            <a:ea typeface="標楷體" panose="03000509000000000000" pitchFamily="65" charset="-120"/>
          </a:endParaRPr>
        </a:p>
      </dsp:txBody>
      <dsp:txXfrm rot="16200000">
        <a:off x="2101123" y="388313"/>
        <a:ext cx="1016820" cy="240193"/>
      </dsp:txXfrm>
    </dsp:sp>
    <dsp:sp modelId="{CD5DEB1A-A28A-44AC-A04A-B338A8DE3BD8}">
      <dsp:nvSpPr>
        <dsp:cNvPr id="0" name=""/>
        <dsp:cNvSpPr/>
      </dsp:nvSpPr>
      <dsp:spPr>
        <a:xfrm rot="5400000">
          <a:off x="2404351" y="972653"/>
          <a:ext cx="182181" cy="180144"/>
        </a:xfrm>
        <a:prstGeom prst="flowChartExtract">
          <a:avLst/>
        </a:prstGeom>
        <a:solidFill>
          <a:schemeClr val="lt1">
            <a:hueOff val="0"/>
            <a:satOff val="0"/>
            <a:lumOff val="0"/>
            <a:alphaOff val="0"/>
          </a:schemeClr>
        </a:solidFill>
        <a:ln w="25400" cap="flat" cmpd="sng" algn="ctr">
          <a:solidFill>
            <a:schemeClr val="accent2">
              <a:hueOff val="1560506"/>
              <a:satOff val="-1946"/>
              <a:lumOff val="458"/>
              <a:alphaOff val="0"/>
            </a:schemeClr>
          </a:solidFill>
          <a:prstDash val="solid"/>
        </a:ln>
        <a:effectLst/>
      </dsp:spPr>
      <dsp:style>
        <a:lnRef idx="2">
          <a:scrgbClr r="0" g="0" b="0"/>
        </a:lnRef>
        <a:fillRef idx="1">
          <a:scrgbClr r="0" g="0" b="0"/>
        </a:fillRef>
        <a:effectRef idx="0">
          <a:scrgbClr r="0" g="0" b="0"/>
        </a:effectRef>
        <a:fontRef idx="minor"/>
      </dsp:style>
    </dsp:sp>
    <dsp:sp modelId="{23E082BD-7CC9-4F5B-AAF4-9A74DBF51F30}">
      <dsp:nvSpPr>
        <dsp:cNvPr id="0" name=""/>
        <dsp:cNvSpPr/>
      </dsp:nvSpPr>
      <dsp:spPr>
        <a:xfrm>
          <a:off x="2729630" y="0"/>
          <a:ext cx="894718" cy="124002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lvl="0" algn="ctr" defTabSz="1600200">
            <a:lnSpc>
              <a:spcPct val="90000"/>
            </a:lnSpc>
            <a:spcBef>
              <a:spcPct val="0"/>
            </a:spcBef>
            <a:spcAft>
              <a:spcPct val="35000"/>
            </a:spcAft>
          </a:pPr>
          <a:r>
            <a:rPr lang="zh-TW" altLang="en-US" sz="3600" kern="1200" dirty="0" smtClean="0">
              <a:latin typeface="標楷體" panose="03000509000000000000" pitchFamily="65" charset="-120"/>
              <a:ea typeface="標楷體" panose="03000509000000000000" pitchFamily="65" charset="-120"/>
            </a:rPr>
            <a:t>競賽</a:t>
          </a:r>
          <a:endParaRPr lang="zh-TW" altLang="en-US" sz="3600" kern="1200" dirty="0">
            <a:latin typeface="標楷體" panose="03000509000000000000" pitchFamily="65" charset="-120"/>
            <a:ea typeface="標楷體" panose="03000509000000000000" pitchFamily="65" charset="-120"/>
          </a:endParaRPr>
        </a:p>
      </dsp:txBody>
      <dsp:txXfrm>
        <a:off x="2729630" y="0"/>
        <a:ext cx="894718" cy="1240025"/>
      </dsp:txXfrm>
    </dsp:sp>
    <dsp:sp modelId="{77414081-C35D-4B60-A714-914DD597542B}">
      <dsp:nvSpPr>
        <dsp:cNvPr id="0" name=""/>
        <dsp:cNvSpPr/>
      </dsp:nvSpPr>
      <dsp:spPr>
        <a:xfrm>
          <a:off x="3732436" y="0"/>
          <a:ext cx="1200965" cy="1240025"/>
        </a:xfrm>
        <a:prstGeom prst="roundRect">
          <a:avLst>
            <a:gd name="adj" fmla="val 5000"/>
          </a:avLst>
        </a:prstGeom>
        <a:solidFill>
          <a:schemeClr val="accent2">
            <a:hueOff val="3511139"/>
            <a:satOff val="-4379"/>
            <a:lumOff val="10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vert" wrap="square" lIns="0" tIns="41148" rIns="53340" bIns="0" numCol="1" spcCol="1270" anchor="t" anchorCtr="0">
          <a:noAutofit/>
        </a:bodyPr>
        <a:lstStyle/>
        <a:p>
          <a:pPr lvl="0" algn="r" defTabSz="533400">
            <a:lnSpc>
              <a:spcPct val="90000"/>
            </a:lnSpc>
            <a:spcBef>
              <a:spcPct val="0"/>
            </a:spcBef>
            <a:spcAft>
              <a:spcPct val="35000"/>
            </a:spcAft>
          </a:pPr>
          <a:r>
            <a:rPr lang="zh-TW" altLang="en-US" sz="1200" kern="1200" dirty="0" smtClean="0">
              <a:latin typeface="標楷體" panose="03000509000000000000" pitchFamily="65" charset="-120"/>
              <a:ea typeface="標楷體" panose="03000509000000000000" pitchFamily="65" charset="-120"/>
            </a:rPr>
            <a:t>教育部</a:t>
          </a:r>
          <a:endParaRPr lang="en-US" altLang="zh-TW" sz="1200" kern="1200" dirty="0" smtClean="0">
            <a:latin typeface="標楷體" panose="03000509000000000000" pitchFamily="65" charset="-120"/>
            <a:ea typeface="標楷體" panose="03000509000000000000" pitchFamily="65" charset="-120"/>
          </a:endParaRPr>
        </a:p>
        <a:p>
          <a:pPr lvl="0" algn="r" defTabSz="533400">
            <a:lnSpc>
              <a:spcPct val="90000"/>
            </a:lnSpc>
            <a:spcBef>
              <a:spcPct val="0"/>
            </a:spcBef>
            <a:spcAft>
              <a:spcPct val="35000"/>
            </a:spcAft>
          </a:pPr>
          <a:r>
            <a:rPr lang="zh-TW" altLang="en-US" sz="1200" kern="1200" dirty="0" smtClean="0">
              <a:latin typeface="標楷體" panose="03000509000000000000" pitchFamily="65" charset="-120"/>
              <a:ea typeface="標楷體" panose="03000509000000000000" pitchFamily="65" charset="-120"/>
            </a:rPr>
            <a:t>科技部</a:t>
          </a:r>
          <a:endParaRPr lang="zh-TW" altLang="en-US" sz="1200" kern="1200" dirty="0">
            <a:latin typeface="標楷體" panose="03000509000000000000" pitchFamily="65" charset="-120"/>
            <a:ea typeface="標楷體" panose="03000509000000000000" pitchFamily="65" charset="-120"/>
          </a:endParaRPr>
        </a:p>
      </dsp:txBody>
      <dsp:txXfrm rot="16200000">
        <a:off x="3344122" y="388313"/>
        <a:ext cx="1016820" cy="240193"/>
      </dsp:txXfrm>
    </dsp:sp>
    <dsp:sp modelId="{8E886EF3-C3F6-44B2-9892-1E78EE10F919}">
      <dsp:nvSpPr>
        <dsp:cNvPr id="0" name=""/>
        <dsp:cNvSpPr/>
      </dsp:nvSpPr>
      <dsp:spPr>
        <a:xfrm rot="5400000">
          <a:off x="3647350" y="972653"/>
          <a:ext cx="182181" cy="180144"/>
        </a:xfrm>
        <a:prstGeom prst="flowChartExtract">
          <a:avLst/>
        </a:prstGeom>
        <a:solidFill>
          <a:schemeClr val="lt1">
            <a:hueOff val="0"/>
            <a:satOff val="0"/>
            <a:lumOff val="0"/>
            <a:alphaOff val="0"/>
          </a:schemeClr>
        </a:solidFill>
        <a:ln w="25400" cap="flat" cmpd="sng" algn="ctr">
          <a:solidFill>
            <a:schemeClr val="accent2">
              <a:hueOff val="3121013"/>
              <a:satOff val="-3893"/>
              <a:lumOff val="915"/>
              <a:alphaOff val="0"/>
            </a:schemeClr>
          </a:solidFill>
          <a:prstDash val="solid"/>
        </a:ln>
        <a:effectLst/>
      </dsp:spPr>
      <dsp:style>
        <a:lnRef idx="2">
          <a:scrgbClr r="0" g="0" b="0"/>
        </a:lnRef>
        <a:fillRef idx="1">
          <a:scrgbClr r="0" g="0" b="0"/>
        </a:fillRef>
        <a:effectRef idx="0">
          <a:scrgbClr r="0" g="0" b="0"/>
        </a:effectRef>
        <a:fontRef idx="minor"/>
      </dsp:style>
    </dsp:sp>
    <dsp:sp modelId="{FC38A1B5-92C6-4834-8EF5-1B7ED32F5F3D}">
      <dsp:nvSpPr>
        <dsp:cNvPr id="0" name=""/>
        <dsp:cNvSpPr/>
      </dsp:nvSpPr>
      <dsp:spPr>
        <a:xfrm>
          <a:off x="3972629" y="0"/>
          <a:ext cx="894718" cy="124002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lvl="0" algn="ctr" defTabSz="1600200">
            <a:lnSpc>
              <a:spcPct val="90000"/>
            </a:lnSpc>
            <a:spcBef>
              <a:spcPct val="0"/>
            </a:spcBef>
            <a:spcAft>
              <a:spcPct val="35000"/>
            </a:spcAft>
          </a:pPr>
          <a:r>
            <a:rPr lang="zh-TW" altLang="en-US" sz="3600" kern="1200" dirty="0" smtClean="0">
              <a:latin typeface="標楷體" panose="03000509000000000000" pitchFamily="65" charset="-120"/>
              <a:ea typeface="標楷體" panose="03000509000000000000" pitchFamily="65" charset="-120"/>
            </a:rPr>
            <a:t>實習</a:t>
          </a:r>
          <a:endParaRPr lang="zh-TW" altLang="en-US" sz="3600" kern="1200" dirty="0">
            <a:latin typeface="標楷體" panose="03000509000000000000" pitchFamily="65" charset="-120"/>
            <a:ea typeface="標楷體" panose="03000509000000000000" pitchFamily="65" charset="-120"/>
          </a:endParaRPr>
        </a:p>
      </dsp:txBody>
      <dsp:txXfrm>
        <a:off x="3972629" y="0"/>
        <a:ext cx="894718" cy="1240025"/>
      </dsp:txXfrm>
    </dsp:sp>
    <dsp:sp modelId="{11300C80-7BE4-421D-BE33-561E25F2EB30}">
      <dsp:nvSpPr>
        <dsp:cNvPr id="0" name=""/>
        <dsp:cNvSpPr/>
      </dsp:nvSpPr>
      <dsp:spPr>
        <a:xfrm>
          <a:off x="4978869" y="0"/>
          <a:ext cx="1200965" cy="1240025"/>
        </a:xfrm>
        <a:prstGeom prst="roundRect">
          <a:avLst>
            <a:gd name="adj" fmla="val 5000"/>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vert" wrap="square" lIns="0" tIns="41148" rIns="53340" bIns="0" numCol="1" spcCol="1270" anchor="t" anchorCtr="0">
          <a:noAutofit/>
        </a:bodyPr>
        <a:lstStyle/>
        <a:p>
          <a:pPr lvl="0" algn="r" defTabSz="533400">
            <a:lnSpc>
              <a:spcPct val="90000"/>
            </a:lnSpc>
            <a:spcBef>
              <a:spcPct val="0"/>
            </a:spcBef>
            <a:spcAft>
              <a:spcPct val="35000"/>
            </a:spcAft>
          </a:pPr>
          <a:r>
            <a:rPr lang="zh-TW" altLang="en-US" sz="1200" kern="1200" dirty="0" smtClean="0">
              <a:latin typeface="標楷體" panose="03000509000000000000" pitchFamily="65" charset="-120"/>
              <a:ea typeface="標楷體" panose="03000509000000000000" pitchFamily="65" charset="-120"/>
            </a:rPr>
            <a:t>科技部</a:t>
          </a:r>
          <a:endParaRPr lang="en-US" altLang="zh-TW" sz="1200" kern="1200" dirty="0" smtClean="0">
            <a:latin typeface="標楷體" panose="03000509000000000000" pitchFamily="65" charset="-120"/>
            <a:ea typeface="標楷體" panose="03000509000000000000" pitchFamily="65" charset="-120"/>
          </a:endParaRPr>
        </a:p>
        <a:p>
          <a:pPr lvl="0" algn="r" defTabSz="533400">
            <a:lnSpc>
              <a:spcPct val="90000"/>
            </a:lnSpc>
            <a:spcBef>
              <a:spcPct val="0"/>
            </a:spcBef>
            <a:spcAft>
              <a:spcPct val="35000"/>
            </a:spcAft>
          </a:pPr>
          <a:r>
            <a:rPr lang="zh-TW" altLang="en-US" sz="1200" kern="1200" dirty="0" smtClean="0">
              <a:latin typeface="標楷體" panose="03000509000000000000" pitchFamily="65" charset="-120"/>
              <a:ea typeface="標楷體" panose="03000509000000000000" pitchFamily="65" charset="-120"/>
            </a:rPr>
            <a:t>教育部</a:t>
          </a:r>
          <a:endParaRPr lang="zh-TW" altLang="en-US" sz="1200" kern="1200" dirty="0">
            <a:latin typeface="標楷體" panose="03000509000000000000" pitchFamily="65" charset="-120"/>
            <a:ea typeface="標楷體" panose="03000509000000000000" pitchFamily="65" charset="-120"/>
          </a:endParaRPr>
        </a:p>
      </dsp:txBody>
      <dsp:txXfrm rot="16200000">
        <a:off x="4590556" y="388313"/>
        <a:ext cx="1016820" cy="240193"/>
      </dsp:txXfrm>
    </dsp:sp>
    <dsp:sp modelId="{1D727C24-2130-47F0-9BA3-F84915D3CF85}">
      <dsp:nvSpPr>
        <dsp:cNvPr id="0" name=""/>
        <dsp:cNvSpPr/>
      </dsp:nvSpPr>
      <dsp:spPr>
        <a:xfrm rot="5400000">
          <a:off x="4890349" y="972653"/>
          <a:ext cx="182181" cy="180144"/>
        </a:xfrm>
        <a:prstGeom prst="flowChartExtract">
          <a:avLst/>
        </a:prstGeom>
        <a:solidFill>
          <a:schemeClr val="lt1">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sp>
    <dsp:sp modelId="{AAE42740-3938-4E73-B648-A57E3AA7181D}">
      <dsp:nvSpPr>
        <dsp:cNvPr id="0" name=""/>
        <dsp:cNvSpPr/>
      </dsp:nvSpPr>
      <dsp:spPr>
        <a:xfrm>
          <a:off x="5219062" y="0"/>
          <a:ext cx="894718" cy="1240025"/>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09728" rIns="0" bIns="0" numCol="1" spcCol="1270" anchor="t" anchorCtr="0">
          <a:noAutofit/>
        </a:bodyPr>
        <a:lstStyle/>
        <a:p>
          <a:pPr lvl="0" algn="l" defTabSz="1422400">
            <a:lnSpc>
              <a:spcPct val="90000"/>
            </a:lnSpc>
            <a:spcBef>
              <a:spcPct val="0"/>
            </a:spcBef>
            <a:spcAft>
              <a:spcPct val="35000"/>
            </a:spcAft>
          </a:pPr>
          <a:r>
            <a:rPr lang="zh-TW" altLang="en-US" sz="3200" kern="1200" dirty="0" smtClean="0">
              <a:latin typeface="標楷體" panose="03000509000000000000" pitchFamily="65" charset="-120"/>
              <a:ea typeface="標楷體" panose="03000509000000000000" pitchFamily="65" charset="-120"/>
            </a:rPr>
            <a:t>產學合作</a:t>
          </a:r>
          <a:endParaRPr lang="zh-TW" altLang="en-US" sz="3200" kern="1200" dirty="0">
            <a:latin typeface="標楷體" panose="03000509000000000000" pitchFamily="65" charset="-120"/>
            <a:ea typeface="標楷體" panose="03000509000000000000" pitchFamily="65" charset="-120"/>
          </a:endParaRPr>
        </a:p>
      </dsp:txBody>
      <dsp:txXfrm>
        <a:off x="5219062" y="0"/>
        <a:ext cx="894718" cy="1240025"/>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BFBB68D-5F27-478F-B91B-43D58859512C}">
      <dsp:nvSpPr>
        <dsp:cNvPr id="0" name=""/>
        <dsp:cNvSpPr/>
      </dsp:nvSpPr>
      <dsp:spPr>
        <a:xfrm>
          <a:off x="594804" y="0"/>
          <a:ext cx="2853183" cy="2853183"/>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a:lnSpc>
              <a:spcPct val="90000"/>
            </a:lnSpc>
            <a:spcBef>
              <a:spcPct val="0"/>
            </a:spcBef>
            <a:spcAft>
              <a:spcPct val="35000"/>
            </a:spcAft>
          </a:pPr>
          <a:r>
            <a:rPr lang="zh-TW" altLang="en-US" sz="1200" b="1" kern="1200" smtClean="0">
              <a:effectLst>
                <a:outerShdw blurRad="38100" dist="38100" dir="2700000" algn="tl">
                  <a:srgbClr val="000000">
                    <a:alpha val="43137"/>
                  </a:srgbClr>
                </a:outerShdw>
              </a:effectLst>
            </a:rPr>
            <a:t>全面推動</a:t>
          </a:r>
          <a:endParaRPr lang="zh-TW" altLang="en-US" sz="1200" b="1" kern="1200" dirty="0">
            <a:effectLst>
              <a:outerShdw blurRad="38100" dist="38100" dir="2700000" algn="tl">
                <a:srgbClr val="000000">
                  <a:alpha val="43137"/>
                </a:srgbClr>
              </a:outerShdw>
            </a:effectLst>
          </a:endParaRPr>
        </a:p>
      </dsp:txBody>
      <dsp:txXfrm>
        <a:off x="1622520" y="142659"/>
        <a:ext cx="797750" cy="427977"/>
      </dsp:txXfrm>
    </dsp:sp>
    <dsp:sp modelId="{E04A38BF-F406-47E5-A99B-95EF62E5AD4D}">
      <dsp:nvSpPr>
        <dsp:cNvPr id="0" name=""/>
        <dsp:cNvSpPr/>
      </dsp:nvSpPr>
      <dsp:spPr>
        <a:xfrm>
          <a:off x="890462" y="570636"/>
          <a:ext cx="2282547" cy="2282547"/>
        </a:xfrm>
        <a:prstGeom prst="ellipse">
          <a:avLst/>
        </a:prstGeom>
        <a:gradFill rotWithShape="0">
          <a:gsLst>
            <a:gs pos="0">
              <a:schemeClr val="accent3">
                <a:hueOff val="3750088"/>
                <a:satOff val="-5627"/>
                <a:lumOff val="-915"/>
                <a:alphaOff val="0"/>
                <a:shade val="51000"/>
                <a:satMod val="130000"/>
              </a:schemeClr>
            </a:gs>
            <a:gs pos="80000">
              <a:schemeClr val="accent3">
                <a:hueOff val="3750088"/>
                <a:satOff val="-5627"/>
                <a:lumOff val="-915"/>
                <a:alphaOff val="0"/>
                <a:shade val="93000"/>
                <a:satMod val="130000"/>
              </a:schemeClr>
            </a:gs>
            <a:gs pos="100000">
              <a:schemeClr val="accent3">
                <a:hueOff val="3750088"/>
                <a:satOff val="-5627"/>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a:lnSpc>
              <a:spcPct val="90000"/>
            </a:lnSpc>
            <a:spcBef>
              <a:spcPct val="0"/>
            </a:spcBef>
            <a:spcAft>
              <a:spcPct val="35000"/>
            </a:spcAft>
          </a:pPr>
          <a:r>
            <a:rPr lang="zh-TW" altLang="en-US" sz="1200" b="1" kern="1200" dirty="0" smtClean="0">
              <a:effectLst>
                <a:outerShdw blurRad="38100" dist="38100" dir="2700000" algn="tl">
                  <a:srgbClr val="000000">
                    <a:alpha val="43137"/>
                  </a:srgbClr>
                </a:outerShdw>
              </a:effectLst>
            </a:rPr>
            <a:t>先導示範</a:t>
          </a:r>
          <a:endParaRPr lang="zh-TW" altLang="en-US" sz="1200" b="1" kern="1200" dirty="0">
            <a:effectLst>
              <a:outerShdw blurRad="38100" dist="38100" dir="2700000" algn="tl">
                <a:srgbClr val="000000">
                  <a:alpha val="43137"/>
                </a:srgbClr>
              </a:outerShdw>
            </a:effectLst>
          </a:endParaRPr>
        </a:p>
      </dsp:txBody>
      <dsp:txXfrm>
        <a:off x="1632860" y="707589"/>
        <a:ext cx="797750" cy="410858"/>
      </dsp:txXfrm>
    </dsp:sp>
    <dsp:sp modelId="{D5435322-1983-4916-9BC6-0659521BC978}">
      <dsp:nvSpPr>
        <dsp:cNvPr id="0" name=""/>
        <dsp:cNvSpPr/>
      </dsp:nvSpPr>
      <dsp:spPr>
        <a:xfrm>
          <a:off x="1165440" y="1141273"/>
          <a:ext cx="1711910" cy="1711910"/>
        </a:xfrm>
        <a:prstGeom prst="ellipse">
          <a:avLst/>
        </a:prstGeom>
        <a:gradFill rotWithShape="0">
          <a:gsLst>
            <a:gs pos="0">
              <a:schemeClr val="accent3">
                <a:hueOff val="7500176"/>
                <a:satOff val="-11253"/>
                <a:lumOff val="-1830"/>
                <a:alphaOff val="0"/>
                <a:shade val="51000"/>
                <a:satMod val="130000"/>
              </a:schemeClr>
            </a:gs>
            <a:gs pos="80000">
              <a:schemeClr val="accent3">
                <a:hueOff val="7500176"/>
                <a:satOff val="-11253"/>
                <a:lumOff val="-1830"/>
                <a:alphaOff val="0"/>
                <a:shade val="93000"/>
                <a:satMod val="130000"/>
              </a:schemeClr>
            </a:gs>
            <a:gs pos="100000">
              <a:schemeClr val="accent3">
                <a:hueOff val="7500176"/>
                <a:satOff val="-11253"/>
                <a:lumOff val="-183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a:lnSpc>
              <a:spcPct val="90000"/>
            </a:lnSpc>
            <a:spcBef>
              <a:spcPct val="0"/>
            </a:spcBef>
            <a:spcAft>
              <a:spcPct val="35000"/>
            </a:spcAft>
          </a:pPr>
          <a:r>
            <a:rPr lang="zh-TW" altLang="en-US" sz="1200" b="1" kern="1200" dirty="0" smtClean="0">
              <a:effectLst>
                <a:outerShdw blurRad="38100" dist="38100" dir="2700000" algn="tl">
                  <a:srgbClr val="000000">
                    <a:alpha val="43137"/>
                  </a:srgbClr>
                </a:outerShdw>
              </a:effectLst>
            </a:rPr>
            <a:t>業師支援</a:t>
          </a:r>
          <a:endParaRPr lang="zh-TW" altLang="en-US" sz="1200" b="1" kern="1200" dirty="0">
            <a:effectLst>
              <a:outerShdw blurRad="38100" dist="38100" dir="2700000" algn="tl">
                <a:srgbClr val="000000">
                  <a:alpha val="43137"/>
                </a:srgbClr>
              </a:outerShdw>
            </a:effectLst>
          </a:endParaRPr>
        </a:p>
      </dsp:txBody>
      <dsp:txXfrm>
        <a:off x="1622520" y="1269666"/>
        <a:ext cx="797750" cy="385179"/>
      </dsp:txXfrm>
    </dsp:sp>
    <dsp:sp modelId="{D890DB24-FDDC-431F-A79B-2618E16A955D}">
      <dsp:nvSpPr>
        <dsp:cNvPr id="0" name=""/>
        <dsp:cNvSpPr/>
      </dsp:nvSpPr>
      <dsp:spPr>
        <a:xfrm>
          <a:off x="1450759" y="1711910"/>
          <a:ext cx="1141273" cy="1141273"/>
        </a:xfrm>
        <a:prstGeom prst="ellipse">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a:lnSpc>
              <a:spcPct val="90000"/>
            </a:lnSpc>
            <a:spcBef>
              <a:spcPct val="0"/>
            </a:spcBef>
            <a:spcAft>
              <a:spcPct val="35000"/>
            </a:spcAft>
          </a:pPr>
          <a:r>
            <a:rPr lang="zh-TW" altLang="en-US" sz="1200" b="1" kern="1200" dirty="0" smtClean="0">
              <a:effectLst>
                <a:outerShdw blurRad="38100" dist="38100" dir="2700000" algn="tl">
                  <a:srgbClr val="000000">
                    <a:alpha val="43137"/>
                  </a:srgbClr>
                </a:outerShdw>
              </a:effectLst>
            </a:rPr>
            <a:t>課程設計</a:t>
          </a:r>
          <a:endParaRPr lang="zh-TW" altLang="en-US" sz="1200" b="1" kern="1200" dirty="0">
            <a:effectLst>
              <a:outerShdw blurRad="38100" dist="38100" dir="2700000" algn="tl">
                <a:srgbClr val="000000">
                  <a:alpha val="43137"/>
                </a:srgbClr>
              </a:outerShdw>
            </a:effectLst>
          </a:endParaRPr>
        </a:p>
      </dsp:txBody>
      <dsp:txXfrm>
        <a:off x="1617894" y="1997228"/>
        <a:ext cx="807002" cy="570636"/>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1">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9378" name="Rectangle 2"/>
          <p:cNvSpPr>
            <a:spLocks noGrp="1" noChangeArrowheads="1"/>
          </p:cNvSpPr>
          <p:nvPr>
            <p:ph type="hdr" sz="quarter"/>
          </p:nvPr>
        </p:nvSpPr>
        <p:spPr bwMode="auto">
          <a:xfrm>
            <a:off x="16" y="11"/>
            <a:ext cx="3076977" cy="511978"/>
          </a:xfrm>
          <a:prstGeom prst="rect">
            <a:avLst/>
          </a:prstGeom>
          <a:noFill/>
          <a:ln>
            <a:noFill/>
          </a:ln>
          <a:extLst/>
        </p:spPr>
        <p:txBody>
          <a:bodyPr vert="horz" wrap="square" lIns="94296" tIns="47152" rIns="94296" bIns="47152" numCol="1" anchor="t" anchorCtr="0" compatLnSpc="1">
            <a:prstTxWarp prst="textNoShape">
              <a:avLst/>
            </a:prstTxWarp>
          </a:bodyPr>
          <a:lstStyle>
            <a:lvl1pPr defTabSz="941670">
              <a:defRPr sz="1100">
                <a:ea typeface="新細明體" pitchFamily="18" charset="-120"/>
              </a:defRPr>
            </a:lvl1pPr>
          </a:lstStyle>
          <a:p>
            <a:pPr>
              <a:defRPr/>
            </a:pPr>
            <a:endParaRPr lang="en-US" altLang="zh-TW"/>
          </a:p>
        </p:txBody>
      </p:sp>
      <p:sp>
        <p:nvSpPr>
          <p:cNvPr id="229379" name="Rectangle 3"/>
          <p:cNvSpPr>
            <a:spLocks noGrp="1" noChangeArrowheads="1"/>
          </p:cNvSpPr>
          <p:nvPr>
            <p:ph type="dt" sz="quarter" idx="1"/>
          </p:nvPr>
        </p:nvSpPr>
        <p:spPr bwMode="auto">
          <a:xfrm>
            <a:off x="4020651" y="11"/>
            <a:ext cx="3076976" cy="511978"/>
          </a:xfrm>
          <a:prstGeom prst="rect">
            <a:avLst/>
          </a:prstGeom>
          <a:noFill/>
          <a:ln>
            <a:noFill/>
          </a:ln>
          <a:extLst/>
        </p:spPr>
        <p:txBody>
          <a:bodyPr vert="horz" wrap="square" lIns="94296" tIns="47152" rIns="94296" bIns="47152" numCol="1" anchor="t" anchorCtr="0" compatLnSpc="1">
            <a:prstTxWarp prst="textNoShape">
              <a:avLst/>
            </a:prstTxWarp>
          </a:bodyPr>
          <a:lstStyle>
            <a:lvl1pPr algn="r" defTabSz="941670">
              <a:defRPr sz="1100">
                <a:ea typeface="新細明體" pitchFamily="18" charset="-120"/>
              </a:defRPr>
            </a:lvl1pPr>
          </a:lstStyle>
          <a:p>
            <a:pPr>
              <a:defRPr/>
            </a:pPr>
            <a:endParaRPr lang="en-US" altLang="zh-TW"/>
          </a:p>
        </p:txBody>
      </p:sp>
      <p:sp>
        <p:nvSpPr>
          <p:cNvPr id="229380" name="Rectangle 4"/>
          <p:cNvSpPr>
            <a:spLocks noGrp="1" noChangeArrowheads="1"/>
          </p:cNvSpPr>
          <p:nvPr>
            <p:ph type="ftr" sz="quarter" idx="2"/>
          </p:nvPr>
        </p:nvSpPr>
        <p:spPr bwMode="auto">
          <a:xfrm>
            <a:off x="16" y="9720991"/>
            <a:ext cx="3076977" cy="511977"/>
          </a:xfrm>
          <a:prstGeom prst="rect">
            <a:avLst/>
          </a:prstGeom>
          <a:noFill/>
          <a:ln>
            <a:noFill/>
          </a:ln>
          <a:extLst/>
        </p:spPr>
        <p:txBody>
          <a:bodyPr vert="horz" wrap="square" lIns="94296" tIns="47152" rIns="94296" bIns="47152" numCol="1" anchor="b" anchorCtr="0" compatLnSpc="1">
            <a:prstTxWarp prst="textNoShape">
              <a:avLst/>
            </a:prstTxWarp>
          </a:bodyPr>
          <a:lstStyle>
            <a:lvl1pPr defTabSz="941670">
              <a:defRPr sz="1100">
                <a:ea typeface="新細明體" pitchFamily="18" charset="-120"/>
              </a:defRPr>
            </a:lvl1pPr>
          </a:lstStyle>
          <a:p>
            <a:pPr>
              <a:defRPr/>
            </a:pPr>
            <a:endParaRPr lang="en-US" altLang="zh-TW"/>
          </a:p>
        </p:txBody>
      </p:sp>
      <p:sp>
        <p:nvSpPr>
          <p:cNvPr id="229381" name="Rectangle 5"/>
          <p:cNvSpPr>
            <a:spLocks noGrp="1" noChangeArrowheads="1"/>
          </p:cNvSpPr>
          <p:nvPr>
            <p:ph type="sldNum" sz="quarter" idx="3"/>
          </p:nvPr>
        </p:nvSpPr>
        <p:spPr bwMode="auto">
          <a:xfrm>
            <a:off x="4020651" y="9720991"/>
            <a:ext cx="3076976" cy="511977"/>
          </a:xfrm>
          <a:prstGeom prst="rect">
            <a:avLst/>
          </a:prstGeom>
          <a:noFill/>
          <a:ln>
            <a:noFill/>
          </a:ln>
          <a:extLst/>
        </p:spPr>
        <p:txBody>
          <a:bodyPr vert="horz" wrap="square" lIns="94296" tIns="47152" rIns="94296" bIns="47152" numCol="1" anchor="b" anchorCtr="0" compatLnSpc="1">
            <a:prstTxWarp prst="textNoShape">
              <a:avLst/>
            </a:prstTxWarp>
          </a:bodyPr>
          <a:lstStyle>
            <a:lvl1pPr algn="r" defTabSz="941670">
              <a:defRPr sz="1100">
                <a:ea typeface="新細明體" pitchFamily="18" charset="-120"/>
              </a:defRPr>
            </a:lvl1pPr>
          </a:lstStyle>
          <a:p>
            <a:pPr>
              <a:defRPr/>
            </a:pPr>
            <a:fld id="{12156E9C-E283-4862-BCB3-4D0A546EE10A}" type="slidenum">
              <a:rPr lang="en-US" altLang="zh-TW"/>
              <a:pPr>
                <a:defRPr/>
              </a:pPr>
              <a:t>‹#›</a:t>
            </a:fld>
            <a:endParaRPr lang="en-US" altLang="zh-TW"/>
          </a:p>
        </p:txBody>
      </p:sp>
    </p:spTree>
    <p:extLst>
      <p:ext uri="{BB962C8B-B14F-4D97-AF65-F5344CB8AC3E}">
        <p14:creationId xmlns:p14="http://schemas.microsoft.com/office/powerpoint/2010/main" xmlns="" val="235099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16" y="11"/>
            <a:ext cx="3076977" cy="511978"/>
          </a:xfrm>
          <a:prstGeom prst="rect">
            <a:avLst/>
          </a:prstGeom>
          <a:noFill/>
          <a:ln>
            <a:noFill/>
          </a:ln>
          <a:extLst/>
        </p:spPr>
        <p:txBody>
          <a:bodyPr vert="horz" wrap="square" lIns="94296" tIns="47152" rIns="94296" bIns="47152" numCol="1" anchor="t" anchorCtr="0" compatLnSpc="1">
            <a:prstTxWarp prst="textNoShape">
              <a:avLst/>
            </a:prstTxWarp>
          </a:bodyPr>
          <a:lstStyle>
            <a:lvl1pPr defTabSz="941670">
              <a:defRPr sz="1100">
                <a:ea typeface="新細明體" pitchFamily="18" charset="-120"/>
              </a:defRPr>
            </a:lvl1pPr>
          </a:lstStyle>
          <a:p>
            <a:pPr>
              <a:defRPr/>
            </a:pPr>
            <a:endParaRPr lang="en-US" altLang="zh-TW"/>
          </a:p>
        </p:txBody>
      </p:sp>
      <p:sp>
        <p:nvSpPr>
          <p:cNvPr id="5123" name="Rectangle 3"/>
          <p:cNvSpPr>
            <a:spLocks noGrp="1" noChangeArrowheads="1"/>
          </p:cNvSpPr>
          <p:nvPr>
            <p:ph type="dt" idx="1"/>
          </p:nvPr>
        </p:nvSpPr>
        <p:spPr bwMode="auto">
          <a:xfrm>
            <a:off x="4020651" y="11"/>
            <a:ext cx="3076976" cy="511978"/>
          </a:xfrm>
          <a:prstGeom prst="rect">
            <a:avLst/>
          </a:prstGeom>
          <a:noFill/>
          <a:ln>
            <a:noFill/>
          </a:ln>
          <a:extLst/>
        </p:spPr>
        <p:txBody>
          <a:bodyPr vert="horz" wrap="square" lIns="94296" tIns="47152" rIns="94296" bIns="47152" numCol="1" anchor="t" anchorCtr="0" compatLnSpc="1">
            <a:prstTxWarp prst="textNoShape">
              <a:avLst/>
            </a:prstTxWarp>
          </a:bodyPr>
          <a:lstStyle>
            <a:lvl1pPr algn="r" defTabSz="941670">
              <a:defRPr sz="1100">
                <a:ea typeface="新細明體" pitchFamily="18" charset="-120"/>
              </a:defRPr>
            </a:lvl1pPr>
          </a:lstStyle>
          <a:p>
            <a:pPr>
              <a:defRPr/>
            </a:pPr>
            <a:endParaRPr lang="en-US" altLang="zh-TW"/>
          </a:p>
        </p:txBody>
      </p:sp>
      <p:sp>
        <p:nvSpPr>
          <p:cNvPr id="20484" name="Rectangle 4"/>
          <p:cNvSpPr>
            <a:spLocks noGrp="1" noRot="1" noChangeAspect="1" noChangeArrowheads="1" noTextEdit="1"/>
          </p:cNvSpPr>
          <p:nvPr>
            <p:ph type="sldImg" idx="2"/>
          </p:nvPr>
        </p:nvSpPr>
        <p:spPr bwMode="auto">
          <a:xfrm>
            <a:off x="992188" y="771525"/>
            <a:ext cx="5114925" cy="3836988"/>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709431" y="4861328"/>
            <a:ext cx="5680445" cy="4604506"/>
          </a:xfrm>
          <a:prstGeom prst="rect">
            <a:avLst/>
          </a:prstGeom>
          <a:noFill/>
          <a:ln>
            <a:noFill/>
          </a:ln>
          <a:extLst/>
        </p:spPr>
        <p:txBody>
          <a:bodyPr vert="horz" wrap="square" lIns="94296" tIns="47152" rIns="94296" bIns="47152" numCol="1" anchor="t" anchorCtr="0" compatLnSpc="1">
            <a:prstTxWarp prst="textNoShape">
              <a:avLst/>
            </a:prstTxWarp>
          </a:bodyPr>
          <a:lstStyle/>
          <a:p>
            <a:pPr lvl="0"/>
            <a:r>
              <a:rPr lang="zh-TW" altLang="en-US" noProof="0" smtClean="0"/>
              <a:t>按一下以編輯母片</a:t>
            </a:r>
          </a:p>
          <a:p>
            <a:pPr lvl="0"/>
            <a:r>
              <a:rPr lang="zh-TW" altLang="en-US" noProof="0" smtClean="0"/>
              <a:t>第二層</a:t>
            </a:r>
          </a:p>
          <a:p>
            <a:pPr lvl="0"/>
            <a:r>
              <a:rPr lang="zh-TW" altLang="en-US" noProof="0" smtClean="0"/>
              <a:t>第三層</a:t>
            </a:r>
          </a:p>
          <a:p>
            <a:pPr lvl="0"/>
            <a:r>
              <a:rPr lang="zh-TW" altLang="en-US" noProof="0" smtClean="0"/>
              <a:t>第四層</a:t>
            </a:r>
          </a:p>
          <a:p>
            <a:pPr lvl="0"/>
            <a:r>
              <a:rPr lang="zh-TW" altLang="en-US" noProof="0" smtClean="0"/>
              <a:t>第五層</a:t>
            </a:r>
          </a:p>
        </p:txBody>
      </p:sp>
      <p:sp>
        <p:nvSpPr>
          <p:cNvPr id="5126" name="Rectangle 6"/>
          <p:cNvSpPr>
            <a:spLocks noGrp="1" noChangeArrowheads="1"/>
          </p:cNvSpPr>
          <p:nvPr>
            <p:ph type="ftr" sz="quarter" idx="4"/>
          </p:nvPr>
        </p:nvSpPr>
        <p:spPr bwMode="auto">
          <a:xfrm>
            <a:off x="16" y="9720991"/>
            <a:ext cx="3076977" cy="511977"/>
          </a:xfrm>
          <a:prstGeom prst="rect">
            <a:avLst/>
          </a:prstGeom>
          <a:noFill/>
          <a:ln>
            <a:noFill/>
          </a:ln>
          <a:extLst/>
        </p:spPr>
        <p:txBody>
          <a:bodyPr vert="horz" wrap="square" lIns="94296" tIns="47152" rIns="94296" bIns="47152" numCol="1" anchor="b" anchorCtr="0" compatLnSpc="1">
            <a:prstTxWarp prst="textNoShape">
              <a:avLst/>
            </a:prstTxWarp>
          </a:bodyPr>
          <a:lstStyle>
            <a:lvl1pPr defTabSz="941670">
              <a:defRPr sz="1100">
                <a:ea typeface="新細明體" pitchFamily="18" charset="-120"/>
              </a:defRPr>
            </a:lvl1pPr>
          </a:lstStyle>
          <a:p>
            <a:pPr>
              <a:defRPr/>
            </a:pPr>
            <a:endParaRPr lang="en-US" altLang="zh-TW"/>
          </a:p>
        </p:txBody>
      </p:sp>
      <p:sp>
        <p:nvSpPr>
          <p:cNvPr id="5127" name="Rectangle 7"/>
          <p:cNvSpPr>
            <a:spLocks noGrp="1" noChangeArrowheads="1"/>
          </p:cNvSpPr>
          <p:nvPr>
            <p:ph type="sldNum" sz="quarter" idx="5"/>
          </p:nvPr>
        </p:nvSpPr>
        <p:spPr bwMode="auto">
          <a:xfrm>
            <a:off x="4020651" y="9720991"/>
            <a:ext cx="3076976" cy="511977"/>
          </a:xfrm>
          <a:prstGeom prst="rect">
            <a:avLst/>
          </a:prstGeom>
          <a:noFill/>
          <a:ln>
            <a:noFill/>
          </a:ln>
          <a:extLst/>
        </p:spPr>
        <p:txBody>
          <a:bodyPr vert="horz" wrap="square" lIns="94296" tIns="47152" rIns="94296" bIns="47152" numCol="1" anchor="b" anchorCtr="0" compatLnSpc="1">
            <a:prstTxWarp prst="textNoShape">
              <a:avLst/>
            </a:prstTxWarp>
          </a:bodyPr>
          <a:lstStyle>
            <a:lvl1pPr algn="r" defTabSz="941670">
              <a:defRPr sz="1100">
                <a:ea typeface="新細明體" pitchFamily="18" charset="-120"/>
              </a:defRPr>
            </a:lvl1pPr>
          </a:lstStyle>
          <a:p>
            <a:pPr>
              <a:defRPr/>
            </a:pPr>
            <a:fld id="{B25ADFDF-9417-492E-9709-24B5B501356A}" type="slidenum">
              <a:rPr lang="en-US" altLang="zh-TW"/>
              <a:pPr>
                <a:defRPr/>
              </a:pPr>
              <a:t>‹#›</a:t>
            </a:fld>
            <a:endParaRPr lang="en-US" altLang="zh-TW"/>
          </a:p>
        </p:txBody>
      </p:sp>
    </p:spTree>
    <p:extLst>
      <p:ext uri="{BB962C8B-B14F-4D97-AF65-F5344CB8AC3E}">
        <p14:creationId xmlns:p14="http://schemas.microsoft.com/office/powerpoint/2010/main" xmlns="" val="3685958539"/>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1pPr>
    <a:lvl2pPr marL="742950" indent="-28575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2pPr>
    <a:lvl3pPr marL="1143000" indent="-2286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3pPr>
    <a:lvl4pPr marL="1600200" indent="-2286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4pPr>
    <a:lvl5pPr marL="2057400" indent="-2286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B25ADFDF-9417-492E-9709-24B5B501356A}" type="slidenum">
              <a:rPr lang="en-US" altLang="zh-TW" smtClean="0"/>
              <a:pPr>
                <a:defRPr/>
              </a:pPr>
              <a:t>2</a:t>
            </a:fld>
            <a:endParaRPr lang="en-US" altLang="zh-TW"/>
          </a:p>
        </p:txBody>
      </p:sp>
    </p:spTree>
    <p:extLst>
      <p:ext uri="{BB962C8B-B14F-4D97-AF65-F5344CB8AC3E}">
        <p14:creationId xmlns:p14="http://schemas.microsoft.com/office/powerpoint/2010/main" xmlns="" val="18389983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B25ADFDF-9417-492E-9709-24B5B501356A}" type="slidenum">
              <a:rPr lang="en-US" altLang="zh-TW" smtClean="0"/>
              <a:pPr>
                <a:defRPr/>
              </a:pPr>
              <a:t>4</a:t>
            </a:fld>
            <a:endParaRPr lang="en-US" altLang="zh-TW"/>
          </a:p>
        </p:txBody>
      </p:sp>
    </p:spTree>
    <p:extLst>
      <p:ext uri="{BB962C8B-B14F-4D97-AF65-F5344CB8AC3E}">
        <p14:creationId xmlns:p14="http://schemas.microsoft.com/office/powerpoint/2010/main" xmlns="" val="18389983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B25ADFDF-9417-492E-9709-24B5B501356A}" type="slidenum">
              <a:rPr lang="en-US" altLang="zh-TW" smtClean="0"/>
              <a:pPr>
                <a:defRPr/>
              </a:pPr>
              <a:t>5</a:t>
            </a:fld>
            <a:endParaRPr lang="en-US" altLang="zh-TW"/>
          </a:p>
        </p:txBody>
      </p:sp>
    </p:spTree>
    <p:extLst>
      <p:ext uri="{BB962C8B-B14F-4D97-AF65-F5344CB8AC3E}">
        <p14:creationId xmlns:p14="http://schemas.microsoft.com/office/powerpoint/2010/main" xmlns="" val="474255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B25ADFDF-9417-492E-9709-24B5B501356A}" type="slidenum">
              <a:rPr lang="en-US" altLang="zh-TW" smtClean="0"/>
              <a:pPr>
                <a:defRPr/>
              </a:pPr>
              <a:t>6</a:t>
            </a:fld>
            <a:endParaRPr lang="en-US" altLang="zh-TW"/>
          </a:p>
        </p:txBody>
      </p:sp>
    </p:spTree>
    <p:extLst>
      <p:ext uri="{BB962C8B-B14F-4D97-AF65-F5344CB8AC3E}">
        <p14:creationId xmlns:p14="http://schemas.microsoft.com/office/powerpoint/2010/main" xmlns="" val="12690498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B25ADFDF-9417-492E-9709-24B5B501356A}" type="slidenum">
              <a:rPr lang="en-US" altLang="zh-TW" smtClean="0"/>
              <a:pPr>
                <a:defRPr/>
              </a:pPr>
              <a:t>7</a:t>
            </a:fld>
            <a:endParaRPr lang="en-US" altLang="zh-TW"/>
          </a:p>
        </p:txBody>
      </p:sp>
    </p:spTree>
    <p:extLst>
      <p:ext uri="{BB962C8B-B14F-4D97-AF65-F5344CB8AC3E}">
        <p14:creationId xmlns:p14="http://schemas.microsoft.com/office/powerpoint/2010/main" xmlns="" val="22333551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B25ADFDF-9417-492E-9709-24B5B501356A}" type="slidenum">
              <a:rPr lang="en-US" altLang="zh-TW" smtClean="0"/>
              <a:pPr>
                <a:defRPr/>
              </a:pPr>
              <a:t>8</a:t>
            </a:fld>
            <a:endParaRPr lang="en-US" altLang="zh-TW"/>
          </a:p>
        </p:txBody>
      </p:sp>
    </p:spTree>
    <p:extLst>
      <p:ext uri="{BB962C8B-B14F-4D97-AF65-F5344CB8AC3E}">
        <p14:creationId xmlns:p14="http://schemas.microsoft.com/office/powerpoint/2010/main" xmlns="" val="1838998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068D60BC-9C86-4938-9F3A-AC37711B48B3}" type="slidenum">
              <a:rPr lang="zh-TW" altLang="en-US" smtClean="0"/>
              <a:pPr/>
              <a:t>12</a:t>
            </a:fld>
            <a:endParaRPr lang="zh-TW" altLang="en-US"/>
          </a:p>
        </p:txBody>
      </p:sp>
    </p:spTree>
    <p:extLst>
      <p:ext uri="{BB962C8B-B14F-4D97-AF65-F5344CB8AC3E}">
        <p14:creationId xmlns:p14="http://schemas.microsoft.com/office/powerpoint/2010/main" xmlns="" val="37706560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B25ADFDF-9417-492E-9709-24B5B501356A}" type="slidenum">
              <a:rPr lang="en-US" altLang="zh-TW" smtClean="0"/>
              <a:pPr>
                <a:defRPr/>
              </a:pPr>
              <a:t>13</a:t>
            </a:fld>
            <a:endParaRPr lang="en-US" altLang="zh-TW"/>
          </a:p>
        </p:txBody>
      </p:sp>
    </p:spTree>
    <p:extLst>
      <p:ext uri="{BB962C8B-B14F-4D97-AF65-F5344CB8AC3E}">
        <p14:creationId xmlns:p14="http://schemas.microsoft.com/office/powerpoint/2010/main" xmlns="" val="11429282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4020506" y="9722884"/>
            <a:ext cx="3077137" cy="5100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174" tIns="48086" rIns="96174" bIns="48086" anchor="b"/>
          <a:lstStyle>
            <a:lvl1pPr eaLnBrk="0" hangingPunct="0">
              <a:defRPr kumimoji="1" sz="1600">
                <a:solidFill>
                  <a:schemeClr val="tx1"/>
                </a:solidFill>
                <a:latin typeface="Times New Roman" pitchFamily="18" charset="0"/>
                <a:ea typeface="華康隸書體"/>
                <a:cs typeface="華康隸書體"/>
              </a:defRPr>
            </a:lvl1pPr>
            <a:lvl2pPr marL="742950" indent="-285750" eaLnBrk="0" hangingPunct="0">
              <a:defRPr kumimoji="1" sz="1600">
                <a:solidFill>
                  <a:schemeClr val="tx1"/>
                </a:solidFill>
                <a:latin typeface="Times New Roman" pitchFamily="18" charset="0"/>
                <a:ea typeface="華康隸書體"/>
                <a:cs typeface="華康隸書體"/>
              </a:defRPr>
            </a:lvl2pPr>
            <a:lvl3pPr marL="1143000" indent="-228600" eaLnBrk="0" hangingPunct="0">
              <a:defRPr kumimoji="1" sz="1600">
                <a:solidFill>
                  <a:schemeClr val="tx1"/>
                </a:solidFill>
                <a:latin typeface="Times New Roman" pitchFamily="18" charset="0"/>
                <a:ea typeface="華康隸書體"/>
                <a:cs typeface="華康隸書體"/>
              </a:defRPr>
            </a:lvl3pPr>
            <a:lvl4pPr marL="1600200" indent="-228600" eaLnBrk="0" hangingPunct="0">
              <a:defRPr kumimoji="1" sz="1600">
                <a:solidFill>
                  <a:schemeClr val="tx1"/>
                </a:solidFill>
                <a:latin typeface="Times New Roman" pitchFamily="18" charset="0"/>
                <a:ea typeface="華康隸書體"/>
                <a:cs typeface="華康隸書體"/>
              </a:defRPr>
            </a:lvl4pPr>
            <a:lvl5pPr marL="2057400" indent="-228600" eaLnBrk="0" hangingPunct="0">
              <a:defRPr kumimoji="1" sz="1600">
                <a:solidFill>
                  <a:schemeClr val="tx1"/>
                </a:solidFill>
                <a:latin typeface="Times New Roman" pitchFamily="18" charset="0"/>
                <a:ea typeface="華康隸書體"/>
                <a:cs typeface="華康隸書體"/>
              </a:defRPr>
            </a:lvl5pPr>
            <a:lvl6pPr marL="25146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6pPr>
            <a:lvl7pPr marL="29718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7pPr>
            <a:lvl8pPr marL="34290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8pPr>
            <a:lvl9pPr marL="38862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9pPr>
          </a:lstStyle>
          <a:p>
            <a:pPr algn="r" eaLnBrk="1" hangingPunct="1"/>
            <a:fld id="{58655508-91B1-4587-98EB-C42850550783}" type="slidenum">
              <a:rPr kumimoji="0" lang="en-US" altLang="zh-TW" sz="1200">
                <a:solidFill>
                  <a:srgbClr val="000000"/>
                </a:solidFill>
                <a:latin typeface="Arial" pitchFamily="34" charset="0"/>
                <a:ea typeface="華康中楷體"/>
                <a:cs typeface="華康中楷體"/>
              </a:rPr>
              <a:pPr algn="r" eaLnBrk="1" hangingPunct="1"/>
              <a:t>14</a:t>
            </a:fld>
            <a:endParaRPr kumimoji="0" lang="en-US" altLang="zh-TW" sz="1200">
              <a:solidFill>
                <a:srgbClr val="000000"/>
              </a:solidFill>
              <a:latin typeface="Arial" pitchFamily="34" charset="0"/>
              <a:ea typeface="華康中楷體"/>
              <a:cs typeface="華康中楷體"/>
            </a:endParaRPr>
          </a:p>
        </p:txBody>
      </p:sp>
      <p:sp>
        <p:nvSpPr>
          <p:cNvPr id="184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8436" name="Rectangle 3"/>
          <p:cNvSpPr>
            <a:spLocks noGrp="1" noChangeArrowheads="1"/>
          </p:cNvSpPr>
          <p:nvPr>
            <p:ph type="body" idx="1"/>
          </p:nvPr>
        </p:nvSpPr>
        <p:spPr>
          <a:xfrm>
            <a:off x="946685" y="4862264"/>
            <a:ext cx="5205932" cy="4605576"/>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6134" tIns="48065" rIns="96134" bIns="48065"/>
          <a:lstStyle/>
          <a:p>
            <a:r>
              <a:rPr lang="zh-TW" altLang="en-US" smtClean="0"/>
              <a:t>電子五哥為對象</a:t>
            </a:r>
            <a:endParaRPr lang="en-US" altLang="zh-TW" smtClean="0"/>
          </a:p>
          <a:p>
            <a:r>
              <a:rPr lang="en-US" altLang="zh-TW" smtClean="0"/>
              <a:t>2015/2020</a:t>
            </a:r>
            <a:r>
              <a:rPr lang="zh-TW" altLang="en-US" smtClean="0"/>
              <a:t>所希望帶領出來的樣貌</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pPr>
              <a:defRPr/>
            </a:pPr>
            <a:fld id="{B25ADFDF-9417-492E-9709-24B5B501356A}" type="slidenum">
              <a:rPr lang="en-US" altLang="zh-TW" smtClean="0"/>
              <a:pPr>
                <a:defRPr/>
              </a:pPr>
              <a:t>16</a:t>
            </a:fld>
            <a:endParaRPr lang="en-US" altLang="zh-TW"/>
          </a:p>
        </p:txBody>
      </p:sp>
    </p:spTree>
    <p:extLst>
      <p:ext uri="{BB962C8B-B14F-4D97-AF65-F5344CB8AC3E}">
        <p14:creationId xmlns:p14="http://schemas.microsoft.com/office/powerpoint/2010/main" xmlns="" val="11524970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a:defRPr/>
            </a:pPr>
            <a:fld id="{B25ADFDF-9417-492E-9709-24B5B501356A}" type="slidenum">
              <a:rPr lang="en-US" altLang="zh-TW" smtClean="0"/>
              <a:pPr>
                <a:defRPr/>
              </a:pPr>
              <a:t>17</a:t>
            </a:fld>
            <a:endParaRPr lang="en-US" altLang="zh-TW"/>
          </a:p>
        </p:txBody>
      </p:sp>
    </p:spTree>
    <p:extLst>
      <p:ext uri="{BB962C8B-B14F-4D97-AF65-F5344CB8AC3E}">
        <p14:creationId xmlns:p14="http://schemas.microsoft.com/office/powerpoint/2010/main" xmlns="" val="223335512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4" name="矩形 7"/>
          <p:cNvSpPr/>
          <p:nvPr userDrawn="1"/>
        </p:nvSpPr>
        <p:spPr>
          <a:xfrm>
            <a:off x="-3856" y="8164"/>
            <a:ext cx="9144000" cy="6858000"/>
          </a:xfrm>
          <a:prstGeom prst="rect">
            <a:avLst/>
          </a:prstGeom>
          <a:gradFill flip="none" rotWithShape="1">
            <a:gsLst>
              <a:gs pos="100000">
                <a:srgbClr val="FFEBC8">
                  <a:lumMod val="50000"/>
                  <a:lumOff val="50000"/>
                </a:srgbClr>
              </a:gs>
              <a:gs pos="0">
                <a:schemeClr val="bg1">
                  <a:alpha val="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dirty="0"/>
          </a:p>
        </p:txBody>
      </p:sp>
      <p:sp>
        <p:nvSpPr>
          <p:cNvPr id="5" name="矩形 9"/>
          <p:cNvSpPr/>
          <p:nvPr userDrawn="1"/>
        </p:nvSpPr>
        <p:spPr>
          <a:xfrm>
            <a:off x="-3260" y="0"/>
            <a:ext cx="9144000" cy="6858000"/>
          </a:xfrm>
          <a:prstGeom prst="rect">
            <a:avLst/>
          </a:prstGeom>
          <a:gradFill flip="none" rotWithShape="1">
            <a:gsLst>
              <a:gs pos="100000">
                <a:srgbClr val="FFC000">
                  <a:lumMod val="50000"/>
                  <a:lumOff val="50000"/>
                  <a:alpha val="85000"/>
                </a:srgbClr>
              </a:gs>
              <a:gs pos="65000">
                <a:srgbClr val="FFF5D2">
                  <a:lumMod val="80000"/>
                  <a:lumOff val="20000"/>
                  <a:alpha val="50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dirty="0"/>
          </a:p>
        </p:txBody>
      </p:sp>
      <p:grpSp>
        <p:nvGrpSpPr>
          <p:cNvPr id="6" name="群組 11"/>
          <p:cNvGrpSpPr>
            <a:grpSpLocks/>
          </p:cNvGrpSpPr>
          <p:nvPr userDrawn="1"/>
        </p:nvGrpSpPr>
        <p:grpSpPr bwMode="auto">
          <a:xfrm>
            <a:off x="5148064" y="-15821"/>
            <a:ext cx="4248438" cy="7746799"/>
            <a:chOff x="4969411" y="-756562"/>
            <a:chExt cx="4247423" cy="7745279"/>
          </a:xfrm>
        </p:grpSpPr>
        <p:pic>
          <p:nvPicPr>
            <p:cNvPr id="7" name="圖片 3"/>
            <p:cNvPicPr>
              <a:picLocks noChangeAspect="1"/>
            </p:cNvPicPr>
            <p:nvPr userDrawn="1"/>
          </p:nvPicPr>
          <p:blipFill>
            <a:blip r:embed="rId2" cstate="print">
              <a:extLst/>
            </a:blip>
            <a:stretch>
              <a:fillRect/>
            </a:stretch>
          </p:blipFill>
          <p:spPr>
            <a:xfrm>
              <a:off x="4969411" y="1628971"/>
              <a:ext cx="4247423" cy="4247423"/>
            </a:xfrm>
            <a:prstGeom prst="rect">
              <a:avLst/>
            </a:prstGeom>
            <a:effectLst>
              <a:softEdge rad="0"/>
            </a:effectLst>
          </p:spPr>
        </p:pic>
        <p:sp>
          <p:nvSpPr>
            <p:cNvPr id="8" name="文字方塊 8"/>
            <p:cNvSpPr txBox="1"/>
            <p:nvPr userDrawn="1"/>
          </p:nvSpPr>
          <p:spPr>
            <a:xfrm rot="20034416">
              <a:off x="5062660" y="-756562"/>
              <a:ext cx="2632556" cy="7745279"/>
            </a:xfrm>
            <a:prstGeom prst="rect">
              <a:avLst/>
            </a:prstGeom>
            <a:noFill/>
            <a:effectLst>
              <a:glow rad="139700">
                <a:schemeClr val="accent6">
                  <a:satMod val="175000"/>
                  <a:alpha val="40000"/>
                </a:schemeClr>
              </a:glow>
              <a:softEdge rad="317500"/>
            </a:effectLst>
          </p:spPr>
          <p:txBody>
            <a:bodyPr wrap="square">
              <a:spAutoFit/>
            </a:bodyPr>
            <a:lstStyle/>
            <a:p>
              <a:pPr>
                <a:defRPr/>
              </a:pPr>
              <a:r>
                <a:rPr lang="en-US" altLang="zh-TW" sz="50000" dirty="0">
                  <a:solidFill>
                    <a:schemeClr val="bg1">
                      <a:alpha val="30000"/>
                    </a:schemeClr>
                  </a:solidFill>
                  <a:effectLst>
                    <a:glow rad="127000">
                      <a:srgbClr val="FFC000">
                        <a:alpha val="30000"/>
                      </a:srgbClr>
                    </a:glow>
                  </a:effectLst>
                  <a:latin typeface="Tw Cen MT" pitchFamily="34" charset="0"/>
                  <a:ea typeface="MS PGothic" pitchFamily="34" charset="-128"/>
                </a:rPr>
                <a:t>e</a:t>
              </a:r>
              <a:endParaRPr lang="zh-TW" altLang="en-US" sz="50000" dirty="0">
                <a:solidFill>
                  <a:schemeClr val="bg1">
                    <a:alpha val="30000"/>
                  </a:schemeClr>
                </a:solidFill>
                <a:effectLst>
                  <a:glow rad="127000">
                    <a:srgbClr val="FFC000">
                      <a:alpha val="30000"/>
                    </a:srgbClr>
                  </a:glow>
                </a:effectLst>
                <a:latin typeface="Tw Cen MT" pitchFamily="34" charset="0"/>
                <a:ea typeface="MS PGothic" pitchFamily="34" charset="-128"/>
              </a:endParaRPr>
            </a:p>
          </p:txBody>
        </p:sp>
      </p:grpSp>
      <p:sp>
        <p:nvSpPr>
          <p:cNvPr id="2" name="標題 1"/>
          <p:cNvSpPr>
            <a:spLocks noGrp="1"/>
          </p:cNvSpPr>
          <p:nvPr>
            <p:ph type="ctrTitle"/>
          </p:nvPr>
        </p:nvSpPr>
        <p:spPr>
          <a:xfrm>
            <a:off x="685800" y="2130443"/>
            <a:ext cx="4030216" cy="1470025"/>
          </a:xfrm>
        </p:spPr>
        <p:txBody>
          <a:body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53122" y="3886200"/>
            <a:ext cx="2695575" cy="1752600"/>
          </a:xfrm>
        </p:spPr>
        <p:txBody>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sp>
        <p:nvSpPr>
          <p:cNvPr id="11" name="日期版面配置區 3"/>
          <p:cNvSpPr>
            <a:spLocks noGrp="1"/>
          </p:cNvSpPr>
          <p:nvPr>
            <p:ph type="dt" sz="half" idx="10"/>
          </p:nvPr>
        </p:nvSpPr>
        <p:spPr/>
        <p:txBody>
          <a:bodyPr/>
          <a:lstStyle>
            <a:lvl1pPr>
              <a:defRPr smtClean="0"/>
            </a:lvl1pPr>
          </a:lstStyle>
          <a:p>
            <a:pPr>
              <a:defRPr/>
            </a:pPr>
            <a:fld id="{45DFBE68-ACE5-4C0B-B372-8DB37F82AD66}" type="datetime1">
              <a:rPr lang="zh-TW" altLang="en-US" smtClean="0"/>
              <a:pPr>
                <a:defRPr/>
              </a:pPr>
              <a:t>2015/12/21</a:t>
            </a:fld>
            <a:endParaRPr lang="zh-TW" altLang="en-US"/>
          </a:p>
        </p:txBody>
      </p:sp>
      <p:sp>
        <p:nvSpPr>
          <p:cNvPr id="12" name="頁尾版面配置區 4"/>
          <p:cNvSpPr>
            <a:spLocks noGrp="1"/>
          </p:cNvSpPr>
          <p:nvPr>
            <p:ph type="ftr" sz="quarter" idx="11"/>
          </p:nvPr>
        </p:nvSpPr>
        <p:spPr/>
        <p:txBody>
          <a:bodyPr/>
          <a:lstStyle>
            <a:lvl1pPr>
              <a:defRPr/>
            </a:lvl1pPr>
          </a:lstStyle>
          <a:p>
            <a:pPr>
              <a:defRPr/>
            </a:pPr>
            <a:r>
              <a:rPr lang="zh-TW" altLang="en-US" dirty="0" smtClean="0"/>
              <a:t>資訊及科技教育司</a:t>
            </a:r>
            <a:endParaRPr lang="zh-TW" altLang="en-US" dirty="0"/>
          </a:p>
        </p:txBody>
      </p:sp>
      <p:sp>
        <p:nvSpPr>
          <p:cNvPr id="13" name="投影片編號版面配置區 5"/>
          <p:cNvSpPr>
            <a:spLocks noGrp="1"/>
          </p:cNvSpPr>
          <p:nvPr>
            <p:ph type="sldNum" sz="quarter" idx="12"/>
          </p:nvPr>
        </p:nvSpPr>
        <p:spPr/>
        <p:txBody>
          <a:bodyPr/>
          <a:lstStyle>
            <a:lvl1pPr>
              <a:defRPr/>
            </a:lvl1pPr>
          </a:lstStyle>
          <a:p>
            <a:pPr>
              <a:defRPr/>
            </a:pPr>
            <a:fld id="{7FB50BCD-99E2-4D7B-8CF3-B3427FAC19AF}" type="slidenum">
              <a:rPr lang="zh-TW" altLang="en-US"/>
              <a:pPr>
                <a:defRPr/>
              </a:pPr>
              <a:t>‹#›</a:t>
            </a:fld>
            <a:endParaRPr lang="zh-TW"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5" name="圓角矩形圖說文字 6"/>
          <p:cNvSpPr/>
          <p:nvPr userDrawn="1"/>
        </p:nvSpPr>
        <p:spPr>
          <a:xfrm flipH="1">
            <a:off x="8272465" y="6381768"/>
            <a:ext cx="692150" cy="346075"/>
          </a:xfrm>
          <a:prstGeom prst="wedgeRoundRectCallout">
            <a:avLst>
              <a:gd name="adj1" fmla="val -20912"/>
              <a:gd name="adj2" fmla="val 76673"/>
              <a:gd name="adj3" fmla="val 16667"/>
            </a:avLst>
          </a:prstGeom>
          <a:gradFill flip="none" rotWithShape="1">
            <a:gsLst>
              <a:gs pos="100000">
                <a:srgbClr val="FFDC64"/>
              </a:gs>
              <a:gs pos="0">
                <a:srgbClr val="FFF5D2"/>
              </a:gs>
            </a:gsLst>
            <a:lin ang="5400000" scaled="1"/>
            <a:tileRect/>
          </a:gradFill>
          <a:ln>
            <a:noFill/>
          </a:ln>
          <a:effectLst>
            <a:outerShdw blurRad="63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p>
        </p:txBody>
      </p:sp>
      <p:sp>
        <p:nvSpPr>
          <p:cNvPr id="2" name="標題 1"/>
          <p:cNvSpPr>
            <a:spLocks noGrp="1"/>
          </p:cNvSpPr>
          <p:nvPr>
            <p:ph type="title"/>
          </p:nvPr>
        </p:nvSpPr>
        <p:spPr>
          <a:xfrm>
            <a:off x="457200" y="274638"/>
            <a:ext cx="8229600" cy="814387"/>
          </a:xfrm>
        </p:spPr>
        <p:txBody>
          <a:bodyPr/>
          <a:lstStyle>
            <a:lvl1pPr>
              <a:defRPr sz="4000" b="1">
                <a:solidFill>
                  <a:schemeClr val="accent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defRPr>
            </a:lvl1p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lvl1pPr marL="342900" indent="-342900">
              <a:buFont typeface="Wingdings" panose="05000000000000000000" pitchFamily="2" charset="2"/>
              <a:buChar char="Ø"/>
              <a:defRPr sz="2800" b="1">
                <a:solidFill>
                  <a:srgbClr val="005ADE"/>
                </a:solidFill>
                <a:latin typeface="+mj-lt"/>
                <a:ea typeface="微軟正黑體" panose="020B0604030504040204" pitchFamily="34" charset="-120"/>
              </a:defRPr>
            </a:lvl1pPr>
            <a:lvl2pPr marL="742950" indent="-285750">
              <a:buFont typeface="Wingdings" panose="05000000000000000000" pitchFamily="2" charset="2"/>
              <a:buChar char="l"/>
              <a:defRPr sz="2400">
                <a:latin typeface="+mj-lt"/>
                <a:ea typeface="微軟正黑體" panose="020B0604030504040204" pitchFamily="34" charset="-120"/>
              </a:defRPr>
            </a:lvl2pPr>
            <a:lvl3pPr marL="1143000" indent="-228600">
              <a:buFont typeface="Wingdings" panose="05000000000000000000" pitchFamily="2" charset="2"/>
              <a:buChar char="ü"/>
              <a:defRPr sz="2000">
                <a:latin typeface="+mj-lt"/>
                <a:ea typeface="微軟正黑體" panose="020B0604030504040204" pitchFamily="34" charset="-120"/>
              </a:defRPr>
            </a:lvl3pPr>
            <a:lvl4pPr>
              <a:defRPr sz="1800">
                <a:latin typeface="+mj-lt"/>
                <a:ea typeface="微軟正黑體" panose="020B0604030504040204" pitchFamily="34" charset="-120"/>
              </a:defRPr>
            </a:lvl4pPr>
            <a:lvl5pPr>
              <a:defRPr sz="1800">
                <a:latin typeface="+mj-lt"/>
                <a:ea typeface="微軟正黑體" panose="020B0604030504040204" pitchFamily="34" charset="-120"/>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6" name="日期版面配置區 3"/>
          <p:cNvSpPr>
            <a:spLocks noGrp="1"/>
          </p:cNvSpPr>
          <p:nvPr>
            <p:ph type="dt" sz="half" idx="10"/>
          </p:nvPr>
        </p:nvSpPr>
        <p:spPr/>
        <p:txBody>
          <a:bodyPr/>
          <a:lstStyle>
            <a:lvl1pPr>
              <a:defRPr smtClean="0"/>
            </a:lvl1pPr>
          </a:lstStyle>
          <a:p>
            <a:pPr>
              <a:defRPr/>
            </a:pPr>
            <a:fld id="{64012B28-1FCA-43E8-BB4F-C3F61428E7BF}" type="datetime1">
              <a:rPr lang="zh-TW" altLang="en-US" smtClean="0"/>
              <a:pPr>
                <a:defRPr/>
              </a:pPr>
              <a:t>2015/12/21</a:t>
            </a:fld>
            <a:endParaRPr lang="zh-TW" altLang="en-US"/>
          </a:p>
        </p:txBody>
      </p:sp>
      <p:sp>
        <p:nvSpPr>
          <p:cNvPr id="7" name="頁尾版面配置區 4"/>
          <p:cNvSpPr>
            <a:spLocks noGrp="1"/>
          </p:cNvSpPr>
          <p:nvPr>
            <p:ph type="ftr" sz="quarter" idx="11"/>
          </p:nvPr>
        </p:nvSpPr>
        <p:spPr>
          <a:xfrm>
            <a:off x="6516697" y="6356368"/>
            <a:ext cx="1755775" cy="365125"/>
          </a:xfrm>
        </p:spPr>
        <p:txBody>
          <a:bodyPr/>
          <a:lstStyle>
            <a:lvl1pPr algn="ctr">
              <a:defRPr dirty="0" smtClean="0">
                <a:solidFill>
                  <a:schemeClr val="accent2">
                    <a:lumMod val="50000"/>
                  </a:schemeClr>
                </a:solidFill>
              </a:defRPr>
            </a:lvl1pPr>
          </a:lstStyle>
          <a:p>
            <a:pPr>
              <a:defRPr/>
            </a:pPr>
            <a:r>
              <a:rPr lang="zh-TW" altLang="en-US" dirty="0" smtClean="0"/>
              <a:t>資訊及科技教育司</a:t>
            </a:r>
            <a:endParaRPr lang="zh-TW" altLang="en-US" dirty="0"/>
          </a:p>
        </p:txBody>
      </p:sp>
      <p:sp>
        <p:nvSpPr>
          <p:cNvPr id="8" name="投影片編號版面配置區 5"/>
          <p:cNvSpPr>
            <a:spLocks noGrp="1"/>
          </p:cNvSpPr>
          <p:nvPr>
            <p:ph type="sldNum" sz="quarter" idx="12"/>
          </p:nvPr>
        </p:nvSpPr>
        <p:spPr>
          <a:xfrm>
            <a:off x="8272465" y="6381768"/>
            <a:ext cx="692150" cy="339725"/>
          </a:xfrm>
        </p:spPr>
        <p:txBody>
          <a:bodyPr/>
          <a:lstStyle>
            <a:lvl1pPr algn="ctr">
              <a:defRPr sz="1600" b="1" smtClean="0">
                <a:solidFill>
                  <a:schemeClr val="tx1"/>
                </a:solidFill>
                <a:latin typeface="微軟正黑體" panose="020B0604030504040204" pitchFamily="34" charset="-120"/>
                <a:ea typeface="微軟正黑體" panose="020B0604030504040204" pitchFamily="34" charset="-120"/>
              </a:defRPr>
            </a:lvl1pPr>
          </a:lstStyle>
          <a:p>
            <a:pPr>
              <a:defRPr/>
            </a:pPr>
            <a:fld id="{970F7DCF-097E-4E3C-9450-F82E46C258A8}" type="slidenum">
              <a:rPr lang="zh-TW" altLang="en-US" smtClean="0"/>
              <a:pPr>
                <a:defRPr/>
              </a:pPr>
              <a:t>‹#›</a:t>
            </a:fld>
            <a:endParaRPr lang="zh-TW" alt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標題投影片">
    <p:spTree>
      <p:nvGrpSpPr>
        <p:cNvPr id="1" name=""/>
        <p:cNvGrpSpPr/>
        <p:nvPr/>
      </p:nvGrpSpPr>
      <p:grpSpPr>
        <a:xfrm>
          <a:off x="0" y="0"/>
          <a:ext cx="0" cy="0"/>
          <a:chOff x="0" y="0"/>
          <a:chExt cx="0" cy="0"/>
        </a:xfrm>
      </p:grpSpPr>
      <p:sp>
        <p:nvSpPr>
          <p:cNvPr id="4" name="矩形 7"/>
          <p:cNvSpPr/>
          <p:nvPr userDrawn="1"/>
        </p:nvSpPr>
        <p:spPr>
          <a:xfrm>
            <a:off x="-3856" y="8164"/>
            <a:ext cx="9144000" cy="6858000"/>
          </a:xfrm>
          <a:prstGeom prst="rect">
            <a:avLst/>
          </a:prstGeom>
          <a:gradFill flip="none" rotWithShape="1">
            <a:gsLst>
              <a:gs pos="100000">
                <a:srgbClr val="FFEBC8">
                  <a:lumMod val="50000"/>
                  <a:lumOff val="50000"/>
                </a:srgbClr>
              </a:gs>
              <a:gs pos="0">
                <a:schemeClr val="bg1">
                  <a:alpha val="6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dirty="0"/>
          </a:p>
        </p:txBody>
      </p:sp>
      <p:sp>
        <p:nvSpPr>
          <p:cNvPr id="5" name="矩形 9"/>
          <p:cNvSpPr/>
          <p:nvPr userDrawn="1"/>
        </p:nvSpPr>
        <p:spPr>
          <a:xfrm>
            <a:off x="-3260" y="0"/>
            <a:ext cx="9144000" cy="6858000"/>
          </a:xfrm>
          <a:prstGeom prst="rect">
            <a:avLst/>
          </a:prstGeom>
          <a:gradFill flip="none" rotWithShape="1">
            <a:gsLst>
              <a:gs pos="100000">
                <a:srgbClr val="FFC000">
                  <a:lumMod val="50000"/>
                  <a:lumOff val="50000"/>
                  <a:alpha val="85000"/>
                </a:srgbClr>
              </a:gs>
              <a:gs pos="65000">
                <a:srgbClr val="FFF5D2">
                  <a:lumMod val="80000"/>
                  <a:lumOff val="20000"/>
                  <a:alpha val="50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dirty="0">
              <a:latin typeface="微軟正黑體" panose="020B0604030504040204" pitchFamily="34" charset="-120"/>
              <a:ea typeface="微軟正黑體" panose="020B0604030504040204" pitchFamily="34" charset="-120"/>
            </a:endParaRPr>
          </a:p>
        </p:txBody>
      </p:sp>
      <p:grpSp>
        <p:nvGrpSpPr>
          <p:cNvPr id="6" name="群組 11"/>
          <p:cNvGrpSpPr>
            <a:grpSpLocks/>
          </p:cNvGrpSpPr>
          <p:nvPr userDrawn="1"/>
        </p:nvGrpSpPr>
        <p:grpSpPr bwMode="auto">
          <a:xfrm>
            <a:off x="4067175" y="-1581028"/>
            <a:ext cx="5329361" cy="7786747"/>
            <a:chOff x="3780776" y="-1031249"/>
            <a:chExt cx="4967688" cy="7258615"/>
          </a:xfrm>
        </p:grpSpPr>
        <p:pic>
          <p:nvPicPr>
            <p:cNvPr id="7" name="圖片 3"/>
            <p:cNvPicPr>
              <a:picLocks noChangeAspect="1"/>
            </p:cNvPicPr>
            <p:nvPr userDrawn="1"/>
          </p:nvPicPr>
          <p:blipFill>
            <a:blip r:embed="rId2" cstate="print">
              <a:extLst/>
            </a:blip>
            <a:stretch>
              <a:fillRect/>
            </a:stretch>
          </p:blipFill>
          <p:spPr>
            <a:xfrm>
              <a:off x="3780776" y="836713"/>
              <a:ext cx="4967688" cy="4967688"/>
            </a:xfrm>
            <a:prstGeom prst="rect">
              <a:avLst/>
            </a:prstGeom>
            <a:effectLst>
              <a:softEdge rad="0"/>
            </a:effectLst>
          </p:spPr>
        </p:pic>
        <p:sp>
          <p:nvSpPr>
            <p:cNvPr id="8" name="文字方塊 8"/>
            <p:cNvSpPr txBox="1"/>
            <p:nvPr userDrawn="1"/>
          </p:nvSpPr>
          <p:spPr>
            <a:xfrm rot="20034416">
              <a:off x="4164436" y="-1031249"/>
              <a:ext cx="4562757" cy="7258615"/>
            </a:xfrm>
            <a:prstGeom prst="rect">
              <a:avLst/>
            </a:prstGeom>
            <a:noFill/>
            <a:effectLst>
              <a:glow rad="139700">
                <a:schemeClr val="accent6">
                  <a:satMod val="175000"/>
                  <a:alpha val="40000"/>
                </a:schemeClr>
              </a:glow>
              <a:softEdge rad="317500"/>
            </a:effectLst>
          </p:spPr>
          <p:txBody>
            <a:bodyPr wrap="square">
              <a:spAutoFit/>
            </a:bodyPr>
            <a:lstStyle/>
            <a:p>
              <a:pPr>
                <a:defRPr/>
              </a:pPr>
              <a:r>
                <a:rPr lang="en-US" altLang="zh-TW" sz="50000" dirty="0">
                  <a:solidFill>
                    <a:schemeClr val="bg1">
                      <a:alpha val="30000"/>
                    </a:schemeClr>
                  </a:solidFill>
                  <a:effectLst>
                    <a:glow rad="127000">
                      <a:srgbClr val="FFC000">
                        <a:alpha val="30000"/>
                      </a:srgbClr>
                    </a:glow>
                  </a:effectLst>
                  <a:latin typeface="Tw Cen MT" pitchFamily="34" charset="0"/>
                  <a:ea typeface="MS PGothic" pitchFamily="34" charset="-128"/>
                </a:rPr>
                <a:t>e</a:t>
              </a:r>
              <a:endParaRPr lang="zh-TW" altLang="en-US" sz="50000" dirty="0">
                <a:solidFill>
                  <a:schemeClr val="bg1">
                    <a:alpha val="30000"/>
                  </a:schemeClr>
                </a:solidFill>
                <a:effectLst>
                  <a:glow rad="127000">
                    <a:srgbClr val="FFC000">
                      <a:alpha val="30000"/>
                    </a:srgbClr>
                  </a:glow>
                </a:effectLst>
                <a:latin typeface="Tw Cen MT" pitchFamily="34" charset="0"/>
                <a:ea typeface="MS PGothic" pitchFamily="34" charset="-128"/>
              </a:endParaRPr>
            </a:p>
          </p:txBody>
        </p:sp>
      </p:grpSp>
      <p:cxnSp>
        <p:nvCxnSpPr>
          <p:cNvPr id="10" name="直線接點 11"/>
          <p:cNvCxnSpPr/>
          <p:nvPr userDrawn="1"/>
        </p:nvCxnSpPr>
        <p:spPr>
          <a:xfrm>
            <a:off x="4211961" y="5072063"/>
            <a:ext cx="3168352" cy="0"/>
          </a:xfrm>
          <a:prstGeom prst="line">
            <a:avLst/>
          </a:prstGeom>
          <a:ln>
            <a:solidFill>
              <a:srgbClr val="FFC000">
                <a:alpha val="5098"/>
              </a:srgbClr>
            </a:solidFill>
          </a:ln>
          <a:effectLst>
            <a:glow rad="63500">
              <a:schemeClr val="accent6">
                <a:satMod val="175000"/>
                <a:alpha val="10000"/>
              </a:schemeClr>
            </a:glow>
          </a:effectLst>
        </p:spPr>
        <p:style>
          <a:lnRef idx="1">
            <a:schemeClr val="accent1"/>
          </a:lnRef>
          <a:fillRef idx="0">
            <a:schemeClr val="accent1"/>
          </a:fillRef>
          <a:effectRef idx="0">
            <a:schemeClr val="accent1"/>
          </a:effectRef>
          <a:fontRef idx="minor">
            <a:schemeClr val="tx1"/>
          </a:fontRef>
        </p:style>
      </p:cxnSp>
      <p:sp>
        <p:nvSpPr>
          <p:cNvPr id="2" name="標題 1"/>
          <p:cNvSpPr>
            <a:spLocks noGrp="1"/>
          </p:cNvSpPr>
          <p:nvPr>
            <p:ph type="ctrTitle"/>
          </p:nvPr>
        </p:nvSpPr>
        <p:spPr>
          <a:xfrm>
            <a:off x="1115615" y="2924944"/>
            <a:ext cx="4680521" cy="1470025"/>
          </a:xfrm>
        </p:spPr>
        <p:txBody>
          <a:bodyPr/>
          <a:lstStyle>
            <a:lvl1pPr>
              <a:defRPr sz="5400" b="1">
                <a:solidFill>
                  <a:srgbClr val="002060"/>
                </a:solidFill>
                <a:latin typeface="微軟正黑體" panose="020B0604030504040204" pitchFamily="34" charset="-120"/>
                <a:ea typeface="微軟正黑體" panose="020B0604030504040204" pitchFamily="34" charset="-120"/>
              </a:defRPr>
            </a:lvl1pPr>
          </a:lstStyle>
          <a:p>
            <a:r>
              <a:rPr lang="zh-TW" altLang="en-US" dirty="0" smtClean="0"/>
              <a:t>按一下以編輯母片標題樣式</a:t>
            </a:r>
            <a:endParaRPr lang="zh-TW" altLang="en-US" dirty="0"/>
          </a:p>
        </p:txBody>
      </p:sp>
      <p:sp>
        <p:nvSpPr>
          <p:cNvPr id="11" name="日期版面配置區 3"/>
          <p:cNvSpPr>
            <a:spLocks noGrp="1"/>
          </p:cNvSpPr>
          <p:nvPr>
            <p:ph type="dt" sz="half" idx="10"/>
          </p:nvPr>
        </p:nvSpPr>
        <p:spPr/>
        <p:txBody>
          <a:bodyPr/>
          <a:lstStyle>
            <a:lvl1pPr>
              <a:defRPr smtClean="0"/>
            </a:lvl1pPr>
          </a:lstStyle>
          <a:p>
            <a:pPr>
              <a:defRPr/>
            </a:pPr>
            <a:fld id="{EB3F0591-C1DD-464C-9327-4AC7DF80B94C}" type="datetime1">
              <a:rPr lang="zh-TW" altLang="en-US" smtClean="0"/>
              <a:pPr>
                <a:defRPr/>
              </a:pPr>
              <a:t>2015/12/21</a:t>
            </a:fld>
            <a:endParaRPr lang="zh-TW" altLang="en-US"/>
          </a:p>
        </p:txBody>
      </p:sp>
      <p:sp>
        <p:nvSpPr>
          <p:cNvPr id="12" name="頁尾版面配置區 4"/>
          <p:cNvSpPr>
            <a:spLocks noGrp="1"/>
          </p:cNvSpPr>
          <p:nvPr>
            <p:ph type="ftr" sz="quarter" idx="11"/>
          </p:nvPr>
        </p:nvSpPr>
        <p:spPr/>
        <p:txBody>
          <a:bodyPr/>
          <a:lstStyle>
            <a:lvl1pPr>
              <a:defRPr/>
            </a:lvl1pPr>
          </a:lstStyle>
          <a:p>
            <a:pPr>
              <a:defRPr/>
            </a:pPr>
            <a:r>
              <a:rPr lang="zh-TW" altLang="en-US" dirty="0" smtClean="0"/>
              <a:t>資訊及科技教育司</a:t>
            </a:r>
            <a:endParaRPr lang="zh-TW" altLang="en-US" dirty="0"/>
          </a:p>
        </p:txBody>
      </p:sp>
      <p:sp>
        <p:nvSpPr>
          <p:cNvPr id="13" name="投影片編號版面配置區 5"/>
          <p:cNvSpPr>
            <a:spLocks noGrp="1"/>
          </p:cNvSpPr>
          <p:nvPr>
            <p:ph type="sldNum" sz="quarter" idx="12"/>
          </p:nvPr>
        </p:nvSpPr>
        <p:spPr/>
        <p:txBody>
          <a:bodyPr/>
          <a:lstStyle>
            <a:lvl1pPr>
              <a:defRPr/>
            </a:lvl1pPr>
          </a:lstStyle>
          <a:p>
            <a:pPr>
              <a:defRPr/>
            </a:pPr>
            <a:fld id="{7FB50BCD-99E2-4D7B-8CF3-B3427FAC19AF}" type="slidenum">
              <a:rPr lang="zh-TW" altLang="en-US"/>
              <a:pPr>
                <a:defRPr/>
              </a:pPr>
              <a:t>‹#›</a:t>
            </a:fld>
            <a:endParaRPr lang="zh-TW" altLang="en-US"/>
          </a:p>
        </p:txBody>
      </p:sp>
    </p:spTree>
    <p:extLst>
      <p:ext uri="{BB962C8B-B14F-4D97-AF65-F5344CB8AC3E}">
        <p14:creationId xmlns:p14="http://schemas.microsoft.com/office/powerpoint/2010/main" xmlns="" val="77877379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18"/>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C3B7C8FE-8ACB-4BA8-B0AF-395E6FED6324}" type="datetime1">
              <a:rPr lang="zh-TW" altLang="en-US" smtClean="0"/>
              <a:pPr>
                <a:defRPr/>
              </a:pPr>
              <a:t>2015/12/21</a:t>
            </a:fld>
            <a:endParaRPr lang="zh-TW" altLang="en-US"/>
          </a:p>
        </p:txBody>
      </p:sp>
      <p:sp>
        <p:nvSpPr>
          <p:cNvPr id="5" name="頁尾版面配置區 4"/>
          <p:cNvSpPr>
            <a:spLocks noGrp="1"/>
          </p:cNvSpPr>
          <p:nvPr>
            <p:ph type="ftr" sz="quarter" idx="11"/>
          </p:nvPr>
        </p:nvSpPr>
        <p:spPr/>
        <p:txBody>
          <a:bodyPr/>
          <a:lstStyle>
            <a:lvl1pPr>
              <a:defRPr/>
            </a:lvl1pPr>
          </a:lstStyle>
          <a:p>
            <a:pPr>
              <a:defRPr/>
            </a:pPr>
            <a:r>
              <a:rPr lang="zh-TW" altLang="en-US" dirty="0" smtClean="0"/>
              <a:t>資訊及科技教育司</a:t>
            </a:r>
            <a:endParaRPr lang="zh-TW" altLang="en-US" dirty="0"/>
          </a:p>
        </p:txBody>
      </p:sp>
      <p:sp>
        <p:nvSpPr>
          <p:cNvPr id="6" name="投影片編號版面配置區 5"/>
          <p:cNvSpPr>
            <a:spLocks noGrp="1"/>
          </p:cNvSpPr>
          <p:nvPr>
            <p:ph type="sldNum" sz="quarter" idx="12"/>
          </p:nvPr>
        </p:nvSpPr>
        <p:spPr/>
        <p:txBody>
          <a:bodyPr/>
          <a:lstStyle>
            <a:lvl1pPr>
              <a:defRPr/>
            </a:lvl1pPr>
          </a:lstStyle>
          <a:p>
            <a:pPr>
              <a:defRPr/>
            </a:pPr>
            <a:fld id="{0814C559-FB4F-4A82-92B8-866357CF1A45}" type="slidenum">
              <a:rPr lang="zh-TW" altLang="en-US"/>
              <a:pPr>
                <a:defRPr/>
              </a:pPr>
              <a:t>‹#›</a:t>
            </a:fld>
            <a:endParaRPr lang="zh-TW" altLang="en-US" dirty="0"/>
          </a:p>
        </p:txBody>
      </p:sp>
      <p:sp>
        <p:nvSpPr>
          <p:cNvPr id="7" name="頁尾版面配置區 4"/>
          <p:cNvSpPr txBox="1">
            <a:spLocks/>
          </p:cNvSpPr>
          <p:nvPr userDrawn="1"/>
        </p:nvSpPr>
        <p:spPr>
          <a:xfrm>
            <a:off x="6516697" y="6356368"/>
            <a:ext cx="1755775" cy="3651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200" kern="1200" baseline="0" dirty="0" smtClean="0">
                <a:solidFill>
                  <a:schemeClr val="accent2">
                    <a:lumMod val="50000"/>
                  </a:schemeClr>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pPr>
              <a:defRPr/>
            </a:pPr>
            <a:r>
              <a:rPr lang="zh-TW" altLang="en-US" dirty="0" smtClean="0"/>
              <a:t>教資訊及科技教育司</a:t>
            </a: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pic>
        <p:nvPicPr>
          <p:cNvPr id="5" name="圖片 10"/>
          <p:cNvPicPr>
            <a:picLocks noChangeAspect="1"/>
          </p:cNvPicPr>
          <p:nvPr userDrawn="1"/>
        </p:nvPicPr>
        <p:blipFill>
          <a:blip r:embed="rId2" cstate="print"/>
          <a:srcRect/>
          <a:stretch>
            <a:fillRect/>
          </a:stretch>
        </p:blipFill>
        <p:spPr bwMode="auto">
          <a:xfrm>
            <a:off x="395289" y="188913"/>
            <a:ext cx="900112" cy="900112"/>
          </a:xfrm>
          <a:prstGeom prst="rect">
            <a:avLst/>
          </a:prstGeom>
          <a:noFill/>
          <a:ln w="9525">
            <a:noFill/>
            <a:miter lim="800000"/>
            <a:headEnd/>
            <a:tailEnd/>
          </a:ln>
        </p:spPr>
      </p:pic>
      <p:sp>
        <p:nvSpPr>
          <p:cNvPr id="6" name="圓角矩形圖說文字 6"/>
          <p:cNvSpPr/>
          <p:nvPr userDrawn="1"/>
        </p:nvSpPr>
        <p:spPr>
          <a:xfrm flipH="1">
            <a:off x="8272465" y="6381768"/>
            <a:ext cx="692150" cy="346075"/>
          </a:xfrm>
          <a:prstGeom prst="wedgeRoundRectCallout">
            <a:avLst>
              <a:gd name="adj1" fmla="val -20912"/>
              <a:gd name="adj2" fmla="val 76673"/>
              <a:gd name="adj3" fmla="val 16667"/>
            </a:avLst>
          </a:prstGeom>
          <a:gradFill flip="none" rotWithShape="1">
            <a:gsLst>
              <a:gs pos="100000">
                <a:srgbClr val="FFDC64"/>
              </a:gs>
              <a:gs pos="0">
                <a:srgbClr val="FFF5D2"/>
              </a:gs>
            </a:gsLst>
            <a:lin ang="5400000" scaled="1"/>
            <a:tileRect/>
          </a:gradFill>
          <a:ln>
            <a:noFill/>
          </a:ln>
          <a:effectLst>
            <a:outerShdw blurRad="63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p>
        </p:txBody>
      </p:sp>
      <p:sp>
        <p:nvSpPr>
          <p:cNvPr id="7" name="Text Box 8"/>
          <p:cNvSpPr txBox="1">
            <a:spLocks noChangeArrowheads="1"/>
          </p:cNvSpPr>
          <p:nvPr userDrawn="1"/>
        </p:nvSpPr>
        <p:spPr bwMode="auto">
          <a:xfrm>
            <a:off x="8280401" y="6370656"/>
            <a:ext cx="684213" cy="338137"/>
          </a:xfrm>
          <a:prstGeom prst="rect">
            <a:avLst/>
          </a:prstGeom>
          <a:noFill/>
          <a:ln>
            <a:noFill/>
          </a:ln>
          <a:effectLs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hangingPunct="1">
              <a:spcBef>
                <a:spcPct val="50000"/>
              </a:spcBef>
              <a:defRPr/>
            </a:pPr>
            <a:fld id="{FC35F1DD-56B9-4C70-82E8-7FE8AC6E1FD7}" type="slidenum">
              <a:rPr lang="zh-TW" altLang="en-US" sz="1600" b="1" smtClean="0">
                <a:latin typeface="Times New Roman" pitchFamily="18" charset="0"/>
                <a:ea typeface="標楷體" pitchFamily="65" charset="-120"/>
              </a:rPr>
              <a:pPr eaLnBrk="1" hangingPunct="1">
                <a:spcBef>
                  <a:spcPct val="50000"/>
                </a:spcBef>
                <a:defRPr/>
              </a:pPr>
              <a:t>‹#›</a:t>
            </a:fld>
            <a:endParaRPr lang="en-US" altLang="zh-TW" sz="1600" b="1" dirty="0" smtClean="0">
              <a:latin typeface="Times New Roman" pitchFamily="18" charset="0"/>
              <a:ea typeface="標楷體" pitchFamily="65" charset="-120"/>
            </a:endParaRPr>
          </a:p>
        </p:txBody>
      </p:sp>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8" name="日期版面配置區 4"/>
          <p:cNvSpPr>
            <a:spLocks noGrp="1"/>
          </p:cNvSpPr>
          <p:nvPr>
            <p:ph type="dt" sz="half" idx="10"/>
          </p:nvPr>
        </p:nvSpPr>
        <p:spPr/>
        <p:txBody>
          <a:bodyPr/>
          <a:lstStyle>
            <a:lvl1pPr>
              <a:defRPr smtClean="0"/>
            </a:lvl1pPr>
          </a:lstStyle>
          <a:p>
            <a:pPr>
              <a:defRPr/>
            </a:pPr>
            <a:fld id="{672683F9-9F7F-4A09-93C9-35E028CA5AF5}" type="datetime1">
              <a:rPr lang="zh-TW" altLang="en-US" smtClean="0"/>
              <a:pPr>
                <a:defRPr/>
              </a:pPr>
              <a:t>2015/12/21</a:t>
            </a:fld>
            <a:endParaRPr lang="zh-TW" altLang="en-US"/>
          </a:p>
        </p:txBody>
      </p:sp>
      <p:sp>
        <p:nvSpPr>
          <p:cNvPr id="9" name="頁尾版面配置區 5"/>
          <p:cNvSpPr>
            <a:spLocks noGrp="1"/>
          </p:cNvSpPr>
          <p:nvPr>
            <p:ph type="ftr" sz="quarter" idx="11"/>
          </p:nvPr>
        </p:nvSpPr>
        <p:spPr/>
        <p:txBody>
          <a:bodyPr/>
          <a:lstStyle>
            <a:lvl1pPr>
              <a:defRPr/>
            </a:lvl1pPr>
          </a:lstStyle>
          <a:p>
            <a:pPr>
              <a:defRPr/>
            </a:pPr>
            <a:r>
              <a:rPr lang="zh-TW" altLang="en-US" dirty="0" smtClean="0"/>
              <a:t>資訊及科技教育司</a:t>
            </a:r>
            <a:endParaRPr lang="zh-TW" altLang="en-US" dirty="0"/>
          </a:p>
        </p:txBody>
      </p:sp>
      <p:sp>
        <p:nvSpPr>
          <p:cNvPr id="10" name="投影片編號版面配置區 6"/>
          <p:cNvSpPr>
            <a:spLocks noGrp="1"/>
          </p:cNvSpPr>
          <p:nvPr>
            <p:ph type="sldNum" sz="quarter" idx="12"/>
          </p:nvPr>
        </p:nvSpPr>
        <p:spPr/>
        <p:txBody>
          <a:bodyPr/>
          <a:lstStyle>
            <a:lvl1pPr>
              <a:defRPr/>
            </a:lvl1pPr>
          </a:lstStyle>
          <a:p>
            <a:pPr>
              <a:defRPr/>
            </a:pPr>
            <a:fld id="{E3BCF6AF-7355-4112-82E1-8C7B0606BD96}" type="slidenum">
              <a:rPr lang="zh-TW" altLang="en-US"/>
              <a:pPr>
                <a:defRPr/>
              </a:pPr>
              <a:t>‹#›</a:t>
            </a:fld>
            <a:endParaRPr lang="zh-TW" altLang="en-US"/>
          </a:p>
        </p:txBody>
      </p:sp>
      <p:sp>
        <p:nvSpPr>
          <p:cNvPr id="11" name="頁尾版面配置區 4"/>
          <p:cNvSpPr txBox="1">
            <a:spLocks/>
          </p:cNvSpPr>
          <p:nvPr userDrawn="1"/>
        </p:nvSpPr>
        <p:spPr>
          <a:xfrm>
            <a:off x="6516697" y="6356368"/>
            <a:ext cx="1755775" cy="3651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200" kern="1200" baseline="0" dirty="0" smtClean="0">
                <a:solidFill>
                  <a:schemeClr val="accent2">
                    <a:lumMod val="50000"/>
                  </a:schemeClr>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pPr>
              <a:defRPr/>
            </a:pPr>
            <a:r>
              <a:rPr lang="zh-TW" altLang="en-US" dirty="0" smtClean="0"/>
              <a:t>資訊及科技教育司</a:t>
            </a: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pic>
        <p:nvPicPr>
          <p:cNvPr id="7" name="圖片 10"/>
          <p:cNvPicPr>
            <a:picLocks noChangeAspect="1"/>
          </p:cNvPicPr>
          <p:nvPr userDrawn="1"/>
        </p:nvPicPr>
        <p:blipFill>
          <a:blip r:embed="rId2" cstate="print"/>
          <a:srcRect/>
          <a:stretch>
            <a:fillRect/>
          </a:stretch>
        </p:blipFill>
        <p:spPr bwMode="auto">
          <a:xfrm>
            <a:off x="395289" y="188913"/>
            <a:ext cx="900112" cy="900112"/>
          </a:xfrm>
          <a:prstGeom prst="rect">
            <a:avLst/>
          </a:prstGeom>
          <a:noFill/>
          <a:ln w="9525">
            <a:noFill/>
            <a:miter lim="800000"/>
            <a:headEnd/>
            <a:tailEnd/>
          </a:ln>
        </p:spPr>
      </p:pic>
      <p:sp>
        <p:nvSpPr>
          <p:cNvPr id="8" name="圓角矩形圖說文字 9"/>
          <p:cNvSpPr/>
          <p:nvPr userDrawn="1"/>
        </p:nvSpPr>
        <p:spPr>
          <a:xfrm flipH="1">
            <a:off x="8272465" y="6381768"/>
            <a:ext cx="692150" cy="346075"/>
          </a:xfrm>
          <a:prstGeom prst="wedgeRoundRectCallout">
            <a:avLst>
              <a:gd name="adj1" fmla="val -20912"/>
              <a:gd name="adj2" fmla="val 76673"/>
              <a:gd name="adj3" fmla="val 16667"/>
            </a:avLst>
          </a:prstGeom>
          <a:gradFill flip="none" rotWithShape="1">
            <a:gsLst>
              <a:gs pos="100000">
                <a:srgbClr val="FFDC64"/>
              </a:gs>
              <a:gs pos="0">
                <a:srgbClr val="FFF5D2"/>
              </a:gs>
            </a:gsLst>
            <a:lin ang="5400000" scaled="1"/>
            <a:tileRect/>
          </a:gradFill>
          <a:ln>
            <a:noFill/>
          </a:ln>
          <a:effectLst>
            <a:outerShdw blurRad="63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p>
        </p:txBody>
      </p:sp>
      <p:sp>
        <p:nvSpPr>
          <p:cNvPr id="9" name="Text Box 8"/>
          <p:cNvSpPr txBox="1">
            <a:spLocks noChangeArrowheads="1"/>
          </p:cNvSpPr>
          <p:nvPr userDrawn="1"/>
        </p:nvSpPr>
        <p:spPr bwMode="auto">
          <a:xfrm>
            <a:off x="8280401" y="6370656"/>
            <a:ext cx="684213" cy="338137"/>
          </a:xfrm>
          <a:prstGeom prst="rect">
            <a:avLst/>
          </a:prstGeom>
          <a:noFill/>
          <a:ln>
            <a:noFill/>
          </a:ln>
          <a:effectLs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hangingPunct="1">
              <a:spcBef>
                <a:spcPct val="50000"/>
              </a:spcBef>
              <a:defRPr/>
            </a:pPr>
            <a:fld id="{EA6BBDFD-7215-45D8-A4E2-8E9A01D1EDB2}" type="slidenum">
              <a:rPr lang="zh-TW" altLang="en-US" sz="1600" b="1" smtClean="0">
                <a:latin typeface="Times New Roman" pitchFamily="18" charset="0"/>
                <a:ea typeface="標楷體" pitchFamily="65" charset="-120"/>
              </a:rPr>
              <a:pPr eaLnBrk="1" hangingPunct="1">
                <a:spcBef>
                  <a:spcPct val="50000"/>
                </a:spcBef>
                <a:defRPr/>
              </a:pPr>
              <a:t>‹#›</a:t>
            </a:fld>
            <a:endParaRPr lang="en-US" altLang="zh-TW" sz="1600" b="1" dirty="0" smtClean="0">
              <a:latin typeface="Times New Roman" pitchFamily="18" charset="0"/>
              <a:ea typeface="標楷體" pitchFamily="65" charset="-120"/>
            </a:endParaRPr>
          </a:p>
        </p:txBody>
      </p:sp>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4"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4"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10" name="日期版面配置區 6"/>
          <p:cNvSpPr>
            <a:spLocks noGrp="1"/>
          </p:cNvSpPr>
          <p:nvPr>
            <p:ph type="dt" sz="half" idx="10"/>
          </p:nvPr>
        </p:nvSpPr>
        <p:spPr/>
        <p:txBody>
          <a:bodyPr/>
          <a:lstStyle>
            <a:lvl1pPr>
              <a:defRPr smtClean="0"/>
            </a:lvl1pPr>
          </a:lstStyle>
          <a:p>
            <a:pPr>
              <a:defRPr/>
            </a:pPr>
            <a:fld id="{CC90AD64-E98A-4C02-938B-AF9DA00B2271}" type="datetime1">
              <a:rPr lang="zh-TW" altLang="en-US" smtClean="0"/>
              <a:pPr>
                <a:defRPr/>
              </a:pPr>
              <a:t>2015/12/21</a:t>
            </a:fld>
            <a:endParaRPr lang="zh-TW" altLang="en-US"/>
          </a:p>
        </p:txBody>
      </p:sp>
      <p:sp>
        <p:nvSpPr>
          <p:cNvPr id="11" name="頁尾版面配置區 7"/>
          <p:cNvSpPr>
            <a:spLocks noGrp="1"/>
          </p:cNvSpPr>
          <p:nvPr>
            <p:ph type="ftr" sz="quarter" idx="11"/>
          </p:nvPr>
        </p:nvSpPr>
        <p:spPr/>
        <p:txBody>
          <a:bodyPr/>
          <a:lstStyle>
            <a:lvl1pPr>
              <a:defRPr/>
            </a:lvl1pPr>
          </a:lstStyle>
          <a:p>
            <a:pPr>
              <a:defRPr/>
            </a:pPr>
            <a:r>
              <a:rPr lang="zh-TW" altLang="en-US" dirty="0" smtClean="0"/>
              <a:t>資訊及科技教育司</a:t>
            </a:r>
            <a:endParaRPr lang="zh-TW" altLang="en-US" dirty="0"/>
          </a:p>
        </p:txBody>
      </p:sp>
      <p:sp>
        <p:nvSpPr>
          <p:cNvPr id="12" name="投影片編號版面配置區 8"/>
          <p:cNvSpPr>
            <a:spLocks noGrp="1"/>
          </p:cNvSpPr>
          <p:nvPr>
            <p:ph type="sldNum" sz="quarter" idx="12"/>
          </p:nvPr>
        </p:nvSpPr>
        <p:spPr/>
        <p:txBody>
          <a:bodyPr/>
          <a:lstStyle>
            <a:lvl1pPr>
              <a:defRPr/>
            </a:lvl1pPr>
          </a:lstStyle>
          <a:p>
            <a:pPr>
              <a:defRPr/>
            </a:pPr>
            <a:fld id="{BD799AB2-E3FF-4829-A29B-C1FBE9B54D6D}" type="slidenum">
              <a:rPr lang="zh-TW" altLang="en-US"/>
              <a:pPr>
                <a:defRPr/>
              </a:pPr>
              <a:t>‹#›</a:t>
            </a:fld>
            <a:endParaRPr lang="zh-TW" altLang="en-US"/>
          </a:p>
        </p:txBody>
      </p:sp>
      <p:sp>
        <p:nvSpPr>
          <p:cNvPr id="13" name="頁尾版面配置區 4"/>
          <p:cNvSpPr txBox="1">
            <a:spLocks/>
          </p:cNvSpPr>
          <p:nvPr userDrawn="1"/>
        </p:nvSpPr>
        <p:spPr>
          <a:xfrm>
            <a:off x="6516697" y="6356368"/>
            <a:ext cx="1755775" cy="3651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200" kern="1200" baseline="0" dirty="0" smtClean="0">
                <a:solidFill>
                  <a:schemeClr val="accent2">
                    <a:lumMod val="50000"/>
                  </a:schemeClr>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pPr>
              <a:defRPr/>
            </a:pPr>
            <a:r>
              <a:rPr lang="zh-TW" altLang="en-US" dirty="0" smtClean="0"/>
              <a:t>資訊及科技教育司</a:t>
            </a:r>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pic>
        <p:nvPicPr>
          <p:cNvPr id="3" name="圖片 6"/>
          <p:cNvPicPr>
            <a:picLocks noChangeAspect="1"/>
          </p:cNvPicPr>
          <p:nvPr userDrawn="1"/>
        </p:nvPicPr>
        <p:blipFill>
          <a:blip r:embed="rId2" cstate="print"/>
          <a:srcRect/>
          <a:stretch>
            <a:fillRect/>
          </a:stretch>
        </p:blipFill>
        <p:spPr bwMode="auto">
          <a:xfrm>
            <a:off x="395289" y="188913"/>
            <a:ext cx="900112" cy="900112"/>
          </a:xfrm>
          <a:prstGeom prst="rect">
            <a:avLst/>
          </a:prstGeom>
          <a:noFill/>
          <a:ln w="9525">
            <a:noFill/>
            <a:miter lim="800000"/>
            <a:headEnd/>
            <a:tailEnd/>
          </a:ln>
        </p:spPr>
      </p:pic>
      <p:sp>
        <p:nvSpPr>
          <p:cNvPr id="4" name="圓角矩形圖說文字 5"/>
          <p:cNvSpPr/>
          <p:nvPr userDrawn="1"/>
        </p:nvSpPr>
        <p:spPr>
          <a:xfrm flipH="1">
            <a:off x="8272465" y="6381768"/>
            <a:ext cx="692150" cy="346075"/>
          </a:xfrm>
          <a:prstGeom prst="wedgeRoundRectCallout">
            <a:avLst>
              <a:gd name="adj1" fmla="val -20912"/>
              <a:gd name="adj2" fmla="val 76673"/>
              <a:gd name="adj3" fmla="val 16667"/>
            </a:avLst>
          </a:prstGeom>
          <a:gradFill flip="none" rotWithShape="1">
            <a:gsLst>
              <a:gs pos="100000">
                <a:srgbClr val="FFDC64"/>
              </a:gs>
              <a:gs pos="0">
                <a:srgbClr val="FFF5D2"/>
              </a:gs>
            </a:gsLst>
            <a:lin ang="5400000" scaled="1"/>
            <a:tileRect/>
          </a:gradFill>
          <a:ln>
            <a:noFill/>
          </a:ln>
          <a:effectLst>
            <a:outerShdw blurRad="63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p>
        </p:txBody>
      </p:sp>
      <p:sp>
        <p:nvSpPr>
          <p:cNvPr id="2" name="標題 1"/>
          <p:cNvSpPr>
            <a:spLocks noGrp="1"/>
          </p:cNvSpPr>
          <p:nvPr>
            <p:ph type="title"/>
          </p:nvPr>
        </p:nvSpPr>
        <p:spPr>
          <a:xfrm>
            <a:off x="1295400" y="274638"/>
            <a:ext cx="7391400" cy="814387"/>
          </a:xfrm>
        </p:spPr>
        <p:txBody>
          <a:bodyPr/>
          <a:lstStyle>
            <a:lvl1pPr>
              <a:defRPr sz="4000">
                <a:solidFill>
                  <a:schemeClr val="accent2">
                    <a:lumMod val="50000"/>
                  </a:schemeClr>
                </a:solidFill>
                <a:effectLst>
                  <a:outerShdw blurRad="38100" dist="38100" dir="2700000" algn="tl">
                    <a:srgbClr val="000000">
                      <a:alpha val="43137"/>
                    </a:srgbClr>
                  </a:outerShdw>
                </a:effectLst>
              </a:defRPr>
            </a:lvl1pPr>
          </a:lstStyle>
          <a:p>
            <a:r>
              <a:rPr lang="zh-TW" altLang="en-US" dirty="0" smtClean="0"/>
              <a:t>按一下以編輯母片標題樣式</a:t>
            </a:r>
            <a:endParaRPr lang="zh-TW" altLang="en-US" dirty="0"/>
          </a:p>
        </p:txBody>
      </p:sp>
      <p:sp>
        <p:nvSpPr>
          <p:cNvPr id="5" name="日期版面配置區 2"/>
          <p:cNvSpPr>
            <a:spLocks noGrp="1"/>
          </p:cNvSpPr>
          <p:nvPr>
            <p:ph type="dt" sz="half" idx="10"/>
          </p:nvPr>
        </p:nvSpPr>
        <p:spPr/>
        <p:txBody>
          <a:bodyPr/>
          <a:lstStyle>
            <a:lvl1pPr>
              <a:defRPr smtClean="0"/>
            </a:lvl1pPr>
          </a:lstStyle>
          <a:p>
            <a:pPr>
              <a:defRPr/>
            </a:pPr>
            <a:fld id="{A90FCA09-B70A-48AC-B55C-E19E431B64B0}" type="datetime1">
              <a:rPr lang="zh-TW" altLang="en-US" smtClean="0"/>
              <a:pPr>
                <a:defRPr/>
              </a:pPr>
              <a:t>2015/12/21</a:t>
            </a:fld>
            <a:endParaRPr lang="zh-TW" altLang="en-US"/>
          </a:p>
        </p:txBody>
      </p:sp>
      <p:sp>
        <p:nvSpPr>
          <p:cNvPr id="6" name="頁尾版面配置區 3"/>
          <p:cNvSpPr>
            <a:spLocks noGrp="1"/>
          </p:cNvSpPr>
          <p:nvPr>
            <p:ph type="ftr" sz="quarter" idx="11"/>
          </p:nvPr>
        </p:nvSpPr>
        <p:spPr>
          <a:xfrm>
            <a:off x="6516697" y="6356368"/>
            <a:ext cx="1755775" cy="365125"/>
          </a:xfrm>
        </p:spPr>
        <p:txBody>
          <a:bodyPr/>
          <a:lstStyle>
            <a:lvl1pPr>
              <a:defRPr smtClean="0">
                <a:solidFill>
                  <a:schemeClr val="accent2">
                    <a:lumMod val="50000"/>
                  </a:schemeClr>
                </a:solidFill>
              </a:defRPr>
            </a:lvl1pPr>
          </a:lstStyle>
          <a:p>
            <a:pPr>
              <a:defRPr/>
            </a:pPr>
            <a:r>
              <a:rPr lang="zh-TW" altLang="en-US" dirty="0" smtClean="0"/>
              <a:t>資訊及科技教育司</a:t>
            </a:r>
            <a:endParaRPr lang="zh-TW" altLang="en-US" dirty="0"/>
          </a:p>
        </p:txBody>
      </p:sp>
      <p:sp>
        <p:nvSpPr>
          <p:cNvPr id="7" name="投影片編號版面配置區 4"/>
          <p:cNvSpPr>
            <a:spLocks noGrp="1"/>
          </p:cNvSpPr>
          <p:nvPr>
            <p:ph type="sldNum" sz="quarter" idx="12"/>
          </p:nvPr>
        </p:nvSpPr>
        <p:spPr>
          <a:xfrm>
            <a:off x="8272465" y="6381768"/>
            <a:ext cx="692150" cy="339725"/>
          </a:xfrm>
        </p:spPr>
        <p:txBody>
          <a:bodyPr/>
          <a:lstStyle>
            <a:lvl1pPr algn="ctr">
              <a:defRPr sz="1600" b="1" smtClean="0">
                <a:solidFill>
                  <a:schemeClr val="tx1"/>
                </a:solidFill>
              </a:defRPr>
            </a:lvl1pPr>
          </a:lstStyle>
          <a:p>
            <a:pPr>
              <a:defRPr/>
            </a:pPr>
            <a:fld id="{04FE1030-03C3-4E05-9371-544C8F19A5BD}" type="slidenum">
              <a:rPr lang="zh-TW" altLang="en-US" smtClean="0"/>
              <a:pPr>
                <a:defRPr/>
              </a:pPr>
              <a:t>‹#›</a:t>
            </a:fld>
            <a:endParaRPr lang="zh-TW" alt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pic>
        <p:nvPicPr>
          <p:cNvPr id="5" name="圖片 10"/>
          <p:cNvPicPr>
            <a:picLocks noChangeAspect="1"/>
          </p:cNvPicPr>
          <p:nvPr userDrawn="1"/>
        </p:nvPicPr>
        <p:blipFill>
          <a:blip r:embed="rId2" cstate="print"/>
          <a:srcRect/>
          <a:stretch>
            <a:fillRect/>
          </a:stretch>
        </p:blipFill>
        <p:spPr bwMode="auto">
          <a:xfrm>
            <a:off x="8018463" y="188913"/>
            <a:ext cx="900112" cy="900112"/>
          </a:xfrm>
          <a:prstGeom prst="rect">
            <a:avLst/>
          </a:prstGeom>
          <a:noFill/>
          <a:ln w="9525">
            <a:noFill/>
            <a:miter lim="800000"/>
            <a:headEnd/>
            <a:tailEnd/>
          </a:ln>
        </p:spPr>
      </p:pic>
      <p:sp>
        <p:nvSpPr>
          <p:cNvPr id="6" name="圓角矩形圖說文字 6"/>
          <p:cNvSpPr/>
          <p:nvPr userDrawn="1"/>
        </p:nvSpPr>
        <p:spPr>
          <a:xfrm flipH="1">
            <a:off x="8272465" y="6381768"/>
            <a:ext cx="692150" cy="346075"/>
          </a:xfrm>
          <a:prstGeom prst="wedgeRoundRectCallout">
            <a:avLst>
              <a:gd name="adj1" fmla="val -20912"/>
              <a:gd name="adj2" fmla="val 76673"/>
              <a:gd name="adj3" fmla="val 16667"/>
            </a:avLst>
          </a:prstGeom>
          <a:gradFill flip="none" rotWithShape="1">
            <a:gsLst>
              <a:gs pos="100000">
                <a:srgbClr val="FFDC64"/>
              </a:gs>
              <a:gs pos="0">
                <a:srgbClr val="FFF5D2"/>
              </a:gs>
            </a:gsLst>
            <a:lin ang="5400000" scaled="1"/>
            <a:tileRect/>
          </a:gradFill>
          <a:ln>
            <a:noFill/>
          </a:ln>
          <a:effectLst>
            <a:outerShdw blurRad="63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p>
        </p:txBody>
      </p:sp>
      <p:sp>
        <p:nvSpPr>
          <p:cNvPr id="7" name="Text Box 8"/>
          <p:cNvSpPr txBox="1">
            <a:spLocks noChangeArrowheads="1"/>
          </p:cNvSpPr>
          <p:nvPr userDrawn="1"/>
        </p:nvSpPr>
        <p:spPr bwMode="auto">
          <a:xfrm>
            <a:off x="8280401" y="6370656"/>
            <a:ext cx="684213" cy="338137"/>
          </a:xfrm>
          <a:prstGeom prst="rect">
            <a:avLst/>
          </a:prstGeom>
          <a:noFill/>
          <a:ln>
            <a:noFill/>
          </a:ln>
          <a:effectLs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hangingPunct="1">
              <a:spcBef>
                <a:spcPct val="50000"/>
              </a:spcBef>
              <a:defRPr/>
            </a:pPr>
            <a:fld id="{AC85B7F4-BC8D-4C28-BF2E-C5C88FE3E763}" type="slidenum">
              <a:rPr lang="zh-TW" altLang="en-US" sz="1600" b="1" smtClean="0">
                <a:latin typeface="Times New Roman" pitchFamily="18" charset="0"/>
                <a:ea typeface="標楷體" pitchFamily="65" charset="-120"/>
              </a:rPr>
              <a:pPr eaLnBrk="1" hangingPunct="1">
                <a:spcBef>
                  <a:spcPct val="50000"/>
                </a:spcBef>
                <a:defRPr/>
              </a:pPr>
              <a:t>‹#›</a:t>
            </a:fld>
            <a:endParaRPr lang="en-US" altLang="zh-TW" sz="1600" b="1" dirty="0" smtClean="0">
              <a:latin typeface="Times New Roman" pitchFamily="18" charset="0"/>
              <a:ea typeface="標楷體" pitchFamily="65" charset="-120"/>
            </a:endParaRPr>
          </a:p>
        </p:txBody>
      </p:sp>
      <p:sp>
        <p:nvSpPr>
          <p:cNvPr id="2" name="標題 1"/>
          <p:cNvSpPr>
            <a:spLocks noGrp="1"/>
          </p:cNvSpPr>
          <p:nvPr>
            <p:ph type="title"/>
          </p:nvPr>
        </p:nvSpPr>
        <p:spPr>
          <a:xfrm>
            <a:off x="457202"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8" name="日期版面配置區 4"/>
          <p:cNvSpPr>
            <a:spLocks noGrp="1"/>
          </p:cNvSpPr>
          <p:nvPr>
            <p:ph type="dt" sz="half" idx="10"/>
          </p:nvPr>
        </p:nvSpPr>
        <p:spPr/>
        <p:txBody>
          <a:bodyPr/>
          <a:lstStyle>
            <a:lvl1pPr>
              <a:defRPr smtClean="0"/>
            </a:lvl1pPr>
          </a:lstStyle>
          <a:p>
            <a:pPr>
              <a:defRPr/>
            </a:pPr>
            <a:fld id="{3DA928B5-4A0E-4F67-808A-A048BEB907D5}" type="datetime1">
              <a:rPr lang="zh-TW" altLang="en-US" smtClean="0"/>
              <a:pPr>
                <a:defRPr/>
              </a:pPr>
              <a:t>2015/12/21</a:t>
            </a:fld>
            <a:endParaRPr lang="zh-TW" altLang="en-US"/>
          </a:p>
        </p:txBody>
      </p:sp>
      <p:sp>
        <p:nvSpPr>
          <p:cNvPr id="9" name="頁尾版面配置區 5"/>
          <p:cNvSpPr>
            <a:spLocks noGrp="1"/>
          </p:cNvSpPr>
          <p:nvPr>
            <p:ph type="ftr" sz="quarter" idx="11"/>
          </p:nvPr>
        </p:nvSpPr>
        <p:spPr/>
        <p:txBody>
          <a:bodyPr/>
          <a:lstStyle>
            <a:lvl1pPr>
              <a:defRPr/>
            </a:lvl1pPr>
          </a:lstStyle>
          <a:p>
            <a:pPr>
              <a:defRPr/>
            </a:pPr>
            <a:r>
              <a:rPr lang="zh-TW" altLang="en-US" dirty="0" smtClean="0"/>
              <a:t>資訊及科技教育司</a:t>
            </a:r>
            <a:endParaRPr lang="zh-TW" altLang="en-US" dirty="0"/>
          </a:p>
        </p:txBody>
      </p:sp>
      <p:sp>
        <p:nvSpPr>
          <p:cNvPr id="10" name="投影片編號版面配置區 6"/>
          <p:cNvSpPr>
            <a:spLocks noGrp="1"/>
          </p:cNvSpPr>
          <p:nvPr>
            <p:ph type="sldNum" sz="quarter" idx="12"/>
          </p:nvPr>
        </p:nvSpPr>
        <p:spPr/>
        <p:txBody>
          <a:bodyPr/>
          <a:lstStyle>
            <a:lvl1pPr>
              <a:defRPr/>
            </a:lvl1pPr>
          </a:lstStyle>
          <a:p>
            <a:pPr>
              <a:defRPr/>
            </a:pPr>
            <a:fld id="{55CCF501-3BAD-4A3D-99B0-5E6F0345D5C0}" type="slidenum">
              <a:rPr lang="zh-TW" altLang="en-US"/>
              <a:pPr>
                <a:defRPr/>
              </a:pPr>
              <a:t>‹#›</a:t>
            </a:fld>
            <a:endParaRPr lang="zh-TW" altLang="en-US"/>
          </a:p>
        </p:txBody>
      </p:sp>
      <p:sp>
        <p:nvSpPr>
          <p:cNvPr id="11" name="頁尾版面配置區 4"/>
          <p:cNvSpPr txBox="1">
            <a:spLocks/>
          </p:cNvSpPr>
          <p:nvPr userDrawn="1"/>
        </p:nvSpPr>
        <p:spPr>
          <a:xfrm>
            <a:off x="6516697" y="6356368"/>
            <a:ext cx="1755775" cy="3651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200" kern="1200" baseline="0" dirty="0" smtClean="0">
                <a:solidFill>
                  <a:schemeClr val="accent2">
                    <a:lumMod val="50000"/>
                  </a:schemeClr>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pPr>
              <a:defRPr/>
            </a:pPr>
            <a:r>
              <a:rPr lang="zh-TW" altLang="en-US" dirty="0" smtClean="0"/>
              <a:t>資訊及科技教育司</a:t>
            </a: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pic>
        <p:nvPicPr>
          <p:cNvPr id="5" name="圖片 10"/>
          <p:cNvPicPr>
            <a:picLocks noChangeAspect="1"/>
          </p:cNvPicPr>
          <p:nvPr userDrawn="1"/>
        </p:nvPicPr>
        <p:blipFill>
          <a:blip r:embed="rId2" cstate="print"/>
          <a:srcRect/>
          <a:stretch>
            <a:fillRect/>
          </a:stretch>
        </p:blipFill>
        <p:spPr bwMode="auto">
          <a:xfrm>
            <a:off x="8018463" y="188913"/>
            <a:ext cx="900112" cy="900112"/>
          </a:xfrm>
          <a:prstGeom prst="rect">
            <a:avLst/>
          </a:prstGeom>
          <a:noFill/>
          <a:ln w="9525">
            <a:noFill/>
            <a:miter lim="800000"/>
            <a:headEnd/>
            <a:tailEnd/>
          </a:ln>
        </p:spPr>
      </p:pic>
      <p:sp>
        <p:nvSpPr>
          <p:cNvPr id="6" name="圓角矩形圖說文字 6"/>
          <p:cNvSpPr/>
          <p:nvPr userDrawn="1"/>
        </p:nvSpPr>
        <p:spPr>
          <a:xfrm flipH="1">
            <a:off x="8272465" y="6381768"/>
            <a:ext cx="692150" cy="346075"/>
          </a:xfrm>
          <a:prstGeom prst="wedgeRoundRectCallout">
            <a:avLst>
              <a:gd name="adj1" fmla="val -20912"/>
              <a:gd name="adj2" fmla="val 76673"/>
              <a:gd name="adj3" fmla="val 16667"/>
            </a:avLst>
          </a:prstGeom>
          <a:gradFill flip="none" rotWithShape="1">
            <a:gsLst>
              <a:gs pos="100000">
                <a:srgbClr val="FFDC64"/>
              </a:gs>
              <a:gs pos="0">
                <a:srgbClr val="FFF5D2"/>
              </a:gs>
            </a:gsLst>
            <a:lin ang="5400000" scaled="1"/>
            <a:tileRect/>
          </a:gradFill>
          <a:ln>
            <a:noFill/>
          </a:ln>
          <a:effectLst>
            <a:outerShdw blurRad="63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p>
        </p:txBody>
      </p:sp>
      <p:sp>
        <p:nvSpPr>
          <p:cNvPr id="7" name="Text Box 8"/>
          <p:cNvSpPr txBox="1">
            <a:spLocks noChangeArrowheads="1"/>
          </p:cNvSpPr>
          <p:nvPr userDrawn="1"/>
        </p:nvSpPr>
        <p:spPr bwMode="auto">
          <a:xfrm>
            <a:off x="8280401" y="6370656"/>
            <a:ext cx="684213" cy="338137"/>
          </a:xfrm>
          <a:prstGeom prst="rect">
            <a:avLst/>
          </a:prstGeom>
          <a:noFill/>
          <a:ln>
            <a:noFill/>
          </a:ln>
          <a:effectLs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hangingPunct="1">
              <a:spcBef>
                <a:spcPct val="50000"/>
              </a:spcBef>
              <a:defRPr/>
            </a:pPr>
            <a:fld id="{A06E438A-F947-4F8C-B92B-F0D8BE0911BE}" type="slidenum">
              <a:rPr lang="zh-TW" altLang="en-US" sz="1600" b="1" smtClean="0">
                <a:latin typeface="Times New Roman" pitchFamily="18" charset="0"/>
                <a:ea typeface="標楷體" pitchFamily="65" charset="-120"/>
              </a:rPr>
              <a:pPr eaLnBrk="1" hangingPunct="1">
                <a:spcBef>
                  <a:spcPct val="50000"/>
                </a:spcBef>
                <a:defRPr/>
              </a:pPr>
              <a:t>‹#›</a:t>
            </a:fld>
            <a:endParaRPr lang="en-US" altLang="zh-TW" sz="1600" b="1" dirty="0" smtClean="0">
              <a:latin typeface="Times New Roman" pitchFamily="18" charset="0"/>
              <a:ea typeface="標楷體" pitchFamily="65" charset="-120"/>
            </a:endParaRPr>
          </a:p>
        </p:txBody>
      </p:sp>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8" name="日期版面配置區 4"/>
          <p:cNvSpPr>
            <a:spLocks noGrp="1"/>
          </p:cNvSpPr>
          <p:nvPr>
            <p:ph type="dt" sz="half" idx="10"/>
          </p:nvPr>
        </p:nvSpPr>
        <p:spPr/>
        <p:txBody>
          <a:bodyPr/>
          <a:lstStyle>
            <a:lvl1pPr>
              <a:defRPr smtClean="0"/>
            </a:lvl1pPr>
          </a:lstStyle>
          <a:p>
            <a:pPr>
              <a:defRPr/>
            </a:pPr>
            <a:fld id="{9B188831-69A8-442C-A617-2CDAFEEC9234}" type="datetime1">
              <a:rPr lang="zh-TW" altLang="en-US" smtClean="0"/>
              <a:pPr>
                <a:defRPr/>
              </a:pPr>
              <a:t>2015/12/21</a:t>
            </a:fld>
            <a:endParaRPr lang="zh-TW" altLang="en-US"/>
          </a:p>
        </p:txBody>
      </p:sp>
      <p:sp>
        <p:nvSpPr>
          <p:cNvPr id="9" name="頁尾版面配置區 5"/>
          <p:cNvSpPr>
            <a:spLocks noGrp="1"/>
          </p:cNvSpPr>
          <p:nvPr>
            <p:ph type="ftr" sz="quarter" idx="11"/>
          </p:nvPr>
        </p:nvSpPr>
        <p:spPr/>
        <p:txBody>
          <a:bodyPr/>
          <a:lstStyle>
            <a:lvl1pPr>
              <a:defRPr/>
            </a:lvl1pPr>
          </a:lstStyle>
          <a:p>
            <a:pPr>
              <a:defRPr/>
            </a:pPr>
            <a:r>
              <a:rPr lang="zh-TW" altLang="en-US" dirty="0" smtClean="0"/>
              <a:t>資訊及科技教育司</a:t>
            </a:r>
            <a:endParaRPr lang="zh-TW" altLang="en-US" dirty="0"/>
          </a:p>
        </p:txBody>
      </p:sp>
      <p:sp>
        <p:nvSpPr>
          <p:cNvPr id="10" name="投影片編號版面配置區 6"/>
          <p:cNvSpPr>
            <a:spLocks noGrp="1"/>
          </p:cNvSpPr>
          <p:nvPr>
            <p:ph type="sldNum" sz="quarter" idx="12"/>
          </p:nvPr>
        </p:nvSpPr>
        <p:spPr/>
        <p:txBody>
          <a:bodyPr/>
          <a:lstStyle>
            <a:lvl1pPr>
              <a:defRPr/>
            </a:lvl1pPr>
          </a:lstStyle>
          <a:p>
            <a:pPr>
              <a:defRPr/>
            </a:pPr>
            <a:fld id="{A14B8516-4152-48B7-B616-DBBB21C53409}" type="slidenum">
              <a:rPr lang="zh-TW" altLang="en-US" smtClean="0"/>
              <a:pPr>
                <a:defRPr/>
              </a:pPr>
              <a:t>‹#›</a:t>
            </a:fld>
            <a:endParaRPr lang="zh-TW" altLang="en-US" dirty="0"/>
          </a:p>
        </p:txBody>
      </p:sp>
      <p:sp>
        <p:nvSpPr>
          <p:cNvPr id="11" name="頁尾版面配置區 4"/>
          <p:cNvSpPr txBox="1">
            <a:spLocks/>
          </p:cNvSpPr>
          <p:nvPr userDrawn="1"/>
        </p:nvSpPr>
        <p:spPr>
          <a:xfrm>
            <a:off x="6516697" y="6356368"/>
            <a:ext cx="1755775" cy="3651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200" kern="1200" baseline="0" dirty="0" smtClean="0">
                <a:solidFill>
                  <a:schemeClr val="accent2">
                    <a:lumMod val="50000"/>
                  </a:schemeClr>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pPr>
              <a:defRPr/>
            </a:pPr>
            <a:r>
              <a:rPr lang="zh-TW" altLang="en-US" dirty="0" smtClean="0"/>
              <a:t>資訊及科技教育司</a:t>
            </a:r>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pic>
        <p:nvPicPr>
          <p:cNvPr id="4" name="圖片 10"/>
          <p:cNvPicPr>
            <a:picLocks noChangeAspect="1"/>
          </p:cNvPicPr>
          <p:nvPr userDrawn="1"/>
        </p:nvPicPr>
        <p:blipFill>
          <a:blip r:embed="rId2" cstate="print"/>
          <a:srcRect/>
          <a:stretch>
            <a:fillRect/>
          </a:stretch>
        </p:blipFill>
        <p:spPr bwMode="auto">
          <a:xfrm>
            <a:off x="8018463" y="188913"/>
            <a:ext cx="900112" cy="900112"/>
          </a:xfrm>
          <a:prstGeom prst="rect">
            <a:avLst/>
          </a:prstGeom>
          <a:noFill/>
          <a:ln w="9525">
            <a:noFill/>
            <a:miter lim="800000"/>
            <a:headEnd/>
            <a:tailEnd/>
          </a:ln>
        </p:spPr>
      </p:pic>
      <p:sp>
        <p:nvSpPr>
          <p:cNvPr id="5" name="圓角矩形圖說文字 5"/>
          <p:cNvSpPr/>
          <p:nvPr userDrawn="1"/>
        </p:nvSpPr>
        <p:spPr>
          <a:xfrm flipH="1">
            <a:off x="8272465" y="6381768"/>
            <a:ext cx="692150" cy="346075"/>
          </a:xfrm>
          <a:prstGeom prst="wedgeRoundRectCallout">
            <a:avLst>
              <a:gd name="adj1" fmla="val -20912"/>
              <a:gd name="adj2" fmla="val 76673"/>
              <a:gd name="adj3" fmla="val 16667"/>
            </a:avLst>
          </a:prstGeom>
          <a:gradFill flip="none" rotWithShape="1">
            <a:gsLst>
              <a:gs pos="100000">
                <a:srgbClr val="FFDC64"/>
              </a:gs>
              <a:gs pos="0">
                <a:srgbClr val="FFF5D2"/>
              </a:gs>
            </a:gsLst>
            <a:lin ang="5400000" scaled="1"/>
            <a:tileRect/>
          </a:gradFill>
          <a:ln>
            <a:noFill/>
          </a:ln>
          <a:effectLst>
            <a:outerShdw blurRad="63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p>
        </p:txBody>
      </p:sp>
      <p:sp>
        <p:nvSpPr>
          <p:cNvPr id="6" name="Text Box 8"/>
          <p:cNvSpPr txBox="1">
            <a:spLocks noChangeArrowheads="1"/>
          </p:cNvSpPr>
          <p:nvPr userDrawn="1"/>
        </p:nvSpPr>
        <p:spPr bwMode="auto">
          <a:xfrm>
            <a:off x="8280401" y="6370638"/>
            <a:ext cx="684213" cy="338554"/>
          </a:xfrm>
          <a:prstGeom prst="rect">
            <a:avLst/>
          </a:prstGeom>
          <a:noFill/>
          <a:ln>
            <a:noFill/>
          </a:ln>
          <a:effectLs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hangingPunct="1">
              <a:spcBef>
                <a:spcPct val="50000"/>
              </a:spcBef>
              <a:defRPr/>
            </a:pPr>
            <a:fld id="{4E9C7B01-EFB0-461F-91C2-E3B1EBAE5D81}" type="slidenum">
              <a:rPr lang="zh-TW" altLang="en-US" sz="1600" b="1" smtClean="0">
                <a:latin typeface="Times New Roman" pitchFamily="18" charset="0"/>
                <a:ea typeface="標楷體" pitchFamily="65" charset="-120"/>
              </a:rPr>
              <a:pPr eaLnBrk="1" hangingPunct="1">
                <a:spcBef>
                  <a:spcPct val="50000"/>
                </a:spcBef>
                <a:defRPr/>
              </a:pPr>
              <a:t>‹#›</a:t>
            </a:fld>
            <a:endParaRPr lang="en-US" altLang="zh-TW" sz="1600" b="1" dirty="0" smtClean="0">
              <a:latin typeface="Times New Roman" pitchFamily="18" charset="0"/>
              <a:ea typeface="標楷體" pitchFamily="65" charset="-120"/>
            </a:endParaRPr>
          </a:p>
        </p:txBody>
      </p:sp>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smtClean="0"/>
            </a:lvl1pPr>
          </a:lstStyle>
          <a:p>
            <a:pPr>
              <a:defRPr/>
            </a:pPr>
            <a:fld id="{D5D4782C-C53D-49B0-9F48-37995A06C731}" type="datetime1">
              <a:rPr lang="zh-TW" altLang="en-US" smtClean="0"/>
              <a:pPr>
                <a:defRPr/>
              </a:pPr>
              <a:t>2015/12/21</a:t>
            </a:fld>
            <a:endParaRPr lang="zh-TW" altLang="en-US"/>
          </a:p>
        </p:txBody>
      </p:sp>
      <p:sp>
        <p:nvSpPr>
          <p:cNvPr id="8" name="頁尾版面配置區 4"/>
          <p:cNvSpPr>
            <a:spLocks noGrp="1"/>
          </p:cNvSpPr>
          <p:nvPr>
            <p:ph type="ftr" sz="quarter" idx="11"/>
          </p:nvPr>
        </p:nvSpPr>
        <p:spPr/>
        <p:txBody>
          <a:bodyPr/>
          <a:lstStyle>
            <a:lvl1pPr>
              <a:defRPr/>
            </a:lvl1pPr>
          </a:lstStyle>
          <a:p>
            <a:pPr>
              <a:defRPr/>
            </a:pPr>
            <a:r>
              <a:rPr lang="zh-TW" altLang="en-US" dirty="0" smtClean="0"/>
              <a:t>資訊及科技教育司</a:t>
            </a:r>
            <a:endParaRPr lang="zh-TW" altLang="en-US" dirty="0"/>
          </a:p>
        </p:txBody>
      </p:sp>
      <p:sp>
        <p:nvSpPr>
          <p:cNvPr id="9" name="投影片編號版面配置區 5"/>
          <p:cNvSpPr>
            <a:spLocks noGrp="1"/>
          </p:cNvSpPr>
          <p:nvPr>
            <p:ph type="sldNum" sz="quarter" idx="12"/>
          </p:nvPr>
        </p:nvSpPr>
        <p:spPr/>
        <p:txBody>
          <a:bodyPr/>
          <a:lstStyle>
            <a:lvl1pPr>
              <a:defRPr/>
            </a:lvl1pPr>
          </a:lstStyle>
          <a:p>
            <a:pPr>
              <a:defRPr/>
            </a:pPr>
            <a:fld id="{38C40E84-D0A2-42C3-A0BA-4FAB3B2884A7}" type="slidenum">
              <a:rPr lang="zh-TW" altLang="en-US"/>
              <a:pPr>
                <a:defRPr/>
              </a:pPr>
              <a:t>‹#›</a:t>
            </a:fld>
            <a:endParaRPr lang="zh-TW" altLang="en-US"/>
          </a:p>
        </p:txBody>
      </p:sp>
      <p:sp>
        <p:nvSpPr>
          <p:cNvPr id="10" name="頁尾版面配置區 4"/>
          <p:cNvSpPr txBox="1">
            <a:spLocks/>
          </p:cNvSpPr>
          <p:nvPr userDrawn="1"/>
        </p:nvSpPr>
        <p:spPr>
          <a:xfrm>
            <a:off x="6516697" y="6356368"/>
            <a:ext cx="1755775" cy="3651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200" kern="1200" baseline="0" dirty="0" smtClean="0">
                <a:solidFill>
                  <a:schemeClr val="accent2">
                    <a:lumMod val="50000"/>
                  </a:schemeClr>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pPr>
              <a:defRPr/>
            </a:pPr>
            <a:r>
              <a:rPr lang="zh-TW" altLang="en-US" dirty="0" smtClean="0"/>
              <a:t>資訊及科技教育司</a:t>
            </a: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pic>
        <p:nvPicPr>
          <p:cNvPr id="4" name="圖片 10"/>
          <p:cNvPicPr>
            <a:picLocks noChangeAspect="1"/>
          </p:cNvPicPr>
          <p:nvPr userDrawn="1"/>
        </p:nvPicPr>
        <p:blipFill>
          <a:blip r:embed="rId2" cstate="print"/>
          <a:srcRect/>
          <a:stretch>
            <a:fillRect/>
          </a:stretch>
        </p:blipFill>
        <p:spPr bwMode="auto">
          <a:xfrm>
            <a:off x="8018463" y="188913"/>
            <a:ext cx="900112" cy="900112"/>
          </a:xfrm>
          <a:prstGeom prst="rect">
            <a:avLst/>
          </a:prstGeom>
          <a:noFill/>
          <a:ln w="9525">
            <a:noFill/>
            <a:miter lim="800000"/>
            <a:headEnd/>
            <a:tailEnd/>
          </a:ln>
        </p:spPr>
      </p:pic>
      <p:sp>
        <p:nvSpPr>
          <p:cNvPr id="5" name="圓角矩形圖說文字 8"/>
          <p:cNvSpPr/>
          <p:nvPr userDrawn="1"/>
        </p:nvSpPr>
        <p:spPr>
          <a:xfrm flipH="1">
            <a:off x="8272465" y="6381768"/>
            <a:ext cx="692150" cy="346075"/>
          </a:xfrm>
          <a:prstGeom prst="wedgeRoundRectCallout">
            <a:avLst>
              <a:gd name="adj1" fmla="val -20912"/>
              <a:gd name="adj2" fmla="val 76673"/>
              <a:gd name="adj3" fmla="val 16667"/>
            </a:avLst>
          </a:prstGeom>
          <a:gradFill flip="none" rotWithShape="1">
            <a:gsLst>
              <a:gs pos="100000">
                <a:srgbClr val="FFDC64"/>
              </a:gs>
              <a:gs pos="0">
                <a:srgbClr val="FFF5D2"/>
              </a:gs>
            </a:gsLst>
            <a:lin ang="5400000" scaled="1"/>
            <a:tileRect/>
          </a:gradFill>
          <a:ln>
            <a:noFill/>
          </a:ln>
          <a:effectLst>
            <a:outerShdw blurRad="63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p>
        </p:txBody>
      </p:sp>
      <p:sp>
        <p:nvSpPr>
          <p:cNvPr id="6" name="Text Box 8"/>
          <p:cNvSpPr txBox="1">
            <a:spLocks noChangeArrowheads="1"/>
          </p:cNvSpPr>
          <p:nvPr userDrawn="1"/>
        </p:nvSpPr>
        <p:spPr bwMode="auto">
          <a:xfrm>
            <a:off x="8280401" y="6370656"/>
            <a:ext cx="684213" cy="338137"/>
          </a:xfrm>
          <a:prstGeom prst="rect">
            <a:avLst/>
          </a:prstGeom>
          <a:noFill/>
          <a:ln>
            <a:noFill/>
          </a:ln>
          <a:effectLs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hangingPunct="1">
              <a:spcBef>
                <a:spcPct val="50000"/>
              </a:spcBef>
              <a:defRPr/>
            </a:pPr>
            <a:fld id="{49A29C74-3975-43DB-BF3E-1E21B8A6ED5C}" type="slidenum">
              <a:rPr lang="zh-TW" altLang="en-US" sz="1600" b="1" smtClean="0">
                <a:latin typeface="Times New Roman" pitchFamily="18" charset="0"/>
                <a:ea typeface="標楷體" pitchFamily="65" charset="-120"/>
              </a:rPr>
              <a:pPr eaLnBrk="1" hangingPunct="1">
                <a:spcBef>
                  <a:spcPct val="50000"/>
                </a:spcBef>
                <a:defRPr/>
              </a:pPr>
              <a:t>‹#›</a:t>
            </a:fld>
            <a:endParaRPr lang="en-US" altLang="zh-TW" sz="1600" b="1" dirty="0" smtClean="0">
              <a:latin typeface="Times New Roman" pitchFamily="18" charset="0"/>
              <a:ea typeface="標楷體" pitchFamily="65" charset="-120"/>
            </a:endParaRPr>
          </a:p>
        </p:txBody>
      </p:sp>
      <p:sp>
        <p:nvSpPr>
          <p:cNvPr id="2" name="直排標題 1"/>
          <p:cNvSpPr>
            <a:spLocks noGrp="1"/>
          </p:cNvSpPr>
          <p:nvPr>
            <p:ph type="title" orient="vert"/>
          </p:nvPr>
        </p:nvSpPr>
        <p:spPr>
          <a:xfrm>
            <a:off x="6629400" y="274639"/>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9"/>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smtClean="0"/>
            </a:lvl1pPr>
          </a:lstStyle>
          <a:p>
            <a:pPr>
              <a:defRPr/>
            </a:pPr>
            <a:fld id="{C6CBE3D2-1D34-4BB8-B531-7BE2C0769114}" type="datetime1">
              <a:rPr lang="zh-TW" altLang="en-US" smtClean="0"/>
              <a:pPr>
                <a:defRPr/>
              </a:pPr>
              <a:t>2015/12/21</a:t>
            </a:fld>
            <a:endParaRPr lang="zh-TW" altLang="en-US"/>
          </a:p>
        </p:txBody>
      </p:sp>
      <p:sp>
        <p:nvSpPr>
          <p:cNvPr id="8" name="頁尾版面配置區 4"/>
          <p:cNvSpPr>
            <a:spLocks noGrp="1"/>
          </p:cNvSpPr>
          <p:nvPr>
            <p:ph type="ftr" sz="quarter" idx="11"/>
          </p:nvPr>
        </p:nvSpPr>
        <p:spPr/>
        <p:txBody>
          <a:bodyPr/>
          <a:lstStyle>
            <a:lvl1pPr>
              <a:defRPr/>
            </a:lvl1pPr>
          </a:lstStyle>
          <a:p>
            <a:pPr>
              <a:defRPr/>
            </a:pPr>
            <a:r>
              <a:rPr lang="zh-TW" altLang="en-US" dirty="0" smtClean="0"/>
              <a:t>資訊及科技教育司</a:t>
            </a:r>
            <a:endParaRPr lang="zh-TW" altLang="en-US" dirty="0"/>
          </a:p>
        </p:txBody>
      </p:sp>
      <p:sp>
        <p:nvSpPr>
          <p:cNvPr id="9" name="投影片編號版面配置區 5"/>
          <p:cNvSpPr>
            <a:spLocks noGrp="1"/>
          </p:cNvSpPr>
          <p:nvPr>
            <p:ph type="sldNum" sz="quarter" idx="12"/>
          </p:nvPr>
        </p:nvSpPr>
        <p:spPr/>
        <p:txBody>
          <a:bodyPr/>
          <a:lstStyle>
            <a:lvl1pPr>
              <a:defRPr/>
            </a:lvl1pPr>
          </a:lstStyle>
          <a:p>
            <a:pPr>
              <a:defRPr/>
            </a:pPr>
            <a:fld id="{2196AC81-6A39-4045-9695-3EA632D26AA1}" type="slidenum">
              <a:rPr lang="zh-TW" altLang="en-US"/>
              <a:pPr>
                <a:defRPr/>
              </a:pPr>
              <a:t>‹#›</a:t>
            </a:fld>
            <a:endParaRPr lang="zh-TW" altLang="en-US" dirty="0"/>
          </a:p>
        </p:txBody>
      </p:sp>
      <p:sp>
        <p:nvSpPr>
          <p:cNvPr id="10" name="頁尾版面配置區 4"/>
          <p:cNvSpPr txBox="1">
            <a:spLocks/>
          </p:cNvSpPr>
          <p:nvPr userDrawn="1"/>
        </p:nvSpPr>
        <p:spPr>
          <a:xfrm>
            <a:off x="6516697" y="6356368"/>
            <a:ext cx="1755775" cy="3651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200" kern="1200" baseline="0" dirty="0" smtClean="0">
                <a:solidFill>
                  <a:schemeClr val="accent2">
                    <a:lumMod val="50000"/>
                  </a:schemeClr>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pPr>
              <a:defRPr/>
            </a:pPr>
            <a:r>
              <a:rPr lang="zh-TW" altLang="en-US" dirty="0" smtClean="0"/>
              <a:t>資訊及科技教育司</a:t>
            </a:r>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比對">
    <p:spTree>
      <p:nvGrpSpPr>
        <p:cNvPr id="1" name=""/>
        <p:cNvGrpSpPr/>
        <p:nvPr/>
      </p:nvGrpSpPr>
      <p:grpSpPr>
        <a:xfrm>
          <a:off x="0" y="0"/>
          <a:ext cx="0" cy="0"/>
          <a:chOff x="0" y="0"/>
          <a:chExt cx="0" cy="0"/>
        </a:xfrm>
      </p:grpSpPr>
      <p:pic>
        <p:nvPicPr>
          <p:cNvPr id="7" name="圖片 10"/>
          <p:cNvPicPr>
            <a:picLocks noChangeAspect="1"/>
          </p:cNvPicPr>
          <p:nvPr userDrawn="1"/>
        </p:nvPicPr>
        <p:blipFill>
          <a:blip r:embed="rId2" cstate="print"/>
          <a:srcRect/>
          <a:stretch>
            <a:fillRect/>
          </a:stretch>
        </p:blipFill>
        <p:spPr bwMode="auto">
          <a:xfrm>
            <a:off x="395289" y="188913"/>
            <a:ext cx="900112" cy="900112"/>
          </a:xfrm>
          <a:prstGeom prst="rect">
            <a:avLst/>
          </a:prstGeom>
          <a:noFill/>
          <a:ln w="9525">
            <a:noFill/>
            <a:miter lim="800000"/>
            <a:headEnd/>
            <a:tailEnd/>
          </a:ln>
        </p:spPr>
      </p:pic>
      <p:sp>
        <p:nvSpPr>
          <p:cNvPr id="8" name="圓角矩形圖說文字 9"/>
          <p:cNvSpPr/>
          <p:nvPr userDrawn="1"/>
        </p:nvSpPr>
        <p:spPr>
          <a:xfrm flipH="1">
            <a:off x="8272465" y="6381768"/>
            <a:ext cx="692150" cy="346075"/>
          </a:xfrm>
          <a:prstGeom prst="wedgeRoundRectCallout">
            <a:avLst>
              <a:gd name="adj1" fmla="val -20912"/>
              <a:gd name="adj2" fmla="val 76673"/>
              <a:gd name="adj3" fmla="val 16667"/>
            </a:avLst>
          </a:prstGeom>
          <a:gradFill flip="none" rotWithShape="1">
            <a:gsLst>
              <a:gs pos="100000">
                <a:srgbClr val="FFDC64"/>
              </a:gs>
              <a:gs pos="0">
                <a:srgbClr val="FFF5D2"/>
              </a:gs>
            </a:gsLst>
            <a:lin ang="5400000" scaled="1"/>
            <a:tileRect/>
          </a:gradFill>
          <a:ln>
            <a:noFill/>
          </a:ln>
          <a:effectLst>
            <a:outerShdw blurRad="63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p>
        </p:txBody>
      </p:sp>
      <p:sp>
        <p:nvSpPr>
          <p:cNvPr id="10" name="Text Box 8"/>
          <p:cNvSpPr txBox="1">
            <a:spLocks noChangeArrowheads="1"/>
          </p:cNvSpPr>
          <p:nvPr userDrawn="1"/>
        </p:nvSpPr>
        <p:spPr bwMode="auto">
          <a:xfrm>
            <a:off x="8280401" y="6370656"/>
            <a:ext cx="684213" cy="339725"/>
          </a:xfrm>
          <a:prstGeom prst="rect">
            <a:avLst/>
          </a:prstGeom>
          <a:noFill/>
          <a:ln>
            <a:noFill/>
          </a:ln>
          <a:effectLs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hangingPunct="1">
              <a:spcBef>
                <a:spcPct val="50000"/>
              </a:spcBef>
              <a:defRPr/>
            </a:pPr>
            <a:fld id="{4318BA17-A0E0-429B-91FF-3648919168C3}" type="slidenum">
              <a:rPr lang="zh-TW" altLang="en-US" sz="1600" b="1" smtClean="0">
                <a:latin typeface="Times New Roman" pitchFamily="18" charset="0"/>
                <a:ea typeface="標楷體" pitchFamily="65" charset="-120"/>
              </a:rPr>
              <a:pPr eaLnBrk="1" hangingPunct="1">
                <a:spcBef>
                  <a:spcPct val="50000"/>
                </a:spcBef>
                <a:defRPr/>
              </a:pPr>
              <a:t>‹#›</a:t>
            </a:fld>
            <a:endParaRPr lang="en-US" altLang="zh-TW" sz="1600" b="1" dirty="0" smtClean="0">
              <a:latin typeface="Times New Roman" pitchFamily="18" charset="0"/>
              <a:ea typeface="標楷體" pitchFamily="65" charset="-120"/>
            </a:endParaRP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4"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4"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9" name="標題 1"/>
          <p:cNvSpPr>
            <a:spLocks noGrp="1"/>
          </p:cNvSpPr>
          <p:nvPr>
            <p:ph type="title"/>
          </p:nvPr>
        </p:nvSpPr>
        <p:spPr>
          <a:xfrm>
            <a:off x="1295536" y="274638"/>
            <a:ext cx="7391264" cy="922114"/>
          </a:xfrm>
        </p:spPr>
        <p:txBody>
          <a:bodyPr anchor="t"/>
          <a:lstStyle/>
          <a:p>
            <a:r>
              <a:rPr lang="zh-TW" altLang="en-US" dirty="0" smtClean="0"/>
              <a:t>按一下以編輯母片標題樣式</a:t>
            </a:r>
            <a:endParaRPr lang="zh-TW" altLang="en-US" dirty="0"/>
          </a:p>
        </p:txBody>
      </p:sp>
      <p:sp>
        <p:nvSpPr>
          <p:cNvPr id="11" name="頁尾版面配置區 7"/>
          <p:cNvSpPr>
            <a:spLocks noGrp="1"/>
          </p:cNvSpPr>
          <p:nvPr>
            <p:ph type="ftr" sz="quarter" idx="10"/>
          </p:nvPr>
        </p:nvSpPr>
        <p:spPr/>
        <p:txBody>
          <a:bodyPr/>
          <a:lstStyle>
            <a:lvl1pPr>
              <a:defRPr/>
            </a:lvl1pPr>
          </a:lstStyle>
          <a:p>
            <a:pPr>
              <a:defRPr/>
            </a:pPr>
            <a:r>
              <a:rPr lang="zh-TW" altLang="en-US" dirty="0" smtClean="0"/>
              <a:t>資訊及科技教育司</a:t>
            </a:r>
            <a:endParaRPr lang="zh-TW" altLang="en-US" dirty="0"/>
          </a:p>
        </p:txBody>
      </p:sp>
      <p:sp>
        <p:nvSpPr>
          <p:cNvPr id="12" name="頁尾版面配置區 4"/>
          <p:cNvSpPr txBox="1">
            <a:spLocks/>
          </p:cNvSpPr>
          <p:nvPr userDrawn="1"/>
        </p:nvSpPr>
        <p:spPr>
          <a:xfrm>
            <a:off x="6516697" y="6356368"/>
            <a:ext cx="1755775" cy="3651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200" kern="1200" baseline="0" dirty="0" smtClean="0">
                <a:solidFill>
                  <a:schemeClr val="accent2">
                    <a:lumMod val="50000"/>
                  </a:schemeClr>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pPr>
              <a:defRPr/>
            </a:pPr>
            <a:r>
              <a:rPr lang="zh-TW" altLang="en-US" dirty="0" smtClean="0"/>
              <a:t>資訊及科技教育司</a:t>
            </a:r>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只有標題">
    <p:spTree>
      <p:nvGrpSpPr>
        <p:cNvPr id="1" name=""/>
        <p:cNvGrpSpPr/>
        <p:nvPr/>
      </p:nvGrpSpPr>
      <p:grpSpPr>
        <a:xfrm>
          <a:off x="0" y="0"/>
          <a:ext cx="0" cy="0"/>
          <a:chOff x="0" y="0"/>
          <a:chExt cx="0" cy="0"/>
        </a:xfrm>
      </p:grpSpPr>
      <p:pic>
        <p:nvPicPr>
          <p:cNvPr id="3" name="圖片 6"/>
          <p:cNvPicPr>
            <a:picLocks noChangeAspect="1"/>
          </p:cNvPicPr>
          <p:nvPr userDrawn="1"/>
        </p:nvPicPr>
        <p:blipFill>
          <a:blip r:embed="rId2" cstate="print"/>
          <a:srcRect/>
          <a:stretch>
            <a:fillRect/>
          </a:stretch>
        </p:blipFill>
        <p:spPr bwMode="auto">
          <a:xfrm>
            <a:off x="395289" y="188913"/>
            <a:ext cx="900112" cy="900112"/>
          </a:xfrm>
          <a:prstGeom prst="rect">
            <a:avLst/>
          </a:prstGeom>
          <a:noFill/>
          <a:ln w="9525">
            <a:noFill/>
            <a:miter lim="800000"/>
            <a:headEnd/>
            <a:tailEnd/>
          </a:ln>
        </p:spPr>
      </p:pic>
      <p:sp>
        <p:nvSpPr>
          <p:cNvPr id="4" name="圓角矩形圖說文字 5"/>
          <p:cNvSpPr/>
          <p:nvPr userDrawn="1"/>
        </p:nvSpPr>
        <p:spPr>
          <a:xfrm flipH="1">
            <a:off x="8272465" y="6381768"/>
            <a:ext cx="692150" cy="346075"/>
          </a:xfrm>
          <a:prstGeom prst="wedgeRoundRectCallout">
            <a:avLst>
              <a:gd name="adj1" fmla="val -20912"/>
              <a:gd name="adj2" fmla="val 76673"/>
              <a:gd name="adj3" fmla="val 16667"/>
            </a:avLst>
          </a:prstGeom>
          <a:gradFill flip="none" rotWithShape="1">
            <a:gsLst>
              <a:gs pos="100000">
                <a:srgbClr val="FFDC64"/>
              </a:gs>
              <a:gs pos="0">
                <a:srgbClr val="FFF5D2"/>
              </a:gs>
            </a:gsLst>
            <a:lin ang="5400000" scaled="1"/>
            <a:tileRect/>
          </a:gradFill>
          <a:ln>
            <a:noFill/>
          </a:ln>
          <a:effectLst>
            <a:outerShdw blurRad="63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p>
        </p:txBody>
      </p:sp>
      <p:sp>
        <p:nvSpPr>
          <p:cNvPr id="6" name="Text Box 8"/>
          <p:cNvSpPr txBox="1">
            <a:spLocks noChangeArrowheads="1"/>
          </p:cNvSpPr>
          <p:nvPr userDrawn="1"/>
        </p:nvSpPr>
        <p:spPr bwMode="auto">
          <a:xfrm>
            <a:off x="8280401" y="6370656"/>
            <a:ext cx="684213" cy="339725"/>
          </a:xfrm>
          <a:prstGeom prst="rect">
            <a:avLst/>
          </a:prstGeom>
          <a:noFill/>
          <a:ln>
            <a:noFill/>
          </a:ln>
          <a:effectLs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hangingPunct="1">
              <a:spcBef>
                <a:spcPct val="50000"/>
              </a:spcBef>
              <a:defRPr/>
            </a:pPr>
            <a:fld id="{E9F12C65-B251-4DB3-A4A8-352DFD617428}" type="slidenum">
              <a:rPr lang="zh-TW" altLang="en-US" sz="1600" b="1" smtClean="0">
                <a:latin typeface="Times New Roman" pitchFamily="18" charset="0"/>
                <a:ea typeface="標楷體" pitchFamily="65" charset="-120"/>
              </a:rPr>
              <a:pPr eaLnBrk="1" hangingPunct="1">
                <a:spcBef>
                  <a:spcPct val="50000"/>
                </a:spcBef>
                <a:defRPr/>
              </a:pPr>
              <a:t>‹#›</a:t>
            </a:fld>
            <a:endParaRPr lang="en-US" altLang="zh-TW" sz="1600" b="1" dirty="0" smtClean="0">
              <a:latin typeface="Times New Roman" pitchFamily="18" charset="0"/>
              <a:ea typeface="標楷體" pitchFamily="65" charset="-120"/>
            </a:endParaRPr>
          </a:p>
        </p:txBody>
      </p:sp>
      <p:sp>
        <p:nvSpPr>
          <p:cNvPr id="5" name="標題 1"/>
          <p:cNvSpPr>
            <a:spLocks noGrp="1"/>
          </p:cNvSpPr>
          <p:nvPr>
            <p:ph type="title"/>
          </p:nvPr>
        </p:nvSpPr>
        <p:spPr>
          <a:xfrm>
            <a:off x="1295536" y="274638"/>
            <a:ext cx="7391264" cy="922114"/>
          </a:xfrm>
        </p:spPr>
        <p:txBody>
          <a:bodyPr anchor="t"/>
          <a:lstStyle/>
          <a:p>
            <a:r>
              <a:rPr lang="zh-TW" altLang="en-US" dirty="0" smtClean="0"/>
              <a:t>按一下以編輯母片標題樣式</a:t>
            </a:r>
            <a:endParaRPr lang="zh-TW" altLang="en-US" dirty="0"/>
          </a:p>
        </p:txBody>
      </p:sp>
      <p:sp>
        <p:nvSpPr>
          <p:cNvPr id="7" name="頁尾版面配置區 3"/>
          <p:cNvSpPr>
            <a:spLocks noGrp="1"/>
          </p:cNvSpPr>
          <p:nvPr>
            <p:ph type="ftr" sz="quarter" idx="10"/>
          </p:nvPr>
        </p:nvSpPr>
        <p:spPr/>
        <p:txBody>
          <a:bodyPr/>
          <a:lstStyle>
            <a:lvl1pPr>
              <a:defRPr/>
            </a:lvl1pPr>
          </a:lstStyle>
          <a:p>
            <a:pPr>
              <a:defRPr/>
            </a:pPr>
            <a:r>
              <a:rPr lang="zh-TW" altLang="en-US" dirty="0" smtClean="0"/>
              <a:t>資訊及科技教育司</a:t>
            </a:r>
            <a:endParaRPr lang="zh-TW" altLang="en-US" dirty="0"/>
          </a:p>
        </p:txBody>
      </p:sp>
      <p:sp>
        <p:nvSpPr>
          <p:cNvPr id="8" name="頁尾版面配置區 4"/>
          <p:cNvSpPr txBox="1">
            <a:spLocks/>
          </p:cNvSpPr>
          <p:nvPr userDrawn="1"/>
        </p:nvSpPr>
        <p:spPr>
          <a:xfrm>
            <a:off x="6516697" y="6356368"/>
            <a:ext cx="1755775" cy="3651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200" kern="1200" baseline="0" dirty="0" smtClean="0">
                <a:solidFill>
                  <a:schemeClr val="accent2">
                    <a:lumMod val="50000"/>
                  </a:schemeClr>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pPr>
              <a:defRPr/>
            </a:pPr>
            <a:r>
              <a:rPr lang="zh-TW" altLang="en-US" dirty="0" smtClean="0"/>
              <a:t>資訊及科技教育司</a:t>
            </a:r>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Rectangle 45"/>
          <p:cNvSpPr>
            <a:spLocks noGrp="1" noChangeArrowheads="1"/>
          </p:cNvSpPr>
          <p:nvPr>
            <p:ph type="dt" sz="half" idx="10"/>
          </p:nvPr>
        </p:nvSpPr>
        <p:spPr>
          <a:ln/>
        </p:spPr>
        <p:txBody>
          <a:bodyPr/>
          <a:lstStyle>
            <a:lvl1pPr>
              <a:defRPr/>
            </a:lvl1pPr>
          </a:lstStyle>
          <a:p>
            <a:pPr>
              <a:defRPr/>
            </a:pPr>
            <a:fld id="{87538F30-EAA0-49DB-B709-983141529223}" type="datetime1">
              <a:rPr lang="zh-TW" altLang="en-US" smtClean="0"/>
              <a:pPr>
                <a:defRPr/>
              </a:pPr>
              <a:t>2015/12/21</a:t>
            </a:fld>
            <a:endParaRPr lang="en-US" altLang="zh-TW" dirty="0"/>
          </a:p>
        </p:txBody>
      </p:sp>
      <p:sp>
        <p:nvSpPr>
          <p:cNvPr id="3" name="Rectangle 46"/>
          <p:cNvSpPr>
            <a:spLocks noGrp="1" noChangeArrowheads="1"/>
          </p:cNvSpPr>
          <p:nvPr>
            <p:ph type="ftr" sz="quarter" idx="11"/>
          </p:nvPr>
        </p:nvSpPr>
        <p:spPr>
          <a:ln/>
        </p:spPr>
        <p:txBody>
          <a:bodyPr/>
          <a:lstStyle>
            <a:lvl1pPr>
              <a:defRPr/>
            </a:lvl1pPr>
          </a:lstStyle>
          <a:p>
            <a:pPr>
              <a:defRPr/>
            </a:pPr>
            <a:r>
              <a:rPr lang="zh-TW" altLang="en-US" smtClean="0"/>
              <a:t>資訊及科技教育司</a:t>
            </a:r>
            <a:endParaRPr lang="en-US" altLang="zh-TW"/>
          </a:p>
        </p:txBody>
      </p:sp>
      <p:sp>
        <p:nvSpPr>
          <p:cNvPr id="4" name="Rectangle 47"/>
          <p:cNvSpPr>
            <a:spLocks noGrp="1" noChangeArrowheads="1"/>
          </p:cNvSpPr>
          <p:nvPr>
            <p:ph type="sldNum" sz="quarter" idx="12"/>
          </p:nvPr>
        </p:nvSpPr>
        <p:spPr>
          <a:ln/>
        </p:spPr>
        <p:txBody>
          <a:bodyPr/>
          <a:lstStyle>
            <a:lvl1pPr>
              <a:defRPr/>
            </a:lvl1pPr>
          </a:lstStyle>
          <a:p>
            <a:pPr>
              <a:defRPr/>
            </a:pPr>
            <a:fld id="{AE0CD42C-E7EA-4B78-AACB-BC5828AE5849}" type="slidenum">
              <a:rPr lang="en-US" altLang="zh-TW"/>
              <a:pPr>
                <a:defRPr/>
              </a:pPr>
              <a:t>‹#›</a:t>
            </a:fld>
            <a:endParaRPr lang="en-US" altLang="zh-TW"/>
          </a:p>
        </p:txBody>
      </p:sp>
    </p:spTree>
    <p:extLst>
      <p:ext uri="{BB962C8B-B14F-4D97-AF65-F5344CB8AC3E}">
        <p14:creationId xmlns:p14="http://schemas.microsoft.com/office/powerpoint/2010/main" xmlns="" val="5994750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只有標題">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7" name="圖片 6"/>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7092280" y="188640"/>
            <a:ext cx="1632224" cy="373080"/>
          </a:xfrm>
          <a:prstGeom prst="rect">
            <a:avLst/>
          </a:prstGeom>
        </p:spPr>
      </p:pic>
      <p:pic>
        <p:nvPicPr>
          <p:cNvPr id="6" name="Picture 4" descr="D:\Tereza's\國研院\標誌應用系統_標案\應用設計修改\定稿_簡報版型\院本部_有核心價值版\中文\簡報給檔-25.jpg"/>
          <p:cNvPicPr>
            <a:picLocks noChangeAspect="1" noChangeArrowheads="1"/>
          </p:cNvPicPr>
          <p:nvPr userDrawn="1"/>
        </p:nvPicPr>
        <p:blipFill>
          <a:blip r:embed="rId4" cstate="print"/>
          <a:srcRect/>
          <a:stretch>
            <a:fillRect/>
          </a:stretch>
        </p:blipFill>
        <p:spPr bwMode="auto">
          <a:xfrm>
            <a:off x="32" y="240"/>
            <a:ext cx="9144000" cy="6857760"/>
          </a:xfrm>
          <a:prstGeom prst="rect">
            <a:avLst/>
          </a:prstGeom>
          <a:noFill/>
        </p:spPr>
      </p:pic>
      <p:sp>
        <p:nvSpPr>
          <p:cNvPr id="2" name="標題 1"/>
          <p:cNvSpPr>
            <a:spLocks noGrp="1"/>
          </p:cNvSpPr>
          <p:nvPr>
            <p:ph type="title"/>
          </p:nvPr>
        </p:nvSpPr>
        <p:spPr/>
        <p:txBody>
          <a:bodyPr>
            <a:noAutofit/>
          </a:bodyPr>
          <a:lstStyle>
            <a:lvl1pPr>
              <a:defRPr sz="3200"/>
            </a:lvl1pPr>
          </a:lstStyle>
          <a:p>
            <a:endParaRPr lang="zh-TW" altLang="en-US" dirty="0"/>
          </a:p>
        </p:txBody>
      </p:sp>
      <p:sp>
        <p:nvSpPr>
          <p:cNvPr id="5" name="投影片編號版面配置區 4"/>
          <p:cNvSpPr>
            <a:spLocks noGrp="1"/>
          </p:cNvSpPr>
          <p:nvPr>
            <p:ph type="sldNum" sz="quarter" idx="12"/>
          </p:nvPr>
        </p:nvSpPr>
        <p:spPr>
          <a:xfrm>
            <a:off x="6758880" y="6356350"/>
            <a:ext cx="2133600" cy="365125"/>
          </a:xfrm>
        </p:spPr>
        <p:txBody>
          <a:bodyPr/>
          <a:lstStyle/>
          <a:p>
            <a:fld id="{097E89BA-FE0E-45BF-B169-3D66554D97DF}" type="slidenum">
              <a:rPr lang="zh-TW" altLang="en-US" smtClean="0"/>
              <a:pPr/>
              <a:t>‹#›</a:t>
            </a:fld>
            <a:endParaRPr lang="zh-TW" altLang="en-US"/>
          </a:p>
        </p:txBody>
      </p:sp>
      <p:sp>
        <p:nvSpPr>
          <p:cNvPr id="14" name="內容版面配置區 13"/>
          <p:cNvSpPr>
            <a:spLocks noGrp="1"/>
          </p:cNvSpPr>
          <p:nvPr>
            <p:ph sz="quarter" idx="13" hasCustomPrompt="1"/>
          </p:nvPr>
        </p:nvSpPr>
        <p:spPr>
          <a:xfrm>
            <a:off x="468312" y="1340768"/>
            <a:ext cx="8256191" cy="4897016"/>
          </a:xfrm>
        </p:spPr>
        <p:txBody>
          <a:bodyPr/>
          <a:lstStyle>
            <a:lvl1pPr>
              <a:defRPr sz="2400">
                <a:latin typeface="微軟正黑體" pitchFamily="34" charset="-120"/>
                <a:ea typeface="微軟正黑體" pitchFamily="34" charset="-120"/>
              </a:defRPr>
            </a:lvl1pPr>
            <a:lvl2pPr>
              <a:defRPr sz="2200" baseline="0">
                <a:latin typeface="微軟正黑體" pitchFamily="34" charset="-120"/>
                <a:ea typeface="微軟正黑體" pitchFamily="34" charset="-120"/>
              </a:defRPr>
            </a:lvl2pPr>
            <a:lvl3pPr>
              <a:defRPr sz="2000" baseline="0">
                <a:latin typeface="微軟正黑體" pitchFamily="34" charset="-120"/>
                <a:ea typeface="微軟正黑體" pitchFamily="34" charset="-120"/>
              </a:defRPr>
            </a:lvl3pPr>
            <a:lvl4pPr>
              <a:defRPr sz="1800" baseline="0">
                <a:latin typeface="微軟正黑體" pitchFamily="34" charset="-120"/>
                <a:ea typeface="微軟正黑體" pitchFamily="34" charset="-120"/>
              </a:defRPr>
            </a:lvl4pPr>
            <a:lvl5pPr>
              <a:defRPr sz="1600">
                <a:latin typeface="微軟正黑體" pitchFamily="34" charset="-120"/>
                <a:ea typeface="微軟正黑體" pitchFamily="34" charset="-120"/>
              </a:defRPr>
            </a:lvl5pPr>
          </a:lstStyle>
          <a:p>
            <a:pPr lvl="0"/>
            <a:r>
              <a:rPr lang="zh-TW" altLang="en-US" dirty="0" smtClean="0"/>
              <a:t>內容</a:t>
            </a:r>
            <a:r>
              <a:rPr lang="en-US" altLang="zh-TW" dirty="0" smtClean="0"/>
              <a:t> </a:t>
            </a:r>
            <a:endParaRPr lang="zh-TW" altLang="en-US" dirty="0" smtClean="0"/>
          </a:p>
          <a:p>
            <a:pPr lvl="1"/>
            <a:r>
              <a:rPr lang="zh-TW" altLang="en-US" dirty="0" smtClean="0"/>
              <a:t>內容</a:t>
            </a:r>
          </a:p>
          <a:p>
            <a:pPr lvl="2"/>
            <a:r>
              <a:rPr lang="zh-TW" altLang="en-US" dirty="0" smtClean="0"/>
              <a:t>內容</a:t>
            </a:r>
            <a:r>
              <a:rPr lang="en-US" altLang="zh-TW" dirty="0" smtClean="0"/>
              <a:t> </a:t>
            </a:r>
            <a:endParaRPr lang="zh-TW" altLang="en-US" dirty="0" smtClean="0"/>
          </a:p>
          <a:p>
            <a:pPr lvl="3"/>
            <a:r>
              <a:rPr lang="zh-TW" altLang="en-US" dirty="0" smtClean="0"/>
              <a:t>內容</a:t>
            </a:r>
            <a:r>
              <a:rPr lang="en-US" altLang="zh-TW" dirty="0" smtClean="0"/>
              <a:t> </a:t>
            </a:r>
            <a:endParaRPr lang="zh-TW" altLang="en-US" dirty="0" smtClean="0"/>
          </a:p>
          <a:p>
            <a:pPr lvl="4"/>
            <a:r>
              <a:rPr lang="zh-TW" altLang="en-US" dirty="0" smtClean="0"/>
              <a:t>內容</a:t>
            </a:r>
            <a:endParaRPr lang="zh-TW" altLang="en-US" dirty="0"/>
          </a:p>
        </p:txBody>
      </p:sp>
    </p:spTree>
    <p:extLst>
      <p:ext uri="{BB962C8B-B14F-4D97-AF65-F5344CB8AC3E}">
        <p14:creationId xmlns:p14="http://schemas.microsoft.com/office/powerpoint/2010/main" xmlns="" val="20203543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只有標題">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7" name="圖片 6"/>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7092280" y="188640"/>
            <a:ext cx="1632224" cy="373080"/>
          </a:xfrm>
          <a:prstGeom prst="rect">
            <a:avLst/>
          </a:prstGeom>
        </p:spPr>
      </p:pic>
      <p:pic>
        <p:nvPicPr>
          <p:cNvPr id="6" name="Picture 4" descr="D:\Tereza's\國研院\標誌應用系統_標案\應用設計修改\定稿_簡報版型\院本部_有核心價值版\中文\簡報給檔-25.jpg"/>
          <p:cNvPicPr>
            <a:picLocks noChangeAspect="1" noChangeArrowheads="1"/>
          </p:cNvPicPr>
          <p:nvPr userDrawn="1"/>
        </p:nvPicPr>
        <p:blipFill>
          <a:blip r:embed="rId4" cstate="print"/>
          <a:srcRect/>
          <a:stretch>
            <a:fillRect/>
          </a:stretch>
        </p:blipFill>
        <p:spPr bwMode="auto">
          <a:xfrm>
            <a:off x="32" y="240"/>
            <a:ext cx="9144000" cy="6857760"/>
          </a:xfrm>
          <a:prstGeom prst="rect">
            <a:avLst/>
          </a:prstGeom>
          <a:noFill/>
        </p:spPr>
      </p:pic>
      <p:sp>
        <p:nvSpPr>
          <p:cNvPr id="2" name="標題 1"/>
          <p:cNvSpPr>
            <a:spLocks noGrp="1"/>
          </p:cNvSpPr>
          <p:nvPr>
            <p:ph type="title"/>
          </p:nvPr>
        </p:nvSpPr>
        <p:spPr/>
        <p:txBody>
          <a:bodyPr>
            <a:noAutofit/>
          </a:bodyPr>
          <a:lstStyle>
            <a:lvl1pPr>
              <a:defRPr sz="3200"/>
            </a:lvl1pPr>
          </a:lstStyle>
          <a:p>
            <a:endParaRPr lang="zh-TW" altLang="en-US" dirty="0"/>
          </a:p>
        </p:txBody>
      </p:sp>
      <p:sp>
        <p:nvSpPr>
          <p:cNvPr id="5" name="投影片編號版面配置區 4"/>
          <p:cNvSpPr>
            <a:spLocks noGrp="1"/>
          </p:cNvSpPr>
          <p:nvPr>
            <p:ph type="sldNum" sz="quarter" idx="12"/>
          </p:nvPr>
        </p:nvSpPr>
        <p:spPr>
          <a:xfrm>
            <a:off x="6758880" y="6356350"/>
            <a:ext cx="2133600" cy="365125"/>
          </a:xfrm>
        </p:spPr>
        <p:txBody>
          <a:bodyPr/>
          <a:lstStyle/>
          <a:p>
            <a:fld id="{097E89BA-FE0E-45BF-B169-3D66554D97DF}" type="slidenum">
              <a:rPr lang="zh-TW" altLang="en-US" smtClean="0"/>
              <a:pPr/>
              <a:t>‹#›</a:t>
            </a:fld>
            <a:endParaRPr lang="zh-TW" altLang="en-US"/>
          </a:p>
        </p:txBody>
      </p:sp>
      <p:sp>
        <p:nvSpPr>
          <p:cNvPr id="14" name="內容版面配置區 13"/>
          <p:cNvSpPr>
            <a:spLocks noGrp="1"/>
          </p:cNvSpPr>
          <p:nvPr>
            <p:ph sz="quarter" idx="13" hasCustomPrompt="1"/>
          </p:nvPr>
        </p:nvSpPr>
        <p:spPr>
          <a:xfrm>
            <a:off x="468312" y="1340768"/>
            <a:ext cx="8256191" cy="4897016"/>
          </a:xfrm>
        </p:spPr>
        <p:txBody>
          <a:bodyPr/>
          <a:lstStyle>
            <a:lvl1pPr>
              <a:defRPr sz="2400">
                <a:latin typeface="微軟正黑體" pitchFamily="34" charset="-120"/>
                <a:ea typeface="微軟正黑體" pitchFamily="34" charset="-120"/>
              </a:defRPr>
            </a:lvl1pPr>
            <a:lvl2pPr>
              <a:defRPr sz="2200" baseline="0">
                <a:latin typeface="微軟正黑體" pitchFamily="34" charset="-120"/>
                <a:ea typeface="微軟正黑體" pitchFamily="34" charset="-120"/>
              </a:defRPr>
            </a:lvl2pPr>
            <a:lvl3pPr>
              <a:defRPr sz="2000" baseline="0">
                <a:latin typeface="微軟正黑體" pitchFamily="34" charset="-120"/>
                <a:ea typeface="微軟正黑體" pitchFamily="34" charset="-120"/>
              </a:defRPr>
            </a:lvl3pPr>
            <a:lvl4pPr>
              <a:defRPr sz="1800" baseline="0">
                <a:latin typeface="微軟正黑體" pitchFamily="34" charset="-120"/>
                <a:ea typeface="微軟正黑體" pitchFamily="34" charset="-120"/>
              </a:defRPr>
            </a:lvl4pPr>
            <a:lvl5pPr>
              <a:defRPr sz="1600">
                <a:latin typeface="微軟正黑體" pitchFamily="34" charset="-120"/>
                <a:ea typeface="微軟正黑體" pitchFamily="34" charset="-120"/>
              </a:defRPr>
            </a:lvl5pPr>
          </a:lstStyle>
          <a:p>
            <a:pPr lvl="0"/>
            <a:r>
              <a:rPr lang="zh-TW" altLang="en-US" dirty="0" smtClean="0"/>
              <a:t>內容</a:t>
            </a:r>
            <a:r>
              <a:rPr lang="en-US" altLang="zh-TW" dirty="0" smtClean="0"/>
              <a:t> </a:t>
            </a:r>
            <a:endParaRPr lang="zh-TW" altLang="en-US" dirty="0" smtClean="0"/>
          </a:p>
          <a:p>
            <a:pPr lvl="1"/>
            <a:r>
              <a:rPr lang="zh-TW" altLang="en-US" dirty="0" smtClean="0"/>
              <a:t>內容</a:t>
            </a:r>
          </a:p>
          <a:p>
            <a:pPr lvl="2"/>
            <a:r>
              <a:rPr lang="zh-TW" altLang="en-US" dirty="0" smtClean="0"/>
              <a:t>內容</a:t>
            </a:r>
            <a:r>
              <a:rPr lang="en-US" altLang="zh-TW" dirty="0" smtClean="0"/>
              <a:t> </a:t>
            </a:r>
            <a:endParaRPr lang="zh-TW" altLang="en-US" dirty="0" smtClean="0"/>
          </a:p>
          <a:p>
            <a:pPr lvl="3"/>
            <a:r>
              <a:rPr lang="zh-TW" altLang="en-US" dirty="0" smtClean="0"/>
              <a:t>內容</a:t>
            </a:r>
            <a:r>
              <a:rPr lang="en-US" altLang="zh-TW" dirty="0" smtClean="0"/>
              <a:t> </a:t>
            </a:r>
            <a:endParaRPr lang="zh-TW" altLang="en-US" dirty="0" smtClean="0"/>
          </a:p>
          <a:p>
            <a:pPr lvl="4"/>
            <a:r>
              <a:rPr lang="zh-TW" altLang="en-US" dirty="0" smtClean="0"/>
              <a:t>內容</a:t>
            </a:r>
            <a:endParaRPr lang="zh-TW" altLang="en-US" dirty="0"/>
          </a:p>
        </p:txBody>
      </p:sp>
    </p:spTree>
    <p:extLst>
      <p:ext uri="{BB962C8B-B14F-4D97-AF65-F5344CB8AC3E}">
        <p14:creationId xmlns:p14="http://schemas.microsoft.com/office/powerpoint/2010/main" xmlns="" val="20203543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43"/>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fld id="{071944D3-ADFB-42BD-8A58-23C9FFC6DF62}" type="datetime1">
              <a:rPr lang="zh-TW" altLang="en-US" smtClean="0">
                <a:solidFill>
                  <a:srgbClr val="000000">
                    <a:tint val="75000"/>
                  </a:srgbClr>
                </a:solidFill>
              </a:rPr>
              <a:pPr>
                <a:defRPr/>
              </a:pPr>
              <a:t>2015/12/21</a:t>
            </a:fld>
            <a:endParaRPr lang="zh-TW" altLang="en-US">
              <a:solidFill>
                <a:srgbClr val="000000">
                  <a:tint val="75000"/>
                </a:srgbClr>
              </a:solidFill>
            </a:endParaRPr>
          </a:p>
        </p:txBody>
      </p:sp>
      <p:sp>
        <p:nvSpPr>
          <p:cNvPr id="5" name="投影片編號版面配置區 5"/>
          <p:cNvSpPr>
            <a:spLocks noGrp="1"/>
          </p:cNvSpPr>
          <p:nvPr>
            <p:ph type="sldNum" sz="quarter" idx="11"/>
          </p:nvPr>
        </p:nvSpPr>
        <p:spPr/>
        <p:txBody>
          <a:bodyPr/>
          <a:lstStyle>
            <a:lvl1pPr>
              <a:defRPr/>
            </a:lvl1pPr>
          </a:lstStyle>
          <a:p>
            <a:pPr>
              <a:defRPr/>
            </a:pPr>
            <a:fld id="{415F55DA-CE69-4FCD-BAB7-F8BD85818C82}" type="slidenum">
              <a:rPr lang="en-US" altLang="zh-TW" smtClean="0">
                <a:solidFill>
                  <a:srgbClr val="000000"/>
                </a:solidFill>
              </a:rPr>
              <a:pPr>
                <a:defRPr/>
              </a:pPr>
              <a:t>‹#›</a:t>
            </a:fld>
            <a:r>
              <a:rPr lang="en-US" altLang="zh-TW" dirty="0" smtClean="0">
                <a:solidFill>
                  <a:srgbClr val="000000"/>
                </a:solidFill>
              </a:rPr>
              <a:t>/49</a:t>
            </a:r>
            <a:endParaRPr lang="en-US" altLang="zh-TW" dirty="0">
              <a:solidFill>
                <a:srgbClr val="000000"/>
              </a:solidFill>
            </a:endParaRPr>
          </a:p>
        </p:txBody>
      </p:sp>
    </p:spTree>
    <p:extLst>
      <p:ext uri="{BB962C8B-B14F-4D97-AF65-F5344CB8AC3E}">
        <p14:creationId xmlns:p14="http://schemas.microsoft.com/office/powerpoint/2010/main" xmlns="" val="10348754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標題及物件">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43CDADC3-5B1A-4864-8C16-BC191C1FDA31}" type="datetime1">
              <a:rPr lang="zh-TW" altLang="en-US" smtClean="0">
                <a:solidFill>
                  <a:srgbClr val="000000">
                    <a:tint val="75000"/>
                  </a:srgbClr>
                </a:solidFill>
              </a:rPr>
              <a:pPr>
                <a:defRPr/>
              </a:pPr>
              <a:t>2015/12/21</a:t>
            </a:fld>
            <a:endParaRPr lang="zh-TW" altLang="en-US" dirty="0">
              <a:solidFill>
                <a:srgbClr val="000000">
                  <a:tint val="75000"/>
                </a:srgbClr>
              </a:solidFill>
            </a:endParaRPr>
          </a:p>
        </p:txBody>
      </p:sp>
      <p:sp>
        <p:nvSpPr>
          <p:cNvPr id="5" name="投影片編號版面配置區 5"/>
          <p:cNvSpPr>
            <a:spLocks noGrp="1"/>
          </p:cNvSpPr>
          <p:nvPr>
            <p:ph type="sldNum" sz="quarter" idx="11"/>
          </p:nvPr>
        </p:nvSpPr>
        <p:spPr/>
        <p:txBody>
          <a:bodyPr/>
          <a:lstStyle>
            <a:lvl1pPr>
              <a:defRPr/>
            </a:lvl1pPr>
          </a:lstStyle>
          <a:p>
            <a:pPr>
              <a:defRPr/>
            </a:pPr>
            <a:fld id="{B480FE2F-93A9-4B57-A23D-B963CA3F1DF2}" type="slidenum">
              <a:rPr lang="en-US" altLang="zh-TW" smtClean="0">
                <a:solidFill>
                  <a:srgbClr val="000000"/>
                </a:solidFill>
              </a:rPr>
              <a:pPr>
                <a:defRPr/>
              </a:pPr>
              <a:t>‹#›</a:t>
            </a:fld>
            <a:endParaRPr lang="en-US" altLang="zh-TW" dirty="0">
              <a:solidFill>
                <a:srgbClr val="000000"/>
              </a:solidFill>
            </a:endParaRPr>
          </a:p>
        </p:txBody>
      </p:sp>
      <p:sp>
        <p:nvSpPr>
          <p:cNvPr id="6" name="標題 5"/>
          <p:cNvSpPr>
            <a:spLocks noGrp="1"/>
          </p:cNvSpPr>
          <p:nvPr>
            <p:ph type="title"/>
          </p:nvPr>
        </p:nvSpPr>
        <p:spPr/>
        <p:txBody>
          <a:bodyPr/>
          <a:lstStyle/>
          <a:p>
            <a:r>
              <a:rPr lang="zh-TW" altLang="en-US" smtClean="0"/>
              <a:t>按一下以編輯母片標題樣式</a:t>
            </a:r>
            <a:endParaRPr lang="zh-TW" altLang="en-US"/>
          </a:p>
        </p:txBody>
      </p:sp>
    </p:spTree>
    <p:extLst>
      <p:ext uri="{BB962C8B-B14F-4D97-AF65-F5344CB8AC3E}">
        <p14:creationId xmlns:p14="http://schemas.microsoft.com/office/powerpoint/2010/main" xmlns="" val="418553920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18"/>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8236793E-D512-423E-B9FA-E1110343B92C}" type="datetime1">
              <a:rPr lang="zh-TW" altLang="en-US" smtClean="0">
                <a:solidFill>
                  <a:srgbClr val="000000">
                    <a:tint val="75000"/>
                  </a:srgbClr>
                </a:solidFill>
              </a:rPr>
              <a:pPr>
                <a:defRPr/>
              </a:pPr>
              <a:t>2015/12/21</a:t>
            </a:fld>
            <a:endParaRPr lang="zh-TW" altLang="en-US" dirty="0">
              <a:solidFill>
                <a:srgbClr val="000000">
                  <a:tint val="75000"/>
                </a:srgbClr>
              </a:solidFill>
            </a:endParaRPr>
          </a:p>
        </p:txBody>
      </p:sp>
      <p:sp>
        <p:nvSpPr>
          <p:cNvPr id="5" name="投影片編號版面配置區 5"/>
          <p:cNvSpPr>
            <a:spLocks noGrp="1"/>
          </p:cNvSpPr>
          <p:nvPr>
            <p:ph type="sldNum" sz="quarter" idx="11"/>
          </p:nvPr>
        </p:nvSpPr>
        <p:spPr/>
        <p:txBody>
          <a:bodyPr/>
          <a:lstStyle>
            <a:lvl1pPr>
              <a:defRPr/>
            </a:lvl1pPr>
          </a:lstStyle>
          <a:p>
            <a:pPr>
              <a:defRPr/>
            </a:pPr>
            <a:fld id="{EC61B355-0D69-473D-92BA-F53485691475}"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1886054200"/>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1AB6142C-5C0B-48DF-9F92-15353DF76EA2}" type="datetime1">
              <a:rPr lang="zh-TW" altLang="en-US" smtClean="0">
                <a:solidFill>
                  <a:srgbClr val="000000">
                    <a:tint val="75000"/>
                  </a:srgbClr>
                </a:solidFill>
              </a:rPr>
              <a:pPr>
                <a:defRPr/>
              </a:pPr>
              <a:t>2015/12/21</a:t>
            </a:fld>
            <a:endParaRPr lang="zh-TW" altLang="en-US" dirty="0">
              <a:solidFill>
                <a:srgbClr val="000000">
                  <a:tint val="75000"/>
                </a:srgbClr>
              </a:solidFill>
            </a:endParaRPr>
          </a:p>
        </p:txBody>
      </p:sp>
      <p:sp>
        <p:nvSpPr>
          <p:cNvPr id="6" name="投影片編號版面配置區 5"/>
          <p:cNvSpPr>
            <a:spLocks noGrp="1"/>
          </p:cNvSpPr>
          <p:nvPr>
            <p:ph type="sldNum" sz="quarter" idx="11"/>
          </p:nvPr>
        </p:nvSpPr>
        <p:spPr/>
        <p:txBody>
          <a:bodyPr/>
          <a:lstStyle>
            <a:lvl1pPr>
              <a:defRPr/>
            </a:lvl1pPr>
          </a:lstStyle>
          <a:p>
            <a:pPr>
              <a:defRPr/>
            </a:pPr>
            <a:fld id="{692B4774-AB38-4ACF-8AD6-09EA0E0CAD71}"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626073963"/>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4"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4"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2D5309B5-C6E2-4942-ACF8-11695E991693}" type="datetime1">
              <a:rPr lang="zh-TW" altLang="en-US" smtClean="0">
                <a:solidFill>
                  <a:srgbClr val="000000">
                    <a:tint val="75000"/>
                  </a:srgbClr>
                </a:solidFill>
              </a:rPr>
              <a:pPr>
                <a:defRPr/>
              </a:pPr>
              <a:t>2015/12/21</a:t>
            </a:fld>
            <a:endParaRPr lang="zh-TW" altLang="en-US" dirty="0">
              <a:solidFill>
                <a:srgbClr val="000000">
                  <a:tint val="75000"/>
                </a:srgbClr>
              </a:solidFill>
            </a:endParaRPr>
          </a:p>
        </p:txBody>
      </p:sp>
      <p:sp>
        <p:nvSpPr>
          <p:cNvPr id="8" name="投影片編號版面配置區 5"/>
          <p:cNvSpPr>
            <a:spLocks noGrp="1"/>
          </p:cNvSpPr>
          <p:nvPr>
            <p:ph type="sldNum" sz="quarter" idx="11"/>
          </p:nvPr>
        </p:nvSpPr>
        <p:spPr/>
        <p:txBody>
          <a:bodyPr/>
          <a:lstStyle>
            <a:lvl1pPr>
              <a:defRPr/>
            </a:lvl1pPr>
          </a:lstStyle>
          <a:p>
            <a:pPr>
              <a:defRPr/>
            </a:pPr>
            <a:fld id="{6750830D-DD19-4BC4-BB11-921AEBF89E56}"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2297158620"/>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fld id="{51A8C909-3B89-4909-A9D5-EB84DB1FD175}" type="datetime1">
              <a:rPr lang="zh-TW" altLang="en-US" smtClean="0">
                <a:solidFill>
                  <a:srgbClr val="000000">
                    <a:tint val="75000"/>
                  </a:srgbClr>
                </a:solidFill>
              </a:rPr>
              <a:pPr>
                <a:defRPr/>
              </a:pPr>
              <a:t>2015/12/21</a:t>
            </a:fld>
            <a:endParaRPr lang="zh-TW" altLang="en-US" dirty="0">
              <a:solidFill>
                <a:srgbClr val="000000">
                  <a:tint val="75000"/>
                </a:srgbClr>
              </a:solidFill>
            </a:endParaRPr>
          </a:p>
        </p:txBody>
      </p:sp>
      <p:sp>
        <p:nvSpPr>
          <p:cNvPr id="4" name="投影片編號版面配置區 5"/>
          <p:cNvSpPr>
            <a:spLocks noGrp="1"/>
          </p:cNvSpPr>
          <p:nvPr>
            <p:ph type="sldNum" sz="quarter" idx="11"/>
          </p:nvPr>
        </p:nvSpPr>
        <p:spPr/>
        <p:txBody>
          <a:bodyPr/>
          <a:lstStyle>
            <a:lvl1pPr>
              <a:defRPr/>
            </a:lvl1pPr>
          </a:lstStyle>
          <a:p>
            <a:pPr>
              <a:defRPr/>
            </a:pPr>
            <a:fld id="{01709CF5-DD24-4E1B-958E-5DC811FF04C9}"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2676616033"/>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597326AF-69DC-4E51-96B4-DA81581EBA7D}" type="datetime1">
              <a:rPr lang="zh-TW" altLang="en-US" smtClean="0">
                <a:solidFill>
                  <a:srgbClr val="000000">
                    <a:tint val="75000"/>
                  </a:srgbClr>
                </a:solidFill>
              </a:rPr>
              <a:pPr>
                <a:defRPr/>
              </a:pPr>
              <a:t>2015/12/21</a:t>
            </a:fld>
            <a:endParaRPr lang="zh-TW" altLang="en-US" dirty="0">
              <a:solidFill>
                <a:srgbClr val="000000">
                  <a:tint val="75000"/>
                </a:srgbClr>
              </a:solidFill>
            </a:endParaRPr>
          </a:p>
        </p:txBody>
      </p:sp>
      <p:sp>
        <p:nvSpPr>
          <p:cNvPr id="3" name="投影片編號版面配置區 5"/>
          <p:cNvSpPr>
            <a:spLocks noGrp="1"/>
          </p:cNvSpPr>
          <p:nvPr>
            <p:ph type="sldNum" sz="quarter" idx="11"/>
          </p:nvPr>
        </p:nvSpPr>
        <p:spPr/>
        <p:txBody>
          <a:bodyPr/>
          <a:lstStyle>
            <a:lvl1pPr>
              <a:defRPr/>
            </a:lvl1pPr>
          </a:lstStyle>
          <a:p>
            <a:pPr>
              <a:defRPr/>
            </a:pPr>
            <a:fld id="{B0ED6382-934F-459D-8E3F-58211CF17A75}"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521548254"/>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2"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0CCFA2A2-47C9-4635-976C-4EF7157192E5}" type="datetime1">
              <a:rPr lang="zh-TW" altLang="en-US" smtClean="0">
                <a:solidFill>
                  <a:srgbClr val="000000">
                    <a:tint val="75000"/>
                  </a:srgbClr>
                </a:solidFill>
              </a:rPr>
              <a:pPr>
                <a:defRPr/>
              </a:pPr>
              <a:t>2015/12/21</a:t>
            </a:fld>
            <a:endParaRPr lang="zh-TW" altLang="en-US">
              <a:solidFill>
                <a:srgbClr val="000000">
                  <a:tint val="75000"/>
                </a:srgbClr>
              </a:solidFill>
            </a:endParaRPr>
          </a:p>
        </p:txBody>
      </p:sp>
      <p:sp>
        <p:nvSpPr>
          <p:cNvPr id="6" name="投影片編號版面配置區 5"/>
          <p:cNvSpPr>
            <a:spLocks noGrp="1"/>
          </p:cNvSpPr>
          <p:nvPr>
            <p:ph type="sldNum" sz="quarter" idx="11"/>
          </p:nvPr>
        </p:nvSpPr>
        <p:spPr/>
        <p:txBody>
          <a:bodyPr/>
          <a:lstStyle>
            <a:lvl1pPr>
              <a:defRPr/>
            </a:lvl1pPr>
          </a:lstStyle>
          <a:p>
            <a:pPr>
              <a:defRPr/>
            </a:pPr>
            <a:fld id="{C73845AF-466B-4DB9-B540-A184693E606B}"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3564580757"/>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E84A160F-A9E7-4791-900E-C8280C6816E7}" type="datetime1">
              <a:rPr lang="zh-TW" altLang="en-US" smtClean="0">
                <a:solidFill>
                  <a:srgbClr val="000000">
                    <a:tint val="75000"/>
                  </a:srgbClr>
                </a:solidFill>
              </a:rPr>
              <a:pPr>
                <a:defRPr/>
              </a:pPr>
              <a:t>2015/12/21</a:t>
            </a:fld>
            <a:endParaRPr lang="zh-TW" altLang="en-US">
              <a:solidFill>
                <a:srgbClr val="000000">
                  <a:tint val="75000"/>
                </a:srgbClr>
              </a:solidFill>
            </a:endParaRPr>
          </a:p>
        </p:txBody>
      </p:sp>
      <p:sp>
        <p:nvSpPr>
          <p:cNvPr id="6" name="投影片編號版面配置區 5"/>
          <p:cNvSpPr>
            <a:spLocks noGrp="1"/>
          </p:cNvSpPr>
          <p:nvPr>
            <p:ph type="sldNum" sz="quarter" idx="11"/>
          </p:nvPr>
        </p:nvSpPr>
        <p:spPr/>
        <p:txBody>
          <a:bodyPr/>
          <a:lstStyle>
            <a:lvl1pPr>
              <a:defRPr/>
            </a:lvl1pPr>
          </a:lstStyle>
          <a:p>
            <a:pPr>
              <a:defRPr/>
            </a:pPr>
            <a:fld id="{4BA298E1-4183-4F6B-9274-4D67044140B7}"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2920542417"/>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81FFC25C-F083-4253-A709-DD03D8899C3D}" type="datetime1">
              <a:rPr lang="zh-TW" altLang="en-US" smtClean="0">
                <a:solidFill>
                  <a:srgbClr val="000000">
                    <a:tint val="75000"/>
                  </a:srgbClr>
                </a:solidFill>
              </a:rPr>
              <a:pPr>
                <a:defRPr/>
              </a:pPr>
              <a:t>2015/12/21</a:t>
            </a:fld>
            <a:endParaRPr lang="zh-TW" altLang="en-US">
              <a:solidFill>
                <a:srgbClr val="000000">
                  <a:tint val="75000"/>
                </a:srgbClr>
              </a:solidFill>
            </a:endParaRPr>
          </a:p>
        </p:txBody>
      </p:sp>
      <p:sp>
        <p:nvSpPr>
          <p:cNvPr id="5" name="投影片編號版面配置區 5"/>
          <p:cNvSpPr>
            <a:spLocks noGrp="1"/>
          </p:cNvSpPr>
          <p:nvPr>
            <p:ph type="sldNum" sz="quarter" idx="11"/>
          </p:nvPr>
        </p:nvSpPr>
        <p:spPr/>
        <p:txBody>
          <a:bodyPr/>
          <a:lstStyle>
            <a:lvl1pPr>
              <a:defRPr/>
            </a:lvl1pPr>
          </a:lstStyle>
          <a:p>
            <a:pPr>
              <a:defRPr/>
            </a:pPr>
            <a:fld id="{F82B3B46-F1BA-4E2D-A00F-1C0CFCEC9137}"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1053916205"/>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9"/>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14C02527-29AD-4CFC-8FF0-6493D1551CA1}" type="datetime1">
              <a:rPr lang="zh-TW" altLang="en-US" smtClean="0">
                <a:solidFill>
                  <a:srgbClr val="000000">
                    <a:tint val="75000"/>
                  </a:srgbClr>
                </a:solidFill>
              </a:rPr>
              <a:pPr>
                <a:defRPr/>
              </a:pPr>
              <a:t>2015/12/21</a:t>
            </a:fld>
            <a:endParaRPr lang="zh-TW" altLang="en-US">
              <a:solidFill>
                <a:srgbClr val="000000">
                  <a:tint val="75000"/>
                </a:srgbClr>
              </a:solidFill>
            </a:endParaRPr>
          </a:p>
        </p:txBody>
      </p:sp>
      <p:sp>
        <p:nvSpPr>
          <p:cNvPr id="5" name="投影片編號版面配置區 5"/>
          <p:cNvSpPr>
            <a:spLocks noGrp="1"/>
          </p:cNvSpPr>
          <p:nvPr>
            <p:ph type="sldNum" sz="quarter" idx="11"/>
          </p:nvPr>
        </p:nvSpPr>
        <p:spPr/>
        <p:txBody>
          <a:bodyPr/>
          <a:lstStyle>
            <a:lvl1pPr>
              <a:defRPr/>
            </a:lvl1pPr>
          </a:lstStyle>
          <a:p>
            <a:pPr>
              <a:defRPr/>
            </a:pPr>
            <a:fld id="{5B5A3D53-CEB4-4956-9665-FF1A8C9A3C1B}"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1461509400"/>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43"/>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fld id="{A0ACBA70-0302-4410-B2CB-F96F967074E2}" type="datetime1">
              <a:rPr lang="zh-TW" altLang="en-US" smtClean="0">
                <a:solidFill>
                  <a:srgbClr val="000000">
                    <a:tint val="75000"/>
                  </a:srgbClr>
                </a:solidFill>
              </a:rPr>
              <a:pPr>
                <a:defRPr/>
              </a:pPr>
              <a:t>2015/12/21</a:t>
            </a:fld>
            <a:endParaRPr lang="zh-TW" altLang="en-US">
              <a:solidFill>
                <a:srgbClr val="000000">
                  <a:tint val="75000"/>
                </a:srgbClr>
              </a:solidFill>
            </a:endParaRPr>
          </a:p>
        </p:txBody>
      </p:sp>
      <p:sp>
        <p:nvSpPr>
          <p:cNvPr id="5" name="投影片編號版面配置區 5"/>
          <p:cNvSpPr>
            <a:spLocks noGrp="1"/>
          </p:cNvSpPr>
          <p:nvPr>
            <p:ph type="sldNum" sz="quarter" idx="11"/>
          </p:nvPr>
        </p:nvSpPr>
        <p:spPr/>
        <p:txBody>
          <a:bodyPr/>
          <a:lstStyle>
            <a:lvl1pPr>
              <a:defRPr/>
            </a:lvl1pPr>
          </a:lstStyle>
          <a:p>
            <a:pPr>
              <a:defRPr/>
            </a:pPr>
            <a:fld id="{415F55DA-CE69-4FCD-BAB7-F8BD85818C82}" type="slidenum">
              <a:rPr lang="en-US" altLang="zh-TW" smtClean="0">
                <a:solidFill>
                  <a:srgbClr val="000000"/>
                </a:solidFill>
              </a:rPr>
              <a:pPr>
                <a:defRPr/>
              </a:pPr>
              <a:t>‹#›</a:t>
            </a:fld>
            <a:r>
              <a:rPr lang="en-US" altLang="zh-TW" dirty="0" smtClean="0">
                <a:solidFill>
                  <a:srgbClr val="000000"/>
                </a:solidFill>
              </a:rPr>
              <a:t>/49</a:t>
            </a:r>
            <a:endParaRPr lang="en-US" altLang="zh-TW" dirty="0">
              <a:solidFill>
                <a:srgbClr val="000000"/>
              </a:solidFill>
            </a:endParaRPr>
          </a:p>
        </p:txBody>
      </p:sp>
    </p:spTree>
    <p:extLst>
      <p:ext uri="{BB962C8B-B14F-4D97-AF65-F5344CB8AC3E}">
        <p14:creationId xmlns:p14="http://schemas.microsoft.com/office/powerpoint/2010/main" xmlns="" val="38712849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標題及物件">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03C89C76-C10C-4420-9881-5127AC948AC6}" type="datetime1">
              <a:rPr lang="zh-TW" altLang="en-US" smtClean="0">
                <a:solidFill>
                  <a:srgbClr val="000000">
                    <a:tint val="75000"/>
                  </a:srgbClr>
                </a:solidFill>
              </a:rPr>
              <a:pPr>
                <a:defRPr/>
              </a:pPr>
              <a:t>2015/12/21</a:t>
            </a:fld>
            <a:endParaRPr lang="zh-TW" altLang="en-US" dirty="0">
              <a:solidFill>
                <a:srgbClr val="000000">
                  <a:tint val="75000"/>
                </a:srgbClr>
              </a:solidFill>
            </a:endParaRPr>
          </a:p>
        </p:txBody>
      </p:sp>
      <p:sp>
        <p:nvSpPr>
          <p:cNvPr id="5" name="投影片編號版面配置區 5"/>
          <p:cNvSpPr>
            <a:spLocks noGrp="1"/>
          </p:cNvSpPr>
          <p:nvPr>
            <p:ph type="sldNum" sz="quarter" idx="11"/>
          </p:nvPr>
        </p:nvSpPr>
        <p:spPr/>
        <p:txBody>
          <a:bodyPr/>
          <a:lstStyle>
            <a:lvl1pPr>
              <a:defRPr/>
            </a:lvl1pPr>
          </a:lstStyle>
          <a:p>
            <a:pPr>
              <a:defRPr/>
            </a:pPr>
            <a:fld id="{B480FE2F-93A9-4B57-A23D-B963CA3F1DF2}" type="slidenum">
              <a:rPr lang="en-US" altLang="zh-TW" smtClean="0">
                <a:solidFill>
                  <a:srgbClr val="000000"/>
                </a:solidFill>
              </a:rPr>
              <a:pPr>
                <a:defRPr/>
              </a:pPr>
              <a:t>‹#›</a:t>
            </a:fld>
            <a:endParaRPr lang="en-US" altLang="zh-TW" dirty="0">
              <a:solidFill>
                <a:srgbClr val="000000"/>
              </a:solidFill>
            </a:endParaRPr>
          </a:p>
        </p:txBody>
      </p:sp>
      <p:sp>
        <p:nvSpPr>
          <p:cNvPr id="6" name="標題 5"/>
          <p:cNvSpPr>
            <a:spLocks noGrp="1"/>
          </p:cNvSpPr>
          <p:nvPr>
            <p:ph type="title"/>
          </p:nvPr>
        </p:nvSpPr>
        <p:spPr/>
        <p:txBody>
          <a:bodyPr/>
          <a:lstStyle/>
          <a:p>
            <a:r>
              <a:rPr lang="zh-TW" altLang="en-US" smtClean="0"/>
              <a:t>按一下以編輯母片標題樣式</a:t>
            </a:r>
            <a:endParaRPr lang="zh-TW" altLang="en-US"/>
          </a:p>
        </p:txBody>
      </p:sp>
    </p:spTree>
    <p:extLst>
      <p:ext uri="{BB962C8B-B14F-4D97-AF65-F5344CB8AC3E}">
        <p14:creationId xmlns:p14="http://schemas.microsoft.com/office/powerpoint/2010/main" xmlns="" val="2139437693"/>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18"/>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704CC10B-65FD-4363-B608-5828E6759410}" type="datetime1">
              <a:rPr lang="zh-TW" altLang="en-US" smtClean="0">
                <a:solidFill>
                  <a:srgbClr val="000000">
                    <a:tint val="75000"/>
                  </a:srgbClr>
                </a:solidFill>
              </a:rPr>
              <a:pPr>
                <a:defRPr/>
              </a:pPr>
              <a:t>2015/12/21</a:t>
            </a:fld>
            <a:endParaRPr lang="zh-TW" altLang="en-US" dirty="0">
              <a:solidFill>
                <a:srgbClr val="000000">
                  <a:tint val="75000"/>
                </a:srgbClr>
              </a:solidFill>
            </a:endParaRPr>
          </a:p>
        </p:txBody>
      </p:sp>
      <p:sp>
        <p:nvSpPr>
          <p:cNvPr id="5" name="投影片編號版面配置區 5"/>
          <p:cNvSpPr>
            <a:spLocks noGrp="1"/>
          </p:cNvSpPr>
          <p:nvPr>
            <p:ph type="sldNum" sz="quarter" idx="11"/>
          </p:nvPr>
        </p:nvSpPr>
        <p:spPr/>
        <p:txBody>
          <a:bodyPr/>
          <a:lstStyle>
            <a:lvl1pPr>
              <a:defRPr/>
            </a:lvl1pPr>
          </a:lstStyle>
          <a:p>
            <a:pPr>
              <a:defRPr/>
            </a:pPr>
            <a:fld id="{EC61B355-0D69-473D-92BA-F53485691475}"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3841372668"/>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4"/>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BF9F2C18-5700-45A7-A8E1-082B43E4D0F6}" type="datetime1">
              <a:rPr lang="zh-TW" altLang="en-US" smtClean="0">
                <a:solidFill>
                  <a:srgbClr val="000000">
                    <a:tint val="75000"/>
                  </a:srgbClr>
                </a:solidFill>
              </a:rPr>
              <a:pPr>
                <a:defRPr/>
              </a:pPr>
              <a:t>2015/12/21</a:t>
            </a:fld>
            <a:endParaRPr lang="zh-TW" altLang="en-US" dirty="0">
              <a:solidFill>
                <a:srgbClr val="000000">
                  <a:tint val="75000"/>
                </a:srgbClr>
              </a:solidFill>
            </a:endParaRPr>
          </a:p>
        </p:txBody>
      </p:sp>
      <p:sp>
        <p:nvSpPr>
          <p:cNvPr id="6" name="投影片編號版面配置區 5"/>
          <p:cNvSpPr>
            <a:spLocks noGrp="1"/>
          </p:cNvSpPr>
          <p:nvPr>
            <p:ph type="sldNum" sz="quarter" idx="11"/>
          </p:nvPr>
        </p:nvSpPr>
        <p:spPr/>
        <p:txBody>
          <a:bodyPr/>
          <a:lstStyle>
            <a:lvl1pPr>
              <a:defRPr/>
            </a:lvl1pPr>
          </a:lstStyle>
          <a:p>
            <a:pPr>
              <a:defRPr/>
            </a:pPr>
            <a:fld id="{692B4774-AB38-4ACF-8AD6-09EA0E0CAD71}"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266017234"/>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34"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34"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87CDE869-0C62-4EDC-A732-9E14B1A1764E}" type="datetime1">
              <a:rPr lang="zh-TW" altLang="en-US" smtClean="0">
                <a:solidFill>
                  <a:srgbClr val="000000">
                    <a:tint val="75000"/>
                  </a:srgbClr>
                </a:solidFill>
              </a:rPr>
              <a:pPr>
                <a:defRPr/>
              </a:pPr>
              <a:t>2015/12/21</a:t>
            </a:fld>
            <a:endParaRPr lang="zh-TW" altLang="en-US" dirty="0">
              <a:solidFill>
                <a:srgbClr val="000000">
                  <a:tint val="75000"/>
                </a:srgbClr>
              </a:solidFill>
            </a:endParaRPr>
          </a:p>
        </p:txBody>
      </p:sp>
      <p:sp>
        <p:nvSpPr>
          <p:cNvPr id="8" name="投影片編號版面配置區 5"/>
          <p:cNvSpPr>
            <a:spLocks noGrp="1"/>
          </p:cNvSpPr>
          <p:nvPr>
            <p:ph type="sldNum" sz="quarter" idx="11"/>
          </p:nvPr>
        </p:nvSpPr>
        <p:spPr/>
        <p:txBody>
          <a:bodyPr/>
          <a:lstStyle>
            <a:lvl1pPr>
              <a:defRPr/>
            </a:lvl1pPr>
          </a:lstStyle>
          <a:p>
            <a:pPr>
              <a:defRPr/>
            </a:pPr>
            <a:fld id="{6750830D-DD19-4BC4-BB11-921AEBF89E56}"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4274110362"/>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fld id="{44CA2572-B4A0-43A3-A956-0209446A391E}" type="datetime1">
              <a:rPr lang="zh-TW" altLang="en-US" smtClean="0">
                <a:solidFill>
                  <a:srgbClr val="000000">
                    <a:tint val="75000"/>
                  </a:srgbClr>
                </a:solidFill>
              </a:rPr>
              <a:pPr>
                <a:defRPr/>
              </a:pPr>
              <a:t>2015/12/21</a:t>
            </a:fld>
            <a:endParaRPr lang="zh-TW" altLang="en-US" dirty="0">
              <a:solidFill>
                <a:srgbClr val="000000">
                  <a:tint val="75000"/>
                </a:srgbClr>
              </a:solidFill>
            </a:endParaRPr>
          </a:p>
        </p:txBody>
      </p:sp>
      <p:sp>
        <p:nvSpPr>
          <p:cNvPr id="4" name="投影片編號版面配置區 5"/>
          <p:cNvSpPr>
            <a:spLocks noGrp="1"/>
          </p:cNvSpPr>
          <p:nvPr>
            <p:ph type="sldNum" sz="quarter" idx="11"/>
          </p:nvPr>
        </p:nvSpPr>
        <p:spPr/>
        <p:txBody>
          <a:bodyPr/>
          <a:lstStyle>
            <a:lvl1pPr>
              <a:defRPr/>
            </a:lvl1pPr>
          </a:lstStyle>
          <a:p>
            <a:pPr>
              <a:defRPr/>
            </a:pPr>
            <a:fld id="{01709CF5-DD24-4E1B-958E-5DC811FF04C9}"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4126615330"/>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91D6434D-FF94-4A4A-885B-D5FCE9AF0364}" type="datetime1">
              <a:rPr lang="zh-TW" altLang="en-US" smtClean="0">
                <a:solidFill>
                  <a:srgbClr val="000000">
                    <a:tint val="75000"/>
                  </a:srgbClr>
                </a:solidFill>
              </a:rPr>
              <a:pPr>
                <a:defRPr/>
              </a:pPr>
              <a:t>2015/12/21</a:t>
            </a:fld>
            <a:endParaRPr lang="zh-TW" altLang="en-US" dirty="0">
              <a:solidFill>
                <a:srgbClr val="000000">
                  <a:tint val="75000"/>
                </a:srgbClr>
              </a:solidFill>
            </a:endParaRPr>
          </a:p>
        </p:txBody>
      </p:sp>
      <p:sp>
        <p:nvSpPr>
          <p:cNvPr id="3" name="投影片編號版面配置區 5"/>
          <p:cNvSpPr>
            <a:spLocks noGrp="1"/>
          </p:cNvSpPr>
          <p:nvPr>
            <p:ph type="sldNum" sz="quarter" idx="11"/>
          </p:nvPr>
        </p:nvSpPr>
        <p:spPr/>
        <p:txBody>
          <a:bodyPr/>
          <a:lstStyle>
            <a:lvl1pPr>
              <a:defRPr/>
            </a:lvl1pPr>
          </a:lstStyle>
          <a:p>
            <a:pPr>
              <a:defRPr/>
            </a:pPr>
            <a:fld id="{B0ED6382-934F-459D-8E3F-58211CF17A75}"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826773856"/>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2"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8B25A6A9-B313-4071-9E5D-25EF912BF1E8}" type="datetime1">
              <a:rPr lang="zh-TW" altLang="en-US" smtClean="0">
                <a:solidFill>
                  <a:srgbClr val="000000">
                    <a:tint val="75000"/>
                  </a:srgbClr>
                </a:solidFill>
              </a:rPr>
              <a:pPr>
                <a:defRPr/>
              </a:pPr>
              <a:t>2015/12/21</a:t>
            </a:fld>
            <a:endParaRPr lang="zh-TW" altLang="en-US">
              <a:solidFill>
                <a:srgbClr val="000000">
                  <a:tint val="75000"/>
                </a:srgbClr>
              </a:solidFill>
            </a:endParaRPr>
          </a:p>
        </p:txBody>
      </p:sp>
      <p:sp>
        <p:nvSpPr>
          <p:cNvPr id="6" name="投影片編號版面配置區 5"/>
          <p:cNvSpPr>
            <a:spLocks noGrp="1"/>
          </p:cNvSpPr>
          <p:nvPr>
            <p:ph type="sldNum" sz="quarter" idx="11"/>
          </p:nvPr>
        </p:nvSpPr>
        <p:spPr/>
        <p:txBody>
          <a:bodyPr/>
          <a:lstStyle>
            <a:lvl1pPr>
              <a:defRPr/>
            </a:lvl1pPr>
          </a:lstStyle>
          <a:p>
            <a:pPr>
              <a:defRPr/>
            </a:pPr>
            <a:fld id="{C73845AF-466B-4DB9-B540-A184693E606B}"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4089514069"/>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6F72F277-18FC-43CC-8EEB-DD4D1D1C68C7}" type="datetime1">
              <a:rPr lang="zh-TW" altLang="en-US" smtClean="0">
                <a:solidFill>
                  <a:srgbClr val="000000">
                    <a:tint val="75000"/>
                  </a:srgbClr>
                </a:solidFill>
              </a:rPr>
              <a:pPr>
                <a:defRPr/>
              </a:pPr>
              <a:t>2015/12/21</a:t>
            </a:fld>
            <a:endParaRPr lang="zh-TW" altLang="en-US">
              <a:solidFill>
                <a:srgbClr val="000000">
                  <a:tint val="75000"/>
                </a:srgbClr>
              </a:solidFill>
            </a:endParaRPr>
          </a:p>
        </p:txBody>
      </p:sp>
      <p:sp>
        <p:nvSpPr>
          <p:cNvPr id="6" name="投影片編號版面配置區 5"/>
          <p:cNvSpPr>
            <a:spLocks noGrp="1"/>
          </p:cNvSpPr>
          <p:nvPr>
            <p:ph type="sldNum" sz="quarter" idx="11"/>
          </p:nvPr>
        </p:nvSpPr>
        <p:spPr/>
        <p:txBody>
          <a:bodyPr/>
          <a:lstStyle>
            <a:lvl1pPr>
              <a:defRPr/>
            </a:lvl1pPr>
          </a:lstStyle>
          <a:p>
            <a:pPr>
              <a:defRPr/>
            </a:pPr>
            <a:fld id="{4BA298E1-4183-4F6B-9274-4D67044140B7}"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2095526330"/>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9172351C-5495-468D-8FC3-4F891550BF36}" type="datetime1">
              <a:rPr lang="zh-TW" altLang="en-US" smtClean="0">
                <a:solidFill>
                  <a:srgbClr val="000000">
                    <a:tint val="75000"/>
                  </a:srgbClr>
                </a:solidFill>
              </a:rPr>
              <a:pPr>
                <a:defRPr/>
              </a:pPr>
              <a:t>2015/12/21</a:t>
            </a:fld>
            <a:endParaRPr lang="zh-TW" altLang="en-US">
              <a:solidFill>
                <a:srgbClr val="000000">
                  <a:tint val="75000"/>
                </a:srgbClr>
              </a:solidFill>
            </a:endParaRPr>
          </a:p>
        </p:txBody>
      </p:sp>
      <p:sp>
        <p:nvSpPr>
          <p:cNvPr id="5" name="投影片編號版面配置區 5"/>
          <p:cNvSpPr>
            <a:spLocks noGrp="1"/>
          </p:cNvSpPr>
          <p:nvPr>
            <p:ph type="sldNum" sz="quarter" idx="11"/>
          </p:nvPr>
        </p:nvSpPr>
        <p:spPr/>
        <p:txBody>
          <a:bodyPr/>
          <a:lstStyle>
            <a:lvl1pPr>
              <a:defRPr/>
            </a:lvl1pPr>
          </a:lstStyle>
          <a:p>
            <a:pPr>
              <a:defRPr/>
            </a:pPr>
            <a:fld id="{F82B3B46-F1BA-4E2D-A00F-1C0CFCEC9137}"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2030674171"/>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9"/>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9"/>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91CFFF41-6CD1-4E0F-A04A-01D83A54AD3C}" type="datetime1">
              <a:rPr lang="zh-TW" altLang="en-US" smtClean="0">
                <a:solidFill>
                  <a:srgbClr val="000000">
                    <a:tint val="75000"/>
                  </a:srgbClr>
                </a:solidFill>
              </a:rPr>
              <a:pPr>
                <a:defRPr/>
              </a:pPr>
              <a:t>2015/12/21</a:t>
            </a:fld>
            <a:endParaRPr lang="zh-TW" altLang="en-US">
              <a:solidFill>
                <a:srgbClr val="000000">
                  <a:tint val="75000"/>
                </a:srgbClr>
              </a:solidFill>
            </a:endParaRPr>
          </a:p>
        </p:txBody>
      </p:sp>
      <p:sp>
        <p:nvSpPr>
          <p:cNvPr id="5" name="投影片編號版面配置區 5"/>
          <p:cNvSpPr>
            <a:spLocks noGrp="1"/>
          </p:cNvSpPr>
          <p:nvPr>
            <p:ph type="sldNum" sz="quarter" idx="11"/>
          </p:nvPr>
        </p:nvSpPr>
        <p:spPr/>
        <p:txBody>
          <a:bodyPr/>
          <a:lstStyle>
            <a:lvl1pPr>
              <a:defRPr/>
            </a:lvl1pPr>
          </a:lstStyle>
          <a:p>
            <a:pPr>
              <a:defRPr/>
            </a:pPr>
            <a:fld id="{5B5A3D53-CEB4-4956-9665-FF1A8C9A3C1B}" type="slidenum">
              <a:rPr lang="en-US" altLang="zh-TW" smtClean="0">
                <a:solidFill>
                  <a:srgbClr val="000000"/>
                </a:solidFill>
              </a:rPr>
              <a:pPr>
                <a:defRPr/>
              </a:pPr>
              <a:t>‹#›</a:t>
            </a:fld>
            <a:r>
              <a:rPr lang="en-US" altLang="zh-TW" dirty="0" smtClean="0">
                <a:solidFill>
                  <a:srgbClr val="000000"/>
                </a:solidFill>
              </a:rPr>
              <a:t>/23</a:t>
            </a:r>
            <a:endParaRPr lang="en-US" altLang="zh-TW" dirty="0">
              <a:solidFill>
                <a:srgbClr val="000000"/>
              </a:solidFill>
            </a:endParaRPr>
          </a:p>
        </p:txBody>
      </p:sp>
    </p:spTree>
    <p:extLst>
      <p:ext uri="{BB962C8B-B14F-4D97-AF65-F5344CB8AC3E}">
        <p14:creationId xmlns:p14="http://schemas.microsoft.com/office/powerpoint/2010/main" xmlns="" val="176755902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image" Target="../media/image1.jpe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image" Target="../media/image1.jpeg"/><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4"/>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68"/>
            <a:ext cx="2133600" cy="365125"/>
          </a:xfrm>
          <a:prstGeom prst="rect">
            <a:avLst/>
          </a:prstGeom>
        </p:spPr>
        <p:txBody>
          <a:bodyPr vert="horz" lIns="91440" tIns="45720" rIns="91440" bIns="45720" rtlCol="0" anchor="ctr"/>
          <a:lstStyle>
            <a:lvl1pPr algn="l">
              <a:defRPr sz="1200" baseline="0" smtClean="0">
                <a:solidFill>
                  <a:schemeClr val="tx1">
                    <a:tint val="75000"/>
                  </a:schemeClr>
                </a:solidFill>
                <a:latin typeface="Times New Roman" pitchFamily="18" charset="0"/>
                <a:ea typeface="新細明體" pitchFamily="18" charset="-120"/>
              </a:defRPr>
            </a:lvl1pPr>
          </a:lstStyle>
          <a:p>
            <a:pPr>
              <a:defRPr/>
            </a:pPr>
            <a:fld id="{861C704C-9F5A-4B73-A7E6-3B25AE756E7D}" type="datetime1">
              <a:rPr lang="zh-TW" altLang="en-US" smtClean="0"/>
              <a:pPr>
                <a:defRPr/>
              </a:pPr>
              <a:t>2015/12/21</a:t>
            </a:fld>
            <a:endParaRPr lang="zh-TW" altLang="en-US"/>
          </a:p>
        </p:txBody>
      </p:sp>
      <p:sp>
        <p:nvSpPr>
          <p:cNvPr id="5" name="頁尾版面配置區 4"/>
          <p:cNvSpPr>
            <a:spLocks noGrp="1"/>
          </p:cNvSpPr>
          <p:nvPr>
            <p:ph type="ftr" sz="quarter" idx="3"/>
          </p:nvPr>
        </p:nvSpPr>
        <p:spPr>
          <a:xfrm>
            <a:off x="3124200" y="6356368"/>
            <a:ext cx="2895600" cy="365125"/>
          </a:xfrm>
          <a:prstGeom prst="rect">
            <a:avLst/>
          </a:prstGeom>
        </p:spPr>
        <p:txBody>
          <a:bodyPr vert="horz" lIns="91440" tIns="45720" rIns="91440" bIns="45720" rtlCol="0" anchor="ctr"/>
          <a:lstStyle>
            <a:lvl1pPr algn="ctr">
              <a:defRPr sz="1200" baseline="0" smtClean="0">
                <a:solidFill>
                  <a:schemeClr val="tx1">
                    <a:tint val="75000"/>
                  </a:schemeClr>
                </a:solidFill>
                <a:latin typeface="Times New Roman" pitchFamily="18" charset="0"/>
                <a:ea typeface="新細明體" pitchFamily="18" charset="-120"/>
              </a:defRPr>
            </a:lvl1pPr>
          </a:lstStyle>
          <a:p>
            <a:pPr>
              <a:defRPr/>
            </a:pPr>
            <a:r>
              <a:rPr lang="zh-TW" altLang="en-US" smtClean="0"/>
              <a:t>資訊及科技教育司</a:t>
            </a:r>
            <a:endParaRPr lang="zh-TW" altLang="en-US" dirty="0"/>
          </a:p>
        </p:txBody>
      </p:sp>
      <p:sp>
        <p:nvSpPr>
          <p:cNvPr id="6" name="投影片編號版面配置區 5"/>
          <p:cNvSpPr>
            <a:spLocks noGrp="1"/>
          </p:cNvSpPr>
          <p:nvPr>
            <p:ph type="sldNum" sz="quarter" idx="4"/>
          </p:nvPr>
        </p:nvSpPr>
        <p:spPr>
          <a:xfrm>
            <a:off x="6553200" y="6356368"/>
            <a:ext cx="2133600" cy="365125"/>
          </a:xfrm>
          <a:prstGeom prst="rect">
            <a:avLst/>
          </a:prstGeom>
        </p:spPr>
        <p:txBody>
          <a:bodyPr vert="horz" lIns="91440" tIns="45720" rIns="91440" bIns="45720" rtlCol="0" anchor="ctr"/>
          <a:lstStyle>
            <a:lvl1pPr algn="r">
              <a:defRPr sz="1200" baseline="0" smtClean="0">
                <a:solidFill>
                  <a:schemeClr val="tx1">
                    <a:tint val="75000"/>
                  </a:schemeClr>
                </a:solidFill>
                <a:latin typeface="Times New Roman" pitchFamily="18" charset="0"/>
                <a:ea typeface="新細明體" pitchFamily="18" charset="-120"/>
              </a:defRPr>
            </a:lvl1pPr>
          </a:lstStyle>
          <a:p>
            <a:pPr>
              <a:defRPr/>
            </a:pPr>
            <a:fld id="{A2D2CF77-66E7-41E7-B6D3-1633BD54882A}" type="slidenum">
              <a:rPr lang="zh-TW" altLang="en-US"/>
              <a:pPr>
                <a:defRPr/>
              </a:pPr>
              <a:t>‹#›</a:t>
            </a:fld>
            <a:endParaRPr lang="zh-TW" altLang="en-US"/>
          </a:p>
        </p:txBody>
      </p:sp>
      <p:pic>
        <p:nvPicPr>
          <p:cNvPr id="1031" name="圖片 7"/>
          <p:cNvPicPr>
            <a:picLocks noChangeAspect="1"/>
          </p:cNvPicPr>
          <p:nvPr/>
        </p:nvPicPr>
        <p:blipFill>
          <a:blip r:embed="rId18" cstate="print"/>
          <a:srcRect/>
          <a:stretch>
            <a:fillRect/>
          </a:stretch>
        </p:blipFill>
        <p:spPr bwMode="auto">
          <a:xfrm>
            <a:off x="0" y="0"/>
            <a:ext cx="9144000" cy="6858000"/>
          </a:xfrm>
          <a:prstGeom prst="rect">
            <a:avLst/>
          </a:prstGeom>
          <a:noFill/>
          <a:ln w="9525">
            <a:noFill/>
            <a:miter lim="800000"/>
            <a:headEnd/>
            <a:tailEnd/>
          </a:ln>
        </p:spPr>
      </p:pic>
      <p:sp>
        <p:nvSpPr>
          <p:cNvPr id="8" name="矩形 7"/>
          <p:cNvSpPr/>
          <p:nvPr/>
        </p:nvSpPr>
        <p:spPr>
          <a:xfrm>
            <a:off x="-3175" y="7938"/>
            <a:ext cx="9144000" cy="6858000"/>
          </a:xfrm>
          <a:prstGeom prst="rect">
            <a:avLst/>
          </a:prstGeom>
          <a:solidFill>
            <a:srgbClr val="FFE6B4">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latin typeface="Times New Roman" pitchFamily="18" charset="0"/>
            </a:endParaRPr>
          </a:p>
        </p:txBody>
      </p:sp>
      <p:sp>
        <p:nvSpPr>
          <p:cNvPr id="9" name="流程圖: 文件 8"/>
          <p:cNvSpPr/>
          <p:nvPr/>
        </p:nvSpPr>
        <p:spPr>
          <a:xfrm>
            <a:off x="-3856" y="0"/>
            <a:ext cx="9144000" cy="1484784"/>
          </a:xfrm>
          <a:prstGeom prst="flowChartDocument">
            <a:avLst/>
          </a:prstGeom>
          <a:gradFill flip="none" rotWithShape="1">
            <a:gsLst>
              <a:gs pos="80000">
                <a:srgbClr val="FFE691"/>
              </a:gs>
              <a:gs pos="10000">
                <a:srgbClr val="FFF5E6">
                  <a:alpha val="8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latin typeface="Times New Roman" pitchFamily="18" charset="0"/>
            </a:endParaRPr>
          </a:p>
        </p:txBody>
      </p:sp>
      <p:sp>
        <p:nvSpPr>
          <p:cNvPr id="10" name="矩形 9"/>
          <p:cNvSpPr/>
          <p:nvPr/>
        </p:nvSpPr>
        <p:spPr>
          <a:xfrm>
            <a:off x="-3175" y="6634181"/>
            <a:ext cx="9147175" cy="250825"/>
          </a:xfrm>
          <a:prstGeom prst="rect">
            <a:avLst/>
          </a:prstGeom>
          <a:gradFill>
            <a:gsLst>
              <a:gs pos="100000">
                <a:srgbClr val="FFC000"/>
              </a:gs>
              <a:gs pos="65000">
                <a:srgbClr val="FFDC64"/>
              </a:gs>
              <a:gs pos="0">
                <a:srgbClr val="FFF5D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latin typeface="Times New Roman" pitchFamily="18" charset="0"/>
            </a:endParaRPr>
          </a:p>
        </p:txBody>
      </p:sp>
    </p:spTree>
  </p:cSld>
  <p:clrMap bg1="lt1" tx1="dk1" bg2="lt2" tx2="dk2" accent1="accent1" accent2="accent2" accent3="accent3" accent4="accent4" accent5="accent5" accent6="accent6" hlink="hlink" folHlink="folHlink"/>
  <p:sldLayoutIdLst>
    <p:sldLayoutId id="2147484058" r:id="rId1"/>
    <p:sldLayoutId id="2147484059" r:id="rId2"/>
    <p:sldLayoutId id="2147484099" r:id="rId3"/>
    <p:sldLayoutId id="2147484057" r:id="rId4"/>
    <p:sldLayoutId id="2147484060" r:id="rId5"/>
    <p:sldLayoutId id="2147484061" r:id="rId6"/>
    <p:sldLayoutId id="2147484062" r:id="rId7"/>
    <p:sldLayoutId id="2147484063" r:id="rId8"/>
    <p:sldLayoutId id="2147484064" r:id="rId9"/>
    <p:sldLayoutId id="2147484065" r:id="rId10"/>
    <p:sldLayoutId id="2147484066" r:id="rId11"/>
    <p:sldLayoutId id="2147484073" r:id="rId12"/>
    <p:sldLayoutId id="2147484074" r:id="rId13"/>
    <p:sldLayoutId id="2147484100" r:id="rId14"/>
    <p:sldLayoutId id="2147484101" r:id="rId15"/>
    <p:sldLayoutId id="2147484102" r:id="rId16"/>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Times New Roman" pitchFamily="18" charset="0"/>
          <a:ea typeface="新細明體" pitchFamily="18" charset="-120"/>
          <a:cs typeface="+mj-cs"/>
        </a:defRPr>
      </a:lvl1pPr>
      <a:lvl2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2pPr>
      <a:lvl3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3pPr>
      <a:lvl4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4pPr>
      <a:lvl5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Times New Roman" pitchFamily="18" charset="0"/>
          <a:ea typeface="新細明體" pitchFamily="18" charset="-120"/>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Times New Roman" pitchFamily="18" charset="0"/>
          <a:ea typeface="新細明體" pitchFamily="18" charset="-120"/>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Times New Roman" pitchFamily="18" charset="0"/>
          <a:ea typeface="新細明體" pitchFamily="18" charset="-120"/>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Times New Roman" pitchFamily="18" charset="0"/>
          <a:ea typeface="新細明體" pitchFamily="18" charset="-120"/>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Times New Roman" pitchFamily="18" charset="0"/>
          <a:ea typeface="新細明體" pitchFamily="18" charset="-12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圖片 7"/>
          <p:cNvPicPr>
            <a:picLocks noChangeAspect="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6"/>
          <p:cNvSpPr/>
          <p:nvPr/>
        </p:nvSpPr>
        <p:spPr>
          <a:xfrm>
            <a:off x="-3175" y="7938"/>
            <a:ext cx="9144000" cy="6858000"/>
          </a:xfrm>
          <a:prstGeom prst="rect">
            <a:avLst/>
          </a:prstGeom>
          <a:solidFill>
            <a:srgbClr val="FFE6B4">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solidFill>
                <a:srgbClr val="FFFFFF"/>
              </a:solidFill>
            </a:endParaRPr>
          </a:p>
        </p:txBody>
      </p:sp>
      <p:sp>
        <p:nvSpPr>
          <p:cNvPr id="8" name="流程圖: 文件 7"/>
          <p:cNvSpPr/>
          <p:nvPr/>
        </p:nvSpPr>
        <p:spPr>
          <a:xfrm>
            <a:off x="-3856" y="0"/>
            <a:ext cx="9144000" cy="1484784"/>
          </a:xfrm>
          <a:prstGeom prst="flowChartDocument">
            <a:avLst/>
          </a:prstGeom>
          <a:gradFill flip="none" rotWithShape="1">
            <a:gsLst>
              <a:gs pos="80000">
                <a:srgbClr val="FFE691"/>
              </a:gs>
              <a:gs pos="10000">
                <a:srgbClr val="FFF5E6">
                  <a:alpha val="8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solidFill>
                <a:srgbClr val="FFFFFF"/>
              </a:solidFill>
            </a:endParaRPr>
          </a:p>
        </p:txBody>
      </p:sp>
      <p:sp>
        <p:nvSpPr>
          <p:cNvPr id="9" name="矩形 8"/>
          <p:cNvSpPr/>
          <p:nvPr/>
        </p:nvSpPr>
        <p:spPr>
          <a:xfrm>
            <a:off x="-3175" y="6634181"/>
            <a:ext cx="9147175" cy="250825"/>
          </a:xfrm>
          <a:prstGeom prst="rect">
            <a:avLst/>
          </a:prstGeom>
          <a:gradFill>
            <a:gsLst>
              <a:gs pos="100000">
                <a:srgbClr val="FFC000"/>
              </a:gs>
              <a:gs pos="65000">
                <a:srgbClr val="FFDC64"/>
              </a:gs>
              <a:gs pos="0">
                <a:srgbClr val="FFF5D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solidFill>
                <a:srgbClr val="FFFFFF"/>
              </a:solidFill>
            </a:endParaRPr>
          </a:p>
        </p:txBody>
      </p:sp>
      <p:sp>
        <p:nvSpPr>
          <p:cNvPr id="10" name="頁尾版面配置區 4"/>
          <p:cNvSpPr txBox="1">
            <a:spLocks/>
          </p:cNvSpPr>
          <p:nvPr/>
        </p:nvSpPr>
        <p:spPr>
          <a:xfrm>
            <a:off x="6372200" y="6381768"/>
            <a:ext cx="1900263" cy="339725"/>
          </a:xfrm>
          <a:prstGeom prst="rect">
            <a:avLst/>
          </a:prstGeom>
        </p:spPr>
        <p:txBody>
          <a:bodyPr/>
          <a:lstStyle>
            <a:defPPr>
              <a:defRPr lang="zh-TW"/>
            </a:defPPr>
            <a:lvl1pPr algn="ctr" rtl="0" fontAlgn="base">
              <a:spcBef>
                <a:spcPct val="0"/>
              </a:spcBef>
              <a:spcAft>
                <a:spcPct val="0"/>
              </a:spcAft>
              <a:defRPr kumimoji="1" sz="3600" kern="1200">
                <a:solidFill>
                  <a:schemeClr val="accent2">
                    <a:lumMod val="50000"/>
                  </a:schemeClr>
                </a:solidFill>
                <a:latin typeface="Arial" charset="0"/>
                <a:ea typeface="新細明體"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pPr>
              <a:defRPr/>
            </a:pPr>
            <a:r>
              <a:rPr lang="zh-TW" altLang="en-US" sz="1200" dirty="0" smtClean="0">
                <a:solidFill>
                  <a:srgbClr val="C0504D">
                    <a:lumMod val="50000"/>
                  </a:srgbClr>
                </a:solidFill>
              </a:rPr>
              <a:t>教育部資訊及科技教育司</a:t>
            </a:r>
            <a:endParaRPr lang="zh-TW" altLang="en-US" sz="1200" dirty="0">
              <a:solidFill>
                <a:srgbClr val="C0504D">
                  <a:lumMod val="50000"/>
                </a:srgbClr>
              </a:solidFill>
            </a:endParaRPr>
          </a:p>
        </p:txBody>
      </p:sp>
      <p:pic>
        <p:nvPicPr>
          <p:cNvPr id="2057" name="圖片 7"/>
          <p:cNvPicPr>
            <a:picLocks noChangeAspect="1"/>
          </p:cNvPicPr>
          <p:nvPr/>
        </p:nvPicPr>
        <p:blipFill>
          <a:blip r:embed="rId14" cstate="print">
            <a:extLst>
              <a:ext uri="{28A0092B-C50C-407E-A947-70E740481C1C}">
                <a14:useLocalDpi xmlns:a14="http://schemas.microsoft.com/office/drawing/2010/main" xmlns="" val="0"/>
              </a:ext>
            </a:extLst>
          </a:blip>
          <a:srcRect/>
          <a:stretch>
            <a:fillRect/>
          </a:stretch>
        </p:blipFill>
        <p:spPr bwMode="auto">
          <a:xfrm>
            <a:off x="395289" y="188913"/>
            <a:ext cx="900112" cy="900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圓角矩形圖說文字 6"/>
          <p:cNvSpPr/>
          <p:nvPr/>
        </p:nvSpPr>
        <p:spPr>
          <a:xfrm flipH="1">
            <a:off x="8272465" y="6381768"/>
            <a:ext cx="692150" cy="346075"/>
          </a:xfrm>
          <a:prstGeom prst="wedgeRoundRectCallout">
            <a:avLst>
              <a:gd name="adj1" fmla="val -20912"/>
              <a:gd name="adj2" fmla="val 76673"/>
              <a:gd name="adj3" fmla="val 16667"/>
            </a:avLst>
          </a:prstGeom>
          <a:gradFill flip="none" rotWithShape="1">
            <a:gsLst>
              <a:gs pos="100000">
                <a:srgbClr val="FFDC64"/>
              </a:gs>
              <a:gs pos="0">
                <a:srgbClr val="FFF5D2"/>
              </a:gs>
            </a:gsLst>
            <a:lin ang="5400000" scaled="1"/>
            <a:tileRect/>
          </a:gradFill>
          <a:ln>
            <a:noFill/>
          </a:ln>
          <a:effectLst>
            <a:outerShdw blurRad="63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solidFill>
                <a:srgbClr val="FFFFFF"/>
              </a:solidFill>
            </a:endParaRPr>
          </a:p>
        </p:txBody>
      </p:sp>
      <p:sp>
        <p:nvSpPr>
          <p:cNvPr id="2059" name="標題版面配置區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dirty="0" smtClean="0"/>
              <a:t>按一下以編輯母片標題樣式</a:t>
            </a:r>
          </a:p>
        </p:txBody>
      </p:sp>
      <p:sp>
        <p:nvSpPr>
          <p:cNvPr id="2060" name="文字版面配置區 2"/>
          <p:cNvSpPr>
            <a:spLocks noGrp="1"/>
          </p:cNvSpPr>
          <p:nvPr>
            <p:ph type="body" idx="1"/>
          </p:nvPr>
        </p:nvSpPr>
        <p:spPr bwMode="auto">
          <a:xfrm>
            <a:off x="457200" y="1600204"/>
            <a:ext cx="82296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p>
        </p:txBody>
      </p:sp>
      <p:sp>
        <p:nvSpPr>
          <p:cNvPr id="13" name="日期版面配置區 3"/>
          <p:cNvSpPr>
            <a:spLocks noGrp="1"/>
          </p:cNvSpPr>
          <p:nvPr>
            <p:ph type="dt" sz="half" idx="2"/>
          </p:nvPr>
        </p:nvSpPr>
        <p:spPr>
          <a:xfrm>
            <a:off x="457200" y="6356368"/>
            <a:ext cx="2133600" cy="365125"/>
          </a:xfrm>
          <a:prstGeom prst="rect">
            <a:avLst/>
          </a:prstGeom>
        </p:spPr>
        <p:txBody>
          <a:bodyPr vert="horz" lIns="91440" tIns="45720" rIns="91440" bIns="45720" rtlCol="0" anchor="ctr"/>
          <a:lstStyle>
            <a:lvl1pPr>
              <a:defRPr sz="1200">
                <a:solidFill>
                  <a:schemeClr val="tx1">
                    <a:tint val="75000"/>
                  </a:schemeClr>
                </a:solidFill>
                <a:latin typeface="+mn-lt"/>
              </a:defRPr>
            </a:lvl1pPr>
          </a:lstStyle>
          <a:p>
            <a:pPr>
              <a:defRPr/>
            </a:pPr>
            <a:fld id="{0BEDA02C-1D5C-40BA-A135-61B098E09F20}" type="datetime1">
              <a:rPr lang="zh-TW" altLang="en-US" smtClean="0">
                <a:solidFill>
                  <a:srgbClr val="000000">
                    <a:tint val="75000"/>
                  </a:srgbClr>
                </a:solidFill>
                <a:ea typeface="新細明體"/>
              </a:rPr>
              <a:pPr>
                <a:defRPr/>
              </a:pPr>
              <a:t>2015/12/21</a:t>
            </a:fld>
            <a:endParaRPr lang="zh-TW" altLang="en-US" dirty="0">
              <a:solidFill>
                <a:srgbClr val="000000">
                  <a:tint val="75000"/>
                </a:srgbClr>
              </a:solidFill>
              <a:ea typeface="新細明體"/>
            </a:endParaRPr>
          </a:p>
        </p:txBody>
      </p:sp>
      <p:sp>
        <p:nvSpPr>
          <p:cNvPr id="14" name="投影片編號版面配置區 5"/>
          <p:cNvSpPr>
            <a:spLocks noGrp="1"/>
          </p:cNvSpPr>
          <p:nvPr>
            <p:ph type="sldNum" sz="quarter" idx="4"/>
          </p:nvPr>
        </p:nvSpPr>
        <p:spPr>
          <a:xfrm>
            <a:off x="8272465" y="6381768"/>
            <a:ext cx="692150" cy="339725"/>
          </a:xfrm>
          <a:prstGeom prst="rect">
            <a:avLst/>
          </a:prstGeom>
        </p:spPr>
        <p:txBody>
          <a:bodyPr vert="horz" wrap="square" lIns="91440" tIns="45720" rIns="91440" bIns="45720" numCol="1" anchor="t" anchorCtr="0" compatLnSpc="1">
            <a:prstTxWarp prst="textNoShape">
              <a:avLst/>
            </a:prstTxWarp>
          </a:bodyPr>
          <a:lstStyle>
            <a:lvl1pPr algn="ctr">
              <a:defRPr sz="1400" b="1">
                <a:solidFill>
                  <a:schemeClr val="tx1"/>
                </a:solidFill>
                <a:latin typeface="Arial" charset="0"/>
              </a:defRPr>
            </a:lvl1pPr>
          </a:lstStyle>
          <a:p>
            <a:pPr>
              <a:defRPr/>
            </a:pPr>
            <a:fld id="{723CAA43-E8B2-4AB9-83ED-60416A44ECF5}" type="slidenum">
              <a:rPr lang="en-US" altLang="zh-TW" smtClean="0">
                <a:solidFill>
                  <a:srgbClr val="000000"/>
                </a:solidFill>
                <a:ea typeface="新細明體"/>
              </a:rPr>
              <a:pPr>
                <a:defRPr/>
              </a:pPr>
              <a:t>‹#›</a:t>
            </a:fld>
            <a:r>
              <a:rPr lang="en-US" altLang="zh-TW" dirty="0" smtClean="0">
                <a:solidFill>
                  <a:srgbClr val="000000"/>
                </a:solidFill>
                <a:ea typeface="新細明體"/>
              </a:rPr>
              <a:t>/41</a:t>
            </a:r>
            <a:endParaRPr lang="en-US" altLang="zh-TW" dirty="0">
              <a:solidFill>
                <a:srgbClr val="000000"/>
              </a:solidFill>
              <a:ea typeface="新細明體"/>
            </a:endParaRPr>
          </a:p>
        </p:txBody>
      </p:sp>
    </p:spTree>
    <p:extLst>
      <p:ext uri="{BB962C8B-B14F-4D97-AF65-F5344CB8AC3E}">
        <p14:creationId xmlns:p14="http://schemas.microsoft.com/office/powerpoint/2010/main" xmlns="" val="3718880568"/>
      </p:ext>
    </p:extLst>
  </p:cSld>
  <p:clrMap bg1="lt1" tx1="dk1" bg2="lt2" tx2="dk2" accent1="accent1" accent2="accent2" accent3="accent3" accent4="accent4" accent5="accent5" accent6="accent6" hlink="hlink" folHlink="folHlink"/>
  <p:sldLayoutIdLst>
    <p:sldLayoutId id="2147484076" r:id="rId1"/>
    <p:sldLayoutId id="2147484077" r:id="rId2"/>
    <p:sldLayoutId id="2147484078" r:id="rId3"/>
    <p:sldLayoutId id="2147484079" r:id="rId4"/>
    <p:sldLayoutId id="2147484080" r:id="rId5"/>
    <p:sldLayoutId id="2147484081" r:id="rId6"/>
    <p:sldLayoutId id="2147484082" r:id="rId7"/>
    <p:sldLayoutId id="2147484083" r:id="rId8"/>
    <p:sldLayoutId id="2147484084" r:id="rId9"/>
    <p:sldLayoutId id="2147484085" r:id="rId10"/>
    <p:sldLayoutId id="2147484086" r:id="rId11"/>
  </p:sldLayoutIdLst>
  <p:timing>
    <p:tnLst>
      <p:par>
        <p:cTn id="1" dur="indefinite" restart="never" nodeType="tmRoot"/>
      </p:par>
    </p:tnLst>
  </p:timing>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2pPr>
      <a:lvl3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3pPr>
      <a:lvl4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4pPr>
      <a:lvl5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5pPr>
      <a:lvl6pPr marL="457200" algn="ctr" rtl="0" eaLnBrk="0" fontAlgn="base" hangingPunct="0">
        <a:spcBef>
          <a:spcPct val="0"/>
        </a:spcBef>
        <a:spcAft>
          <a:spcPct val="0"/>
        </a:spcAft>
        <a:defRPr sz="4400">
          <a:solidFill>
            <a:schemeClr val="tx1"/>
          </a:solidFill>
          <a:latin typeface="Times New Roman" pitchFamily="18" charset="0"/>
          <a:ea typeface="新細明體" pitchFamily="18" charset="-120"/>
        </a:defRPr>
      </a:lvl6pPr>
      <a:lvl7pPr marL="914400" algn="ctr" rtl="0" eaLnBrk="0" fontAlgn="base" hangingPunct="0">
        <a:spcBef>
          <a:spcPct val="0"/>
        </a:spcBef>
        <a:spcAft>
          <a:spcPct val="0"/>
        </a:spcAft>
        <a:defRPr sz="4400">
          <a:solidFill>
            <a:schemeClr val="tx1"/>
          </a:solidFill>
          <a:latin typeface="Times New Roman" pitchFamily="18" charset="0"/>
          <a:ea typeface="新細明體" pitchFamily="18" charset="-120"/>
        </a:defRPr>
      </a:lvl7pPr>
      <a:lvl8pPr marL="1371600" algn="ctr" rtl="0" eaLnBrk="0" fontAlgn="base" hangingPunct="0">
        <a:spcBef>
          <a:spcPct val="0"/>
        </a:spcBef>
        <a:spcAft>
          <a:spcPct val="0"/>
        </a:spcAft>
        <a:defRPr sz="4400">
          <a:solidFill>
            <a:schemeClr val="tx1"/>
          </a:solidFill>
          <a:latin typeface="Times New Roman" pitchFamily="18" charset="0"/>
          <a:ea typeface="新細明體" pitchFamily="18" charset="-120"/>
        </a:defRPr>
      </a:lvl8pPr>
      <a:lvl9pPr marL="1828800" algn="ctr" rtl="0" eaLnBrk="0" fontAlgn="base" hangingPunct="0">
        <a:spcBef>
          <a:spcPct val="0"/>
        </a:spcBef>
        <a:spcAft>
          <a:spcPct val="0"/>
        </a:spcAft>
        <a:defRPr sz="4400">
          <a:solidFill>
            <a:schemeClr val="tx1"/>
          </a:solidFill>
          <a:latin typeface="Times New Roman" pitchFamily="18" charset="0"/>
          <a:ea typeface="新細明體" pitchFamily="18" charset="-12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圖片 7"/>
          <p:cNvPicPr>
            <a:picLocks noChangeAspect="1"/>
          </p:cNvPicPr>
          <p:nvPr/>
        </p:nvPicPr>
        <p:blipFill>
          <a:blip r:embed="rId13" cstate="print">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矩形 6"/>
          <p:cNvSpPr/>
          <p:nvPr/>
        </p:nvSpPr>
        <p:spPr>
          <a:xfrm>
            <a:off x="-3175" y="7938"/>
            <a:ext cx="9144000" cy="6858000"/>
          </a:xfrm>
          <a:prstGeom prst="rect">
            <a:avLst/>
          </a:prstGeom>
          <a:solidFill>
            <a:srgbClr val="FFE6B4">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solidFill>
                <a:srgbClr val="FFFFFF"/>
              </a:solidFill>
            </a:endParaRPr>
          </a:p>
        </p:txBody>
      </p:sp>
      <p:sp>
        <p:nvSpPr>
          <p:cNvPr id="8" name="流程圖: 文件 7"/>
          <p:cNvSpPr/>
          <p:nvPr/>
        </p:nvSpPr>
        <p:spPr>
          <a:xfrm>
            <a:off x="-3856" y="0"/>
            <a:ext cx="9144000" cy="1484784"/>
          </a:xfrm>
          <a:prstGeom prst="flowChartDocument">
            <a:avLst/>
          </a:prstGeom>
          <a:gradFill flip="none" rotWithShape="1">
            <a:gsLst>
              <a:gs pos="80000">
                <a:srgbClr val="FFE691"/>
              </a:gs>
              <a:gs pos="10000">
                <a:srgbClr val="FFF5E6">
                  <a:alpha val="8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solidFill>
                <a:srgbClr val="FFFFFF"/>
              </a:solidFill>
            </a:endParaRPr>
          </a:p>
        </p:txBody>
      </p:sp>
      <p:sp>
        <p:nvSpPr>
          <p:cNvPr id="9" name="矩形 8"/>
          <p:cNvSpPr/>
          <p:nvPr/>
        </p:nvSpPr>
        <p:spPr>
          <a:xfrm>
            <a:off x="-3175" y="6634181"/>
            <a:ext cx="9147175" cy="250825"/>
          </a:xfrm>
          <a:prstGeom prst="rect">
            <a:avLst/>
          </a:prstGeom>
          <a:gradFill>
            <a:gsLst>
              <a:gs pos="100000">
                <a:srgbClr val="FFC000"/>
              </a:gs>
              <a:gs pos="65000">
                <a:srgbClr val="FFDC64"/>
              </a:gs>
              <a:gs pos="0">
                <a:srgbClr val="FFF5D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solidFill>
                <a:srgbClr val="FFFFFF"/>
              </a:solidFill>
            </a:endParaRPr>
          </a:p>
        </p:txBody>
      </p:sp>
      <p:sp>
        <p:nvSpPr>
          <p:cNvPr id="10" name="頁尾版面配置區 4"/>
          <p:cNvSpPr txBox="1">
            <a:spLocks/>
          </p:cNvSpPr>
          <p:nvPr/>
        </p:nvSpPr>
        <p:spPr>
          <a:xfrm>
            <a:off x="6372200" y="6381768"/>
            <a:ext cx="1900263" cy="339725"/>
          </a:xfrm>
          <a:prstGeom prst="rect">
            <a:avLst/>
          </a:prstGeom>
        </p:spPr>
        <p:txBody>
          <a:bodyPr/>
          <a:lstStyle>
            <a:defPPr>
              <a:defRPr lang="zh-TW"/>
            </a:defPPr>
            <a:lvl1pPr algn="ctr" rtl="0" fontAlgn="base">
              <a:spcBef>
                <a:spcPct val="0"/>
              </a:spcBef>
              <a:spcAft>
                <a:spcPct val="0"/>
              </a:spcAft>
              <a:defRPr kumimoji="1" sz="3600" kern="1200">
                <a:solidFill>
                  <a:schemeClr val="accent2">
                    <a:lumMod val="50000"/>
                  </a:schemeClr>
                </a:solidFill>
                <a:latin typeface="Arial" charset="0"/>
                <a:ea typeface="新細明體"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pPr>
              <a:defRPr/>
            </a:pPr>
            <a:r>
              <a:rPr lang="zh-TW" altLang="en-US" sz="1200" dirty="0" smtClean="0">
                <a:solidFill>
                  <a:srgbClr val="C0504D">
                    <a:lumMod val="50000"/>
                  </a:srgbClr>
                </a:solidFill>
              </a:rPr>
              <a:t>教育部資訊及科技教育司</a:t>
            </a:r>
            <a:endParaRPr lang="zh-TW" altLang="en-US" sz="1200" dirty="0">
              <a:solidFill>
                <a:srgbClr val="C0504D">
                  <a:lumMod val="50000"/>
                </a:srgbClr>
              </a:solidFill>
            </a:endParaRPr>
          </a:p>
        </p:txBody>
      </p:sp>
      <p:pic>
        <p:nvPicPr>
          <p:cNvPr id="2057" name="圖片 7"/>
          <p:cNvPicPr>
            <a:picLocks noChangeAspect="1"/>
          </p:cNvPicPr>
          <p:nvPr/>
        </p:nvPicPr>
        <p:blipFill>
          <a:blip r:embed="rId14" cstate="print">
            <a:extLst>
              <a:ext uri="{28A0092B-C50C-407E-A947-70E740481C1C}">
                <a14:useLocalDpi xmlns:a14="http://schemas.microsoft.com/office/drawing/2010/main" xmlns="" val="0"/>
              </a:ext>
            </a:extLst>
          </a:blip>
          <a:srcRect/>
          <a:stretch>
            <a:fillRect/>
          </a:stretch>
        </p:blipFill>
        <p:spPr bwMode="auto">
          <a:xfrm>
            <a:off x="395289" y="188913"/>
            <a:ext cx="900112" cy="900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圓角矩形圖說文字 6"/>
          <p:cNvSpPr/>
          <p:nvPr/>
        </p:nvSpPr>
        <p:spPr>
          <a:xfrm flipH="1">
            <a:off x="8272465" y="6381768"/>
            <a:ext cx="692150" cy="346075"/>
          </a:xfrm>
          <a:prstGeom prst="wedgeRoundRectCallout">
            <a:avLst>
              <a:gd name="adj1" fmla="val -20912"/>
              <a:gd name="adj2" fmla="val 76673"/>
              <a:gd name="adj3" fmla="val 16667"/>
            </a:avLst>
          </a:prstGeom>
          <a:gradFill flip="none" rotWithShape="1">
            <a:gsLst>
              <a:gs pos="100000">
                <a:srgbClr val="FFDC64"/>
              </a:gs>
              <a:gs pos="0">
                <a:srgbClr val="FFF5D2"/>
              </a:gs>
            </a:gsLst>
            <a:lin ang="5400000" scaled="1"/>
            <a:tileRect/>
          </a:gradFill>
          <a:ln>
            <a:noFill/>
          </a:ln>
          <a:effectLst>
            <a:outerShdw blurRad="63500" sx="105000" sy="105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800">
              <a:solidFill>
                <a:srgbClr val="FFFFFF"/>
              </a:solidFill>
            </a:endParaRPr>
          </a:p>
        </p:txBody>
      </p:sp>
      <p:sp>
        <p:nvSpPr>
          <p:cNvPr id="2059" name="標題版面配置區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dirty="0" smtClean="0"/>
              <a:t>按一下以編輯母片標題樣式</a:t>
            </a:r>
          </a:p>
        </p:txBody>
      </p:sp>
      <p:sp>
        <p:nvSpPr>
          <p:cNvPr id="2060" name="文字版面配置區 2"/>
          <p:cNvSpPr>
            <a:spLocks noGrp="1"/>
          </p:cNvSpPr>
          <p:nvPr>
            <p:ph type="body" idx="1"/>
          </p:nvPr>
        </p:nvSpPr>
        <p:spPr bwMode="auto">
          <a:xfrm>
            <a:off x="457200" y="1600204"/>
            <a:ext cx="82296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p>
        </p:txBody>
      </p:sp>
      <p:sp>
        <p:nvSpPr>
          <p:cNvPr id="13" name="日期版面配置區 3"/>
          <p:cNvSpPr>
            <a:spLocks noGrp="1"/>
          </p:cNvSpPr>
          <p:nvPr>
            <p:ph type="dt" sz="half" idx="2"/>
          </p:nvPr>
        </p:nvSpPr>
        <p:spPr>
          <a:xfrm>
            <a:off x="457200" y="6356368"/>
            <a:ext cx="2133600" cy="365125"/>
          </a:xfrm>
          <a:prstGeom prst="rect">
            <a:avLst/>
          </a:prstGeom>
        </p:spPr>
        <p:txBody>
          <a:bodyPr vert="horz" lIns="91440" tIns="45720" rIns="91440" bIns="45720" rtlCol="0" anchor="ctr"/>
          <a:lstStyle>
            <a:lvl1pPr>
              <a:defRPr sz="1200">
                <a:solidFill>
                  <a:schemeClr val="tx1">
                    <a:tint val="75000"/>
                  </a:schemeClr>
                </a:solidFill>
                <a:latin typeface="+mn-lt"/>
              </a:defRPr>
            </a:lvl1pPr>
          </a:lstStyle>
          <a:p>
            <a:pPr>
              <a:defRPr/>
            </a:pPr>
            <a:fld id="{4BE9A49C-A52C-4D12-B416-C03A782390A6}" type="datetime1">
              <a:rPr lang="zh-TW" altLang="en-US" smtClean="0">
                <a:solidFill>
                  <a:srgbClr val="000000">
                    <a:tint val="75000"/>
                  </a:srgbClr>
                </a:solidFill>
                <a:ea typeface="新細明體"/>
              </a:rPr>
              <a:pPr>
                <a:defRPr/>
              </a:pPr>
              <a:t>2015/12/21</a:t>
            </a:fld>
            <a:endParaRPr lang="zh-TW" altLang="en-US" dirty="0">
              <a:solidFill>
                <a:srgbClr val="000000">
                  <a:tint val="75000"/>
                </a:srgbClr>
              </a:solidFill>
              <a:ea typeface="新細明體"/>
            </a:endParaRPr>
          </a:p>
        </p:txBody>
      </p:sp>
      <p:sp>
        <p:nvSpPr>
          <p:cNvPr id="14" name="投影片編號版面配置區 5"/>
          <p:cNvSpPr>
            <a:spLocks noGrp="1"/>
          </p:cNvSpPr>
          <p:nvPr>
            <p:ph type="sldNum" sz="quarter" idx="4"/>
          </p:nvPr>
        </p:nvSpPr>
        <p:spPr>
          <a:xfrm>
            <a:off x="8272465" y="6381768"/>
            <a:ext cx="692150" cy="339725"/>
          </a:xfrm>
          <a:prstGeom prst="rect">
            <a:avLst/>
          </a:prstGeom>
        </p:spPr>
        <p:txBody>
          <a:bodyPr vert="horz" wrap="square" lIns="91440" tIns="45720" rIns="91440" bIns="45720" numCol="1" anchor="t" anchorCtr="0" compatLnSpc="1">
            <a:prstTxWarp prst="textNoShape">
              <a:avLst/>
            </a:prstTxWarp>
          </a:bodyPr>
          <a:lstStyle>
            <a:lvl1pPr algn="ctr">
              <a:defRPr sz="1400" b="1">
                <a:solidFill>
                  <a:schemeClr val="tx1"/>
                </a:solidFill>
                <a:latin typeface="Arial" charset="0"/>
              </a:defRPr>
            </a:lvl1pPr>
          </a:lstStyle>
          <a:p>
            <a:pPr>
              <a:defRPr/>
            </a:pPr>
            <a:fld id="{723CAA43-E8B2-4AB9-83ED-60416A44ECF5}" type="slidenum">
              <a:rPr lang="en-US" altLang="zh-TW" smtClean="0">
                <a:solidFill>
                  <a:srgbClr val="000000"/>
                </a:solidFill>
                <a:ea typeface="新細明體"/>
              </a:rPr>
              <a:pPr>
                <a:defRPr/>
              </a:pPr>
              <a:t>‹#›</a:t>
            </a:fld>
            <a:r>
              <a:rPr lang="en-US" altLang="zh-TW" dirty="0" smtClean="0">
                <a:solidFill>
                  <a:srgbClr val="000000"/>
                </a:solidFill>
                <a:ea typeface="新細明體"/>
              </a:rPr>
              <a:t>/41</a:t>
            </a:r>
            <a:endParaRPr lang="en-US" altLang="zh-TW" dirty="0">
              <a:solidFill>
                <a:srgbClr val="000000"/>
              </a:solidFill>
              <a:ea typeface="新細明體"/>
            </a:endParaRPr>
          </a:p>
        </p:txBody>
      </p:sp>
    </p:spTree>
    <p:extLst>
      <p:ext uri="{BB962C8B-B14F-4D97-AF65-F5344CB8AC3E}">
        <p14:creationId xmlns:p14="http://schemas.microsoft.com/office/powerpoint/2010/main" xmlns="" val="3611449283"/>
      </p:ext>
    </p:extLst>
  </p:cSld>
  <p:clrMap bg1="lt1" tx1="dk1" bg2="lt2" tx2="dk2" accent1="accent1" accent2="accent2" accent3="accent3" accent4="accent4" accent5="accent5" accent6="accent6" hlink="hlink" folHlink="folHlink"/>
  <p:sldLayoutIdLst>
    <p:sldLayoutId id="2147484088" r:id="rId1"/>
    <p:sldLayoutId id="2147484089" r:id="rId2"/>
    <p:sldLayoutId id="2147484090" r:id="rId3"/>
    <p:sldLayoutId id="2147484091" r:id="rId4"/>
    <p:sldLayoutId id="2147484092" r:id="rId5"/>
    <p:sldLayoutId id="2147484093" r:id="rId6"/>
    <p:sldLayoutId id="2147484094" r:id="rId7"/>
    <p:sldLayoutId id="2147484095" r:id="rId8"/>
    <p:sldLayoutId id="2147484096" r:id="rId9"/>
    <p:sldLayoutId id="2147484097" r:id="rId10"/>
    <p:sldLayoutId id="2147484098" r:id="rId11"/>
  </p:sldLayoutIdLst>
  <p:timing>
    <p:tnLst>
      <p:par>
        <p:cTn id="1" dur="indefinite" restart="never" nodeType="tmRoot"/>
      </p:par>
    </p:tnLst>
  </p:timing>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2pPr>
      <a:lvl3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3pPr>
      <a:lvl4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4pPr>
      <a:lvl5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5pPr>
      <a:lvl6pPr marL="457200" algn="ctr" rtl="0" eaLnBrk="0" fontAlgn="base" hangingPunct="0">
        <a:spcBef>
          <a:spcPct val="0"/>
        </a:spcBef>
        <a:spcAft>
          <a:spcPct val="0"/>
        </a:spcAft>
        <a:defRPr sz="4400">
          <a:solidFill>
            <a:schemeClr val="tx1"/>
          </a:solidFill>
          <a:latin typeface="Times New Roman" pitchFamily="18" charset="0"/>
          <a:ea typeface="新細明體" pitchFamily="18" charset="-120"/>
        </a:defRPr>
      </a:lvl6pPr>
      <a:lvl7pPr marL="914400" algn="ctr" rtl="0" eaLnBrk="0" fontAlgn="base" hangingPunct="0">
        <a:spcBef>
          <a:spcPct val="0"/>
        </a:spcBef>
        <a:spcAft>
          <a:spcPct val="0"/>
        </a:spcAft>
        <a:defRPr sz="4400">
          <a:solidFill>
            <a:schemeClr val="tx1"/>
          </a:solidFill>
          <a:latin typeface="Times New Roman" pitchFamily="18" charset="0"/>
          <a:ea typeface="新細明體" pitchFamily="18" charset="-120"/>
        </a:defRPr>
      </a:lvl7pPr>
      <a:lvl8pPr marL="1371600" algn="ctr" rtl="0" eaLnBrk="0" fontAlgn="base" hangingPunct="0">
        <a:spcBef>
          <a:spcPct val="0"/>
        </a:spcBef>
        <a:spcAft>
          <a:spcPct val="0"/>
        </a:spcAft>
        <a:defRPr sz="4400">
          <a:solidFill>
            <a:schemeClr val="tx1"/>
          </a:solidFill>
          <a:latin typeface="Times New Roman" pitchFamily="18" charset="0"/>
          <a:ea typeface="新細明體" pitchFamily="18" charset="-120"/>
        </a:defRPr>
      </a:lvl8pPr>
      <a:lvl9pPr marL="1828800" algn="ctr" rtl="0" eaLnBrk="0" fontAlgn="base" hangingPunct="0">
        <a:spcBef>
          <a:spcPct val="0"/>
        </a:spcBef>
        <a:spcAft>
          <a:spcPct val="0"/>
        </a:spcAft>
        <a:defRPr sz="4400">
          <a:solidFill>
            <a:schemeClr val="tx1"/>
          </a:solidFill>
          <a:latin typeface="Times New Roman" pitchFamily="18" charset="0"/>
          <a:ea typeface="新細明體" pitchFamily="18" charset="-12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image" Target="../media/image7.png"/><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gif"/><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txBox="1">
            <a:spLocks/>
          </p:cNvSpPr>
          <p:nvPr/>
        </p:nvSpPr>
        <p:spPr>
          <a:xfrm>
            <a:off x="395536" y="2636912"/>
            <a:ext cx="6048672" cy="792088"/>
          </a:xfrm>
          <a:prstGeom prst="rect">
            <a:avLst/>
          </a:prstGeom>
        </p:spPr>
        <p:txBody>
          <a:bodyPr>
            <a:noAutofit/>
          </a:bodyPr>
          <a:lstStyle>
            <a:lvl1pPr algn="l" defTabSz="914400" rtl="0" eaLnBrk="1" latinLnBrk="0" hangingPunct="1">
              <a:spcBef>
                <a:spcPct val="0"/>
              </a:spcBef>
              <a:buNone/>
              <a:defRPr sz="4000" b="1" kern="1200" cap="all" baseline="0">
                <a:solidFill>
                  <a:schemeClr val="accent2">
                    <a:lumMod val="50000"/>
                  </a:schemeClr>
                </a:solidFill>
                <a:effectLst>
                  <a:outerShdw blurRad="38100" dist="38100" dir="2700000" algn="tl">
                    <a:srgbClr val="000000">
                      <a:alpha val="43137"/>
                    </a:srgbClr>
                  </a:outerShdw>
                </a:effectLst>
                <a:latin typeface="Times New Roman" pitchFamily="18" charset="0"/>
                <a:ea typeface="標楷體" pitchFamily="65" charset="-120"/>
                <a:cs typeface="+mj-cs"/>
              </a:defRPr>
            </a:lvl1pPr>
          </a:lstStyle>
          <a:p>
            <a:pPr algn="ctr">
              <a:spcBef>
                <a:spcPts val="600"/>
              </a:spcBef>
              <a:spcAft>
                <a:spcPts val="600"/>
              </a:spcAft>
              <a:defRPr/>
            </a:pPr>
            <a:r>
              <a:rPr lang="zh-TW" altLang="zh-TW" sz="4400" dirty="0">
                <a:effectLst/>
                <a:latin typeface="微軟正黑體" panose="020B0604030504040204" pitchFamily="34" charset="-120"/>
                <a:ea typeface="微軟正黑體" panose="020B0604030504040204" pitchFamily="34" charset="-120"/>
              </a:rPr>
              <a:t>資安人才培育推動成效</a:t>
            </a:r>
            <a:endParaRPr lang="en-US" altLang="zh-TW" sz="4400" cap="none" dirty="0" smtClean="0">
              <a:ln w="1905"/>
              <a:solidFill>
                <a:srgbClr val="663300"/>
              </a:solidFill>
              <a:latin typeface="微軟正黑體" panose="020B0604030504040204" pitchFamily="34" charset="-120"/>
              <a:ea typeface="微軟正黑體" panose="020B0604030504040204" pitchFamily="34" charset="-120"/>
            </a:endParaRPr>
          </a:p>
        </p:txBody>
      </p:sp>
      <p:sp>
        <p:nvSpPr>
          <p:cNvPr id="3" name="標題 1"/>
          <p:cNvSpPr txBox="1">
            <a:spLocks/>
          </p:cNvSpPr>
          <p:nvPr/>
        </p:nvSpPr>
        <p:spPr>
          <a:xfrm>
            <a:off x="1907704" y="4077072"/>
            <a:ext cx="2987824" cy="2160240"/>
          </a:xfrm>
          <a:prstGeom prst="rect">
            <a:avLst/>
          </a:prstGeom>
        </p:spPr>
        <p:txBody>
          <a:bodyPr>
            <a:noAutofit/>
          </a:bodyPr>
          <a:lstStyle>
            <a:lvl1pPr algn="l" defTabSz="914400" rtl="0" eaLnBrk="1" latinLnBrk="0" hangingPunct="1">
              <a:spcBef>
                <a:spcPct val="0"/>
              </a:spcBef>
              <a:buNone/>
              <a:defRPr sz="4000" b="1" kern="1200" cap="all" baseline="0">
                <a:solidFill>
                  <a:schemeClr val="accent2">
                    <a:lumMod val="50000"/>
                  </a:schemeClr>
                </a:solidFill>
                <a:effectLst>
                  <a:outerShdw blurRad="38100" dist="38100" dir="2700000" algn="tl">
                    <a:srgbClr val="000000">
                      <a:alpha val="43137"/>
                    </a:srgbClr>
                  </a:outerShdw>
                </a:effectLst>
                <a:latin typeface="Times New Roman" pitchFamily="18" charset="0"/>
                <a:ea typeface="標楷體" pitchFamily="65" charset="-120"/>
                <a:cs typeface="+mj-cs"/>
              </a:defRPr>
            </a:lvl1pPr>
          </a:lstStyle>
          <a:p>
            <a:pPr algn="ctr">
              <a:spcBef>
                <a:spcPts val="600"/>
              </a:spcBef>
              <a:spcAft>
                <a:spcPts val="600"/>
              </a:spcAft>
              <a:defRPr/>
            </a:pPr>
            <a:r>
              <a:rPr lang="en-US" altLang="zh-TW" sz="2400" b="0" cap="none" dirty="0" smtClean="0">
                <a:ln w="1905"/>
                <a:solidFill>
                  <a:srgbClr val="663300"/>
                </a:solidFill>
                <a:latin typeface="微軟正黑體" panose="020B0604030504040204" pitchFamily="34" charset="-120"/>
                <a:ea typeface="微軟正黑體" panose="020B0604030504040204" pitchFamily="34" charset="-120"/>
              </a:rPr>
              <a:t>104</a:t>
            </a:r>
            <a:r>
              <a:rPr lang="zh-TW" altLang="en-US" sz="2400" b="0" cap="none" dirty="0" smtClean="0">
                <a:ln w="1905"/>
                <a:solidFill>
                  <a:srgbClr val="663300"/>
                </a:solidFill>
                <a:latin typeface="微軟正黑體" panose="020B0604030504040204" pitchFamily="34" charset="-120"/>
                <a:ea typeface="微軟正黑體" panose="020B0604030504040204" pitchFamily="34" charset="-120"/>
              </a:rPr>
              <a:t>年</a:t>
            </a:r>
            <a:r>
              <a:rPr lang="en-US" altLang="zh-TW" sz="2400" b="0" cap="none" dirty="0" smtClean="0">
                <a:ln w="1905"/>
                <a:solidFill>
                  <a:srgbClr val="663300"/>
                </a:solidFill>
                <a:latin typeface="微軟正黑體" panose="020B0604030504040204" pitchFamily="34" charset="-120"/>
                <a:ea typeface="微軟正黑體" panose="020B0604030504040204" pitchFamily="34" charset="-120"/>
              </a:rPr>
              <a:t>12</a:t>
            </a:r>
            <a:r>
              <a:rPr lang="zh-TW" altLang="en-US" sz="2400" b="0" cap="none" dirty="0" smtClean="0">
                <a:ln w="1905"/>
                <a:solidFill>
                  <a:srgbClr val="663300"/>
                </a:solidFill>
                <a:latin typeface="微軟正黑體" panose="020B0604030504040204" pitchFamily="34" charset="-120"/>
                <a:ea typeface="微軟正黑體" panose="020B0604030504040204" pitchFamily="34" charset="-120"/>
              </a:rPr>
              <a:t>月</a:t>
            </a:r>
            <a:r>
              <a:rPr lang="en-US" altLang="zh-TW" sz="2400" b="0" cap="none" dirty="0" smtClean="0">
                <a:ln w="1905"/>
                <a:solidFill>
                  <a:srgbClr val="663300"/>
                </a:solidFill>
                <a:latin typeface="微軟正黑體" panose="020B0604030504040204" pitchFamily="34" charset="-120"/>
                <a:ea typeface="微軟正黑體" panose="020B0604030504040204" pitchFamily="34" charset="-120"/>
              </a:rPr>
              <a:t>21</a:t>
            </a:r>
            <a:r>
              <a:rPr lang="zh-TW" altLang="en-US" sz="2400" b="0" cap="none" dirty="0" smtClean="0">
                <a:ln w="1905"/>
                <a:solidFill>
                  <a:srgbClr val="663300"/>
                </a:solidFill>
                <a:latin typeface="微軟正黑體" panose="020B0604030504040204" pitchFamily="34" charset="-120"/>
                <a:ea typeface="微軟正黑體" panose="020B0604030504040204" pitchFamily="34" charset="-120"/>
              </a:rPr>
              <a:t>日　</a:t>
            </a:r>
            <a:endParaRPr lang="en-US" altLang="zh-TW" sz="2400" b="0" cap="none" dirty="0" smtClean="0">
              <a:ln w="1905"/>
              <a:solidFill>
                <a:srgbClr val="663300"/>
              </a:solidFill>
              <a:latin typeface="微軟正黑體" panose="020B0604030504040204" pitchFamily="34" charset="-120"/>
              <a:ea typeface="微軟正黑體" panose="020B0604030504040204" pitchFamily="34" charset="-120"/>
            </a:endParaRPr>
          </a:p>
          <a:p>
            <a:pPr algn="ctr">
              <a:spcBef>
                <a:spcPts val="600"/>
              </a:spcBef>
              <a:spcAft>
                <a:spcPts val="600"/>
              </a:spcAft>
              <a:defRPr/>
            </a:pPr>
            <a:r>
              <a:rPr lang="zh-TW" altLang="en-US" sz="2400" b="0" cap="none" dirty="0">
                <a:ln w="1905"/>
                <a:solidFill>
                  <a:srgbClr val="0000FF"/>
                </a:solidFill>
                <a:latin typeface="微軟正黑體" panose="020B0604030504040204" pitchFamily="34" charset="-120"/>
                <a:ea typeface="微軟正黑體" panose="020B0604030504040204" pitchFamily="34" charset="-120"/>
              </a:rPr>
              <a:t>報告機關</a:t>
            </a:r>
            <a:r>
              <a:rPr lang="en-US" altLang="zh-TW" sz="2400" b="0" cap="none" dirty="0">
                <a:ln w="1905"/>
                <a:solidFill>
                  <a:srgbClr val="0000FF"/>
                </a:solidFill>
                <a:latin typeface="微軟正黑體" panose="020B0604030504040204" pitchFamily="34" charset="-120"/>
                <a:ea typeface="微軟正黑體" panose="020B0604030504040204" pitchFamily="34" charset="-120"/>
              </a:rPr>
              <a:t>:</a:t>
            </a:r>
            <a:r>
              <a:rPr lang="zh-TW" altLang="en-US" sz="2400" b="0" cap="none" dirty="0">
                <a:ln w="1905"/>
                <a:solidFill>
                  <a:srgbClr val="0000FF"/>
                </a:solidFill>
                <a:latin typeface="微軟正黑體" panose="020B0604030504040204" pitchFamily="34" charset="-120"/>
                <a:ea typeface="微軟正黑體" panose="020B0604030504040204" pitchFamily="34" charset="-120"/>
              </a:rPr>
              <a:t>教育部</a:t>
            </a:r>
            <a:endParaRPr lang="en-US" altLang="zh-TW" sz="2400" b="0" cap="none" dirty="0" smtClean="0">
              <a:ln w="1905"/>
              <a:solidFill>
                <a:srgbClr val="0000FF"/>
              </a:solidFill>
              <a:latin typeface="微軟正黑體" panose="020B0604030504040204" pitchFamily="34" charset="-120"/>
              <a:ea typeface="微軟正黑體" panose="020B0604030504040204" pitchFamily="34" charset="-12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資安認知與人才培育</a:t>
            </a:r>
            <a:r>
              <a:rPr lang="zh-TW" altLang="zh-TW" dirty="0" smtClean="0"/>
              <a:t>及推動</a:t>
            </a:r>
            <a:r>
              <a:rPr lang="zh-TW" altLang="en-US" dirty="0" smtClean="0"/>
              <a:t>主軸</a:t>
            </a:r>
            <a:endParaRPr lang="zh-TW" altLang="zh-TW" dirty="0"/>
          </a:p>
        </p:txBody>
      </p:sp>
      <p:graphicFrame>
        <p:nvGraphicFramePr>
          <p:cNvPr id="6" name="內容版面配置區 5"/>
          <p:cNvGraphicFramePr>
            <a:graphicFrameLocks noGrp="1"/>
          </p:cNvGraphicFramePr>
          <p:nvPr>
            <p:ph idx="1"/>
            <p:extLst>
              <p:ext uri="{D42A27DB-BD31-4B8C-83A1-F6EECF244321}">
                <p14:modId xmlns:p14="http://schemas.microsoft.com/office/powerpoint/2010/main" xmlns="" val="1871403365"/>
              </p:ext>
            </p:extLst>
          </p:nvPr>
        </p:nvGraphicFramePr>
        <p:xfrm>
          <a:off x="827585" y="1216512"/>
          <a:ext cx="7693923" cy="4012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向下箭號 6"/>
          <p:cNvSpPr/>
          <p:nvPr/>
        </p:nvSpPr>
        <p:spPr>
          <a:xfrm>
            <a:off x="875670" y="1388762"/>
            <a:ext cx="468560" cy="2544294"/>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8" name="向上箭號 7"/>
          <p:cNvSpPr/>
          <p:nvPr/>
        </p:nvSpPr>
        <p:spPr>
          <a:xfrm>
            <a:off x="7673999" y="1388762"/>
            <a:ext cx="498401" cy="2544294"/>
          </a:xfrm>
          <a:prstGeom prst="up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aphicFrame>
        <p:nvGraphicFramePr>
          <p:cNvPr id="11" name="資料庫圖表 10"/>
          <p:cNvGraphicFramePr/>
          <p:nvPr>
            <p:extLst>
              <p:ext uri="{D42A27DB-BD31-4B8C-83A1-F6EECF244321}">
                <p14:modId xmlns:p14="http://schemas.microsoft.com/office/powerpoint/2010/main" xmlns="" val="165927201"/>
              </p:ext>
            </p:extLst>
          </p:nvPr>
        </p:nvGraphicFramePr>
        <p:xfrm>
          <a:off x="1899271" y="5357327"/>
          <a:ext cx="6179840" cy="124002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3" name="文字方塊 12"/>
          <p:cNvSpPr txBox="1"/>
          <p:nvPr/>
        </p:nvSpPr>
        <p:spPr>
          <a:xfrm>
            <a:off x="179512" y="5661248"/>
            <a:ext cx="1415772" cy="830997"/>
          </a:xfrm>
          <a:prstGeom prst="rect">
            <a:avLst/>
          </a:prstGeom>
        </p:spPr>
        <p:style>
          <a:lnRef idx="2">
            <a:schemeClr val="accent1"/>
          </a:lnRef>
          <a:fillRef idx="1">
            <a:schemeClr val="lt1"/>
          </a:fillRef>
          <a:effectRef idx="0">
            <a:schemeClr val="accent1"/>
          </a:effectRef>
          <a:fontRef idx="minor">
            <a:schemeClr val="dk1"/>
          </a:fontRef>
        </p:style>
        <p:txBody>
          <a:bodyPr wrap="none" rtlCol="0">
            <a:spAutoFit/>
          </a:bodyPr>
          <a:lstStyle/>
          <a:p>
            <a:r>
              <a:rPr lang="zh-TW" altLang="en-US" sz="2400" dirty="0">
                <a:solidFill>
                  <a:prstClr val="black"/>
                </a:solidFill>
                <a:latin typeface="標楷體" panose="03000509000000000000" pitchFamily="65" charset="-120"/>
                <a:ea typeface="標楷體" panose="03000509000000000000" pitchFamily="65" charset="-120"/>
              </a:rPr>
              <a:t>五大</a:t>
            </a:r>
            <a:r>
              <a:rPr lang="zh-TW" altLang="en-US" sz="2400" dirty="0" smtClean="0">
                <a:solidFill>
                  <a:prstClr val="black"/>
                </a:solidFill>
                <a:latin typeface="標楷體" panose="03000509000000000000" pitchFamily="65" charset="-120"/>
                <a:ea typeface="標楷體" panose="03000509000000000000" pitchFamily="65" charset="-120"/>
              </a:rPr>
              <a:t>主軸</a:t>
            </a:r>
            <a:endParaRPr lang="en-US" altLang="zh-TW" sz="2400" dirty="0" smtClean="0">
              <a:solidFill>
                <a:prstClr val="black"/>
              </a:solidFill>
              <a:latin typeface="標楷體" panose="03000509000000000000" pitchFamily="65" charset="-120"/>
              <a:ea typeface="標楷體" panose="03000509000000000000" pitchFamily="65" charset="-120"/>
            </a:endParaRPr>
          </a:p>
          <a:p>
            <a:r>
              <a:rPr lang="zh-TW" altLang="en-US" sz="2400" dirty="0">
                <a:solidFill>
                  <a:prstClr val="black"/>
                </a:solidFill>
                <a:latin typeface="標楷體" panose="03000509000000000000" pitchFamily="65" charset="-120"/>
                <a:ea typeface="標楷體" panose="03000509000000000000" pitchFamily="65" charset="-120"/>
              </a:rPr>
              <a:t>建構推動</a:t>
            </a:r>
          </a:p>
        </p:txBody>
      </p:sp>
      <p:pic>
        <p:nvPicPr>
          <p:cNvPr id="3" name="圖片 2"/>
          <p:cNvPicPr>
            <a:picLocks noChangeAspect="1"/>
          </p:cNvPicPr>
          <p:nvPr/>
        </p:nvPicPr>
        <p:blipFill>
          <a:blip r:embed="rId13" cstate="print">
            <a:extLst>
              <a:ext uri="{28A0092B-C50C-407E-A947-70E740481C1C}">
                <a14:useLocalDpi xmlns:a14="http://schemas.microsoft.com/office/drawing/2010/main" xmlns="" val="0"/>
              </a:ext>
            </a:extLst>
          </a:blip>
          <a:stretch>
            <a:fillRect/>
          </a:stretch>
        </p:blipFill>
        <p:spPr>
          <a:xfrm>
            <a:off x="213745" y="1279724"/>
            <a:ext cx="646123" cy="4230275"/>
          </a:xfrm>
          <a:prstGeom prst="rect">
            <a:avLst/>
          </a:prstGeom>
        </p:spPr>
      </p:pic>
      <p:pic>
        <p:nvPicPr>
          <p:cNvPr id="4" name="圖片 3"/>
          <p:cNvPicPr>
            <a:picLocks noChangeAspect="1"/>
          </p:cNvPicPr>
          <p:nvPr/>
        </p:nvPicPr>
        <p:blipFill>
          <a:blip r:embed="rId14" cstate="print">
            <a:extLst>
              <a:ext uri="{28A0092B-C50C-407E-A947-70E740481C1C}">
                <a14:useLocalDpi xmlns:a14="http://schemas.microsoft.com/office/drawing/2010/main" xmlns="" val="0"/>
              </a:ext>
            </a:extLst>
          </a:blip>
          <a:stretch>
            <a:fillRect/>
          </a:stretch>
        </p:blipFill>
        <p:spPr>
          <a:xfrm>
            <a:off x="8172400" y="1279724"/>
            <a:ext cx="646123" cy="4309516"/>
          </a:xfrm>
          <a:prstGeom prst="rect">
            <a:avLst/>
          </a:prstGeom>
        </p:spPr>
      </p:pic>
      <p:sp>
        <p:nvSpPr>
          <p:cNvPr id="10" name="投影片編號版面配置區 9"/>
          <p:cNvSpPr>
            <a:spLocks noGrp="1"/>
          </p:cNvSpPr>
          <p:nvPr>
            <p:ph type="sldNum" sz="quarter" idx="12"/>
          </p:nvPr>
        </p:nvSpPr>
        <p:spPr/>
        <p:txBody>
          <a:bodyPr/>
          <a:lstStyle/>
          <a:p>
            <a:pPr>
              <a:defRPr/>
            </a:pPr>
            <a:fld id="{970F7DCF-097E-4E3C-9450-F82E46C258A8}" type="slidenum">
              <a:rPr lang="zh-TW" altLang="en-US" smtClean="0"/>
              <a:pPr>
                <a:defRPr/>
              </a:pPr>
              <a:t>2</a:t>
            </a:fld>
            <a:endParaRPr lang="zh-TW" altLang="en-US" dirty="0"/>
          </a:p>
        </p:txBody>
      </p:sp>
    </p:spTree>
    <p:extLst>
      <p:ext uri="{BB962C8B-B14F-4D97-AF65-F5344CB8AC3E}">
        <p14:creationId xmlns:p14="http://schemas.microsoft.com/office/powerpoint/2010/main" xmlns="" val="32587044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970F7DCF-097E-4E3C-9450-F82E46C258A8}" type="slidenum">
              <a:rPr lang="zh-TW" altLang="en-US" smtClean="0"/>
              <a:pPr>
                <a:defRPr/>
              </a:pPr>
              <a:t>3</a:t>
            </a:fld>
            <a:endParaRPr lang="zh-TW" altLang="en-US" dirty="0"/>
          </a:p>
        </p:txBody>
      </p:sp>
      <p:sp>
        <p:nvSpPr>
          <p:cNvPr id="5" name="標題 1"/>
          <p:cNvSpPr txBox="1">
            <a:spLocks/>
          </p:cNvSpPr>
          <p:nvPr/>
        </p:nvSpPr>
        <p:spPr bwMode="auto">
          <a:xfrm>
            <a:off x="990706" y="166341"/>
            <a:ext cx="7391400" cy="81438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kern="1200">
                <a:solidFill>
                  <a:schemeClr val="accent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mj-cs"/>
              </a:defRPr>
            </a:lvl1pPr>
            <a:lvl2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2pPr>
            <a:lvl3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3pPr>
            <a:lvl4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4pPr>
            <a:lvl5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kumimoji="0" lang="zh-TW" altLang="en-US" dirty="0" smtClean="0"/>
              <a:t>五大主軸推動資安菁英人才</a:t>
            </a:r>
            <a:endParaRPr kumimoji="0" lang="zh-TW" altLang="en-US" dirty="0"/>
          </a:p>
        </p:txBody>
      </p:sp>
      <p:grpSp>
        <p:nvGrpSpPr>
          <p:cNvPr id="7" name="群組 6"/>
          <p:cNvGrpSpPr/>
          <p:nvPr/>
        </p:nvGrpSpPr>
        <p:grpSpPr>
          <a:xfrm>
            <a:off x="3839849" y="3303868"/>
            <a:ext cx="1200956" cy="1146106"/>
            <a:chOff x="1886424" y="1656496"/>
            <a:chExt cx="1812332" cy="1883614"/>
          </a:xfrm>
          <a:solidFill>
            <a:srgbClr val="990000"/>
          </a:solidFill>
          <a:scene3d>
            <a:camera prst="orthographicFront">
              <a:rot lat="0" lon="0" rev="0"/>
            </a:camera>
            <a:lightRig rig="contrasting" dir="t">
              <a:rot lat="0" lon="0" rev="1200000"/>
            </a:lightRig>
          </a:scene3d>
        </p:grpSpPr>
        <p:sp>
          <p:nvSpPr>
            <p:cNvPr id="8" name="橢圓 7"/>
            <p:cNvSpPr/>
            <p:nvPr/>
          </p:nvSpPr>
          <p:spPr>
            <a:xfrm>
              <a:off x="1886424" y="1656496"/>
              <a:ext cx="1812332" cy="1883614"/>
            </a:xfrm>
            <a:prstGeom prst="ellipse">
              <a:avLst/>
            </a:prstGeom>
            <a:grpFill/>
            <a:sp3d contourW="19050" prstMaterial="metal">
              <a:bevelT w="88900" h="203200"/>
              <a:bevelB w="165100" h="254000"/>
            </a:sp3d>
          </p:spPr>
          <p:style>
            <a:lnRef idx="0">
              <a:schemeClr val="lt1">
                <a:hueOff val="0"/>
                <a:satOff val="0"/>
                <a:lumOff val="0"/>
                <a:alphaOff val="0"/>
              </a:schemeClr>
            </a:lnRef>
            <a:fillRef idx="1">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9" name="橢圓 4"/>
            <p:cNvSpPr/>
            <p:nvPr/>
          </p:nvSpPr>
          <p:spPr>
            <a:xfrm>
              <a:off x="2172981" y="1978692"/>
              <a:ext cx="1239220" cy="123922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800" kern="1200" dirty="0" smtClean="0">
                  <a:latin typeface="微軟正黑體" panose="020B0604030504040204" pitchFamily="34" charset="-120"/>
                  <a:ea typeface="微軟正黑體" panose="020B0604030504040204" pitchFamily="34" charset="-120"/>
                </a:rPr>
                <a:t>課程</a:t>
              </a:r>
              <a:endParaRPr lang="zh-TW" altLang="en-US" sz="2800" kern="1200" dirty="0">
                <a:latin typeface="微軟正黑體" panose="020B0604030504040204" pitchFamily="34" charset="-120"/>
                <a:ea typeface="微軟正黑體" panose="020B0604030504040204" pitchFamily="34" charset="-120"/>
              </a:endParaRPr>
            </a:p>
          </p:txBody>
        </p:sp>
      </p:grpSp>
      <p:grpSp>
        <p:nvGrpSpPr>
          <p:cNvPr id="10" name="群組 9"/>
          <p:cNvGrpSpPr/>
          <p:nvPr/>
        </p:nvGrpSpPr>
        <p:grpSpPr>
          <a:xfrm>
            <a:off x="3905848" y="950478"/>
            <a:ext cx="1189864" cy="1143039"/>
            <a:chOff x="2010145" y="1430740"/>
            <a:chExt cx="1752522" cy="1752522"/>
          </a:xfrm>
          <a:solidFill>
            <a:srgbClr val="002060"/>
          </a:solidFill>
          <a:scene3d>
            <a:camera prst="orthographicFront">
              <a:rot lat="0" lon="0" rev="0"/>
            </a:camera>
            <a:lightRig rig="contrasting" dir="t">
              <a:rot lat="0" lon="0" rev="1200000"/>
            </a:lightRig>
          </a:scene3d>
        </p:grpSpPr>
        <p:sp>
          <p:nvSpPr>
            <p:cNvPr id="11" name="橢圓 10"/>
            <p:cNvSpPr/>
            <p:nvPr/>
          </p:nvSpPr>
          <p:spPr>
            <a:xfrm>
              <a:off x="2010145" y="1430740"/>
              <a:ext cx="1752522" cy="1752522"/>
            </a:xfrm>
            <a:prstGeom prst="ellipse">
              <a:avLst/>
            </a:prstGeom>
            <a:grpFill/>
            <a:sp3d contourW="19050" prstMaterial="metal">
              <a:bevelT w="88900" h="203200"/>
              <a:bevelB w="165100" h="254000"/>
            </a:sp3d>
          </p:spPr>
          <p:style>
            <a:lnRef idx="0">
              <a:schemeClr val="lt1">
                <a:hueOff val="0"/>
                <a:satOff val="0"/>
                <a:lumOff val="0"/>
                <a:alphaOff val="0"/>
              </a:schemeClr>
            </a:lnRef>
            <a:fillRef idx="1">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12" name="橢圓 4"/>
            <p:cNvSpPr/>
            <p:nvPr/>
          </p:nvSpPr>
          <p:spPr>
            <a:xfrm>
              <a:off x="2222962" y="1687391"/>
              <a:ext cx="1239220" cy="1239219"/>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800" kern="1200" dirty="0" smtClean="0">
                  <a:latin typeface="微軟正黑體" panose="020B0604030504040204" pitchFamily="34" charset="-120"/>
                  <a:ea typeface="微軟正黑體" panose="020B0604030504040204" pitchFamily="34" charset="-120"/>
                </a:rPr>
                <a:t>平臺</a:t>
              </a:r>
              <a:endParaRPr lang="zh-TW" altLang="en-US" sz="2800" kern="1200" dirty="0">
                <a:latin typeface="微軟正黑體" panose="020B0604030504040204" pitchFamily="34" charset="-120"/>
                <a:ea typeface="微軟正黑體" panose="020B0604030504040204" pitchFamily="34" charset="-120"/>
              </a:endParaRPr>
            </a:p>
          </p:txBody>
        </p:sp>
      </p:grpSp>
      <p:grpSp>
        <p:nvGrpSpPr>
          <p:cNvPr id="13" name="群組 12"/>
          <p:cNvGrpSpPr/>
          <p:nvPr/>
        </p:nvGrpSpPr>
        <p:grpSpPr>
          <a:xfrm>
            <a:off x="6601199" y="3399154"/>
            <a:ext cx="1182389" cy="1140593"/>
            <a:chOff x="2240475" y="2900914"/>
            <a:chExt cx="1752522" cy="1752522"/>
          </a:xfrm>
          <a:solidFill>
            <a:schemeClr val="accent3">
              <a:lumMod val="75000"/>
            </a:schemeClr>
          </a:solidFill>
          <a:scene3d>
            <a:camera prst="orthographicFront">
              <a:rot lat="0" lon="0" rev="0"/>
            </a:camera>
            <a:lightRig rig="contrasting" dir="t">
              <a:rot lat="0" lon="0" rev="1200000"/>
            </a:lightRig>
          </a:scene3d>
        </p:grpSpPr>
        <p:sp>
          <p:nvSpPr>
            <p:cNvPr id="14" name="橢圓 13"/>
            <p:cNvSpPr/>
            <p:nvPr/>
          </p:nvSpPr>
          <p:spPr>
            <a:xfrm>
              <a:off x="2240475" y="2900914"/>
              <a:ext cx="1752522" cy="1752522"/>
            </a:xfrm>
            <a:prstGeom prst="ellipse">
              <a:avLst/>
            </a:prstGeom>
            <a:grpFill/>
            <a:ln>
              <a:noFill/>
            </a:ln>
            <a:sp3d contourW="19050" prstMaterial="metal">
              <a:bevelT w="88900" h="203200"/>
              <a:bevelB w="165100" h="254000"/>
            </a:sp3d>
          </p:spPr>
          <p:style>
            <a:lnRef idx="0">
              <a:schemeClr val="lt1">
                <a:hueOff val="0"/>
                <a:satOff val="0"/>
                <a:lumOff val="0"/>
                <a:alphaOff val="0"/>
              </a:schemeClr>
            </a:lnRef>
            <a:fillRef idx="1">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15" name="橢圓 4"/>
            <p:cNvSpPr/>
            <p:nvPr/>
          </p:nvSpPr>
          <p:spPr>
            <a:xfrm>
              <a:off x="2497123" y="3192337"/>
              <a:ext cx="1239220" cy="1239219"/>
            </a:xfrm>
            <a:prstGeom prst="rect">
              <a:avLst/>
            </a:prstGeom>
            <a:grpFill/>
            <a:ln>
              <a:noFill/>
            </a:ln>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1066800">
                <a:lnSpc>
                  <a:spcPct val="90000"/>
                </a:lnSpc>
                <a:spcAft>
                  <a:spcPct val="35000"/>
                </a:spcAft>
              </a:pPr>
              <a:r>
                <a:rPr lang="zh-TW" altLang="en-US" sz="2800" dirty="0">
                  <a:latin typeface="微軟正黑體" panose="020B0604030504040204" pitchFamily="34" charset="-120"/>
                  <a:ea typeface="微軟正黑體" panose="020B0604030504040204" pitchFamily="34" charset="-120"/>
                </a:rPr>
                <a:t>實習</a:t>
              </a:r>
            </a:p>
          </p:txBody>
        </p:sp>
      </p:grpSp>
      <p:grpSp>
        <p:nvGrpSpPr>
          <p:cNvPr id="16" name="群組 15"/>
          <p:cNvGrpSpPr/>
          <p:nvPr/>
        </p:nvGrpSpPr>
        <p:grpSpPr>
          <a:xfrm>
            <a:off x="1212777" y="3458607"/>
            <a:ext cx="1152698" cy="1081140"/>
            <a:chOff x="1733839" y="2383040"/>
            <a:chExt cx="1752522" cy="1752522"/>
          </a:xfrm>
          <a:solidFill>
            <a:schemeClr val="accent1">
              <a:lumMod val="75000"/>
            </a:schemeClr>
          </a:solidFill>
          <a:scene3d>
            <a:camera prst="orthographicFront">
              <a:rot lat="0" lon="0" rev="0"/>
            </a:camera>
            <a:lightRig rig="contrasting" dir="t">
              <a:rot lat="0" lon="0" rev="1200000"/>
            </a:lightRig>
          </a:scene3d>
        </p:grpSpPr>
        <p:sp>
          <p:nvSpPr>
            <p:cNvPr id="17" name="橢圓 16"/>
            <p:cNvSpPr/>
            <p:nvPr/>
          </p:nvSpPr>
          <p:spPr>
            <a:xfrm>
              <a:off x="1733839" y="2383040"/>
              <a:ext cx="1752522" cy="1752522"/>
            </a:xfrm>
            <a:prstGeom prst="ellipse">
              <a:avLst/>
            </a:prstGeom>
            <a:grpFill/>
            <a:sp3d contourW="19050" prstMaterial="metal">
              <a:bevelT w="88900" h="203200"/>
              <a:bevelB w="165100" h="254000"/>
            </a:sp3d>
          </p:spPr>
          <p:style>
            <a:lnRef idx="0">
              <a:schemeClr val="lt1">
                <a:hueOff val="0"/>
                <a:satOff val="0"/>
                <a:lumOff val="0"/>
                <a:alphaOff val="0"/>
              </a:schemeClr>
            </a:lnRef>
            <a:fillRef idx="1">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18" name="橢圓 4"/>
            <p:cNvSpPr/>
            <p:nvPr/>
          </p:nvSpPr>
          <p:spPr>
            <a:xfrm>
              <a:off x="1990490" y="2639692"/>
              <a:ext cx="1239219" cy="123922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1066800">
                <a:lnSpc>
                  <a:spcPct val="90000"/>
                </a:lnSpc>
                <a:spcAft>
                  <a:spcPct val="35000"/>
                </a:spcAft>
              </a:pPr>
              <a:r>
                <a:rPr lang="zh-TW" altLang="en-US" sz="2800" dirty="0">
                  <a:latin typeface="微軟正黑體" panose="020B0604030504040204" pitchFamily="34" charset="-120"/>
                  <a:ea typeface="微軟正黑體" panose="020B0604030504040204" pitchFamily="34" charset="-120"/>
                </a:rPr>
                <a:t>競賽</a:t>
              </a:r>
            </a:p>
          </p:txBody>
        </p:sp>
      </p:grpSp>
      <p:grpSp>
        <p:nvGrpSpPr>
          <p:cNvPr id="19" name="群組 18"/>
          <p:cNvGrpSpPr/>
          <p:nvPr/>
        </p:nvGrpSpPr>
        <p:grpSpPr>
          <a:xfrm>
            <a:off x="3844674" y="5727858"/>
            <a:ext cx="1169236" cy="1045645"/>
            <a:chOff x="1897814" y="1035831"/>
            <a:chExt cx="1797865" cy="1888207"/>
          </a:xfrm>
          <a:solidFill>
            <a:schemeClr val="accent6">
              <a:lumMod val="75000"/>
            </a:schemeClr>
          </a:solidFill>
          <a:scene3d>
            <a:camera prst="orthographicFront">
              <a:rot lat="0" lon="0" rev="0"/>
            </a:camera>
            <a:lightRig rig="contrasting" dir="t">
              <a:rot lat="0" lon="0" rev="1200000"/>
            </a:lightRig>
          </a:scene3d>
        </p:grpSpPr>
        <p:sp>
          <p:nvSpPr>
            <p:cNvPr id="20" name="橢圓 19"/>
            <p:cNvSpPr/>
            <p:nvPr/>
          </p:nvSpPr>
          <p:spPr>
            <a:xfrm>
              <a:off x="1897814" y="1035831"/>
              <a:ext cx="1797865" cy="1888207"/>
            </a:xfrm>
            <a:prstGeom prst="ellipse">
              <a:avLst/>
            </a:prstGeom>
            <a:grpFill/>
            <a:sp3d contourW="19050" prstMaterial="metal">
              <a:bevelT w="88900" h="203200"/>
              <a:bevelB w="165100" h="254000"/>
            </a:sp3d>
          </p:spPr>
          <p:style>
            <a:lnRef idx="0">
              <a:schemeClr val="lt1">
                <a:hueOff val="0"/>
                <a:satOff val="0"/>
                <a:lumOff val="0"/>
                <a:alphaOff val="0"/>
              </a:schemeClr>
            </a:lnRef>
            <a:fillRef idx="1">
              <a:schemeClr val="accent6">
                <a:hueOff val="0"/>
                <a:satOff val="0"/>
                <a:lumOff val="0"/>
                <a:alphaOff val="0"/>
              </a:schemeClr>
            </a:fillRef>
            <a:effectRef idx="2">
              <a:schemeClr val="accent6">
                <a:hueOff val="0"/>
                <a:satOff val="0"/>
                <a:lumOff val="0"/>
                <a:alphaOff val="0"/>
              </a:schemeClr>
            </a:effectRef>
            <a:fontRef idx="minor">
              <a:schemeClr val="lt1"/>
            </a:fontRef>
          </p:style>
        </p:sp>
        <p:sp>
          <p:nvSpPr>
            <p:cNvPr id="21" name="橢圓 4"/>
            <p:cNvSpPr/>
            <p:nvPr/>
          </p:nvSpPr>
          <p:spPr>
            <a:xfrm>
              <a:off x="2215122" y="1360325"/>
              <a:ext cx="1239220" cy="1239220"/>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zh-TW" altLang="en-US" sz="2400" dirty="0">
                  <a:latin typeface="微軟正黑體" panose="020B0604030504040204" pitchFamily="34" charset="-120"/>
                  <a:ea typeface="微軟正黑體" panose="020B0604030504040204" pitchFamily="34" charset="-120"/>
                </a:rPr>
                <a:t>產學合作</a:t>
              </a:r>
              <a:endParaRPr lang="zh-TW" altLang="en-US" sz="2400" kern="1200" dirty="0">
                <a:latin typeface="微軟正黑體" panose="020B0604030504040204" pitchFamily="34" charset="-120"/>
                <a:ea typeface="微軟正黑體" panose="020B0604030504040204" pitchFamily="34" charset="-120"/>
              </a:endParaRPr>
            </a:p>
          </p:txBody>
        </p:sp>
      </p:grpSp>
      <p:cxnSp>
        <p:nvCxnSpPr>
          <p:cNvPr id="22" name="直線單箭頭接點 21"/>
          <p:cNvCxnSpPr/>
          <p:nvPr/>
        </p:nvCxnSpPr>
        <p:spPr>
          <a:xfrm flipH="1">
            <a:off x="5302039" y="4927482"/>
            <a:ext cx="1541979" cy="1465686"/>
          </a:xfrm>
          <a:prstGeom prst="straightConnector1">
            <a:avLst/>
          </a:prstGeom>
          <a:ln w="152400">
            <a:solidFill>
              <a:schemeClr val="accent5">
                <a:lumMod val="75000"/>
              </a:schemeClr>
            </a:solidFill>
            <a:headEnd type="none" w="med" len="med"/>
            <a:tailEnd type="triangle" w="med" len="med"/>
          </a:ln>
          <a:effectLst>
            <a:outerShdw blurRad="50800" dist="38100" dir="5400000" algn="t" rotWithShape="0">
              <a:prstClr val="black">
                <a:alpha val="40000"/>
              </a:prstClr>
            </a:outerShdw>
          </a:effectLst>
          <a:scene3d>
            <a:camera prst="orthographicFront"/>
            <a:lightRig rig="threePt" dir="t"/>
          </a:scene3d>
          <a:sp3d>
            <a:bevelT/>
          </a:sp3d>
        </p:spPr>
        <p:style>
          <a:lnRef idx="3">
            <a:schemeClr val="accent6"/>
          </a:lnRef>
          <a:fillRef idx="0">
            <a:schemeClr val="accent6"/>
          </a:fillRef>
          <a:effectRef idx="2">
            <a:schemeClr val="accent6"/>
          </a:effectRef>
          <a:fontRef idx="minor">
            <a:schemeClr val="tx1"/>
          </a:fontRef>
        </p:style>
      </p:cxnSp>
      <p:sp>
        <p:nvSpPr>
          <p:cNvPr id="23" name="文字方塊 22"/>
          <p:cNvSpPr txBox="1"/>
          <p:nvPr/>
        </p:nvSpPr>
        <p:spPr>
          <a:xfrm rot="18973687">
            <a:off x="5371181" y="5708451"/>
            <a:ext cx="2123658" cy="430129"/>
          </a:xfrm>
          <a:prstGeom prst="rect">
            <a:avLst/>
          </a:prstGeom>
          <a:noFill/>
        </p:spPr>
        <p:txBody>
          <a:bodyPr vert="vert" wrap="square" rtlCol="0">
            <a:spAutoFit/>
          </a:bodyPr>
          <a:lstStyle/>
          <a:p>
            <a:r>
              <a:rPr lang="zh-TW" altLang="en-US" sz="1800" dirty="0" smtClean="0">
                <a:solidFill>
                  <a:srgbClr val="7030A0"/>
                </a:solidFill>
                <a:latin typeface="微軟正黑體" panose="020B0604030504040204" pitchFamily="34" charset="-120"/>
                <a:ea typeface="微軟正黑體" panose="020B0604030504040204" pitchFamily="34" charset="-120"/>
              </a:rPr>
              <a:t>回</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饋</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工</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具</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優</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缺</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點</a:t>
            </a:r>
            <a:endParaRPr lang="zh-TW" altLang="en-US" sz="1800" dirty="0">
              <a:solidFill>
                <a:srgbClr val="7030A0"/>
              </a:solidFill>
              <a:latin typeface="微軟正黑體" panose="020B0604030504040204" pitchFamily="34" charset="-120"/>
              <a:ea typeface="微軟正黑體" panose="020B0604030504040204" pitchFamily="34" charset="-120"/>
            </a:endParaRPr>
          </a:p>
        </p:txBody>
      </p:sp>
      <p:cxnSp>
        <p:nvCxnSpPr>
          <p:cNvPr id="24" name="直線單箭頭接點 23"/>
          <p:cNvCxnSpPr/>
          <p:nvPr/>
        </p:nvCxnSpPr>
        <p:spPr>
          <a:xfrm>
            <a:off x="5095711" y="2093517"/>
            <a:ext cx="1337299" cy="1365090"/>
          </a:xfrm>
          <a:prstGeom prst="straightConnector1">
            <a:avLst/>
          </a:prstGeom>
          <a:ln w="152400">
            <a:solidFill>
              <a:schemeClr val="accent5">
                <a:lumMod val="75000"/>
              </a:schemeClr>
            </a:solidFill>
            <a:headEnd type="none" w="med" len="med"/>
            <a:tailEnd type="triangle" w="med" len="med"/>
          </a:ln>
          <a:effectLst>
            <a:outerShdw blurRad="50800" dist="38100" dir="5400000" algn="t" rotWithShape="0">
              <a:prstClr val="black">
                <a:alpha val="40000"/>
              </a:prstClr>
            </a:outerShdw>
          </a:effectLst>
          <a:scene3d>
            <a:camera prst="orthographicFront"/>
            <a:lightRig rig="threePt" dir="t"/>
          </a:scene3d>
          <a:sp3d>
            <a:bevelT/>
          </a:sp3d>
        </p:spPr>
        <p:style>
          <a:lnRef idx="3">
            <a:schemeClr val="accent6"/>
          </a:lnRef>
          <a:fillRef idx="0">
            <a:schemeClr val="accent6"/>
          </a:fillRef>
          <a:effectRef idx="2">
            <a:schemeClr val="accent6"/>
          </a:effectRef>
          <a:fontRef idx="minor">
            <a:schemeClr val="tx1"/>
          </a:fontRef>
        </p:style>
      </p:cxnSp>
      <p:sp>
        <p:nvSpPr>
          <p:cNvPr id="25" name="文字方塊 24"/>
          <p:cNvSpPr txBox="1"/>
          <p:nvPr/>
        </p:nvSpPr>
        <p:spPr>
          <a:xfrm rot="13440566">
            <a:off x="5028382" y="2350976"/>
            <a:ext cx="1846659" cy="324437"/>
          </a:xfrm>
          <a:prstGeom prst="rect">
            <a:avLst/>
          </a:prstGeom>
          <a:noFill/>
        </p:spPr>
        <p:txBody>
          <a:bodyPr vert="vert" wrap="square" rtlCol="0">
            <a:spAutoFit/>
          </a:bodyPr>
          <a:lstStyle/>
          <a:p>
            <a:r>
              <a:rPr lang="zh-TW" altLang="en-US" sz="1800" dirty="0" smtClean="0">
                <a:solidFill>
                  <a:srgbClr val="7030A0"/>
                </a:solidFill>
                <a:latin typeface="微軟正黑體" panose="020B0604030504040204" pitchFamily="34" charset="-120"/>
                <a:ea typeface="微軟正黑體" panose="020B0604030504040204" pitchFamily="34" charset="-120"/>
              </a:rPr>
              <a:t>提</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供</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實</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習</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環</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境</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p:txBody>
      </p:sp>
      <p:cxnSp>
        <p:nvCxnSpPr>
          <p:cNvPr id="26" name="直線單箭頭接點 25"/>
          <p:cNvCxnSpPr/>
          <p:nvPr/>
        </p:nvCxnSpPr>
        <p:spPr>
          <a:xfrm flipH="1">
            <a:off x="2365475" y="2136956"/>
            <a:ext cx="1540372" cy="1381112"/>
          </a:xfrm>
          <a:prstGeom prst="straightConnector1">
            <a:avLst/>
          </a:prstGeom>
          <a:ln w="152400">
            <a:solidFill>
              <a:schemeClr val="accent5">
                <a:lumMod val="75000"/>
              </a:schemeClr>
            </a:solidFill>
            <a:headEnd type="none" w="med" len="med"/>
            <a:tailEnd type="triangle" w="med" len="med"/>
          </a:ln>
          <a:effectLst>
            <a:outerShdw blurRad="50800" dist="38100" dir="5400000" algn="t" rotWithShape="0">
              <a:prstClr val="black">
                <a:alpha val="40000"/>
              </a:prstClr>
            </a:outerShdw>
          </a:effectLst>
          <a:scene3d>
            <a:camera prst="orthographicFront"/>
            <a:lightRig rig="threePt" dir="t"/>
          </a:scene3d>
          <a:sp3d>
            <a:bevelT/>
          </a:sp3d>
        </p:spPr>
        <p:style>
          <a:lnRef idx="3">
            <a:schemeClr val="accent6"/>
          </a:lnRef>
          <a:fillRef idx="0">
            <a:schemeClr val="accent6"/>
          </a:fillRef>
          <a:effectRef idx="2">
            <a:schemeClr val="accent6"/>
          </a:effectRef>
          <a:fontRef idx="minor">
            <a:schemeClr val="tx1"/>
          </a:fontRef>
        </p:style>
      </p:cxnSp>
      <p:sp>
        <p:nvSpPr>
          <p:cNvPr id="27" name="文字方塊 26"/>
          <p:cNvSpPr txBox="1"/>
          <p:nvPr/>
        </p:nvSpPr>
        <p:spPr>
          <a:xfrm rot="19223700">
            <a:off x="2142213" y="2284564"/>
            <a:ext cx="1846659" cy="297973"/>
          </a:xfrm>
          <a:prstGeom prst="rect">
            <a:avLst/>
          </a:prstGeom>
          <a:noFill/>
        </p:spPr>
        <p:txBody>
          <a:bodyPr vert="vert" wrap="square" rtlCol="0">
            <a:spAutoFit/>
          </a:bodyPr>
          <a:lstStyle/>
          <a:p>
            <a:r>
              <a:rPr lang="zh-TW" altLang="en-US" sz="1800" dirty="0" smtClean="0">
                <a:solidFill>
                  <a:srgbClr val="7030A0"/>
                </a:solidFill>
                <a:latin typeface="微軟正黑體" panose="020B0604030504040204" pitchFamily="34" charset="-120"/>
                <a:ea typeface="微軟正黑體" panose="020B0604030504040204" pitchFamily="34" charset="-120"/>
              </a:rPr>
              <a:t>提</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供</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競</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a:solidFill>
                  <a:srgbClr val="7030A0"/>
                </a:solidFill>
                <a:latin typeface="微軟正黑體" panose="020B0604030504040204" pitchFamily="34" charset="-120"/>
                <a:ea typeface="微軟正黑體" panose="020B0604030504040204" pitchFamily="34" charset="-120"/>
              </a:rPr>
              <a:t>賽</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環</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境</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p:txBody>
      </p:sp>
      <p:cxnSp>
        <p:nvCxnSpPr>
          <p:cNvPr id="28" name="直線單箭頭接點 27"/>
          <p:cNvCxnSpPr/>
          <p:nvPr/>
        </p:nvCxnSpPr>
        <p:spPr>
          <a:xfrm flipH="1">
            <a:off x="4429292" y="2283434"/>
            <a:ext cx="22136" cy="933840"/>
          </a:xfrm>
          <a:prstGeom prst="straightConnector1">
            <a:avLst/>
          </a:prstGeom>
          <a:ln w="152400">
            <a:solidFill>
              <a:schemeClr val="accent5">
                <a:lumMod val="75000"/>
              </a:schemeClr>
            </a:solidFill>
            <a:headEnd type="none" w="med" len="med"/>
            <a:tailEnd type="triangle" w="med" len="med"/>
          </a:ln>
          <a:effectLst>
            <a:outerShdw blurRad="50800" dist="38100" dir="5400000" algn="t" rotWithShape="0">
              <a:prstClr val="black">
                <a:alpha val="40000"/>
              </a:prstClr>
            </a:outerShdw>
          </a:effectLst>
          <a:scene3d>
            <a:camera prst="orthographicFront"/>
            <a:lightRig rig="threePt" dir="t"/>
          </a:scene3d>
          <a:sp3d>
            <a:bevelT/>
          </a:sp3d>
        </p:spPr>
        <p:style>
          <a:lnRef idx="3">
            <a:schemeClr val="accent6"/>
          </a:lnRef>
          <a:fillRef idx="0">
            <a:schemeClr val="accent6"/>
          </a:fillRef>
          <a:effectRef idx="2">
            <a:schemeClr val="accent6"/>
          </a:effectRef>
          <a:fontRef idx="minor">
            <a:schemeClr val="tx1"/>
          </a:fontRef>
        </p:style>
      </p:cxnSp>
      <p:sp>
        <p:nvSpPr>
          <p:cNvPr id="29" name="文字方塊 28"/>
          <p:cNvSpPr txBox="1"/>
          <p:nvPr/>
        </p:nvSpPr>
        <p:spPr>
          <a:xfrm rot="16200000">
            <a:off x="4096245" y="2647189"/>
            <a:ext cx="1292662" cy="185318"/>
          </a:xfrm>
          <a:prstGeom prst="rect">
            <a:avLst/>
          </a:prstGeom>
          <a:noFill/>
        </p:spPr>
        <p:txBody>
          <a:bodyPr vert="vert" wrap="square" rtlCol="0">
            <a:spAutoFit/>
          </a:bodyPr>
          <a:lstStyle/>
          <a:p>
            <a:r>
              <a:rPr lang="zh-TW" altLang="en-US" sz="1800" dirty="0" smtClean="0">
                <a:solidFill>
                  <a:srgbClr val="7030A0"/>
                </a:solidFill>
                <a:latin typeface="微軟正黑體" panose="020B0604030504040204" pitchFamily="34" charset="-120"/>
                <a:ea typeface="微軟正黑體" panose="020B0604030504040204" pitchFamily="34" charset="-120"/>
              </a:rPr>
              <a:t>支</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援</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教</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學</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p:txBody>
      </p:sp>
      <p:cxnSp>
        <p:nvCxnSpPr>
          <p:cNvPr id="30" name="直線單箭頭接點 29"/>
          <p:cNvCxnSpPr/>
          <p:nvPr/>
        </p:nvCxnSpPr>
        <p:spPr>
          <a:xfrm flipH="1">
            <a:off x="2480196" y="4047148"/>
            <a:ext cx="1258566" cy="1"/>
          </a:xfrm>
          <a:prstGeom prst="straightConnector1">
            <a:avLst/>
          </a:prstGeom>
          <a:ln w="152400">
            <a:solidFill>
              <a:schemeClr val="accent5">
                <a:lumMod val="75000"/>
              </a:schemeClr>
            </a:solidFill>
            <a:headEnd type="none" w="med" len="med"/>
            <a:tailEnd type="triangle" w="med" len="med"/>
          </a:ln>
          <a:effectLst>
            <a:outerShdw blurRad="50800" dist="38100" dir="5400000" algn="t" rotWithShape="0">
              <a:prstClr val="black">
                <a:alpha val="40000"/>
              </a:prstClr>
            </a:outerShdw>
          </a:effectLst>
          <a:scene3d>
            <a:camera prst="orthographicFront"/>
            <a:lightRig rig="threePt" dir="t"/>
          </a:scene3d>
          <a:sp3d>
            <a:bevelT/>
          </a:sp3d>
        </p:spPr>
        <p:style>
          <a:lnRef idx="3">
            <a:schemeClr val="accent6"/>
          </a:lnRef>
          <a:fillRef idx="0">
            <a:schemeClr val="accent6"/>
          </a:fillRef>
          <a:effectRef idx="2">
            <a:schemeClr val="accent6"/>
          </a:effectRef>
          <a:fontRef idx="minor">
            <a:schemeClr val="tx1"/>
          </a:fontRef>
        </p:style>
      </p:cxnSp>
      <p:sp>
        <p:nvSpPr>
          <p:cNvPr id="31" name="文字方塊 30"/>
          <p:cNvSpPr txBox="1"/>
          <p:nvPr/>
        </p:nvSpPr>
        <p:spPr>
          <a:xfrm>
            <a:off x="2641275" y="3524837"/>
            <a:ext cx="1292662" cy="318363"/>
          </a:xfrm>
          <a:prstGeom prst="rect">
            <a:avLst/>
          </a:prstGeom>
          <a:noFill/>
        </p:spPr>
        <p:txBody>
          <a:bodyPr vert="eaVert" wrap="square" rtlCol="0">
            <a:spAutoFit/>
          </a:bodyPr>
          <a:lstStyle/>
          <a:p>
            <a:r>
              <a:rPr lang="zh-TW" altLang="en-US" sz="1800" dirty="0" smtClean="0">
                <a:solidFill>
                  <a:srgbClr val="7030A0"/>
                </a:solidFill>
                <a:latin typeface="微軟正黑體" panose="020B0604030504040204" pitchFamily="34" charset="-120"/>
                <a:ea typeface="微軟正黑體" panose="020B0604030504040204" pitchFamily="34" charset="-120"/>
              </a:rPr>
              <a:t>英</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a:solidFill>
                  <a:srgbClr val="7030A0"/>
                </a:solidFill>
                <a:latin typeface="微軟正黑體" panose="020B0604030504040204" pitchFamily="34" charset="-120"/>
                <a:ea typeface="微軟正黑體" panose="020B0604030504040204" pitchFamily="34" charset="-120"/>
              </a:rPr>
              <a:t>菁</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smtClean="0">
                <a:solidFill>
                  <a:srgbClr val="7030A0"/>
                </a:solidFill>
                <a:latin typeface="微軟正黑體" panose="020B0604030504040204" pitchFamily="34" charset="-120"/>
                <a:ea typeface="微軟正黑體" panose="020B0604030504040204" pitchFamily="34" charset="-120"/>
              </a:rPr>
              <a:t>育</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a:solidFill>
                  <a:srgbClr val="7030A0"/>
                </a:solidFill>
                <a:latin typeface="微軟正黑體" panose="020B0604030504040204" pitchFamily="34" charset="-120"/>
                <a:ea typeface="微軟正黑體" panose="020B0604030504040204" pitchFamily="34" charset="-120"/>
              </a:rPr>
              <a:t>培</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p:txBody>
      </p:sp>
      <p:cxnSp>
        <p:nvCxnSpPr>
          <p:cNvPr id="32" name="直線單箭頭接點 31"/>
          <p:cNvCxnSpPr/>
          <p:nvPr/>
        </p:nvCxnSpPr>
        <p:spPr>
          <a:xfrm>
            <a:off x="5167076" y="4032975"/>
            <a:ext cx="1265934" cy="0"/>
          </a:xfrm>
          <a:prstGeom prst="straightConnector1">
            <a:avLst/>
          </a:prstGeom>
          <a:ln w="152400">
            <a:solidFill>
              <a:schemeClr val="accent5">
                <a:lumMod val="75000"/>
              </a:schemeClr>
            </a:solidFill>
            <a:headEnd type="none" w="med" len="med"/>
            <a:tailEnd type="triangle" w="med" len="med"/>
          </a:ln>
          <a:effectLst>
            <a:outerShdw blurRad="50800" dist="38100" dir="5400000" algn="t" rotWithShape="0">
              <a:prstClr val="black">
                <a:alpha val="40000"/>
              </a:prstClr>
            </a:outerShdw>
          </a:effectLst>
          <a:scene3d>
            <a:camera prst="orthographicFront"/>
            <a:lightRig rig="threePt" dir="t"/>
          </a:scene3d>
          <a:sp3d>
            <a:bevelT/>
          </a:sp3d>
        </p:spPr>
        <p:style>
          <a:lnRef idx="3">
            <a:schemeClr val="accent6"/>
          </a:lnRef>
          <a:fillRef idx="0">
            <a:schemeClr val="accent6"/>
          </a:fillRef>
          <a:effectRef idx="2">
            <a:schemeClr val="accent6"/>
          </a:effectRef>
          <a:fontRef idx="minor">
            <a:schemeClr val="tx1"/>
          </a:fontRef>
        </p:style>
      </p:cxnSp>
      <p:sp>
        <p:nvSpPr>
          <p:cNvPr id="33" name="文字方塊 32"/>
          <p:cNvSpPr txBox="1"/>
          <p:nvPr/>
        </p:nvSpPr>
        <p:spPr>
          <a:xfrm>
            <a:off x="5024961" y="3558558"/>
            <a:ext cx="1292662" cy="318363"/>
          </a:xfrm>
          <a:prstGeom prst="rect">
            <a:avLst/>
          </a:prstGeom>
          <a:noFill/>
        </p:spPr>
        <p:txBody>
          <a:bodyPr vert="eaVert" wrap="square" rtlCol="0">
            <a:spAutoFit/>
          </a:bodyPr>
          <a:lstStyle/>
          <a:p>
            <a:r>
              <a:rPr lang="zh-TW" altLang="en-US" sz="1800" dirty="0" smtClean="0">
                <a:solidFill>
                  <a:srgbClr val="7030A0"/>
                </a:solidFill>
                <a:latin typeface="微軟正黑體" panose="020B0604030504040204" pitchFamily="34" charset="-120"/>
                <a:ea typeface="微軟正黑體" panose="020B0604030504040204" pitchFamily="34" charset="-120"/>
              </a:rPr>
              <a:t>分學供提</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p:txBody>
      </p:sp>
      <p:cxnSp>
        <p:nvCxnSpPr>
          <p:cNvPr id="34" name="直線單箭頭接點 33"/>
          <p:cNvCxnSpPr>
            <a:endCxn id="20" idx="0"/>
          </p:cNvCxnSpPr>
          <p:nvPr/>
        </p:nvCxnSpPr>
        <p:spPr>
          <a:xfrm flipH="1">
            <a:off x="4429292" y="4506542"/>
            <a:ext cx="22136" cy="1221316"/>
          </a:xfrm>
          <a:prstGeom prst="straightConnector1">
            <a:avLst/>
          </a:prstGeom>
          <a:ln w="152400">
            <a:solidFill>
              <a:schemeClr val="accent5">
                <a:lumMod val="75000"/>
              </a:schemeClr>
            </a:solidFill>
            <a:headEnd type="triangle" w="med" len="med"/>
            <a:tailEnd type="triangle" w="med" len="med"/>
          </a:ln>
          <a:effectLst>
            <a:outerShdw blurRad="50800" dist="38100" dir="5400000" algn="t" rotWithShape="0">
              <a:prstClr val="black">
                <a:alpha val="40000"/>
              </a:prstClr>
            </a:outerShdw>
          </a:effectLst>
          <a:scene3d>
            <a:camera prst="orthographicFront"/>
            <a:lightRig rig="threePt" dir="t"/>
          </a:scene3d>
          <a:sp3d>
            <a:bevelT/>
          </a:sp3d>
        </p:spPr>
        <p:style>
          <a:lnRef idx="3">
            <a:schemeClr val="accent6"/>
          </a:lnRef>
          <a:fillRef idx="0">
            <a:schemeClr val="accent6"/>
          </a:fillRef>
          <a:effectRef idx="2">
            <a:schemeClr val="accent6"/>
          </a:effectRef>
          <a:fontRef idx="minor">
            <a:schemeClr val="tx1"/>
          </a:fontRef>
        </p:style>
      </p:cxnSp>
      <p:sp>
        <p:nvSpPr>
          <p:cNvPr id="35" name="文字方塊 34"/>
          <p:cNvSpPr txBox="1"/>
          <p:nvPr/>
        </p:nvSpPr>
        <p:spPr>
          <a:xfrm rot="16200000">
            <a:off x="3213553" y="4921335"/>
            <a:ext cx="1292662" cy="185318"/>
          </a:xfrm>
          <a:prstGeom prst="rect">
            <a:avLst/>
          </a:prstGeom>
          <a:noFill/>
        </p:spPr>
        <p:txBody>
          <a:bodyPr vert="vert" wrap="square" rtlCol="0">
            <a:spAutoFit/>
          </a:bodyPr>
          <a:lstStyle/>
          <a:p>
            <a:r>
              <a:rPr lang="zh-TW" altLang="en-US" sz="1800" dirty="0">
                <a:solidFill>
                  <a:srgbClr val="7030A0"/>
                </a:solidFill>
                <a:latin typeface="微軟正黑體" panose="020B0604030504040204" pitchFamily="34" charset="-120"/>
                <a:ea typeface="微軟正黑體" panose="020B0604030504040204" pitchFamily="34" charset="-120"/>
              </a:rPr>
              <a:t>產</a:t>
            </a:r>
            <a:r>
              <a:rPr lang="zh-TW" altLang="en-US" sz="1800" dirty="0" smtClean="0">
                <a:solidFill>
                  <a:srgbClr val="7030A0"/>
                </a:solidFill>
                <a:latin typeface="微軟正黑體" panose="020B0604030504040204" pitchFamily="34" charset="-120"/>
                <a:ea typeface="微軟正黑體" panose="020B0604030504040204" pitchFamily="34" charset="-120"/>
              </a:rPr>
              <a:t>學</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a:p>
            <a:r>
              <a:rPr lang="zh-TW" altLang="en-US" sz="1800" dirty="0">
                <a:solidFill>
                  <a:srgbClr val="7030A0"/>
                </a:solidFill>
                <a:latin typeface="微軟正黑體" panose="020B0604030504040204" pitchFamily="34" charset="-120"/>
                <a:ea typeface="微軟正黑體" panose="020B0604030504040204" pitchFamily="34" charset="-120"/>
              </a:rPr>
              <a:t>接軌</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p:txBody>
      </p:sp>
      <p:cxnSp>
        <p:nvCxnSpPr>
          <p:cNvPr id="36" name="直線單箭頭接點 35"/>
          <p:cNvCxnSpPr/>
          <p:nvPr/>
        </p:nvCxnSpPr>
        <p:spPr>
          <a:xfrm flipV="1">
            <a:off x="5098092" y="4490628"/>
            <a:ext cx="1673302" cy="1497143"/>
          </a:xfrm>
          <a:prstGeom prst="straightConnector1">
            <a:avLst/>
          </a:prstGeom>
          <a:ln w="152400">
            <a:solidFill>
              <a:schemeClr val="accent5">
                <a:lumMod val="75000"/>
              </a:schemeClr>
            </a:solidFill>
            <a:headEnd type="none" w="med" len="med"/>
            <a:tailEnd type="triangle" w="med" len="med"/>
          </a:ln>
          <a:effectLst>
            <a:outerShdw blurRad="50800" dist="38100" dir="5400000" algn="t" rotWithShape="0">
              <a:prstClr val="black">
                <a:alpha val="40000"/>
              </a:prstClr>
            </a:outerShdw>
          </a:effectLst>
          <a:scene3d>
            <a:camera prst="orthographicFront"/>
            <a:lightRig rig="threePt" dir="t"/>
          </a:scene3d>
          <a:sp3d>
            <a:bevelT/>
          </a:sp3d>
        </p:spPr>
        <p:style>
          <a:lnRef idx="3">
            <a:schemeClr val="accent6"/>
          </a:lnRef>
          <a:fillRef idx="0">
            <a:schemeClr val="accent6"/>
          </a:fillRef>
          <a:effectRef idx="2">
            <a:schemeClr val="accent6"/>
          </a:effectRef>
          <a:fontRef idx="minor">
            <a:schemeClr val="tx1"/>
          </a:fontRef>
        </p:style>
      </p:cxnSp>
      <p:sp>
        <p:nvSpPr>
          <p:cNvPr id="37" name="文字方塊 36"/>
          <p:cNvSpPr txBox="1"/>
          <p:nvPr/>
        </p:nvSpPr>
        <p:spPr>
          <a:xfrm rot="18973687">
            <a:off x="4734770" y="4928725"/>
            <a:ext cx="1846659" cy="430129"/>
          </a:xfrm>
          <a:prstGeom prst="rect">
            <a:avLst/>
          </a:prstGeom>
          <a:noFill/>
        </p:spPr>
        <p:txBody>
          <a:bodyPr vert="vert" wrap="square" rtlCol="0">
            <a:spAutoFit/>
          </a:bodyPr>
          <a:lstStyle/>
          <a:p>
            <a:r>
              <a:rPr lang="zh-TW" altLang="en-US" sz="1800" dirty="0" smtClean="0">
                <a:solidFill>
                  <a:srgbClr val="7030A0"/>
                </a:solidFill>
                <a:latin typeface="微軟正黑體" panose="020B0604030504040204" pitchFamily="34" charset="-120"/>
                <a:ea typeface="微軟正黑體" panose="020B0604030504040204" pitchFamily="34" charset="-120"/>
              </a:rPr>
              <a:t>提供實習機會</a:t>
            </a:r>
            <a:endParaRPr lang="zh-TW" altLang="en-US" sz="1800" dirty="0">
              <a:solidFill>
                <a:srgbClr val="7030A0"/>
              </a:solidFill>
              <a:latin typeface="微軟正黑體" panose="020B0604030504040204" pitchFamily="34" charset="-120"/>
              <a:ea typeface="微軟正黑體" panose="020B0604030504040204" pitchFamily="34" charset="-120"/>
            </a:endParaRPr>
          </a:p>
        </p:txBody>
      </p:sp>
      <p:cxnSp>
        <p:nvCxnSpPr>
          <p:cNvPr id="38" name="直線單箭頭接點 37"/>
          <p:cNvCxnSpPr/>
          <p:nvPr/>
        </p:nvCxnSpPr>
        <p:spPr>
          <a:xfrm flipH="1" flipV="1">
            <a:off x="2259178" y="4752112"/>
            <a:ext cx="1407880" cy="975746"/>
          </a:xfrm>
          <a:prstGeom prst="straightConnector1">
            <a:avLst/>
          </a:prstGeom>
          <a:ln w="152400">
            <a:solidFill>
              <a:schemeClr val="accent5">
                <a:lumMod val="75000"/>
              </a:schemeClr>
            </a:solidFill>
            <a:headEnd type="none" w="med" len="med"/>
            <a:tailEnd type="triangle" w="med" len="med"/>
          </a:ln>
          <a:effectLst>
            <a:outerShdw blurRad="50800" dist="38100" dir="5400000" algn="t" rotWithShape="0">
              <a:prstClr val="black">
                <a:alpha val="40000"/>
              </a:prstClr>
            </a:outerShdw>
          </a:effectLst>
          <a:scene3d>
            <a:camera prst="orthographicFront"/>
            <a:lightRig rig="threePt" dir="t"/>
          </a:scene3d>
          <a:sp3d>
            <a:bevelT/>
          </a:sp3d>
        </p:spPr>
        <p:style>
          <a:lnRef idx="3">
            <a:schemeClr val="accent6"/>
          </a:lnRef>
          <a:fillRef idx="0">
            <a:schemeClr val="accent6"/>
          </a:fillRef>
          <a:effectRef idx="2">
            <a:schemeClr val="accent6"/>
          </a:effectRef>
          <a:fontRef idx="minor">
            <a:schemeClr val="tx1"/>
          </a:fontRef>
        </p:style>
      </p:cxnSp>
      <p:sp>
        <p:nvSpPr>
          <p:cNvPr id="39" name="文字方塊 38"/>
          <p:cNvSpPr txBox="1"/>
          <p:nvPr/>
        </p:nvSpPr>
        <p:spPr>
          <a:xfrm rot="2277132">
            <a:off x="2157879" y="5574267"/>
            <a:ext cx="1292662" cy="318363"/>
          </a:xfrm>
          <a:prstGeom prst="rect">
            <a:avLst/>
          </a:prstGeom>
          <a:noFill/>
        </p:spPr>
        <p:txBody>
          <a:bodyPr vert="eaVert" wrap="square" rtlCol="0">
            <a:spAutoFit/>
          </a:bodyPr>
          <a:lstStyle/>
          <a:p>
            <a:r>
              <a:rPr lang="zh-TW" altLang="en-US" sz="1800" dirty="0" smtClean="0">
                <a:solidFill>
                  <a:srgbClr val="7030A0"/>
                </a:solidFill>
                <a:latin typeface="微軟正黑體" panose="020B0604030504040204" pitchFamily="34" charset="-120"/>
                <a:ea typeface="微軟正黑體" panose="020B0604030504040204" pitchFamily="34" charset="-120"/>
              </a:rPr>
              <a:t>賽競持支</a:t>
            </a:r>
            <a:endParaRPr lang="en-US" altLang="zh-TW" sz="1800" dirty="0" smtClean="0">
              <a:solidFill>
                <a:srgbClr val="7030A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xmlns="" val="36086736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資料庫圖表 6"/>
          <p:cNvGraphicFramePr/>
          <p:nvPr>
            <p:extLst>
              <p:ext uri="{D42A27DB-BD31-4B8C-83A1-F6EECF244321}">
                <p14:modId xmlns:p14="http://schemas.microsoft.com/office/powerpoint/2010/main" xmlns="" val="3973825810"/>
              </p:ext>
            </p:extLst>
          </p:nvPr>
        </p:nvGraphicFramePr>
        <p:xfrm>
          <a:off x="5508104" y="3698446"/>
          <a:ext cx="4042792" cy="28531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標題 1"/>
          <p:cNvSpPr>
            <a:spLocks noGrp="1"/>
          </p:cNvSpPr>
          <p:nvPr>
            <p:ph type="title"/>
          </p:nvPr>
        </p:nvSpPr>
        <p:spPr/>
        <p:txBody>
          <a:bodyPr/>
          <a:lstStyle/>
          <a:p>
            <a:r>
              <a:rPr lang="zh-TW" altLang="zh-TW" dirty="0"/>
              <a:t>主軸一「課程」</a:t>
            </a:r>
            <a:endParaRPr lang="zh-TW" altLang="en-US" dirty="0"/>
          </a:p>
        </p:txBody>
      </p:sp>
      <p:sp>
        <p:nvSpPr>
          <p:cNvPr id="3" name="內容版面配置區 2"/>
          <p:cNvSpPr>
            <a:spLocks noGrp="1"/>
          </p:cNvSpPr>
          <p:nvPr>
            <p:ph idx="1"/>
          </p:nvPr>
        </p:nvSpPr>
        <p:spPr>
          <a:xfrm>
            <a:off x="128754" y="1384180"/>
            <a:ext cx="8489786" cy="5069156"/>
          </a:xfrm>
        </p:spPr>
        <p:txBody>
          <a:bodyPr/>
          <a:lstStyle/>
          <a:p>
            <a:pPr marL="457200" lvl="1" indent="-457200">
              <a:buBlip>
                <a:blip r:embed="rId8"/>
              </a:buBlip>
            </a:pPr>
            <a:r>
              <a:rPr lang="zh-TW" altLang="en-US" sz="2800" b="1" dirty="0"/>
              <a:t>主</a:t>
            </a:r>
            <a:r>
              <a:rPr lang="en-US" altLang="zh-TW" sz="2800" b="1" dirty="0"/>
              <a:t>(</a:t>
            </a:r>
            <a:r>
              <a:rPr lang="zh-TW" altLang="en-US" sz="2800" b="1" dirty="0"/>
              <a:t>協</a:t>
            </a:r>
            <a:r>
              <a:rPr lang="en-US" altLang="zh-TW" sz="2800" b="1" dirty="0"/>
              <a:t>)</a:t>
            </a:r>
            <a:r>
              <a:rPr lang="zh-TW" altLang="en-US" sz="2800" b="1" dirty="0"/>
              <a:t>辦機關：</a:t>
            </a:r>
            <a:r>
              <a:rPr lang="zh-TW" altLang="en-US" dirty="0" smtClean="0">
                <a:solidFill>
                  <a:srgbClr val="FF0000"/>
                </a:solidFill>
              </a:rPr>
              <a:t>教育部</a:t>
            </a:r>
            <a:r>
              <a:rPr lang="en-US" altLang="zh-TW" dirty="0" smtClean="0">
                <a:solidFill>
                  <a:srgbClr val="0070C0"/>
                </a:solidFill>
              </a:rPr>
              <a:t>(</a:t>
            </a:r>
            <a:r>
              <a:rPr lang="zh-TW" altLang="en-US" dirty="0">
                <a:solidFill>
                  <a:srgbClr val="0070C0"/>
                </a:solidFill>
              </a:rPr>
              <a:t>行政院資安辦、科技</a:t>
            </a:r>
            <a:r>
              <a:rPr lang="zh-TW" altLang="en-US" dirty="0" smtClean="0">
                <a:solidFill>
                  <a:srgbClr val="0070C0"/>
                </a:solidFill>
              </a:rPr>
              <a:t>部</a:t>
            </a:r>
            <a:r>
              <a:rPr lang="en-US" altLang="zh-TW" dirty="0" smtClean="0">
                <a:solidFill>
                  <a:srgbClr val="0070C0"/>
                </a:solidFill>
              </a:rPr>
              <a:t>)</a:t>
            </a:r>
            <a:endParaRPr lang="zh-TW" altLang="en-US" dirty="0">
              <a:solidFill>
                <a:srgbClr val="0070C0"/>
              </a:solidFill>
            </a:endParaRPr>
          </a:p>
          <a:p>
            <a:pPr marL="742950" lvl="2" indent="-342900">
              <a:buFont typeface="Wingdings" panose="05000000000000000000" pitchFamily="2" charset="2"/>
              <a:buChar char="Ø"/>
              <a:defRPr/>
            </a:pPr>
            <a:r>
              <a:rPr lang="zh-TW" altLang="en-US" sz="2600" b="1" dirty="0">
                <a:solidFill>
                  <a:srgbClr val="005ADE"/>
                </a:solidFill>
              </a:rPr>
              <a:t>推動目標</a:t>
            </a:r>
            <a:endParaRPr lang="en-US" altLang="zh-TW" sz="2600" b="1" dirty="0">
              <a:solidFill>
                <a:srgbClr val="005ADE"/>
              </a:solidFill>
            </a:endParaRPr>
          </a:p>
          <a:p>
            <a:pPr marL="1257300" lvl="2" indent="-457200">
              <a:buFont typeface="Wingdings" panose="05000000000000000000" pitchFamily="2" charset="2"/>
              <a:buChar char="l"/>
              <a:defRPr/>
            </a:pPr>
            <a:r>
              <a:rPr lang="zh-TW" altLang="en-US" sz="2600" dirty="0" smtClean="0">
                <a:latin typeface="微軟正黑體" panose="020B0604030504040204" pitchFamily="34" charset="-120"/>
                <a:cs typeface="Times New Roman" pitchFamily="18" charset="0"/>
              </a:rPr>
              <a:t>系統化</a:t>
            </a:r>
            <a:r>
              <a:rPr lang="zh-TW" altLang="zh-TW" sz="2600" dirty="0" smtClean="0">
                <a:latin typeface="微軟正黑體" panose="020B0604030504040204" pitchFamily="34" charset="-120"/>
                <a:cs typeface="Times New Roman" pitchFamily="18" charset="0"/>
              </a:rPr>
              <a:t>課程設計</a:t>
            </a:r>
            <a:r>
              <a:rPr lang="zh-TW" altLang="en-US" sz="2600" dirty="0" smtClean="0">
                <a:latin typeface="微軟正黑體" panose="020B0604030504040204" pitchFamily="34" charset="-120"/>
                <a:cs typeface="Times New Roman" pitchFamily="18" charset="0"/>
              </a:rPr>
              <a:t>：</a:t>
            </a:r>
            <a:r>
              <a:rPr lang="en-US" altLang="zh-TW" sz="2600" dirty="0" smtClean="0">
                <a:latin typeface="微軟正黑體" panose="020B0604030504040204" pitchFamily="34" charset="-120"/>
                <a:cs typeface="Times New Roman" pitchFamily="18" charset="0"/>
              </a:rPr>
              <a:t/>
            </a:r>
            <a:br>
              <a:rPr lang="en-US" altLang="zh-TW" sz="2600" dirty="0" smtClean="0">
                <a:latin typeface="微軟正黑體" panose="020B0604030504040204" pitchFamily="34" charset="-120"/>
                <a:cs typeface="Times New Roman" pitchFamily="18" charset="0"/>
              </a:rPr>
            </a:br>
            <a:r>
              <a:rPr lang="zh-TW" altLang="zh-TW" sz="2600" dirty="0" smtClean="0">
                <a:latin typeface="微軟正黑體" panose="020B0604030504040204" pitchFamily="34" charset="-120"/>
                <a:cs typeface="Times New Roman" pitchFamily="18" charset="0"/>
              </a:rPr>
              <a:t>兼顧</a:t>
            </a:r>
            <a:r>
              <a:rPr lang="zh-TW" altLang="zh-TW" sz="2600" dirty="0">
                <a:latin typeface="微軟正黑體" panose="020B0604030504040204" pitchFamily="34" charset="-120"/>
                <a:cs typeface="Times New Roman" pitchFamily="18" charset="0"/>
              </a:rPr>
              <a:t>技術面與管理面</a:t>
            </a:r>
            <a:r>
              <a:rPr lang="zh-TW" altLang="zh-TW" sz="2600" dirty="0" smtClean="0">
                <a:latin typeface="微軟正黑體" panose="020B0604030504040204" pitchFamily="34" charset="-120"/>
                <a:cs typeface="Times New Roman" pitchFamily="18" charset="0"/>
              </a:rPr>
              <a:t>需求</a:t>
            </a:r>
            <a:r>
              <a:rPr lang="zh-TW" altLang="en-US" sz="2600" dirty="0" smtClean="0">
                <a:latin typeface="微軟正黑體" panose="020B0604030504040204" pitchFamily="34" charset="-120"/>
                <a:cs typeface="Times New Roman" pitchFamily="18" charset="0"/>
              </a:rPr>
              <a:t>，包含</a:t>
            </a:r>
            <a:r>
              <a:rPr lang="zh-TW" altLang="zh-TW" sz="2600" dirty="0" smtClean="0">
                <a:latin typeface="微軟正黑體" panose="020B0604030504040204" pitchFamily="34" charset="-120"/>
                <a:cs typeface="Times New Roman" pitchFamily="18" charset="0"/>
              </a:rPr>
              <a:t>研究</a:t>
            </a:r>
            <a:r>
              <a:rPr lang="zh-TW" altLang="zh-TW" sz="2600" dirty="0">
                <a:latin typeface="微軟正黑體" panose="020B0604030504040204" pitchFamily="34" charset="-120"/>
                <a:cs typeface="Times New Roman" pitchFamily="18" charset="0"/>
              </a:rPr>
              <a:t>導向及實務</a:t>
            </a:r>
            <a:r>
              <a:rPr lang="zh-TW" altLang="zh-TW" sz="2600" dirty="0" smtClean="0">
                <a:latin typeface="微軟正黑體" panose="020B0604030504040204" pitchFamily="34" charset="-120"/>
                <a:cs typeface="Times New Roman" pitchFamily="18" charset="0"/>
              </a:rPr>
              <a:t>應用</a:t>
            </a:r>
            <a:endParaRPr lang="en-US" altLang="zh-TW" sz="2600" strike="dblStrike" dirty="0" smtClean="0">
              <a:solidFill>
                <a:srgbClr val="FF0000"/>
              </a:solidFill>
              <a:latin typeface="微軟正黑體" panose="020B0604030504040204" pitchFamily="34" charset="-120"/>
              <a:cs typeface="Times New Roman" pitchFamily="18" charset="0"/>
            </a:endParaRPr>
          </a:p>
          <a:p>
            <a:pPr marL="1257300" lvl="2" indent="-457200">
              <a:buFont typeface="Wingdings" panose="05000000000000000000" pitchFamily="2" charset="2"/>
              <a:buChar char="l"/>
              <a:defRPr/>
            </a:pPr>
            <a:r>
              <a:rPr lang="zh-TW" altLang="en-US" sz="2600" dirty="0" smtClean="0">
                <a:latin typeface="微軟正黑體" panose="020B0604030504040204" pitchFamily="34" charset="-120"/>
                <a:cs typeface="Times New Roman" pitchFamily="18" charset="0"/>
              </a:rPr>
              <a:t>推薦業師協助</a:t>
            </a:r>
            <a:r>
              <a:rPr lang="zh-TW" altLang="en-US" sz="2600" dirty="0">
                <a:latin typeface="微軟正黑體" panose="020B0604030504040204" pitchFamily="34" charset="-120"/>
                <a:cs typeface="Times New Roman" pitchFamily="18" charset="0"/>
              </a:rPr>
              <a:t>編纂實務教材及</a:t>
            </a:r>
            <a:r>
              <a:rPr lang="zh-TW" altLang="en-US" sz="2600" dirty="0" smtClean="0">
                <a:latin typeface="微軟正黑體" panose="020B0604030504040204" pitchFamily="34" charset="-120"/>
                <a:cs typeface="Times New Roman" pitchFamily="18" charset="0"/>
              </a:rPr>
              <a:t>授課</a:t>
            </a:r>
            <a:endParaRPr lang="zh-TW" altLang="zh-TW" sz="2600" dirty="0">
              <a:latin typeface="微軟正黑體" panose="020B0604030504040204" pitchFamily="34" charset="-120"/>
              <a:cs typeface="Times New Roman" pitchFamily="18" charset="0"/>
            </a:endParaRPr>
          </a:p>
          <a:p>
            <a:pPr marL="742950" lvl="2" indent="-342900">
              <a:buFont typeface="Wingdings" panose="05000000000000000000" pitchFamily="2" charset="2"/>
              <a:buChar char="Ø"/>
              <a:defRPr/>
            </a:pPr>
            <a:r>
              <a:rPr lang="en-US" altLang="zh-TW" sz="2600" b="1" dirty="0" smtClean="0">
                <a:solidFill>
                  <a:srgbClr val="005ADE"/>
                </a:solidFill>
              </a:rPr>
              <a:t>104</a:t>
            </a:r>
            <a:r>
              <a:rPr lang="zh-TW" altLang="en-US" sz="2600" b="1" dirty="0" smtClean="0">
                <a:solidFill>
                  <a:srgbClr val="005ADE"/>
                </a:solidFill>
              </a:rPr>
              <a:t>年實際作為</a:t>
            </a:r>
            <a:endParaRPr lang="en-US" altLang="zh-TW" sz="2600" dirty="0"/>
          </a:p>
          <a:p>
            <a:pPr marL="1257300" lvl="2" indent="-457200">
              <a:buFont typeface="Wingdings" panose="05000000000000000000" pitchFamily="2" charset="2"/>
              <a:buChar char="l"/>
              <a:defRPr/>
            </a:pPr>
            <a:r>
              <a:rPr lang="zh-TW" altLang="en-US" sz="2600" dirty="0" smtClean="0">
                <a:latin typeface="微軟正黑體" panose="020B0604030504040204" pitchFamily="34" charset="-120"/>
                <a:cs typeface="Times New Roman" pitchFamily="18" charset="0"/>
              </a:rPr>
              <a:t>開設</a:t>
            </a:r>
            <a:r>
              <a:rPr lang="zh-TW" altLang="en-US" sz="2600" dirty="0">
                <a:latin typeface="微軟正黑體" panose="020B0604030504040204" pitchFamily="34" charset="-120"/>
                <a:cs typeface="Times New Roman" pitchFamily="18" charset="0"/>
              </a:rPr>
              <a:t>資安專門暑期學分</a:t>
            </a:r>
            <a:r>
              <a:rPr lang="zh-TW" altLang="en-US" sz="2600" dirty="0" smtClean="0">
                <a:latin typeface="微軟正黑體" panose="020B0604030504040204" pitchFamily="34" charset="-120"/>
                <a:cs typeface="Times New Roman" pitchFamily="18" charset="0"/>
              </a:rPr>
              <a:t>課程</a:t>
            </a:r>
            <a:endParaRPr lang="en-US" altLang="zh-TW" sz="2600" dirty="0" smtClean="0">
              <a:latin typeface="微軟正黑體" panose="020B0604030504040204" pitchFamily="34" charset="-120"/>
              <a:cs typeface="Times New Roman" pitchFamily="18" charset="0"/>
            </a:endParaRPr>
          </a:p>
          <a:p>
            <a:pPr marL="1257300" lvl="2" indent="-457200">
              <a:buFont typeface="Wingdings" panose="05000000000000000000" pitchFamily="2" charset="2"/>
              <a:buChar char="l"/>
              <a:defRPr/>
            </a:pPr>
            <a:r>
              <a:rPr lang="zh-TW" altLang="en-US" sz="2600" dirty="0" smtClean="0">
                <a:latin typeface="微軟正黑體" panose="020B0604030504040204" pitchFamily="34" charset="-120"/>
                <a:cs typeface="Times New Roman" pitchFamily="18" charset="0"/>
              </a:rPr>
              <a:t>新</a:t>
            </a:r>
            <a:r>
              <a:rPr lang="zh-TW" altLang="en-US" sz="2600" dirty="0">
                <a:latin typeface="微軟正黑體" panose="020B0604030504040204" pitchFamily="34" charset="-120"/>
                <a:cs typeface="Times New Roman" pitchFamily="18" charset="0"/>
              </a:rPr>
              <a:t>學期推動新型態實務課程</a:t>
            </a:r>
            <a:endParaRPr lang="en-US" altLang="zh-TW" sz="2600" dirty="0">
              <a:latin typeface="微軟正黑體" panose="020B0604030504040204" pitchFamily="34" charset="-120"/>
              <a:cs typeface="Times New Roman" pitchFamily="18" charset="0"/>
            </a:endParaRPr>
          </a:p>
          <a:p>
            <a:pPr lvl="2" indent="-342900">
              <a:buFont typeface="Wingdings" panose="05000000000000000000" pitchFamily="2" charset="2"/>
              <a:buChar char="Ø"/>
              <a:defRPr/>
            </a:pPr>
            <a:endParaRPr lang="zh-TW" altLang="zh-TW" sz="2400" dirty="0">
              <a:solidFill>
                <a:srgbClr val="CC00FF"/>
              </a:solidFill>
              <a:latin typeface="微軟正黑體" panose="020B0604030504040204" pitchFamily="34" charset="-120"/>
              <a:cs typeface="Times New Roman" pitchFamily="18" charset="0"/>
            </a:endParaRPr>
          </a:p>
          <a:p>
            <a:pPr lvl="2" indent="-342900">
              <a:buFont typeface="Wingdings" panose="05000000000000000000" pitchFamily="2" charset="2"/>
              <a:buChar char="Ø"/>
              <a:defRPr/>
            </a:pPr>
            <a:endParaRPr lang="en-US" altLang="zh-TW" sz="2400" dirty="0">
              <a:latin typeface="微軟正黑體" panose="020B0604030504040204" pitchFamily="34" charset="-120"/>
              <a:cs typeface="Times New Roman" pitchFamily="18" charset="0"/>
            </a:endParaRPr>
          </a:p>
          <a:p>
            <a:pPr lvl="1"/>
            <a:endParaRPr lang="en-US" altLang="zh-TW" sz="2800" b="1" dirty="0">
              <a:solidFill>
                <a:schemeClr val="accent2">
                  <a:lumMod val="50000"/>
                </a:schemeClr>
              </a:solidFill>
              <a:effectLst>
                <a:outerShdw blurRad="38100" dist="38100" dir="2700000" algn="tl">
                  <a:srgbClr val="000000">
                    <a:alpha val="43137"/>
                  </a:srgbClr>
                </a:outerShdw>
              </a:effectLst>
              <a:latin typeface="微軟正黑體" panose="020B0604030504040204" pitchFamily="34" charset="-120"/>
            </a:endParaRPr>
          </a:p>
          <a:p>
            <a:pPr marL="0" lvl="1" indent="0">
              <a:buNone/>
            </a:pPr>
            <a:endParaRPr lang="zh-TW" altLang="en-US" sz="2800" dirty="0"/>
          </a:p>
          <a:p>
            <a:endParaRPr lang="en-US" altLang="zh-TW" dirty="0"/>
          </a:p>
          <a:p>
            <a:pPr lvl="1"/>
            <a:endParaRPr lang="zh-TW" altLang="en-US" sz="2800" dirty="0" smtClean="0">
              <a:solidFill>
                <a:srgbClr val="CC00FF"/>
              </a:solidFill>
            </a:endParaRPr>
          </a:p>
        </p:txBody>
      </p:sp>
      <p:sp>
        <p:nvSpPr>
          <p:cNvPr id="5" name="投影片編號版面配置區 3"/>
          <p:cNvSpPr txBox="1">
            <a:spLocks/>
          </p:cNvSpPr>
          <p:nvPr/>
        </p:nvSpPr>
        <p:spPr>
          <a:xfrm>
            <a:off x="8272465" y="6381768"/>
            <a:ext cx="692150" cy="3397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600" b="1" kern="1200" baseline="0" smtClean="0">
                <a:solidFill>
                  <a:schemeClr val="tx1"/>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fld id="{3EC41C28-4A31-4E56-972C-ACC9C89097BC}" type="slidenum">
              <a:rPr lang="en-US" altLang="zh-TW">
                <a:solidFill>
                  <a:prstClr val="black"/>
                </a:solidFill>
                <a:latin typeface="微軟正黑體" panose="020B0604030504040204" pitchFamily="34" charset="-120"/>
                <a:ea typeface="微軟正黑體" panose="020B0604030504040204" pitchFamily="34" charset="-120"/>
              </a:rPr>
              <a:pPr/>
              <a:t>4</a:t>
            </a:fld>
            <a:endParaRPr lang="zh-TW" altLang="en-US" dirty="0">
              <a:solidFill>
                <a:prstClr val="black"/>
              </a:solidFill>
              <a:latin typeface="微軟正黑體" panose="020B0604030504040204" pitchFamily="34" charset="-120"/>
              <a:ea typeface="微軟正黑體" panose="020B0604030504040204" pitchFamily="34" charset="-120"/>
            </a:endParaRPr>
          </a:p>
        </p:txBody>
      </p:sp>
      <p:sp>
        <p:nvSpPr>
          <p:cNvPr id="4" name="投影片編號版面配置區 3"/>
          <p:cNvSpPr>
            <a:spLocks noGrp="1"/>
          </p:cNvSpPr>
          <p:nvPr>
            <p:ph type="sldNum" sz="quarter" idx="12"/>
          </p:nvPr>
        </p:nvSpPr>
        <p:spPr/>
        <p:txBody>
          <a:bodyPr/>
          <a:lstStyle/>
          <a:p>
            <a:pPr>
              <a:defRPr/>
            </a:pPr>
            <a:fld id="{970F7DCF-097E-4E3C-9450-F82E46C258A8}" type="slidenum">
              <a:rPr lang="zh-TW" altLang="en-US" smtClean="0"/>
              <a:pPr>
                <a:defRPr/>
              </a:pPr>
              <a:t>4</a:t>
            </a:fld>
            <a:endParaRPr lang="zh-TW" altLang="en-US" dirty="0"/>
          </a:p>
        </p:txBody>
      </p:sp>
    </p:spTree>
    <p:extLst>
      <p:ext uri="{BB962C8B-B14F-4D97-AF65-F5344CB8AC3E}">
        <p14:creationId xmlns:p14="http://schemas.microsoft.com/office/powerpoint/2010/main" xmlns="" val="33818898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zh-TW" dirty="0"/>
              <a:t>主軸一「課程</a:t>
            </a:r>
            <a:r>
              <a:rPr lang="zh-TW" altLang="zh-TW" dirty="0" smtClean="0"/>
              <a:t>」</a:t>
            </a:r>
            <a:endParaRPr lang="zh-TW" altLang="en-US" dirty="0"/>
          </a:p>
        </p:txBody>
      </p:sp>
      <p:sp>
        <p:nvSpPr>
          <p:cNvPr id="5" name="投影片編號版面配置區 3"/>
          <p:cNvSpPr txBox="1">
            <a:spLocks/>
          </p:cNvSpPr>
          <p:nvPr/>
        </p:nvSpPr>
        <p:spPr>
          <a:xfrm>
            <a:off x="8272465" y="6381768"/>
            <a:ext cx="692150" cy="3397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600" b="1" kern="1200" baseline="0" smtClean="0">
                <a:solidFill>
                  <a:schemeClr val="tx1"/>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fld id="{3EC41C28-4A31-4E56-972C-ACC9C89097BC}" type="slidenum">
              <a:rPr lang="en-US" altLang="zh-TW">
                <a:solidFill>
                  <a:prstClr val="black"/>
                </a:solidFill>
                <a:latin typeface="微軟正黑體" panose="020B0604030504040204" pitchFamily="34" charset="-120"/>
                <a:ea typeface="微軟正黑體" panose="020B0604030504040204" pitchFamily="34" charset="-120"/>
              </a:rPr>
              <a:pPr/>
              <a:t>5</a:t>
            </a:fld>
            <a:endParaRPr lang="zh-TW" altLang="en-US" dirty="0">
              <a:solidFill>
                <a:prstClr val="black"/>
              </a:solidFill>
              <a:latin typeface="微軟正黑體" panose="020B0604030504040204" pitchFamily="34" charset="-120"/>
              <a:ea typeface="微軟正黑體" panose="020B0604030504040204" pitchFamily="34" charset="-120"/>
            </a:endParaRPr>
          </a:p>
        </p:txBody>
      </p:sp>
      <p:pic>
        <p:nvPicPr>
          <p:cNvPr id="7" name="內容版面配置區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6529916" y="1714539"/>
            <a:ext cx="2327972" cy="1545657"/>
          </a:xfrm>
          <a:prstGeom prst="rect">
            <a:avLst/>
          </a:prstGeom>
          <a:noFill/>
          <a:ln w="9525">
            <a:noFill/>
            <a:miter lim="800000"/>
            <a:headEnd/>
            <a:tailEnd/>
          </a:ln>
        </p:spPr>
      </p:pic>
      <p:sp>
        <p:nvSpPr>
          <p:cNvPr id="8" name="文字方塊 7"/>
          <p:cNvSpPr txBox="1"/>
          <p:nvPr/>
        </p:nvSpPr>
        <p:spPr>
          <a:xfrm>
            <a:off x="6479281" y="3264856"/>
            <a:ext cx="2413199" cy="338554"/>
          </a:xfrm>
          <a:prstGeom prst="rect">
            <a:avLst/>
          </a:prstGeom>
          <a:noFill/>
        </p:spPr>
        <p:txBody>
          <a:bodyPr wrap="square" rtlCol="0">
            <a:spAutoFit/>
          </a:bodyPr>
          <a:lstStyle/>
          <a:p>
            <a:pPr algn="ctr"/>
            <a:r>
              <a:rPr lang="zh-TW" altLang="en-US" sz="1600" dirty="0" smtClean="0"/>
              <a:t>上課實況</a:t>
            </a:r>
            <a:endParaRPr lang="zh-TW" altLang="en-US" sz="1600" dirty="0"/>
          </a:p>
        </p:txBody>
      </p:sp>
      <p:pic>
        <p:nvPicPr>
          <p:cNvPr id="9" name="內容版面配置區 4"/>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bwMode="auto">
          <a:xfrm>
            <a:off x="6529916" y="3721037"/>
            <a:ext cx="2327972" cy="1745673"/>
          </a:xfrm>
          <a:prstGeom prst="rect">
            <a:avLst/>
          </a:prstGeom>
          <a:noFill/>
          <a:ln w="9525">
            <a:noFill/>
            <a:miter lim="800000"/>
            <a:headEnd/>
            <a:tailEnd/>
          </a:ln>
        </p:spPr>
      </p:pic>
      <p:sp>
        <p:nvSpPr>
          <p:cNvPr id="10" name="文字方塊 9"/>
          <p:cNvSpPr txBox="1"/>
          <p:nvPr/>
        </p:nvSpPr>
        <p:spPr>
          <a:xfrm>
            <a:off x="6980816" y="5466710"/>
            <a:ext cx="1481350" cy="338554"/>
          </a:xfrm>
          <a:prstGeom prst="rect">
            <a:avLst/>
          </a:prstGeom>
          <a:noFill/>
        </p:spPr>
        <p:txBody>
          <a:bodyPr wrap="square" rtlCol="0">
            <a:spAutoFit/>
          </a:bodyPr>
          <a:lstStyle/>
          <a:p>
            <a:pPr algn="ctr"/>
            <a:r>
              <a:rPr lang="zh-TW" altLang="en-US" sz="1600" dirty="0" smtClean="0"/>
              <a:t>實務操作討論</a:t>
            </a:r>
            <a:endParaRPr lang="zh-TW" altLang="en-US" sz="1600" dirty="0"/>
          </a:p>
        </p:txBody>
      </p:sp>
      <p:sp>
        <p:nvSpPr>
          <p:cNvPr id="4" name="矩形 3"/>
          <p:cNvSpPr/>
          <p:nvPr/>
        </p:nvSpPr>
        <p:spPr>
          <a:xfrm>
            <a:off x="-400262" y="5913609"/>
            <a:ext cx="9217024" cy="830997"/>
          </a:xfrm>
          <a:prstGeom prst="rect">
            <a:avLst/>
          </a:prstGeom>
        </p:spPr>
        <p:txBody>
          <a:bodyPr wrap="square">
            <a:spAutoFit/>
          </a:bodyPr>
          <a:lstStyle/>
          <a:p>
            <a:pPr marL="857250" lvl="3"/>
            <a:r>
              <a:rPr kumimoji="0" lang="en-US" altLang="zh-TW" sz="1200" dirty="0">
                <a:solidFill>
                  <a:schemeClr val="accent1">
                    <a:lumMod val="75000"/>
                  </a:schemeClr>
                </a:solidFill>
                <a:latin typeface="新細明體" panose="02020500000000000000" pitchFamily="18" charset="-120"/>
                <a:ea typeface="新細明體" panose="02020500000000000000" pitchFamily="18" charset="-120"/>
              </a:rPr>
              <a:t>(</a:t>
            </a:r>
            <a:r>
              <a:rPr kumimoji="0" lang="zh-TW" altLang="en-US" sz="1200" dirty="0">
                <a:solidFill>
                  <a:schemeClr val="accent1">
                    <a:lumMod val="75000"/>
                  </a:schemeClr>
                </a:solidFill>
                <a:latin typeface="新細明體" panose="02020500000000000000" pitchFamily="18" charset="-120"/>
                <a:ea typeface="新細明體" panose="02020500000000000000" pitchFamily="18" charset="-120"/>
              </a:rPr>
              <a:t>註</a:t>
            </a:r>
            <a:r>
              <a:rPr kumimoji="0" lang="en-US" altLang="zh-TW" sz="1200" dirty="0">
                <a:solidFill>
                  <a:schemeClr val="accent1">
                    <a:lumMod val="75000"/>
                  </a:schemeClr>
                </a:solidFill>
                <a:latin typeface="新細明體" panose="02020500000000000000" pitchFamily="18" charset="-120"/>
                <a:ea typeface="新細明體" panose="02020500000000000000" pitchFamily="18" charset="-120"/>
              </a:rPr>
              <a:t>)</a:t>
            </a:r>
            <a:r>
              <a:rPr kumimoji="0" lang="zh-TW" altLang="en-US" sz="1200" dirty="0">
                <a:solidFill>
                  <a:schemeClr val="accent1">
                    <a:lumMod val="75000"/>
                  </a:schemeClr>
                </a:solidFill>
              </a:rPr>
              <a:t>本</a:t>
            </a:r>
            <a:r>
              <a:rPr kumimoji="0" lang="zh-TW" altLang="en-US" sz="1200" dirty="0">
                <a:solidFill>
                  <a:schemeClr val="accent1">
                    <a:lumMod val="75000"/>
                  </a:schemeClr>
                </a:solidFill>
                <a:latin typeface="新細明體" panose="02020500000000000000" pitchFamily="18" charset="-120"/>
                <a:ea typeface="新細明體" panose="02020500000000000000" pitchFamily="18" charset="-120"/>
              </a:rPr>
              <a:t>次課程活動報名踴躍，逾</a:t>
            </a:r>
            <a:r>
              <a:rPr kumimoji="0" lang="en-US" altLang="zh-TW" sz="1200" dirty="0">
                <a:solidFill>
                  <a:schemeClr val="accent1">
                    <a:lumMod val="75000"/>
                  </a:schemeClr>
                </a:solidFill>
                <a:latin typeface="新細明體" panose="02020500000000000000" pitchFamily="18" charset="-120"/>
                <a:ea typeface="新細明體" panose="02020500000000000000" pitchFamily="18" charset="-120"/>
              </a:rPr>
              <a:t>250</a:t>
            </a:r>
            <a:r>
              <a:rPr kumimoji="0" lang="zh-TW" altLang="en-US" sz="1200" dirty="0">
                <a:solidFill>
                  <a:schemeClr val="accent1">
                    <a:lumMod val="75000"/>
                  </a:schemeClr>
                </a:solidFill>
                <a:latin typeface="新細明體" panose="02020500000000000000" pitchFamily="18" charset="-120"/>
                <a:ea typeface="新細明體" panose="02020500000000000000" pitchFamily="18" charset="-120"/>
              </a:rPr>
              <a:t>位學生報名參加，依下列</a:t>
            </a:r>
            <a:r>
              <a:rPr kumimoji="0" lang="en-US" altLang="zh-TW" sz="1200" dirty="0">
                <a:solidFill>
                  <a:schemeClr val="accent1">
                    <a:lumMod val="75000"/>
                  </a:schemeClr>
                </a:solidFill>
                <a:latin typeface="新細明體" panose="02020500000000000000" pitchFamily="18" charset="-120"/>
                <a:ea typeface="新細明體" panose="02020500000000000000" pitchFamily="18" charset="-120"/>
              </a:rPr>
              <a:t>3</a:t>
            </a:r>
            <a:r>
              <a:rPr kumimoji="0" lang="zh-TW" altLang="en-US" sz="1200" dirty="0">
                <a:solidFill>
                  <a:schemeClr val="accent1">
                    <a:lumMod val="75000"/>
                  </a:schemeClr>
                </a:solidFill>
                <a:latin typeface="新細明體" panose="02020500000000000000" pitchFamily="18" charset="-120"/>
                <a:ea typeface="新細明體" panose="02020500000000000000" pitchFamily="18" charset="-120"/>
              </a:rPr>
              <a:t>項原則遴選正</a:t>
            </a:r>
            <a:r>
              <a:rPr kumimoji="0" lang="en-US" altLang="zh-TW" sz="1200" dirty="0">
                <a:solidFill>
                  <a:schemeClr val="accent1">
                    <a:lumMod val="75000"/>
                  </a:schemeClr>
                </a:solidFill>
                <a:latin typeface="新細明體" panose="02020500000000000000" pitchFamily="18" charset="-120"/>
                <a:ea typeface="新細明體" panose="02020500000000000000" pitchFamily="18" charset="-120"/>
              </a:rPr>
              <a:t>/</a:t>
            </a:r>
            <a:r>
              <a:rPr kumimoji="0" lang="zh-TW" altLang="en-US" sz="1200" dirty="0">
                <a:solidFill>
                  <a:schemeClr val="accent1">
                    <a:lumMod val="75000"/>
                  </a:schemeClr>
                </a:solidFill>
                <a:latin typeface="新細明體" panose="02020500000000000000" pitchFamily="18" charset="-120"/>
                <a:ea typeface="新細明體" panose="02020500000000000000" pitchFamily="18" charset="-120"/>
              </a:rPr>
              <a:t>備選學員</a:t>
            </a:r>
            <a:r>
              <a:rPr kumimoji="0" lang="en-US" altLang="zh-TW" sz="1200" dirty="0">
                <a:solidFill>
                  <a:schemeClr val="accent1">
                    <a:lumMod val="75000"/>
                  </a:schemeClr>
                </a:solidFill>
                <a:latin typeface="新細明體" panose="02020500000000000000" pitchFamily="18" charset="-120"/>
                <a:ea typeface="新細明體" panose="02020500000000000000" pitchFamily="18" charset="-120"/>
              </a:rPr>
              <a:t>:1.</a:t>
            </a:r>
            <a:r>
              <a:rPr kumimoji="0" lang="zh-TW" altLang="en-US" sz="1200" dirty="0">
                <a:solidFill>
                  <a:schemeClr val="accent1">
                    <a:lumMod val="75000"/>
                  </a:schemeClr>
                </a:solidFill>
                <a:latin typeface="新細明體" panose="02020500000000000000" pitchFamily="18" charset="-120"/>
                <a:ea typeface="新細明體" panose="02020500000000000000" pitchFamily="18" charset="-120"/>
              </a:rPr>
              <a:t>參加本活動所舉辦之資安測驗成績優秀者、</a:t>
            </a:r>
            <a:r>
              <a:rPr kumimoji="0" lang="en-US" altLang="zh-TW" sz="1200" dirty="0">
                <a:solidFill>
                  <a:schemeClr val="accent1">
                    <a:lumMod val="75000"/>
                  </a:schemeClr>
                </a:solidFill>
                <a:latin typeface="新細明體" panose="02020500000000000000" pitchFamily="18" charset="-120"/>
                <a:ea typeface="新細明體" panose="02020500000000000000" pitchFamily="18" charset="-120"/>
              </a:rPr>
              <a:t>2.</a:t>
            </a:r>
            <a:r>
              <a:rPr kumimoji="0" lang="zh-TW" altLang="en-US" sz="1200" dirty="0">
                <a:solidFill>
                  <a:schemeClr val="accent1">
                    <a:lumMod val="75000"/>
                  </a:schemeClr>
                </a:solidFill>
                <a:latin typeface="新細明體" panose="02020500000000000000" pitchFamily="18" charset="-120"/>
                <a:ea typeface="新細明體" panose="02020500000000000000" pitchFamily="18" charset="-120"/>
              </a:rPr>
              <a:t>曾經參加</a:t>
            </a:r>
            <a:r>
              <a:rPr kumimoji="0" lang="en-US" altLang="zh-TW" sz="1200" dirty="0">
                <a:solidFill>
                  <a:schemeClr val="accent1">
                    <a:lumMod val="75000"/>
                  </a:schemeClr>
                </a:solidFill>
                <a:latin typeface="新細明體" panose="02020500000000000000" pitchFamily="18" charset="-120"/>
                <a:ea typeface="新細明體" panose="02020500000000000000" pitchFamily="18" charset="-120"/>
              </a:rPr>
              <a:t>CTF</a:t>
            </a:r>
            <a:r>
              <a:rPr kumimoji="0" lang="zh-TW" altLang="en-US" sz="1200" dirty="0">
                <a:solidFill>
                  <a:schemeClr val="accent1">
                    <a:lumMod val="75000"/>
                  </a:schemeClr>
                </a:solidFill>
                <a:latin typeface="新細明體" panose="02020500000000000000" pitchFamily="18" charset="-120"/>
                <a:ea typeface="新細明體" panose="02020500000000000000" pitchFamily="18" charset="-120"/>
              </a:rPr>
              <a:t>或入圍金盾獎決賽或</a:t>
            </a:r>
            <a:r>
              <a:rPr kumimoji="0" lang="en-US" altLang="zh-TW" sz="1200" dirty="0">
                <a:solidFill>
                  <a:schemeClr val="accent1">
                    <a:lumMod val="75000"/>
                  </a:schemeClr>
                </a:solidFill>
                <a:latin typeface="新細明體" panose="02020500000000000000" pitchFamily="18" charset="-120"/>
                <a:ea typeface="新細明體" panose="02020500000000000000" pitchFamily="18" charset="-120"/>
              </a:rPr>
              <a:t>HITCON</a:t>
            </a:r>
            <a:r>
              <a:rPr kumimoji="0" lang="zh-TW" altLang="en-US" sz="1200" dirty="0">
                <a:solidFill>
                  <a:schemeClr val="accent1">
                    <a:lumMod val="75000"/>
                  </a:schemeClr>
                </a:solidFill>
                <a:latin typeface="新細明體" panose="02020500000000000000" pitchFamily="18" charset="-120"/>
                <a:ea typeface="新細明體" panose="02020500000000000000" pitchFamily="18" charset="-120"/>
              </a:rPr>
              <a:t>複賽者、</a:t>
            </a:r>
            <a:r>
              <a:rPr kumimoji="0" lang="en-US" altLang="zh-TW" sz="1200" dirty="0">
                <a:solidFill>
                  <a:schemeClr val="accent1">
                    <a:lumMod val="75000"/>
                  </a:schemeClr>
                </a:solidFill>
                <a:latin typeface="新細明體" panose="02020500000000000000" pitchFamily="18" charset="-120"/>
                <a:ea typeface="新細明體" panose="02020500000000000000" pitchFamily="18" charset="-120"/>
              </a:rPr>
              <a:t>3.</a:t>
            </a:r>
            <a:r>
              <a:rPr kumimoji="0" lang="zh-TW" altLang="en-US" sz="1200" dirty="0">
                <a:solidFill>
                  <a:schemeClr val="accent1">
                    <a:lumMod val="75000"/>
                  </a:schemeClr>
                </a:solidFill>
                <a:latin typeface="新細明體" panose="02020500000000000000" pitchFamily="18" charset="-120"/>
                <a:ea typeface="新細明體" panose="02020500000000000000" pitchFamily="18" charset="-120"/>
              </a:rPr>
              <a:t>獲有資安領域學者專家推薦者。</a:t>
            </a:r>
            <a:endParaRPr kumimoji="0" lang="en-US" altLang="zh-TW" sz="1200" dirty="0">
              <a:solidFill>
                <a:schemeClr val="accent1">
                  <a:lumMod val="75000"/>
                </a:schemeClr>
              </a:solidFill>
              <a:latin typeface="新細明體" panose="02020500000000000000" pitchFamily="18" charset="-120"/>
              <a:ea typeface="新細明體" panose="02020500000000000000" pitchFamily="18" charset="-120"/>
            </a:endParaRPr>
          </a:p>
          <a:p>
            <a:pPr marL="857250" lvl="3"/>
            <a:r>
              <a:rPr kumimoji="0" lang="zh-TW" altLang="en-US" sz="1200" dirty="0">
                <a:solidFill>
                  <a:schemeClr val="accent1">
                    <a:lumMod val="75000"/>
                  </a:schemeClr>
                </a:solidFill>
                <a:latin typeface="新細明體" panose="02020500000000000000" pitchFamily="18" charset="-120"/>
                <a:ea typeface="新細明體" panose="02020500000000000000" pitchFamily="18" charset="-120"/>
              </a:rPr>
              <a:t>另為了鼓勵業界協同人才培育工作，以及促進學生與實務經驗交流，本課程酌予提供部分名額予業界推薦人士</a:t>
            </a:r>
            <a:r>
              <a:rPr kumimoji="0" lang="zh-TW" altLang="en-US" sz="1200" dirty="0" smtClean="0">
                <a:solidFill>
                  <a:schemeClr val="accent1">
                    <a:lumMod val="75000"/>
                  </a:schemeClr>
                </a:solidFill>
                <a:latin typeface="新細明體" panose="02020500000000000000" pitchFamily="18" charset="-120"/>
                <a:ea typeface="新細明體" panose="02020500000000000000" pitchFamily="18" charset="-120"/>
              </a:rPr>
              <a:t>參加</a:t>
            </a:r>
            <a:r>
              <a:rPr kumimoji="0" lang="zh-TW" altLang="en-US" sz="1200" dirty="0">
                <a:solidFill>
                  <a:schemeClr val="accent1">
                    <a:lumMod val="75000"/>
                  </a:schemeClr>
                </a:solidFill>
                <a:latin typeface="新細明體" panose="02020500000000000000" pitchFamily="18" charset="-120"/>
                <a:ea typeface="新細明體" panose="02020500000000000000" pitchFamily="18" charset="-120"/>
              </a:rPr>
              <a:t>。	</a:t>
            </a:r>
          </a:p>
        </p:txBody>
      </p:sp>
      <p:sp>
        <p:nvSpPr>
          <p:cNvPr id="12" name="內容版面配置區 11"/>
          <p:cNvSpPr>
            <a:spLocks noGrp="1"/>
          </p:cNvSpPr>
          <p:nvPr>
            <p:ph idx="1"/>
          </p:nvPr>
        </p:nvSpPr>
        <p:spPr>
          <a:xfrm>
            <a:off x="323528" y="1245114"/>
            <a:ext cx="6343300" cy="4525963"/>
          </a:xfrm>
        </p:spPr>
        <p:txBody>
          <a:bodyPr/>
          <a:lstStyle/>
          <a:p>
            <a:pPr marL="342900" lvl="1" indent="-342900">
              <a:buFont typeface="Wingdings" panose="05000000000000000000" pitchFamily="2" charset="2"/>
              <a:buChar char="Ø"/>
            </a:pPr>
            <a:r>
              <a:rPr lang="zh-TW" altLang="en-US" sz="2600" b="1" dirty="0" smtClean="0">
                <a:solidFill>
                  <a:srgbClr val="005ADE"/>
                </a:solidFill>
              </a:rPr>
              <a:t>辦理情形</a:t>
            </a:r>
            <a:endParaRPr lang="en-US" altLang="zh-TW" sz="2600" b="1" dirty="0" smtClean="0">
              <a:solidFill>
                <a:srgbClr val="005ADE"/>
              </a:solidFill>
            </a:endParaRPr>
          </a:p>
          <a:p>
            <a:pPr marL="742950" lvl="2" indent="-342900">
              <a:buFont typeface="Wingdings" panose="05000000000000000000" pitchFamily="2" charset="2"/>
              <a:buChar char="l"/>
            </a:pPr>
            <a:r>
              <a:rPr lang="zh-TW" altLang="en-US" b="1" dirty="0" smtClean="0">
                <a:solidFill>
                  <a:schemeClr val="accent6">
                    <a:lumMod val="50000"/>
                  </a:schemeClr>
                </a:solidFill>
              </a:rPr>
              <a:t>新型態資安暑期課程</a:t>
            </a:r>
            <a:endParaRPr lang="en-US" altLang="zh-TW" b="1" dirty="0" smtClean="0">
              <a:solidFill>
                <a:schemeClr val="accent6">
                  <a:lumMod val="50000"/>
                </a:schemeClr>
              </a:solidFill>
            </a:endParaRPr>
          </a:p>
          <a:p>
            <a:pPr marL="722313" lvl="2" indent="0">
              <a:buNone/>
            </a:pPr>
            <a:r>
              <a:rPr lang="en-US" altLang="zh-TW" sz="1600" b="1" dirty="0" smtClean="0">
                <a:solidFill>
                  <a:schemeClr val="accent6">
                    <a:lumMod val="50000"/>
                  </a:schemeClr>
                </a:solidFill>
              </a:rPr>
              <a:t>(</a:t>
            </a:r>
            <a:r>
              <a:rPr lang="en-US" altLang="zh-TW" sz="1600" b="1" dirty="0">
                <a:solidFill>
                  <a:schemeClr val="accent6">
                    <a:lumMod val="50000"/>
                  </a:schemeClr>
                </a:solidFill>
                <a:latin typeface="Times New Roman" panose="02020603050405020304" pitchFamily="18" charset="0"/>
                <a:cs typeface="Times New Roman" panose="02020603050405020304" pitchFamily="18" charset="0"/>
              </a:rPr>
              <a:t>Advanced Information Security Summer School, AIS3</a:t>
            </a:r>
            <a:r>
              <a:rPr lang="en-US" altLang="zh-TW" sz="1600" b="1" dirty="0">
                <a:solidFill>
                  <a:schemeClr val="accent6">
                    <a:lumMod val="50000"/>
                  </a:schemeClr>
                </a:solidFill>
              </a:rPr>
              <a:t>)</a:t>
            </a:r>
          </a:p>
          <a:p>
            <a:pPr marL="984250" lvl="3" indent="-361950">
              <a:buFont typeface="Wingdings" panose="05000000000000000000" pitchFamily="2" charset="2"/>
              <a:buChar char="ü"/>
            </a:pPr>
            <a:r>
              <a:rPr lang="zh-TW" altLang="en-US" sz="2000" b="1" dirty="0">
                <a:latin typeface="微軟正黑體" pitchFamily="34" charset="-120"/>
              </a:rPr>
              <a:t>時間</a:t>
            </a:r>
            <a:r>
              <a:rPr lang="en-US" altLang="zh-TW" sz="2000" b="1" dirty="0">
                <a:latin typeface="微軟正黑體" pitchFamily="34" charset="-120"/>
              </a:rPr>
              <a:t>:</a:t>
            </a:r>
            <a:r>
              <a:rPr lang="zh-TW" altLang="en-US" sz="2000" b="1" dirty="0">
                <a:latin typeface="微軟正黑體" pitchFamily="34" charset="-120"/>
              </a:rPr>
              <a:t> </a:t>
            </a:r>
            <a:r>
              <a:rPr lang="en-US" altLang="zh-TW" sz="2000" dirty="0">
                <a:latin typeface="微軟正黑體" pitchFamily="34" charset="-120"/>
              </a:rPr>
              <a:t>2015. 8.31~9.10</a:t>
            </a:r>
          </a:p>
          <a:p>
            <a:pPr marL="984250" lvl="3" indent="-361950">
              <a:buFont typeface="Wingdings" panose="05000000000000000000" pitchFamily="2" charset="2"/>
              <a:buChar char="ü"/>
            </a:pPr>
            <a:r>
              <a:rPr lang="zh-TW" altLang="en-US" sz="2000" b="1" dirty="0">
                <a:latin typeface="微軟正黑體" pitchFamily="34" charset="-120"/>
              </a:rPr>
              <a:t>修課學員人數</a:t>
            </a:r>
            <a:r>
              <a:rPr lang="en-US" altLang="zh-TW" sz="2000" b="1" dirty="0">
                <a:latin typeface="微軟正黑體" pitchFamily="34" charset="-120"/>
              </a:rPr>
              <a:t>:</a:t>
            </a:r>
            <a:r>
              <a:rPr lang="zh-TW" altLang="en-US" sz="2000" dirty="0">
                <a:latin typeface="微軟正黑體" pitchFamily="34" charset="-120"/>
              </a:rPr>
              <a:t>大專校院學生</a:t>
            </a:r>
            <a:r>
              <a:rPr lang="en-US" altLang="zh-TW" sz="2000" dirty="0">
                <a:solidFill>
                  <a:srgbClr val="FF0000"/>
                </a:solidFill>
                <a:latin typeface="微軟正黑體" pitchFamily="34" charset="-120"/>
              </a:rPr>
              <a:t>80</a:t>
            </a:r>
            <a:r>
              <a:rPr lang="zh-TW" altLang="en-US" sz="2000" dirty="0">
                <a:solidFill>
                  <a:srgbClr val="FF0000"/>
                </a:solidFill>
                <a:latin typeface="微軟正黑體" pitchFamily="34" charset="-120"/>
              </a:rPr>
              <a:t>人</a:t>
            </a:r>
            <a:r>
              <a:rPr lang="zh-TW" altLang="en-US" sz="2000" dirty="0">
                <a:latin typeface="微軟正黑體" pitchFamily="34" charset="-120"/>
              </a:rPr>
              <a:t>，業界人士</a:t>
            </a:r>
            <a:r>
              <a:rPr lang="en-US" altLang="zh-TW" sz="2000" dirty="0">
                <a:solidFill>
                  <a:srgbClr val="FF0000"/>
                </a:solidFill>
                <a:latin typeface="微軟正黑體" pitchFamily="34" charset="-120"/>
              </a:rPr>
              <a:t>20</a:t>
            </a:r>
            <a:r>
              <a:rPr lang="zh-TW" altLang="en-US" sz="2000" dirty="0">
                <a:solidFill>
                  <a:srgbClr val="FF0000"/>
                </a:solidFill>
                <a:latin typeface="微軟正黑體" pitchFamily="34" charset="-120"/>
              </a:rPr>
              <a:t>人</a:t>
            </a:r>
            <a:r>
              <a:rPr lang="en-US" altLang="zh-TW" sz="2000" dirty="0">
                <a:solidFill>
                  <a:srgbClr val="C00000"/>
                </a:solidFill>
                <a:latin typeface="微軟正黑體" pitchFamily="34" charset="-120"/>
              </a:rPr>
              <a:t>(</a:t>
            </a:r>
            <a:r>
              <a:rPr lang="zh-TW" altLang="en-US" sz="2000" dirty="0">
                <a:solidFill>
                  <a:srgbClr val="C00000"/>
                </a:solidFill>
                <a:latin typeface="微軟正黑體" pitchFamily="34" charset="-120"/>
              </a:rPr>
              <a:t>註</a:t>
            </a:r>
            <a:r>
              <a:rPr lang="en-US" altLang="zh-TW" sz="2000" dirty="0">
                <a:solidFill>
                  <a:srgbClr val="C00000"/>
                </a:solidFill>
                <a:latin typeface="微軟正黑體" pitchFamily="34" charset="-120"/>
              </a:rPr>
              <a:t>)</a:t>
            </a:r>
          </a:p>
          <a:p>
            <a:pPr marL="984250" lvl="3" indent="-361950">
              <a:buFont typeface="Wingdings" panose="05000000000000000000" pitchFamily="2" charset="2"/>
              <a:buChar char="ü"/>
            </a:pPr>
            <a:r>
              <a:rPr lang="zh-TW" altLang="en-US" sz="2000" b="1" dirty="0">
                <a:latin typeface="微軟正黑體" pitchFamily="34" charset="-120"/>
              </a:rPr>
              <a:t>講師：</a:t>
            </a:r>
            <a:r>
              <a:rPr lang="zh-TW" altLang="en-US" sz="2000" dirty="0">
                <a:latin typeface="微軟正黑體" pitchFamily="34" charset="-120"/>
              </a:rPr>
              <a:t>國內學界教授及研究員</a:t>
            </a:r>
            <a:r>
              <a:rPr lang="en-US" altLang="zh-TW" sz="2000" dirty="0">
                <a:latin typeface="微軟正黑體" pitchFamily="34" charset="-120"/>
              </a:rPr>
              <a:t>5</a:t>
            </a:r>
            <a:r>
              <a:rPr lang="zh-TW" altLang="en-US" sz="2000" dirty="0">
                <a:latin typeface="微軟正黑體" pitchFamily="34" charset="-120"/>
              </a:rPr>
              <a:t>位，資安領域業界資深經理及工程師</a:t>
            </a:r>
            <a:r>
              <a:rPr lang="en-US" altLang="zh-TW" sz="2000" dirty="0">
                <a:latin typeface="微軟正黑體" pitchFamily="34" charset="-120"/>
              </a:rPr>
              <a:t>7</a:t>
            </a:r>
            <a:r>
              <a:rPr lang="zh-TW" altLang="en-US" sz="2000" dirty="0">
                <a:latin typeface="微軟正黑體" pitchFamily="34" charset="-120"/>
              </a:rPr>
              <a:t>位，國內外資安社群及參賽隊伍成員</a:t>
            </a:r>
            <a:r>
              <a:rPr lang="en-US" altLang="zh-TW" sz="2000" dirty="0">
                <a:latin typeface="微軟正黑體" pitchFamily="34" charset="-120"/>
              </a:rPr>
              <a:t>5</a:t>
            </a:r>
            <a:r>
              <a:rPr lang="zh-TW" altLang="en-US" sz="2000" dirty="0">
                <a:latin typeface="微軟正黑體" pitchFamily="34" charset="-120"/>
              </a:rPr>
              <a:t>位</a:t>
            </a:r>
            <a:endParaRPr lang="en-US" altLang="zh-TW" sz="2000" dirty="0">
              <a:latin typeface="微軟正黑體" pitchFamily="34" charset="-120"/>
            </a:endParaRPr>
          </a:p>
          <a:p>
            <a:pPr marL="984250" lvl="3" indent="-361950">
              <a:buFont typeface="Wingdings" panose="05000000000000000000" pitchFamily="2" charset="2"/>
              <a:buChar char="ü"/>
            </a:pPr>
            <a:r>
              <a:rPr lang="zh-TW" altLang="en-US" sz="2000" b="1" dirty="0">
                <a:latin typeface="微軟正黑體" pitchFamily="34" charset="-120"/>
              </a:rPr>
              <a:t>課程議題：</a:t>
            </a:r>
            <a:r>
              <a:rPr lang="zh-TW" altLang="en-US" sz="2000" dirty="0">
                <a:latin typeface="微軟正黑體" pitchFamily="34" charset="-120"/>
              </a:rPr>
              <a:t>資安監控中心</a:t>
            </a:r>
            <a:r>
              <a:rPr lang="en-US" altLang="zh-TW" sz="2000" dirty="0">
                <a:latin typeface="微軟正黑體" pitchFamily="34" charset="-120"/>
              </a:rPr>
              <a:t>(SOC)</a:t>
            </a:r>
            <a:r>
              <a:rPr lang="zh-TW" altLang="en-US" sz="2000" dirty="0">
                <a:latin typeface="微軟正黑體" pitchFamily="34" charset="-120"/>
              </a:rPr>
              <a:t>，惡意程式分析，逆向工程，網頁安全，資料分析，軟體安全，</a:t>
            </a:r>
            <a:r>
              <a:rPr lang="en-US" altLang="zh-TW" sz="2000" dirty="0">
                <a:latin typeface="微軟正黑體" pitchFamily="34" charset="-120"/>
              </a:rPr>
              <a:t>CTF</a:t>
            </a:r>
            <a:r>
              <a:rPr lang="zh-TW" altLang="en-US" sz="2000" dirty="0">
                <a:latin typeface="微軟正黑體" pitchFamily="34" charset="-120"/>
              </a:rPr>
              <a:t>競賽經驗分享，分組實戰</a:t>
            </a:r>
            <a:r>
              <a:rPr lang="zh-TW" altLang="en-US" sz="2000" dirty="0" smtClean="0">
                <a:latin typeface="微軟正黑體" pitchFamily="34" charset="-120"/>
              </a:rPr>
              <a:t>競賽</a:t>
            </a:r>
            <a:endParaRPr lang="en-US" altLang="zh-TW" sz="2000" dirty="0">
              <a:latin typeface="微軟正黑體" pitchFamily="34" charset="-120"/>
            </a:endParaRPr>
          </a:p>
        </p:txBody>
      </p:sp>
      <p:sp>
        <p:nvSpPr>
          <p:cNvPr id="3" name="投影片編號版面配置區 2"/>
          <p:cNvSpPr>
            <a:spLocks noGrp="1"/>
          </p:cNvSpPr>
          <p:nvPr>
            <p:ph type="sldNum" sz="quarter" idx="12"/>
          </p:nvPr>
        </p:nvSpPr>
        <p:spPr/>
        <p:txBody>
          <a:bodyPr/>
          <a:lstStyle/>
          <a:p>
            <a:pPr>
              <a:defRPr/>
            </a:pPr>
            <a:fld id="{970F7DCF-097E-4E3C-9450-F82E46C258A8}" type="slidenum">
              <a:rPr lang="zh-TW" altLang="en-US" smtClean="0"/>
              <a:pPr>
                <a:defRPr/>
              </a:pPr>
              <a:t>5</a:t>
            </a:fld>
            <a:endParaRPr lang="zh-TW" altLang="en-US" dirty="0"/>
          </a:p>
        </p:txBody>
      </p:sp>
    </p:spTree>
    <p:extLst>
      <p:ext uri="{BB962C8B-B14F-4D97-AF65-F5344CB8AC3E}">
        <p14:creationId xmlns:p14="http://schemas.microsoft.com/office/powerpoint/2010/main" xmlns="" val="17305278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zh-TW" dirty="0"/>
              <a:t>主軸一「課程</a:t>
            </a:r>
            <a:r>
              <a:rPr lang="zh-TW" altLang="zh-TW" dirty="0" smtClean="0"/>
              <a:t>」</a:t>
            </a:r>
            <a:endParaRPr lang="zh-TW" altLang="en-US" dirty="0"/>
          </a:p>
        </p:txBody>
      </p:sp>
      <p:sp>
        <p:nvSpPr>
          <p:cNvPr id="3" name="內容版面配置區 2"/>
          <p:cNvSpPr>
            <a:spLocks noGrp="1"/>
          </p:cNvSpPr>
          <p:nvPr>
            <p:ph idx="1"/>
          </p:nvPr>
        </p:nvSpPr>
        <p:spPr>
          <a:xfrm>
            <a:off x="107504" y="1294491"/>
            <a:ext cx="9036496" cy="5069156"/>
          </a:xfrm>
        </p:spPr>
        <p:txBody>
          <a:bodyPr/>
          <a:lstStyle/>
          <a:p>
            <a:pPr marL="0" lvl="1" indent="0">
              <a:buNone/>
            </a:pPr>
            <a:endParaRPr lang="zh-TW" altLang="en-US" sz="2400" dirty="0">
              <a:latin typeface="微軟正黑體" panose="020B0604030504040204" pitchFamily="34" charset="-120"/>
            </a:endParaRPr>
          </a:p>
          <a:p>
            <a:endParaRPr lang="en-US" altLang="zh-TW" sz="2400" dirty="0">
              <a:latin typeface="微軟正黑體" panose="020B0604030504040204" pitchFamily="34" charset="-120"/>
            </a:endParaRPr>
          </a:p>
          <a:p>
            <a:pPr lvl="1"/>
            <a:endParaRPr lang="zh-TW" altLang="en-US" sz="2400" dirty="0" smtClean="0">
              <a:solidFill>
                <a:srgbClr val="CC00FF"/>
              </a:solidFill>
              <a:latin typeface="微軟正黑體" panose="020B0604030504040204" pitchFamily="34" charset="-120"/>
            </a:endParaRPr>
          </a:p>
        </p:txBody>
      </p:sp>
      <p:sp>
        <p:nvSpPr>
          <p:cNvPr id="6" name="內容版面配置區 2"/>
          <p:cNvSpPr txBox="1">
            <a:spLocks/>
          </p:cNvSpPr>
          <p:nvPr/>
        </p:nvSpPr>
        <p:spPr bwMode="auto">
          <a:xfrm>
            <a:off x="-108520" y="1268760"/>
            <a:ext cx="8862846" cy="46064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3200" b="0" kern="1200">
                <a:solidFill>
                  <a:schemeClr val="tx1"/>
                </a:solidFill>
                <a:latin typeface="+mj-lt"/>
                <a:ea typeface="微軟正黑體" panose="020B0604030504040204" pitchFamily="34" charset="-120"/>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j-lt"/>
                <a:ea typeface="微軟正黑體" panose="020B0604030504040204" pitchFamily="34" charset="-120"/>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j-lt"/>
                <a:ea typeface="微軟正黑體" panose="020B0604030504040204" pitchFamily="34" charset="-120"/>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j-lt"/>
                <a:ea typeface="微軟正黑體" panose="020B0604030504040204" pitchFamily="34" charset="-120"/>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j-lt"/>
                <a:ea typeface="微軟正黑體" panose="020B0604030504040204" pitchFamily="34" charset="-12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742950" lvl="2" indent="-342900">
              <a:buFont typeface="Wingdings" pitchFamily="2" charset="2"/>
              <a:buChar char="Ø"/>
            </a:pPr>
            <a:endParaRPr lang="en-US" altLang="zh-TW" b="1" dirty="0">
              <a:solidFill>
                <a:schemeClr val="accent1">
                  <a:lumMod val="75000"/>
                </a:schemeClr>
              </a:solidFill>
            </a:endParaRPr>
          </a:p>
        </p:txBody>
      </p:sp>
      <p:sp>
        <p:nvSpPr>
          <p:cNvPr id="8" name="矩形 7"/>
          <p:cNvSpPr/>
          <p:nvPr/>
        </p:nvSpPr>
        <p:spPr>
          <a:xfrm>
            <a:off x="-324544" y="1268760"/>
            <a:ext cx="9361040" cy="6097054"/>
          </a:xfrm>
          <a:prstGeom prst="rect">
            <a:avLst/>
          </a:prstGeom>
        </p:spPr>
        <p:txBody>
          <a:bodyPr wrap="square">
            <a:spAutoFit/>
          </a:bodyPr>
          <a:lstStyle/>
          <a:p>
            <a:pPr marL="742950" lvl="2" indent="-342900">
              <a:spcBef>
                <a:spcPts val="600"/>
              </a:spcBef>
              <a:buFont typeface="Wingdings" panose="05000000000000000000" pitchFamily="2" charset="2"/>
              <a:buChar char="l"/>
            </a:pPr>
            <a:r>
              <a:rPr lang="zh-TW" altLang="en-US" sz="2000" b="1" dirty="0">
                <a:solidFill>
                  <a:schemeClr val="accent6">
                    <a:lumMod val="50000"/>
                  </a:schemeClr>
                </a:solidFill>
                <a:latin typeface="微軟正黑體" panose="020B0604030504040204" pitchFamily="34" charset="-120"/>
                <a:ea typeface="微軟正黑體" panose="020B0604030504040204" pitchFamily="34" charset="-120"/>
              </a:rPr>
              <a:t>補助大學校院辦理新型態資安實務課程</a:t>
            </a:r>
            <a:endParaRPr lang="en-US" altLang="zh-TW" sz="2000" b="1" dirty="0">
              <a:solidFill>
                <a:schemeClr val="accent6">
                  <a:lumMod val="50000"/>
                </a:schemeClr>
              </a:solidFill>
              <a:latin typeface="微軟正黑體" panose="020B0604030504040204" pitchFamily="34" charset="-120"/>
              <a:ea typeface="微軟正黑體" panose="020B0604030504040204" pitchFamily="34" charset="-120"/>
            </a:endParaRPr>
          </a:p>
          <a:p>
            <a:pPr marL="1200150" lvl="3" indent="-342900">
              <a:spcBef>
                <a:spcPts val="600"/>
              </a:spcBef>
              <a:buFont typeface="Wingdings" panose="05000000000000000000" pitchFamily="2" charset="2"/>
              <a:buChar char="ü"/>
            </a:pPr>
            <a:r>
              <a:rPr kumimoji="0" lang="zh-TW" altLang="en-US" sz="1800" b="1" dirty="0" smtClean="0">
                <a:latin typeface="微軟正黑體" pitchFamily="34" charset="-120"/>
                <a:ea typeface="微軟正黑體" pitchFamily="34" charset="-120"/>
              </a:rPr>
              <a:t>課程主題領域：</a:t>
            </a:r>
            <a:r>
              <a:rPr kumimoji="0" lang="zh-TW" altLang="en-US" sz="1800" dirty="0" smtClean="0">
                <a:latin typeface="微軟正黑體" pitchFamily="34" charset="-120"/>
                <a:ea typeface="微軟正黑體" pitchFamily="34" charset="-120"/>
              </a:rPr>
              <a:t>網路攻防，網站與網頁安全，進階持續性滲透攻擊</a:t>
            </a:r>
            <a:r>
              <a:rPr kumimoji="0" lang="en-US" altLang="zh-TW" sz="1800" dirty="0" smtClean="0">
                <a:latin typeface="微軟正黑體" pitchFamily="34" charset="-120"/>
                <a:ea typeface="微軟正黑體" pitchFamily="34" charset="-120"/>
              </a:rPr>
              <a:t>(APT)</a:t>
            </a:r>
            <a:r>
              <a:rPr kumimoji="0" lang="zh-TW" altLang="en-US" sz="1800" dirty="0" smtClean="0">
                <a:latin typeface="微軟正黑體" pitchFamily="34" charset="-120"/>
                <a:ea typeface="微軟正黑體" pitchFamily="34" charset="-120"/>
              </a:rPr>
              <a:t>分析，行動</a:t>
            </a:r>
            <a:r>
              <a:rPr kumimoji="0" lang="en-US" altLang="zh-TW" sz="1800" dirty="0" smtClean="0">
                <a:latin typeface="微軟正黑體" pitchFamily="34" charset="-120"/>
                <a:ea typeface="微軟正黑體" pitchFamily="34" charset="-120"/>
              </a:rPr>
              <a:t>APP</a:t>
            </a:r>
            <a:r>
              <a:rPr kumimoji="0" lang="zh-TW" altLang="en-US" sz="1800" dirty="0" smtClean="0">
                <a:latin typeface="微軟正黑體" pitchFamily="34" charset="-120"/>
                <a:ea typeface="微軟正黑體" pitchFamily="34" charset="-120"/>
              </a:rPr>
              <a:t>安全，資安監控中心</a:t>
            </a:r>
            <a:r>
              <a:rPr kumimoji="0" lang="en-US" altLang="zh-TW" sz="1800" dirty="0" smtClean="0">
                <a:latin typeface="微軟正黑體" pitchFamily="34" charset="-120"/>
                <a:ea typeface="微軟正黑體" pitchFamily="34" charset="-120"/>
              </a:rPr>
              <a:t>(SOC)</a:t>
            </a:r>
            <a:r>
              <a:rPr kumimoji="0" lang="zh-TW" altLang="en-US" sz="1800" dirty="0" smtClean="0">
                <a:latin typeface="微軟正黑體" pitchFamily="34" charset="-120"/>
                <a:ea typeface="微軟正黑體" pitchFamily="34" charset="-120"/>
              </a:rPr>
              <a:t>，物聯網</a:t>
            </a:r>
            <a:r>
              <a:rPr kumimoji="0" lang="en-US" altLang="zh-TW" sz="1800" dirty="0" smtClean="0">
                <a:latin typeface="微軟正黑體" pitchFamily="34" charset="-120"/>
                <a:ea typeface="微軟正黑體" pitchFamily="34" charset="-120"/>
              </a:rPr>
              <a:t>(</a:t>
            </a:r>
            <a:r>
              <a:rPr kumimoji="0" lang="en-US" altLang="zh-TW" sz="1800" dirty="0" err="1" smtClean="0">
                <a:latin typeface="微軟正黑體" pitchFamily="34" charset="-120"/>
                <a:ea typeface="微軟正黑體" pitchFamily="34" charset="-120"/>
              </a:rPr>
              <a:t>IoT</a:t>
            </a:r>
            <a:r>
              <a:rPr kumimoji="0" lang="en-US" altLang="zh-TW" sz="1800" dirty="0" smtClean="0">
                <a:latin typeface="微軟正黑體" pitchFamily="34" charset="-120"/>
                <a:ea typeface="微軟正黑體" pitchFamily="34" charset="-120"/>
              </a:rPr>
              <a:t>)</a:t>
            </a:r>
            <a:r>
              <a:rPr kumimoji="0" lang="zh-TW" altLang="en-US" sz="1800" dirty="0" smtClean="0">
                <a:latin typeface="微軟正黑體" pitchFamily="34" charset="-120"/>
                <a:ea typeface="微軟正黑體" pitchFamily="34" charset="-120"/>
              </a:rPr>
              <a:t>安全，資安實務或實習</a:t>
            </a:r>
            <a:endParaRPr kumimoji="0" lang="en-US" altLang="zh-TW" sz="1800" dirty="0" smtClean="0">
              <a:latin typeface="微軟正黑體" pitchFamily="34" charset="-120"/>
              <a:ea typeface="微軟正黑體" pitchFamily="34" charset="-120"/>
            </a:endParaRPr>
          </a:p>
          <a:p>
            <a:pPr marL="1200150" lvl="3" indent="-342900">
              <a:spcBef>
                <a:spcPts val="600"/>
              </a:spcBef>
              <a:buFont typeface="Wingdings" panose="05000000000000000000" pitchFamily="2" charset="2"/>
              <a:buChar char="ü"/>
            </a:pPr>
            <a:r>
              <a:rPr lang="zh-TW" altLang="en-US" sz="1800" dirty="0" smtClean="0">
                <a:latin typeface="微軟正黑體" pitchFamily="34" charset="-120"/>
                <a:ea typeface="微軟正黑體" pitchFamily="34" charset="-120"/>
              </a:rPr>
              <a:t>引進</a:t>
            </a:r>
            <a:r>
              <a:rPr lang="zh-TW" altLang="zh-TW" sz="1800" dirty="0" smtClean="0">
                <a:solidFill>
                  <a:srgbClr val="FF0000"/>
                </a:solidFill>
                <a:latin typeface="微軟正黑體" pitchFamily="34" charset="-120"/>
                <a:ea typeface="微軟正黑體" pitchFamily="34" charset="-120"/>
              </a:rPr>
              <a:t>先端資安技術及最新實務議題</a:t>
            </a:r>
            <a:r>
              <a:rPr lang="zh-TW" altLang="zh-TW" sz="1800" dirty="0" smtClean="0">
                <a:latin typeface="微軟正黑體" pitchFamily="34" charset="-120"/>
                <a:ea typeface="微軟正黑體" pitchFamily="34" charset="-120"/>
              </a:rPr>
              <a:t>，鼓勵自產業界或社群邀請實務經驗豐富之業師協助授課及編纂實務教材，</a:t>
            </a:r>
            <a:r>
              <a:rPr lang="zh-TW" altLang="en-US" sz="1800" dirty="0" smtClean="0">
                <a:latin typeface="微軟正黑體" pitchFamily="34" charset="-120"/>
                <a:ea typeface="微軟正黑體" pitchFamily="34" charset="-120"/>
              </a:rPr>
              <a:t>並</a:t>
            </a:r>
            <a:r>
              <a:rPr lang="zh-TW" altLang="zh-TW" sz="1800" dirty="0" smtClean="0">
                <a:latin typeface="微軟正黑體" pitchFamily="34" charset="-120"/>
                <a:ea typeface="微軟正黑體" pitchFamily="34" charset="-120"/>
              </a:rPr>
              <a:t>搭配業界參訪、實作或實習等內容</a:t>
            </a:r>
            <a:endParaRPr kumimoji="0" lang="en-US" altLang="zh-TW" sz="1800" dirty="0" smtClean="0">
              <a:latin typeface="微軟正黑體" pitchFamily="34" charset="-120"/>
              <a:ea typeface="微軟正黑體" pitchFamily="34" charset="-120"/>
            </a:endParaRPr>
          </a:p>
          <a:p>
            <a:pPr marL="1200150" lvl="3" indent="-342900">
              <a:spcBef>
                <a:spcPts val="600"/>
              </a:spcBef>
              <a:buFont typeface="Wingdings" panose="05000000000000000000" pitchFamily="2" charset="2"/>
              <a:buChar char="ü"/>
            </a:pPr>
            <a:r>
              <a:rPr kumimoji="0" lang="en-US" altLang="zh-TW" sz="1800" dirty="0" smtClean="0">
                <a:latin typeface="微軟正黑體" pitchFamily="34" charset="-120"/>
                <a:ea typeface="微軟正黑體" pitchFamily="34" charset="-120"/>
              </a:rPr>
              <a:t>104</a:t>
            </a:r>
            <a:r>
              <a:rPr kumimoji="0" lang="zh-TW" altLang="en-US" sz="1800" dirty="0" smtClean="0">
                <a:latin typeface="微軟正黑體" pitchFamily="34" charset="-120"/>
                <a:ea typeface="微軟正黑體" pitchFamily="34" charset="-120"/>
              </a:rPr>
              <a:t>年度核定補助</a:t>
            </a:r>
            <a:r>
              <a:rPr kumimoji="0" lang="en-US" altLang="zh-TW" sz="1800" dirty="0" smtClean="0">
                <a:solidFill>
                  <a:srgbClr val="FF0000"/>
                </a:solidFill>
                <a:latin typeface="微軟正黑體" pitchFamily="34" charset="-120"/>
                <a:ea typeface="微軟正黑體" pitchFamily="34" charset="-120"/>
              </a:rPr>
              <a:t>18</a:t>
            </a:r>
            <a:r>
              <a:rPr kumimoji="0" lang="zh-TW" altLang="en-US" sz="1800" dirty="0" smtClean="0">
                <a:solidFill>
                  <a:srgbClr val="FF0000"/>
                </a:solidFill>
                <a:latin typeface="微軟正黑體" pitchFamily="34" charset="-120"/>
                <a:ea typeface="微軟正黑體" pitchFamily="34" charset="-120"/>
              </a:rPr>
              <a:t>校</a:t>
            </a:r>
            <a:r>
              <a:rPr kumimoji="0" lang="en-US" altLang="zh-TW" sz="1800" dirty="0" smtClean="0">
                <a:solidFill>
                  <a:srgbClr val="FF0000"/>
                </a:solidFill>
                <a:latin typeface="微軟正黑體" pitchFamily="34" charset="-120"/>
                <a:ea typeface="微軟正黑體" pitchFamily="34" charset="-120"/>
              </a:rPr>
              <a:t>20</a:t>
            </a:r>
            <a:r>
              <a:rPr kumimoji="0" lang="zh-TW" altLang="en-US" sz="1800" dirty="0" smtClean="0">
                <a:solidFill>
                  <a:srgbClr val="FF0000"/>
                </a:solidFill>
                <a:latin typeface="微軟正黑體" pitchFamily="34" charset="-120"/>
                <a:ea typeface="微軟正黑體" pitchFamily="34" charset="-120"/>
              </a:rPr>
              <a:t>案</a:t>
            </a:r>
            <a:r>
              <a:rPr kumimoji="0" lang="zh-TW" altLang="en-US" sz="1800" b="1" dirty="0" smtClean="0">
                <a:latin typeface="微軟正黑體" panose="020B0604030504040204" pitchFamily="34" charset="-120"/>
                <a:ea typeface="微軟正黑體" panose="020B0604030504040204" pitchFamily="34" charset="-120"/>
              </a:rPr>
              <a:t> </a:t>
            </a:r>
            <a:r>
              <a:rPr kumimoji="0" lang="en-US" altLang="zh-TW" sz="1800" b="1" dirty="0" smtClean="0">
                <a:latin typeface="微軟正黑體" panose="020B0604030504040204" pitchFamily="34" charset="-120"/>
                <a:ea typeface="微軟正黑體" panose="020B0604030504040204" pitchFamily="34" charset="-120"/>
              </a:rPr>
              <a:t>(</a:t>
            </a:r>
            <a:r>
              <a:rPr kumimoji="0" lang="zh-TW" altLang="en-US" sz="1800" b="1" dirty="0">
                <a:latin typeface="微軟正黑體" panose="020B0604030504040204" pitchFamily="34" charset="-120"/>
                <a:ea typeface="微軟正黑體" panose="020B0604030504040204" pitchFamily="34" charset="-120"/>
              </a:rPr>
              <a:t>統計至</a:t>
            </a:r>
            <a:r>
              <a:rPr kumimoji="0" lang="en-US" altLang="zh-TW" sz="1800" b="1" dirty="0">
                <a:latin typeface="微軟正黑體" panose="020B0604030504040204" pitchFamily="34" charset="-120"/>
                <a:ea typeface="微軟正黑體" panose="020B0604030504040204" pitchFamily="34" charset="-120"/>
              </a:rPr>
              <a:t>104</a:t>
            </a:r>
            <a:r>
              <a:rPr kumimoji="0" lang="zh-TW" altLang="en-US" sz="1800" b="1" dirty="0">
                <a:latin typeface="微軟正黑體" panose="020B0604030504040204" pitchFamily="34" charset="-120"/>
                <a:ea typeface="微軟正黑體" panose="020B0604030504040204" pitchFamily="34" charset="-120"/>
              </a:rPr>
              <a:t>年</a:t>
            </a:r>
            <a:r>
              <a:rPr kumimoji="0" lang="en-US" altLang="zh-TW" sz="1800" b="1" dirty="0">
                <a:latin typeface="微軟正黑體" panose="020B0604030504040204" pitchFamily="34" charset="-120"/>
                <a:ea typeface="微軟正黑體" panose="020B0604030504040204" pitchFamily="34" charset="-120"/>
              </a:rPr>
              <a:t>11</a:t>
            </a:r>
            <a:r>
              <a:rPr kumimoji="0" lang="zh-TW" altLang="en-US" sz="1800" b="1" dirty="0">
                <a:latin typeface="微軟正黑體" panose="020B0604030504040204" pitchFamily="34" charset="-120"/>
                <a:ea typeface="微軟正黑體" panose="020B0604030504040204" pitchFamily="34" charset="-120"/>
              </a:rPr>
              <a:t>月</a:t>
            </a:r>
            <a:r>
              <a:rPr kumimoji="0" lang="en-US" altLang="zh-TW" sz="1800" b="1" dirty="0">
                <a:latin typeface="微軟正黑體" panose="020B0604030504040204" pitchFamily="34" charset="-120"/>
                <a:ea typeface="微軟正黑體" panose="020B0604030504040204" pitchFamily="34" charset="-120"/>
              </a:rPr>
              <a:t>30</a:t>
            </a:r>
            <a:r>
              <a:rPr kumimoji="0" lang="zh-TW" altLang="en-US" sz="1800" b="1" dirty="0">
                <a:latin typeface="微軟正黑體" panose="020B0604030504040204" pitchFamily="34" charset="-120"/>
                <a:ea typeface="微軟正黑體" panose="020B0604030504040204" pitchFamily="34" charset="-120"/>
              </a:rPr>
              <a:t>日止</a:t>
            </a:r>
            <a:r>
              <a:rPr kumimoji="0" lang="en-US" altLang="zh-TW" sz="1800" b="1" dirty="0" smtClean="0">
                <a:latin typeface="微軟正黑體" panose="020B0604030504040204" pitchFamily="34" charset="-120"/>
                <a:ea typeface="微軟正黑體" panose="020B0604030504040204" pitchFamily="34" charset="-120"/>
              </a:rPr>
              <a:t>)</a:t>
            </a:r>
            <a:endParaRPr kumimoji="0" lang="en-US" altLang="zh-TW" sz="1800" dirty="0" smtClean="0">
              <a:latin typeface="微軟正黑體" pitchFamily="34" charset="-120"/>
              <a:ea typeface="微軟正黑體" pitchFamily="34" charset="-120"/>
            </a:endParaRPr>
          </a:p>
          <a:p>
            <a:pPr marL="1657350" lvl="4" indent="-342900">
              <a:spcBef>
                <a:spcPts val="600"/>
              </a:spcBef>
              <a:buFont typeface="Arial" panose="020B0604020202020204" pitchFamily="34" charset="0"/>
              <a:buChar char="•"/>
            </a:pPr>
            <a:r>
              <a:rPr kumimoji="0" lang="zh-TW" altLang="en-US" sz="1600" b="1" dirty="0">
                <a:solidFill>
                  <a:schemeClr val="accent6">
                    <a:lumMod val="50000"/>
                  </a:schemeClr>
                </a:solidFill>
                <a:latin typeface="微軟正黑體" pitchFamily="34" charset="-120"/>
                <a:ea typeface="微軟正黑體" panose="020B0604030504040204" pitchFamily="34" charset="-120"/>
              </a:rPr>
              <a:t>修課人數：</a:t>
            </a:r>
            <a:r>
              <a:rPr kumimoji="0" lang="en-US" altLang="zh-TW" sz="1600" dirty="0">
                <a:latin typeface="微軟正黑體" pitchFamily="34" charset="-120"/>
                <a:ea typeface="微軟正黑體" panose="020B0604030504040204" pitchFamily="34" charset="-120"/>
              </a:rPr>
              <a:t>577</a:t>
            </a:r>
            <a:r>
              <a:rPr kumimoji="0" lang="zh-TW" altLang="en-US" sz="1600" dirty="0">
                <a:latin typeface="微軟正黑體" pitchFamily="34" charset="-120"/>
                <a:ea typeface="微軟正黑體" panose="020B0604030504040204" pitchFamily="34" charset="-120"/>
              </a:rPr>
              <a:t>位大學生，</a:t>
            </a:r>
            <a:r>
              <a:rPr kumimoji="0" lang="en-US" altLang="zh-TW" sz="1600" dirty="0">
                <a:latin typeface="微軟正黑體" pitchFamily="34" charset="-120"/>
                <a:ea typeface="微軟正黑體" panose="020B0604030504040204" pitchFamily="34" charset="-120"/>
              </a:rPr>
              <a:t>111</a:t>
            </a:r>
            <a:r>
              <a:rPr kumimoji="0" lang="zh-TW" altLang="en-US" sz="1600" dirty="0">
                <a:latin typeface="微軟正黑體" pitchFamily="34" charset="-120"/>
                <a:ea typeface="微軟正黑體" panose="020B0604030504040204" pitchFamily="34" charset="-120"/>
              </a:rPr>
              <a:t>位碩士生，</a:t>
            </a:r>
            <a:r>
              <a:rPr kumimoji="0" lang="en-US" altLang="zh-TW" sz="1600" dirty="0">
                <a:latin typeface="微軟正黑體" pitchFamily="34" charset="-120"/>
                <a:ea typeface="微軟正黑體" panose="020B0604030504040204" pitchFamily="34" charset="-120"/>
              </a:rPr>
              <a:t>2</a:t>
            </a:r>
            <a:r>
              <a:rPr kumimoji="0" lang="zh-TW" altLang="en-US" sz="1600" dirty="0">
                <a:latin typeface="微軟正黑體" pitchFamily="34" charset="-120"/>
                <a:ea typeface="微軟正黑體" panose="020B0604030504040204" pitchFamily="34" charset="-120"/>
              </a:rPr>
              <a:t>位博士生</a:t>
            </a:r>
            <a:endParaRPr kumimoji="0" lang="en-US" altLang="zh-TW" sz="1600" dirty="0">
              <a:latin typeface="微軟正黑體" pitchFamily="34" charset="-120"/>
              <a:ea typeface="微軟正黑體" panose="020B0604030504040204" pitchFamily="34" charset="-120"/>
            </a:endParaRPr>
          </a:p>
          <a:p>
            <a:pPr marL="1657350" lvl="4" indent="-342900">
              <a:spcBef>
                <a:spcPts val="600"/>
              </a:spcBef>
              <a:buFont typeface="Arial" panose="020B0604020202020204" pitchFamily="34" charset="0"/>
              <a:buChar char="•"/>
            </a:pPr>
            <a:r>
              <a:rPr kumimoji="0" lang="zh-TW" altLang="en-US" sz="1600" b="1" dirty="0">
                <a:solidFill>
                  <a:schemeClr val="accent6">
                    <a:lumMod val="50000"/>
                  </a:schemeClr>
                </a:solidFill>
                <a:latin typeface="微軟正黑體" pitchFamily="34" charset="-120"/>
                <a:ea typeface="微軟正黑體" panose="020B0604030504040204" pitchFamily="34" charset="-120"/>
              </a:rPr>
              <a:t>教材編撰數：</a:t>
            </a:r>
            <a:r>
              <a:rPr kumimoji="0" lang="zh-TW" altLang="en-US" sz="1600" dirty="0">
                <a:latin typeface="微軟正黑體" pitchFamily="34" charset="-120"/>
                <a:ea typeface="微軟正黑體" panose="020B0604030504040204" pitchFamily="34" charset="-120"/>
              </a:rPr>
              <a:t>新編主題</a:t>
            </a:r>
            <a:r>
              <a:rPr kumimoji="0" lang="en-US" altLang="zh-TW" sz="1600" dirty="0">
                <a:latin typeface="微軟正黑體" pitchFamily="34" charset="-120"/>
                <a:ea typeface="微軟正黑體" panose="020B0604030504040204" pitchFamily="34" charset="-120"/>
              </a:rPr>
              <a:t>46</a:t>
            </a:r>
            <a:r>
              <a:rPr kumimoji="0" lang="zh-TW" altLang="en-US" sz="1600" dirty="0">
                <a:latin typeface="微軟正黑體" pitchFamily="34" charset="-120"/>
                <a:ea typeface="微軟正黑體" panose="020B0604030504040204" pitchFamily="34" charset="-120"/>
              </a:rPr>
              <a:t>個，翻譯主題</a:t>
            </a:r>
            <a:r>
              <a:rPr kumimoji="0" lang="en-US" altLang="zh-TW" sz="1600" dirty="0">
                <a:latin typeface="微軟正黑體" pitchFamily="34" charset="-120"/>
                <a:ea typeface="微軟正黑體" panose="020B0604030504040204" pitchFamily="34" charset="-120"/>
              </a:rPr>
              <a:t>10</a:t>
            </a:r>
            <a:r>
              <a:rPr kumimoji="0" lang="zh-TW" altLang="en-US" sz="1600" dirty="0">
                <a:latin typeface="微軟正黑體" pitchFamily="34" charset="-120"/>
                <a:ea typeface="微軟正黑體" panose="020B0604030504040204" pitchFamily="34" charset="-120"/>
              </a:rPr>
              <a:t>個，整合主題</a:t>
            </a:r>
            <a:r>
              <a:rPr kumimoji="0" lang="en-US" altLang="zh-TW" sz="1600" dirty="0">
                <a:latin typeface="微軟正黑體" pitchFamily="34" charset="-120"/>
                <a:ea typeface="微軟正黑體" panose="020B0604030504040204" pitchFamily="34" charset="-120"/>
              </a:rPr>
              <a:t>5</a:t>
            </a:r>
            <a:r>
              <a:rPr kumimoji="0" lang="zh-TW" altLang="en-US" sz="1600" dirty="0">
                <a:latin typeface="微軟正黑體" pitchFamily="34" charset="-120"/>
                <a:ea typeface="微軟正黑體" panose="020B0604030504040204" pitchFamily="34" charset="-120"/>
              </a:rPr>
              <a:t>個</a:t>
            </a:r>
            <a:endParaRPr kumimoji="0" lang="en-US" altLang="zh-TW" sz="1600" dirty="0">
              <a:latin typeface="微軟正黑體" pitchFamily="34" charset="-120"/>
              <a:ea typeface="微軟正黑體" panose="020B0604030504040204" pitchFamily="34" charset="-120"/>
            </a:endParaRPr>
          </a:p>
          <a:p>
            <a:pPr marL="1657350" lvl="4" indent="-342900">
              <a:spcBef>
                <a:spcPts val="600"/>
              </a:spcBef>
              <a:buFont typeface="Arial" panose="020B0604020202020204" pitchFamily="34" charset="0"/>
              <a:buChar char="•"/>
            </a:pPr>
            <a:r>
              <a:rPr kumimoji="0" lang="zh-TW" altLang="en-US" sz="1600" b="1" dirty="0">
                <a:solidFill>
                  <a:schemeClr val="accent6">
                    <a:lumMod val="50000"/>
                  </a:schemeClr>
                </a:solidFill>
                <a:latin typeface="微軟正黑體" pitchFamily="34" charset="-120"/>
                <a:ea typeface="微軟正黑體" panose="020B0604030504040204" pitchFamily="34" charset="-120"/>
              </a:rPr>
              <a:t>業師參與程度：</a:t>
            </a:r>
            <a:r>
              <a:rPr kumimoji="0" lang="zh-TW" altLang="en-US" sz="1600" dirty="0">
                <a:latin typeface="微軟正黑體" pitchFamily="34" charset="-120"/>
                <a:ea typeface="微軟正黑體" panose="020B0604030504040204" pitchFamily="34" charset="-120"/>
              </a:rPr>
              <a:t>計有</a:t>
            </a:r>
            <a:r>
              <a:rPr kumimoji="0" lang="en-US" altLang="zh-TW" sz="1600" dirty="0">
                <a:latin typeface="微軟正黑體" pitchFamily="34" charset="-120"/>
                <a:ea typeface="微軟正黑體" panose="020B0604030504040204" pitchFamily="34" charset="-120"/>
              </a:rPr>
              <a:t>28</a:t>
            </a:r>
            <a:r>
              <a:rPr kumimoji="0" lang="zh-TW" altLang="en-US" sz="1600" dirty="0">
                <a:latin typeface="微軟正黑體" pitchFamily="34" charset="-120"/>
                <a:ea typeface="微軟正黑體" panose="020B0604030504040204" pitchFamily="34" charset="-120"/>
              </a:rPr>
              <a:t>家</a:t>
            </a:r>
            <a:r>
              <a:rPr kumimoji="0" lang="en-US" altLang="zh-TW" sz="1600" dirty="0">
                <a:latin typeface="微軟正黑體" pitchFamily="34" charset="-120"/>
                <a:ea typeface="微軟正黑體" panose="020B0604030504040204" pitchFamily="34" charset="-120"/>
              </a:rPr>
              <a:t>(</a:t>
            </a:r>
            <a:r>
              <a:rPr kumimoji="0" lang="zh-TW" altLang="en-US" sz="1600" dirty="0">
                <a:latin typeface="微軟正黑體" pitchFamily="34" charset="-120"/>
                <a:ea typeface="微軟正黑體" panose="020B0604030504040204" pitchFamily="34" charset="-120"/>
              </a:rPr>
              <a:t>次</a:t>
            </a:r>
            <a:r>
              <a:rPr kumimoji="0" lang="en-US" altLang="zh-TW" sz="1600" dirty="0">
                <a:latin typeface="微軟正黑體" pitchFamily="34" charset="-120"/>
                <a:ea typeface="微軟正黑體" panose="020B0604030504040204" pitchFamily="34" charset="-120"/>
              </a:rPr>
              <a:t>)</a:t>
            </a:r>
            <a:r>
              <a:rPr kumimoji="0" lang="zh-TW" altLang="en-US" sz="1600" dirty="0">
                <a:latin typeface="微軟正黑體" pitchFamily="34" charset="-120"/>
                <a:ea typeface="微軟正黑體" panose="020B0604030504040204" pitchFamily="34" charset="-120"/>
              </a:rPr>
              <a:t>企業、</a:t>
            </a:r>
            <a:r>
              <a:rPr kumimoji="0" lang="en-US" altLang="zh-TW" sz="1600" dirty="0">
                <a:latin typeface="微軟正黑體" pitchFamily="34" charset="-120"/>
                <a:ea typeface="微軟正黑體" panose="020B0604030504040204" pitchFamily="34" charset="-120"/>
              </a:rPr>
              <a:t>40</a:t>
            </a:r>
            <a:r>
              <a:rPr kumimoji="0" lang="zh-TW" altLang="en-US" sz="1600" dirty="0">
                <a:latin typeface="微軟正黑體" pitchFamily="34" charset="-120"/>
                <a:ea typeface="微軟正黑體" panose="020B0604030504040204" pitchFamily="34" charset="-120"/>
              </a:rPr>
              <a:t>人</a:t>
            </a:r>
            <a:r>
              <a:rPr kumimoji="0" lang="en-US" altLang="zh-TW" sz="1600" dirty="0">
                <a:latin typeface="微軟正黑體" pitchFamily="34" charset="-120"/>
                <a:ea typeface="微軟正黑體" panose="020B0604030504040204" pitchFamily="34" charset="-120"/>
              </a:rPr>
              <a:t>(</a:t>
            </a:r>
            <a:r>
              <a:rPr kumimoji="0" lang="zh-TW" altLang="en-US" sz="1600" dirty="0">
                <a:latin typeface="微軟正黑體" pitchFamily="34" charset="-120"/>
                <a:ea typeface="微軟正黑體" panose="020B0604030504040204" pitchFamily="34" charset="-120"/>
              </a:rPr>
              <a:t>次</a:t>
            </a:r>
            <a:r>
              <a:rPr kumimoji="0" lang="en-US" altLang="zh-TW" sz="1600" dirty="0">
                <a:latin typeface="微軟正黑體" pitchFamily="34" charset="-120"/>
                <a:ea typeface="微軟正黑體" panose="020B0604030504040204" pitchFamily="34" charset="-120"/>
              </a:rPr>
              <a:t>)</a:t>
            </a:r>
            <a:r>
              <a:rPr kumimoji="0" lang="zh-TW" altLang="en-US" sz="1600" dirty="0">
                <a:latin typeface="微軟正黑體" pitchFamily="34" charset="-120"/>
                <a:ea typeface="微軟正黑體" panose="020B0604030504040204" pitchFamily="34" charset="-120"/>
              </a:rPr>
              <a:t>業師參與授課，授課時數累計</a:t>
            </a:r>
            <a:r>
              <a:rPr kumimoji="0" lang="en-US" altLang="zh-TW" sz="1600" dirty="0">
                <a:latin typeface="微軟正黑體" pitchFamily="34" charset="-120"/>
                <a:ea typeface="微軟正黑體" panose="020B0604030504040204" pitchFamily="34" charset="-120"/>
              </a:rPr>
              <a:t>227</a:t>
            </a:r>
            <a:r>
              <a:rPr kumimoji="0" lang="zh-TW" altLang="en-US" sz="1600" dirty="0">
                <a:latin typeface="微軟正黑體" pitchFamily="34" charset="-120"/>
                <a:ea typeface="微軟正黑體" panose="020B0604030504040204" pitchFamily="34" charset="-120"/>
              </a:rPr>
              <a:t>小時</a:t>
            </a:r>
            <a:endParaRPr kumimoji="0" lang="en-US" altLang="zh-TW" sz="1600" dirty="0">
              <a:latin typeface="微軟正黑體" pitchFamily="34" charset="-120"/>
              <a:ea typeface="微軟正黑體" panose="020B0604030504040204" pitchFamily="34" charset="-120"/>
            </a:endParaRPr>
          </a:p>
          <a:p>
            <a:pPr marL="1657350" lvl="4" indent="-342900">
              <a:spcBef>
                <a:spcPts val="600"/>
              </a:spcBef>
              <a:buFont typeface="Arial" panose="020B0604020202020204" pitchFamily="34" charset="0"/>
              <a:buChar char="•"/>
            </a:pPr>
            <a:r>
              <a:rPr kumimoji="0" lang="zh-TW" altLang="en-US" sz="1600" b="1" dirty="0">
                <a:solidFill>
                  <a:schemeClr val="accent6">
                    <a:lumMod val="50000"/>
                  </a:schemeClr>
                </a:solidFill>
                <a:latin typeface="微軟正黑體" pitchFamily="34" charset="-120"/>
                <a:ea typeface="微軟正黑體" panose="020B0604030504040204" pitchFamily="34" charset="-120"/>
              </a:rPr>
              <a:t>教師參與程度：</a:t>
            </a:r>
            <a:r>
              <a:rPr kumimoji="0" lang="zh-TW" altLang="en-US" sz="1600" dirty="0">
                <a:latin typeface="微軟正黑體" pitchFamily="34" charset="-120"/>
                <a:ea typeface="微軟正黑體" panose="020B0604030504040204" pitchFamily="34" charset="-120"/>
              </a:rPr>
              <a:t>計有</a:t>
            </a:r>
            <a:r>
              <a:rPr kumimoji="0" lang="en-US" altLang="zh-TW" sz="1600" dirty="0">
                <a:latin typeface="微軟正黑體" pitchFamily="34" charset="-120"/>
                <a:ea typeface="微軟正黑體" panose="020B0604030504040204" pitchFamily="34" charset="-120"/>
              </a:rPr>
              <a:t>27</a:t>
            </a:r>
            <a:r>
              <a:rPr kumimoji="0" lang="zh-TW" altLang="en-US" sz="1600" dirty="0">
                <a:latin typeface="微軟正黑體" pitchFamily="34" charset="-120"/>
                <a:ea typeface="微軟正黑體" panose="020B0604030504040204" pitchFamily="34" charset="-120"/>
              </a:rPr>
              <a:t>位教師投入教學，授課時數累計</a:t>
            </a:r>
            <a:r>
              <a:rPr kumimoji="0" lang="en-US" altLang="zh-TW" sz="1600" dirty="0">
                <a:latin typeface="微軟正黑體" pitchFamily="34" charset="-120"/>
                <a:ea typeface="微軟正黑體" panose="020B0604030504040204" pitchFamily="34" charset="-120"/>
              </a:rPr>
              <a:t>400</a:t>
            </a:r>
            <a:r>
              <a:rPr kumimoji="0" lang="zh-TW" altLang="en-US" sz="1600" dirty="0">
                <a:latin typeface="微軟正黑體" pitchFamily="34" charset="-120"/>
                <a:ea typeface="微軟正黑體" panose="020B0604030504040204" pitchFamily="34" charset="-120"/>
              </a:rPr>
              <a:t>小時</a:t>
            </a:r>
            <a:endParaRPr kumimoji="0" lang="en-US" altLang="zh-TW" sz="1600" dirty="0">
              <a:latin typeface="微軟正黑體" pitchFamily="34" charset="-120"/>
              <a:ea typeface="微軟正黑體" panose="020B0604030504040204" pitchFamily="34" charset="-120"/>
            </a:endParaRPr>
          </a:p>
          <a:p>
            <a:pPr marL="1657350" lvl="4" indent="-342900">
              <a:spcBef>
                <a:spcPts val="600"/>
              </a:spcBef>
              <a:buFont typeface="Arial" panose="020B0604020202020204" pitchFamily="34" charset="0"/>
              <a:buChar char="•"/>
            </a:pPr>
            <a:r>
              <a:rPr kumimoji="0" lang="zh-TW" altLang="en-US" sz="1600" b="1" dirty="0">
                <a:solidFill>
                  <a:schemeClr val="accent6">
                    <a:lumMod val="50000"/>
                  </a:schemeClr>
                </a:solidFill>
                <a:latin typeface="微軟正黑體" pitchFamily="34" charset="-120"/>
                <a:ea typeface="微軟正黑體" panose="020B0604030504040204" pitchFamily="34" charset="-120"/>
              </a:rPr>
              <a:t>學生參與相關資安競賽：</a:t>
            </a:r>
            <a:r>
              <a:rPr kumimoji="0" lang="en-US" altLang="zh-TW" sz="1600" dirty="0">
                <a:latin typeface="微軟正黑體" pitchFamily="34" charset="-120"/>
                <a:ea typeface="微軟正黑體" panose="020B0604030504040204" pitchFamily="34" charset="-120"/>
              </a:rPr>
              <a:t>58</a:t>
            </a:r>
            <a:r>
              <a:rPr kumimoji="0" lang="zh-TW" altLang="en-US" sz="1600" dirty="0">
                <a:latin typeface="微軟正黑體" pitchFamily="34" charset="-120"/>
                <a:ea typeface="微軟正黑體" panose="020B0604030504040204" pitchFamily="34" charset="-120"/>
              </a:rPr>
              <a:t>人次</a:t>
            </a:r>
            <a:endParaRPr kumimoji="0" lang="en-US" altLang="zh-TW" sz="1600" dirty="0">
              <a:latin typeface="微軟正黑體" pitchFamily="34" charset="-120"/>
              <a:ea typeface="微軟正黑體" panose="020B0604030504040204" pitchFamily="34" charset="-120"/>
            </a:endParaRPr>
          </a:p>
          <a:p>
            <a:pPr marL="1657350" lvl="4" indent="-342900">
              <a:spcBef>
                <a:spcPts val="600"/>
              </a:spcBef>
              <a:buFont typeface="Arial" panose="020B0604020202020204" pitchFamily="34" charset="0"/>
              <a:buChar char="•"/>
            </a:pPr>
            <a:r>
              <a:rPr kumimoji="0" lang="zh-TW" altLang="en-US" sz="1600" b="1" dirty="0">
                <a:solidFill>
                  <a:schemeClr val="accent6">
                    <a:lumMod val="50000"/>
                  </a:schemeClr>
                </a:solidFill>
                <a:latin typeface="微軟正黑體" pitchFamily="34" charset="-120"/>
                <a:ea typeface="微軟正黑體" panose="020B0604030504040204" pitchFamily="34" charset="-120"/>
              </a:rPr>
              <a:t>外部資源運用：</a:t>
            </a:r>
            <a:r>
              <a:rPr kumimoji="0" lang="zh-TW" altLang="en-US" sz="1600" dirty="0">
                <a:latin typeface="微軟正黑體" pitchFamily="34" charset="-120"/>
                <a:ea typeface="微軟正黑體" panose="020B0604030504040204" pitchFamily="34" charset="-120"/>
              </a:rPr>
              <a:t>企業參訪</a:t>
            </a:r>
            <a:r>
              <a:rPr kumimoji="0" lang="en-US" altLang="zh-TW" sz="1600" dirty="0">
                <a:latin typeface="微軟正黑體" pitchFamily="34" charset="-120"/>
                <a:ea typeface="微軟正黑體" panose="020B0604030504040204" pitchFamily="34" charset="-120"/>
              </a:rPr>
              <a:t>9</a:t>
            </a:r>
            <a:r>
              <a:rPr kumimoji="0" lang="zh-TW" altLang="en-US" sz="1600" dirty="0">
                <a:latin typeface="微軟正黑體" pitchFamily="34" charset="-120"/>
                <a:ea typeface="微軟正黑體" panose="020B0604030504040204" pitchFamily="34" charset="-120"/>
              </a:rPr>
              <a:t>次，提供實習企業計</a:t>
            </a:r>
            <a:r>
              <a:rPr kumimoji="0" lang="en-US" altLang="zh-TW" sz="1600" dirty="0">
                <a:latin typeface="微軟正黑體" pitchFamily="34" charset="-120"/>
                <a:ea typeface="微軟正黑體" panose="020B0604030504040204" pitchFamily="34" charset="-120"/>
              </a:rPr>
              <a:t>13</a:t>
            </a:r>
            <a:r>
              <a:rPr kumimoji="0" lang="zh-TW" altLang="en-US" sz="1600" dirty="0">
                <a:latin typeface="微軟正黑體" pitchFamily="34" charset="-120"/>
                <a:ea typeface="微軟正黑體" panose="020B0604030504040204" pitchFamily="34" charset="-120"/>
              </a:rPr>
              <a:t>家</a:t>
            </a:r>
            <a:r>
              <a:rPr kumimoji="0" lang="en-US" altLang="zh-TW" sz="1600" dirty="0">
                <a:latin typeface="微軟正黑體" pitchFamily="34" charset="-120"/>
                <a:ea typeface="微軟正黑體" panose="020B0604030504040204" pitchFamily="34" charset="-120"/>
              </a:rPr>
              <a:t>(</a:t>
            </a:r>
            <a:r>
              <a:rPr kumimoji="0" lang="zh-TW" altLang="en-US" sz="1600" dirty="0">
                <a:latin typeface="微軟正黑體" pitchFamily="34" charset="-120"/>
                <a:ea typeface="微軟正黑體" panose="020B0604030504040204" pitchFamily="34" charset="-120"/>
              </a:rPr>
              <a:t>次</a:t>
            </a:r>
            <a:r>
              <a:rPr kumimoji="0" lang="en-US" altLang="zh-TW" sz="1600" dirty="0" smtClean="0">
                <a:latin typeface="微軟正黑體" pitchFamily="34" charset="-120"/>
                <a:ea typeface="微軟正黑體" panose="020B0604030504040204" pitchFamily="34" charset="-120"/>
              </a:rPr>
              <a:t>)</a:t>
            </a:r>
          </a:p>
          <a:p>
            <a:pPr marL="742950" lvl="2" indent="-342900" eaLnBrk="0" hangingPunct="0">
              <a:spcBef>
                <a:spcPct val="20000"/>
              </a:spcBef>
              <a:buFont typeface="Wingdings" panose="05000000000000000000" pitchFamily="2" charset="2"/>
              <a:buChar char="Ø"/>
              <a:defRPr/>
            </a:pPr>
            <a:r>
              <a:rPr lang="zh-TW" altLang="en-US" sz="2600" b="1" dirty="0">
                <a:solidFill>
                  <a:srgbClr val="005ADE"/>
                </a:solidFill>
                <a:latin typeface="+mj-lt"/>
                <a:ea typeface="微軟正黑體" panose="020B0604030504040204" pitchFamily="34" charset="-120"/>
              </a:rPr>
              <a:t>未來規劃</a:t>
            </a:r>
            <a:endParaRPr lang="en-US" altLang="zh-TW" sz="2600" b="1" dirty="0">
              <a:solidFill>
                <a:srgbClr val="005ADE"/>
              </a:solidFill>
              <a:latin typeface="+mj-lt"/>
              <a:ea typeface="微軟正黑體" panose="020B0604030504040204" pitchFamily="34" charset="-120"/>
            </a:endParaRPr>
          </a:p>
          <a:p>
            <a:pPr marL="1200150" lvl="3" indent="-342900">
              <a:spcBef>
                <a:spcPts val="600"/>
              </a:spcBef>
              <a:buFont typeface="Wingdings" panose="05000000000000000000" pitchFamily="2" charset="2"/>
              <a:buChar char="ü"/>
            </a:pPr>
            <a:r>
              <a:rPr kumimoji="0" lang="zh-TW" altLang="en-US" sz="1800" dirty="0">
                <a:latin typeface="微軟正黑體" pitchFamily="34" charset="-120"/>
                <a:ea typeface="微軟正黑體" pitchFamily="34" charset="-120"/>
              </a:rPr>
              <a:t>新型態資安暑期課程，將於北中南擴大辦理</a:t>
            </a:r>
            <a:r>
              <a:rPr kumimoji="0" lang="zh-TW" altLang="en-US" sz="1800" dirty="0" smtClean="0">
                <a:latin typeface="微軟正黑體" pitchFamily="34" charset="-120"/>
                <a:ea typeface="微軟正黑體" pitchFamily="34" charset="-120"/>
              </a:rPr>
              <a:t>。</a:t>
            </a:r>
            <a:endParaRPr kumimoji="0" lang="en-US" altLang="zh-TW" sz="1800" dirty="0" smtClean="0">
              <a:latin typeface="微軟正黑體" pitchFamily="34" charset="-120"/>
              <a:ea typeface="微軟正黑體" pitchFamily="34" charset="-120"/>
            </a:endParaRPr>
          </a:p>
          <a:p>
            <a:pPr marL="1200150" lvl="3" indent="-342900">
              <a:spcBef>
                <a:spcPts val="600"/>
              </a:spcBef>
              <a:buFont typeface="Wingdings" panose="05000000000000000000" pitchFamily="2" charset="2"/>
              <a:buChar char="ü"/>
            </a:pPr>
            <a:r>
              <a:rPr kumimoji="0" lang="en-US" altLang="zh-TW" sz="1800" dirty="0" smtClean="0">
                <a:latin typeface="微軟正黑體" pitchFamily="34" charset="-120"/>
                <a:ea typeface="微軟正黑體" pitchFamily="34" charset="-120"/>
              </a:rPr>
              <a:t>105</a:t>
            </a:r>
            <a:r>
              <a:rPr kumimoji="0" lang="zh-TW" altLang="en-US" sz="1800" dirty="0">
                <a:latin typeface="微軟正黑體" pitchFamily="34" charset="-120"/>
                <a:ea typeface="微軟正黑體" pitchFamily="34" charset="-120"/>
              </a:rPr>
              <a:t>年度新型態資安實務課程計畫，刻正辦理審查中。</a:t>
            </a:r>
            <a:endParaRPr kumimoji="0" lang="en-US" altLang="zh-TW" sz="1800" dirty="0">
              <a:latin typeface="微軟正黑體" pitchFamily="34" charset="-120"/>
              <a:ea typeface="微軟正黑體" pitchFamily="34" charset="-120"/>
            </a:endParaRPr>
          </a:p>
          <a:p>
            <a:pPr marL="1200150" lvl="3" indent="-342900">
              <a:spcBef>
                <a:spcPts val="600"/>
              </a:spcBef>
              <a:buFont typeface="Wingdings" panose="05000000000000000000" pitchFamily="2" charset="2"/>
              <a:buChar char="ü"/>
            </a:pPr>
            <a:endParaRPr lang="en-US" altLang="zh-TW" sz="1800" b="1" dirty="0">
              <a:solidFill>
                <a:schemeClr val="accent1">
                  <a:lumMod val="75000"/>
                </a:schemeClr>
              </a:solidFill>
            </a:endParaRPr>
          </a:p>
          <a:p>
            <a:pPr marL="1200150" lvl="3" indent="-342900">
              <a:spcBef>
                <a:spcPts val="600"/>
              </a:spcBef>
              <a:buFont typeface="Wingdings" panose="05000000000000000000" pitchFamily="2" charset="2"/>
              <a:buChar char="ü"/>
            </a:pPr>
            <a:endParaRPr kumimoji="0" lang="en-US" altLang="zh-TW" sz="1800" dirty="0">
              <a:solidFill>
                <a:srgbClr val="FF0000"/>
              </a:solidFill>
              <a:latin typeface="微軟正黑體" pitchFamily="34" charset="-120"/>
              <a:ea typeface="微軟正黑體" pitchFamily="34" charset="-120"/>
            </a:endParaRPr>
          </a:p>
          <a:p>
            <a:pPr marL="857250" lvl="3"/>
            <a:endParaRPr kumimoji="0" lang="en-US" altLang="zh-TW" sz="1600" dirty="0" smtClean="0">
              <a:latin typeface="微軟正黑體" pitchFamily="34" charset="-120"/>
              <a:ea typeface="微軟正黑體" pitchFamily="34" charset="-120"/>
            </a:endParaRPr>
          </a:p>
        </p:txBody>
      </p:sp>
      <p:sp>
        <p:nvSpPr>
          <p:cNvPr id="7" name="投影片編號版面配置區 6"/>
          <p:cNvSpPr>
            <a:spLocks noGrp="1"/>
          </p:cNvSpPr>
          <p:nvPr>
            <p:ph type="sldNum" sz="quarter" idx="12"/>
          </p:nvPr>
        </p:nvSpPr>
        <p:spPr/>
        <p:txBody>
          <a:bodyPr/>
          <a:lstStyle/>
          <a:p>
            <a:pPr>
              <a:defRPr/>
            </a:pPr>
            <a:fld id="{970F7DCF-097E-4E3C-9450-F82E46C258A8}" type="slidenum">
              <a:rPr lang="zh-TW" altLang="en-US" smtClean="0"/>
              <a:pPr>
                <a:defRPr/>
              </a:pPr>
              <a:t>6</a:t>
            </a:fld>
            <a:endParaRPr lang="zh-TW" altLang="en-US" dirty="0"/>
          </a:p>
        </p:txBody>
      </p:sp>
    </p:spTree>
    <p:extLst>
      <p:ext uri="{BB962C8B-B14F-4D97-AF65-F5344CB8AC3E}">
        <p14:creationId xmlns:p14="http://schemas.microsoft.com/office/powerpoint/2010/main" xmlns="" val="15614230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zh-TW" dirty="0" smtClean="0"/>
              <a:t>主軸</a:t>
            </a:r>
            <a:r>
              <a:rPr lang="zh-TW" altLang="en-US" dirty="0" smtClean="0"/>
              <a:t>二</a:t>
            </a:r>
            <a:r>
              <a:rPr lang="zh-TW" altLang="zh-TW" dirty="0" smtClean="0"/>
              <a:t>「</a:t>
            </a:r>
            <a:r>
              <a:rPr lang="zh-TW" altLang="en-US" dirty="0" smtClean="0"/>
              <a:t>平臺</a:t>
            </a:r>
            <a:r>
              <a:rPr lang="zh-TW" altLang="zh-TW" dirty="0" smtClean="0"/>
              <a:t>」</a:t>
            </a:r>
            <a:endParaRPr lang="zh-TW" altLang="en-US" dirty="0"/>
          </a:p>
        </p:txBody>
      </p:sp>
      <p:sp>
        <p:nvSpPr>
          <p:cNvPr id="3" name="內容版面配置區 2"/>
          <p:cNvSpPr>
            <a:spLocks noGrp="1"/>
          </p:cNvSpPr>
          <p:nvPr>
            <p:ph idx="1"/>
          </p:nvPr>
        </p:nvSpPr>
        <p:spPr>
          <a:xfrm>
            <a:off x="107504" y="1528196"/>
            <a:ext cx="8857111" cy="5069156"/>
          </a:xfrm>
        </p:spPr>
        <p:txBody>
          <a:bodyPr/>
          <a:lstStyle/>
          <a:p>
            <a:pPr marL="457200" lvl="1" indent="-457200">
              <a:buClr>
                <a:schemeClr val="tx1"/>
              </a:buClr>
              <a:buSzPct val="120000"/>
              <a:buBlip>
                <a:blip r:embed="rId3"/>
              </a:buBlip>
            </a:pPr>
            <a:r>
              <a:rPr lang="zh-TW" altLang="en-US" sz="2800" b="1" dirty="0"/>
              <a:t>主</a:t>
            </a:r>
            <a:r>
              <a:rPr lang="en-US" altLang="zh-TW" sz="2800" b="1" dirty="0"/>
              <a:t>(</a:t>
            </a:r>
            <a:r>
              <a:rPr lang="zh-TW" altLang="en-US" sz="2800" b="1" dirty="0"/>
              <a:t>協</a:t>
            </a:r>
            <a:r>
              <a:rPr lang="en-US" altLang="zh-TW" sz="2800" b="1" dirty="0"/>
              <a:t>)</a:t>
            </a:r>
            <a:r>
              <a:rPr lang="zh-TW" altLang="en-US" sz="2800" b="1" dirty="0"/>
              <a:t>辦機關：</a:t>
            </a:r>
            <a:r>
              <a:rPr lang="zh-TW" altLang="en-US" sz="2400" dirty="0" smtClean="0">
                <a:solidFill>
                  <a:srgbClr val="FF0000"/>
                </a:solidFill>
              </a:rPr>
              <a:t>科技部</a:t>
            </a:r>
            <a:r>
              <a:rPr lang="en-US" altLang="zh-TW" sz="2400" dirty="0" smtClean="0">
                <a:solidFill>
                  <a:srgbClr val="0070C0"/>
                </a:solidFill>
              </a:rPr>
              <a:t>(</a:t>
            </a:r>
            <a:r>
              <a:rPr lang="zh-TW" altLang="en-US" sz="2400" dirty="0">
                <a:solidFill>
                  <a:srgbClr val="0070C0"/>
                </a:solidFill>
              </a:rPr>
              <a:t>行政院資安辦、經濟部、教育部</a:t>
            </a:r>
            <a:r>
              <a:rPr lang="en-US" altLang="zh-TW" sz="2400" dirty="0">
                <a:solidFill>
                  <a:srgbClr val="0070C0"/>
                </a:solidFill>
              </a:rPr>
              <a:t>)</a:t>
            </a:r>
          </a:p>
          <a:p>
            <a:pPr marL="722313" lvl="1" indent="-342900">
              <a:buFont typeface="Wingdings" panose="05000000000000000000" pitchFamily="2" charset="2"/>
              <a:buChar char="Ø"/>
            </a:pPr>
            <a:r>
              <a:rPr lang="zh-TW" altLang="en-US" sz="2600" b="1" dirty="0" smtClean="0">
                <a:solidFill>
                  <a:srgbClr val="005ADE"/>
                </a:solidFill>
              </a:rPr>
              <a:t>推動目標</a:t>
            </a:r>
            <a:r>
              <a:rPr lang="zh-TW" altLang="en-US" sz="2600" b="1" dirty="0">
                <a:solidFill>
                  <a:srgbClr val="005ADE"/>
                </a:solidFill>
              </a:rPr>
              <a:t>：</a:t>
            </a:r>
            <a:r>
              <a:rPr lang="zh-TW" altLang="zh-TW" sz="2000" dirty="0" smtClean="0">
                <a:latin typeface="微軟正黑體" panose="020B0604030504040204" pitchFamily="34" charset="-120"/>
                <a:cs typeface="Times New Roman" pitchFamily="18" charset="0"/>
              </a:rPr>
              <a:t>採</a:t>
            </a:r>
            <a:r>
              <a:rPr lang="zh-TW" altLang="zh-TW" sz="2000" dirty="0">
                <a:latin typeface="微軟正黑體" panose="020B0604030504040204" pitchFamily="34" charset="-120"/>
                <a:cs typeface="Times New Roman" pitchFamily="18" charset="0"/>
              </a:rPr>
              <a:t>資源集中方式建置</a:t>
            </a:r>
            <a:r>
              <a:rPr lang="zh-TW" altLang="zh-TW" sz="2000" dirty="0" smtClean="0">
                <a:latin typeface="微軟正黑體" panose="020B0604030504040204" pitchFamily="34" charset="-120"/>
                <a:cs typeface="Times New Roman" pitchFamily="18" charset="0"/>
              </a:rPr>
              <a:t>完整</a:t>
            </a:r>
            <a:r>
              <a:rPr lang="zh-TW" altLang="en-US" sz="2000" dirty="0">
                <a:latin typeface="微軟正黑體" panose="020B0604030504040204" pitchFamily="34" charset="-120"/>
                <a:cs typeface="Times New Roman" pitchFamily="18" charset="0"/>
              </a:rPr>
              <a:t>功能</a:t>
            </a:r>
            <a:r>
              <a:rPr lang="zh-TW" altLang="zh-TW" sz="2000" dirty="0" smtClean="0">
                <a:latin typeface="微軟正黑體" panose="020B0604030504040204" pitchFamily="34" charset="-120"/>
                <a:cs typeface="Times New Roman" pitchFamily="18" charset="0"/>
              </a:rPr>
              <a:t>之</a:t>
            </a:r>
            <a:r>
              <a:rPr lang="zh-TW" altLang="zh-TW" sz="2000" dirty="0">
                <a:latin typeface="微軟正黑體" panose="020B0604030504040204" pitchFamily="34" charset="-120"/>
                <a:cs typeface="Times New Roman" pitchFamily="18" charset="0"/>
              </a:rPr>
              <a:t>工具平臺提供學校使用</a:t>
            </a:r>
            <a:endParaRPr lang="en-US" altLang="zh-TW" sz="2000" dirty="0">
              <a:latin typeface="微軟正黑體" panose="020B0604030504040204" pitchFamily="34" charset="-120"/>
              <a:cs typeface="Times New Roman" pitchFamily="18" charset="0"/>
            </a:endParaRPr>
          </a:p>
          <a:p>
            <a:pPr marL="998538" lvl="2" indent="-285750">
              <a:buFont typeface="Wingdings" panose="05000000000000000000" pitchFamily="2" charset="2"/>
              <a:buChar char="l"/>
              <a:defRPr/>
            </a:pPr>
            <a:r>
              <a:rPr lang="zh-TW" altLang="en-US" sz="1800" dirty="0">
                <a:latin typeface="微軟正黑體" panose="020B0604030504040204" pitchFamily="34" charset="-120"/>
                <a:cs typeface="Times New Roman" pitchFamily="18" charset="0"/>
              </a:rPr>
              <a:t>評估規劃</a:t>
            </a:r>
            <a:r>
              <a:rPr lang="zh-TW" altLang="en-US" sz="1800" dirty="0" smtClean="0">
                <a:latin typeface="微軟正黑體" panose="020B0604030504040204" pitchFamily="34" charset="-120"/>
                <a:cs typeface="Times New Roman" pitchFamily="18" charset="0"/>
              </a:rPr>
              <a:t>平臺之</a:t>
            </a:r>
            <a:r>
              <a:rPr lang="zh-TW" altLang="en-US" sz="1800" dirty="0">
                <a:latin typeface="微軟正黑體" panose="020B0604030504040204" pitchFamily="34" charset="-120"/>
                <a:cs typeface="Times New Roman" pitchFamily="18" charset="0"/>
              </a:rPr>
              <a:t>工具軟體</a:t>
            </a:r>
            <a:r>
              <a:rPr lang="zh-TW" altLang="en-US" sz="1800" dirty="0" smtClean="0">
                <a:latin typeface="微軟正黑體" panose="020B0604030504040204" pitchFamily="34" charset="-120"/>
                <a:cs typeface="Times New Roman" pitchFamily="18" charset="0"/>
              </a:rPr>
              <a:t>系統</a:t>
            </a:r>
            <a:endParaRPr lang="en-US" altLang="zh-TW" sz="1800" dirty="0" smtClean="0">
              <a:latin typeface="微軟正黑體" panose="020B0604030504040204" pitchFamily="34" charset="-120"/>
              <a:cs typeface="Times New Roman" pitchFamily="18" charset="0"/>
            </a:endParaRPr>
          </a:p>
          <a:p>
            <a:pPr marL="998538" lvl="2" indent="-285750">
              <a:buFont typeface="Wingdings" panose="05000000000000000000" pitchFamily="2" charset="2"/>
              <a:buChar char="l"/>
              <a:defRPr/>
            </a:pPr>
            <a:r>
              <a:rPr lang="zh-TW" altLang="zh-TW" sz="1800" dirty="0" smtClean="0">
                <a:latin typeface="微軟正黑體" panose="020B0604030504040204" pitchFamily="34" charset="-120"/>
                <a:cs typeface="Times New Roman" pitchFamily="18" charset="0"/>
              </a:rPr>
              <a:t>協調業者贊助工具軟體</a:t>
            </a:r>
            <a:endParaRPr lang="en-US" altLang="zh-TW" sz="1800" dirty="0" smtClean="0">
              <a:latin typeface="微軟正黑體" panose="020B0604030504040204" pitchFamily="34" charset="-120"/>
              <a:cs typeface="Times New Roman" pitchFamily="18" charset="0"/>
            </a:endParaRPr>
          </a:p>
          <a:p>
            <a:pPr marL="998538" lvl="2" indent="-285750">
              <a:buFont typeface="Wingdings" panose="05000000000000000000" pitchFamily="2" charset="2"/>
              <a:buChar char="l"/>
              <a:defRPr/>
            </a:pPr>
            <a:r>
              <a:rPr lang="zh-TW" altLang="zh-TW" sz="1800" dirty="0" smtClean="0">
                <a:latin typeface="微軟正黑體" panose="020B0604030504040204" pitchFamily="34" charset="-120"/>
                <a:cs typeface="Times New Roman" pitchFamily="18" charset="0"/>
              </a:rPr>
              <a:t>從嚴審查各校</a:t>
            </a:r>
            <a:r>
              <a:rPr lang="zh-TW" altLang="en-US" sz="1800" dirty="0" smtClean="0">
                <a:latin typeface="微軟正黑體" panose="020B0604030504040204" pitchFamily="34" charset="-120"/>
                <a:cs typeface="Times New Roman" pitchFamily="18" charset="0"/>
              </a:rPr>
              <a:t>資安</a:t>
            </a:r>
            <a:r>
              <a:rPr lang="zh-TW" altLang="zh-TW" sz="1800" dirty="0">
                <a:latin typeface="微軟正黑體" panose="020B0604030504040204" pitchFamily="34" charset="-120"/>
                <a:cs typeface="Times New Roman" pitchFamily="18" charset="0"/>
              </a:rPr>
              <a:t>工具補助申請</a:t>
            </a:r>
            <a:endParaRPr lang="en-US" altLang="zh-TW" sz="1800" dirty="0">
              <a:latin typeface="微軟正黑體" panose="020B0604030504040204" pitchFamily="34" charset="-120"/>
              <a:cs typeface="Times New Roman" pitchFamily="18" charset="0"/>
            </a:endParaRPr>
          </a:p>
          <a:p>
            <a:pPr marL="742950" lvl="2" indent="-342900">
              <a:buFont typeface="Wingdings" panose="05000000000000000000" pitchFamily="2" charset="2"/>
              <a:buChar char="Ø"/>
              <a:defRPr/>
            </a:pPr>
            <a:r>
              <a:rPr lang="en-US" altLang="zh-TW" sz="2600" b="1" dirty="0">
                <a:solidFill>
                  <a:srgbClr val="005ADE"/>
                </a:solidFill>
              </a:rPr>
              <a:t>104</a:t>
            </a:r>
            <a:r>
              <a:rPr lang="zh-TW" altLang="en-US" sz="2600" b="1" dirty="0">
                <a:solidFill>
                  <a:srgbClr val="005ADE"/>
                </a:solidFill>
              </a:rPr>
              <a:t>年實際作為</a:t>
            </a:r>
            <a:endParaRPr lang="en-US" altLang="zh-TW" sz="2600" dirty="0"/>
          </a:p>
          <a:p>
            <a:pPr marL="998538" lvl="2" indent="-285750">
              <a:buFont typeface="Wingdings" panose="05000000000000000000" pitchFamily="2" charset="2"/>
              <a:buChar char="l"/>
              <a:defRPr/>
            </a:pPr>
            <a:r>
              <a:rPr lang="zh-TW" altLang="en-US" sz="1800" dirty="0" smtClean="0">
                <a:latin typeface="微軟正黑體" panose="020B0604030504040204" pitchFamily="34" charset="-120"/>
                <a:cs typeface="Times New Roman" pitchFamily="18" charset="0"/>
              </a:rPr>
              <a:t>平</a:t>
            </a:r>
            <a:r>
              <a:rPr lang="zh-TW" altLang="en-US" sz="1800" dirty="0">
                <a:latin typeface="微軟正黑體" panose="020B0604030504040204" pitchFamily="34" charset="-120"/>
                <a:cs typeface="Times New Roman" pitchFamily="18" charset="0"/>
              </a:rPr>
              <a:t>臺建置與營運規劃</a:t>
            </a:r>
            <a:endParaRPr lang="en-US" altLang="zh-TW" sz="1800" dirty="0">
              <a:latin typeface="微軟正黑體" panose="020B0604030504040204" pitchFamily="34" charset="-120"/>
              <a:cs typeface="Times New Roman" pitchFamily="18" charset="0"/>
            </a:endParaRPr>
          </a:p>
          <a:p>
            <a:pPr marL="998538" lvl="2" indent="-285750">
              <a:buFont typeface="Wingdings" panose="05000000000000000000" pitchFamily="2" charset="2"/>
              <a:buChar char="l"/>
              <a:defRPr/>
            </a:pPr>
            <a:r>
              <a:rPr lang="zh-TW" altLang="en-US" sz="1800" dirty="0">
                <a:latin typeface="微軟正黑體" panose="020B0604030504040204" pitchFamily="34" charset="-120"/>
                <a:cs typeface="Times New Roman" pitchFamily="18" charset="0"/>
              </a:rPr>
              <a:t>規劃平臺之工具軟體系統－目前已完成自由軟體工具市集規劃</a:t>
            </a:r>
            <a:endParaRPr lang="en-US" altLang="zh-TW" sz="1800" dirty="0">
              <a:latin typeface="微軟正黑體" panose="020B0604030504040204" pitchFamily="34" charset="-120"/>
              <a:cs typeface="Times New Roman" pitchFamily="18" charset="0"/>
            </a:endParaRPr>
          </a:p>
          <a:p>
            <a:pPr marL="998538" lvl="2" indent="-285750">
              <a:buFont typeface="Wingdings" panose="05000000000000000000" pitchFamily="2" charset="2"/>
              <a:buChar char="l"/>
              <a:defRPr/>
            </a:pPr>
            <a:r>
              <a:rPr lang="zh-TW" altLang="zh-TW" sz="1800" dirty="0">
                <a:latin typeface="微軟正黑體" panose="020B0604030504040204" pitchFamily="34" charset="-120"/>
                <a:cs typeface="Times New Roman" pitchFamily="18" charset="0"/>
              </a:rPr>
              <a:t>協調業者贊助工具軟體</a:t>
            </a:r>
            <a:endParaRPr lang="en-US" altLang="zh-TW" sz="1800" dirty="0">
              <a:latin typeface="微軟正黑體" panose="020B0604030504040204" pitchFamily="34" charset="-120"/>
              <a:cs typeface="Times New Roman" pitchFamily="18" charset="0"/>
            </a:endParaRPr>
          </a:p>
          <a:p>
            <a:pPr marL="0" lvl="1" indent="0">
              <a:buNone/>
            </a:pPr>
            <a:endParaRPr lang="zh-TW" altLang="en-US" sz="2400" dirty="0"/>
          </a:p>
          <a:p>
            <a:endParaRPr lang="en-US" altLang="zh-TW" sz="2400" dirty="0"/>
          </a:p>
          <a:p>
            <a:pPr lvl="1"/>
            <a:endParaRPr lang="zh-TW" altLang="en-US" sz="2400" dirty="0" smtClean="0">
              <a:solidFill>
                <a:srgbClr val="CC00FF"/>
              </a:solidFill>
            </a:endParaRPr>
          </a:p>
        </p:txBody>
      </p:sp>
      <p:sp>
        <p:nvSpPr>
          <p:cNvPr id="5" name="投影片編號版面配置區 3"/>
          <p:cNvSpPr txBox="1">
            <a:spLocks/>
          </p:cNvSpPr>
          <p:nvPr/>
        </p:nvSpPr>
        <p:spPr>
          <a:xfrm>
            <a:off x="8272465" y="6381768"/>
            <a:ext cx="692150" cy="3397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600" b="1" kern="1200" baseline="0" smtClean="0">
                <a:solidFill>
                  <a:schemeClr val="tx1"/>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fld id="{94B3C6CC-F3E9-4DCF-BECF-1ACC0767C6E2}" type="slidenum">
              <a:rPr lang="zh-TW" altLang="en-US" smtClean="0">
                <a:solidFill>
                  <a:prstClr val="black"/>
                </a:solidFill>
                <a:latin typeface="微軟正黑體" panose="020B0604030504040204" pitchFamily="34" charset="-120"/>
                <a:ea typeface="微軟正黑體" panose="020B0604030504040204" pitchFamily="34" charset="-120"/>
              </a:rPr>
              <a:pPr/>
              <a:t>7</a:t>
            </a:fld>
            <a:endParaRPr lang="zh-TW" altLang="en-US" dirty="0">
              <a:solidFill>
                <a:prstClr val="black"/>
              </a:solidFill>
              <a:latin typeface="微軟正黑體" panose="020B0604030504040204" pitchFamily="34" charset="-120"/>
              <a:ea typeface="微軟正黑體" panose="020B0604030504040204" pitchFamily="34" charset="-120"/>
            </a:endParaRPr>
          </a:p>
        </p:txBody>
      </p:sp>
      <p:sp>
        <p:nvSpPr>
          <p:cNvPr id="4" name="投影片編號版面配置區 3"/>
          <p:cNvSpPr>
            <a:spLocks noGrp="1"/>
          </p:cNvSpPr>
          <p:nvPr>
            <p:ph type="sldNum" sz="quarter" idx="12"/>
          </p:nvPr>
        </p:nvSpPr>
        <p:spPr/>
        <p:txBody>
          <a:bodyPr/>
          <a:lstStyle/>
          <a:p>
            <a:pPr>
              <a:defRPr/>
            </a:pPr>
            <a:fld id="{970F7DCF-097E-4E3C-9450-F82E46C258A8}" type="slidenum">
              <a:rPr lang="zh-TW" altLang="en-US" smtClean="0"/>
              <a:pPr>
                <a:defRPr/>
              </a:pPr>
              <a:t>7</a:t>
            </a:fld>
            <a:endParaRPr lang="zh-TW" altLang="en-US" dirty="0"/>
          </a:p>
        </p:txBody>
      </p:sp>
    </p:spTree>
    <p:extLst>
      <p:ext uri="{BB962C8B-B14F-4D97-AF65-F5344CB8AC3E}">
        <p14:creationId xmlns:p14="http://schemas.microsoft.com/office/powerpoint/2010/main" xmlns="" val="2946494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28754" y="1300000"/>
            <a:ext cx="9036496" cy="5069156"/>
          </a:xfrm>
        </p:spPr>
        <p:txBody>
          <a:bodyPr/>
          <a:lstStyle/>
          <a:p>
            <a:pPr marL="0" lvl="1" indent="0">
              <a:buNone/>
            </a:pPr>
            <a:endParaRPr lang="zh-TW" altLang="en-US" sz="2400" dirty="0"/>
          </a:p>
          <a:p>
            <a:endParaRPr lang="en-US" altLang="zh-TW" sz="2400" dirty="0"/>
          </a:p>
          <a:p>
            <a:pPr lvl="1"/>
            <a:endParaRPr lang="zh-TW" altLang="en-US" sz="2400" dirty="0" smtClean="0">
              <a:solidFill>
                <a:srgbClr val="CC00FF"/>
              </a:solidFill>
            </a:endParaRPr>
          </a:p>
        </p:txBody>
      </p:sp>
      <p:sp>
        <p:nvSpPr>
          <p:cNvPr id="5" name="投影片編號版面配置區 3"/>
          <p:cNvSpPr txBox="1">
            <a:spLocks/>
          </p:cNvSpPr>
          <p:nvPr/>
        </p:nvSpPr>
        <p:spPr>
          <a:xfrm>
            <a:off x="8272465" y="6381768"/>
            <a:ext cx="692150" cy="3397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600" b="1" kern="1200" baseline="0" smtClean="0">
                <a:solidFill>
                  <a:schemeClr val="tx1"/>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fld id="{3EC41C28-4A31-4E56-972C-ACC9C89097BC}" type="slidenum">
              <a:rPr lang="en-US" altLang="zh-TW">
                <a:solidFill>
                  <a:prstClr val="black"/>
                </a:solidFill>
                <a:latin typeface="微軟正黑體" panose="020B0604030504040204" pitchFamily="34" charset="-120"/>
                <a:ea typeface="微軟正黑體" panose="020B0604030504040204" pitchFamily="34" charset="-120"/>
              </a:rPr>
              <a:pPr/>
              <a:t>8</a:t>
            </a:fld>
            <a:endParaRPr lang="zh-TW" altLang="en-US" dirty="0">
              <a:solidFill>
                <a:prstClr val="black"/>
              </a:solidFill>
              <a:latin typeface="微軟正黑體" panose="020B0604030504040204" pitchFamily="34" charset="-120"/>
              <a:ea typeface="微軟正黑體" panose="020B0604030504040204" pitchFamily="34" charset="-120"/>
            </a:endParaRPr>
          </a:p>
        </p:txBody>
      </p:sp>
      <p:sp>
        <p:nvSpPr>
          <p:cNvPr id="7" name="標題 1"/>
          <p:cNvSpPr>
            <a:spLocks noGrp="1"/>
          </p:cNvSpPr>
          <p:nvPr>
            <p:ph type="title"/>
          </p:nvPr>
        </p:nvSpPr>
        <p:spPr/>
        <p:txBody>
          <a:bodyPr/>
          <a:lstStyle/>
          <a:p>
            <a:r>
              <a:rPr lang="zh-TW" altLang="zh-TW" dirty="0" smtClean="0"/>
              <a:t>主軸</a:t>
            </a:r>
            <a:r>
              <a:rPr lang="zh-TW" altLang="en-US" dirty="0" smtClean="0"/>
              <a:t>二</a:t>
            </a:r>
            <a:r>
              <a:rPr lang="zh-TW" altLang="zh-TW" dirty="0" smtClean="0"/>
              <a:t>「</a:t>
            </a:r>
            <a:r>
              <a:rPr lang="zh-TW" altLang="en-US" dirty="0" smtClean="0"/>
              <a:t>平臺</a:t>
            </a:r>
            <a:r>
              <a:rPr lang="zh-TW" altLang="zh-TW" dirty="0" smtClean="0"/>
              <a:t>」</a:t>
            </a:r>
            <a:endParaRPr lang="zh-TW" altLang="en-US" dirty="0"/>
          </a:p>
        </p:txBody>
      </p:sp>
      <p:sp>
        <p:nvSpPr>
          <p:cNvPr id="2" name="矩形 1"/>
          <p:cNvSpPr/>
          <p:nvPr/>
        </p:nvSpPr>
        <p:spPr>
          <a:xfrm>
            <a:off x="467544" y="2455036"/>
            <a:ext cx="8367020" cy="1631216"/>
          </a:xfrm>
          <a:prstGeom prst="rect">
            <a:avLst/>
          </a:prstGeom>
        </p:spPr>
        <p:txBody>
          <a:bodyPr wrap="square">
            <a:spAutoFit/>
          </a:bodyPr>
          <a:lstStyle/>
          <a:p>
            <a:pPr marL="360363" indent="-360363">
              <a:buFont typeface="Wingdings" panose="05000000000000000000" pitchFamily="2" charset="2"/>
              <a:buChar char="p"/>
              <a:defRPr/>
            </a:pPr>
            <a:r>
              <a:rPr lang="zh-TW" altLang="en-US" sz="2000" b="1" dirty="0" smtClean="0">
                <a:solidFill>
                  <a:schemeClr val="accent6">
                    <a:lumMod val="50000"/>
                  </a:schemeClr>
                </a:solidFill>
                <a:latin typeface="微軟正黑體" panose="020B0604030504040204" pitchFamily="34" charset="-120"/>
                <a:ea typeface="微軟正黑體" panose="020B0604030504040204" pitchFamily="34" charset="-120"/>
              </a:rPr>
              <a:t>平臺環境說明</a:t>
            </a:r>
            <a:endParaRPr lang="en-US" altLang="zh-TW" sz="2000" b="1" dirty="0">
              <a:solidFill>
                <a:schemeClr val="accent6">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marL="542925" lvl="2" indent="-361950">
              <a:buFont typeface="Wingdings" panose="05000000000000000000" pitchFamily="2" charset="2"/>
              <a:buChar char="ü"/>
              <a:defRPr/>
            </a:pPr>
            <a:r>
              <a:rPr kumimoji="0" lang="zh-TW" altLang="en-US" sz="1600" dirty="0" smtClean="0">
                <a:latin typeface="微軟正黑體" panose="020B0604030504040204" pitchFamily="34" charset="-120"/>
                <a:ea typeface="微軟正黑體" panose="020B0604030504040204" pitchFamily="34" charset="-120"/>
              </a:rPr>
              <a:t>建立</a:t>
            </a:r>
            <a:r>
              <a:rPr kumimoji="0" lang="zh-TW" altLang="en-US" sz="1600" dirty="0">
                <a:latin typeface="微軟正黑體" panose="020B0604030504040204" pitchFamily="34" charset="-120"/>
                <a:ea typeface="微軟正黑體" panose="020B0604030504040204" pitchFamily="34" charset="-120"/>
              </a:rPr>
              <a:t>完整之</a:t>
            </a:r>
            <a:r>
              <a:rPr kumimoji="0" lang="zh-TW" altLang="en-US" sz="1600" dirty="0" smtClean="0">
                <a:solidFill>
                  <a:srgbClr val="FF0000"/>
                </a:solidFill>
                <a:latin typeface="微軟正黑體" panose="020B0604030504040204" pitchFamily="34" charset="-120"/>
                <a:ea typeface="微軟正黑體" panose="020B0604030504040204" pitchFamily="34" charset="-120"/>
              </a:rPr>
              <a:t>平臺架構</a:t>
            </a:r>
            <a:r>
              <a:rPr kumimoji="0" lang="zh-TW" altLang="en-US" sz="1600" dirty="0">
                <a:solidFill>
                  <a:srgbClr val="FF0000"/>
                </a:solidFill>
                <a:latin typeface="微軟正黑體" panose="020B0604030504040204" pitchFamily="34" charset="-120"/>
                <a:ea typeface="微軟正黑體" panose="020B0604030504040204" pitchFamily="34" charset="-120"/>
              </a:rPr>
              <a:t>，涵蓋系統管理、網路攻防、網站</a:t>
            </a:r>
            <a:r>
              <a:rPr kumimoji="0" lang="zh-TW" altLang="en-US" sz="1600" dirty="0" smtClean="0">
                <a:solidFill>
                  <a:srgbClr val="FF0000"/>
                </a:solidFill>
                <a:latin typeface="微軟正黑體" panose="020B0604030504040204" pitchFamily="34" charset="-120"/>
                <a:ea typeface="微軟正黑體" panose="020B0604030504040204" pitchFamily="34" charset="-120"/>
              </a:rPr>
              <a:t>知識庫</a:t>
            </a:r>
            <a:endParaRPr kumimoji="0" lang="en-US" altLang="zh-TW" sz="1600" dirty="0" smtClean="0">
              <a:solidFill>
                <a:srgbClr val="FF0000"/>
              </a:solidFill>
              <a:latin typeface="微軟正黑體" panose="020B0604030504040204" pitchFamily="34" charset="-120"/>
              <a:ea typeface="微軟正黑體" panose="020B0604030504040204" pitchFamily="34" charset="-120"/>
            </a:endParaRPr>
          </a:p>
          <a:p>
            <a:pPr marL="542925" lvl="2" indent="-361950">
              <a:buFont typeface="Wingdings" panose="05000000000000000000" pitchFamily="2" charset="2"/>
              <a:buChar char="ü"/>
              <a:defRPr/>
            </a:pPr>
            <a:r>
              <a:rPr kumimoji="0" lang="zh-TW" altLang="en-US" sz="1600" dirty="0">
                <a:latin typeface="微軟正黑體" panose="020B0604030504040204" pitchFamily="34" charset="-120"/>
                <a:ea typeface="微軟正黑體" panose="020B0604030504040204" pitchFamily="34" charset="-120"/>
              </a:rPr>
              <a:t>同時可應用於</a:t>
            </a:r>
            <a:r>
              <a:rPr kumimoji="0" lang="zh-TW" altLang="en-US" sz="1600" dirty="0">
                <a:solidFill>
                  <a:srgbClr val="FF0000"/>
                </a:solidFill>
                <a:latin typeface="微軟正黑體" panose="020B0604030504040204" pitchFamily="34" charset="-120"/>
                <a:ea typeface="微軟正黑體" panose="020B0604030504040204" pitchFamily="34" charset="-120"/>
              </a:rPr>
              <a:t>「資安人才培訓」</a:t>
            </a:r>
            <a:r>
              <a:rPr kumimoji="0" lang="zh-TW" altLang="en-US" sz="1600" dirty="0">
                <a:latin typeface="微軟正黑體" panose="020B0604030504040204" pitchFamily="34" charset="-120"/>
                <a:ea typeface="微軟正黑體" panose="020B0604030504040204" pitchFamily="34" charset="-120"/>
              </a:rPr>
              <a:t>與</a:t>
            </a:r>
            <a:r>
              <a:rPr kumimoji="0" lang="zh-TW" altLang="en-US" sz="1600" dirty="0">
                <a:solidFill>
                  <a:srgbClr val="FF0000"/>
                </a:solidFill>
                <a:latin typeface="微軟正黑體" panose="020B0604030504040204" pitchFamily="34" charset="-120"/>
                <a:ea typeface="微軟正黑體" panose="020B0604030504040204" pitchFamily="34" charset="-120"/>
              </a:rPr>
              <a:t>「網路攻防競賽」</a:t>
            </a:r>
            <a:r>
              <a:rPr kumimoji="0" lang="zh-TW" altLang="en-US" sz="1600" dirty="0" smtClean="0">
                <a:latin typeface="微軟正黑體" panose="020B0604030504040204" pitchFamily="34" charset="-120"/>
                <a:ea typeface="微軟正黑體" panose="020B0604030504040204" pitchFamily="34" charset="-120"/>
              </a:rPr>
              <a:t>模式</a:t>
            </a:r>
            <a:endParaRPr kumimoji="0" lang="en-US" altLang="zh-TW" sz="1600" dirty="0" smtClean="0">
              <a:latin typeface="微軟正黑體" panose="020B0604030504040204" pitchFamily="34" charset="-120"/>
              <a:ea typeface="微軟正黑體" panose="020B0604030504040204" pitchFamily="34" charset="-120"/>
            </a:endParaRPr>
          </a:p>
          <a:p>
            <a:pPr marL="542925" lvl="2" indent="-361950">
              <a:buFont typeface="Wingdings" panose="05000000000000000000" pitchFamily="2" charset="2"/>
              <a:buChar char="ü"/>
              <a:defRPr/>
            </a:pPr>
            <a:r>
              <a:rPr kumimoji="0" lang="zh-TW" altLang="en-US" sz="1600" b="1" dirty="0" smtClean="0">
                <a:solidFill>
                  <a:schemeClr val="accent6">
                    <a:lumMod val="50000"/>
                  </a:schemeClr>
                </a:solidFill>
                <a:latin typeface="微軟正黑體" panose="020B0604030504040204" pitchFamily="34" charset="-120"/>
                <a:ea typeface="微軟正黑體" panose="020B0604030504040204" pitchFamily="34" charset="-120"/>
              </a:rPr>
              <a:t>網路攻防</a:t>
            </a:r>
            <a:r>
              <a:rPr kumimoji="0" lang="zh-TW" altLang="en-US" sz="1600" dirty="0">
                <a:solidFill>
                  <a:schemeClr val="accent6">
                    <a:lumMod val="50000"/>
                  </a:schemeClr>
                </a:solidFill>
                <a:latin typeface="微軟正黑體" panose="020B0604030504040204" pitchFamily="34" charset="-120"/>
                <a:ea typeface="微軟正黑體" panose="020B0604030504040204" pitchFamily="34" charset="-120"/>
              </a:rPr>
              <a:t>：</a:t>
            </a:r>
            <a:r>
              <a:rPr kumimoji="0" lang="zh-TW" altLang="en-US" sz="1600" dirty="0" smtClean="0">
                <a:latin typeface="微軟正黑體" panose="020B0604030504040204" pitchFamily="34" charset="-120"/>
                <a:ea typeface="微軟正黑體" panose="020B0604030504040204" pitchFamily="34" charset="-120"/>
              </a:rPr>
              <a:t>資料蒐集、弱點</a:t>
            </a:r>
            <a:r>
              <a:rPr kumimoji="0" lang="zh-TW" altLang="en-US" sz="1600" dirty="0">
                <a:latin typeface="微軟正黑體" panose="020B0604030504040204" pitchFamily="34" charset="-120"/>
                <a:ea typeface="微軟正黑體" panose="020B0604030504040204" pitchFamily="34" charset="-120"/>
              </a:rPr>
              <a:t>掃</a:t>
            </a:r>
            <a:r>
              <a:rPr kumimoji="0" lang="zh-TW" altLang="en-US" sz="1600" dirty="0" smtClean="0">
                <a:latin typeface="微軟正黑體" panose="020B0604030504040204" pitchFamily="34" charset="-120"/>
                <a:ea typeface="微軟正黑體" panose="020B0604030504040204" pitchFamily="34" charset="-120"/>
              </a:rPr>
              <a:t>瞄、滲透測試、入侵偵測</a:t>
            </a:r>
            <a:endParaRPr kumimoji="0" lang="en-US" altLang="zh-TW" sz="1600" dirty="0" smtClean="0">
              <a:latin typeface="微軟正黑體" panose="020B0604030504040204" pitchFamily="34" charset="-120"/>
              <a:ea typeface="微軟正黑體" panose="020B0604030504040204" pitchFamily="34" charset="-120"/>
            </a:endParaRPr>
          </a:p>
          <a:p>
            <a:pPr marL="542925" lvl="2" indent="-361950">
              <a:buFont typeface="Wingdings" panose="05000000000000000000" pitchFamily="2" charset="2"/>
              <a:buChar char="ü"/>
              <a:defRPr/>
            </a:pPr>
            <a:r>
              <a:rPr kumimoji="0" lang="zh-TW" altLang="en-US" sz="1600" b="1" dirty="0">
                <a:solidFill>
                  <a:schemeClr val="accent6">
                    <a:lumMod val="50000"/>
                  </a:schemeClr>
                </a:solidFill>
                <a:latin typeface="微軟正黑體" panose="020B0604030504040204" pitchFamily="34" charset="-120"/>
                <a:ea typeface="微軟正黑體" panose="020B0604030504040204" pitchFamily="34" charset="-120"/>
              </a:rPr>
              <a:t>網戰</a:t>
            </a:r>
            <a:r>
              <a:rPr kumimoji="0" lang="zh-TW" altLang="en-US" sz="1600" b="1" dirty="0" smtClean="0">
                <a:solidFill>
                  <a:schemeClr val="accent6">
                    <a:lumMod val="50000"/>
                  </a:schemeClr>
                </a:solidFill>
                <a:latin typeface="微軟正黑體" panose="020B0604030504040204" pitchFamily="34" charset="-120"/>
                <a:ea typeface="微軟正黑體" panose="020B0604030504040204" pitchFamily="34" charset="-120"/>
              </a:rPr>
              <a:t>知識庫</a:t>
            </a:r>
            <a:r>
              <a:rPr kumimoji="0" lang="zh-TW" altLang="en-US" sz="1600" dirty="0" smtClean="0">
                <a:solidFill>
                  <a:schemeClr val="accent6">
                    <a:lumMod val="50000"/>
                  </a:schemeClr>
                </a:solidFill>
                <a:latin typeface="微軟正黑體" panose="020B0604030504040204" pitchFamily="34" charset="-120"/>
                <a:ea typeface="微軟正黑體" panose="020B0604030504040204" pitchFamily="34" charset="-120"/>
              </a:rPr>
              <a:t>：</a:t>
            </a:r>
            <a:r>
              <a:rPr lang="zh-TW" altLang="en-US" sz="1600" dirty="0" smtClean="0">
                <a:latin typeface="微軟正黑體" panose="020B0604030504040204" pitchFamily="34" charset="-120"/>
                <a:ea typeface="微軟正黑體" panose="020B0604030504040204" pitchFamily="34" charset="-120"/>
              </a:rPr>
              <a:t>攻</a:t>
            </a:r>
            <a:r>
              <a:rPr lang="zh-TW" altLang="en-US" sz="1600" dirty="0">
                <a:latin typeface="微軟正黑體" panose="020B0604030504040204" pitchFamily="34" charset="-120"/>
                <a:ea typeface="微軟正黑體" panose="020B0604030504040204" pitchFamily="34" charset="-120"/>
              </a:rPr>
              <a:t>防</a:t>
            </a:r>
            <a:r>
              <a:rPr lang="zh-TW" altLang="en-US" sz="1600" dirty="0" smtClean="0">
                <a:latin typeface="微軟正黑體" panose="020B0604030504040204" pitchFamily="34" charset="-120"/>
                <a:ea typeface="微軟正黑體" panose="020B0604030504040204" pitchFamily="34" charset="-120"/>
              </a:rPr>
              <a:t>教材</a:t>
            </a:r>
            <a:r>
              <a:rPr lang="zh-TW" altLang="en-US" sz="1600" dirty="0">
                <a:latin typeface="微軟正黑體" panose="020B0604030504040204" pitchFamily="34" charset="-120"/>
                <a:ea typeface="微軟正黑體" panose="020B0604030504040204" pitchFamily="34" charset="-120"/>
              </a:rPr>
              <a:t>、</a:t>
            </a:r>
            <a:r>
              <a:rPr lang="zh-TW" altLang="en-US" sz="1600" dirty="0" smtClean="0">
                <a:latin typeface="微軟正黑體" panose="020B0604030504040204" pitchFamily="34" charset="-120"/>
                <a:ea typeface="微軟正黑體" panose="020B0604030504040204" pitchFamily="34" charset="-120"/>
              </a:rPr>
              <a:t>弱點資料庫</a:t>
            </a:r>
            <a:r>
              <a:rPr lang="zh-TW" altLang="en-US" sz="1600" dirty="0">
                <a:latin typeface="微軟正黑體" panose="020B0604030504040204" pitchFamily="34" charset="-120"/>
                <a:ea typeface="微軟正黑體" panose="020B0604030504040204" pitchFamily="34" charset="-120"/>
              </a:rPr>
              <a:t>、</a:t>
            </a:r>
            <a:r>
              <a:rPr lang="zh-TW" altLang="en-US" sz="1600" dirty="0" smtClean="0">
                <a:latin typeface="微軟正黑體" panose="020B0604030504040204" pitchFamily="34" charset="-120"/>
                <a:ea typeface="微軟正黑體" panose="020B0604030504040204" pitchFamily="34" charset="-120"/>
              </a:rPr>
              <a:t>資安</a:t>
            </a:r>
            <a:r>
              <a:rPr lang="zh-TW" altLang="en-US" sz="1600" dirty="0">
                <a:latin typeface="微軟正黑體" panose="020B0604030504040204" pitchFamily="34" charset="-120"/>
                <a:ea typeface="微軟正黑體" panose="020B0604030504040204" pitchFamily="34" charset="-120"/>
              </a:rPr>
              <a:t>快訊</a:t>
            </a:r>
            <a:endParaRPr lang="en-US" altLang="zh-TW" sz="1600" dirty="0">
              <a:latin typeface="微軟正黑體" panose="020B0604030504040204" pitchFamily="34" charset="-120"/>
              <a:ea typeface="微軟正黑體" panose="020B0604030504040204" pitchFamily="34" charset="-120"/>
            </a:endParaRPr>
          </a:p>
          <a:p>
            <a:pPr lvl="3" indent="-342900">
              <a:buFont typeface="Arial" panose="020B0604020202020204" pitchFamily="34" charset="0"/>
              <a:buChar char="•"/>
              <a:defRPr/>
            </a:pPr>
            <a:endParaRPr kumimoji="0" lang="en-US" altLang="zh-TW" sz="1600" dirty="0">
              <a:latin typeface="標楷體" panose="03000509000000000000" pitchFamily="65" charset="-120"/>
              <a:ea typeface="標楷體" panose="03000509000000000000" pitchFamily="65" charset="-120"/>
            </a:endParaRPr>
          </a:p>
        </p:txBody>
      </p:sp>
      <p:grpSp>
        <p:nvGrpSpPr>
          <p:cNvPr id="11" name="群組 10"/>
          <p:cNvGrpSpPr/>
          <p:nvPr/>
        </p:nvGrpSpPr>
        <p:grpSpPr>
          <a:xfrm>
            <a:off x="3727822" y="3429000"/>
            <a:ext cx="5380682" cy="2560680"/>
            <a:chOff x="2267744" y="3284984"/>
            <a:chExt cx="6768752" cy="3310627"/>
          </a:xfrm>
        </p:grpSpPr>
        <p:pic>
          <p:nvPicPr>
            <p:cNvPr id="12" name="Picture 6" descr="https://encrypted-tbn3.gstatic.com/images?q=tbn:ANd9GcSqwU26l9s6Diy7ftGYZMtC2O4KlUKJT-ZfanoUliN78Gf7BPS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267744" y="3933056"/>
              <a:ext cx="1743761" cy="2304256"/>
            </a:xfrm>
            <a:prstGeom prst="rect">
              <a:avLst/>
            </a:prstGeom>
            <a:noFill/>
            <a:extLst>
              <a:ext uri="{909E8E84-426E-40DD-AFC4-6F175D3DCCD1}">
                <a14:hiddenFill xmlns:a14="http://schemas.microsoft.com/office/drawing/2010/main" xmlns="">
                  <a:solidFill>
                    <a:srgbClr val="FFFFFF"/>
                  </a:solidFill>
                </a14:hiddenFill>
              </a:ext>
            </a:extLst>
          </p:spPr>
        </p:pic>
        <p:pic>
          <p:nvPicPr>
            <p:cNvPr id="13" name="資料庫圖表 2"/>
            <p:cNvPicPr>
              <a:picLocks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563888" y="3789040"/>
              <a:ext cx="3024336" cy="2376264"/>
            </a:xfrm>
            <a:prstGeom prst="rect">
              <a:avLst/>
            </a:prstGeom>
            <a:noFill/>
            <a:extLst>
              <a:ext uri="{909E8E84-426E-40DD-AFC4-6F175D3DCCD1}">
                <a14:hiddenFill xmlns:a14="http://schemas.microsoft.com/office/drawing/2010/main" xmlns="">
                  <a:solidFill>
                    <a:srgbClr val="FFFFFF"/>
                  </a:solidFill>
                </a14:hiddenFill>
              </a:ext>
            </a:extLst>
          </p:spPr>
        </p:pic>
        <p:pic>
          <p:nvPicPr>
            <p:cNvPr id="14" name="Picture 2" descr="惡意程式首頁"/>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7380312" y="4533122"/>
              <a:ext cx="1368152" cy="414592"/>
            </a:xfrm>
            <a:prstGeom prst="rect">
              <a:avLst/>
            </a:prstGeom>
            <a:noFill/>
            <a:extLst>
              <a:ext uri="{909E8E84-426E-40DD-AFC4-6F175D3DCCD1}">
                <a14:hiddenFill xmlns:a14="http://schemas.microsoft.com/office/drawing/2010/main" xmlns="">
                  <a:solidFill>
                    <a:srgbClr val="FFFFFF"/>
                  </a:solidFill>
                </a14:hiddenFill>
              </a:ext>
            </a:extLst>
          </p:spPr>
        </p:pic>
        <p:sp>
          <p:nvSpPr>
            <p:cNvPr id="15" name="向左箭號 14"/>
            <p:cNvSpPr/>
            <p:nvPr/>
          </p:nvSpPr>
          <p:spPr>
            <a:xfrm>
              <a:off x="6588224" y="4581128"/>
              <a:ext cx="576064" cy="864096"/>
            </a:xfrm>
            <a:prstGeom prst="lef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TW" altLang="en-US" sz="3200" dirty="0"/>
            </a:p>
          </p:txBody>
        </p:sp>
        <p:sp>
          <p:nvSpPr>
            <p:cNvPr id="16" name="雲形 7"/>
            <p:cNvSpPr/>
            <p:nvPr/>
          </p:nvSpPr>
          <p:spPr>
            <a:xfrm>
              <a:off x="7236296" y="3284984"/>
              <a:ext cx="1584176" cy="864096"/>
            </a:xfrm>
            <a:prstGeom prst="cloud">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kumimoji="1" lang="zh-TW" altLang="en-US" sz="3200" dirty="0"/>
            </a:p>
          </p:txBody>
        </p:sp>
        <p:sp>
          <p:nvSpPr>
            <p:cNvPr id="17" name="向左箭號 16"/>
            <p:cNvSpPr/>
            <p:nvPr/>
          </p:nvSpPr>
          <p:spPr>
            <a:xfrm rot="16200000">
              <a:off x="7884368" y="4077072"/>
              <a:ext cx="432048" cy="432048"/>
            </a:xfrm>
            <a:prstGeom prst="lef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TW" altLang="en-US" sz="3200" dirty="0"/>
            </a:p>
          </p:txBody>
        </p:sp>
        <p:pic>
          <p:nvPicPr>
            <p:cNvPr id="18" name="圖片 17"/>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7236296" y="4962885"/>
              <a:ext cx="1800200" cy="482339"/>
            </a:xfrm>
            <a:prstGeom prst="rect">
              <a:avLst/>
            </a:prstGeom>
          </p:spPr>
        </p:pic>
        <p:sp>
          <p:nvSpPr>
            <p:cNvPr id="19" name="雲形 15"/>
            <p:cNvSpPr/>
            <p:nvPr/>
          </p:nvSpPr>
          <p:spPr>
            <a:xfrm>
              <a:off x="7380312" y="5805264"/>
              <a:ext cx="1584176" cy="790347"/>
            </a:xfrm>
            <a:prstGeom prst="cloud">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kumimoji="1" lang="zh-TW" altLang="en-US" sz="3200" dirty="0"/>
            </a:p>
          </p:txBody>
        </p:sp>
        <p:sp>
          <p:nvSpPr>
            <p:cNvPr id="20" name="向左箭號 19"/>
            <p:cNvSpPr/>
            <p:nvPr/>
          </p:nvSpPr>
          <p:spPr>
            <a:xfrm rot="5400000">
              <a:off x="7956376" y="5445224"/>
              <a:ext cx="432048" cy="432048"/>
            </a:xfrm>
            <a:prstGeom prst="lef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TW" altLang="en-US" sz="3200" dirty="0"/>
            </a:p>
          </p:txBody>
        </p:sp>
      </p:grpSp>
      <p:sp>
        <p:nvSpPr>
          <p:cNvPr id="21" name="矩形 20"/>
          <p:cNvSpPr/>
          <p:nvPr/>
        </p:nvSpPr>
        <p:spPr>
          <a:xfrm>
            <a:off x="827584" y="4040094"/>
            <a:ext cx="2736304" cy="1518968"/>
          </a:xfrm>
          <a:prstGeom prst="rect">
            <a:avLst/>
          </a:prstGeom>
          <a:noFill/>
        </p:spPr>
        <p:style>
          <a:lnRef idx="2">
            <a:schemeClr val="accent6"/>
          </a:lnRef>
          <a:fillRef idx="1">
            <a:schemeClr val="lt1"/>
          </a:fillRef>
          <a:effectRef idx="0">
            <a:schemeClr val="accent6"/>
          </a:effectRef>
          <a:fontRef idx="minor">
            <a:schemeClr val="dk1"/>
          </a:fontRef>
        </p:style>
        <p:txBody>
          <a:bodyPr rtlCol="0" anchor="ctr"/>
          <a:lstStyle/>
          <a:p>
            <a:endParaRPr lang="en-US" altLang="zh-TW" sz="1800" dirty="0" smtClean="0">
              <a:latin typeface="微軟正黑體" panose="020B0604030504040204" pitchFamily="34" charset="-120"/>
              <a:ea typeface="微軟正黑體" panose="020B0604030504040204" pitchFamily="34" charset="-120"/>
            </a:endParaRPr>
          </a:p>
          <a:p>
            <a:r>
              <a:rPr lang="zh-TW" altLang="en-US" sz="1800" dirty="0" smtClean="0">
                <a:latin typeface="微軟正黑體" panose="020B0604030504040204" pitchFamily="34" charset="-120"/>
                <a:ea typeface="微軟正黑體" panose="020B0604030504040204" pitchFamily="34" charset="-120"/>
              </a:rPr>
              <a:t>攻防平臺相關工具：</a:t>
            </a:r>
            <a:endParaRPr lang="en-US" altLang="zh-TW" sz="1800" dirty="0" smtClean="0">
              <a:latin typeface="微軟正黑體" panose="020B0604030504040204" pitchFamily="34" charset="-120"/>
              <a:ea typeface="微軟正黑體" panose="020B0604030504040204" pitchFamily="34" charset="-120"/>
            </a:endParaRPr>
          </a:p>
          <a:p>
            <a:r>
              <a:rPr lang="zh-TW" altLang="en-US" sz="1800" dirty="0" smtClean="0">
                <a:solidFill>
                  <a:srgbClr val="FF0000"/>
                </a:solidFill>
                <a:latin typeface="微軟正黑體" panose="020B0604030504040204" pitchFamily="34" charset="-120"/>
                <a:ea typeface="微軟正黑體" panose="020B0604030504040204" pitchFamily="34" charset="-120"/>
              </a:rPr>
              <a:t>技術性－</a:t>
            </a:r>
            <a:r>
              <a:rPr lang="en-US" altLang="zh-TW" sz="1800" dirty="0" smtClean="0">
                <a:solidFill>
                  <a:srgbClr val="FF0000"/>
                </a:solidFill>
                <a:latin typeface="微軟正黑體" panose="020B0604030504040204" pitchFamily="34" charset="-120"/>
                <a:ea typeface="微軟正黑體" panose="020B0604030504040204" pitchFamily="34" charset="-120"/>
              </a:rPr>
              <a:t>6</a:t>
            </a:r>
            <a:r>
              <a:rPr lang="zh-TW" altLang="en-US" sz="1800" dirty="0" smtClean="0">
                <a:solidFill>
                  <a:srgbClr val="FF0000"/>
                </a:solidFill>
                <a:latin typeface="微軟正黑體" panose="020B0604030504040204" pitchFamily="34" charset="-120"/>
                <a:ea typeface="微軟正黑體" panose="020B0604030504040204" pitchFamily="34" charset="-120"/>
              </a:rPr>
              <a:t>大類</a:t>
            </a:r>
            <a:r>
              <a:rPr lang="en-US" altLang="zh-TW" sz="1800" dirty="0" smtClean="0">
                <a:solidFill>
                  <a:srgbClr val="FF0000"/>
                </a:solidFill>
                <a:latin typeface="微軟正黑體" panose="020B0604030504040204" pitchFamily="34" charset="-120"/>
                <a:ea typeface="微軟正黑體" panose="020B0604030504040204" pitchFamily="34" charset="-120"/>
              </a:rPr>
              <a:t>21</a:t>
            </a:r>
            <a:r>
              <a:rPr lang="zh-TW" altLang="en-US" sz="1800" dirty="0" smtClean="0">
                <a:solidFill>
                  <a:srgbClr val="FF0000"/>
                </a:solidFill>
                <a:latin typeface="微軟正黑體" panose="020B0604030504040204" pitchFamily="34" charset="-120"/>
                <a:ea typeface="微軟正黑體" panose="020B0604030504040204" pitchFamily="34" charset="-120"/>
              </a:rPr>
              <a:t>種</a:t>
            </a:r>
            <a:endParaRPr lang="en-US" altLang="zh-TW" sz="1800" dirty="0" smtClean="0">
              <a:solidFill>
                <a:srgbClr val="FF0000"/>
              </a:solidFill>
              <a:latin typeface="微軟正黑體" panose="020B0604030504040204" pitchFamily="34" charset="-120"/>
              <a:ea typeface="微軟正黑體" panose="020B0604030504040204" pitchFamily="34" charset="-120"/>
            </a:endParaRPr>
          </a:p>
          <a:p>
            <a:r>
              <a:rPr lang="zh-TW" altLang="en-US" sz="1800" dirty="0">
                <a:solidFill>
                  <a:srgbClr val="FF0000"/>
                </a:solidFill>
                <a:latin typeface="微軟正黑體" panose="020B0604030504040204" pitchFamily="34" charset="-120"/>
                <a:ea typeface="微軟正黑體" panose="020B0604030504040204" pitchFamily="34" charset="-120"/>
              </a:rPr>
              <a:t>管理</a:t>
            </a:r>
            <a:r>
              <a:rPr lang="zh-TW" altLang="en-US" sz="1800" dirty="0" smtClean="0">
                <a:solidFill>
                  <a:srgbClr val="FF0000"/>
                </a:solidFill>
                <a:latin typeface="微軟正黑體" panose="020B0604030504040204" pitchFamily="34" charset="-120"/>
                <a:ea typeface="微軟正黑體" panose="020B0604030504040204" pitchFamily="34" charset="-120"/>
              </a:rPr>
              <a:t>性－</a:t>
            </a:r>
            <a:r>
              <a:rPr lang="en-US" altLang="zh-TW" sz="1800" dirty="0" smtClean="0">
                <a:solidFill>
                  <a:srgbClr val="FF0000"/>
                </a:solidFill>
                <a:latin typeface="微軟正黑體" panose="020B0604030504040204" pitchFamily="34" charset="-120"/>
                <a:ea typeface="微軟正黑體" panose="020B0604030504040204" pitchFamily="34" charset="-120"/>
              </a:rPr>
              <a:t>4</a:t>
            </a:r>
            <a:r>
              <a:rPr lang="zh-TW" altLang="en-US" sz="1800" dirty="0" smtClean="0">
                <a:solidFill>
                  <a:srgbClr val="FF0000"/>
                </a:solidFill>
                <a:latin typeface="微軟正黑體" panose="020B0604030504040204" pitchFamily="34" charset="-120"/>
                <a:ea typeface="微軟正黑體" panose="020B0604030504040204" pitchFamily="34" charset="-120"/>
              </a:rPr>
              <a:t>大類</a:t>
            </a:r>
            <a:r>
              <a:rPr lang="en-US" altLang="zh-TW" sz="1800" dirty="0" smtClean="0">
                <a:solidFill>
                  <a:srgbClr val="FF0000"/>
                </a:solidFill>
                <a:latin typeface="微軟正黑體" panose="020B0604030504040204" pitchFamily="34" charset="-120"/>
                <a:ea typeface="微軟正黑體" panose="020B0604030504040204" pitchFamily="34" charset="-120"/>
              </a:rPr>
              <a:t>12</a:t>
            </a:r>
            <a:r>
              <a:rPr lang="zh-TW" altLang="en-US" sz="1800" dirty="0" smtClean="0">
                <a:solidFill>
                  <a:srgbClr val="FF0000"/>
                </a:solidFill>
                <a:latin typeface="微軟正黑體" panose="020B0604030504040204" pitchFamily="34" charset="-120"/>
                <a:ea typeface="微軟正黑體" panose="020B0604030504040204" pitchFamily="34" charset="-120"/>
              </a:rPr>
              <a:t>種</a:t>
            </a:r>
            <a:endParaRPr lang="en-US" altLang="zh-TW" sz="1800" dirty="0">
              <a:solidFill>
                <a:srgbClr val="FF0000"/>
              </a:solidFill>
              <a:latin typeface="微軟正黑體" panose="020B0604030504040204" pitchFamily="34" charset="-120"/>
              <a:ea typeface="微軟正黑體" panose="020B0604030504040204" pitchFamily="34" charset="-120"/>
            </a:endParaRPr>
          </a:p>
          <a:p>
            <a:endParaRPr lang="zh-TW" altLang="en-US" sz="1800" dirty="0">
              <a:latin typeface="微軟正黑體" panose="020B0604030504040204" pitchFamily="34" charset="-120"/>
              <a:ea typeface="微軟正黑體" panose="020B0604030504040204" pitchFamily="34" charset="-120"/>
            </a:endParaRPr>
          </a:p>
        </p:txBody>
      </p:sp>
      <p:sp>
        <p:nvSpPr>
          <p:cNvPr id="4" name="投影片編號版面配置區 3"/>
          <p:cNvSpPr>
            <a:spLocks noGrp="1"/>
          </p:cNvSpPr>
          <p:nvPr>
            <p:ph type="sldNum" sz="quarter" idx="12"/>
          </p:nvPr>
        </p:nvSpPr>
        <p:spPr/>
        <p:txBody>
          <a:bodyPr/>
          <a:lstStyle/>
          <a:p>
            <a:pPr>
              <a:defRPr/>
            </a:pPr>
            <a:fld id="{970F7DCF-097E-4E3C-9450-F82E46C258A8}" type="slidenum">
              <a:rPr lang="zh-TW" altLang="en-US" smtClean="0"/>
              <a:pPr>
                <a:defRPr/>
              </a:pPr>
              <a:t>8</a:t>
            </a:fld>
            <a:endParaRPr lang="zh-TW" altLang="en-US" dirty="0"/>
          </a:p>
        </p:txBody>
      </p:sp>
      <p:sp>
        <p:nvSpPr>
          <p:cNvPr id="6" name="矩形 5"/>
          <p:cNvSpPr/>
          <p:nvPr/>
        </p:nvSpPr>
        <p:spPr>
          <a:xfrm>
            <a:off x="-117464" y="1305829"/>
            <a:ext cx="9054245" cy="1157240"/>
          </a:xfrm>
          <a:prstGeom prst="rect">
            <a:avLst/>
          </a:prstGeom>
        </p:spPr>
        <p:txBody>
          <a:bodyPr wrap="square">
            <a:spAutoFit/>
          </a:bodyPr>
          <a:lstStyle/>
          <a:p>
            <a:pPr marL="719138" indent="-360363">
              <a:buFont typeface="Wingdings" panose="05000000000000000000" pitchFamily="2" charset="2"/>
              <a:buChar char="Ø"/>
              <a:defRPr/>
            </a:pPr>
            <a:r>
              <a:rPr lang="zh-TW" altLang="en-US" sz="2600" b="1" dirty="0">
                <a:solidFill>
                  <a:srgbClr val="005ADE"/>
                </a:solidFill>
                <a:latin typeface="微軟正黑體" panose="020B0604030504040204" pitchFamily="34" charset="-120"/>
                <a:ea typeface="微軟正黑體" panose="020B0604030504040204" pitchFamily="34" charset="-120"/>
              </a:rPr>
              <a:t>辦理</a:t>
            </a:r>
            <a:r>
              <a:rPr lang="zh-TW" altLang="en-US" sz="2600" b="1" dirty="0" smtClean="0">
                <a:solidFill>
                  <a:srgbClr val="005ADE"/>
                </a:solidFill>
                <a:latin typeface="微軟正黑體" panose="020B0604030504040204" pitchFamily="34" charset="-120"/>
                <a:ea typeface="微軟正黑體" panose="020B0604030504040204" pitchFamily="34" charset="-120"/>
              </a:rPr>
              <a:t>情形</a:t>
            </a:r>
            <a:endParaRPr lang="en-US" altLang="zh-TW" sz="2600" b="1" dirty="0">
              <a:solidFill>
                <a:schemeClr val="accent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a:p>
            <a:pPr marL="804863" lvl="2" indent="-271463" eaLnBrk="0" hangingPunct="0">
              <a:spcBef>
                <a:spcPct val="20000"/>
              </a:spcBef>
              <a:buFont typeface="Wingdings" panose="05000000000000000000" pitchFamily="2" charset="2"/>
              <a:buChar char="l"/>
              <a:defRPr/>
            </a:pPr>
            <a:r>
              <a:rPr lang="en-US" altLang="zh-TW" sz="1800" dirty="0">
                <a:latin typeface="微軟正黑體" panose="020B0604030504040204" pitchFamily="34" charset="-120"/>
                <a:ea typeface="微軟正黑體" panose="020B0604030504040204" pitchFamily="34" charset="-120"/>
                <a:cs typeface="Times New Roman" pitchFamily="18" charset="0"/>
              </a:rPr>
              <a:t>104</a:t>
            </a:r>
            <a:r>
              <a:rPr lang="zh-TW" altLang="en-US" sz="1800" dirty="0">
                <a:latin typeface="微軟正黑體" panose="020B0604030504040204" pitchFamily="34" charset="-120"/>
                <a:ea typeface="微軟正黑體" panose="020B0604030504040204" pitchFamily="34" charset="-120"/>
                <a:cs typeface="Times New Roman" pitchFamily="18" charset="0"/>
              </a:rPr>
              <a:t>年</a:t>
            </a:r>
            <a:r>
              <a:rPr lang="en-US" altLang="zh-TW" sz="1800" dirty="0">
                <a:latin typeface="微軟正黑體" panose="020B0604030504040204" pitchFamily="34" charset="-120"/>
                <a:ea typeface="微軟正黑體" panose="020B0604030504040204" pitchFamily="34" charset="-120"/>
                <a:cs typeface="Times New Roman" pitchFamily="18" charset="0"/>
              </a:rPr>
              <a:t>10</a:t>
            </a:r>
            <a:r>
              <a:rPr lang="zh-TW" altLang="en-US" sz="1800" dirty="0">
                <a:latin typeface="微軟正黑體" panose="020B0604030504040204" pitchFamily="34" charset="-120"/>
                <a:ea typeface="微軟正黑體" panose="020B0604030504040204" pitchFamily="34" charset="-120"/>
                <a:cs typeface="Times New Roman" pitchFamily="18" charset="0"/>
              </a:rPr>
              <a:t>月已完成平臺雛型建置</a:t>
            </a:r>
            <a:endParaRPr lang="en-US" altLang="zh-TW" sz="1800" dirty="0">
              <a:latin typeface="微軟正黑體" panose="020B0604030504040204" pitchFamily="34" charset="-120"/>
              <a:ea typeface="微軟正黑體" panose="020B0604030504040204" pitchFamily="34" charset="-120"/>
              <a:cs typeface="Times New Roman" pitchFamily="18" charset="0"/>
            </a:endParaRPr>
          </a:p>
          <a:p>
            <a:pPr marL="804863" lvl="2" indent="-271463" eaLnBrk="0" hangingPunct="0">
              <a:spcBef>
                <a:spcPct val="20000"/>
              </a:spcBef>
              <a:buFont typeface="Wingdings" panose="05000000000000000000" pitchFamily="2" charset="2"/>
              <a:buChar char="l"/>
              <a:defRPr/>
            </a:pPr>
            <a:r>
              <a:rPr lang="zh-TW" altLang="zh-TW" sz="1800" dirty="0">
                <a:latin typeface="微軟正黑體" panose="020B0604030504040204" pitchFamily="34" charset="-120"/>
                <a:ea typeface="微軟正黑體" panose="020B0604030504040204" pitchFamily="34" charset="-120"/>
                <a:cs typeface="Times New Roman" pitchFamily="18" charset="0"/>
              </a:rPr>
              <a:t>目前平</a:t>
            </a:r>
            <a:r>
              <a:rPr lang="zh-TW" altLang="en-US" sz="1800" dirty="0">
                <a:latin typeface="微軟正黑體" panose="020B0604030504040204" pitchFamily="34" charset="-120"/>
                <a:ea typeface="微軟正黑體" panose="020B0604030504040204" pitchFamily="34" charset="-120"/>
                <a:cs typeface="Times New Roman" pitchFamily="18" charset="0"/>
              </a:rPr>
              <a:t>臺</a:t>
            </a:r>
            <a:r>
              <a:rPr lang="zh-TW" altLang="zh-TW" sz="1800" dirty="0">
                <a:latin typeface="微軟正黑體" panose="020B0604030504040204" pitchFamily="34" charset="-120"/>
                <a:ea typeface="微軟正黑體" panose="020B0604030504040204" pitchFamily="34" charset="-120"/>
                <a:cs typeface="Times New Roman" pitchFamily="18" charset="0"/>
              </a:rPr>
              <a:t>已完成競賽模式、課程培訓模式</a:t>
            </a:r>
            <a:r>
              <a:rPr lang="en-US" altLang="zh-TW" sz="1800" dirty="0">
                <a:latin typeface="微軟正黑體" panose="020B0604030504040204" pitchFamily="34" charset="-120"/>
                <a:ea typeface="微軟正黑體" panose="020B0604030504040204" pitchFamily="34" charset="-120"/>
                <a:cs typeface="Times New Roman" pitchFamily="18" charset="0"/>
              </a:rPr>
              <a:t>(VPS)</a:t>
            </a:r>
            <a:r>
              <a:rPr lang="zh-TW" altLang="en-US" sz="1800" dirty="0">
                <a:latin typeface="微軟正黑體" panose="020B0604030504040204" pitchFamily="34" charset="-120"/>
                <a:ea typeface="微軟正黑體" panose="020B0604030504040204" pitchFamily="34" charset="-120"/>
                <a:cs typeface="Times New Roman" pitchFamily="18" charset="0"/>
              </a:rPr>
              <a:t>，並將於</a:t>
            </a:r>
            <a:r>
              <a:rPr lang="en-US" altLang="zh-TW" sz="1800" dirty="0">
                <a:latin typeface="微軟正黑體" panose="020B0604030504040204" pitchFamily="34" charset="-120"/>
                <a:ea typeface="微軟正黑體" panose="020B0604030504040204" pitchFamily="34" charset="-120"/>
                <a:cs typeface="Times New Roman" pitchFamily="18" charset="0"/>
              </a:rPr>
              <a:t>105</a:t>
            </a:r>
            <a:r>
              <a:rPr lang="zh-TW" altLang="en-US" sz="1800" dirty="0">
                <a:latin typeface="微軟正黑體" panose="020B0604030504040204" pitchFamily="34" charset="-120"/>
                <a:ea typeface="微軟正黑體" panose="020B0604030504040204" pitchFamily="34" charset="-120"/>
                <a:cs typeface="Times New Roman" pitchFamily="18" charset="0"/>
              </a:rPr>
              <a:t>年</a:t>
            </a:r>
            <a:r>
              <a:rPr lang="en-US" altLang="zh-TW" sz="1800" dirty="0">
                <a:latin typeface="微軟正黑體" panose="020B0604030504040204" pitchFamily="34" charset="-120"/>
                <a:ea typeface="微軟正黑體" panose="020B0604030504040204" pitchFamily="34" charset="-120"/>
                <a:cs typeface="Times New Roman" pitchFamily="18" charset="0"/>
              </a:rPr>
              <a:t>1</a:t>
            </a:r>
            <a:r>
              <a:rPr lang="zh-TW" altLang="en-US" sz="1800" dirty="0">
                <a:latin typeface="微軟正黑體" panose="020B0604030504040204" pitchFamily="34" charset="-120"/>
                <a:ea typeface="微軟正黑體" panose="020B0604030504040204" pitchFamily="34" charset="-120"/>
                <a:cs typeface="Times New Roman" pitchFamily="18" charset="0"/>
              </a:rPr>
              <a:t>月中旬前開放</a:t>
            </a:r>
            <a:endParaRPr lang="en-US" altLang="zh-TW" sz="1800" dirty="0">
              <a:latin typeface="微軟正黑體" panose="020B0604030504040204" pitchFamily="34" charset="-120"/>
              <a:ea typeface="微軟正黑體" panose="020B0604030504040204" pitchFamily="34" charset="-120"/>
              <a:cs typeface="Times New Roman" pitchFamily="18" charset="0"/>
            </a:endParaRPr>
          </a:p>
        </p:txBody>
      </p:sp>
    </p:spTree>
    <p:extLst>
      <p:ext uri="{BB962C8B-B14F-4D97-AF65-F5344CB8AC3E}">
        <p14:creationId xmlns:p14="http://schemas.microsoft.com/office/powerpoint/2010/main" xmlns="" val="26616544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3"/>
          <p:cNvSpPr>
            <a:spLocks noGrp="1"/>
          </p:cNvSpPr>
          <p:nvPr>
            <p:ph idx="1"/>
          </p:nvPr>
        </p:nvSpPr>
        <p:spPr>
          <a:xfrm>
            <a:off x="457200" y="1495325"/>
            <a:ext cx="8229600" cy="4525963"/>
          </a:xfrm>
        </p:spPr>
        <p:txBody>
          <a:bodyPr>
            <a:noAutofit/>
          </a:bodyPr>
          <a:lstStyle/>
          <a:p>
            <a:pPr>
              <a:tabLst>
                <a:tab pos="1163638" algn="l"/>
              </a:tabLst>
            </a:pPr>
            <a:r>
              <a:rPr lang="zh-TW" altLang="en-US" dirty="0">
                <a:solidFill>
                  <a:srgbClr val="FF0000"/>
                </a:solidFill>
              </a:rPr>
              <a:t>攻防平台相關工具</a:t>
            </a:r>
            <a:r>
              <a:rPr lang="en-US" altLang="zh-TW" dirty="0">
                <a:solidFill>
                  <a:srgbClr val="FF0000"/>
                </a:solidFill>
              </a:rPr>
              <a:t>(</a:t>
            </a:r>
            <a:r>
              <a:rPr lang="zh-TW" altLang="en-US" dirty="0">
                <a:solidFill>
                  <a:srgbClr val="FF0000"/>
                </a:solidFill>
              </a:rPr>
              <a:t>技術性</a:t>
            </a:r>
            <a:r>
              <a:rPr lang="en-US" altLang="zh-TW" dirty="0">
                <a:solidFill>
                  <a:srgbClr val="FF0000"/>
                </a:solidFill>
              </a:rPr>
              <a:t>)</a:t>
            </a:r>
          </a:p>
          <a:p>
            <a:pPr>
              <a:buFont typeface="Wingdings" panose="05000000000000000000" pitchFamily="2" charset="2"/>
              <a:buChar char="l"/>
            </a:pPr>
            <a:r>
              <a:rPr lang="zh-TW" altLang="en-US" sz="2000" dirty="0" smtClean="0"/>
              <a:t>整合型工具</a:t>
            </a:r>
            <a:endParaRPr lang="en-US" altLang="zh-TW" sz="2000" dirty="0" smtClean="0"/>
          </a:p>
          <a:p>
            <a:pPr lvl="1">
              <a:buFont typeface="Wingdings" panose="05000000000000000000" pitchFamily="2" charset="2"/>
              <a:buChar char="ü"/>
            </a:pPr>
            <a:r>
              <a:rPr lang="en-US" altLang="zh-TW" sz="2000" dirty="0" smtClean="0"/>
              <a:t>Kali Linux</a:t>
            </a:r>
            <a:r>
              <a:rPr lang="zh-TW" altLang="en-US" sz="2000" dirty="0" smtClean="0"/>
              <a:t>、</a:t>
            </a:r>
            <a:r>
              <a:rPr lang="en-US" altLang="zh-TW" sz="2000" dirty="0" err="1" smtClean="0"/>
              <a:t>HoneyDrive</a:t>
            </a:r>
            <a:endParaRPr lang="en-US" altLang="zh-TW" sz="2000" dirty="0"/>
          </a:p>
          <a:p>
            <a:pPr>
              <a:buFont typeface="Wingdings" panose="05000000000000000000" pitchFamily="2" charset="2"/>
              <a:buChar char="l"/>
            </a:pPr>
            <a:r>
              <a:rPr lang="zh-TW" altLang="en-US" sz="2000" dirty="0"/>
              <a:t>弱點掃瞄</a:t>
            </a:r>
            <a:endParaRPr lang="en-US" altLang="zh-TW" sz="2000" dirty="0"/>
          </a:p>
          <a:p>
            <a:pPr lvl="1">
              <a:buFont typeface="Wingdings" panose="05000000000000000000" pitchFamily="2" charset="2"/>
              <a:buChar char="ü"/>
            </a:pPr>
            <a:r>
              <a:rPr lang="en-US" altLang="zh-TW" sz="2000" dirty="0"/>
              <a:t>Nessus</a:t>
            </a:r>
            <a:r>
              <a:rPr lang="zh-TW" altLang="en-US" sz="2000" dirty="0"/>
              <a:t>、</a:t>
            </a:r>
            <a:r>
              <a:rPr lang="en-US" altLang="zh-TW" sz="2000" dirty="0" err="1"/>
              <a:t>OpenVAS</a:t>
            </a:r>
            <a:r>
              <a:rPr lang="zh-TW" altLang="en-US" sz="2000" dirty="0"/>
              <a:t>、</a:t>
            </a:r>
            <a:r>
              <a:rPr lang="en-US" altLang="zh-TW" sz="2000" dirty="0" err="1"/>
              <a:t>Nexpose</a:t>
            </a:r>
            <a:r>
              <a:rPr lang="zh-TW" altLang="en-US" sz="2000" dirty="0"/>
              <a:t>、</a:t>
            </a:r>
            <a:r>
              <a:rPr lang="en-US" altLang="zh-TW" sz="2000" dirty="0" err="1"/>
              <a:t>SearchDiggity</a:t>
            </a:r>
            <a:endParaRPr lang="en-US" altLang="zh-TW" sz="2000" dirty="0"/>
          </a:p>
          <a:p>
            <a:pPr>
              <a:buFont typeface="Wingdings" panose="05000000000000000000" pitchFamily="2" charset="2"/>
              <a:buChar char="l"/>
            </a:pPr>
            <a:r>
              <a:rPr lang="zh-TW" altLang="en-US" sz="2000" dirty="0"/>
              <a:t>網站掃瞄</a:t>
            </a:r>
            <a:endParaRPr lang="en-US" altLang="zh-TW" sz="2000" dirty="0"/>
          </a:p>
          <a:p>
            <a:pPr lvl="1">
              <a:buFont typeface="Wingdings" panose="05000000000000000000" pitchFamily="2" charset="2"/>
              <a:buChar char="ü"/>
            </a:pPr>
            <a:r>
              <a:rPr lang="en-US" altLang="zh-TW" sz="2000" dirty="0" err="1"/>
              <a:t>Nikto</a:t>
            </a:r>
            <a:r>
              <a:rPr lang="zh-TW" altLang="en-US" sz="2000" dirty="0"/>
              <a:t>、</a:t>
            </a:r>
            <a:r>
              <a:rPr lang="en-US" altLang="zh-TW" sz="2000" dirty="0" err="1"/>
              <a:t>Wikto</a:t>
            </a:r>
            <a:r>
              <a:rPr lang="zh-TW" altLang="en-US" sz="2000" dirty="0"/>
              <a:t>、</a:t>
            </a:r>
            <a:r>
              <a:rPr lang="en-US" altLang="zh-TW" sz="2000" dirty="0"/>
              <a:t>Burp Suite</a:t>
            </a:r>
            <a:r>
              <a:rPr lang="zh-TW" altLang="en-US" sz="2000" dirty="0"/>
              <a:t>、</a:t>
            </a:r>
            <a:r>
              <a:rPr lang="en-US" altLang="zh-TW" sz="2000" dirty="0"/>
              <a:t>Paros Proxy</a:t>
            </a:r>
          </a:p>
          <a:p>
            <a:pPr>
              <a:buFont typeface="Wingdings" panose="05000000000000000000" pitchFamily="2" charset="2"/>
              <a:buChar char="l"/>
            </a:pPr>
            <a:r>
              <a:rPr lang="zh-TW" altLang="en-US" sz="2000" dirty="0"/>
              <a:t>網路探測與分析</a:t>
            </a:r>
            <a:endParaRPr lang="en-US" altLang="zh-TW" sz="2000" dirty="0"/>
          </a:p>
          <a:p>
            <a:pPr lvl="1">
              <a:buFont typeface="Wingdings" panose="05000000000000000000" pitchFamily="2" charset="2"/>
              <a:buChar char="ü"/>
            </a:pPr>
            <a:r>
              <a:rPr lang="en-US" altLang="zh-TW" sz="2000" dirty="0" err="1"/>
              <a:t>Nmap</a:t>
            </a:r>
            <a:r>
              <a:rPr lang="en-US" altLang="zh-TW" sz="2000" dirty="0"/>
              <a:t> Security</a:t>
            </a:r>
            <a:r>
              <a:rPr lang="zh-TW" altLang="en-US" sz="2000" dirty="0"/>
              <a:t>、</a:t>
            </a:r>
            <a:r>
              <a:rPr lang="en-US" altLang="zh-TW" sz="2000" dirty="0"/>
              <a:t>Wireshark</a:t>
            </a:r>
            <a:r>
              <a:rPr lang="zh-TW" altLang="en-US" sz="2000" dirty="0"/>
              <a:t>、</a:t>
            </a:r>
            <a:r>
              <a:rPr lang="en-US" altLang="zh-TW" sz="2000" dirty="0" err="1"/>
              <a:t>tcpdump</a:t>
            </a:r>
            <a:r>
              <a:rPr lang="zh-TW" altLang="en-US" sz="2000" dirty="0"/>
              <a:t>、</a:t>
            </a:r>
            <a:r>
              <a:rPr lang="en-US" altLang="zh-TW" sz="2000" dirty="0" err="1"/>
              <a:t>NetStumbler</a:t>
            </a:r>
            <a:endParaRPr lang="en-US" altLang="zh-TW" sz="2000" dirty="0"/>
          </a:p>
          <a:p>
            <a:pPr>
              <a:buFont typeface="Wingdings" panose="05000000000000000000" pitchFamily="2" charset="2"/>
              <a:buChar char="l"/>
            </a:pPr>
            <a:r>
              <a:rPr lang="zh-TW" altLang="en-US" sz="2000" dirty="0"/>
              <a:t>密碼分析</a:t>
            </a:r>
            <a:endParaRPr lang="en-US" altLang="zh-TW" sz="2000" dirty="0"/>
          </a:p>
          <a:p>
            <a:pPr lvl="1">
              <a:buFont typeface="Wingdings" panose="05000000000000000000" pitchFamily="2" charset="2"/>
              <a:buChar char="ü"/>
            </a:pPr>
            <a:r>
              <a:rPr lang="en-US" altLang="zh-TW" sz="2000" dirty="0" err="1"/>
              <a:t>AirCrack</a:t>
            </a:r>
            <a:r>
              <a:rPr lang="zh-TW" altLang="en-US" sz="2000" dirty="0"/>
              <a:t>、</a:t>
            </a:r>
            <a:r>
              <a:rPr lang="en-US" altLang="zh-TW" sz="2000" dirty="0"/>
              <a:t>Cain and Abel</a:t>
            </a:r>
            <a:r>
              <a:rPr lang="zh-TW" altLang="en-US" sz="2000" dirty="0"/>
              <a:t>、</a:t>
            </a:r>
            <a:r>
              <a:rPr lang="en-US" altLang="zh-TW" sz="2000" dirty="0"/>
              <a:t>John the Ripper</a:t>
            </a:r>
            <a:r>
              <a:rPr lang="zh-TW" altLang="en-US" sz="2000" dirty="0"/>
              <a:t>、</a:t>
            </a:r>
            <a:r>
              <a:rPr lang="en-US" altLang="zh-TW" sz="2000" dirty="0" err="1"/>
              <a:t>ophcrack</a:t>
            </a:r>
            <a:r>
              <a:rPr lang="zh-TW" altLang="en-US" sz="2000" dirty="0"/>
              <a:t>、</a:t>
            </a:r>
            <a:r>
              <a:rPr lang="en-US" altLang="zh-TW" sz="2000" dirty="0"/>
              <a:t>L0phtCrack</a:t>
            </a:r>
          </a:p>
          <a:p>
            <a:pPr>
              <a:buFont typeface="Wingdings" panose="05000000000000000000" pitchFamily="2" charset="2"/>
              <a:buChar char="l"/>
            </a:pPr>
            <a:r>
              <a:rPr lang="zh-TW" altLang="en-US" sz="2000" dirty="0"/>
              <a:t>資訊收集</a:t>
            </a:r>
            <a:endParaRPr lang="en-US" altLang="zh-TW" sz="2000" dirty="0"/>
          </a:p>
          <a:p>
            <a:pPr lvl="1">
              <a:buFont typeface="Wingdings" panose="05000000000000000000" pitchFamily="2" charset="2"/>
              <a:buChar char="ü"/>
            </a:pPr>
            <a:r>
              <a:rPr lang="en-US" altLang="zh-TW" sz="2000" dirty="0" err="1"/>
              <a:t>Metasploit</a:t>
            </a:r>
            <a:r>
              <a:rPr lang="zh-TW" altLang="en-US" sz="2000" dirty="0"/>
              <a:t>、</a:t>
            </a:r>
            <a:r>
              <a:rPr lang="en-US" altLang="zh-TW" sz="2000" dirty="0" err="1"/>
              <a:t>Metago</a:t>
            </a:r>
            <a:endParaRPr lang="en-US" altLang="zh-TW" sz="2000" dirty="0"/>
          </a:p>
        </p:txBody>
      </p:sp>
      <p:sp>
        <p:nvSpPr>
          <p:cNvPr id="3" name="投影片編號版面配置區 2"/>
          <p:cNvSpPr>
            <a:spLocks noGrp="1"/>
          </p:cNvSpPr>
          <p:nvPr>
            <p:ph type="sldNum" sz="quarter" idx="12"/>
          </p:nvPr>
        </p:nvSpPr>
        <p:spPr/>
        <p:txBody>
          <a:bodyPr/>
          <a:lstStyle/>
          <a:p>
            <a:fld id="{097E89BA-FE0E-45BF-B169-3D66554D97DF}" type="slidenum">
              <a:rPr lang="zh-TW" altLang="en-US" smtClean="0"/>
              <a:pPr/>
              <a:t>9</a:t>
            </a:fld>
            <a:endParaRPr lang="zh-TW" altLang="en-US"/>
          </a:p>
        </p:txBody>
      </p:sp>
      <p:sp>
        <p:nvSpPr>
          <p:cNvPr id="5" name="標題 1"/>
          <p:cNvSpPr txBox="1">
            <a:spLocks/>
          </p:cNvSpPr>
          <p:nvPr/>
        </p:nvSpPr>
        <p:spPr bwMode="auto">
          <a:xfrm>
            <a:off x="457200" y="274638"/>
            <a:ext cx="8229600" cy="81438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kern="1200">
                <a:solidFill>
                  <a:schemeClr val="accent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mj-cs"/>
              </a:defRPr>
            </a:lvl1pPr>
            <a:lvl2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2pPr>
            <a:lvl3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3pPr>
            <a:lvl4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4pPr>
            <a:lvl5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kumimoji="0" lang="zh-TW" altLang="zh-TW" smtClean="0"/>
              <a:t>主軸</a:t>
            </a:r>
            <a:r>
              <a:rPr kumimoji="0" lang="zh-TW" altLang="en-US" smtClean="0"/>
              <a:t>二</a:t>
            </a:r>
            <a:r>
              <a:rPr kumimoji="0" lang="zh-TW" altLang="zh-TW" smtClean="0"/>
              <a:t>「</a:t>
            </a:r>
            <a:r>
              <a:rPr kumimoji="0" lang="zh-TW" altLang="en-US" smtClean="0"/>
              <a:t>平臺</a:t>
            </a:r>
            <a:r>
              <a:rPr kumimoji="0" lang="zh-TW" altLang="zh-TW" smtClean="0"/>
              <a:t>」</a:t>
            </a:r>
            <a:endParaRPr kumimoji="0" lang="zh-TW" altLang="en-US" dirty="0"/>
          </a:p>
        </p:txBody>
      </p:sp>
    </p:spTree>
    <p:extLst>
      <p:ext uri="{BB962C8B-B14F-4D97-AF65-F5344CB8AC3E}">
        <p14:creationId xmlns:p14="http://schemas.microsoft.com/office/powerpoint/2010/main" xmlns="" val="14331727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內容版面配置區 3"/>
          <p:cNvSpPr>
            <a:spLocks noGrp="1"/>
          </p:cNvSpPr>
          <p:nvPr>
            <p:ph idx="1"/>
          </p:nvPr>
        </p:nvSpPr>
        <p:spPr>
          <a:xfrm>
            <a:off x="457200" y="1772816"/>
            <a:ext cx="8229600" cy="4525963"/>
          </a:xfrm>
        </p:spPr>
        <p:txBody>
          <a:bodyPr>
            <a:normAutofit/>
          </a:bodyPr>
          <a:lstStyle/>
          <a:p>
            <a:r>
              <a:rPr lang="zh-TW" altLang="en-US" dirty="0">
                <a:solidFill>
                  <a:srgbClr val="FF0000"/>
                </a:solidFill>
              </a:rPr>
              <a:t>攻防平台相關工具</a:t>
            </a:r>
            <a:r>
              <a:rPr lang="en-US" altLang="zh-TW" dirty="0">
                <a:solidFill>
                  <a:srgbClr val="FF0000"/>
                </a:solidFill>
              </a:rPr>
              <a:t>(</a:t>
            </a:r>
            <a:r>
              <a:rPr lang="zh-TW" altLang="en-US" dirty="0">
                <a:solidFill>
                  <a:srgbClr val="FF0000"/>
                </a:solidFill>
              </a:rPr>
              <a:t>管理性</a:t>
            </a:r>
            <a:r>
              <a:rPr lang="en-US" altLang="zh-TW" dirty="0" smtClean="0">
                <a:solidFill>
                  <a:srgbClr val="FF0000"/>
                </a:solidFill>
              </a:rPr>
              <a:t>)</a:t>
            </a:r>
          </a:p>
          <a:p>
            <a:pPr>
              <a:buFont typeface="Wingdings" panose="05000000000000000000" pitchFamily="2" charset="2"/>
              <a:buChar char="l"/>
            </a:pPr>
            <a:r>
              <a:rPr lang="zh-TW" altLang="en-US" sz="2000" dirty="0" smtClean="0"/>
              <a:t>雲端平台</a:t>
            </a:r>
            <a:endParaRPr lang="en-US" altLang="zh-TW" sz="2000" dirty="0" smtClean="0"/>
          </a:p>
          <a:p>
            <a:pPr lvl="1">
              <a:buFont typeface="Wingdings" panose="05000000000000000000" pitchFamily="2" charset="2"/>
              <a:buChar char="ü"/>
            </a:pPr>
            <a:r>
              <a:rPr lang="en-US" altLang="zh-TW" sz="2000" dirty="0" err="1" smtClean="0"/>
              <a:t>Ezilla</a:t>
            </a:r>
            <a:r>
              <a:rPr lang="zh-TW" altLang="en-US" sz="2000" dirty="0" smtClean="0"/>
              <a:t>、</a:t>
            </a:r>
            <a:r>
              <a:rPr lang="en-US" altLang="zh-TW" sz="2000" dirty="0" err="1" smtClean="0"/>
              <a:t>VirtualBox</a:t>
            </a:r>
            <a:r>
              <a:rPr lang="zh-TW" altLang="en-US" sz="2000" dirty="0" smtClean="0"/>
              <a:t>、</a:t>
            </a:r>
            <a:r>
              <a:rPr lang="en-US" altLang="zh-TW" sz="2000" dirty="0" err="1" smtClean="0"/>
              <a:t>VMWare</a:t>
            </a:r>
            <a:endParaRPr lang="en-US" altLang="zh-TW" sz="2000" dirty="0" smtClean="0"/>
          </a:p>
          <a:p>
            <a:pPr>
              <a:buFont typeface="Wingdings" panose="05000000000000000000" pitchFamily="2" charset="2"/>
              <a:buChar char="l"/>
            </a:pPr>
            <a:r>
              <a:rPr lang="zh-TW" altLang="en-US" sz="2000" dirty="0"/>
              <a:t>資料分析</a:t>
            </a:r>
            <a:endParaRPr lang="en-US" altLang="zh-TW" sz="2000" dirty="0"/>
          </a:p>
          <a:p>
            <a:pPr lvl="1">
              <a:buFont typeface="Wingdings" panose="05000000000000000000" pitchFamily="2" charset="2"/>
              <a:buChar char="ü"/>
            </a:pPr>
            <a:r>
              <a:rPr lang="en-US" altLang="zh-TW" sz="2000" dirty="0"/>
              <a:t>ELK</a:t>
            </a:r>
            <a:r>
              <a:rPr lang="zh-TW" altLang="en-US" sz="2000" dirty="0"/>
              <a:t>、</a:t>
            </a:r>
            <a:r>
              <a:rPr lang="en-US" altLang="zh-TW" sz="2000" dirty="0" err="1"/>
              <a:t>Splunk</a:t>
            </a:r>
            <a:r>
              <a:rPr lang="zh-TW" altLang="en-US" sz="2000" dirty="0"/>
              <a:t>、</a:t>
            </a:r>
            <a:r>
              <a:rPr lang="en-US" altLang="zh-TW" sz="2000" dirty="0" err="1"/>
              <a:t>Netwitness</a:t>
            </a:r>
            <a:r>
              <a:rPr lang="zh-TW" altLang="en-US" sz="2000" dirty="0"/>
              <a:t> </a:t>
            </a:r>
            <a:endParaRPr lang="en-US" altLang="zh-TW" sz="2000" dirty="0"/>
          </a:p>
          <a:p>
            <a:pPr>
              <a:buFont typeface="Wingdings" panose="05000000000000000000" pitchFamily="2" charset="2"/>
              <a:buChar char="l"/>
            </a:pPr>
            <a:r>
              <a:rPr lang="zh-TW" altLang="en-US" sz="2000" dirty="0"/>
              <a:t>系統與網路管理</a:t>
            </a:r>
            <a:endParaRPr lang="en-US" altLang="zh-TW" sz="2000" dirty="0"/>
          </a:p>
          <a:p>
            <a:pPr lvl="1">
              <a:buFont typeface="Wingdings" panose="05000000000000000000" pitchFamily="2" charset="2"/>
              <a:buChar char="ü"/>
            </a:pPr>
            <a:r>
              <a:rPr lang="en-US" altLang="zh-TW" sz="2000" dirty="0"/>
              <a:t>MRTG</a:t>
            </a:r>
            <a:r>
              <a:rPr lang="zh-TW" altLang="en-US" sz="2000" dirty="0"/>
              <a:t>、</a:t>
            </a:r>
            <a:r>
              <a:rPr lang="en-US" altLang="zh-TW" sz="2000" dirty="0"/>
              <a:t>Cacti</a:t>
            </a:r>
            <a:r>
              <a:rPr lang="zh-TW" altLang="en-US" sz="2000" dirty="0"/>
              <a:t>、</a:t>
            </a:r>
            <a:r>
              <a:rPr lang="en-US" altLang="zh-TW" sz="2000" dirty="0"/>
              <a:t>Nagios</a:t>
            </a:r>
            <a:r>
              <a:rPr lang="zh-TW" altLang="en-US" sz="2000" dirty="0"/>
              <a:t>、</a:t>
            </a:r>
            <a:r>
              <a:rPr lang="en-US" altLang="zh-TW" sz="2000" dirty="0" err="1"/>
              <a:t>Zabbix</a:t>
            </a:r>
            <a:endParaRPr lang="en-US" altLang="zh-TW" sz="2000" dirty="0"/>
          </a:p>
          <a:p>
            <a:pPr>
              <a:buFont typeface="Wingdings" panose="05000000000000000000" pitchFamily="2" charset="2"/>
              <a:buChar char="l"/>
            </a:pPr>
            <a:r>
              <a:rPr lang="zh-TW" altLang="en-US" sz="2000" dirty="0"/>
              <a:t>資安資訊管理平台</a:t>
            </a:r>
            <a:endParaRPr lang="en-US" altLang="zh-TW" sz="2000" dirty="0"/>
          </a:p>
          <a:p>
            <a:pPr lvl="1">
              <a:buFont typeface="Wingdings" panose="05000000000000000000" pitchFamily="2" charset="2"/>
              <a:buChar char="ü"/>
            </a:pPr>
            <a:r>
              <a:rPr lang="en-US" altLang="zh-TW" sz="2000" dirty="0" err="1"/>
              <a:t>ArgSight</a:t>
            </a:r>
            <a:r>
              <a:rPr lang="en-US" altLang="zh-TW" sz="2000" dirty="0"/>
              <a:t> ESM</a:t>
            </a:r>
            <a:r>
              <a:rPr lang="zh-TW" altLang="en-US" sz="2000" dirty="0"/>
              <a:t>、</a:t>
            </a:r>
            <a:r>
              <a:rPr lang="en-US" altLang="zh-TW" sz="2000" dirty="0"/>
              <a:t>Intelligence</a:t>
            </a:r>
            <a:r>
              <a:rPr lang="zh-TW" altLang="en-US" sz="2000" dirty="0"/>
              <a:t> </a:t>
            </a:r>
            <a:r>
              <a:rPr lang="en-US" altLang="zh-TW" sz="2000" dirty="0"/>
              <a:t>Dashboard</a:t>
            </a:r>
          </a:p>
        </p:txBody>
      </p:sp>
      <p:sp>
        <p:nvSpPr>
          <p:cNvPr id="3" name="投影片編號版面配置區 2"/>
          <p:cNvSpPr>
            <a:spLocks noGrp="1"/>
          </p:cNvSpPr>
          <p:nvPr>
            <p:ph type="sldNum" sz="quarter" idx="12"/>
          </p:nvPr>
        </p:nvSpPr>
        <p:spPr/>
        <p:txBody>
          <a:bodyPr/>
          <a:lstStyle/>
          <a:p>
            <a:fld id="{097E89BA-FE0E-45BF-B169-3D66554D97DF}" type="slidenum">
              <a:rPr lang="zh-TW" altLang="en-US" smtClean="0"/>
              <a:pPr/>
              <a:t>10</a:t>
            </a:fld>
            <a:endParaRPr lang="zh-TW" altLang="en-US"/>
          </a:p>
        </p:txBody>
      </p:sp>
      <p:sp>
        <p:nvSpPr>
          <p:cNvPr id="5" name="標題 1"/>
          <p:cNvSpPr txBox="1">
            <a:spLocks/>
          </p:cNvSpPr>
          <p:nvPr/>
        </p:nvSpPr>
        <p:spPr bwMode="auto">
          <a:xfrm>
            <a:off x="457200" y="274638"/>
            <a:ext cx="8229600" cy="81438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000" b="1" kern="1200">
                <a:solidFill>
                  <a:schemeClr val="accent2">
                    <a:lumMod val="50000"/>
                  </a:schemeClr>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cs typeface="+mj-cs"/>
              </a:defRPr>
            </a:lvl1pPr>
            <a:lvl2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2pPr>
            <a:lvl3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3pPr>
            <a:lvl4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4pPr>
            <a:lvl5pPr algn="ctr" rtl="0" eaLnBrk="0" fontAlgn="base" hangingPunct="0">
              <a:spcBef>
                <a:spcPct val="0"/>
              </a:spcBef>
              <a:spcAft>
                <a:spcPct val="0"/>
              </a:spcAft>
              <a:defRPr sz="4400">
                <a:solidFill>
                  <a:schemeClr val="tx1"/>
                </a:solidFill>
                <a:latin typeface="Times New Roman" pitchFamily="18"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r>
              <a:rPr kumimoji="0" lang="zh-TW" altLang="zh-TW" dirty="0" smtClean="0"/>
              <a:t>主軸</a:t>
            </a:r>
            <a:r>
              <a:rPr kumimoji="0" lang="zh-TW" altLang="en-US" dirty="0" smtClean="0"/>
              <a:t>二</a:t>
            </a:r>
            <a:r>
              <a:rPr kumimoji="0" lang="zh-TW" altLang="zh-TW" dirty="0" smtClean="0"/>
              <a:t>「</a:t>
            </a:r>
            <a:r>
              <a:rPr kumimoji="0" lang="zh-TW" altLang="en-US" dirty="0" smtClean="0"/>
              <a:t>平臺</a:t>
            </a:r>
            <a:r>
              <a:rPr kumimoji="0" lang="zh-TW" altLang="zh-TW" dirty="0" smtClean="0"/>
              <a:t>」</a:t>
            </a:r>
            <a:endParaRPr kumimoji="0" lang="zh-TW" altLang="en-US" dirty="0"/>
          </a:p>
        </p:txBody>
      </p:sp>
    </p:spTree>
    <p:extLst>
      <p:ext uri="{BB962C8B-B14F-4D97-AF65-F5344CB8AC3E}">
        <p14:creationId xmlns:p14="http://schemas.microsoft.com/office/powerpoint/2010/main" xmlns="" val="35619623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zh-TW" dirty="0"/>
              <a:t>主軸</a:t>
            </a:r>
            <a:r>
              <a:rPr lang="zh-TW" altLang="en-US" dirty="0"/>
              <a:t>二</a:t>
            </a:r>
            <a:r>
              <a:rPr lang="zh-TW" altLang="zh-TW" dirty="0"/>
              <a:t>「</a:t>
            </a:r>
            <a:r>
              <a:rPr lang="zh-TW" altLang="en-US" dirty="0"/>
              <a:t>平臺</a:t>
            </a:r>
            <a:r>
              <a:rPr lang="zh-TW" altLang="zh-TW" dirty="0" smtClean="0"/>
              <a:t>」</a:t>
            </a:r>
            <a:endParaRPr lang="zh-TW" altLang="en-US" dirty="0"/>
          </a:p>
        </p:txBody>
      </p:sp>
      <p:sp>
        <p:nvSpPr>
          <p:cNvPr id="4" name="投影片編號版面配置區 3"/>
          <p:cNvSpPr>
            <a:spLocks noGrp="1"/>
          </p:cNvSpPr>
          <p:nvPr>
            <p:ph type="sldNum" sz="quarter" idx="12"/>
          </p:nvPr>
        </p:nvSpPr>
        <p:spPr/>
        <p:txBody>
          <a:bodyPr/>
          <a:lstStyle/>
          <a:p>
            <a:pPr>
              <a:defRPr/>
            </a:pPr>
            <a:fld id="{970F7DCF-097E-4E3C-9450-F82E46C258A8}" type="slidenum">
              <a:rPr lang="zh-TW" altLang="en-US" smtClean="0"/>
              <a:pPr>
                <a:defRPr/>
              </a:pPr>
              <a:t>11</a:t>
            </a:fld>
            <a:endParaRPr lang="zh-TW" altLang="en-US" dirty="0"/>
          </a:p>
        </p:txBody>
      </p:sp>
      <p:sp>
        <p:nvSpPr>
          <p:cNvPr id="5" name="內容版面配置區 4"/>
          <p:cNvSpPr>
            <a:spLocks noGrp="1"/>
          </p:cNvSpPr>
          <p:nvPr>
            <p:ph idx="1"/>
          </p:nvPr>
        </p:nvSpPr>
        <p:spPr>
          <a:xfrm>
            <a:off x="457200" y="1799525"/>
            <a:ext cx="8229600" cy="2634567"/>
          </a:xfrm>
          <a:prstGeom prst="rect">
            <a:avLst/>
          </a:prstGeom>
        </p:spPr>
        <p:txBody>
          <a:bodyPr wrap="square">
            <a:spAutoFit/>
          </a:bodyPr>
          <a:lstStyle/>
          <a:p>
            <a:pPr lvl="1" indent="-457200">
              <a:buFont typeface="Wingdings" panose="05000000000000000000" pitchFamily="2" charset="2"/>
              <a:buChar char="Ø"/>
              <a:defRPr/>
            </a:pPr>
            <a:r>
              <a:rPr lang="zh-TW" altLang="en-US" sz="2600" b="1" dirty="0">
                <a:solidFill>
                  <a:srgbClr val="005ADE"/>
                </a:solidFill>
                <a:latin typeface="微軟正黑體" panose="020B0604030504040204" pitchFamily="34" charset="-120"/>
                <a:ea typeface="微軟正黑體" panose="020B0604030504040204" pitchFamily="34" charset="-120"/>
              </a:rPr>
              <a:t>未來規劃</a:t>
            </a:r>
            <a:endParaRPr lang="en-US" altLang="zh-TW" sz="2600" b="1" dirty="0">
              <a:solidFill>
                <a:srgbClr val="005ADE"/>
              </a:solidFill>
              <a:latin typeface="微軟正黑體" panose="020B0604030504040204" pitchFamily="34" charset="-120"/>
              <a:ea typeface="微軟正黑體" panose="020B0604030504040204" pitchFamily="34" charset="-120"/>
            </a:endParaRPr>
          </a:p>
          <a:p>
            <a:pPr marL="1000125" lvl="3" indent="-361950">
              <a:buFont typeface="Wingdings" panose="05000000000000000000" pitchFamily="2" charset="2"/>
              <a:buChar char="l"/>
              <a:defRPr/>
            </a:pPr>
            <a:r>
              <a:rPr kumimoji="0" lang="zh-TW" altLang="en-US" sz="2400" dirty="0" smtClean="0">
                <a:latin typeface="微軟正黑體" panose="020B0604030504040204" pitchFamily="34" charset="-120"/>
                <a:ea typeface="微軟正黑體" panose="020B0604030504040204" pitchFamily="34" charset="-120"/>
                <a:cs typeface="Times New Roman" pitchFamily="18" charset="0"/>
              </a:rPr>
              <a:t>擴充</a:t>
            </a:r>
            <a:r>
              <a:rPr kumimoji="0" lang="zh-TW" altLang="en-US" sz="2400" dirty="0">
                <a:latin typeface="微軟正黑體" panose="020B0604030504040204" pitchFamily="34" charset="-120"/>
                <a:ea typeface="微軟正黑體" panose="020B0604030504040204" pitchFamily="34" charset="-120"/>
                <a:cs typeface="Times New Roman" pitchFamily="18" charset="0"/>
              </a:rPr>
              <a:t>攻防平</a:t>
            </a:r>
            <a:r>
              <a:rPr lang="zh-TW" altLang="en-US" sz="2400" dirty="0">
                <a:latin typeface="微軟正黑體" panose="020B0604030504040204" pitchFamily="34" charset="-120"/>
                <a:ea typeface="微軟正黑體" panose="020B0604030504040204" pitchFamily="34" charset="-120"/>
              </a:rPr>
              <a:t>臺</a:t>
            </a:r>
            <a:r>
              <a:rPr kumimoji="0" lang="zh-TW" altLang="en-US" sz="2400" dirty="0">
                <a:latin typeface="微軟正黑體" panose="020B0604030504040204" pitchFamily="34" charset="-120"/>
                <a:ea typeface="微軟正黑體" panose="020B0604030504040204" pitchFamily="34" charset="-120"/>
                <a:cs typeface="Times New Roman" pitchFamily="18" charset="0"/>
              </a:rPr>
              <a:t>營運</a:t>
            </a:r>
            <a:r>
              <a:rPr kumimoji="0" lang="zh-TW" altLang="en-US" sz="2400" dirty="0" smtClean="0">
                <a:latin typeface="微軟正黑體" panose="020B0604030504040204" pitchFamily="34" charset="-120"/>
                <a:ea typeface="微軟正黑體" panose="020B0604030504040204" pitchFamily="34" charset="-120"/>
                <a:cs typeface="Times New Roman" pitchFamily="18" charset="0"/>
              </a:rPr>
              <a:t>規模</a:t>
            </a:r>
            <a:endParaRPr kumimoji="0" lang="en-US" altLang="zh-TW" sz="2400" dirty="0" smtClean="0">
              <a:latin typeface="微軟正黑體" panose="020B0604030504040204" pitchFamily="34" charset="-120"/>
              <a:ea typeface="微軟正黑體" panose="020B0604030504040204" pitchFamily="34" charset="-120"/>
              <a:cs typeface="Times New Roman" pitchFamily="18" charset="0"/>
            </a:endParaRPr>
          </a:p>
          <a:p>
            <a:pPr marL="1000125" lvl="3" indent="-361950">
              <a:buFont typeface="Wingdings" panose="05000000000000000000" pitchFamily="2" charset="2"/>
              <a:buChar char="l"/>
              <a:defRPr/>
            </a:pPr>
            <a:r>
              <a:rPr kumimoji="0" lang="zh-TW" altLang="en-US" sz="2400" dirty="0" smtClean="0">
                <a:latin typeface="微軟正黑體" panose="020B0604030504040204" pitchFamily="34" charset="-120"/>
                <a:ea typeface="微軟正黑體" panose="020B0604030504040204" pitchFamily="34" charset="-120"/>
                <a:cs typeface="Times New Roman" pitchFamily="18" charset="0"/>
              </a:rPr>
              <a:t>研發</a:t>
            </a:r>
            <a:r>
              <a:rPr kumimoji="0" lang="zh-TW" altLang="en-US" sz="2400" dirty="0">
                <a:latin typeface="微軟正黑體" panose="020B0604030504040204" pitchFamily="34" charset="-120"/>
                <a:ea typeface="微軟正黑體" panose="020B0604030504040204" pitchFamily="34" charset="-120"/>
                <a:cs typeface="Times New Roman" pitchFamily="18" charset="0"/>
              </a:rPr>
              <a:t>弱點主機隨選服務系統，提供課程培訓所需之攻防測試主機</a:t>
            </a:r>
          </a:p>
          <a:p>
            <a:pPr marL="1000125" lvl="3" indent="-361950">
              <a:buFont typeface="Wingdings" panose="05000000000000000000" pitchFamily="2" charset="2"/>
              <a:buChar char="l"/>
              <a:defRPr/>
            </a:pPr>
            <a:r>
              <a:rPr kumimoji="0" lang="zh-TW" altLang="en-US" sz="2400" dirty="0">
                <a:latin typeface="微軟正黑體" panose="020B0604030504040204" pitchFamily="34" charset="-120"/>
                <a:ea typeface="微軟正黑體" panose="020B0604030504040204" pitchFamily="34" charset="-120"/>
                <a:cs typeface="Times New Roman" pitchFamily="18" charset="0"/>
              </a:rPr>
              <a:t>研發競賽模式之評分系統，以提供攻防競賽時使用</a:t>
            </a:r>
          </a:p>
          <a:p>
            <a:pPr marL="1000125" lvl="3" indent="-361950">
              <a:buFont typeface="Wingdings" panose="05000000000000000000" pitchFamily="2" charset="2"/>
              <a:buChar char="l"/>
              <a:defRPr/>
            </a:pPr>
            <a:r>
              <a:rPr kumimoji="0" lang="zh-TW" altLang="en-US" sz="2400" dirty="0">
                <a:latin typeface="微軟正黑體" panose="020B0604030504040204" pitchFamily="34" charset="-120"/>
                <a:ea typeface="微軟正黑體" panose="020B0604030504040204" pitchFamily="34" charset="-120"/>
                <a:cs typeface="Times New Roman" pitchFamily="18" charset="0"/>
              </a:rPr>
              <a:t>建構兼具資安</a:t>
            </a:r>
            <a:r>
              <a:rPr kumimoji="0" lang="zh-TW" altLang="en-US" sz="2400" b="1" dirty="0">
                <a:solidFill>
                  <a:srgbClr val="FF0000"/>
                </a:solidFill>
                <a:latin typeface="微軟正黑體" panose="020B0604030504040204" pitchFamily="34" charset="-120"/>
                <a:ea typeface="微軟正黑體" panose="020B0604030504040204" pitchFamily="34" charset="-120"/>
                <a:cs typeface="Times New Roman" pitchFamily="18" charset="0"/>
              </a:rPr>
              <a:t>研發、測試、教學、訓練</a:t>
            </a:r>
            <a:r>
              <a:rPr kumimoji="0" lang="zh-TW" altLang="en-US" sz="2400" dirty="0">
                <a:latin typeface="微軟正黑體" panose="020B0604030504040204" pitchFamily="34" charset="-120"/>
                <a:ea typeface="微軟正黑體" panose="020B0604030504040204" pitchFamily="34" charset="-120"/>
                <a:cs typeface="Times New Roman" pitchFamily="18" charset="0"/>
              </a:rPr>
              <a:t>之整合平</a:t>
            </a:r>
            <a:r>
              <a:rPr kumimoji="0" lang="zh-TW" altLang="en-US" sz="2400" dirty="0" smtClean="0">
                <a:latin typeface="微軟正黑體" panose="020B0604030504040204" pitchFamily="34" charset="-120"/>
                <a:ea typeface="微軟正黑體" panose="020B0604030504040204" pitchFamily="34" charset="-120"/>
                <a:cs typeface="Times New Roman" pitchFamily="18" charset="0"/>
              </a:rPr>
              <a:t>臺</a:t>
            </a:r>
            <a:endParaRPr kumimoji="0" lang="zh-TW" altLang="en-US" sz="2400" dirty="0">
              <a:latin typeface="微軟正黑體" panose="020B0604030504040204" pitchFamily="34" charset="-120"/>
              <a:ea typeface="微軟正黑體" panose="020B0604030504040204" pitchFamily="34" charset="-120"/>
              <a:cs typeface="Times New Roman" pitchFamily="18" charset="0"/>
            </a:endParaRPr>
          </a:p>
        </p:txBody>
      </p:sp>
    </p:spTree>
    <p:extLst>
      <p:ext uri="{BB962C8B-B14F-4D97-AF65-F5344CB8AC3E}">
        <p14:creationId xmlns:p14="http://schemas.microsoft.com/office/powerpoint/2010/main" xmlns="" val="37484735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標題 1"/>
          <p:cNvSpPr>
            <a:spLocks noGrp="1"/>
          </p:cNvSpPr>
          <p:nvPr>
            <p:ph type="title"/>
          </p:nvPr>
        </p:nvSpPr>
        <p:spPr/>
        <p:txBody>
          <a:bodyPr/>
          <a:lstStyle/>
          <a:p>
            <a:r>
              <a:rPr lang="zh-TW" altLang="zh-TW" dirty="0" smtClean="0"/>
              <a:t>主軸</a:t>
            </a:r>
            <a:r>
              <a:rPr lang="zh-TW" altLang="en-US" dirty="0" smtClean="0"/>
              <a:t>三</a:t>
            </a:r>
            <a:r>
              <a:rPr lang="zh-TW" altLang="zh-TW" dirty="0" smtClean="0"/>
              <a:t>「</a:t>
            </a:r>
            <a:r>
              <a:rPr lang="zh-TW" altLang="en-US" dirty="0" smtClean="0"/>
              <a:t>競賽</a:t>
            </a:r>
            <a:r>
              <a:rPr lang="zh-TW" altLang="zh-TW" dirty="0" smtClean="0"/>
              <a:t>」</a:t>
            </a:r>
            <a:endParaRPr lang="zh-TW" altLang="en-US" dirty="0"/>
          </a:p>
        </p:txBody>
      </p:sp>
      <p:sp>
        <p:nvSpPr>
          <p:cNvPr id="6" name="內容版面配置區 5"/>
          <p:cNvSpPr>
            <a:spLocks noGrp="1"/>
          </p:cNvSpPr>
          <p:nvPr>
            <p:ph idx="1"/>
          </p:nvPr>
        </p:nvSpPr>
        <p:spPr>
          <a:xfrm>
            <a:off x="244041" y="1196752"/>
            <a:ext cx="8504423" cy="5328592"/>
          </a:xfrm>
        </p:spPr>
        <p:txBody>
          <a:bodyPr/>
          <a:lstStyle/>
          <a:p>
            <a:pPr marL="457200" lvl="1" indent="-457200">
              <a:buBlip>
                <a:blip r:embed="rId3"/>
              </a:buBlip>
              <a:defRPr/>
            </a:pPr>
            <a:r>
              <a:rPr lang="zh-TW" altLang="en-US" sz="2800" b="1" dirty="0"/>
              <a:t>主</a:t>
            </a:r>
            <a:r>
              <a:rPr lang="en-US" altLang="zh-TW" sz="2800" b="1" dirty="0"/>
              <a:t>(</a:t>
            </a:r>
            <a:r>
              <a:rPr lang="zh-TW" altLang="en-US" sz="2800" b="1" dirty="0"/>
              <a:t>協</a:t>
            </a:r>
            <a:r>
              <a:rPr lang="en-US" altLang="zh-TW" sz="2800" b="1" dirty="0"/>
              <a:t>)</a:t>
            </a:r>
            <a:r>
              <a:rPr lang="zh-TW" altLang="en-US" sz="2800" b="1" dirty="0"/>
              <a:t>辦機關：</a:t>
            </a:r>
            <a:r>
              <a:rPr lang="zh-TW" altLang="en-US" sz="2800" dirty="0">
                <a:solidFill>
                  <a:srgbClr val="FF0000"/>
                </a:solidFill>
              </a:rPr>
              <a:t>經濟部</a:t>
            </a:r>
            <a:r>
              <a:rPr lang="zh-TW" altLang="en-US" sz="2800" dirty="0" smtClean="0">
                <a:solidFill>
                  <a:srgbClr val="0070C0"/>
                </a:solidFill>
              </a:rPr>
              <a:t>（</a:t>
            </a:r>
            <a:r>
              <a:rPr lang="zh-TW" altLang="en-US" sz="2800" dirty="0">
                <a:solidFill>
                  <a:srgbClr val="0070C0"/>
                </a:solidFill>
              </a:rPr>
              <a:t>教育部</a:t>
            </a:r>
            <a:r>
              <a:rPr lang="zh-TW" altLang="en-US" sz="2800" dirty="0" smtClean="0">
                <a:solidFill>
                  <a:srgbClr val="0070C0"/>
                </a:solidFill>
              </a:rPr>
              <a:t>）</a:t>
            </a:r>
            <a:endParaRPr lang="en-US" altLang="zh-TW" sz="2800" dirty="0">
              <a:solidFill>
                <a:srgbClr val="0070C0"/>
              </a:solidFill>
            </a:endParaRPr>
          </a:p>
          <a:p>
            <a:pPr marL="719138" lvl="1" indent="-360363">
              <a:spcBef>
                <a:spcPct val="0"/>
              </a:spcBef>
              <a:buFont typeface="Wingdings" panose="05000000000000000000" pitchFamily="2" charset="2"/>
              <a:buChar char="Ø"/>
              <a:defRPr/>
            </a:pPr>
            <a:r>
              <a:rPr kumimoji="1" lang="zh-TW" altLang="en-US" sz="2600" b="1" dirty="0">
                <a:solidFill>
                  <a:srgbClr val="005ADE"/>
                </a:solidFill>
                <a:latin typeface="微軟正黑體" panose="020B0604030504040204" pitchFamily="34" charset="-120"/>
              </a:rPr>
              <a:t>推動目標</a:t>
            </a:r>
            <a:endParaRPr kumimoji="1" lang="en-US" altLang="zh-TW" sz="2600" b="1" dirty="0">
              <a:solidFill>
                <a:srgbClr val="005ADE"/>
              </a:solidFill>
              <a:latin typeface="微軟正黑體" panose="020B0604030504040204" pitchFamily="34" charset="-120"/>
            </a:endParaRPr>
          </a:p>
          <a:p>
            <a:pPr marL="1200150" lvl="2" indent="-342900">
              <a:lnSpc>
                <a:spcPts val="3200"/>
              </a:lnSpc>
              <a:buClr>
                <a:schemeClr val="tx1"/>
              </a:buClr>
              <a:buFont typeface="Wingdings" panose="05000000000000000000" pitchFamily="2" charset="2"/>
              <a:buChar char="l"/>
              <a:defRPr/>
            </a:pPr>
            <a:r>
              <a:rPr lang="zh-TW" altLang="en-US" dirty="0"/>
              <a:t>參與</a:t>
            </a:r>
            <a:r>
              <a:rPr lang="zh-TW" altLang="en-US" dirty="0" smtClean="0"/>
              <a:t>國際競賽</a:t>
            </a:r>
            <a:r>
              <a:rPr lang="zh-TW" altLang="en-US" dirty="0"/>
              <a:t>，鼓勵資安創新以接軌國際</a:t>
            </a:r>
            <a:endParaRPr lang="en-US" altLang="zh-TW" dirty="0"/>
          </a:p>
          <a:p>
            <a:pPr marL="1200150" lvl="2" indent="-342900">
              <a:lnSpc>
                <a:spcPts val="3200"/>
              </a:lnSpc>
              <a:buClr>
                <a:schemeClr val="tx1"/>
              </a:buClr>
              <a:buFont typeface="Wingdings" panose="05000000000000000000" pitchFamily="2" charset="2"/>
              <a:buChar char="l"/>
              <a:defRPr/>
            </a:pPr>
            <a:r>
              <a:rPr lang="en-US" altLang="zh-TW" dirty="0"/>
              <a:t> </a:t>
            </a:r>
            <a:r>
              <a:rPr lang="zh-TW" altLang="en-US" dirty="0"/>
              <a:t>支援選手參與國際級競賽，開拓視野並提升實力</a:t>
            </a:r>
            <a:endParaRPr lang="en-US" altLang="zh-TW" dirty="0"/>
          </a:p>
          <a:p>
            <a:pPr marL="1200150" lvl="2" indent="-342900">
              <a:lnSpc>
                <a:spcPts val="3200"/>
              </a:lnSpc>
              <a:buClr>
                <a:schemeClr val="tx1"/>
              </a:buClr>
              <a:buFont typeface="Wingdings" panose="05000000000000000000" pitchFamily="2" charset="2"/>
              <a:buChar char="l"/>
              <a:defRPr/>
            </a:pPr>
            <a:r>
              <a:rPr lang="zh-TW" altLang="en-US" dirty="0"/>
              <a:t>結合資安社群辦理國際競賽，迅速點亮資安能量 </a:t>
            </a:r>
            <a:endParaRPr lang="en-US" altLang="zh-TW" dirty="0"/>
          </a:p>
          <a:p>
            <a:pPr marL="1200150" lvl="2" indent="-342900">
              <a:lnSpc>
                <a:spcPts val="3200"/>
              </a:lnSpc>
              <a:buClr>
                <a:schemeClr val="tx1"/>
              </a:buClr>
              <a:buFont typeface="Wingdings" panose="05000000000000000000" pitchFamily="2" charset="2"/>
              <a:buChar char="l"/>
              <a:defRPr/>
            </a:pPr>
            <a:r>
              <a:rPr lang="zh-TW" altLang="zh-TW" dirty="0"/>
              <a:t>參照奧林匹亞</a:t>
            </a:r>
            <a:r>
              <a:rPr lang="en-US" altLang="zh-TW" dirty="0"/>
              <a:t> ACM</a:t>
            </a:r>
            <a:r>
              <a:rPr lang="zh-TW" altLang="zh-TW" dirty="0"/>
              <a:t>模式培訓出國競賽菁英</a:t>
            </a:r>
            <a:endParaRPr lang="zh-TW" altLang="en-US" dirty="0"/>
          </a:p>
          <a:p>
            <a:pPr marL="719138" lvl="1" indent="-360363">
              <a:spcBef>
                <a:spcPct val="0"/>
              </a:spcBef>
              <a:buFont typeface="Wingdings" panose="05000000000000000000" pitchFamily="2" charset="2"/>
              <a:buChar char="Ø"/>
              <a:defRPr/>
            </a:pPr>
            <a:r>
              <a:rPr kumimoji="1" lang="en-US" altLang="zh-TW" sz="2600" b="1" dirty="0">
                <a:solidFill>
                  <a:srgbClr val="005ADE"/>
                </a:solidFill>
                <a:latin typeface="微軟正黑體" panose="020B0604030504040204" pitchFamily="34" charset="-120"/>
              </a:rPr>
              <a:t>104</a:t>
            </a:r>
            <a:r>
              <a:rPr kumimoji="1" lang="zh-TW" altLang="en-US" sz="2600" b="1" dirty="0">
                <a:solidFill>
                  <a:srgbClr val="005ADE"/>
                </a:solidFill>
                <a:latin typeface="微軟正黑體" panose="020B0604030504040204" pitchFamily="34" charset="-120"/>
              </a:rPr>
              <a:t>年實際作為</a:t>
            </a:r>
            <a:endParaRPr kumimoji="1" lang="en-US" altLang="zh-TW" sz="2600" b="1" dirty="0">
              <a:solidFill>
                <a:srgbClr val="005ADE"/>
              </a:solidFill>
              <a:latin typeface="微軟正黑體" panose="020B0604030504040204" pitchFamily="34" charset="-120"/>
            </a:endParaRPr>
          </a:p>
          <a:p>
            <a:pPr marL="1200150" lvl="2" indent="-342900">
              <a:buFont typeface="Wingdings" panose="05000000000000000000" pitchFamily="2" charset="2"/>
              <a:buChar char="l"/>
              <a:defRPr/>
            </a:pPr>
            <a:r>
              <a:rPr lang="zh-TW" altLang="en-US" dirty="0" smtClean="0"/>
              <a:t>規劃</a:t>
            </a:r>
            <a:r>
              <a:rPr lang="en-US" altLang="zh-TW" dirty="0"/>
              <a:t>CTF</a:t>
            </a:r>
            <a:r>
              <a:rPr lang="zh-TW" altLang="en-US" dirty="0"/>
              <a:t>標準資安競賽賽制</a:t>
            </a:r>
            <a:r>
              <a:rPr lang="zh-TW" altLang="en-US" dirty="0" smtClean="0"/>
              <a:t>並舉辦</a:t>
            </a:r>
            <a:r>
              <a:rPr lang="zh-TW" altLang="en-US" dirty="0"/>
              <a:t>國際競賽</a:t>
            </a:r>
            <a:endParaRPr lang="en-US" altLang="zh-TW" dirty="0"/>
          </a:p>
          <a:p>
            <a:pPr marL="1200150" lvl="2" indent="-342900">
              <a:buFont typeface="Wingdings" panose="05000000000000000000" pitchFamily="2" charset="2"/>
              <a:buChar char="l"/>
              <a:defRPr/>
            </a:pPr>
            <a:r>
              <a:rPr lang="zh-TW" altLang="en-US" dirty="0"/>
              <a:t>國際級資安競賽選手培訓</a:t>
            </a:r>
            <a:endParaRPr lang="en-US" altLang="zh-TW" dirty="0"/>
          </a:p>
          <a:p>
            <a:pPr marL="1200150" lvl="2" indent="-342900">
              <a:buFont typeface="Wingdings" panose="05000000000000000000" pitchFamily="2" charset="2"/>
              <a:buChar char="l"/>
              <a:defRPr/>
            </a:pPr>
            <a:r>
              <a:rPr lang="zh-TW" altLang="en-US" dirty="0"/>
              <a:t>舉行資安技術社群活動</a:t>
            </a:r>
            <a:endParaRPr lang="en-US" altLang="zh-TW" dirty="0"/>
          </a:p>
          <a:p>
            <a:pPr marL="742950" lvl="2" indent="-342900">
              <a:buFont typeface="Wingdings" panose="05000000000000000000" pitchFamily="2" charset="2"/>
              <a:buChar char="Ø"/>
            </a:pPr>
            <a:endParaRPr lang="en-US" altLang="zh-TW" sz="1400" dirty="0">
              <a:latin typeface="Times New Roman" panose="02020603050405020304" pitchFamily="18" charset="0"/>
              <a:cs typeface="Times New Roman" panose="02020603050405020304" pitchFamily="18" charset="0"/>
            </a:endParaRPr>
          </a:p>
        </p:txBody>
      </p:sp>
      <p:sp>
        <p:nvSpPr>
          <p:cNvPr id="5" name="投影片編號版面配置區 4"/>
          <p:cNvSpPr>
            <a:spLocks noGrp="1"/>
          </p:cNvSpPr>
          <p:nvPr>
            <p:ph type="sldNum" sz="quarter" idx="12"/>
          </p:nvPr>
        </p:nvSpPr>
        <p:spPr/>
        <p:txBody>
          <a:bodyPr/>
          <a:lstStyle/>
          <a:p>
            <a:fld id="{F61C7E7B-4E6C-488E-AFB3-9C0D7E4BA1E9}" type="slidenum">
              <a:rPr lang="zh-TW" altLang="en-US" smtClean="0"/>
              <a:pPr/>
              <a:t>12</a:t>
            </a:fld>
            <a:endParaRPr lang="zh-TW" altLang="en-US" dirty="0"/>
          </a:p>
        </p:txBody>
      </p:sp>
    </p:spTree>
    <p:extLst>
      <p:ext uri="{BB962C8B-B14F-4D97-AF65-F5344CB8AC3E}">
        <p14:creationId xmlns:p14="http://schemas.microsoft.com/office/powerpoint/2010/main" xmlns="" val="1832046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12576" y="1412776"/>
            <a:ext cx="9721080" cy="5040560"/>
          </a:xfrm>
        </p:spPr>
        <p:txBody>
          <a:bodyPr/>
          <a:lstStyle/>
          <a:p>
            <a:pPr marL="1077913" lvl="1" indent="-450850">
              <a:spcBef>
                <a:spcPct val="0"/>
              </a:spcBef>
              <a:buFont typeface="Wingdings" panose="05000000000000000000" pitchFamily="2" charset="2"/>
              <a:buChar char="Ø"/>
              <a:defRPr/>
            </a:pPr>
            <a:r>
              <a:rPr kumimoji="1" lang="zh-TW" altLang="en-US" sz="2600" b="1" dirty="0">
                <a:solidFill>
                  <a:srgbClr val="005ADE"/>
                </a:solidFill>
                <a:latin typeface="微軟正黑體" panose="020B0604030504040204" pitchFamily="34" charset="-120"/>
              </a:rPr>
              <a:t>辦理情形</a:t>
            </a:r>
          </a:p>
          <a:p>
            <a:pPr marL="1200150" lvl="3" indent="-342900">
              <a:buFont typeface="Wingdings" panose="05000000000000000000" pitchFamily="2" charset="2"/>
              <a:buChar char="l"/>
            </a:pPr>
            <a:r>
              <a:rPr lang="zh-TW" altLang="en-US" sz="2200" b="1" dirty="0" smtClean="0">
                <a:latin typeface="Times New Roman" panose="02020603050405020304" pitchFamily="18" charset="0"/>
                <a:cs typeface="Times New Roman" panose="02020603050405020304" pitchFamily="18" charset="0"/>
              </a:rPr>
              <a:t>積極參與</a:t>
            </a:r>
            <a:r>
              <a:rPr lang="zh-TW" altLang="en-US" sz="2200" b="1" dirty="0">
                <a:latin typeface="Times New Roman" panose="02020603050405020304" pitchFamily="18" charset="0"/>
                <a:cs typeface="Times New Roman" panose="02020603050405020304" pitchFamily="18" charset="0"/>
              </a:rPr>
              <a:t>國際賽事</a:t>
            </a:r>
            <a:r>
              <a:rPr lang="zh-TW" altLang="en-US" sz="2200" b="1" dirty="0" smtClean="0">
                <a:latin typeface="Times New Roman" panose="02020603050405020304" pitchFamily="18" charset="0"/>
                <a:cs typeface="Times New Roman" panose="02020603050405020304" pitchFamily="18" charset="0"/>
              </a:rPr>
              <a:t>：</a:t>
            </a:r>
            <a:endParaRPr lang="en-US" altLang="zh-TW" sz="2200" b="1" dirty="0" smtClean="0">
              <a:latin typeface="Times New Roman" panose="02020603050405020304" pitchFamily="18" charset="0"/>
              <a:cs typeface="Times New Roman" panose="02020603050405020304" pitchFamily="18" charset="0"/>
            </a:endParaRPr>
          </a:p>
          <a:p>
            <a:pPr marL="1439863" lvl="3" indent="-342900">
              <a:buFont typeface="Arial" panose="020B0604020202020204" pitchFamily="34" charset="0"/>
              <a:buChar char="•"/>
            </a:pPr>
            <a:r>
              <a:rPr lang="zh-TW" altLang="en-US" b="1" dirty="0" smtClean="0">
                <a:solidFill>
                  <a:schemeClr val="accent6">
                    <a:lumMod val="50000"/>
                  </a:schemeClr>
                </a:solidFill>
                <a:latin typeface="Times New Roman" panose="02020603050405020304" pitchFamily="18" charset="0"/>
                <a:cs typeface="Times New Roman" panose="02020603050405020304" pitchFamily="18" charset="0"/>
              </a:rPr>
              <a:t>結合企業贊助支持選手參加國際資安競賽</a:t>
            </a:r>
            <a:r>
              <a:rPr lang="zh-TW" altLang="en-US" b="1" dirty="0">
                <a:solidFill>
                  <a:schemeClr val="accent6">
                    <a:lumMod val="50000"/>
                  </a:schemeClr>
                </a:solidFill>
                <a:latin typeface="Times New Roman" panose="02020603050405020304" pitchFamily="18" charset="0"/>
                <a:cs typeface="Times New Roman" panose="02020603050405020304" pitchFamily="18" charset="0"/>
              </a:rPr>
              <a:t>：</a:t>
            </a:r>
            <a:endParaRPr lang="en-US" altLang="zh-TW" b="1" dirty="0" smtClean="0">
              <a:solidFill>
                <a:schemeClr val="accent6">
                  <a:lumMod val="50000"/>
                </a:schemeClr>
              </a:solidFill>
              <a:latin typeface="Times New Roman" panose="02020603050405020304" pitchFamily="18" charset="0"/>
              <a:cs typeface="Times New Roman" panose="02020603050405020304" pitchFamily="18" charset="0"/>
            </a:endParaRPr>
          </a:p>
          <a:p>
            <a:pPr marL="1433513" lvl="3" indent="0">
              <a:buNone/>
            </a:pPr>
            <a:r>
              <a:rPr lang="zh-TW" altLang="zh-TW" u="sng" dirty="0" smtClean="0">
                <a:solidFill>
                  <a:srgbClr val="FF0000"/>
                </a:solidFill>
                <a:latin typeface="Times New Roman" panose="02020603050405020304" pitchFamily="18" charset="0"/>
                <a:cs typeface="Times New Roman" panose="02020603050405020304" pitchFamily="18" charset="0"/>
              </a:rPr>
              <a:t>中國百度盃</a:t>
            </a:r>
            <a:r>
              <a:rPr lang="en-US" altLang="zh-TW" u="sng" dirty="0" smtClean="0">
                <a:solidFill>
                  <a:srgbClr val="FF0000"/>
                </a:solidFill>
                <a:latin typeface="Times New Roman" panose="02020603050405020304" pitchFamily="18" charset="0"/>
                <a:cs typeface="Times New Roman" panose="02020603050405020304" pitchFamily="18" charset="0"/>
              </a:rPr>
              <a:t>(BCTF)</a:t>
            </a:r>
            <a:r>
              <a:rPr lang="zh-TW" altLang="zh-TW" u="sng" dirty="0" smtClean="0">
                <a:solidFill>
                  <a:srgbClr val="FF0000"/>
                </a:solidFill>
                <a:latin typeface="Times New Roman" panose="02020603050405020304" pitchFamily="18" charset="0"/>
                <a:cs typeface="Times New Roman" panose="02020603050405020304" pitchFamily="18" charset="0"/>
              </a:rPr>
              <a:t>獲得冠軍</a:t>
            </a:r>
            <a:r>
              <a:rPr lang="zh-TW" altLang="zh-TW" dirty="0" smtClean="0">
                <a:solidFill>
                  <a:schemeClr val="bg2">
                    <a:lumMod val="10000"/>
                  </a:schemeClr>
                </a:solidFill>
                <a:latin typeface="Times New Roman" panose="02020603050405020304" pitchFamily="18" charset="0"/>
                <a:cs typeface="Times New Roman" panose="02020603050405020304" pitchFamily="18" charset="0"/>
              </a:rPr>
              <a:t>、</a:t>
            </a:r>
            <a:r>
              <a:rPr lang="zh-TW" altLang="zh-TW" u="sng" dirty="0" smtClean="0">
                <a:solidFill>
                  <a:srgbClr val="FF0000"/>
                </a:solidFill>
                <a:latin typeface="Times New Roman" panose="02020603050405020304" pitchFamily="18" charset="0"/>
                <a:cs typeface="Times New Roman" panose="02020603050405020304" pitchFamily="18" charset="0"/>
              </a:rPr>
              <a:t>美國</a:t>
            </a:r>
            <a:r>
              <a:rPr lang="en-US" altLang="zh-TW" u="sng" dirty="0" smtClean="0">
                <a:solidFill>
                  <a:srgbClr val="FF0000"/>
                </a:solidFill>
                <a:latin typeface="Times New Roman" panose="02020603050405020304" pitchFamily="18" charset="0"/>
                <a:cs typeface="Times New Roman" panose="02020603050405020304" pitchFamily="18" charset="0"/>
              </a:rPr>
              <a:t>DEFCON 22 CTF</a:t>
            </a:r>
            <a:r>
              <a:rPr lang="zh-TW" altLang="zh-TW" u="sng" dirty="0" smtClean="0">
                <a:solidFill>
                  <a:srgbClr val="FF0000"/>
                </a:solidFill>
                <a:latin typeface="Times New Roman" panose="02020603050405020304" pitchFamily="18" charset="0"/>
                <a:cs typeface="Times New Roman" panose="02020603050405020304" pitchFamily="18" charset="0"/>
              </a:rPr>
              <a:t>全球駭客大賽搶旗攻防戰</a:t>
            </a:r>
            <a:r>
              <a:rPr lang="zh-TW" altLang="en-US" u="sng" dirty="0" smtClean="0">
                <a:solidFill>
                  <a:srgbClr val="FF0000"/>
                </a:solidFill>
                <a:latin typeface="Times New Roman" panose="02020603050405020304" pitchFamily="18" charset="0"/>
                <a:cs typeface="Times New Roman" panose="02020603050405020304" pitchFamily="18" charset="0"/>
              </a:rPr>
              <a:t>第</a:t>
            </a:r>
            <a:r>
              <a:rPr lang="en-US" altLang="zh-TW" u="sng" dirty="0" smtClean="0">
                <a:solidFill>
                  <a:srgbClr val="FF0000"/>
                </a:solidFill>
                <a:latin typeface="Times New Roman" panose="02020603050405020304" pitchFamily="18" charset="0"/>
                <a:cs typeface="Times New Roman" panose="02020603050405020304" pitchFamily="18" charset="0"/>
              </a:rPr>
              <a:t>2</a:t>
            </a:r>
            <a:r>
              <a:rPr lang="zh-TW" altLang="en-US" u="sng" dirty="0" smtClean="0">
                <a:solidFill>
                  <a:srgbClr val="FF0000"/>
                </a:solidFill>
                <a:latin typeface="Times New Roman" panose="02020603050405020304" pitchFamily="18" charset="0"/>
                <a:cs typeface="Times New Roman" panose="02020603050405020304" pitchFamily="18" charset="0"/>
              </a:rPr>
              <a:t>名</a:t>
            </a:r>
            <a:r>
              <a:rPr lang="zh-TW" altLang="zh-TW" dirty="0" smtClean="0">
                <a:solidFill>
                  <a:schemeClr val="bg2">
                    <a:lumMod val="10000"/>
                  </a:schemeClr>
                </a:solidFill>
                <a:latin typeface="Times New Roman" panose="02020603050405020304" pitchFamily="18" charset="0"/>
                <a:cs typeface="Times New Roman" panose="02020603050405020304" pitchFamily="18" charset="0"/>
              </a:rPr>
              <a:t>、</a:t>
            </a:r>
            <a:r>
              <a:rPr lang="zh-TW" altLang="en-US" u="sng" dirty="0">
                <a:solidFill>
                  <a:srgbClr val="FF0000"/>
                </a:solidFill>
                <a:latin typeface="Times New Roman" panose="02020603050405020304" pitchFamily="18" charset="0"/>
                <a:cs typeface="Times New Roman" panose="02020603050405020304" pitchFamily="18" charset="0"/>
              </a:rPr>
              <a:t>美國</a:t>
            </a:r>
            <a:r>
              <a:rPr lang="en-US" altLang="zh-TW" u="sng" dirty="0" smtClean="0">
                <a:solidFill>
                  <a:srgbClr val="FF0000"/>
                </a:solidFill>
                <a:latin typeface="Times New Roman" panose="02020603050405020304" pitchFamily="18" charset="0"/>
                <a:cs typeface="Times New Roman" panose="02020603050405020304" pitchFamily="18" charset="0"/>
              </a:rPr>
              <a:t>DEFCON </a:t>
            </a:r>
            <a:r>
              <a:rPr lang="en-US" altLang="zh-TW" u="sng" dirty="0">
                <a:solidFill>
                  <a:srgbClr val="FF0000"/>
                </a:solidFill>
                <a:latin typeface="Times New Roman" panose="02020603050405020304" pitchFamily="18" charset="0"/>
                <a:cs typeface="Times New Roman" panose="02020603050405020304" pitchFamily="18" charset="0"/>
              </a:rPr>
              <a:t>23 CTF</a:t>
            </a:r>
            <a:r>
              <a:rPr lang="zh-TW" altLang="en-US" u="sng" dirty="0">
                <a:solidFill>
                  <a:srgbClr val="FF0000"/>
                </a:solidFill>
                <a:latin typeface="Times New Roman" panose="02020603050405020304" pitchFamily="18" charset="0"/>
                <a:cs typeface="Times New Roman" panose="02020603050405020304" pitchFamily="18" charset="0"/>
              </a:rPr>
              <a:t>全球駭客大賽搶旗攻防戰第</a:t>
            </a:r>
            <a:r>
              <a:rPr lang="en-US" altLang="zh-TW" u="sng" dirty="0">
                <a:solidFill>
                  <a:srgbClr val="FF0000"/>
                </a:solidFill>
                <a:latin typeface="Times New Roman" panose="02020603050405020304" pitchFamily="18" charset="0"/>
                <a:cs typeface="Times New Roman" panose="02020603050405020304" pitchFamily="18" charset="0"/>
              </a:rPr>
              <a:t>4</a:t>
            </a:r>
            <a:r>
              <a:rPr lang="zh-TW" altLang="en-US" u="sng" dirty="0" smtClean="0">
                <a:solidFill>
                  <a:srgbClr val="FF0000"/>
                </a:solidFill>
                <a:latin typeface="Times New Roman" panose="02020603050405020304" pitchFamily="18" charset="0"/>
                <a:cs typeface="Times New Roman" panose="02020603050405020304" pitchFamily="18" charset="0"/>
              </a:rPr>
              <a:t>名</a:t>
            </a:r>
            <a:r>
              <a:rPr lang="zh-TW" altLang="en-US" dirty="0" smtClean="0">
                <a:solidFill>
                  <a:schemeClr val="bg2">
                    <a:lumMod val="10000"/>
                  </a:schemeClr>
                </a:solidFill>
                <a:latin typeface="Times New Roman" panose="02020603050405020304" pitchFamily="18" charset="0"/>
                <a:cs typeface="Times New Roman" panose="02020603050405020304" pitchFamily="18" charset="0"/>
              </a:rPr>
              <a:t>、</a:t>
            </a:r>
            <a:r>
              <a:rPr lang="zh-TW" altLang="zh-TW" u="sng" dirty="0" smtClean="0">
                <a:solidFill>
                  <a:srgbClr val="FF0000"/>
                </a:solidFill>
                <a:latin typeface="Times New Roman" panose="02020603050405020304" pitchFamily="18" charset="0"/>
                <a:cs typeface="Times New Roman" panose="02020603050405020304" pitchFamily="18" charset="0"/>
              </a:rPr>
              <a:t>馬來西亞</a:t>
            </a:r>
            <a:r>
              <a:rPr lang="en-US" altLang="zh-TW" u="sng" dirty="0" smtClean="0">
                <a:solidFill>
                  <a:srgbClr val="FF0000"/>
                </a:solidFill>
                <a:latin typeface="Times New Roman" panose="02020603050405020304" pitchFamily="18" charset="0"/>
                <a:cs typeface="Times New Roman" panose="02020603050405020304" pitchFamily="18" charset="0"/>
              </a:rPr>
              <a:t>ITB CTF</a:t>
            </a:r>
            <a:r>
              <a:rPr lang="zh-TW" altLang="zh-TW" u="sng" dirty="0" smtClean="0">
                <a:solidFill>
                  <a:srgbClr val="FF0000"/>
                </a:solidFill>
                <a:latin typeface="Times New Roman" panose="02020603050405020304" pitchFamily="18" charset="0"/>
                <a:cs typeface="Times New Roman" panose="02020603050405020304" pitchFamily="18" charset="0"/>
              </a:rPr>
              <a:t>競賽</a:t>
            </a:r>
            <a:r>
              <a:rPr lang="zh-TW" altLang="en-US" u="sng" dirty="0" smtClean="0">
                <a:solidFill>
                  <a:srgbClr val="FF0000"/>
                </a:solidFill>
                <a:latin typeface="Times New Roman" panose="02020603050405020304" pitchFamily="18" charset="0"/>
                <a:cs typeface="Times New Roman" panose="02020603050405020304" pitchFamily="18" charset="0"/>
              </a:rPr>
              <a:t>第</a:t>
            </a:r>
            <a:r>
              <a:rPr lang="en-US" altLang="zh-TW" u="sng" dirty="0" smtClean="0">
                <a:solidFill>
                  <a:srgbClr val="FF0000"/>
                </a:solidFill>
                <a:latin typeface="Times New Roman" panose="02020603050405020304" pitchFamily="18" charset="0"/>
                <a:cs typeface="Times New Roman" panose="02020603050405020304" pitchFamily="18" charset="0"/>
              </a:rPr>
              <a:t>2</a:t>
            </a:r>
            <a:r>
              <a:rPr lang="zh-TW" altLang="en-US" u="sng" dirty="0" smtClean="0">
                <a:solidFill>
                  <a:srgbClr val="FF0000"/>
                </a:solidFill>
                <a:latin typeface="Times New Roman" panose="02020603050405020304" pitchFamily="18" charset="0"/>
                <a:cs typeface="Times New Roman" panose="02020603050405020304" pitchFamily="18" charset="0"/>
              </a:rPr>
              <a:t>名</a:t>
            </a:r>
            <a:r>
              <a:rPr lang="zh-TW" altLang="zh-TW" dirty="0" smtClean="0">
                <a:solidFill>
                  <a:schemeClr val="bg2">
                    <a:lumMod val="10000"/>
                  </a:schemeClr>
                </a:solidFill>
                <a:latin typeface="Times New Roman" panose="02020603050405020304" pitchFamily="18" charset="0"/>
                <a:cs typeface="Times New Roman" panose="02020603050405020304" pitchFamily="18" charset="0"/>
              </a:rPr>
              <a:t>與</a:t>
            </a:r>
            <a:r>
              <a:rPr lang="zh-TW" altLang="zh-TW" u="sng" dirty="0" smtClean="0">
                <a:solidFill>
                  <a:srgbClr val="FF0000"/>
                </a:solidFill>
                <a:latin typeface="Times New Roman" panose="02020603050405020304" pitchFamily="18" charset="0"/>
                <a:cs typeface="Times New Roman" panose="02020603050405020304" pitchFamily="18" charset="0"/>
              </a:rPr>
              <a:t>日本東京</a:t>
            </a:r>
            <a:r>
              <a:rPr lang="en-US" altLang="zh-TW" u="sng" dirty="0" smtClean="0">
                <a:solidFill>
                  <a:srgbClr val="FF0000"/>
                </a:solidFill>
                <a:latin typeface="Times New Roman" panose="02020603050405020304" pitchFamily="18" charset="0"/>
                <a:cs typeface="Times New Roman" panose="02020603050405020304" pitchFamily="18" charset="0"/>
              </a:rPr>
              <a:t>SECCON CTF FINAL</a:t>
            </a:r>
            <a:r>
              <a:rPr lang="zh-TW" altLang="en-US" u="sng" dirty="0" smtClean="0">
                <a:solidFill>
                  <a:srgbClr val="FF0000"/>
                </a:solidFill>
                <a:latin typeface="Times New Roman" panose="02020603050405020304" pitchFamily="18" charset="0"/>
                <a:cs typeface="Times New Roman" panose="02020603050405020304" pitchFamily="18" charset="0"/>
              </a:rPr>
              <a:t>第</a:t>
            </a:r>
            <a:r>
              <a:rPr lang="en-US" altLang="zh-TW" u="sng" dirty="0" smtClean="0">
                <a:solidFill>
                  <a:srgbClr val="FF0000"/>
                </a:solidFill>
                <a:latin typeface="Times New Roman" panose="02020603050405020304" pitchFamily="18" charset="0"/>
                <a:cs typeface="Times New Roman" panose="02020603050405020304" pitchFamily="18" charset="0"/>
              </a:rPr>
              <a:t>2</a:t>
            </a:r>
            <a:r>
              <a:rPr lang="zh-TW" altLang="en-US" u="sng" dirty="0" smtClean="0">
                <a:solidFill>
                  <a:srgbClr val="FF0000"/>
                </a:solidFill>
                <a:latin typeface="Times New Roman" panose="02020603050405020304" pitchFamily="18" charset="0"/>
                <a:cs typeface="Times New Roman" panose="02020603050405020304" pitchFamily="18" charset="0"/>
              </a:rPr>
              <a:t>名</a:t>
            </a:r>
            <a:endParaRPr lang="en-US" altLang="zh-TW" u="sng" dirty="0" smtClean="0">
              <a:solidFill>
                <a:srgbClr val="FF0000"/>
              </a:solidFill>
              <a:latin typeface="Times New Roman" panose="02020603050405020304" pitchFamily="18" charset="0"/>
              <a:cs typeface="Times New Roman" panose="02020603050405020304" pitchFamily="18" charset="0"/>
            </a:endParaRPr>
          </a:p>
          <a:p>
            <a:pPr marL="1433513" lvl="3" indent="-355600">
              <a:buFont typeface="Arial" panose="020B0604020202020204" pitchFamily="34" charset="0"/>
              <a:buChar char="•"/>
            </a:pPr>
            <a:r>
              <a:rPr lang="zh-TW" altLang="en-US" dirty="0" smtClean="0">
                <a:latin typeface="Times New Roman" panose="02020603050405020304" pitchFamily="18" charset="0"/>
                <a:cs typeface="Times New Roman" panose="02020603050405020304" pitchFamily="18" charset="0"/>
              </a:rPr>
              <a:t>近期</a:t>
            </a:r>
            <a:r>
              <a:rPr lang="zh-TW" altLang="en-US" dirty="0" smtClean="0"/>
              <a:t>臺大</a:t>
            </a:r>
            <a:r>
              <a:rPr lang="zh-TW" altLang="en-US" dirty="0"/>
              <a:t>資工所</a:t>
            </a:r>
            <a:r>
              <a:rPr lang="zh-TW" altLang="en-US" dirty="0" smtClean="0"/>
              <a:t>組成</a:t>
            </a:r>
            <a:r>
              <a:rPr lang="zh-TW" altLang="en-US" dirty="0">
                <a:latin typeface="Times New Roman" panose="02020603050405020304" pitchFamily="18" charset="0"/>
                <a:cs typeface="Times New Roman" panose="02020603050405020304" pitchFamily="18" charset="0"/>
              </a:rPr>
              <a:t>「 </a:t>
            </a:r>
            <a:r>
              <a:rPr lang="en-US" altLang="zh-TW" dirty="0" smtClean="0"/>
              <a:t>217</a:t>
            </a:r>
            <a:r>
              <a:rPr lang="zh-TW" altLang="en-US" dirty="0">
                <a:latin typeface="Times New Roman" panose="02020603050405020304" pitchFamily="18" charset="0"/>
                <a:cs typeface="Times New Roman" panose="02020603050405020304" pitchFamily="18" charset="0"/>
              </a:rPr>
              <a:t> 」</a:t>
            </a:r>
            <a:r>
              <a:rPr lang="zh-TW" altLang="en-US" dirty="0" smtClean="0"/>
              <a:t>隊伍</a:t>
            </a:r>
            <a:r>
              <a:rPr lang="zh-TW" altLang="en-US" dirty="0"/>
              <a:t>參加</a:t>
            </a:r>
            <a:r>
              <a:rPr lang="zh-TW" altLang="en-US" b="1" dirty="0" smtClean="0"/>
              <a:t>日本</a:t>
            </a:r>
            <a:r>
              <a:rPr lang="zh-TW" altLang="zh-TW" b="1" dirty="0"/>
              <a:t>東京</a:t>
            </a:r>
            <a:r>
              <a:rPr lang="en-US" altLang="zh-TW" b="1" dirty="0" smtClean="0"/>
              <a:t>SECCON </a:t>
            </a:r>
            <a:r>
              <a:rPr lang="en-US" altLang="zh-TW" b="1" dirty="0"/>
              <a:t>CTF</a:t>
            </a:r>
            <a:r>
              <a:rPr lang="zh-TW" altLang="en-US" b="1" dirty="0"/>
              <a:t>國際</a:t>
            </a:r>
            <a:r>
              <a:rPr lang="zh-TW" altLang="en-US" b="1" dirty="0" smtClean="0"/>
              <a:t>競賽</a:t>
            </a:r>
            <a:r>
              <a:rPr lang="zh-TW" altLang="en-US" dirty="0" smtClean="0"/>
              <a:t>，已</a:t>
            </a:r>
            <a:r>
              <a:rPr lang="zh-TW" altLang="en-US" dirty="0"/>
              <a:t>進入</a:t>
            </a:r>
            <a:r>
              <a:rPr lang="zh-TW" altLang="en-US" dirty="0" smtClean="0"/>
              <a:t>決賽，預計明年</a:t>
            </a:r>
            <a:r>
              <a:rPr lang="en-US" altLang="zh-TW" dirty="0"/>
              <a:t>1</a:t>
            </a:r>
            <a:r>
              <a:rPr lang="zh-TW" altLang="en-US" dirty="0"/>
              <a:t>月</a:t>
            </a:r>
            <a:r>
              <a:rPr lang="zh-TW" altLang="en-US" dirty="0" smtClean="0"/>
              <a:t>底參加決賽，此競賽為</a:t>
            </a:r>
            <a:r>
              <a:rPr lang="zh-TW" altLang="en-US" dirty="0"/>
              <a:t>美國</a:t>
            </a:r>
            <a:r>
              <a:rPr lang="en-US" altLang="zh-TW" dirty="0"/>
              <a:t>DEFCON</a:t>
            </a:r>
            <a:r>
              <a:rPr lang="zh-TW" altLang="en-US" dirty="0"/>
              <a:t>種子賽之</a:t>
            </a:r>
            <a:r>
              <a:rPr lang="zh-TW" altLang="en-US" dirty="0" smtClean="0"/>
              <a:t>一</a:t>
            </a:r>
            <a:endParaRPr lang="en-US" altLang="zh-TW" u="sng" dirty="0" smtClean="0">
              <a:solidFill>
                <a:srgbClr val="FF0000"/>
              </a:solidFill>
              <a:latin typeface="Times New Roman" panose="02020603050405020304" pitchFamily="18" charset="0"/>
              <a:cs typeface="Times New Roman" panose="02020603050405020304" pitchFamily="18" charset="0"/>
            </a:endParaRPr>
          </a:p>
          <a:p>
            <a:pPr marL="1200150" lvl="3" indent="-342900">
              <a:buFont typeface="Wingdings" panose="05000000000000000000" pitchFamily="2" charset="2"/>
              <a:buChar char="l"/>
            </a:pPr>
            <a:r>
              <a:rPr lang="zh-TW" altLang="en-US" sz="2200" b="1" dirty="0" smtClean="0">
                <a:latin typeface="Times New Roman" panose="02020603050405020304" pitchFamily="18" charset="0"/>
                <a:cs typeface="Times New Roman" panose="02020603050405020304" pitchFamily="18" charset="0"/>
              </a:rPr>
              <a:t>在國內舉辦</a:t>
            </a:r>
            <a:r>
              <a:rPr lang="zh-TW" altLang="en-US" sz="2200" b="1" dirty="0">
                <a:latin typeface="Times New Roman" panose="02020603050405020304" pitchFamily="18" charset="0"/>
                <a:cs typeface="Times New Roman" panose="02020603050405020304" pitchFamily="18" charset="0"/>
              </a:rPr>
              <a:t>國際性賽事</a:t>
            </a:r>
            <a:r>
              <a:rPr lang="zh-TW" altLang="en-US" sz="2200" b="1" dirty="0" smtClean="0">
                <a:latin typeface="Times New Roman" panose="02020603050405020304" pitchFamily="18" charset="0"/>
                <a:cs typeface="Times New Roman" panose="02020603050405020304" pitchFamily="18" charset="0"/>
              </a:rPr>
              <a:t>：</a:t>
            </a:r>
            <a:endParaRPr lang="en-US" altLang="zh-TW" sz="2200" b="1" dirty="0" smtClean="0">
              <a:latin typeface="Times New Roman" panose="02020603050405020304" pitchFamily="18" charset="0"/>
              <a:cs typeface="Times New Roman" panose="02020603050405020304" pitchFamily="18" charset="0"/>
            </a:endParaRPr>
          </a:p>
          <a:p>
            <a:pPr marL="1439863" lvl="3" indent="-342900">
              <a:buFont typeface="Arial" panose="020B0604020202020204" pitchFamily="34" charset="0"/>
              <a:buChar char="•"/>
            </a:pPr>
            <a:r>
              <a:rPr lang="zh-TW" altLang="en-US" dirty="0">
                <a:latin typeface="Times New Roman" panose="02020603050405020304" pitchFamily="18" charset="0"/>
                <a:cs typeface="Times New Roman" panose="02020603050405020304" pitchFamily="18" charset="0"/>
              </a:rPr>
              <a:t>規劃結合資安社群</a:t>
            </a:r>
            <a:r>
              <a:rPr lang="zh-TW" altLang="en-US" dirty="0" smtClean="0">
                <a:solidFill>
                  <a:srgbClr val="FF0000"/>
                </a:solidFill>
                <a:latin typeface="Times New Roman" panose="02020603050405020304" pitchFamily="18" charset="0"/>
                <a:cs typeface="Times New Roman" panose="02020603050405020304" pitchFamily="18" charset="0"/>
              </a:rPr>
              <a:t>「</a:t>
            </a:r>
            <a:r>
              <a:rPr lang="zh-TW" altLang="en-US" dirty="0">
                <a:solidFill>
                  <a:srgbClr val="FF0000"/>
                </a:solidFill>
                <a:latin typeface="Times New Roman" panose="02020603050405020304" pitchFamily="18" charset="0"/>
                <a:cs typeface="Times New Roman" panose="02020603050405020304" pitchFamily="18" charset="0"/>
              </a:rPr>
              <a:t>臺灣駭客協會」</a:t>
            </a:r>
            <a:r>
              <a:rPr lang="zh-TW" altLang="en-US" dirty="0">
                <a:latin typeface="Times New Roman" panose="02020603050405020304" pitchFamily="18" charset="0"/>
                <a:cs typeface="Times New Roman" panose="02020603050405020304" pitchFamily="18" charset="0"/>
              </a:rPr>
              <a:t>舉辦國際級「</a:t>
            </a:r>
            <a:r>
              <a:rPr lang="en-US" altLang="zh-TW" dirty="0">
                <a:latin typeface="Times New Roman" panose="02020603050405020304" pitchFamily="18" charset="0"/>
                <a:cs typeface="Times New Roman" panose="02020603050405020304" pitchFamily="18" charset="0"/>
              </a:rPr>
              <a:t>2015 HITCON CTF</a:t>
            </a:r>
            <a:r>
              <a:rPr lang="zh-TW" altLang="en-US" dirty="0">
                <a:latin typeface="Times New Roman" panose="02020603050405020304" pitchFamily="18" charset="0"/>
                <a:cs typeface="Times New Roman" panose="02020603050405020304" pitchFamily="18" charset="0"/>
              </a:rPr>
              <a:t>」</a:t>
            </a:r>
            <a:r>
              <a:rPr lang="zh-TW" altLang="en-US" dirty="0" smtClean="0">
                <a:latin typeface="Times New Roman" panose="02020603050405020304" pitchFamily="18" charset="0"/>
                <a:cs typeface="Times New Roman" panose="02020603050405020304" pitchFamily="18" charset="0"/>
              </a:rPr>
              <a:t>競賽</a:t>
            </a:r>
            <a:endParaRPr lang="en-US" altLang="zh-TW" dirty="0" smtClean="0">
              <a:latin typeface="Times New Roman" panose="02020603050405020304" pitchFamily="18" charset="0"/>
              <a:cs typeface="Times New Roman" panose="02020603050405020304" pitchFamily="18" charset="0"/>
            </a:endParaRPr>
          </a:p>
          <a:p>
            <a:pPr marL="1439863" lvl="3" indent="-342900">
              <a:buFont typeface="Arial" panose="020B0604020202020204" pitchFamily="34" charset="0"/>
              <a:buChar char="•"/>
            </a:pPr>
            <a:r>
              <a:rPr lang="zh-TW" altLang="en-US" dirty="0">
                <a:latin typeface="Times New Roman" panose="02020603050405020304" pitchFamily="18" charset="0"/>
                <a:cs typeface="Times New Roman" panose="02020603050405020304" pitchFamily="18" charset="0"/>
              </a:rPr>
              <a:t>成功申請為</a:t>
            </a:r>
            <a:r>
              <a:rPr lang="en-US" altLang="zh-TW" dirty="0">
                <a:solidFill>
                  <a:srgbClr val="FF0000"/>
                </a:solidFill>
                <a:latin typeface="Times New Roman" panose="02020603050405020304" pitchFamily="18" charset="0"/>
                <a:cs typeface="Times New Roman" panose="02020603050405020304" pitchFamily="18" charset="0"/>
              </a:rPr>
              <a:t>2016</a:t>
            </a:r>
            <a:r>
              <a:rPr lang="zh-TW" altLang="en-US" dirty="0">
                <a:solidFill>
                  <a:srgbClr val="FF0000"/>
                </a:solidFill>
                <a:latin typeface="Times New Roman" panose="02020603050405020304" pitchFamily="18" charset="0"/>
                <a:cs typeface="Times New Roman" panose="02020603050405020304" pitchFamily="18" charset="0"/>
              </a:rPr>
              <a:t>年度美國</a:t>
            </a:r>
            <a:r>
              <a:rPr lang="en-US" altLang="zh-TW" dirty="0">
                <a:solidFill>
                  <a:srgbClr val="FF0000"/>
                </a:solidFill>
                <a:latin typeface="Times New Roman" panose="02020603050405020304" pitchFamily="18" charset="0"/>
                <a:cs typeface="Times New Roman" panose="02020603050405020304" pitchFamily="18" charset="0"/>
              </a:rPr>
              <a:t>DEFCON</a:t>
            </a:r>
            <a:r>
              <a:rPr lang="zh-TW" altLang="en-US" dirty="0">
                <a:solidFill>
                  <a:srgbClr val="FF0000"/>
                </a:solidFill>
                <a:latin typeface="Times New Roman" panose="02020603050405020304" pitchFamily="18" charset="0"/>
                <a:cs typeface="Times New Roman" panose="02020603050405020304" pitchFamily="18" charset="0"/>
              </a:rPr>
              <a:t> 種子賽國家</a:t>
            </a:r>
            <a:r>
              <a:rPr lang="zh-TW" altLang="en-US" dirty="0">
                <a:latin typeface="Times New Roman" panose="02020603050405020304" pitchFamily="18" charset="0"/>
                <a:cs typeface="Times New Roman" panose="02020603050405020304" pitchFamily="18" charset="0"/>
              </a:rPr>
              <a:t>，冠軍隊伍可以進入美國</a:t>
            </a:r>
            <a:r>
              <a:rPr lang="en-US" altLang="zh-TW" dirty="0">
                <a:latin typeface="Times New Roman" panose="02020603050405020304" pitchFamily="18" charset="0"/>
                <a:cs typeface="Times New Roman" panose="02020603050405020304" pitchFamily="18" charset="0"/>
              </a:rPr>
              <a:t>DEFCON</a:t>
            </a:r>
            <a:r>
              <a:rPr lang="zh-TW" altLang="en-US" dirty="0">
                <a:latin typeface="Times New Roman" panose="02020603050405020304" pitchFamily="18" charset="0"/>
                <a:cs typeface="Times New Roman" panose="02020603050405020304" pitchFamily="18" charset="0"/>
              </a:rPr>
              <a:t>決賽</a:t>
            </a:r>
            <a:endParaRPr lang="en-US" altLang="zh-TW" dirty="0">
              <a:latin typeface="Times New Roman" panose="02020603050405020304" pitchFamily="18" charset="0"/>
              <a:cs typeface="Times New Roman" panose="02020603050405020304" pitchFamily="18" charset="0"/>
            </a:endParaRPr>
          </a:p>
          <a:p>
            <a:pPr marL="1439863" lvl="3" indent="-342900">
              <a:buFont typeface="Arial" panose="020B0604020202020204" pitchFamily="34" charset="0"/>
              <a:buChar char="•"/>
            </a:pPr>
            <a:r>
              <a:rPr lang="en-US" altLang="zh-TW" dirty="0" smtClean="0">
                <a:latin typeface="Times New Roman" panose="02020603050405020304" pitchFamily="18" charset="0"/>
                <a:cs typeface="Times New Roman" panose="02020603050405020304" pitchFamily="18" charset="0"/>
              </a:rPr>
              <a:t>10</a:t>
            </a:r>
            <a:r>
              <a:rPr lang="zh-TW" altLang="en-US" dirty="0" smtClean="0">
                <a:latin typeface="Times New Roman" panose="02020603050405020304" pitchFamily="18" charset="0"/>
                <a:cs typeface="Times New Roman" panose="02020603050405020304" pitchFamily="18" charset="0"/>
              </a:rPr>
              <a:t>月</a:t>
            </a:r>
            <a:r>
              <a:rPr lang="en-US" altLang="zh-TW" dirty="0" smtClean="0">
                <a:latin typeface="Times New Roman" panose="02020603050405020304" pitchFamily="18" charset="0"/>
                <a:cs typeface="Times New Roman" panose="02020603050405020304" pitchFamily="18" charset="0"/>
              </a:rPr>
              <a:t>16/17</a:t>
            </a:r>
            <a:r>
              <a:rPr lang="zh-TW" altLang="en-US" dirty="0" smtClean="0">
                <a:latin typeface="Times New Roman" panose="02020603050405020304" pitchFamily="18" charset="0"/>
                <a:cs typeface="Times New Roman" panose="02020603050405020304" pitchFamily="18" charset="0"/>
              </a:rPr>
              <a:t>日辦理全球線上預賽全球共</a:t>
            </a:r>
            <a:r>
              <a:rPr lang="en-US" altLang="zh-TW" dirty="0" smtClean="0">
                <a:solidFill>
                  <a:srgbClr val="FF0000"/>
                </a:solidFill>
                <a:latin typeface="Times New Roman" panose="02020603050405020304" pitchFamily="18" charset="0"/>
                <a:cs typeface="Times New Roman" panose="02020603050405020304" pitchFamily="18" charset="0"/>
              </a:rPr>
              <a:t>969</a:t>
            </a:r>
            <a:r>
              <a:rPr lang="zh-TW" altLang="en-US" dirty="0" smtClean="0">
                <a:solidFill>
                  <a:srgbClr val="FF0000"/>
                </a:solidFill>
                <a:latin typeface="Times New Roman" panose="02020603050405020304" pitchFamily="18" charset="0"/>
                <a:cs typeface="Times New Roman" panose="02020603050405020304" pitchFamily="18" charset="0"/>
              </a:rPr>
              <a:t>隊，超過</a:t>
            </a:r>
            <a:r>
              <a:rPr lang="en-US" altLang="zh-TW" dirty="0" smtClean="0">
                <a:solidFill>
                  <a:srgbClr val="FF0000"/>
                </a:solidFill>
                <a:latin typeface="Times New Roman" panose="02020603050405020304" pitchFamily="18" charset="0"/>
                <a:cs typeface="Times New Roman" panose="02020603050405020304" pitchFamily="18" charset="0"/>
              </a:rPr>
              <a:t>1500</a:t>
            </a:r>
            <a:r>
              <a:rPr lang="zh-TW" altLang="en-US" dirty="0" smtClean="0">
                <a:solidFill>
                  <a:srgbClr val="FF0000"/>
                </a:solidFill>
                <a:latin typeface="Times New Roman" panose="02020603050405020304" pitchFamily="18" charset="0"/>
                <a:cs typeface="Times New Roman" panose="02020603050405020304" pitchFamily="18" charset="0"/>
              </a:rPr>
              <a:t>人</a:t>
            </a:r>
            <a:r>
              <a:rPr lang="en-US" altLang="zh-TW" dirty="0" smtClean="0">
                <a:solidFill>
                  <a:srgbClr val="FF0000"/>
                </a:solidFill>
                <a:latin typeface="Times New Roman" panose="02020603050405020304" pitchFamily="18" charset="0"/>
                <a:cs typeface="Times New Roman" panose="02020603050405020304" pitchFamily="18" charset="0"/>
              </a:rPr>
              <a:t> </a:t>
            </a:r>
            <a:r>
              <a:rPr lang="zh-TW" altLang="en-US" dirty="0" smtClean="0">
                <a:latin typeface="Times New Roman" panose="02020603050405020304" pitchFamily="18" charset="0"/>
                <a:cs typeface="Times New Roman" panose="02020603050405020304" pitchFamily="18" charset="0"/>
              </a:rPr>
              <a:t>參與，後續由</a:t>
            </a:r>
            <a:r>
              <a:rPr lang="en-US" altLang="zh-TW" dirty="0" smtClean="0">
                <a:solidFill>
                  <a:srgbClr val="FF0000"/>
                </a:solidFill>
                <a:latin typeface="Times New Roman" panose="02020603050405020304" pitchFamily="18" charset="0"/>
                <a:cs typeface="Times New Roman" panose="02020603050405020304" pitchFamily="18" charset="0"/>
              </a:rPr>
              <a:t>8</a:t>
            </a:r>
            <a:r>
              <a:rPr lang="zh-TW" altLang="en-US" dirty="0" smtClean="0">
                <a:solidFill>
                  <a:srgbClr val="FF0000"/>
                </a:solidFill>
                <a:latin typeface="Times New Roman" panose="02020603050405020304" pitchFamily="18" charset="0"/>
                <a:cs typeface="Times New Roman" panose="02020603050405020304" pitchFamily="18" charset="0"/>
              </a:rPr>
              <a:t>國</a:t>
            </a:r>
            <a:r>
              <a:rPr lang="en-US" altLang="zh-TW" dirty="0" smtClean="0">
                <a:solidFill>
                  <a:srgbClr val="FF0000"/>
                </a:solidFill>
                <a:latin typeface="Times New Roman" panose="02020603050405020304" pitchFamily="18" charset="0"/>
                <a:cs typeface="Times New Roman" panose="02020603050405020304" pitchFamily="18" charset="0"/>
              </a:rPr>
              <a:t>13</a:t>
            </a:r>
            <a:r>
              <a:rPr lang="zh-TW" altLang="en-US" dirty="0" smtClean="0">
                <a:solidFill>
                  <a:srgbClr val="FF0000"/>
                </a:solidFill>
                <a:latin typeface="Times New Roman" panose="02020603050405020304" pitchFamily="18" charset="0"/>
                <a:cs typeface="Times New Roman" panose="02020603050405020304" pitchFamily="18" charset="0"/>
              </a:rPr>
              <a:t>支隊伍</a:t>
            </a:r>
            <a:r>
              <a:rPr lang="en-US" altLang="zh-TW" dirty="0" smtClean="0">
                <a:solidFill>
                  <a:srgbClr val="FF0000"/>
                </a:solidFill>
                <a:latin typeface="Times New Roman" panose="02020603050405020304" pitchFamily="18" charset="0"/>
                <a:cs typeface="Times New Roman" panose="02020603050405020304" pitchFamily="18" charset="0"/>
              </a:rPr>
              <a:t>(</a:t>
            </a:r>
            <a:r>
              <a:rPr lang="zh-TW" altLang="en-US" dirty="0" smtClean="0">
                <a:solidFill>
                  <a:srgbClr val="FF0000"/>
                </a:solidFill>
                <a:latin typeface="Times New Roman" panose="02020603050405020304" pitchFamily="18" charset="0"/>
                <a:cs typeface="Times New Roman" panose="02020603050405020304" pitchFamily="18" charset="0"/>
              </a:rPr>
              <a:t>臺灣</a:t>
            </a:r>
            <a:r>
              <a:rPr lang="en-US" altLang="zh-TW" dirty="0" smtClean="0">
                <a:solidFill>
                  <a:srgbClr val="FF0000"/>
                </a:solidFill>
                <a:latin typeface="Times New Roman" panose="02020603050405020304" pitchFamily="18" charset="0"/>
                <a:cs typeface="Times New Roman" panose="02020603050405020304" pitchFamily="18" charset="0"/>
              </a:rPr>
              <a:t>2</a:t>
            </a:r>
            <a:r>
              <a:rPr lang="zh-TW" altLang="en-US" dirty="0" smtClean="0">
                <a:solidFill>
                  <a:srgbClr val="FF0000"/>
                </a:solidFill>
                <a:latin typeface="Times New Roman" panose="02020603050405020304" pitchFamily="18" charset="0"/>
                <a:cs typeface="Times New Roman" panose="02020603050405020304" pitchFamily="18" charset="0"/>
              </a:rPr>
              <a:t>隊</a:t>
            </a:r>
            <a:r>
              <a:rPr lang="en-US" altLang="zh-TW" dirty="0" smtClean="0">
                <a:solidFill>
                  <a:srgbClr val="FF0000"/>
                </a:solidFill>
                <a:latin typeface="Times New Roman" panose="02020603050405020304" pitchFamily="18" charset="0"/>
                <a:cs typeface="Times New Roman" panose="02020603050405020304" pitchFamily="18" charset="0"/>
              </a:rPr>
              <a:t>)</a:t>
            </a:r>
            <a:r>
              <a:rPr lang="zh-TW" altLang="en-US" dirty="0" smtClean="0">
                <a:latin typeface="Times New Roman" panose="02020603050405020304" pitchFamily="18" charset="0"/>
                <a:cs typeface="Times New Roman" panose="02020603050405020304" pitchFamily="18" charset="0"/>
              </a:rPr>
              <a:t> 於</a:t>
            </a:r>
            <a:r>
              <a:rPr lang="en-US" altLang="zh-TW" dirty="0" smtClean="0">
                <a:latin typeface="Times New Roman" panose="02020603050405020304" pitchFamily="18" charset="0"/>
                <a:cs typeface="Times New Roman" panose="02020603050405020304" pitchFamily="18" charset="0"/>
              </a:rPr>
              <a:t>12</a:t>
            </a:r>
            <a:r>
              <a:rPr lang="zh-TW" altLang="en-US" dirty="0" smtClean="0">
                <a:latin typeface="Times New Roman" panose="02020603050405020304" pitchFamily="18" charset="0"/>
                <a:cs typeface="Times New Roman" panose="02020603050405020304" pitchFamily="18" charset="0"/>
              </a:rPr>
              <a:t>月</a:t>
            </a:r>
            <a:r>
              <a:rPr lang="en-US" altLang="zh-TW" dirty="0" smtClean="0">
                <a:latin typeface="Times New Roman" panose="02020603050405020304" pitchFamily="18" charset="0"/>
                <a:cs typeface="Times New Roman" panose="02020603050405020304" pitchFamily="18" charset="0"/>
              </a:rPr>
              <a:t>5</a:t>
            </a:r>
            <a:r>
              <a:rPr lang="zh-TW" altLang="en-US" dirty="0" smtClean="0">
                <a:latin typeface="Times New Roman" panose="02020603050405020304" pitchFamily="18" charset="0"/>
                <a:cs typeface="Times New Roman" panose="02020603050405020304" pitchFamily="18" charset="0"/>
              </a:rPr>
              <a:t>、</a:t>
            </a:r>
            <a:r>
              <a:rPr lang="en-US" altLang="zh-TW" dirty="0" smtClean="0">
                <a:latin typeface="Times New Roman" panose="02020603050405020304" pitchFamily="18" charset="0"/>
                <a:cs typeface="Times New Roman" panose="02020603050405020304" pitchFamily="18" charset="0"/>
              </a:rPr>
              <a:t>6</a:t>
            </a:r>
            <a:r>
              <a:rPr lang="zh-TW" altLang="en-US" dirty="0" smtClean="0">
                <a:latin typeface="Times New Roman" panose="02020603050405020304" pitchFamily="18" charset="0"/>
                <a:cs typeface="Times New Roman" panose="02020603050405020304" pitchFamily="18" charset="0"/>
              </a:rPr>
              <a:t>日進行決賽，由</a:t>
            </a:r>
            <a:r>
              <a:rPr lang="en-US" altLang="zh-TW" dirty="0" err="1">
                <a:latin typeface="Times New Roman" panose="02020603050405020304" pitchFamily="18" charset="0"/>
                <a:cs typeface="Times New Roman" panose="02020603050405020304" pitchFamily="18" charset="0"/>
              </a:rPr>
              <a:t>Cykorkinesis</a:t>
            </a:r>
            <a:r>
              <a:rPr lang="zh-TW" altLang="en-US" dirty="0">
                <a:latin typeface="Times New Roman" panose="02020603050405020304" pitchFamily="18" charset="0"/>
                <a:cs typeface="Times New Roman" panose="02020603050405020304" pitchFamily="18" charset="0"/>
              </a:rPr>
              <a:t>勇奪</a:t>
            </a:r>
            <a:r>
              <a:rPr lang="en-US" altLang="zh-TW" dirty="0">
                <a:latin typeface="Times New Roman" panose="02020603050405020304" pitchFamily="18" charset="0"/>
                <a:cs typeface="Times New Roman" panose="02020603050405020304" pitchFamily="18" charset="0"/>
              </a:rPr>
              <a:t>2015 HITCON CTF</a:t>
            </a:r>
            <a:r>
              <a:rPr lang="zh-TW" altLang="en-US" dirty="0">
                <a:latin typeface="Times New Roman" panose="02020603050405020304" pitchFamily="18" charset="0"/>
                <a:cs typeface="Times New Roman" panose="02020603050405020304" pitchFamily="18" charset="0"/>
              </a:rPr>
              <a:t>決賽</a:t>
            </a:r>
            <a:r>
              <a:rPr lang="zh-TW" altLang="en-US" dirty="0" smtClean="0">
                <a:latin typeface="Times New Roman" panose="02020603050405020304" pitchFamily="18" charset="0"/>
                <a:cs typeface="Times New Roman" panose="02020603050405020304" pitchFamily="18" charset="0"/>
              </a:rPr>
              <a:t>冠軍，臺灣</a:t>
            </a:r>
            <a:r>
              <a:rPr lang="zh-TW" altLang="en-US" dirty="0">
                <a:latin typeface="Times New Roman" panose="02020603050405020304" pitchFamily="18" charset="0"/>
                <a:cs typeface="Times New Roman" panose="02020603050405020304" pitchFamily="18" charset="0"/>
              </a:rPr>
              <a:t>隊伍</a:t>
            </a:r>
            <a:r>
              <a:rPr lang="en-US" altLang="zh-TW" dirty="0" err="1">
                <a:latin typeface="Times New Roman" panose="02020603050405020304" pitchFamily="18" charset="0"/>
                <a:cs typeface="Times New Roman" panose="02020603050405020304" pitchFamily="18" charset="0"/>
              </a:rPr>
              <a:t>BambooFox</a:t>
            </a:r>
            <a:r>
              <a:rPr lang="en-US" altLang="zh-TW" dirty="0">
                <a:latin typeface="Times New Roman" panose="02020603050405020304" pitchFamily="18" charset="0"/>
                <a:cs typeface="Times New Roman" panose="02020603050405020304" pitchFamily="18" charset="0"/>
              </a:rPr>
              <a:t>-DSNS</a:t>
            </a:r>
            <a:r>
              <a:rPr lang="zh-TW" altLang="en-US" dirty="0">
                <a:latin typeface="Times New Roman" panose="02020603050405020304" pitchFamily="18" charset="0"/>
                <a:cs typeface="Times New Roman" panose="02020603050405020304" pitchFamily="18" charset="0"/>
              </a:rPr>
              <a:t>表現</a:t>
            </a:r>
            <a:r>
              <a:rPr lang="zh-TW" altLang="en-US" dirty="0" smtClean="0">
                <a:latin typeface="Times New Roman" panose="02020603050405020304" pitchFamily="18" charset="0"/>
                <a:cs typeface="Times New Roman" panose="02020603050405020304" pitchFamily="18" charset="0"/>
              </a:rPr>
              <a:t>傑出獲頒</a:t>
            </a:r>
            <a:r>
              <a:rPr lang="en-US" altLang="zh-TW" dirty="0">
                <a:latin typeface="Times New Roman" panose="02020603050405020304" pitchFamily="18" charset="0"/>
                <a:cs typeface="Times New Roman" panose="02020603050405020304" pitchFamily="18" charset="0"/>
              </a:rPr>
              <a:t>HITCON TAIWAN STAR</a:t>
            </a:r>
            <a:r>
              <a:rPr lang="zh-TW" altLang="en-US" dirty="0">
                <a:latin typeface="Times New Roman" panose="02020603050405020304" pitchFamily="18" charset="0"/>
                <a:cs typeface="Times New Roman" panose="02020603050405020304" pitchFamily="18" charset="0"/>
              </a:rPr>
              <a:t>獎</a:t>
            </a:r>
            <a:endParaRPr lang="en-US" altLang="zh-TW" dirty="0" smtClean="0">
              <a:latin typeface="Times New Roman" panose="02020603050405020304" pitchFamily="18" charset="0"/>
              <a:cs typeface="Times New Roman" panose="02020603050405020304" pitchFamily="18" charset="0"/>
            </a:endParaRPr>
          </a:p>
          <a:p>
            <a:pPr marL="1200150" lvl="3" indent="-342900">
              <a:buFont typeface="Wingdings" panose="05000000000000000000" pitchFamily="2" charset="2"/>
              <a:buChar char="l"/>
            </a:pPr>
            <a:r>
              <a:rPr lang="zh-TW" altLang="en-US" sz="2200" b="1" dirty="0" smtClean="0">
                <a:latin typeface="Times New Roman" panose="02020603050405020304" pitchFamily="18" charset="0"/>
                <a:cs typeface="Times New Roman" panose="02020603050405020304" pitchFamily="18" charset="0"/>
              </a:rPr>
              <a:t>舉行</a:t>
            </a:r>
            <a:r>
              <a:rPr lang="zh-TW" altLang="en-US" sz="2200" b="1" dirty="0">
                <a:latin typeface="Times New Roman" panose="02020603050405020304" pitchFamily="18" charset="0"/>
                <a:cs typeface="Times New Roman" panose="02020603050405020304" pitchFamily="18" charset="0"/>
              </a:rPr>
              <a:t>資安技術社群活動</a:t>
            </a:r>
            <a:r>
              <a:rPr lang="zh-TW" altLang="en-US" sz="2200" b="1" dirty="0" smtClean="0">
                <a:latin typeface="Times New Roman" panose="02020603050405020304" pitchFamily="18" charset="0"/>
                <a:cs typeface="Times New Roman" panose="02020603050405020304" pitchFamily="18" charset="0"/>
              </a:rPr>
              <a:t>：</a:t>
            </a:r>
            <a:r>
              <a:rPr lang="zh-TW" altLang="en-US" dirty="0" smtClean="0">
                <a:latin typeface="Times New Roman" panose="02020603050405020304" pitchFamily="18" charset="0"/>
                <a:cs typeface="Times New Roman" panose="02020603050405020304" pitchFamily="18" charset="0"/>
              </a:rPr>
              <a:t>與</a:t>
            </a:r>
            <a:r>
              <a:rPr lang="zh-TW" altLang="en-US" dirty="0">
                <a:latin typeface="Times New Roman" panose="02020603050405020304" pitchFamily="18" charset="0"/>
                <a:cs typeface="Times New Roman" panose="02020603050405020304" pitchFamily="18" charset="0"/>
              </a:rPr>
              <a:t>學生資安社群</a:t>
            </a:r>
            <a:r>
              <a:rPr lang="en-US" altLang="zh-TW" dirty="0">
                <a:latin typeface="Times New Roman" panose="02020603050405020304" pitchFamily="18" charset="0"/>
                <a:cs typeface="Times New Roman" panose="02020603050405020304" pitchFamily="18" charset="0"/>
              </a:rPr>
              <a:t>TDOH</a:t>
            </a:r>
            <a:r>
              <a:rPr lang="zh-TW" altLang="en-US" dirty="0">
                <a:latin typeface="Times New Roman" panose="02020603050405020304" pitchFamily="18" charset="0"/>
                <a:cs typeface="Times New Roman" panose="02020603050405020304" pitchFamily="18" charset="0"/>
              </a:rPr>
              <a:t>合辦資安工作坊</a:t>
            </a:r>
            <a:endParaRPr lang="en-US" altLang="zh-TW" dirty="0">
              <a:latin typeface="Times New Roman" panose="02020603050405020304" pitchFamily="18" charset="0"/>
              <a:cs typeface="Times New Roman" panose="02020603050405020304" pitchFamily="18" charset="0"/>
            </a:endParaRPr>
          </a:p>
          <a:p>
            <a:endParaRPr lang="zh-TW" altLang="en-US" dirty="0">
              <a:latin typeface="Times New Roman" panose="02020603050405020304" pitchFamily="18" charset="0"/>
              <a:cs typeface="Times New Roman" panose="02020603050405020304" pitchFamily="18" charset="0"/>
            </a:endParaRPr>
          </a:p>
        </p:txBody>
      </p:sp>
      <p:sp>
        <p:nvSpPr>
          <p:cNvPr id="4" name="投影片編號版面配置區 3"/>
          <p:cNvSpPr>
            <a:spLocks noGrp="1"/>
          </p:cNvSpPr>
          <p:nvPr>
            <p:ph type="sldNum" sz="quarter" idx="12"/>
          </p:nvPr>
        </p:nvSpPr>
        <p:spPr/>
        <p:txBody>
          <a:bodyPr/>
          <a:lstStyle/>
          <a:p>
            <a:pPr>
              <a:defRPr/>
            </a:pPr>
            <a:fld id="{970F7DCF-097E-4E3C-9450-F82E46C258A8}" type="slidenum">
              <a:rPr lang="zh-TW" altLang="en-US" smtClean="0">
                <a:cs typeface="Times New Roman" panose="02020603050405020304" pitchFamily="18" charset="0"/>
              </a:rPr>
              <a:pPr>
                <a:defRPr/>
              </a:pPr>
              <a:t>13</a:t>
            </a:fld>
            <a:endParaRPr lang="zh-TW" altLang="en-US" dirty="0">
              <a:cs typeface="Times New Roman" panose="02020603050405020304" pitchFamily="18" charset="0"/>
            </a:endParaRPr>
          </a:p>
        </p:txBody>
      </p:sp>
      <p:sp>
        <p:nvSpPr>
          <p:cNvPr id="5" name="標題 1"/>
          <p:cNvSpPr>
            <a:spLocks noGrp="1"/>
          </p:cNvSpPr>
          <p:nvPr>
            <p:ph type="title"/>
          </p:nvPr>
        </p:nvSpPr>
        <p:spPr/>
        <p:txBody>
          <a:bodyPr/>
          <a:lstStyle/>
          <a:p>
            <a:r>
              <a:rPr lang="zh-TW" altLang="zh-TW" dirty="0" smtClean="0">
                <a:latin typeface="Times New Roman" panose="02020603050405020304" pitchFamily="18" charset="0"/>
                <a:cs typeface="Times New Roman" panose="02020603050405020304" pitchFamily="18" charset="0"/>
              </a:rPr>
              <a:t>主軸</a:t>
            </a:r>
            <a:r>
              <a:rPr lang="zh-TW" altLang="en-US" dirty="0" smtClean="0">
                <a:latin typeface="Times New Roman" panose="02020603050405020304" pitchFamily="18" charset="0"/>
                <a:cs typeface="Times New Roman" panose="02020603050405020304" pitchFamily="18" charset="0"/>
              </a:rPr>
              <a:t>三</a:t>
            </a:r>
            <a:r>
              <a:rPr lang="zh-TW" altLang="zh-TW" dirty="0" smtClean="0">
                <a:latin typeface="Times New Roman" panose="02020603050405020304" pitchFamily="18" charset="0"/>
                <a:cs typeface="Times New Roman" panose="02020603050405020304" pitchFamily="18" charset="0"/>
              </a:rPr>
              <a:t>「</a:t>
            </a:r>
            <a:r>
              <a:rPr lang="zh-TW" altLang="en-US" dirty="0" smtClean="0">
                <a:latin typeface="Times New Roman" panose="02020603050405020304" pitchFamily="18" charset="0"/>
                <a:cs typeface="Times New Roman" panose="02020603050405020304" pitchFamily="18" charset="0"/>
              </a:rPr>
              <a:t>競賽</a:t>
            </a:r>
            <a:r>
              <a:rPr lang="zh-TW" altLang="zh-TW" dirty="0" smtClean="0">
                <a:latin typeface="Times New Roman" panose="02020603050405020304" pitchFamily="18" charset="0"/>
                <a:cs typeface="Times New Roman" panose="02020603050405020304" pitchFamily="18" charset="0"/>
              </a:rPr>
              <a:t>」</a:t>
            </a:r>
            <a:endParaRPr lang="zh-TW" altLang="en-US" dirty="0">
              <a:latin typeface="Times New Roman" panose="02020603050405020304" pitchFamily="18" charset="0"/>
              <a:cs typeface="Times New Roman" panose="02020603050405020304" pitchFamily="18" charset="0"/>
            </a:endParaRPr>
          </a:p>
        </p:txBody>
      </p:sp>
      <p:pic>
        <p:nvPicPr>
          <p:cNvPr id="8" name="圖片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299788" y="1257761"/>
            <a:ext cx="1874079" cy="1220182"/>
          </a:xfrm>
          <a:prstGeom prst="rect">
            <a:avLst/>
          </a:prstGeom>
          <a:ln>
            <a:noFill/>
          </a:ln>
          <a:effectLst>
            <a:softEdge rad="112500"/>
          </a:effectLst>
        </p:spPr>
      </p:pic>
      <p:pic>
        <p:nvPicPr>
          <p:cNvPr id="9" name="圖片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229032" y="1263917"/>
            <a:ext cx="1879472" cy="1252981"/>
          </a:xfrm>
          <a:prstGeom prst="rect">
            <a:avLst/>
          </a:prstGeom>
          <a:ln>
            <a:noFill/>
          </a:ln>
          <a:effectLst>
            <a:softEdge rad="112500"/>
          </a:effectLst>
        </p:spPr>
      </p:pic>
    </p:spTree>
    <p:extLst>
      <p:ext uri="{BB962C8B-B14F-4D97-AF65-F5344CB8AC3E}">
        <p14:creationId xmlns:p14="http://schemas.microsoft.com/office/powerpoint/2010/main" xmlns="" val="22060125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p:cNvSpPr txBox="1">
            <a:spLocks noChangeArrowheads="1"/>
          </p:cNvSpPr>
          <p:nvPr/>
        </p:nvSpPr>
        <p:spPr bwMode="auto">
          <a:xfrm>
            <a:off x="498028" y="1916609"/>
            <a:ext cx="8826500" cy="1368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2075" tIns="46038" rIns="92075" bIns="46038"/>
          <a:lstStyle>
            <a:lvl1pPr marL="342900" indent="-342900" defTabSz="762000" eaLnBrk="0" hangingPunct="0">
              <a:defRPr kumimoji="1" sz="1600">
                <a:solidFill>
                  <a:schemeClr val="tx1"/>
                </a:solidFill>
                <a:latin typeface="Times New Roman" pitchFamily="18" charset="0"/>
                <a:ea typeface="華康隸書體"/>
                <a:cs typeface="華康隸書體"/>
              </a:defRPr>
            </a:lvl1pPr>
            <a:lvl2pPr marL="742950" indent="-285750" defTabSz="762000" eaLnBrk="0" hangingPunct="0">
              <a:defRPr kumimoji="1" sz="1600">
                <a:solidFill>
                  <a:schemeClr val="tx1"/>
                </a:solidFill>
                <a:latin typeface="Times New Roman" pitchFamily="18" charset="0"/>
                <a:ea typeface="華康隸書體"/>
                <a:cs typeface="華康隸書體"/>
              </a:defRPr>
            </a:lvl2pPr>
            <a:lvl3pPr marL="1143000" indent="-228600" defTabSz="762000" eaLnBrk="0" hangingPunct="0">
              <a:defRPr kumimoji="1" sz="1600">
                <a:solidFill>
                  <a:schemeClr val="tx1"/>
                </a:solidFill>
                <a:latin typeface="Times New Roman" pitchFamily="18" charset="0"/>
                <a:ea typeface="華康隸書體"/>
                <a:cs typeface="華康隸書體"/>
              </a:defRPr>
            </a:lvl3pPr>
            <a:lvl4pPr marL="1600200" indent="-228600" defTabSz="762000" eaLnBrk="0" hangingPunct="0">
              <a:defRPr kumimoji="1" sz="1600">
                <a:solidFill>
                  <a:schemeClr val="tx1"/>
                </a:solidFill>
                <a:latin typeface="Times New Roman" pitchFamily="18" charset="0"/>
                <a:ea typeface="華康隸書體"/>
                <a:cs typeface="華康隸書體"/>
              </a:defRPr>
            </a:lvl4pPr>
            <a:lvl5pPr marL="2057400" indent="-228600" defTabSz="762000" eaLnBrk="0" hangingPunct="0">
              <a:defRPr kumimoji="1" sz="1600">
                <a:solidFill>
                  <a:schemeClr val="tx1"/>
                </a:solidFill>
                <a:latin typeface="Times New Roman" pitchFamily="18" charset="0"/>
                <a:ea typeface="華康隸書體"/>
                <a:cs typeface="華康隸書體"/>
              </a:defRPr>
            </a:lvl5pPr>
            <a:lvl6pPr marL="2514600" indent="-228600" defTabSz="7620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6pPr>
            <a:lvl7pPr marL="2971800" indent="-228600" defTabSz="7620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7pPr>
            <a:lvl8pPr marL="3429000" indent="-228600" defTabSz="7620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8pPr>
            <a:lvl9pPr marL="3886200" indent="-228600" defTabSz="7620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9pPr>
          </a:lstStyle>
          <a:p>
            <a:pPr>
              <a:spcBef>
                <a:spcPct val="20000"/>
              </a:spcBef>
              <a:buClr>
                <a:schemeClr val="tx1"/>
              </a:buClr>
              <a:buFont typeface="Wingdings" panose="05000000000000000000" pitchFamily="2" charset="2"/>
              <a:buChar char="Ø"/>
            </a:pPr>
            <a:r>
              <a:rPr lang="zh-TW" altLang="en-US" b="1" dirty="0" smtClean="0">
                <a:solidFill>
                  <a:schemeClr val="accent6">
                    <a:lumMod val="50000"/>
                  </a:schemeClr>
                </a:solidFill>
                <a:ea typeface="微軟正黑體" panose="020B0604030504040204" pitchFamily="34" charset="-120"/>
                <a:cs typeface="Times New Roman" panose="02020603050405020304" pitchFamily="18" charset="0"/>
              </a:rPr>
              <a:t>持續累積國際賽知名度：</a:t>
            </a:r>
            <a:r>
              <a:rPr lang="zh-TW" altLang="en-US" u="sng" dirty="0" smtClean="0">
                <a:solidFill>
                  <a:srgbClr val="FF0000"/>
                </a:solidFill>
                <a:ea typeface="微軟正黑體" panose="020B0604030504040204" pitchFamily="34" charset="-120"/>
                <a:cs typeface="Times New Roman" panose="02020603050405020304" pitchFamily="18" charset="0"/>
              </a:rPr>
              <a:t>持續爭取美國</a:t>
            </a:r>
            <a:r>
              <a:rPr lang="en-US" altLang="zh-TW" u="sng" dirty="0" smtClean="0">
                <a:solidFill>
                  <a:srgbClr val="FF0000"/>
                </a:solidFill>
                <a:ea typeface="微軟正黑體" panose="020B0604030504040204" pitchFamily="34" charset="-120"/>
                <a:cs typeface="Times New Roman" panose="02020603050405020304" pitchFamily="18" charset="0"/>
              </a:rPr>
              <a:t>DEFCON</a:t>
            </a:r>
            <a:r>
              <a:rPr lang="zh-TW" altLang="en-US" u="sng" dirty="0" smtClean="0">
                <a:solidFill>
                  <a:srgbClr val="FF0000"/>
                </a:solidFill>
                <a:ea typeface="微軟正黑體" panose="020B0604030504040204" pitchFamily="34" charset="-120"/>
                <a:cs typeface="Times New Roman" panose="02020603050405020304" pitchFamily="18" charset="0"/>
              </a:rPr>
              <a:t>認證成為種子賽</a:t>
            </a:r>
            <a:endParaRPr lang="en-US" altLang="zh-TW" u="sng" dirty="0" smtClean="0">
              <a:solidFill>
                <a:srgbClr val="FF0000"/>
              </a:solidFill>
              <a:ea typeface="微軟正黑體" panose="020B0604030504040204" pitchFamily="34" charset="-120"/>
              <a:cs typeface="Times New Roman" panose="02020603050405020304" pitchFamily="18" charset="0"/>
            </a:endParaRPr>
          </a:p>
          <a:p>
            <a:pPr>
              <a:spcBef>
                <a:spcPct val="20000"/>
              </a:spcBef>
              <a:buClr>
                <a:schemeClr val="tx1"/>
              </a:buClr>
              <a:buFont typeface="Wingdings" panose="05000000000000000000" pitchFamily="2" charset="2"/>
              <a:buChar char="Ø"/>
            </a:pPr>
            <a:r>
              <a:rPr lang="zh-TW" altLang="en-US" b="1" dirty="0">
                <a:solidFill>
                  <a:schemeClr val="accent6">
                    <a:lumMod val="50000"/>
                  </a:schemeClr>
                </a:solidFill>
                <a:ea typeface="微軟正黑體" panose="020B0604030504040204" pitchFamily="34" charset="-120"/>
                <a:cs typeface="Times New Roman" panose="02020603050405020304" pitchFamily="18" charset="0"/>
              </a:rPr>
              <a:t>持續</a:t>
            </a:r>
            <a:r>
              <a:rPr lang="zh-TW" altLang="en-US" b="1" dirty="0" smtClean="0">
                <a:solidFill>
                  <a:schemeClr val="accent6">
                    <a:lumMod val="50000"/>
                  </a:schemeClr>
                </a:solidFill>
                <a:ea typeface="微軟正黑體" panose="020B0604030504040204" pitchFamily="34" charset="-120"/>
                <a:cs typeface="Times New Roman" panose="02020603050405020304" pitchFamily="18" charset="0"/>
              </a:rPr>
              <a:t>在臺舉辦</a:t>
            </a:r>
            <a:r>
              <a:rPr lang="zh-TW" altLang="en-US" b="1" dirty="0">
                <a:solidFill>
                  <a:schemeClr val="accent6">
                    <a:lumMod val="50000"/>
                  </a:schemeClr>
                </a:solidFill>
                <a:ea typeface="微軟正黑體" panose="020B0604030504040204" pitchFamily="34" charset="-120"/>
                <a:cs typeface="Times New Roman" panose="02020603050405020304" pitchFamily="18" charset="0"/>
              </a:rPr>
              <a:t>國際級資安競賽  </a:t>
            </a:r>
            <a:endParaRPr lang="en-US" altLang="zh-TW" b="1" dirty="0">
              <a:solidFill>
                <a:schemeClr val="accent6">
                  <a:lumMod val="50000"/>
                </a:schemeClr>
              </a:solidFill>
              <a:ea typeface="微軟正黑體" panose="020B0604030504040204" pitchFamily="34" charset="-120"/>
              <a:cs typeface="Times New Roman" panose="02020603050405020304" pitchFamily="18" charset="0"/>
            </a:endParaRPr>
          </a:p>
          <a:p>
            <a:pPr>
              <a:spcBef>
                <a:spcPct val="20000"/>
              </a:spcBef>
              <a:buClr>
                <a:schemeClr val="tx1"/>
              </a:buClr>
              <a:buFont typeface="Wingdings" panose="05000000000000000000" pitchFamily="2" charset="2"/>
              <a:buChar char="Ø"/>
            </a:pPr>
            <a:r>
              <a:rPr lang="zh-TW" altLang="en-US" b="1" dirty="0" smtClean="0">
                <a:solidFill>
                  <a:schemeClr val="accent6">
                    <a:lumMod val="50000"/>
                  </a:schemeClr>
                </a:solidFill>
                <a:ea typeface="微軟正黑體" panose="020B0604030504040204" pitchFamily="34" charset="-120"/>
                <a:cs typeface="Times New Roman" panose="02020603050405020304" pitchFamily="18" charset="0"/>
              </a:rPr>
              <a:t>駭客級育成：  </a:t>
            </a:r>
            <a:r>
              <a:rPr lang="zh-TW" altLang="en-US" dirty="0" smtClean="0">
                <a:ea typeface="微軟正黑體" panose="020B0604030504040204" pitchFamily="34" charset="-120"/>
                <a:cs typeface="Times New Roman" panose="02020603050405020304" pitchFamily="18" charset="0"/>
              </a:rPr>
              <a:t>結合社群邀請駭客級資安專家，舉辦各類資安技術校園講座</a:t>
            </a:r>
            <a:endParaRPr lang="zh-TW" altLang="zh-TW" dirty="0">
              <a:ea typeface="微軟正黑體" panose="020B0604030504040204" pitchFamily="34" charset="-120"/>
              <a:cs typeface="Times New Roman" panose="02020603050405020304" pitchFamily="18" charset="0"/>
            </a:endParaRPr>
          </a:p>
          <a:p>
            <a:pPr>
              <a:spcBef>
                <a:spcPct val="20000"/>
              </a:spcBef>
              <a:buClr>
                <a:schemeClr val="tx1"/>
              </a:buClr>
              <a:buFont typeface="Wingdings" panose="05000000000000000000" pitchFamily="2" charset="2"/>
              <a:buChar char="Ø"/>
            </a:pPr>
            <a:r>
              <a:rPr lang="zh-TW" altLang="en-US" b="1" dirty="0" smtClean="0">
                <a:solidFill>
                  <a:schemeClr val="accent6">
                    <a:lumMod val="50000"/>
                  </a:schemeClr>
                </a:solidFill>
                <a:ea typeface="微軟正黑體" panose="020B0604030504040204" pitchFamily="34" charset="-120"/>
                <a:cs typeface="Times New Roman" panose="02020603050405020304" pitchFamily="18" charset="0"/>
              </a:rPr>
              <a:t>增加國際交流頻率：</a:t>
            </a:r>
            <a:r>
              <a:rPr lang="zh-TW" altLang="en-US" dirty="0" smtClean="0">
                <a:ea typeface="微軟正黑體" panose="020B0604030504040204" pitchFamily="34" charset="-120"/>
                <a:cs typeface="Times New Roman" panose="02020603050405020304" pitchFamily="18" charset="0"/>
              </a:rPr>
              <a:t>增加</a:t>
            </a:r>
            <a:r>
              <a:rPr lang="zh-TW" altLang="zh-TW" dirty="0" smtClean="0">
                <a:ea typeface="微軟正黑體" panose="020B0604030504040204" pitchFamily="34" charset="-120"/>
                <a:cs typeface="Times New Roman" panose="02020603050405020304" pitchFamily="18" charset="0"/>
              </a:rPr>
              <a:t>參加</a:t>
            </a:r>
            <a:r>
              <a:rPr lang="zh-TW" altLang="zh-TW" dirty="0">
                <a:ea typeface="微軟正黑體" panose="020B0604030504040204" pitchFamily="34" charset="-120"/>
                <a:cs typeface="Times New Roman" panose="02020603050405020304" pitchFamily="18" charset="0"/>
              </a:rPr>
              <a:t>國際</a:t>
            </a:r>
            <a:r>
              <a:rPr lang="zh-TW" altLang="zh-TW" dirty="0" smtClean="0">
                <a:ea typeface="微軟正黑體" panose="020B0604030504040204" pitchFamily="34" charset="-120"/>
                <a:cs typeface="Times New Roman" panose="02020603050405020304" pitchFamily="18" charset="0"/>
              </a:rPr>
              <a:t>競賽</a:t>
            </a:r>
            <a:r>
              <a:rPr lang="zh-TW" altLang="en-US" dirty="0" smtClean="0">
                <a:ea typeface="微軟正黑體" panose="020B0604030504040204" pitchFamily="34" charset="-120"/>
                <a:cs typeface="Times New Roman" panose="02020603050405020304" pitchFamily="18" charset="0"/>
              </a:rPr>
              <a:t>機會如</a:t>
            </a:r>
            <a:r>
              <a:rPr lang="en-US" altLang="zh-TW" dirty="0" smtClean="0">
                <a:ea typeface="微軟正黑體" panose="020B0604030504040204" pitchFamily="34" charset="-120"/>
                <a:cs typeface="Times New Roman" panose="02020603050405020304" pitchFamily="18" charset="0"/>
              </a:rPr>
              <a:t>:</a:t>
            </a:r>
            <a:r>
              <a:rPr lang="zh-TW" altLang="zh-TW" dirty="0" smtClean="0">
                <a:ea typeface="微軟正黑體" panose="020B0604030504040204" pitchFamily="34" charset="-120"/>
                <a:cs typeface="Times New Roman" panose="02020603050405020304" pitchFamily="18" charset="0"/>
              </a:rPr>
              <a:t>中國</a:t>
            </a:r>
            <a:r>
              <a:rPr lang="zh-TW" altLang="zh-TW" dirty="0">
                <a:ea typeface="微軟正黑體" panose="020B0604030504040204" pitchFamily="34" charset="-120"/>
                <a:cs typeface="Times New Roman" panose="02020603050405020304" pitchFamily="18" charset="0"/>
              </a:rPr>
              <a:t>百度盃</a:t>
            </a:r>
            <a:r>
              <a:rPr lang="en-US" altLang="zh-TW" dirty="0">
                <a:ea typeface="微軟正黑體" panose="020B0604030504040204" pitchFamily="34" charset="-120"/>
                <a:cs typeface="Times New Roman" panose="02020603050405020304" pitchFamily="18" charset="0"/>
              </a:rPr>
              <a:t>(BCTF</a:t>
            </a:r>
            <a:r>
              <a:rPr lang="en-US" altLang="zh-TW" dirty="0" smtClean="0">
                <a:ea typeface="微軟正黑體" panose="020B0604030504040204" pitchFamily="34" charset="-120"/>
                <a:cs typeface="Times New Roman" panose="02020603050405020304" pitchFamily="18" charset="0"/>
              </a:rPr>
              <a:t>)</a:t>
            </a:r>
            <a:r>
              <a:rPr lang="zh-TW" altLang="zh-TW" dirty="0" smtClean="0">
                <a:ea typeface="微軟正黑體" panose="020B0604030504040204" pitchFamily="34" charset="-120"/>
                <a:cs typeface="Times New Roman" panose="02020603050405020304" pitchFamily="18" charset="0"/>
              </a:rPr>
              <a:t>、</a:t>
            </a:r>
            <a:r>
              <a:rPr lang="zh-TW" altLang="zh-TW" dirty="0">
                <a:ea typeface="微軟正黑體" panose="020B0604030504040204" pitchFamily="34" charset="-120"/>
                <a:cs typeface="Times New Roman" panose="02020603050405020304" pitchFamily="18" charset="0"/>
              </a:rPr>
              <a:t>美國</a:t>
            </a:r>
            <a:r>
              <a:rPr lang="en-US" altLang="zh-TW" dirty="0">
                <a:ea typeface="微軟正黑體" panose="020B0604030504040204" pitchFamily="34" charset="-120"/>
                <a:cs typeface="Times New Roman" panose="02020603050405020304" pitchFamily="18" charset="0"/>
              </a:rPr>
              <a:t>DEF CON </a:t>
            </a:r>
            <a:r>
              <a:rPr lang="en-US" altLang="zh-TW" dirty="0" smtClean="0">
                <a:ea typeface="微軟正黑體" panose="020B0604030504040204" pitchFamily="34" charset="-120"/>
                <a:cs typeface="Times New Roman" panose="02020603050405020304" pitchFamily="18" charset="0"/>
              </a:rPr>
              <a:t>CTF</a:t>
            </a:r>
          </a:p>
          <a:p>
            <a:pPr marL="0" indent="0">
              <a:spcBef>
                <a:spcPct val="20000"/>
              </a:spcBef>
              <a:buClr>
                <a:schemeClr val="tx1"/>
              </a:buClr>
            </a:pPr>
            <a:r>
              <a:rPr lang="en-US" altLang="zh-TW" dirty="0">
                <a:ea typeface="微軟正黑體" panose="020B0604030504040204" pitchFamily="34" charset="-120"/>
                <a:cs typeface="Times New Roman" panose="02020603050405020304" pitchFamily="18" charset="0"/>
              </a:rPr>
              <a:t> </a:t>
            </a:r>
            <a:r>
              <a:rPr lang="en-US" altLang="zh-TW" dirty="0" smtClean="0">
                <a:ea typeface="微軟正黑體" panose="020B0604030504040204" pitchFamily="34" charset="-120"/>
                <a:cs typeface="Times New Roman" panose="02020603050405020304" pitchFamily="18" charset="0"/>
              </a:rPr>
              <a:t>      </a:t>
            </a:r>
            <a:r>
              <a:rPr lang="zh-TW" altLang="zh-TW" dirty="0" smtClean="0">
                <a:ea typeface="微軟正黑體" panose="020B0604030504040204" pitchFamily="34" charset="-120"/>
                <a:cs typeface="Times New Roman" panose="02020603050405020304" pitchFamily="18" charset="0"/>
              </a:rPr>
              <a:t>全球</a:t>
            </a:r>
            <a:r>
              <a:rPr lang="zh-TW" altLang="zh-TW" dirty="0">
                <a:ea typeface="微軟正黑體" panose="020B0604030504040204" pitchFamily="34" charset="-120"/>
                <a:cs typeface="Times New Roman" panose="02020603050405020304" pitchFamily="18" charset="0"/>
              </a:rPr>
              <a:t>駭客大</a:t>
            </a:r>
            <a:r>
              <a:rPr lang="zh-TW" altLang="zh-TW" dirty="0" smtClean="0">
                <a:ea typeface="微軟正黑體" panose="020B0604030504040204" pitchFamily="34" charset="-120"/>
                <a:cs typeface="Times New Roman" panose="02020603050405020304" pitchFamily="18" charset="0"/>
              </a:rPr>
              <a:t>賽、</a:t>
            </a:r>
            <a:r>
              <a:rPr lang="zh-TW" altLang="zh-TW" dirty="0">
                <a:ea typeface="微軟正黑體" panose="020B0604030504040204" pitchFamily="34" charset="-120"/>
                <a:cs typeface="Times New Roman" panose="02020603050405020304" pitchFamily="18" charset="0"/>
              </a:rPr>
              <a:t>馬來西亞</a:t>
            </a:r>
            <a:r>
              <a:rPr lang="en-US" altLang="zh-TW" dirty="0">
                <a:ea typeface="微軟正黑體" panose="020B0604030504040204" pitchFamily="34" charset="-120"/>
                <a:cs typeface="Times New Roman" panose="02020603050405020304" pitchFamily="18" charset="0"/>
              </a:rPr>
              <a:t>ITB CTF</a:t>
            </a:r>
            <a:r>
              <a:rPr lang="zh-TW" altLang="zh-TW" dirty="0" smtClean="0">
                <a:ea typeface="微軟正黑體" panose="020B0604030504040204" pitchFamily="34" charset="-120"/>
                <a:cs typeface="Times New Roman" panose="02020603050405020304" pitchFamily="18" charset="0"/>
              </a:rPr>
              <a:t>競賽與</a:t>
            </a:r>
            <a:r>
              <a:rPr lang="zh-TW" altLang="zh-TW" dirty="0">
                <a:ea typeface="微軟正黑體" panose="020B0604030504040204" pitchFamily="34" charset="-120"/>
                <a:cs typeface="Times New Roman" panose="02020603050405020304" pitchFamily="18" charset="0"/>
              </a:rPr>
              <a:t>日本東京</a:t>
            </a:r>
            <a:r>
              <a:rPr lang="en-US" altLang="zh-TW" dirty="0">
                <a:ea typeface="微軟正黑體" panose="020B0604030504040204" pitchFamily="34" charset="-120"/>
                <a:cs typeface="Times New Roman" panose="02020603050405020304" pitchFamily="18" charset="0"/>
              </a:rPr>
              <a:t>SECCON CTF </a:t>
            </a:r>
            <a:r>
              <a:rPr lang="en-US" altLang="zh-TW" dirty="0" smtClean="0">
                <a:ea typeface="微軟正黑體" panose="020B0604030504040204" pitchFamily="34" charset="-120"/>
                <a:cs typeface="Times New Roman" panose="02020603050405020304" pitchFamily="18" charset="0"/>
              </a:rPr>
              <a:t>FINAL</a:t>
            </a:r>
            <a:endParaRPr lang="zh-TW" altLang="zh-TW" dirty="0">
              <a:ea typeface="微軟正黑體" panose="020B0604030504040204" pitchFamily="34" charset="-120"/>
              <a:cs typeface="Times New Roman" panose="02020603050405020304" pitchFamily="18" charset="0"/>
            </a:endParaRPr>
          </a:p>
        </p:txBody>
      </p:sp>
      <p:grpSp>
        <p:nvGrpSpPr>
          <p:cNvPr id="6" name="群組 5"/>
          <p:cNvGrpSpPr/>
          <p:nvPr/>
        </p:nvGrpSpPr>
        <p:grpSpPr>
          <a:xfrm>
            <a:off x="107504" y="3463657"/>
            <a:ext cx="8158598" cy="3175884"/>
            <a:chOff x="157820" y="3191093"/>
            <a:chExt cx="8734659" cy="3400128"/>
          </a:xfrm>
        </p:grpSpPr>
        <p:sp>
          <p:nvSpPr>
            <p:cNvPr id="29" name="AutoShape 4"/>
            <p:cNvSpPr>
              <a:spLocks/>
            </p:cNvSpPr>
            <p:nvPr/>
          </p:nvSpPr>
          <p:spPr bwMode="auto">
            <a:xfrm flipH="1">
              <a:off x="1092647" y="3419396"/>
              <a:ext cx="1112041" cy="3098800"/>
            </a:xfrm>
            <a:prstGeom prst="rightBracket">
              <a:avLst>
                <a:gd name="adj" fmla="val 51945"/>
              </a:avLst>
            </a:prstGeom>
            <a:noFill/>
            <a:ln w="6350">
              <a:solidFill>
                <a:schemeClr val="tx1"/>
              </a:solidFill>
              <a:round/>
              <a:headEnd/>
              <a:tailEnd/>
            </a:ln>
          </p:spPr>
          <p:txBody>
            <a:bodyPr vert="eaVert" anchor="ctr">
              <a:spAutoFit/>
            </a:bodyPr>
            <a:lstStyle/>
            <a:p>
              <a:pPr>
                <a:defRPr/>
              </a:pPr>
              <a:endParaRPr lang="zh-TW" altLang="en-US" b="1">
                <a:latin typeface="Times New Roman" panose="02020603050405020304" pitchFamily="18" charset="0"/>
                <a:ea typeface="微軟正黑體" panose="020B0604030504040204" pitchFamily="34" charset="-120"/>
                <a:cs typeface="Times New Roman" panose="02020603050405020304" pitchFamily="18" charset="0"/>
              </a:endParaRPr>
            </a:p>
          </p:txBody>
        </p:sp>
        <p:cxnSp>
          <p:nvCxnSpPr>
            <p:cNvPr id="8198" name="AutoShape 3"/>
            <p:cNvCxnSpPr>
              <a:cxnSpLocks noChangeShapeType="1"/>
            </p:cNvCxnSpPr>
            <p:nvPr/>
          </p:nvCxnSpPr>
          <p:spPr bwMode="auto">
            <a:xfrm rot="16200000" flipH="1">
              <a:off x="3830686" y="4075827"/>
              <a:ext cx="1016000" cy="417512"/>
            </a:xfrm>
            <a:prstGeom prst="bentConnector3">
              <a:avLst>
                <a:gd name="adj1" fmla="val 50000"/>
              </a:avLst>
            </a:prstGeom>
            <a:noFill/>
            <a:ln>
              <a:noFill/>
            </a:ln>
            <a:extLst>
              <a:ext uri="{909E8E84-426E-40DD-AFC4-6F175D3DCCD1}">
                <a14:hiddenFill xmlns:a14="http://schemas.microsoft.com/office/drawing/2010/main" xmlns="">
                  <a:noFill/>
                </a14:hiddenFill>
              </a:ext>
              <a:ext uri="{91240B29-F687-4F45-9708-019B960494DF}">
                <a14:hiddenLine xmlns:a14="http://schemas.microsoft.com/office/drawing/2010/main" xmlns="" w="9525">
                  <a:solidFill>
                    <a:srgbClr val="000000"/>
                  </a:solidFill>
                  <a:miter lim="800000"/>
                  <a:headEnd/>
                  <a:tailEnd/>
                </a14:hiddenLine>
              </a:ext>
            </a:extLst>
          </p:spPr>
        </p:cxnSp>
        <p:sp>
          <p:nvSpPr>
            <p:cNvPr id="8199" name="Rectangle 5"/>
            <p:cNvSpPr>
              <a:spLocks noChangeArrowheads="1"/>
            </p:cNvSpPr>
            <p:nvPr/>
          </p:nvSpPr>
          <p:spPr bwMode="auto">
            <a:xfrm>
              <a:off x="1686767" y="4155112"/>
              <a:ext cx="1098846" cy="1830388"/>
            </a:xfrm>
            <a:prstGeom prst="rect">
              <a:avLst/>
            </a:prstGeom>
            <a:solidFill>
              <a:srgbClr val="92D05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FFFF"/>
              </a:extrusionClr>
            </a:sp3d>
          </p:spPr>
          <p:txBody>
            <a:bodyPr wrap="none" anchor="ctr">
              <a:flatTx/>
            </a:bodyPr>
            <a:lstStyle>
              <a:lvl1pPr eaLnBrk="0" hangingPunct="0">
                <a:defRPr kumimoji="1" sz="1600">
                  <a:solidFill>
                    <a:schemeClr val="tx1"/>
                  </a:solidFill>
                  <a:latin typeface="Times New Roman" pitchFamily="18" charset="0"/>
                  <a:ea typeface="華康隸書體"/>
                  <a:cs typeface="華康隸書體"/>
                </a:defRPr>
              </a:lvl1pPr>
              <a:lvl2pPr marL="742950" indent="-285750" eaLnBrk="0" hangingPunct="0">
                <a:defRPr kumimoji="1" sz="1600">
                  <a:solidFill>
                    <a:schemeClr val="tx1"/>
                  </a:solidFill>
                  <a:latin typeface="Times New Roman" pitchFamily="18" charset="0"/>
                  <a:ea typeface="華康隸書體"/>
                  <a:cs typeface="華康隸書體"/>
                </a:defRPr>
              </a:lvl2pPr>
              <a:lvl3pPr marL="1143000" indent="-228600" eaLnBrk="0" hangingPunct="0">
                <a:defRPr kumimoji="1" sz="1600">
                  <a:solidFill>
                    <a:schemeClr val="tx1"/>
                  </a:solidFill>
                  <a:latin typeface="Times New Roman" pitchFamily="18" charset="0"/>
                  <a:ea typeface="華康隸書體"/>
                  <a:cs typeface="華康隸書體"/>
                </a:defRPr>
              </a:lvl3pPr>
              <a:lvl4pPr marL="1600200" indent="-228600" eaLnBrk="0" hangingPunct="0">
                <a:defRPr kumimoji="1" sz="1600">
                  <a:solidFill>
                    <a:schemeClr val="tx1"/>
                  </a:solidFill>
                  <a:latin typeface="Times New Roman" pitchFamily="18" charset="0"/>
                  <a:ea typeface="華康隸書體"/>
                  <a:cs typeface="華康隸書體"/>
                </a:defRPr>
              </a:lvl4pPr>
              <a:lvl5pPr marL="2057400" indent="-228600" eaLnBrk="0" hangingPunct="0">
                <a:defRPr kumimoji="1" sz="1600">
                  <a:solidFill>
                    <a:schemeClr val="tx1"/>
                  </a:solidFill>
                  <a:latin typeface="Times New Roman" pitchFamily="18" charset="0"/>
                  <a:ea typeface="華康隸書體"/>
                  <a:cs typeface="華康隸書體"/>
                </a:defRPr>
              </a:lvl5pPr>
              <a:lvl6pPr marL="25146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6pPr>
              <a:lvl7pPr marL="29718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7pPr>
              <a:lvl8pPr marL="34290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8pPr>
              <a:lvl9pPr marL="38862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9pPr>
            </a:lstStyle>
            <a:p>
              <a:pPr algn="ctr" eaLnBrk="1" hangingPunct="1"/>
              <a:endParaRPr lang="en-US" altLang="zh-TW" sz="1300" b="1" dirty="0">
                <a:solidFill>
                  <a:srgbClr val="002060"/>
                </a:solidFill>
                <a:ea typeface="微軟正黑體" panose="020B0604030504040204" pitchFamily="34" charset="-120"/>
                <a:cs typeface="Times New Roman" panose="02020603050405020304" pitchFamily="18" charset="0"/>
              </a:endParaRPr>
            </a:p>
            <a:p>
              <a:pPr algn="ctr" eaLnBrk="1" hangingPunct="1"/>
              <a:r>
                <a:rPr lang="zh-TW" altLang="en-US" sz="1300" b="1" dirty="0" smtClean="0">
                  <a:solidFill>
                    <a:srgbClr val="002060"/>
                  </a:solidFill>
                  <a:ea typeface="微軟正黑體" panose="020B0604030504040204" pitchFamily="34" charset="-120"/>
                  <a:cs typeface="Times New Roman" panose="02020603050405020304" pitchFamily="18" charset="0"/>
                </a:rPr>
                <a:t>整合</a:t>
              </a:r>
              <a:endParaRPr lang="en-US" altLang="zh-TW" sz="1300" b="1" dirty="0" smtClean="0">
                <a:solidFill>
                  <a:srgbClr val="002060"/>
                </a:solidFill>
                <a:ea typeface="微軟正黑體" panose="020B0604030504040204" pitchFamily="34" charset="-120"/>
                <a:cs typeface="Times New Roman" panose="02020603050405020304" pitchFamily="18" charset="0"/>
              </a:endParaRPr>
            </a:p>
            <a:p>
              <a:pPr algn="ctr" eaLnBrk="1" hangingPunct="1"/>
              <a:r>
                <a:rPr lang="zh-TW" altLang="en-US" sz="1300" b="1" dirty="0" smtClean="0">
                  <a:solidFill>
                    <a:srgbClr val="002060"/>
                  </a:solidFill>
                  <a:ea typeface="微軟正黑體" panose="020B0604030504040204" pitchFamily="34" charset="-120"/>
                  <a:cs typeface="Times New Roman" panose="02020603050405020304" pitchFamily="18" charset="0"/>
                </a:rPr>
                <a:t>企業</a:t>
              </a:r>
              <a:r>
                <a:rPr lang="en-US" altLang="zh-TW" sz="1300" b="1" dirty="0" smtClean="0">
                  <a:solidFill>
                    <a:srgbClr val="002060"/>
                  </a:solidFill>
                  <a:ea typeface="微軟正黑體" panose="020B0604030504040204" pitchFamily="34" charset="-120"/>
                  <a:cs typeface="Times New Roman" panose="02020603050405020304" pitchFamily="18" charset="0"/>
                </a:rPr>
                <a:t>/</a:t>
              </a:r>
              <a:r>
                <a:rPr lang="zh-TW" altLang="en-US" sz="1300" b="1" dirty="0" smtClean="0">
                  <a:solidFill>
                    <a:srgbClr val="002060"/>
                  </a:solidFill>
                  <a:ea typeface="微軟正黑體" panose="020B0604030504040204" pitchFamily="34" charset="-120"/>
                  <a:cs typeface="Times New Roman" panose="02020603050405020304" pitchFamily="18" charset="0"/>
                </a:rPr>
                <a:t>政府</a:t>
              </a:r>
              <a:r>
                <a:rPr lang="en-US" altLang="zh-TW" sz="1300" b="1" dirty="0" smtClean="0">
                  <a:solidFill>
                    <a:srgbClr val="002060"/>
                  </a:solidFill>
                  <a:ea typeface="微軟正黑體" panose="020B0604030504040204" pitchFamily="34" charset="-120"/>
                  <a:cs typeface="Times New Roman" panose="02020603050405020304" pitchFamily="18" charset="0"/>
                </a:rPr>
                <a:t>/</a:t>
              </a:r>
            </a:p>
            <a:p>
              <a:pPr algn="ctr" eaLnBrk="1" hangingPunct="1"/>
              <a:r>
                <a:rPr lang="zh-TW" altLang="en-US" sz="1300" b="1" dirty="0" smtClean="0">
                  <a:solidFill>
                    <a:srgbClr val="002060"/>
                  </a:solidFill>
                  <a:ea typeface="微軟正黑體" panose="020B0604030504040204" pitchFamily="34" charset="-120"/>
                  <a:cs typeface="Times New Roman" panose="02020603050405020304" pitchFamily="18" charset="0"/>
                </a:rPr>
                <a:t>駭客社群</a:t>
              </a:r>
              <a:endParaRPr lang="en-US" altLang="zh-TW" sz="1300" b="1" dirty="0" smtClean="0">
                <a:solidFill>
                  <a:srgbClr val="002060"/>
                </a:solidFill>
                <a:ea typeface="微軟正黑體" panose="020B0604030504040204" pitchFamily="34" charset="-120"/>
                <a:cs typeface="Times New Roman" panose="02020603050405020304" pitchFamily="18" charset="0"/>
              </a:endParaRPr>
            </a:p>
            <a:p>
              <a:pPr algn="ctr" eaLnBrk="1" hangingPunct="1"/>
              <a:r>
                <a:rPr lang="zh-TW" altLang="en-US" sz="1300" b="1" dirty="0" smtClean="0">
                  <a:solidFill>
                    <a:srgbClr val="002060"/>
                  </a:solidFill>
                  <a:ea typeface="微軟正黑體" panose="020B0604030504040204" pitchFamily="34" charset="-120"/>
                  <a:cs typeface="Times New Roman" panose="02020603050405020304" pitchFamily="18" charset="0"/>
                </a:rPr>
                <a:t>等資源</a:t>
              </a:r>
              <a:endParaRPr lang="en-US" altLang="zh-TW" sz="1300" b="1" dirty="0" smtClean="0">
                <a:solidFill>
                  <a:srgbClr val="002060"/>
                </a:solidFill>
                <a:ea typeface="微軟正黑體" panose="020B0604030504040204" pitchFamily="34" charset="-120"/>
                <a:cs typeface="Times New Roman" panose="02020603050405020304" pitchFamily="18" charset="0"/>
              </a:endParaRPr>
            </a:p>
            <a:p>
              <a:pPr algn="ctr" eaLnBrk="1" hangingPunct="1"/>
              <a:endParaRPr lang="en-US" altLang="zh-TW" sz="1300" b="1" dirty="0">
                <a:solidFill>
                  <a:srgbClr val="002060"/>
                </a:solidFill>
                <a:ea typeface="微軟正黑體" panose="020B0604030504040204" pitchFamily="34" charset="-120"/>
                <a:cs typeface="Times New Roman" panose="02020603050405020304" pitchFamily="18" charset="0"/>
              </a:endParaRPr>
            </a:p>
            <a:p>
              <a:pPr algn="ctr" eaLnBrk="1" hangingPunct="1"/>
              <a:endParaRPr lang="zh-TW" altLang="en-US" sz="1300" b="1" dirty="0">
                <a:solidFill>
                  <a:srgbClr val="002060"/>
                </a:solidFill>
                <a:ea typeface="微軟正黑體" panose="020B0604030504040204" pitchFamily="34" charset="-120"/>
                <a:cs typeface="Times New Roman" panose="02020603050405020304" pitchFamily="18" charset="0"/>
              </a:endParaRPr>
            </a:p>
          </p:txBody>
        </p:sp>
        <p:sp>
          <p:nvSpPr>
            <p:cNvPr id="8200" name="Rectangle 7"/>
            <p:cNvSpPr>
              <a:spLocks noChangeArrowheads="1"/>
            </p:cNvSpPr>
            <p:nvPr/>
          </p:nvSpPr>
          <p:spPr bwMode="auto">
            <a:xfrm>
              <a:off x="3329330" y="4397949"/>
              <a:ext cx="1116405" cy="1291622"/>
            </a:xfrm>
            <a:prstGeom prst="rect">
              <a:avLst/>
            </a:prstGeom>
            <a:solidFill>
              <a:srgbClr val="92D05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FF99"/>
              </a:extrusionClr>
            </a:sp3d>
          </p:spPr>
          <p:txBody>
            <a:bodyPr vert="eaVert" wrap="none" anchor="ctr">
              <a:flatTx/>
            </a:bodyPr>
            <a:lstStyle>
              <a:lvl1pPr eaLnBrk="0" hangingPunct="0">
                <a:defRPr kumimoji="1" sz="1600">
                  <a:solidFill>
                    <a:schemeClr val="tx1"/>
                  </a:solidFill>
                  <a:latin typeface="Times New Roman" pitchFamily="18" charset="0"/>
                  <a:ea typeface="華康隸書體"/>
                  <a:cs typeface="華康隸書體"/>
                </a:defRPr>
              </a:lvl1pPr>
              <a:lvl2pPr marL="742950" indent="-285750" eaLnBrk="0" hangingPunct="0">
                <a:defRPr kumimoji="1" sz="1600">
                  <a:solidFill>
                    <a:schemeClr val="tx1"/>
                  </a:solidFill>
                  <a:latin typeface="Times New Roman" pitchFamily="18" charset="0"/>
                  <a:ea typeface="華康隸書體"/>
                  <a:cs typeface="華康隸書體"/>
                </a:defRPr>
              </a:lvl2pPr>
              <a:lvl3pPr marL="1143000" indent="-228600" eaLnBrk="0" hangingPunct="0">
                <a:defRPr kumimoji="1" sz="1600">
                  <a:solidFill>
                    <a:schemeClr val="tx1"/>
                  </a:solidFill>
                  <a:latin typeface="Times New Roman" pitchFamily="18" charset="0"/>
                  <a:ea typeface="華康隸書體"/>
                  <a:cs typeface="華康隸書體"/>
                </a:defRPr>
              </a:lvl3pPr>
              <a:lvl4pPr marL="1600200" indent="-228600" eaLnBrk="0" hangingPunct="0">
                <a:defRPr kumimoji="1" sz="1600">
                  <a:solidFill>
                    <a:schemeClr val="tx1"/>
                  </a:solidFill>
                  <a:latin typeface="Times New Roman" pitchFamily="18" charset="0"/>
                  <a:ea typeface="華康隸書體"/>
                  <a:cs typeface="華康隸書體"/>
                </a:defRPr>
              </a:lvl4pPr>
              <a:lvl5pPr marL="2057400" indent="-228600" eaLnBrk="0" hangingPunct="0">
                <a:defRPr kumimoji="1" sz="1600">
                  <a:solidFill>
                    <a:schemeClr val="tx1"/>
                  </a:solidFill>
                  <a:latin typeface="Times New Roman" pitchFamily="18" charset="0"/>
                  <a:ea typeface="華康隸書體"/>
                  <a:cs typeface="華康隸書體"/>
                </a:defRPr>
              </a:lvl5pPr>
              <a:lvl6pPr marL="25146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6pPr>
              <a:lvl7pPr marL="29718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7pPr>
              <a:lvl8pPr marL="34290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8pPr>
              <a:lvl9pPr marL="38862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9pPr>
            </a:lstStyle>
            <a:p>
              <a:pPr algn="ctr" eaLnBrk="1" hangingPunct="1"/>
              <a:endParaRPr lang="zh-TW" altLang="en-US" sz="1400" b="1" dirty="0">
                <a:solidFill>
                  <a:srgbClr val="002060"/>
                </a:solidFill>
                <a:ea typeface="微軟正黑體" panose="020B0604030504040204" pitchFamily="34" charset="-120"/>
                <a:cs typeface="Times New Roman" panose="02020603050405020304" pitchFamily="18" charset="0"/>
              </a:endParaRPr>
            </a:p>
          </p:txBody>
        </p:sp>
        <p:sp>
          <p:nvSpPr>
            <p:cNvPr id="33" name="AutoShape 8"/>
            <p:cNvSpPr>
              <a:spLocks noChangeArrowheads="1"/>
            </p:cNvSpPr>
            <p:nvPr/>
          </p:nvSpPr>
          <p:spPr bwMode="auto">
            <a:xfrm>
              <a:off x="2884830" y="4847983"/>
              <a:ext cx="444500" cy="311150"/>
            </a:xfrm>
            <a:prstGeom prst="rightArrow">
              <a:avLst>
                <a:gd name="adj1" fmla="val 50000"/>
                <a:gd name="adj2" fmla="val 37868"/>
              </a:avLst>
            </a:prstGeom>
            <a:solidFill>
              <a:schemeClr val="accent6">
                <a:lumMod val="60000"/>
                <a:lumOff val="40000"/>
              </a:schemeClr>
            </a:solidFill>
            <a:ln w="9525">
              <a:noFill/>
              <a:miter lim="800000"/>
              <a:headEnd/>
              <a:tailEnd/>
            </a:ln>
          </p:spPr>
          <p:txBody>
            <a:bodyPr wrap="none" anchor="ctr"/>
            <a:lstStyle/>
            <a:p>
              <a:pPr>
                <a:defRPr/>
              </a:pPr>
              <a:endParaRPr lang="zh-TW" altLang="en-US" b="1">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4" name="Rectangle 9"/>
            <p:cNvSpPr>
              <a:spLocks noChangeArrowheads="1"/>
            </p:cNvSpPr>
            <p:nvPr/>
          </p:nvSpPr>
          <p:spPr bwMode="auto">
            <a:xfrm>
              <a:off x="6319092" y="4383887"/>
              <a:ext cx="917204" cy="1312040"/>
            </a:xfrm>
            <a:prstGeom prst="rect">
              <a:avLst/>
            </a:prstGeom>
            <a:solidFill>
              <a:srgbClr val="92D05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FF99"/>
              </a:extrusionClr>
            </a:sp3d>
          </p:spPr>
          <p:txBody>
            <a:bodyPr vert="eaVert" wrap="none" anchor="ctr">
              <a:flatTx/>
            </a:bodyPr>
            <a:lstStyle/>
            <a:p>
              <a:pPr algn="ctr">
                <a:defRPr/>
              </a:pPr>
              <a:endParaRPr lang="zh-TW" altLang="en-US" sz="1800" b="1"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5" name="AutoShape 8"/>
            <p:cNvSpPr>
              <a:spLocks noChangeArrowheads="1"/>
            </p:cNvSpPr>
            <p:nvPr/>
          </p:nvSpPr>
          <p:spPr bwMode="auto">
            <a:xfrm>
              <a:off x="4466776" y="4874249"/>
              <a:ext cx="420687" cy="296863"/>
            </a:xfrm>
            <a:prstGeom prst="rightArrow">
              <a:avLst>
                <a:gd name="adj1" fmla="val 50000"/>
                <a:gd name="adj2" fmla="val 37868"/>
              </a:avLst>
            </a:prstGeom>
            <a:solidFill>
              <a:schemeClr val="accent6">
                <a:lumMod val="60000"/>
                <a:lumOff val="40000"/>
              </a:schemeClr>
            </a:solidFill>
            <a:ln w="9525">
              <a:noFill/>
              <a:miter lim="800000"/>
              <a:headEnd/>
              <a:tailEnd/>
            </a:ln>
          </p:spPr>
          <p:txBody>
            <a:bodyPr wrap="none" anchor="ctr"/>
            <a:lstStyle/>
            <a:p>
              <a:pPr>
                <a:defRPr/>
              </a:pPr>
              <a:endParaRPr lang="zh-TW" altLang="en-US" b="1">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6" name="AutoShape 8"/>
            <p:cNvSpPr>
              <a:spLocks noChangeArrowheads="1"/>
            </p:cNvSpPr>
            <p:nvPr/>
          </p:nvSpPr>
          <p:spPr bwMode="auto">
            <a:xfrm>
              <a:off x="7360492" y="4874249"/>
              <a:ext cx="447675" cy="296863"/>
            </a:xfrm>
            <a:prstGeom prst="rightArrow">
              <a:avLst>
                <a:gd name="adj1" fmla="val 50000"/>
                <a:gd name="adj2" fmla="val 37868"/>
              </a:avLst>
            </a:prstGeom>
            <a:solidFill>
              <a:schemeClr val="accent6">
                <a:lumMod val="60000"/>
                <a:lumOff val="40000"/>
              </a:schemeClr>
            </a:solidFill>
            <a:ln w="9525">
              <a:noFill/>
              <a:miter lim="800000"/>
              <a:headEnd/>
              <a:tailEnd/>
            </a:ln>
          </p:spPr>
          <p:txBody>
            <a:bodyPr wrap="none" anchor="ctr"/>
            <a:lstStyle/>
            <a:p>
              <a:pPr>
                <a:defRPr/>
              </a:pPr>
              <a:endParaRPr lang="zh-TW" altLang="en-US" b="1">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7" name="Rectangle 15"/>
            <p:cNvSpPr>
              <a:spLocks noChangeArrowheads="1"/>
            </p:cNvSpPr>
            <p:nvPr/>
          </p:nvSpPr>
          <p:spPr bwMode="auto">
            <a:xfrm>
              <a:off x="1648667" y="3191093"/>
              <a:ext cx="7243812" cy="425450"/>
            </a:xfrm>
            <a:prstGeom prst="rect">
              <a:avLst/>
            </a:prstGeom>
            <a:ln>
              <a:headEnd/>
              <a:tailEnd/>
            </a:ln>
          </p:spPr>
          <p:style>
            <a:lnRef idx="3">
              <a:schemeClr val="lt1"/>
            </a:lnRef>
            <a:fillRef idx="1">
              <a:schemeClr val="accent6"/>
            </a:fillRef>
            <a:effectRef idx="1">
              <a:schemeClr val="accent6"/>
            </a:effectRef>
            <a:fontRef idx="minor">
              <a:schemeClr val="lt1"/>
            </a:fontRef>
          </p:style>
          <p:txBody>
            <a:bodyPr wrap="none" anchor="ctr">
              <a:flatTx/>
            </a:bodyPr>
            <a:lstStyle/>
            <a:p>
              <a:pPr algn="ctr">
                <a:defRPr/>
              </a:pPr>
              <a:r>
                <a:rPr lang="zh-TW" altLang="en-US" sz="1800"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打造臺灣為資安技術人才重要關鍵國家</a:t>
              </a:r>
              <a:endParaRPr lang="zh-TW" altLang="en-US" sz="1800" b="1"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8" name="Rectangle 15"/>
            <p:cNvSpPr>
              <a:spLocks noChangeArrowheads="1"/>
            </p:cNvSpPr>
            <p:nvPr/>
          </p:nvSpPr>
          <p:spPr bwMode="auto">
            <a:xfrm>
              <a:off x="1686767" y="6165771"/>
              <a:ext cx="7205712" cy="425450"/>
            </a:xfrm>
            <a:prstGeom prst="rect">
              <a:avLst/>
            </a:prstGeom>
            <a:ln>
              <a:headEnd/>
              <a:tailEnd/>
            </a:ln>
          </p:spPr>
          <p:style>
            <a:lnRef idx="3">
              <a:schemeClr val="lt1"/>
            </a:lnRef>
            <a:fillRef idx="1">
              <a:schemeClr val="accent6"/>
            </a:fillRef>
            <a:effectRef idx="1">
              <a:schemeClr val="accent6"/>
            </a:effectRef>
            <a:fontRef idx="minor">
              <a:schemeClr val="lt1"/>
            </a:fontRef>
          </p:style>
          <p:txBody>
            <a:bodyPr wrap="none" anchor="ctr">
              <a:flatTx/>
            </a:bodyPr>
            <a:lstStyle/>
            <a:p>
              <a:pPr algn="ctr">
                <a:defRPr/>
              </a:pPr>
              <a:r>
                <a:rPr lang="zh-TW" altLang="en-US" sz="1800"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結合企業創造多元國際交流機會頻率</a:t>
              </a:r>
              <a:endParaRPr lang="zh-TW" altLang="en-US" sz="1800" b="1"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9" name="AutoShape 8"/>
            <p:cNvSpPr>
              <a:spLocks noChangeArrowheads="1"/>
            </p:cNvSpPr>
            <p:nvPr/>
          </p:nvSpPr>
          <p:spPr bwMode="auto">
            <a:xfrm rot="5400000" flipV="1">
              <a:off x="4659395" y="3725714"/>
              <a:ext cx="448199" cy="412750"/>
            </a:xfrm>
            <a:prstGeom prst="rightArrow">
              <a:avLst>
                <a:gd name="adj1" fmla="val 50000"/>
                <a:gd name="adj2" fmla="val 37868"/>
              </a:avLst>
            </a:prstGeom>
            <a:solidFill>
              <a:schemeClr val="accent6">
                <a:lumMod val="60000"/>
                <a:lumOff val="40000"/>
              </a:schemeClr>
            </a:solidFill>
            <a:ln w="9525">
              <a:noFill/>
              <a:miter lim="800000"/>
              <a:headEnd/>
              <a:tailEnd/>
            </a:ln>
          </p:spPr>
          <p:txBody>
            <a:bodyPr wrap="none" anchor="ctr"/>
            <a:lstStyle/>
            <a:p>
              <a:pPr>
                <a:defRPr/>
              </a:pPr>
              <a:endParaRPr lang="zh-TW" altLang="en-US" b="1">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40" name="AutoShape 8"/>
            <p:cNvSpPr>
              <a:spLocks noChangeArrowheads="1"/>
            </p:cNvSpPr>
            <p:nvPr/>
          </p:nvSpPr>
          <p:spPr bwMode="auto">
            <a:xfrm rot="16200000">
              <a:off x="4735857" y="5767309"/>
              <a:ext cx="295275" cy="412750"/>
            </a:xfrm>
            <a:prstGeom prst="rightArrow">
              <a:avLst>
                <a:gd name="adj1" fmla="val 50000"/>
                <a:gd name="adj2" fmla="val 37868"/>
              </a:avLst>
            </a:prstGeom>
            <a:solidFill>
              <a:schemeClr val="accent6">
                <a:lumMod val="60000"/>
                <a:lumOff val="40000"/>
              </a:schemeClr>
            </a:solidFill>
            <a:ln w="9525">
              <a:noFill/>
              <a:miter lim="800000"/>
              <a:headEnd/>
              <a:tailEnd/>
            </a:ln>
          </p:spPr>
          <p:txBody>
            <a:bodyPr wrap="none" anchor="ctr"/>
            <a:lstStyle/>
            <a:p>
              <a:pPr>
                <a:defRPr/>
              </a:pPr>
              <a:endParaRPr lang="zh-TW" altLang="en-US" b="1">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42" name="橢圓 41"/>
            <p:cNvSpPr/>
            <p:nvPr/>
          </p:nvSpPr>
          <p:spPr bwMode="auto">
            <a:xfrm>
              <a:off x="157820" y="4649544"/>
              <a:ext cx="1236810" cy="673246"/>
            </a:xfrm>
            <a:prstGeom prst="ellipse">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a:lstStyle/>
            <a:p>
              <a:pPr>
                <a:defRPr/>
              </a:pPr>
              <a:r>
                <a:rPr lang="zh-TW" altLang="en-US" sz="2400"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在地</a:t>
              </a:r>
              <a:endParaRPr lang="zh-TW" altLang="en-US" sz="2400"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43" name="橢圓 42"/>
            <p:cNvSpPr/>
            <p:nvPr/>
          </p:nvSpPr>
          <p:spPr bwMode="auto">
            <a:xfrm>
              <a:off x="255993" y="3435797"/>
              <a:ext cx="1236810" cy="620712"/>
            </a:xfrm>
            <a:prstGeom prst="ellipse">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a:lstStyle/>
            <a:p>
              <a:pPr>
                <a:defRPr/>
              </a:pPr>
              <a:r>
                <a:rPr lang="zh-TW" altLang="en-US" sz="2400"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育成</a:t>
              </a:r>
            </a:p>
          </p:txBody>
        </p:sp>
        <p:sp>
          <p:nvSpPr>
            <p:cNvPr id="46" name="Rectangle 9"/>
            <p:cNvSpPr>
              <a:spLocks noChangeArrowheads="1"/>
            </p:cNvSpPr>
            <p:nvPr/>
          </p:nvSpPr>
          <p:spPr bwMode="auto">
            <a:xfrm>
              <a:off x="4909040" y="4404305"/>
              <a:ext cx="810175" cy="1291622"/>
            </a:xfrm>
            <a:prstGeom prst="rect">
              <a:avLst/>
            </a:prstGeom>
            <a:solidFill>
              <a:srgbClr val="92D05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FF99"/>
              </a:extrusionClr>
            </a:sp3d>
          </p:spPr>
          <p:txBody>
            <a:bodyPr vert="eaVert" wrap="none" anchor="ctr">
              <a:flatTx/>
            </a:bodyPr>
            <a:lstStyle/>
            <a:p>
              <a:pPr algn="ctr">
                <a:defRPr/>
              </a:pPr>
              <a:endParaRPr lang="zh-TW" altLang="en-US" sz="1800" b="1"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47" name="AutoShape 8"/>
            <p:cNvSpPr>
              <a:spLocks noChangeArrowheads="1"/>
            </p:cNvSpPr>
            <p:nvPr/>
          </p:nvSpPr>
          <p:spPr bwMode="auto">
            <a:xfrm>
              <a:off x="5898404" y="4832974"/>
              <a:ext cx="420688" cy="295275"/>
            </a:xfrm>
            <a:prstGeom prst="rightArrow">
              <a:avLst>
                <a:gd name="adj1" fmla="val 50000"/>
                <a:gd name="adj2" fmla="val 37868"/>
              </a:avLst>
            </a:prstGeom>
            <a:solidFill>
              <a:schemeClr val="accent6">
                <a:lumMod val="60000"/>
                <a:lumOff val="40000"/>
              </a:schemeClr>
            </a:solidFill>
            <a:ln w="9525">
              <a:noFill/>
              <a:miter lim="800000"/>
              <a:headEnd/>
              <a:tailEnd/>
            </a:ln>
          </p:spPr>
          <p:txBody>
            <a:bodyPr wrap="none" anchor="ctr"/>
            <a:lstStyle/>
            <a:p>
              <a:pPr>
                <a:defRPr/>
              </a:pPr>
              <a:endParaRPr lang="zh-TW" altLang="en-US" b="1">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8216" name="文字方塊 1"/>
            <p:cNvSpPr txBox="1">
              <a:spLocks noChangeArrowheads="1"/>
            </p:cNvSpPr>
            <p:nvPr/>
          </p:nvSpPr>
          <p:spPr bwMode="auto">
            <a:xfrm>
              <a:off x="987978" y="4462921"/>
              <a:ext cx="540943" cy="56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itchFamily="18" charset="0"/>
                  <a:ea typeface="華康隸書體"/>
                  <a:cs typeface="華康隸書體"/>
                </a:defRPr>
              </a:lvl1pPr>
              <a:lvl2pPr marL="742950" indent="-285750" eaLnBrk="0" hangingPunct="0">
                <a:defRPr kumimoji="1" sz="1600">
                  <a:solidFill>
                    <a:schemeClr val="tx1"/>
                  </a:solidFill>
                  <a:latin typeface="Times New Roman" pitchFamily="18" charset="0"/>
                  <a:ea typeface="華康隸書體"/>
                  <a:cs typeface="華康隸書體"/>
                </a:defRPr>
              </a:lvl2pPr>
              <a:lvl3pPr marL="1143000" indent="-228600" eaLnBrk="0" hangingPunct="0">
                <a:defRPr kumimoji="1" sz="1600">
                  <a:solidFill>
                    <a:schemeClr val="tx1"/>
                  </a:solidFill>
                  <a:latin typeface="Times New Roman" pitchFamily="18" charset="0"/>
                  <a:ea typeface="華康隸書體"/>
                  <a:cs typeface="華康隸書體"/>
                </a:defRPr>
              </a:lvl3pPr>
              <a:lvl4pPr marL="1600200" indent="-228600" eaLnBrk="0" hangingPunct="0">
                <a:defRPr kumimoji="1" sz="1600">
                  <a:solidFill>
                    <a:schemeClr val="tx1"/>
                  </a:solidFill>
                  <a:latin typeface="Times New Roman" pitchFamily="18" charset="0"/>
                  <a:ea typeface="華康隸書體"/>
                  <a:cs typeface="華康隸書體"/>
                </a:defRPr>
              </a:lvl4pPr>
              <a:lvl5pPr marL="2057400" indent="-228600" eaLnBrk="0" hangingPunct="0">
                <a:defRPr kumimoji="1" sz="1600">
                  <a:solidFill>
                    <a:schemeClr val="tx1"/>
                  </a:solidFill>
                  <a:latin typeface="Times New Roman" pitchFamily="18" charset="0"/>
                  <a:ea typeface="華康隸書體"/>
                  <a:cs typeface="華康隸書體"/>
                </a:defRPr>
              </a:lvl5pPr>
              <a:lvl6pPr marL="25146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6pPr>
              <a:lvl7pPr marL="29718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7pPr>
              <a:lvl8pPr marL="34290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8pPr>
              <a:lvl9pPr marL="38862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9pPr>
            </a:lstStyle>
            <a:p>
              <a:pPr eaLnBrk="1" hangingPunct="1"/>
              <a:r>
                <a:rPr lang="zh-TW" altLang="en-US" sz="2800" dirty="0">
                  <a:solidFill>
                    <a:srgbClr val="C00000"/>
                  </a:solidFill>
                  <a:ea typeface="微軟正黑體" panose="020B0604030504040204" pitchFamily="34" charset="-120"/>
                  <a:cs typeface="Times New Roman" panose="02020603050405020304" pitchFamily="18" charset="0"/>
                  <a:sym typeface="Wingdings" pitchFamily="2" charset="2"/>
                </a:rPr>
                <a:t></a:t>
              </a:r>
              <a:endParaRPr lang="zh-TW" altLang="en-US" sz="2800" dirty="0">
                <a:solidFill>
                  <a:srgbClr val="C00000"/>
                </a:solidFill>
                <a:ea typeface="微軟正黑體" panose="020B0604030504040204" pitchFamily="34" charset="-120"/>
                <a:cs typeface="Times New Roman" panose="02020603050405020304" pitchFamily="18" charset="0"/>
              </a:endParaRPr>
            </a:p>
          </p:txBody>
        </p:sp>
        <p:sp>
          <p:nvSpPr>
            <p:cNvPr id="8217" name="文字方塊 45"/>
            <p:cNvSpPr txBox="1">
              <a:spLocks noChangeArrowheads="1"/>
            </p:cNvSpPr>
            <p:nvPr/>
          </p:nvSpPr>
          <p:spPr bwMode="auto">
            <a:xfrm>
              <a:off x="1074731" y="3253480"/>
              <a:ext cx="540943" cy="56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itchFamily="18" charset="0"/>
                  <a:ea typeface="華康隸書體"/>
                  <a:cs typeface="華康隸書體"/>
                </a:defRPr>
              </a:lvl1pPr>
              <a:lvl2pPr marL="742950" indent="-285750" eaLnBrk="0" hangingPunct="0">
                <a:defRPr kumimoji="1" sz="1600">
                  <a:solidFill>
                    <a:schemeClr val="tx1"/>
                  </a:solidFill>
                  <a:latin typeface="Times New Roman" pitchFamily="18" charset="0"/>
                  <a:ea typeface="華康隸書體"/>
                  <a:cs typeface="華康隸書體"/>
                </a:defRPr>
              </a:lvl2pPr>
              <a:lvl3pPr marL="1143000" indent="-228600" eaLnBrk="0" hangingPunct="0">
                <a:defRPr kumimoji="1" sz="1600">
                  <a:solidFill>
                    <a:schemeClr val="tx1"/>
                  </a:solidFill>
                  <a:latin typeface="Times New Roman" pitchFamily="18" charset="0"/>
                  <a:ea typeface="華康隸書體"/>
                  <a:cs typeface="華康隸書體"/>
                </a:defRPr>
              </a:lvl3pPr>
              <a:lvl4pPr marL="1600200" indent="-228600" eaLnBrk="0" hangingPunct="0">
                <a:defRPr kumimoji="1" sz="1600">
                  <a:solidFill>
                    <a:schemeClr val="tx1"/>
                  </a:solidFill>
                  <a:latin typeface="Times New Roman" pitchFamily="18" charset="0"/>
                  <a:ea typeface="華康隸書體"/>
                  <a:cs typeface="華康隸書體"/>
                </a:defRPr>
              </a:lvl4pPr>
              <a:lvl5pPr marL="2057400" indent="-228600" eaLnBrk="0" hangingPunct="0">
                <a:defRPr kumimoji="1" sz="1600">
                  <a:solidFill>
                    <a:schemeClr val="tx1"/>
                  </a:solidFill>
                  <a:latin typeface="Times New Roman" pitchFamily="18" charset="0"/>
                  <a:ea typeface="華康隸書體"/>
                  <a:cs typeface="華康隸書體"/>
                </a:defRPr>
              </a:lvl5pPr>
              <a:lvl6pPr marL="25146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6pPr>
              <a:lvl7pPr marL="29718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7pPr>
              <a:lvl8pPr marL="34290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8pPr>
              <a:lvl9pPr marL="38862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9pPr>
            </a:lstStyle>
            <a:p>
              <a:pPr eaLnBrk="1" hangingPunct="1"/>
              <a:r>
                <a:rPr lang="zh-TW" altLang="en-US" sz="2800" dirty="0">
                  <a:solidFill>
                    <a:srgbClr val="C00000"/>
                  </a:solidFill>
                  <a:ea typeface="微軟正黑體" panose="020B0604030504040204" pitchFamily="34" charset="-120"/>
                  <a:cs typeface="Times New Roman" panose="02020603050405020304" pitchFamily="18" charset="0"/>
                  <a:sym typeface="Wingdings" pitchFamily="2" charset="2"/>
                </a:rPr>
                <a:t></a:t>
              </a:r>
              <a:endParaRPr lang="zh-TW" altLang="en-US" sz="2800" dirty="0">
                <a:solidFill>
                  <a:srgbClr val="C00000"/>
                </a:solidFill>
                <a:ea typeface="微軟正黑體" panose="020B0604030504040204" pitchFamily="34" charset="-120"/>
                <a:cs typeface="Times New Roman" panose="02020603050405020304" pitchFamily="18" charset="0"/>
              </a:endParaRPr>
            </a:p>
          </p:txBody>
        </p:sp>
        <p:sp>
          <p:nvSpPr>
            <p:cNvPr id="2" name="文字方塊 1"/>
            <p:cNvSpPr txBox="1"/>
            <p:nvPr/>
          </p:nvSpPr>
          <p:spPr>
            <a:xfrm>
              <a:off x="3333699" y="4582762"/>
              <a:ext cx="1112036" cy="955574"/>
            </a:xfrm>
            <a:prstGeom prst="rect">
              <a:avLst/>
            </a:prstGeom>
            <a:noFill/>
          </p:spPr>
          <p:txBody>
            <a:bodyPr wrap="square" rtlCol="0">
              <a:spAutoFit/>
            </a:bodyPr>
            <a:lstStyle/>
            <a:p>
              <a:r>
                <a:rPr lang="zh-TW" altLang="en-US" sz="1300"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爭取臺灣成為</a:t>
              </a:r>
              <a:r>
                <a:rPr lang="en-US" altLang="zh-TW" sz="1300"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DEFCON</a:t>
              </a:r>
            </a:p>
            <a:p>
              <a:r>
                <a:rPr lang="zh-TW" altLang="en-US" sz="1300"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種子賽國家</a:t>
              </a:r>
              <a:endParaRPr lang="zh-TW" altLang="en-US" sz="1300" b="1"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8" name="文字方塊 27"/>
            <p:cNvSpPr txBox="1"/>
            <p:nvPr/>
          </p:nvSpPr>
          <p:spPr>
            <a:xfrm>
              <a:off x="4950407" y="4670575"/>
              <a:ext cx="780199" cy="741393"/>
            </a:xfrm>
            <a:prstGeom prst="rect">
              <a:avLst/>
            </a:prstGeom>
            <a:noFill/>
          </p:spPr>
          <p:txBody>
            <a:bodyPr wrap="square" rtlCol="0">
              <a:spAutoFit/>
            </a:bodyPr>
            <a:lstStyle/>
            <a:p>
              <a:r>
                <a:rPr lang="zh-TW" altLang="en-US" sz="1300"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校園與社群連結</a:t>
              </a:r>
              <a:endParaRPr lang="zh-TW" altLang="en-US" sz="1300" b="1"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0" name="文字方塊 29"/>
            <p:cNvSpPr txBox="1"/>
            <p:nvPr/>
          </p:nvSpPr>
          <p:spPr>
            <a:xfrm>
              <a:off x="6382885" y="4354662"/>
              <a:ext cx="949327" cy="1169754"/>
            </a:xfrm>
            <a:prstGeom prst="rect">
              <a:avLst/>
            </a:prstGeom>
            <a:noFill/>
          </p:spPr>
          <p:txBody>
            <a:bodyPr wrap="square" rtlCol="0">
              <a:spAutoFit/>
            </a:bodyPr>
            <a:lstStyle/>
            <a:p>
              <a:r>
                <a:rPr lang="zh-TW" altLang="en-US" sz="1300"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在地人才國際試煉</a:t>
              </a:r>
              <a:endParaRPr lang="en-US" altLang="zh-TW" sz="1300"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a:p>
              <a:r>
                <a:rPr lang="en-US" altLang="zh-TW" sz="1300"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1300"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舉辦與參加國際競賽</a:t>
              </a:r>
              <a:endParaRPr lang="zh-TW" altLang="en-US" sz="1300" b="1"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1" name="Rectangle 5"/>
            <p:cNvSpPr>
              <a:spLocks noChangeArrowheads="1"/>
            </p:cNvSpPr>
            <p:nvPr/>
          </p:nvSpPr>
          <p:spPr bwMode="auto">
            <a:xfrm>
              <a:off x="7810796" y="4124712"/>
              <a:ext cx="971637" cy="1830388"/>
            </a:xfrm>
            <a:prstGeom prst="rect">
              <a:avLst/>
            </a:prstGeom>
            <a:solidFill>
              <a:srgbClr val="92D050"/>
            </a:solidFill>
            <a:ln w="9525">
              <a:miter lim="800000"/>
              <a:headEnd/>
              <a:tailEnd/>
            </a:ln>
            <a:scene3d>
              <a:camera prst="legacyObliqueTopRight"/>
              <a:lightRig rig="legacyFlat3" dir="b"/>
            </a:scene3d>
            <a:sp3d extrusionH="430200" prstMaterial="legacyMatte">
              <a:bevelT w="13500" h="13500" prst="angle"/>
              <a:bevelB w="13500" h="13500" prst="angle"/>
              <a:extrusionClr>
                <a:srgbClr val="CCFFFF"/>
              </a:extrusionClr>
            </a:sp3d>
          </p:spPr>
          <p:txBody>
            <a:bodyPr wrap="none" anchor="ctr">
              <a:flatTx/>
            </a:bodyPr>
            <a:lstStyle>
              <a:lvl1pPr eaLnBrk="0" hangingPunct="0">
                <a:defRPr kumimoji="1" sz="1600">
                  <a:solidFill>
                    <a:schemeClr val="tx1"/>
                  </a:solidFill>
                  <a:latin typeface="Times New Roman" pitchFamily="18" charset="0"/>
                  <a:ea typeface="華康隸書體"/>
                  <a:cs typeface="華康隸書體"/>
                </a:defRPr>
              </a:lvl1pPr>
              <a:lvl2pPr marL="742950" indent="-285750" eaLnBrk="0" hangingPunct="0">
                <a:defRPr kumimoji="1" sz="1600">
                  <a:solidFill>
                    <a:schemeClr val="tx1"/>
                  </a:solidFill>
                  <a:latin typeface="Times New Roman" pitchFamily="18" charset="0"/>
                  <a:ea typeface="華康隸書體"/>
                  <a:cs typeface="華康隸書體"/>
                </a:defRPr>
              </a:lvl2pPr>
              <a:lvl3pPr marL="1143000" indent="-228600" eaLnBrk="0" hangingPunct="0">
                <a:defRPr kumimoji="1" sz="1600">
                  <a:solidFill>
                    <a:schemeClr val="tx1"/>
                  </a:solidFill>
                  <a:latin typeface="Times New Roman" pitchFamily="18" charset="0"/>
                  <a:ea typeface="華康隸書體"/>
                  <a:cs typeface="華康隸書體"/>
                </a:defRPr>
              </a:lvl3pPr>
              <a:lvl4pPr marL="1600200" indent="-228600" eaLnBrk="0" hangingPunct="0">
                <a:defRPr kumimoji="1" sz="1600">
                  <a:solidFill>
                    <a:schemeClr val="tx1"/>
                  </a:solidFill>
                  <a:latin typeface="Times New Roman" pitchFamily="18" charset="0"/>
                  <a:ea typeface="華康隸書體"/>
                  <a:cs typeface="華康隸書體"/>
                </a:defRPr>
              </a:lvl4pPr>
              <a:lvl5pPr marL="2057400" indent="-228600" eaLnBrk="0" hangingPunct="0">
                <a:defRPr kumimoji="1" sz="1600">
                  <a:solidFill>
                    <a:schemeClr val="tx1"/>
                  </a:solidFill>
                  <a:latin typeface="Times New Roman" pitchFamily="18" charset="0"/>
                  <a:ea typeface="華康隸書體"/>
                  <a:cs typeface="華康隸書體"/>
                </a:defRPr>
              </a:lvl5pPr>
              <a:lvl6pPr marL="25146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6pPr>
              <a:lvl7pPr marL="29718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7pPr>
              <a:lvl8pPr marL="34290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8pPr>
              <a:lvl9pPr marL="38862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9pPr>
            </a:lstStyle>
            <a:p>
              <a:pPr algn="ctr" eaLnBrk="1" hangingPunct="1"/>
              <a:endParaRPr lang="en-US" altLang="zh-TW" b="1" dirty="0">
                <a:ea typeface="微軟正黑體" panose="020B0604030504040204" pitchFamily="34" charset="-120"/>
                <a:cs typeface="Times New Roman" panose="02020603050405020304" pitchFamily="18" charset="0"/>
              </a:endParaRPr>
            </a:p>
            <a:p>
              <a:pPr algn="ctr" eaLnBrk="1" hangingPunct="1"/>
              <a:endParaRPr lang="en-US" altLang="zh-TW" b="1" dirty="0">
                <a:ea typeface="微軟正黑體" panose="020B0604030504040204" pitchFamily="34" charset="-120"/>
                <a:cs typeface="Times New Roman" panose="02020603050405020304" pitchFamily="18" charset="0"/>
              </a:endParaRPr>
            </a:p>
            <a:p>
              <a:pPr algn="ctr" eaLnBrk="1" hangingPunct="1"/>
              <a:endParaRPr lang="zh-TW" altLang="en-US" b="1" dirty="0">
                <a:ea typeface="微軟正黑體" panose="020B0604030504040204" pitchFamily="34" charset="-120"/>
                <a:cs typeface="Times New Roman" panose="02020603050405020304" pitchFamily="18" charset="0"/>
              </a:endParaRPr>
            </a:p>
          </p:txBody>
        </p:sp>
        <p:sp>
          <p:nvSpPr>
            <p:cNvPr id="4" name="文字方塊 3"/>
            <p:cNvSpPr txBox="1"/>
            <p:nvPr/>
          </p:nvSpPr>
          <p:spPr>
            <a:xfrm>
              <a:off x="7906652" y="4318891"/>
              <a:ext cx="844429" cy="1169754"/>
            </a:xfrm>
            <a:prstGeom prst="rect">
              <a:avLst/>
            </a:prstGeom>
            <a:noFill/>
          </p:spPr>
          <p:txBody>
            <a:bodyPr wrap="square" rtlCol="0">
              <a:spAutoFit/>
            </a:bodyPr>
            <a:lstStyle/>
            <a:p>
              <a:r>
                <a:rPr lang="zh-TW" altLang="en-US" sz="1300"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促進國際交流展現臺灣資安實力</a:t>
              </a:r>
              <a:endParaRPr lang="zh-TW" altLang="en-US" sz="1300" b="1"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44" name="橢圓 43"/>
            <p:cNvSpPr/>
            <p:nvPr/>
          </p:nvSpPr>
          <p:spPr bwMode="auto">
            <a:xfrm>
              <a:off x="157820" y="5856176"/>
              <a:ext cx="1236810" cy="673246"/>
            </a:xfrm>
            <a:prstGeom prst="ellipse">
              <a:avLst/>
            </a:prstGeom>
            <a:ln>
              <a:headEnd type="none" w="sm" len="sm"/>
              <a:tailEnd type="none" w="sm" len="sm"/>
            </a:ln>
          </p:spPr>
          <p:style>
            <a:lnRef idx="0">
              <a:schemeClr val="accent5"/>
            </a:lnRef>
            <a:fillRef idx="3">
              <a:schemeClr val="accent5"/>
            </a:fillRef>
            <a:effectRef idx="3">
              <a:schemeClr val="accent5"/>
            </a:effectRef>
            <a:fontRef idx="minor">
              <a:schemeClr val="lt1"/>
            </a:fontRef>
          </p:style>
          <p:txBody>
            <a:bodyPr/>
            <a:lstStyle/>
            <a:p>
              <a:pPr>
                <a:defRPr/>
              </a:pPr>
              <a:r>
                <a:rPr lang="zh-TW" altLang="en-US" sz="2400"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國際</a:t>
              </a:r>
            </a:p>
          </p:txBody>
        </p:sp>
        <p:sp>
          <p:nvSpPr>
            <p:cNvPr id="8218" name="文字方塊 46"/>
            <p:cNvSpPr txBox="1">
              <a:spLocks noChangeArrowheads="1"/>
            </p:cNvSpPr>
            <p:nvPr/>
          </p:nvSpPr>
          <p:spPr bwMode="auto">
            <a:xfrm>
              <a:off x="1060110" y="5788933"/>
              <a:ext cx="540943" cy="56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itchFamily="18" charset="0"/>
                  <a:ea typeface="華康隸書體"/>
                  <a:cs typeface="華康隸書體"/>
                </a:defRPr>
              </a:lvl1pPr>
              <a:lvl2pPr marL="742950" indent="-285750" eaLnBrk="0" hangingPunct="0">
                <a:defRPr kumimoji="1" sz="1600">
                  <a:solidFill>
                    <a:schemeClr val="tx1"/>
                  </a:solidFill>
                  <a:latin typeface="Times New Roman" pitchFamily="18" charset="0"/>
                  <a:ea typeface="華康隸書體"/>
                  <a:cs typeface="華康隸書體"/>
                </a:defRPr>
              </a:lvl2pPr>
              <a:lvl3pPr marL="1143000" indent="-228600" eaLnBrk="0" hangingPunct="0">
                <a:defRPr kumimoji="1" sz="1600">
                  <a:solidFill>
                    <a:schemeClr val="tx1"/>
                  </a:solidFill>
                  <a:latin typeface="Times New Roman" pitchFamily="18" charset="0"/>
                  <a:ea typeface="華康隸書體"/>
                  <a:cs typeface="華康隸書體"/>
                </a:defRPr>
              </a:lvl3pPr>
              <a:lvl4pPr marL="1600200" indent="-228600" eaLnBrk="0" hangingPunct="0">
                <a:defRPr kumimoji="1" sz="1600">
                  <a:solidFill>
                    <a:schemeClr val="tx1"/>
                  </a:solidFill>
                  <a:latin typeface="Times New Roman" pitchFamily="18" charset="0"/>
                  <a:ea typeface="華康隸書體"/>
                  <a:cs typeface="華康隸書體"/>
                </a:defRPr>
              </a:lvl4pPr>
              <a:lvl5pPr marL="2057400" indent="-228600" eaLnBrk="0" hangingPunct="0">
                <a:defRPr kumimoji="1" sz="1600">
                  <a:solidFill>
                    <a:schemeClr val="tx1"/>
                  </a:solidFill>
                  <a:latin typeface="Times New Roman" pitchFamily="18" charset="0"/>
                  <a:ea typeface="華康隸書體"/>
                  <a:cs typeface="華康隸書體"/>
                </a:defRPr>
              </a:lvl5pPr>
              <a:lvl6pPr marL="25146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6pPr>
              <a:lvl7pPr marL="29718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7pPr>
              <a:lvl8pPr marL="34290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8pPr>
              <a:lvl9pPr marL="3886200" indent="-228600" eaLnBrk="0" fontAlgn="base" hangingPunct="0">
                <a:spcBef>
                  <a:spcPct val="0"/>
                </a:spcBef>
                <a:spcAft>
                  <a:spcPct val="0"/>
                </a:spcAft>
                <a:defRPr kumimoji="1" sz="1600">
                  <a:solidFill>
                    <a:schemeClr val="tx1"/>
                  </a:solidFill>
                  <a:latin typeface="Times New Roman" pitchFamily="18" charset="0"/>
                  <a:ea typeface="華康隸書體"/>
                  <a:cs typeface="華康隸書體"/>
                </a:defRPr>
              </a:lvl9pPr>
            </a:lstStyle>
            <a:p>
              <a:pPr eaLnBrk="1" hangingPunct="1"/>
              <a:r>
                <a:rPr lang="zh-TW" altLang="en-US" sz="2800" dirty="0">
                  <a:solidFill>
                    <a:srgbClr val="C00000"/>
                  </a:solidFill>
                  <a:ea typeface="微軟正黑體" panose="020B0604030504040204" pitchFamily="34" charset="-120"/>
                  <a:cs typeface="Times New Roman" panose="02020603050405020304" pitchFamily="18" charset="0"/>
                  <a:sym typeface="Wingdings" pitchFamily="2" charset="2"/>
                </a:rPr>
                <a:t></a:t>
              </a:r>
              <a:endParaRPr lang="zh-TW" altLang="en-US" sz="2800" dirty="0">
                <a:solidFill>
                  <a:srgbClr val="C00000"/>
                </a:solidFill>
                <a:ea typeface="微軟正黑體" panose="020B0604030504040204" pitchFamily="34" charset="-120"/>
                <a:cs typeface="Times New Roman" panose="02020603050405020304" pitchFamily="18" charset="0"/>
              </a:endParaRPr>
            </a:p>
          </p:txBody>
        </p:sp>
      </p:grpSp>
      <p:sp>
        <p:nvSpPr>
          <p:cNvPr id="3" name="矩形 2"/>
          <p:cNvSpPr/>
          <p:nvPr/>
        </p:nvSpPr>
        <p:spPr>
          <a:xfrm>
            <a:off x="517087" y="1619508"/>
            <a:ext cx="5591854" cy="369332"/>
          </a:xfrm>
          <a:prstGeom prst="rect">
            <a:avLst/>
          </a:prstGeom>
        </p:spPr>
        <p:txBody>
          <a:bodyPr wrap="square">
            <a:spAutoFit/>
          </a:bodyPr>
          <a:lstStyle/>
          <a:p>
            <a:pPr>
              <a:defRPr/>
            </a:pPr>
            <a:r>
              <a:rPr kumimoji="0" lang="en-US" altLang="zh-TW" sz="1800" b="1" dirty="0">
                <a:solidFill>
                  <a:schemeClr val="accent1">
                    <a:lumMod val="75000"/>
                  </a:schemeClr>
                </a:solidFill>
                <a:ea typeface="微軟正黑體" panose="020B0604030504040204" pitchFamily="34" charset="-120"/>
                <a:cs typeface="Times New Roman" panose="02020603050405020304" pitchFamily="18" charset="0"/>
              </a:rPr>
              <a:t>FY105</a:t>
            </a:r>
            <a:r>
              <a:rPr kumimoji="0" lang="zh-TW" altLang="en-US" sz="1800" b="1" dirty="0" smtClean="0">
                <a:solidFill>
                  <a:schemeClr val="accent1">
                    <a:lumMod val="75000"/>
                  </a:schemeClr>
                </a:solidFill>
                <a:ea typeface="微軟正黑體" panose="020B0604030504040204" pitchFamily="34" charset="-120"/>
                <a:cs typeface="Times New Roman" panose="02020603050405020304" pitchFamily="18" charset="0"/>
              </a:rPr>
              <a:t>國際</a:t>
            </a:r>
            <a:r>
              <a:rPr kumimoji="0" lang="zh-TW" altLang="en-US" sz="1800" b="1" dirty="0">
                <a:solidFill>
                  <a:schemeClr val="accent1">
                    <a:lumMod val="75000"/>
                  </a:schemeClr>
                </a:solidFill>
                <a:ea typeface="微軟正黑體" panose="020B0604030504040204" pitchFamily="34" charset="-120"/>
                <a:cs typeface="Times New Roman" panose="02020603050405020304" pitchFamily="18" charset="0"/>
              </a:rPr>
              <a:t>資安競賽</a:t>
            </a:r>
            <a:r>
              <a:rPr kumimoji="0" lang="en-US" altLang="zh-TW" sz="1800" b="1" dirty="0">
                <a:solidFill>
                  <a:schemeClr val="accent1">
                    <a:lumMod val="75000"/>
                  </a:schemeClr>
                </a:solidFill>
                <a:ea typeface="微軟正黑體" panose="020B0604030504040204" pitchFamily="34" charset="-120"/>
                <a:cs typeface="Times New Roman" panose="02020603050405020304" pitchFamily="18" charset="0"/>
              </a:rPr>
              <a:t>-</a:t>
            </a:r>
            <a:r>
              <a:rPr kumimoji="0" lang="zh-TW" altLang="en-US" sz="1800" b="1" dirty="0">
                <a:solidFill>
                  <a:schemeClr val="accent1">
                    <a:lumMod val="75000"/>
                  </a:schemeClr>
                </a:solidFill>
                <a:ea typeface="微軟正黑體" panose="020B0604030504040204" pitchFamily="34" charset="-120"/>
                <a:cs typeface="Times New Roman" panose="02020603050405020304" pitchFamily="18" charset="0"/>
              </a:rPr>
              <a:t>駭客級育成 持續在地國際化</a:t>
            </a:r>
          </a:p>
        </p:txBody>
      </p:sp>
      <p:sp>
        <p:nvSpPr>
          <p:cNvPr id="5" name="矩形 4"/>
          <p:cNvSpPr/>
          <p:nvPr/>
        </p:nvSpPr>
        <p:spPr>
          <a:xfrm>
            <a:off x="209592" y="1147390"/>
            <a:ext cx="1980029" cy="492443"/>
          </a:xfrm>
          <a:prstGeom prst="rect">
            <a:avLst/>
          </a:prstGeom>
        </p:spPr>
        <p:txBody>
          <a:bodyPr wrap="none">
            <a:spAutoFit/>
          </a:bodyPr>
          <a:lstStyle/>
          <a:p>
            <a:pPr marL="457200" indent="-457200">
              <a:buFont typeface="Wingdings" panose="05000000000000000000" pitchFamily="2" charset="2"/>
              <a:buChar char="Ø"/>
              <a:defRPr/>
            </a:pPr>
            <a:r>
              <a:rPr lang="zh-TW" altLang="en-US" sz="2600" b="1" dirty="0">
                <a:solidFill>
                  <a:srgbClr val="005ADE"/>
                </a:solidFill>
                <a:latin typeface="微軟正黑體" panose="020B0604030504040204" pitchFamily="34" charset="-120"/>
                <a:ea typeface="微軟正黑體" panose="020B0604030504040204" pitchFamily="34" charset="-120"/>
              </a:rPr>
              <a:t>未來規劃</a:t>
            </a:r>
            <a:endParaRPr lang="en-US" altLang="zh-TW" sz="2600" b="1" dirty="0">
              <a:solidFill>
                <a:srgbClr val="005ADE"/>
              </a:solidFill>
              <a:latin typeface="微軟正黑體" panose="020B0604030504040204" pitchFamily="34" charset="-120"/>
              <a:ea typeface="微軟正黑體" panose="020B0604030504040204" pitchFamily="34" charset="-120"/>
            </a:endParaRPr>
          </a:p>
        </p:txBody>
      </p:sp>
      <p:sp>
        <p:nvSpPr>
          <p:cNvPr id="7" name="標題 6"/>
          <p:cNvSpPr>
            <a:spLocks noGrp="1"/>
          </p:cNvSpPr>
          <p:nvPr>
            <p:ph type="title"/>
          </p:nvPr>
        </p:nvSpPr>
        <p:spPr/>
        <p:txBody>
          <a:bodyPr/>
          <a:lstStyle/>
          <a:p>
            <a:r>
              <a:rPr lang="zh-TW" altLang="zh-TW" dirty="0"/>
              <a:t>主軸</a:t>
            </a:r>
            <a:r>
              <a:rPr lang="zh-TW" altLang="en-US" dirty="0"/>
              <a:t>三</a:t>
            </a:r>
            <a:r>
              <a:rPr lang="zh-TW" altLang="zh-TW" dirty="0"/>
              <a:t>「</a:t>
            </a:r>
            <a:r>
              <a:rPr lang="zh-TW" altLang="en-US" dirty="0"/>
              <a:t>競賽</a:t>
            </a:r>
            <a:r>
              <a:rPr lang="zh-TW" altLang="zh-TW" dirty="0"/>
              <a:t>」</a:t>
            </a:r>
            <a:endParaRPr lang="zh-TW" altLang="en-US" dirty="0"/>
          </a:p>
        </p:txBody>
      </p:sp>
      <p:sp>
        <p:nvSpPr>
          <p:cNvPr id="9" name="投影片編號版面配置區 8"/>
          <p:cNvSpPr>
            <a:spLocks noGrp="1"/>
          </p:cNvSpPr>
          <p:nvPr>
            <p:ph type="sldNum" sz="quarter" idx="12"/>
          </p:nvPr>
        </p:nvSpPr>
        <p:spPr/>
        <p:txBody>
          <a:bodyPr/>
          <a:lstStyle/>
          <a:p>
            <a:pPr>
              <a:defRPr/>
            </a:pPr>
            <a:fld id="{970F7DCF-097E-4E3C-9450-F82E46C258A8}" type="slidenum">
              <a:rPr lang="zh-TW" altLang="en-US" smtClean="0"/>
              <a:pPr>
                <a:defRPr/>
              </a:pPr>
              <a:t>14</a:t>
            </a:fld>
            <a:endParaRPr lang="zh-TW" altLang="en-US" dirty="0"/>
          </a:p>
        </p:txBody>
      </p:sp>
    </p:spTree>
    <p:extLst>
      <p:ext uri="{BB962C8B-B14F-4D97-AF65-F5344CB8AC3E}">
        <p14:creationId xmlns:p14="http://schemas.microsoft.com/office/powerpoint/2010/main" xmlns="" val="1213967648"/>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zh-TW" dirty="0"/>
              <a:t>主軸</a:t>
            </a:r>
            <a:r>
              <a:rPr lang="zh-TW" altLang="en-US" dirty="0"/>
              <a:t>四</a:t>
            </a:r>
            <a:r>
              <a:rPr lang="zh-TW" altLang="zh-TW" dirty="0"/>
              <a:t>「</a:t>
            </a:r>
            <a:r>
              <a:rPr lang="zh-TW" altLang="en-US" dirty="0"/>
              <a:t>實習</a:t>
            </a:r>
            <a:r>
              <a:rPr lang="zh-TW" altLang="zh-TW" dirty="0"/>
              <a:t>」</a:t>
            </a:r>
            <a:endParaRPr lang="zh-TW" altLang="en-US" dirty="0"/>
          </a:p>
        </p:txBody>
      </p:sp>
      <p:sp>
        <p:nvSpPr>
          <p:cNvPr id="3" name="內容版面配置區 2"/>
          <p:cNvSpPr>
            <a:spLocks noGrp="1"/>
          </p:cNvSpPr>
          <p:nvPr>
            <p:ph idx="1"/>
          </p:nvPr>
        </p:nvSpPr>
        <p:spPr>
          <a:xfrm>
            <a:off x="251519" y="1312612"/>
            <a:ext cx="8892481" cy="5069156"/>
          </a:xfrm>
        </p:spPr>
        <p:txBody>
          <a:bodyPr/>
          <a:lstStyle/>
          <a:p>
            <a:pPr marL="457200" lvl="1" indent="-457200">
              <a:buBlip>
                <a:blip r:embed="rId2"/>
              </a:buBlip>
            </a:pPr>
            <a:r>
              <a:rPr lang="zh-TW" altLang="en-US" sz="2800" b="1" dirty="0" smtClean="0"/>
              <a:t>主</a:t>
            </a:r>
            <a:r>
              <a:rPr lang="en-US" altLang="zh-TW" sz="2800" b="1" dirty="0"/>
              <a:t>(</a:t>
            </a:r>
            <a:r>
              <a:rPr lang="zh-TW" altLang="en-US" sz="2800" b="1" dirty="0"/>
              <a:t>協</a:t>
            </a:r>
            <a:r>
              <a:rPr lang="en-US" altLang="zh-TW" sz="2800" b="1" dirty="0"/>
              <a:t>)</a:t>
            </a:r>
            <a:r>
              <a:rPr lang="zh-TW" altLang="en-US" sz="2800" b="1" dirty="0" smtClean="0"/>
              <a:t>辦</a:t>
            </a:r>
            <a:r>
              <a:rPr lang="zh-TW" altLang="en-US" sz="2800" b="1" dirty="0"/>
              <a:t>機關：</a:t>
            </a:r>
            <a:r>
              <a:rPr lang="zh-TW" altLang="en-US" dirty="0">
                <a:solidFill>
                  <a:srgbClr val="FF0000"/>
                </a:solidFill>
              </a:rPr>
              <a:t>教育部</a:t>
            </a:r>
            <a:r>
              <a:rPr lang="zh-TW" altLang="en-US" dirty="0">
                <a:solidFill>
                  <a:srgbClr val="0070C0"/>
                </a:solidFill>
              </a:rPr>
              <a:t>（科技部、行政院資安辦、經濟部）</a:t>
            </a:r>
            <a:endParaRPr lang="en-US" altLang="zh-TW" sz="2800" dirty="0">
              <a:solidFill>
                <a:srgbClr val="0070C0"/>
              </a:solidFill>
            </a:endParaRPr>
          </a:p>
          <a:p>
            <a:pPr marL="857250" lvl="2" indent="-457200">
              <a:buFont typeface="Wingdings" panose="05000000000000000000" pitchFamily="2" charset="2"/>
              <a:buChar char="Ø"/>
            </a:pPr>
            <a:r>
              <a:rPr lang="zh-TW" altLang="en-US" sz="2600" b="1" dirty="0" smtClean="0">
                <a:solidFill>
                  <a:srgbClr val="005ADE"/>
                </a:solidFill>
              </a:rPr>
              <a:t>推動</a:t>
            </a:r>
            <a:r>
              <a:rPr lang="zh-TW" altLang="en-US" sz="2600" b="1" dirty="0">
                <a:solidFill>
                  <a:srgbClr val="005ADE"/>
                </a:solidFill>
              </a:rPr>
              <a:t>目標</a:t>
            </a:r>
            <a:endParaRPr lang="en-US" altLang="zh-TW" sz="2600" b="1" dirty="0">
              <a:solidFill>
                <a:srgbClr val="005ADE"/>
              </a:solidFill>
            </a:endParaRPr>
          </a:p>
          <a:p>
            <a:pPr marL="1257300" lvl="2" indent="-457200">
              <a:buFont typeface="Wingdings" panose="05000000000000000000" pitchFamily="2" charset="2"/>
              <a:buChar char="l"/>
              <a:defRPr/>
            </a:pPr>
            <a:r>
              <a:rPr lang="zh-TW" altLang="en-US" sz="2600" dirty="0" smtClean="0">
                <a:latin typeface="微軟正黑體" panose="020B0604030504040204" pitchFamily="34" charset="-120"/>
                <a:cs typeface="Times New Roman" pitchFamily="18" charset="0"/>
              </a:rPr>
              <a:t>推動</a:t>
            </a:r>
            <a:r>
              <a:rPr lang="zh-TW" altLang="zh-TW" sz="2600" dirty="0" smtClean="0">
                <a:latin typeface="微軟正黑體" panose="020B0604030504040204" pitchFamily="34" charset="-120"/>
                <a:cs typeface="Times New Roman" pitchFamily="18" charset="0"/>
              </a:rPr>
              <a:t>學分</a:t>
            </a:r>
            <a:r>
              <a:rPr lang="zh-TW" altLang="en-US" sz="2600" dirty="0">
                <a:latin typeface="微軟正黑體" panose="020B0604030504040204" pitchFamily="34" charset="-120"/>
                <a:cs typeface="Times New Roman" pitchFamily="18" charset="0"/>
              </a:rPr>
              <a:t>制</a:t>
            </a:r>
            <a:r>
              <a:rPr lang="zh-TW" altLang="en-US" sz="2600" dirty="0" smtClean="0">
                <a:latin typeface="微軟正黑體" panose="020B0604030504040204" pitchFamily="34" charset="-120"/>
                <a:cs typeface="Times New Roman" pitchFamily="18" charset="0"/>
              </a:rPr>
              <a:t>實習</a:t>
            </a:r>
            <a:endParaRPr lang="zh-TW" altLang="zh-TW" sz="2600" strike="dblStrike" dirty="0">
              <a:solidFill>
                <a:srgbClr val="FF0000"/>
              </a:solidFill>
              <a:latin typeface="微軟正黑體" panose="020B0604030504040204" pitchFamily="34" charset="-120"/>
              <a:cs typeface="Times New Roman" pitchFamily="18" charset="0"/>
            </a:endParaRPr>
          </a:p>
          <a:p>
            <a:pPr marL="1257300" lvl="2" indent="-457200">
              <a:buFont typeface="Wingdings" panose="05000000000000000000" pitchFamily="2" charset="2"/>
              <a:buChar char="l"/>
              <a:defRPr/>
            </a:pPr>
            <a:r>
              <a:rPr lang="zh-TW" altLang="zh-TW" sz="2600" dirty="0" smtClean="0">
                <a:latin typeface="微軟正黑體" panose="020B0604030504040204" pitchFamily="34" charset="-120"/>
                <a:cs typeface="Times New Roman" pitchFamily="18" charset="0"/>
              </a:rPr>
              <a:t>利用</a:t>
            </a:r>
            <a:r>
              <a:rPr lang="zh-TW" altLang="zh-TW" sz="2600" dirty="0">
                <a:latin typeface="微軟正黑體" panose="020B0604030504040204" pitchFamily="34" charset="-120"/>
                <a:cs typeface="Times New Roman" pitchFamily="18" charset="0"/>
              </a:rPr>
              <a:t>雲端虛擬機之觀念提供隔離</a:t>
            </a:r>
            <a:r>
              <a:rPr lang="zh-TW" altLang="zh-TW" sz="2600" dirty="0" smtClean="0">
                <a:latin typeface="微軟正黑體" panose="020B0604030504040204" pitchFamily="34" charset="-120"/>
                <a:cs typeface="Times New Roman" pitchFamily="18" charset="0"/>
              </a:rPr>
              <a:t>環境，讓學生實際操作</a:t>
            </a:r>
            <a:r>
              <a:rPr lang="en-US" altLang="zh-TW" sz="2600" dirty="0" smtClean="0">
                <a:latin typeface="微軟正黑體" panose="020B0604030504040204" pitchFamily="34" charset="-120"/>
                <a:cs typeface="Times New Roman" pitchFamily="18" charset="0"/>
              </a:rPr>
              <a:t>SOC</a:t>
            </a:r>
            <a:r>
              <a:rPr lang="zh-TW" altLang="zh-TW" sz="2600" dirty="0" smtClean="0">
                <a:latin typeface="微軟正黑體" panose="020B0604030504040204" pitchFamily="34" charset="-120"/>
                <a:cs typeface="Times New Roman" pitchFamily="18" charset="0"/>
              </a:rPr>
              <a:t>最核心之關連規則</a:t>
            </a:r>
            <a:endParaRPr lang="zh-TW" altLang="zh-TW" sz="2600" strike="dblStrike" dirty="0" smtClean="0">
              <a:solidFill>
                <a:srgbClr val="FF0000"/>
              </a:solidFill>
              <a:latin typeface="微軟正黑體" panose="020B0604030504040204" pitchFamily="34" charset="-120"/>
              <a:cs typeface="Times New Roman" pitchFamily="18" charset="0"/>
            </a:endParaRPr>
          </a:p>
          <a:p>
            <a:pPr marL="1257300" lvl="2" indent="-457200">
              <a:buFont typeface="Wingdings" panose="05000000000000000000" pitchFamily="2" charset="2"/>
              <a:buChar char="l"/>
              <a:defRPr/>
            </a:pPr>
            <a:r>
              <a:rPr lang="en-US" altLang="zh-TW" sz="2600" dirty="0" smtClean="0">
                <a:latin typeface="微軟正黑體" panose="020B0604030504040204" pitchFamily="34" charset="-120"/>
                <a:cs typeface="Times New Roman" pitchFamily="18" charset="0"/>
              </a:rPr>
              <a:t> </a:t>
            </a:r>
            <a:r>
              <a:rPr lang="zh-TW" altLang="zh-TW" sz="2600" dirty="0">
                <a:latin typeface="微軟正黑體" panose="020B0604030504040204" pitchFamily="34" charset="-120"/>
                <a:cs typeface="Times New Roman" pitchFamily="18" charset="0"/>
              </a:rPr>
              <a:t>協調業界提供實習場域</a:t>
            </a:r>
            <a:r>
              <a:rPr lang="zh-TW" altLang="zh-TW" sz="2600" dirty="0" smtClean="0">
                <a:latin typeface="微軟正黑體" panose="020B0604030504040204" pitchFamily="34" charset="-120"/>
                <a:cs typeface="Times New Roman" pitchFamily="18" charset="0"/>
              </a:rPr>
              <a:t>環境</a:t>
            </a:r>
            <a:endParaRPr lang="zh-TW" altLang="en-US" sz="2600" strike="dblStrike" dirty="0">
              <a:solidFill>
                <a:srgbClr val="FF0000"/>
              </a:solidFill>
            </a:endParaRPr>
          </a:p>
          <a:p>
            <a:pPr marL="742950" lvl="2" indent="-342900">
              <a:buFont typeface="Wingdings" panose="05000000000000000000" pitchFamily="2" charset="2"/>
              <a:buChar char="Ø"/>
              <a:defRPr/>
            </a:pPr>
            <a:r>
              <a:rPr lang="en-US" altLang="zh-TW" sz="2600" b="1" dirty="0">
                <a:solidFill>
                  <a:srgbClr val="005ADE"/>
                </a:solidFill>
              </a:rPr>
              <a:t>104</a:t>
            </a:r>
            <a:r>
              <a:rPr lang="zh-TW" altLang="en-US" sz="2600" b="1" dirty="0">
                <a:solidFill>
                  <a:srgbClr val="005ADE"/>
                </a:solidFill>
              </a:rPr>
              <a:t>年實際作為</a:t>
            </a:r>
            <a:endParaRPr lang="en-US" altLang="zh-TW" sz="2600" dirty="0"/>
          </a:p>
          <a:p>
            <a:pPr marL="1257300" lvl="2" indent="-457200">
              <a:buFont typeface="Wingdings" panose="05000000000000000000" pitchFamily="2" charset="2"/>
              <a:buChar char="l"/>
              <a:defRPr/>
            </a:pPr>
            <a:r>
              <a:rPr lang="zh-TW" altLang="en-US" sz="2600" dirty="0" smtClean="0">
                <a:latin typeface="微軟正黑體" panose="020B0604030504040204" pitchFamily="34" charset="-120"/>
                <a:cs typeface="Times New Roman" pitchFamily="18" charset="0"/>
              </a:rPr>
              <a:t>持續</a:t>
            </a:r>
            <a:r>
              <a:rPr lang="zh-TW" altLang="en-US" sz="2600" dirty="0">
                <a:latin typeface="微軟正黑體" panose="020B0604030504040204" pitchFamily="34" charset="-120"/>
                <a:cs typeface="Times New Roman" pitchFamily="18" charset="0"/>
              </a:rPr>
              <a:t>推動學分制實習</a:t>
            </a:r>
            <a:endParaRPr lang="en-US" altLang="zh-TW" sz="2600" dirty="0">
              <a:latin typeface="微軟正黑體" panose="020B0604030504040204" pitchFamily="34" charset="-120"/>
              <a:cs typeface="Times New Roman" pitchFamily="18" charset="0"/>
            </a:endParaRPr>
          </a:p>
          <a:p>
            <a:pPr marL="0" lvl="1" indent="0">
              <a:buNone/>
            </a:pPr>
            <a:endParaRPr lang="zh-TW" altLang="en-US" sz="2800" dirty="0"/>
          </a:p>
          <a:p>
            <a:endParaRPr lang="en-US" altLang="zh-TW" dirty="0"/>
          </a:p>
          <a:p>
            <a:pPr lvl="1"/>
            <a:endParaRPr lang="zh-TW" altLang="en-US" sz="2800" dirty="0" smtClean="0">
              <a:solidFill>
                <a:srgbClr val="CC00FF"/>
              </a:solidFill>
            </a:endParaRPr>
          </a:p>
        </p:txBody>
      </p:sp>
      <p:sp>
        <p:nvSpPr>
          <p:cNvPr id="5" name="投影片編號版面配置區 3"/>
          <p:cNvSpPr txBox="1">
            <a:spLocks/>
          </p:cNvSpPr>
          <p:nvPr/>
        </p:nvSpPr>
        <p:spPr>
          <a:xfrm>
            <a:off x="8272465" y="6381768"/>
            <a:ext cx="692150" cy="3397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600" b="1" kern="1200" baseline="0" smtClean="0">
                <a:solidFill>
                  <a:schemeClr val="tx1"/>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fld id="{89979241-04E1-4BA4-BB7A-735B61937A73}" type="slidenum">
              <a:rPr lang="en-US" altLang="zh-TW">
                <a:solidFill>
                  <a:prstClr val="black"/>
                </a:solidFill>
                <a:latin typeface="微軟正黑體" panose="020B0604030504040204" pitchFamily="34" charset="-120"/>
                <a:ea typeface="微軟正黑體" panose="020B0604030504040204" pitchFamily="34" charset="-120"/>
              </a:rPr>
              <a:pPr/>
              <a:t>15</a:t>
            </a:fld>
            <a:endParaRPr lang="zh-TW" altLang="en-US" dirty="0">
              <a:solidFill>
                <a:prstClr val="black"/>
              </a:solidFill>
              <a:latin typeface="微軟正黑體" panose="020B0604030504040204" pitchFamily="34" charset="-120"/>
              <a:ea typeface="微軟正黑體" panose="020B0604030504040204" pitchFamily="34" charset="-120"/>
            </a:endParaRPr>
          </a:p>
        </p:txBody>
      </p:sp>
      <p:sp>
        <p:nvSpPr>
          <p:cNvPr id="4" name="投影片編號版面配置區 3"/>
          <p:cNvSpPr>
            <a:spLocks noGrp="1"/>
          </p:cNvSpPr>
          <p:nvPr>
            <p:ph type="sldNum" sz="quarter" idx="12"/>
          </p:nvPr>
        </p:nvSpPr>
        <p:spPr/>
        <p:txBody>
          <a:bodyPr/>
          <a:lstStyle/>
          <a:p>
            <a:pPr>
              <a:defRPr/>
            </a:pPr>
            <a:fld id="{970F7DCF-097E-4E3C-9450-F82E46C258A8}" type="slidenum">
              <a:rPr lang="zh-TW" altLang="en-US" smtClean="0"/>
              <a:pPr>
                <a:defRPr/>
              </a:pPr>
              <a:t>15</a:t>
            </a:fld>
            <a:endParaRPr lang="zh-TW" altLang="en-US" dirty="0"/>
          </a:p>
        </p:txBody>
      </p:sp>
    </p:spTree>
    <p:extLst>
      <p:ext uri="{BB962C8B-B14F-4D97-AF65-F5344CB8AC3E}">
        <p14:creationId xmlns:p14="http://schemas.microsoft.com/office/powerpoint/2010/main" xmlns="" val="27584823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128754" y="1300000"/>
            <a:ext cx="9036496" cy="5069156"/>
          </a:xfrm>
        </p:spPr>
        <p:txBody>
          <a:bodyPr/>
          <a:lstStyle/>
          <a:p>
            <a:pPr marL="0" lvl="1" indent="0">
              <a:buNone/>
            </a:pPr>
            <a:endParaRPr lang="zh-TW" altLang="en-US" sz="2400" dirty="0"/>
          </a:p>
          <a:p>
            <a:endParaRPr lang="en-US" altLang="zh-TW" sz="2400" dirty="0"/>
          </a:p>
          <a:p>
            <a:pPr lvl="1"/>
            <a:endParaRPr lang="zh-TW" altLang="en-US" sz="2400" dirty="0" smtClean="0">
              <a:solidFill>
                <a:srgbClr val="CC00FF"/>
              </a:solidFill>
            </a:endParaRPr>
          </a:p>
        </p:txBody>
      </p:sp>
      <p:sp>
        <p:nvSpPr>
          <p:cNvPr id="5" name="投影片編號版面配置區 3"/>
          <p:cNvSpPr txBox="1">
            <a:spLocks/>
          </p:cNvSpPr>
          <p:nvPr/>
        </p:nvSpPr>
        <p:spPr>
          <a:xfrm>
            <a:off x="8272465" y="6381768"/>
            <a:ext cx="692150" cy="3397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600" b="1" kern="1200" baseline="0" smtClean="0">
                <a:solidFill>
                  <a:schemeClr val="tx1"/>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fld id="{3EC41C28-4A31-4E56-972C-ACC9C89097BC}" type="slidenum">
              <a:rPr lang="en-US" altLang="zh-TW">
                <a:solidFill>
                  <a:prstClr val="black"/>
                </a:solidFill>
                <a:latin typeface="微軟正黑體" panose="020B0604030504040204" pitchFamily="34" charset="-120"/>
                <a:ea typeface="微軟正黑體" panose="020B0604030504040204" pitchFamily="34" charset="-120"/>
              </a:rPr>
              <a:pPr/>
              <a:t>16</a:t>
            </a:fld>
            <a:endParaRPr lang="zh-TW" altLang="en-US" dirty="0">
              <a:solidFill>
                <a:prstClr val="black"/>
              </a:solidFill>
              <a:latin typeface="微軟正黑體" panose="020B0604030504040204" pitchFamily="34" charset="-120"/>
              <a:ea typeface="微軟正黑體" panose="020B0604030504040204" pitchFamily="34" charset="-120"/>
            </a:endParaRPr>
          </a:p>
        </p:txBody>
      </p:sp>
      <p:sp>
        <p:nvSpPr>
          <p:cNvPr id="6" name="內容版面配置區 2"/>
          <p:cNvSpPr txBox="1">
            <a:spLocks/>
          </p:cNvSpPr>
          <p:nvPr/>
        </p:nvSpPr>
        <p:spPr bwMode="auto">
          <a:xfrm>
            <a:off x="281154" y="1452400"/>
            <a:ext cx="8179278" cy="50691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3200" b="0" kern="1200">
                <a:solidFill>
                  <a:schemeClr val="tx1"/>
                </a:solidFill>
                <a:latin typeface="+mj-lt"/>
                <a:ea typeface="微軟正黑體" panose="020B0604030504040204" pitchFamily="34" charset="-120"/>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j-lt"/>
                <a:ea typeface="微軟正黑體" panose="020B0604030504040204" pitchFamily="34" charset="-120"/>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j-lt"/>
                <a:ea typeface="微軟正黑體" panose="020B0604030504040204" pitchFamily="34" charset="-120"/>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j-lt"/>
                <a:ea typeface="微軟正黑體" panose="020B0604030504040204" pitchFamily="34" charset="-120"/>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j-lt"/>
                <a:ea typeface="微軟正黑體" panose="020B0604030504040204" pitchFamily="34" charset="-12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lvl="1" indent="-342900">
              <a:buFont typeface="Wingdings" panose="05000000000000000000" pitchFamily="2" charset="2"/>
              <a:buChar char="Ø"/>
            </a:pPr>
            <a:r>
              <a:rPr lang="zh-TW" altLang="en-US" sz="2600" b="1" dirty="0" smtClean="0">
                <a:solidFill>
                  <a:srgbClr val="005ADE"/>
                </a:solidFill>
              </a:rPr>
              <a:t>辦理</a:t>
            </a:r>
            <a:r>
              <a:rPr lang="zh-TW" altLang="en-US" sz="2600" b="1" dirty="0">
                <a:solidFill>
                  <a:srgbClr val="005ADE"/>
                </a:solidFill>
              </a:rPr>
              <a:t>情形</a:t>
            </a:r>
            <a:endParaRPr lang="en-US" altLang="zh-TW" sz="2600" b="1" dirty="0">
              <a:solidFill>
                <a:srgbClr val="005ADE"/>
              </a:solidFill>
            </a:endParaRPr>
          </a:p>
          <a:p>
            <a:pPr marL="742950" lvl="2" indent="-342900">
              <a:buFont typeface="Wingdings" panose="05000000000000000000" pitchFamily="2" charset="2"/>
              <a:buChar char="l"/>
            </a:pPr>
            <a:r>
              <a:rPr kumimoji="0" lang="zh-TW" altLang="en-US" sz="2000" b="1" dirty="0" smtClean="0">
                <a:solidFill>
                  <a:schemeClr val="accent6">
                    <a:lumMod val="50000"/>
                  </a:schemeClr>
                </a:solidFill>
              </a:rPr>
              <a:t>企業參訪</a:t>
            </a:r>
            <a:r>
              <a:rPr kumimoji="0" lang="zh-TW" altLang="en-US" sz="2000" dirty="0" smtClean="0">
                <a:solidFill>
                  <a:schemeClr val="accent6">
                    <a:lumMod val="50000"/>
                  </a:schemeClr>
                </a:solidFill>
                <a:latin typeface="新細明體" panose="02020500000000000000" pitchFamily="18" charset="-120"/>
                <a:ea typeface="新細明體" panose="02020500000000000000" pitchFamily="18" charset="-120"/>
              </a:rPr>
              <a:t>：</a:t>
            </a:r>
            <a:r>
              <a:rPr kumimoji="0" lang="zh-TW" altLang="en-US" sz="2000" dirty="0" smtClean="0"/>
              <a:t>透過新</a:t>
            </a:r>
            <a:r>
              <a:rPr kumimoji="0" lang="zh-TW" altLang="en-US" sz="2000" dirty="0"/>
              <a:t>型態資安實務課程</a:t>
            </a:r>
            <a:r>
              <a:rPr kumimoji="0" lang="zh-TW" altLang="en-US" sz="2000" dirty="0" smtClean="0"/>
              <a:t>，引進</a:t>
            </a:r>
            <a:r>
              <a:rPr kumimoji="0" lang="zh-TW" altLang="en-US" sz="2000" dirty="0"/>
              <a:t>業師協同</a:t>
            </a:r>
            <a:r>
              <a:rPr kumimoji="0" lang="zh-TW" altLang="en-US" sz="2000" dirty="0" smtClean="0"/>
              <a:t>教學、分享</a:t>
            </a:r>
            <a:r>
              <a:rPr kumimoji="0" lang="zh-TW" altLang="en-US" sz="2000" dirty="0"/>
              <a:t>實務</a:t>
            </a:r>
            <a:r>
              <a:rPr kumimoji="0" lang="zh-TW" altLang="en-US" sz="2000" dirty="0" smtClean="0"/>
              <a:t>經驗與加強</a:t>
            </a:r>
            <a:r>
              <a:rPr kumimoji="0" lang="zh-TW" altLang="en-US" sz="2000" dirty="0"/>
              <a:t>技術實</a:t>
            </a:r>
            <a:r>
              <a:rPr kumimoji="0" lang="zh-TW" altLang="en-US" sz="2000" dirty="0" smtClean="0"/>
              <a:t>作，並鼓勵課程規劃企業</a:t>
            </a:r>
            <a:r>
              <a:rPr kumimoji="0" lang="zh-TW" altLang="en-US" sz="2000" dirty="0"/>
              <a:t>參</a:t>
            </a:r>
            <a:r>
              <a:rPr kumimoji="0" lang="zh-TW" altLang="en-US" sz="2000" dirty="0" smtClean="0"/>
              <a:t>訪，促進學校</a:t>
            </a:r>
            <a:r>
              <a:rPr kumimoji="0" lang="zh-TW" altLang="en-US" sz="2000" dirty="0"/>
              <a:t>課程與</a:t>
            </a:r>
            <a:r>
              <a:rPr kumimoji="0" lang="zh-TW" altLang="en-US" sz="2000" dirty="0" smtClean="0"/>
              <a:t>產業之結合</a:t>
            </a:r>
            <a:endParaRPr kumimoji="0" lang="en-US" altLang="zh-TW" sz="2000" dirty="0" smtClean="0"/>
          </a:p>
          <a:p>
            <a:pPr marL="742950" lvl="2" indent="-342900">
              <a:buFont typeface="Wingdings" panose="05000000000000000000" pitchFamily="2" charset="2"/>
              <a:buChar char="l"/>
            </a:pPr>
            <a:r>
              <a:rPr kumimoji="0" lang="zh-TW" altLang="en-US" sz="2000" b="1" dirty="0" smtClean="0">
                <a:solidFill>
                  <a:schemeClr val="accent6">
                    <a:lumMod val="50000"/>
                  </a:schemeClr>
                </a:solidFill>
              </a:rPr>
              <a:t>一般企業實習</a:t>
            </a:r>
            <a:r>
              <a:rPr kumimoji="0" lang="zh-TW" altLang="en-US" sz="2000" dirty="0" smtClean="0">
                <a:solidFill>
                  <a:schemeClr val="accent6">
                    <a:lumMod val="50000"/>
                  </a:schemeClr>
                </a:solidFill>
                <a:latin typeface="新細明體" panose="02020500000000000000" pitchFamily="18" charset="-120"/>
                <a:ea typeface="新細明體" panose="02020500000000000000" pitchFamily="18" charset="-120"/>
              </a:rPr>
              <a:t>：</a:t>
            </a:r>
            <a:r>
              <a:rPr kumimoji="0" lang="zh-TW" altLang="en-US" sz="2000" dirty="0" smtClean="0"/>
              <a:t>依</a:t>
            </a:r>
            <a:r>
              <a:rPr kumimoji="0" lang="zh-TW" altLang="en-US" sz="2000" dirty="0"/>
              <a:t>各校制度及需求持續</a:t>
            </a:r>
            <a:r>
              <a:rPr kumimoji="0" lang="zh-TW" altLang="en-US" sz="2000" dirty="0" smtClean="0"/>
              <a:t>推動學生赴企業實習</a:t>
            </a:r>
            <a:endParaRPr kumimoji="0" lang="en-US" altLang="zh-TW" sz="2000" dirty="0" smtClean="0"/>
          </a:p>
          <a:p>
            <a:pPr marL="400050" lvl="2" indent="0">
              <a:buNone/>
            </a:pPr>
            <a:r>
              <a:rPr kumimoji="0" lang="zh-TW" altLang="en-US" sz="2000" dirty="0">
                <a:solidFill>
                  <a:srgbClr val="FF0000"/>
                </a:solidFill>
              </a:rPr>
              <a:t> </a:t>
            </a:r>
            <a:r>
              <a:rPr kumimoji="0" lang="zh-TW" altLang="en-US" sz="2000" dirty="0" smtClean="0">
                <a:solidFill>
                  <a:srgbClr val="FF0000"/>
                </a:solidFill>
              </a:rPr>
              <a:t>     </a:t>
            </a:r>
            <a:r>
              <a:rPr kumimoji="0" lang="en-US" altLang="zh-TW" sz="2000" dirty="0" smtClean="0">
                <a:solidFill>
                  <a:srgbClr val="FF0000"/>
                </a:solidFill>
              </a:rPr>
              <a:t>(104</a:t>
            </a:r>
            <a:r>
              <a:rPr kumimoji="0" lang="zh-TW" altLang="en-US" sz="2000" dirty="0" smtClean="0">
                <a:solidFill>
                  <a:srgbClr val="FF0000"/>
                </a:solidFill>
              </a:rPr>
              <a:t>年度約有</a:t>
            </a:r>
            <a:r>
              <a:rPr kumimoji="0" lang="en-US" altLang="zh-TW" sz="2000" dirty="0" smtClean="0">
                <a:solidFill>
                  <a:srgbClr val="FF0000"/>
                </a:solidFill>
              </a:rPr>
              <a:t>8</a:t>
            </a:r>
            <a:r>
              <a:rPr kumimoji="0" lang="zh-TW" altLang="en-US" sz="2000" dirty="0" smtClean="0">
                <a:solidFill>
                  <a:srgbClr val="FF0000"/>
                </a:solidFill>
              </a:rPr>
              <a:t>校協助逾</a:t>
            </a:r>
            <a:r>
              <a:rPr kumimoji="0" lang="en-US" altLang="zh-TW" sz="2000" dirty="0" smtClean="0">
                <a:solidFill>
                  <a:srgbClr val="FF0000"/>
                </a:solidFill>
              </a:rPr>
              <a:t>50</a:t>
            </a:r>
            <a:r>
              <a:rPr kumimoji="0" lang="zh-TW" altLang="en-US" sz="2000" dirty="0" smtClean="0">
                <a:solidFill>
                  <a:srgbClr val="FF0000"/>
                </a:solidFill>
              </a:rPr>
              <a:t>名學生赴</a:t>
            </a:r>
            <a:r>
              <a:rPr kumimoji="0" lang="en-US" altLang="zh-TW" sz="2000" dirty="0" smtClean="0">
                <a:solidFill>
                  <a:srgbClr val="FF0000"/>
                </a:solidFill>
              </a:rPr>
              <a:t>20</a:t>
            </a:r>
            <a:r>
              <a:rPr kumimoji="0" lang="zh-TW" altLang="en-US" sz="2000" dirty="0" smtClean="0">
                <a:solidFill>
                  <a:srgbClr val="FF0000"/>
                </a:solidFill>
              </a:rPr>
              <a:t>多家企業實習</a:t>
            </a:r>
            <a:r>
              <a:rPr kumimoji="0" lang="en-US" altLang="zh-TW" sz="2000" dirty="0" smtClean="0">
                <a:solidFill>
                  <a:srgbClr val="FF0000"/>
                </a:solidFill>
              </a:rPr>
              <a:t>)</a:t>
            </a:r>
          </a:p>
          <a:p>
            <a:pPr marL="742950" lvl="2" indent="-342900">
              <a:buFont typeface="Wingdings" panose="05000000000000000000" pitchFamily="2" charset="2"/>
              <a:buChar char="l"/>
            </a:pPr>
            <a:r>
              <a:rPr kumimoji="0" lang="zh-TW" altLang="en-US" sz="2000" b="1" dirty="0">
                <a:solidFill>
                  <a:schemeClr val="accent6">
                    <a:lumMod val="50000"/>
                  </a:schemeClr>
                </a:solidFill>
              </a:rPr>
              <a:t>培訓</a:t>
            </a:r>
            <a:r>
              <a:rPr kumimoji="0" lang="zh-TW" altLang="en-US" sz="2000" b="1" dirty="0" smtClean="0">
                <a:solidFill>
                  <a:schemeClr val="accent6">
                    <a:lumMod val="50000"/>
                  </a:schemeClr>
                </a:solidFill>
              </a:rPr>
              <a:t>導師制度</a:t>
            </a:r>
            <a:r>
              <a:rPr kumimoji="0" lang="zh-TW" altLang="en-US" sz="2000" dirty="0" smtClean="0">
                <a:solidFill>
                  <a:schemeClr val="accent6">
                    <a:lumMod val="50000"/>
                  </a:schemeClr>
                </a:solidFill>
                <a:latin typeface="新細明體" panose="02020500000000000000" pitchFamily="18" charset="-120"/>
                <a:ea typeface="新細明體" panose="02020500000000000000" pitchFamily="18" charset="-120"/>
              </a:rPr>
              <a:t>：</a:t>
            </a:r>
            <a:r>
              <a:rPr kumimoji="0" lang="zh-TW" altLang="en-US" sz="2000" dirty="0" smtClean="0"/>
              <a:t>規劃</a:t>
            </a:r>
            <a:r>
              <a:rPr kumimoji="0" lang="zh-TW" altLang="en-US" sz="2000" dirty="0"/>
              <a:t>邀請</a:t>
            </a:r>
            <a:r>
              <a:rPr kumimoji="0" lang="zh-TW" altLang="en-US" sz="2000" dirty="0" smtClean="0"/>
              <a:t>行政院</a:t>
            </a:r>
            <a:r>
              <a:rPr kumimoji="0" lang="zh-TW" altLang="en-US" sz="2000" dirty="0"/>
              <a:t>國家資安會報技術服務中心、國家實驗研究院高速網路與計算中心、國內知名企業、資安學會、臺灣駭客協會等</a:t>
            </a:r>
            <a:r>
              <a:rPr kumimoji="0" lang="zh-TW" altLang="en-US" sz="2000" dirty="0" smtClean="0"/>
              <a:t>單位共同推動</a:t>
            </a:r>
            <a:endParaRPr kumimoji="0" lang="en-US" altLang="zh-TW" sz="2000" dirty="0" smtClean="0"/>
          </a:p>
          <a:p>
            <a:pPr marL="342900" lvl="1" indent="-342900">
              <a:buFont typeface="Wingdings" panose="05000000000000000000" pitchFamily="2" charset="2"/>
              <a:buChar char="Ø"/>
            </a:pPr>
            <a:r>
              <a:rPr lang="zh-TW" altLang="en-US" sz="2600" b="1" dirty="0" smtClean="0">
                <a:solidFill>
                  <a:srgbClr val="005ADE"/>
                </a:solidFill>
              </a:rPr>
              <a:t>未來規劃</a:t>
            </a:r>
            <a:endParaRPr lang="en-US" altLang="zh-TW" sz="2600" b="1" dirty="0">
              <a:solidFill>
                <a:srgbClr val="005ADE"/>
              </a:solidFill>
            </a:endParaRPr>
          </a:p>
          <a:p>
            <a:pPr marL="742950" lvl="2" indent="-342900">
              <a:buFont typeface="Wingdings" panose="05000000000000000000" pitchFamily="2" charset="2"/>
              <a:buChar char="l"/>
            </a:pPr>
            <a:r>
              <a:rPr kumimoji="0" lang="en-US" altLang="zh-TW" sz="2000" b="1" dirty="0" smtClean="0">
                <a:solidFill>
                  <a:schemeClr val="accent6">
                    <a:lumMod val="50000"/>
                  </a:schemeClr>
                </a:solidFill>
              </a:rPr>
              <a:t>105</a:t>
            </a:r>
            <a:r>
              <a:rPr kumimoji="0" lang="zh-TW" altLang="en-US" sz="2000" b="1" dirty="0" smtClean="0">
                <a:solidFill>
                  <a:schemeClr val="accent6">
                    <a:lumMod val="50000"/>
                  </a:schemeClr>
                </a:solidFill>
              </a:rPr>
              <a:t>年規劃擴充實習媒合管道</a:t>
            </a:r>
            <a:r>
              <a:rPr kumimoji="0" lang="zh-TW" altLang="en-US" sz="2000" dirty="0" smtClean="0">
                <a:solidFill>
                  <a:schemeClr val="accent6">
                    <a:lumMod val="50000"/>
                  </a:schemeClr>
                </a:solidFill>
                <a:latin typeface="新細明體" panose="02020500000000000000" pitchFamily="18" charset="-120"/>
                <a:ea typeface="新細明體" panose="02020500000000000000" pitchFamily="18" charset="-120"/>
              </a:rPr>
              <a:t>：</a:t>
            </a:r>
            <a:r>
              <a:rPr kumimoji="0" lang="zh-TW" altLang="en-US" sz="2000" dirty="0" smtClean="0"/>
              <a:t>透過教育部</a:t>
            </a:r>
            <a:r>
              <a:rPr kumimoji="0" lang="zh-TW" altLang="en-US" sz="2000" dirty="0"/>
              <a:t>資通訊軟體創新人才推升</a:t>
            </a:r>
            <a:r>
              <a:rPr kumimoji="0" lang="zh-TW" altLang="en-US" sz="2000" dirty="0" smtClean="0"/>
              <a:t>計畫人才</a:t>
            </a:r>
            <a:r>
              <a:rPr kumimoji="0" lang="zh-TW" altLang="en-US" sz="2000" dirty="0"/>
              <a:t>媒合服務平臺</a:t>
            </a:r>
            <a:r>
              <a:rPr kumimoji="0" lang="en-US" altLang="zh-TW" sz="2000" dirty="0">
                <a:solidFill>
                  <a:srgbClr val="FF0000"/>
                </a:solidFill>
              </a:rPr>
              <a:t>https://job.itsa.org.tw/</a:t>
            </a:r>
            <a:r>
              <a:rPr kumimoji="0" lang="zh-TW" altLang="en-US" sz="2000" dirty="0" smtClean="0"/>
              <a:t>，規劃新</a:t>
            </a:r>
            <a:r>
              <a:rPr kumimoji="0" lang="zh-TW" altLang="en-US" sz="2000" dirty="0"/>
              <a:t>增資安人才類目，鼓勵資安相關</a:t>
            </a:r>
            <a:r>
              <a:rPr kumimoji="0" lang="zh-TW" altLang="en-US" sz="2000" dirty="0" smtClean="0"/>
              <a:t>企業提供實習或工作機會，並利用</a:t>
            </a:r>
            <a:r>
              <a:rPr kumimoji="0" lang="zh-TW" altLang="en-US" sz="2000" dirty="0"/>
              <a:t>本</a:t>
            </a:r>
            <a:r>
              <a:rPr kumimoji="0" lang="zh-TW" altLang="en-US" sz="2000" dirty="0" smtClean="0"/>
              <a:t>平臺招募</a:t>
            </a:r>
            <a:r>
              <a:rPr kumimoji="0" lang="zh-TW" altLang="en-US" sz="2000" dirty="0"/>
              <a:t>人才</a:t>
            </a:r>
            <a:r>
              <a:rPr kumimoji="0" lang="zh-TW" altLang="en-US" sz="2000" dirty="0" smtClean="0"/>
              <a:t>，讓</a:t>
            </a:r>
            <a:r>
              <a:rPr kumimoji="0" lang="zh-TW" altLang="en-US" sz="2000" dirty="0"/>
              <a:t>學生更容易取得資安實習、</a:t>
            </a:r>
            <a:r>
              <a:rPr kumimoji="0" lang="zh-TW" altLang="en-US" sz="2000" dirty="0" smtClean="0"/>
              <a:t>就業資訊</a:t>
            </a:r>
            <a:endParaRPr kumimoji="0" lang="zh-TW" altLang="en-US" sz="2000" dirty="0"/>
          </a:p>
        </p:txBody>
      </p:sp>
      <p:sp>
        <p:nvSpPr>
          <p:cNvPr id="7" name="標題 1"/>
          <p:cNvSpPr>
            <a:spLocks noGrp="1"/>
          </p:cNvSpPr>
          <p:nvPr>
            <p:ph type="title"/>
          </p:nvPr>
        </p:nvSpPr>
        <p:spPr/>
        <p:txBody>
          <a:bodyPr/>
          <a:lstStyle/>
          <a:p>
            <a:r>
              <a:rPr lang="zh-TW" altLang="zh-TW" dirty="0"/>
              <a:t>主軸</a:t>
            </a:r>
            <a:r>
              <a:rPr lang="zh-TW" altLang="en-US" dirty="0"/>
              <a:t>四</a:t>
            </a:r>
            <a:r>
              <a:rPr lang="zh-TW" altLang="zh-TW" dirty="0"/>
              <a:t>「</a:t>
            </a:r>
            <a:r>
              <a:rPr lang="zh-TW" altLang="en-US" dirty="0"/>
              <a:t>實習</a:t>
            </a:r>
            <a:r>
              <a:rPr lang="zh-TW" altLang="zh-TW" dirty="0" smtClean="0"/>
              <a:t>」</a:t>
            </a:r>
            <a:endParaRPr lang="zh-TW" altLang="en-US" dirty="0"/>
          </a:p>
        </p:txBody>
      </p:sp>
      <p:sp>
        <p:nvSpPr>
          <p:cNvPr id="2" name="投影片編號版面配置區 1"/>
          <p:cNvSpPr>
            <a:spLocks noGrp="1"/>
          </p:cNvSpPr>
          <p:nvPr>
            <p:ph type="sldNum" sz="quarter" idx="12"/>
          </p:nvPr>
        </p:nvSpPr>
        <p:spPr/>
        <p:txBody>
          <a:bodyPr/>
          <a:lstStyle/>
          <a:p>
            <a:pPr>
              <a:defRPr/>
            </a:pPr>
            <a:fld id="{970F7DCF-097E-4E3C-9450-F82E46C258A8}" type="slidenum">
              <a:rPr lang="zh-TW" altLang="en-US" smtClean="0"/>
              <a:pPr>
                <a:defRPr/>
              </a:pPr>
              <a:t>16</a:t>
            </a:fld>
            <a:endParaRPr lang="zh-TW" altLang="en-US" dirty="0"/>
          </a:p>
        </p:txBody>
      </p:sp>
    </p:spTree>
    <p:extLst>
      <p:ext uri="{BB962C8B-B14F-4D97-AF65-F5344CB8AC3E}">
        <p14:creationId xmlns:p14="http://schemas.microsoft.com/office/powerpoint/2010/main" xmlns="" val="13648354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zh-TW" dirty="0"/>
              <a:t>主軸</a:t>
            </a:r>
            <a:r>
              <a:rPr lang="zh-TW" altLang="en-US" dirty="0"/>
              <a:t>五</a:t>
            </a:r>
            <a:r>
              <a:rPr lang="zh-TW" altLang="zh-TW" dirty="0"/>
              <a:t>「</a:t>
            </a:r>
            <a:r>
              <a:rPr lang="zh-TW" altLang="en-US" dirty="0"/>
              <a:t>產學合作</a:t>
            </a:r>
            <a:r>
              <a:rPr lang="zh-TW" altLang="zh-TW" dirty="0"/>
              <a:t>」</a:t>
            </a:r>
            <a:endParaRPr lang="zh-TW" altLang="en-US" dirty="0"/>
          </a:p>
        </p:txBody>
      </p:sp>
      <p:sp>
        <p:nvSpPr>
          <p:cNvPr id="3" name="內容版面配置區 2"/>
          <p:cNvSpPr>
            <a:spLocks noGrp="1"/>
          </p:cNvSpPr>
          <p:nvPr>
            <p:ph idx="1"/>
          </p:nvPr>
        </p:nvSpPr>
        <p:spPr>
          <a:xfrm>
            <a:off x="107504" y="1196752"/>
            <a:ext cx="9036496" cy="5069156"/>
          </a:xfrm>
        </p:spPr>
        <p:txBody>
          <a:bodyPr/>
          <a:lstStyle/>
          <a:p>
            <a:pPr>
              <a:buBlip>
                <a:blip r:embed="rId3"/>
              </a:buBlip>
            </a:pPr>
            <a:r>
              <a:rPr lang="zh-TW" altLang="en-US" dirty="0">
                <a:solidFill>
                  <a:schemeClr val="tx1"/>
                </a:solidFill>
              </a:rPr>
              <a:t>主</a:t>
            </a:r>
            <a:r>
              <a:rPr lang="en-US" altLang="zh-TW" dirty="0">
                <a:solidFill>
                  <a:schemeClr val="tx1"/>
                </a:solidFill>
              </a:rPr>
              <a:t>(</a:t>
            </a:r>
            <a:r>
              <a:rPr lang="zh-TW" altLang="en-US" dirty="0">
                <a:solidFill>
                  <a:schemeClr val="tx1"/>
                </a:solidFill>
              </a:rPr>
              <a:t>協</a:t>
            </a:r>
            <a:r>
              <a:rPr lang="en-US" altLang="zh-TW" dirty="0">
                <a:solidFill>
                  <a:schemeClr val="tx1"/>
                </a:solidFill>
              </a:rPr>
              <a:t>)</a:t>
            </a:r>
            <a:r>
              <a:rPr lang="zh-TW" altLang="en-US" dirty="0">
                <a:solidFill>
                  <a:schemeClr val="tx1"/>
                </a:solidFill>
              </a:rPr>
              <a:t>辦機關：</a:t>
            </a:r>
            <a:r>
              <a:rPr lang="zh-TW" altLang="en-US" sz="2400" dirty="0">
                <a:solidFill>
                  <a:srgbClr val="FF0000"/>
                </a:solidFill>
              </a:rPr>
              <a:t>科技部</a:t>
            </a:r>
            <a:r>
              <a:rPr lang="zh-TW" altLang="en-US" sz="2400" dirty="0">
                <a:solidFill>
                  <a:srgbClr val="0070C0"/>
                </a:solidFill>
              </a:rPr>
              <a:t>（行政院資安辦、經濟部、教育部）</a:t>
            </a:r>
            <a:endParaRPr lang="en-US" altLang="zh-TW" sz="2400" dirty="0">
              <a:solidFill>
                <a:srgbClr val="0070C0"/>
              </a:solidFill>
            </a:endParaRPr>
          </a:p>
          <a:p>
            <a:pPr marL="342900" lvl="1" indent="-342900">
              <a:buFont typeface="Wingdings" panose="05000000000000000000" pitchFamily="2" charset="2"/>
              <a:buChar char="Ø"/>
            </a:pPr>
            <a:r>
              <a:rPr lang="zh-TW" altLang="en-US" sz="2600" b="1" dirty="0" smtClean="0">
                <a:solidFill>
                  <a:srgbClr val="005ADE"/>
                </a:solidFill>
              </a:rPr>
              <a:t>推動目標</a:t>
            </a:r>
            <a:endParaRPr lang="en-US" altLang="zh-TW" sz="2600" b="1" dirty="0" smtClean="0">
              <a:solidFill>
                <a:srgbClr val="005ADE"/>
              </a:solidFill>
            </a:endParaRPr>
          </a:p>
          <a:p>
            <a:pPr marL="712788" lvl="2" indent="-350838">
              <a:buFont typeface="Wingdings" panose="05000000000000000000" pitchFamily="2" charset="2"/>
              <a:buChar char="l"/>
              <a:defRPr/>
            </a:pPr>
            <a:r>
              <a:rPr lang="zh-TW" altLang="en-US" sz="1800" dirty="0">
                <a:latin typeface="微軟正黑體" panose="020B0604030504040204" pitchFamily="34" charset="-120"/>
                <a:cs typeface="Times New Roman" pitchFamily="18" charset="0"/>
              </a:rPr>
              <a:t>由上而下</a:t>
            </a:r>
            <a:r>
              <a:rPr lang="en-US" altLang="zh-TW" sz="1800" dirty="0">
                <a:latin typeface="微軟正黑體" panose="020B0604030504040204" pitchFamily="34" charset="-120"/>
                <a:cs typeface="Times New Roman" pitchFamily="18" charset="0"/>
              </a:rPr>
              <a:t>(Top Down)</a:t>
            </a:r>
            <a:r>
              <a:rPr lang="zh-TW" altLang="en-US" sz="1800" dirty="0">
                <a:latin typeface="微軟正黑體" panose="020B0604030504040204" pitchFamily="34" charset="-120"/>
                <a:cs typeface="Times New Roman" pitchFamily="18" charset="0"/>
              </a:rPr>
              <a:t>定義可供產學合作的資安主題</a:t>
            </a:r>
          </a:p>
          <a:p>
            <a:pPr marL="712788" lvl="2" indent="-350838">
              <a:buFont typeface="Wingdings" panose="05000000000000000000" pitchFamily="2" charset="2"/>
              <a:buChar char="l"/>
              <a:defRPr/>
            </a:pPr>
            <a:r>
              <a:rPr lang="zh-TW" altLang="en-US" sz="1800" dirty="0" smtClean="0">
                <a:latin typeface="微軟正黑體" panose="020B0604030504040204" pitchFamily="34" charset="-120"/>
                <a:cs typeface="Times New Roman" pitchFamily="18" charset="0"/>
              </a:rPr>
              <a:t>規劃的實務導向之產</a:t>
            </a:r>
            <a:r>
              <a:rPr lang="zh-TW" altLang="en-US" sz="1800" dirty="0">
                <a:latin typeface="微軟正黑體" panose="020B0604030504040204" pitchFamily="34" charset="-120"/>
                <a:cs typeface="Times New Roman" pitchFamily="18" charset="0"/>
              </a:rPr>
              <a:t>學合作，包括藉由</a:t>
            </a:r>
            <a:r>
              <a:rPr lang="zh-TW" altLang="en-US" sz="1800" dirty="0" smtClean="0">
                <a:latin typeface="微軟正黑體" panose="020B0604030504040204" pitchFamily="34" charset="-120"/>
                <a:cs typeface="Times New Roman" pitchFamily="18" charset="0"/>
              </a:rPr>
              <a:t>實習瞭解</a:t>
            </a:r>
            <a:r>
              <a:rPr lang="zh-TW" altLang="en-US" sz="1800" dirty="0">
                <a:latin typeface="微軟正黑體" panose="020B0604030504040204" pitchFamily="34" charset="-120"/>
                <a:cs typeface="Times New Roman" pitchFamily="18" charset="0"/>
              </a:rPr>
              <a:t>平臺</a:t>
            </a:r>
            <a:r>
              <a:rPr lang="zh-TW" altLang="en-US" sz="1800" dirty="0" smtClean="0">
                <a:latin typeface="微軟正黑體" panose="020B0604030504040204" pitchFamily="34" charset="-120"/>
                <a:cs typeface="Times New Roman" pitchFamily="18" charset="0"/>
              </a:rPr>
              <a:t>工具優缺點</a:t>
            </a:r>
            <a:r>
              <a:rPr lang="zh-TW" altLang="en-US" sz="1800" dirty="0">
                <a:latin typeface="微軟正黑體" panose="020B0604030504040204" pitchFamily="34" charset="-120"/>
                <a:cs typeface="Times New Roman" pitchFamily="18" charset="0"/>
              </a:rPr>
              <a:t>所引導之研發</a:t>
            </a:r>
          </a:p>
          <a:p>
            <a:pPr marL="712788" lvl="2" indent="-350838">
              <a:buFont typeface="Wingdings" panose="05000000000000000000" pitchFamily="2" charset="2"/>
              <a:buChar char="l"/>
              <a:defRPr/>
            </a:pPr>
            <a:r>
              <a:rPr lang="zh-TW" altLang="en-US" sz="1800" dirty="0">
                <a:latin typeface="微軟正黑體" panose="020B0604030504040204" pitchFamily="34" charset="-120"/>
                <a:cs typeface="Times New Roman" pitchFamily="18" charset="0"/>
              </a:rPr>
              <a:t>協助產業端與學校端參與合作</a:t>
            </a:r>
          </a:p>
          <a:p>
            <a:pPr marL="342900" lvl="1" indent="-342900">
              <a:buFont typeface="Wingdings" panose="05000000000000000000" pitchFamily="2" charset="2"/>
              <a:buChar char="Ø"/>
              <a:defRPr/>
            </a:pPr>
            <a:r>
              <a:rPr lang="en-US" altLang="zh-TW" sz="2600" b="1" dirty="0">
                <a:solidFill>
                  <a:srgbClr val="005ADE"/>
                </a:solidFill>
              </a:rPr>
              <a:t>104</a:t>
            </a:r>
            <a:r>
              <a:rPr lang="zh-TW" altLang="en-US" sz="2600" b="1" dirty="0">
                <a:solidFill>
                  <a:srgbClr val="005ADE"/>
                </a:solidFill>
              </a:rPr>
              <a:t>年實際作為</a:t>
            </a:r>
            <a:endParaRPr lang="en-US" altLang="zh-TW" sz="2600" b="1" dirty="0">
              <a:solidFill>
                <a:srgbClr val="005ADE"/>
              </a:solidFill>
            </a:endParaRPr>
          </a:p>
          <a:p>
            <a:pPr marL="712788" lvl="2" indent="-350838">
              <a:buFont typeface="Wingdings" panose="05000000000000000000" pitchFamily="2" charset="2"/>
              <a:buChar char="l"/>
              <a:defRPr/>
            </a:pPr>
            <a:r>
              <a:rPr lang="zh-TW" altLang="en-US" sz="1800" dirty="0" smtClean="0">
                <a:latin typeface="微軟正黑體" panose="020B0604030504040204" pitchFamily="34" charset="-120"/>
                <a:cs typeface="Times New Roman" pitchFamily="18" charset="0"/>
              </a:rPr>
              <a:t>雲端</a:t>
            </a:r>
            <a:r>
              <a:rPr lang="zh-TW" altLang="en-US" sz="1800" dirty="0">
                <a:latin typeface="微軟正黑體" panose="020B0604030504040204" pitchFamily="34" charset="-120"/>
                <a:cs typeface="Times New Roman" pitchFamily="18" charset="0"/>
              </a:rPr>
              <a:t>暨資安專案規劃推動</a:t>
            </a:r>
          </a:p>
          <a:p>
            <a:pPr>
              <a:defRPr/>
            </a:pPr>
            <a:r>
              <a:rPr lang="zh-TW" altLang="en-US" sz="2600" dirty="0"/>
              <a:t>辦</a:t>
            </a:r>
            <a:r>
              <a:rPr lang="zh-TW" altLang="en-US" sz="2600" dirty="0" smtClean="0"/>
              <a:t>理情形</a:t>
            </a:r>
            <a:endParaRPr lang="en-US" altLang="zh-TW" sz="2600" b="1" dirty="0">
              <a:solidFill>
                <a:schemeClr val="accent2">
                  <a:lumMod val="50000"/>
                </a:schemeClr>
              </a:solidFill>
              <a:effectLst>
                <a:outerShdw blurRad="38100" dist="38100" dir="2700000" algn="tl">
                  <a:srgbClr val="000000">
                    <a:alpha val="43137"/>
                  </a:srgbClr>
                </a:outerShdw>
              </a:effectLst>
              <a:latin typeface="微軟正黑體" panose="020B0604030504040204" pitchFamily="34" charset="-120"/>
            </a:endParaRPr>
          </a:p>
          <a:p>
            <a:pPr lvl="1" indent="-342900">
              <a:defRPr/>
            </a:pPr>
            <a:r>
              <a:rPr lang="zh-TW" altLang="en-US" sz="1800" u="sng" dirty="0" smtClean="0">
                <a:latin typeface="微軟正黑體" panose="020B0604030504040204" pitchFamily="34" charset="-120"/>
                <a:cs typeface="Times New Roman" pitchFamily="18" charset="0"/>
              </a:rPr>
              <a:t>補助</a:t>
            </a:r>
            <a:r>
              <a:rPr lang="zh-TW" altLang="en-US" sz="1800" u="sng" dirty="0">
                <a:latin typeface="微軟正黑體" panose="020B0604030504040204" pitchFamily="34" charset="-120"/>
                <a:cs typeface="Times New Roman" pitchFamily="18" charset="0"/>
              </a:rPr>
              <a:t>學研界投入產學應用合作計畫</a:t>
            </a:r>
            <a:r>
              <a:rPr lang="zh-TW" altLang="en-US" sz="1800" u="sng" dirty="0">
                <a:solidFill>
                  <a:srgbClr val="FF0000"/>
                </a:solidFill>
                <a:latin typeface="微軟正黑體" panose="020B0604030504040204" pitchFamily="34" charset="-120"/>
                <a:cs typeface="Times New Roman" pitchFamily="18" charset="0"/>
              </a:rPr>
              <a:t>共</a:t>
            </a:r>
            <a:r>
              <a:rPr lang="en-US" altLang="zh-TW" sz="1800" u="sng" dirty="0">
                <a:solidFill>
                  <a:srgbClr val="FF0000"/>
                </a:solidFill>
                <a:latin typeface="微軟正黑體" panose="020B0604030504040204" pitchFamily="34" charset="-120"/>
                <a:cs typeface="Times New Roman" pitchFamily="18" charset="0"/>
              </a:rPr>
              <a:t>33</a:t>
            </a:r>
            <a:r>
              <a:rPr lang="zh-TW" altLang="en-US" sz="1800" u="sng" dirty="0">
                <a:solidFill>
                  <a:srgbClr val="FF0000"/>
                </a:solidFill>
                <a:latin typeface="微軟正黑體" panose="020B0604030504040204" pitchFamily="34" charset="-120"/>
                <a:cs typeface="Times New Roman" pitchFamily="18" charset="0"/>
              </a:rPr>
              <a:t>件</a:t>
            </a:r>
            <a:r>
              <a:rPr lang="zh-TW" altLang="en-US" sz="1800" dirty="0">
                <a:latin typeface="微軟正黑體" panose="020B0604030504040204" pitchFamily="34" charset="-120"/>
                <a:cs typeface="Times New Roman" pitchFamily="18" charset="0"/>
              </a:rPr>
              <a:t>，經費核定 </a:t>
            </a:r>
            <a:r>
              <a:rPr lang="en-US" altLang="zh-TW" sz="1800" dirty="0">
                <a:latin typeface="微軟正黑體" panose="020B0604030504040204" pitchFamily="34" charset="-120"/>
                <a:cs typeface="Times New Roman" pitchFamily="18" charset="0"/>
              </a:rPr>
              <a:t>2,771</a:t>
            </a:r>
            <a:r>
              <a:rPr lang="zh-TW" altLang="en-US" sz="1800" dirty="0">
                <a:latin typeface="微軟正黑體" panose="020B0604030504040204" pitchFamily="34" charset="-120"/>
                <a:cs typeface="Times New Roman" pitchFamily="18" charset="0"/>
              </a:rPr>
              <a:t>餘萬元，</a:t>
            </a:r>
            <a:r>
              <a:rPr lang="zh-TW" altLang="en-US" sz="1800" u="sng" dirty="0">
                <a:latin typeface="微軟正黑體" panose="020B0604030504040204" pitchFamily="34" charset="-120"/>
                <a:cs typeface="Times New Roman" pitchFamily="18" charset="0"/>
              </a:rPr>
              <a:t>計畫成果促成產學合作案</a:t>
            </a:r>
            <a:r>
              <a:rPr lang="zh-TW" altLang="en-US" sz="1800" u="sng" dirty="0">
                <a:solidFill>
                  <a:srgbClr val="FF0000"/>
                </a:solidFill>
                <a:latin typeface="微軟正黑體" panose="020B0604030504040204" pitchFamily="34" charset="-120"/>
                <a:cs typeface="Times New Roman" pitchFamily="18" charset="0"/>
              </a:rPr>
              <a:t>共</a:t>
            </a:r>
            <a:r>
              <a:rPr lang="en-US" altLang="zh-TW" sz="1800" u="sng" dirty="0">
                <a:solidFill>
                  <a:srgbClr val="FF0000"/>
                </a:solidFill>
                <a:latin typeface="微軟正黑體" panose="020B0604030504040204" pitchFamily="34" charset="-120"/>
                <a:cs typeface="Times New Roman" pitchFamily="18" charset="0"/>
              </a:rPr>
              <a:t>15</a:t>
            </a:r>
            <a:r>
              <a:rPr lang="zh-TW" altLang="en-US" sz="1800" u="sng" dirty="0">
                <a:solidFill>
                  <a:srgbClr val="FF0000"/>
                </a:solidFill>
                <a:latin typeface="微軟正黑體" panose="020B0604030504040204" pitchFamily="34" charset="-120"/>
                <a:cs typeface="Times New Roman" pitchFamily="18" charset="0"/>
              </a:rPr>
              <a:t>件</a:t>
            </a:r>
            <a:r>
              <a:rPr lang="zh-TW" altLang="en-US" sz="1800" dirty="0">
                <a:latin typeface="微軟正黑體" panose="020B0604030504040204" pitchFamily="34" charset="-120"/>
                <a:cs typeface="Times New Roman" pitchFamily="18" charset="0"/>
              </a:rPr>
              <a:t>，產學合作金額</a:t>
            </a:r>
            <a:r>
              <a:rPr lang="en-US" altLang="zh-TW" sz="1800" dirty="0">
                <a:latin typeface="微軟正黑體" panose="020B0604030504040204" pitchFamily="34" charset="-120"/>
                <a:cs typeface="Times New Roman" pitchFamily="18" charset="0"/>
              </a:rPr>
              <a:t>1,158</a:t>
            </a:r>
            <a:r>
              <a:rPr lang="zh-TW" altLang="en-US" sz="1800" dirty="0">
                <a:latin typeface="微軟正黑體" panose="020B0604030504040204" pitchFamily="34" charset="-120"/>
                <a:cs typeface="Times New Roman" pitchFamily="18" charset="0"/>
              </a:rPr>
              <a:t>萬</a:t>
            </a:r>
            <a:r>
              <a:rPr lang="zh-TW" altLang="en-US" sz="1800" dirty="0" smtClean="0">
                <a:latin typeface="微軟正黑體" panose="020B0604030504040204" pitchFamily="34" charset="-120"/>
                <a:cs typeface="Times New Roman" pitchFamily="18" charset="0"/>
              </a:rPr>
              <a:t>元</a:t>
            </a:r>
            <a:endParaRPr lang="zh-TW" altLang="en-US" sz="1800" dirty="0">
              <a:latin typeface="微軟正黑體" panose="020B0604030504040204" pitchFamily="34" charset="-120"/>
              <a:cs typeface="Times New Roman" pitchFamily="18" charset="0"/>
            </a:endParaRPr>
          </a:p>
          <a:p>
            <a:pPr lvl="1" indent="-342900">
              <a:defRPr/>
            </a:pPr>
            <a:r>
              <a:rPr lang="zh-TW" altLang="en-US" sz="1800" dirty="0">
                <a:latin typeface="微軟正黑體" panose="020B0604030504040204" pitchFamily="34" charset="-120"/>
                <a:cs typeface="Times New Roman" pitchFamily="18" charset="0"/>
              </a:rPr>
              <a:t>進行資訊安全科技與產業發展</a:t>
            </a:r>
            <a:r>
              <a:rPr lang="zh-TW" altLang="en-US" sz="1800" dirty="0" smtClean="0">
                <a:latin typeface="微軟正黑體" panose="020B0604030504040204" pitchFamily="34" charset="-120"/>
                <a:cs typeface="Times New Roman" pitchFamily="18" charset="0"/>
              </a:rPr>
              <a:t>整合</a:t>
            </a:r>
            <a:r>
              <a:rPr lang="en-US" altLang="zh-TW" sz="1800" dirty="0" smtClean="0">
                <a:latin typeface="微軟正黑體" panose="020B0604030504040204" pitchFamily="34" charset="-120"/>
                <a:cs typeface="Times New Roman" pitchFamily="18" charset="0"/>
              </a:rPr>
              <a:t>-</a:t>
            </a:r>
            <a:r>
              <a:rPr lang="zh-TW" altLang="en-US" sz="1800" dirty="0" smtClean="0">
                <a:latin typeface="微軟正黑體" panose="020B0604030504040204" pitchFamily="34" charset="-120"/>
                <a:cs typeface="Times New Roman" pitchFamily="18" charset="0"/>
              </a:rPr>
              <a:t>邀請各界研商資訊安全科技產業發展</a:t>
            </a:r>
            <a:endParaRPr lang="en-US" altLang="zh-TW" sz="1800" dirty="0" smtClean="0">
              <a:latin typeface="微軟正黑體" panose="020B0604030504040204" pitchFamily="34" charset="-120"/>
              <a:cs typeface="Times New Roman" pitchFamily="18" charset="0"/>
            </a:endParaRPr>
          </a:p>
          <a:p>
            <a:pPr marL="355600" lvl="1" indent="-355600">
              <a:buFont typeface="Wingdings" panose="05000000000000000000" pitchFamily="2" charset="2"/>
              <a:buChar char="Ø"/>
              <a:defRPr/>
            </a:pPr>
            <a:r>
              <a:rPr lang="zh-TW" altLang="en-US" sz="2600" b="1" dirty="0" smtClean="0">
                <a:solidFill>
                  <a:srgbClr val="005ADE"/>
                </a:solidFill>
              </a:rPr>
              <a:t>未來規劃</a:t>
            </a:r>
            <a:r>
              <a:rPr lang="en-US" altLang="zh-TW" sz="1800" dirty="0" smtClean="0">
                <a:solidFill>
                  <a:srgbClr val="FF0000"/>
                </a:solidFill>
                <a:latin typeface="微軟正黑體" panose="020B0604030504040204" pitchFamily="34" charset="-120"/>
              </a:rPr>
              <a:t>(</a:t>
            </a:r>
            <a:r>
              <a:rPr lang="zh-TW" altLang="en-US" sz="1800" dirty="0">
                <a:solidFill>
                  <a:srgbClr val="FF0000"/>
                </a:solidFill>
                <a:latin typeface="微軟正黑體" panose="020B0604030504040204" pitchFamily="34" charset="-120"/>
              </a:rPr>
              <a:t>針對</a:t>
            </a:r>
            <a:r>
              <a:rPr lang="zh-TW" altLang="en-US" sz="1800" dirty="0">
                <a:solidFill>
                  <a:srgbClr val="FF0000"/>
                </a:solidFill>
                <a:latin typeface="微軟正黑體" panose="020B0604030504040204" pitchFamily="34" charset="-120"/>
                <a:cs typeface="Times New Roman" pitchFamily="18" charset="0"/>
              </a:rPr>
              <a:t>資訊安全、雲端資安、物聯網及新興領域</a:t>
            </a:r>
            <a:r>
              <a:rPr lang="en-US" altLang="zh-TW" sz="1800" dirty="0">
                <a:solidFill>
                  <a:srgbClr val="FF0000"/>
                </a:solidFill>
                <a:latin typeface="微軟正黑體" panose="020B0604030504040204" pitchFamily="34" charset="-120"/>
                <a:cs typeface="Times New Roman" pitchFamily="18" charset="0"/>
              </a:rPr>
              <a:t>)</a:t>
            </a:r>
            <a:endParaRPr lang="en-US" altLang="zh-TW" sz="1800" dirty="0">
              <a:solidFill>
                <a:srgbClr val="FF0000"/>
              </a:solidFill>
              <a:latin typeface="微軟正黑體" panose="020B0604030504040204" pitchFamily="34" charset="-120"/>
            </a:endParaRPr>
          </a:p>
          <a:p>
            <a:pPr>
              <a:defRPr/>
            </a:pPr>
            <a:endParaRPr lang="zh-TW" altLang="en-US" sz="2600" dirty="0">
              <a:latin typeface="微軟正黑體" panose="020B0604030504040204" pitchFamily="34" charset="-120"/>
              <a:cs typeface="Times New Roman" pitchFamily="18" charset="0"/>
            </a:endParaRPr>
          </a:p>
          <a:p>
            <a:pPr marL="0" lvl="1" indent="0">
              <a:buNone/>
            </a:pPr>
            <a:endParaRPr lang="zh-TW" altLang="en-US" sz="2400" dirty="0"/>
          </a:p>
          <a:p>
            <a:endParaRPr lang="en-US" altLang="zh-TW" sz="2400" dirty="0"/>
          </a:p>
          <a:p>
            <a:pPr lvl="1"/>
            <a:endParaRPr lang="zh-TW" altLang="en-US" sz="2400" dirty="0" smtClean="0">
              <a:solidFill>
                <a:srgbClr val="CC00FF"/>
              </a:solidFill>
            </a:endParaRPr>
          </a:p>
        </p:txBody>
      </p:sp>
      <p:sp>
        <p:nvSpPr>
          <p:cNvPr id="5" name="投影片編號版面配置區 3"/>
          <p:cNvSpPr txBox="1">
            <a:spLocks/>
          </p:cNvSpPr>
          <p:nvPr/>
        </p:nvSpPr>
        <p:spPr>
          <a:xfrm>
            <a:off x="8272465" y="6381768"/>
            <a:ext cx="692150" cy="339725"/>
          </a:xfrm>
          <a:prstGeom prst="rect">
            <a:avLst/>
          </a:prstGeom>
        </p:spPr>
        <p:txBody>
          <a:bodyPr vert="horz" lIns="91440" tIns="45720" rIns="91440" bIns="45720" rtlCol="0" anchor="ctr"/>
          <a:lstStyle>
            <a:defPPr>
              <a:defRPr lang="zh-TW"/>
            </a:defPPr>
            <a:lvl1pPr algn="ctr" rtl="0" fontAlgn="base">
              <a:spcBef>
                <a:spcPct val="0"/>
              </a:spcBef>
              <a:spcAft>
                <a:spcPct val="0"/>
              </a:spcAft>
              <a:defRPr kumimoji="1" sz="1600" b="1" kern="1200" baseline="0" smtClean="0">
                <a:solidFill>
                  <a:schemeClr val="tx1"/>
                </a:solidFill>
                <a:latin typeface="Times New Roman" pitchFamily="18" charset="0"/>
                <a:ea typeface="新細明體" pitchFamily="18" charset="-120"/>
                <a:cs typeface="+mn-cs"/>
              </a:defRPr>
            </a:lvl1pPr>
            <a:lvl2pPr marL="457200" algn="l" rtl="0" fontAlgn="base">
              <a:spcBef>
                <a:spcPct val="0"/>
              </a:spcBef>
              <a:spcAft>
                <a:spcPct val="0"/>
              </a:spcAft>
              <a:defRPr kumimoji="1" sz="3600" kern="1200">
                <a:solidFill>
                  <a:schemeClr val="tx1"/>
                </a:solidFill>
                <a:latin typeface="Arial" charset="0"/>
                <a:ea typeface="新細明體" charset="-120"/>
                <a:cs typeface="+mn-cs"/>
              </a:defRPr>
            </a:lvl2pPr>
            <a:lvl3pPr marL="914400" algn="l" rtl="0" fontAlgn="base">
              <a:spcBef>
                <a:spcPct val="0"/>
              </a:spcBef>
              <a:spcAft>
                <a:spcPct val="0"/>
              </a:spcAft>
              <a:defRPr kumimoji="1" sz="3600" kern="1200">
                <a:solidFill>
                  <a:schemeClr val="tx1"/>
                </a:solidFill>
                <a:latin typeface="Arial" charset="0"/>
                <a:ea typeface="新細明體" charset="-120"/>
                <a:cs typeface="+mn-cs"/>
              </a:defRPr>
            </a:lvl3pPr>
            <a:lvl4pPr marL="1371600" algn="l" rtl="0" fontAlgn="base">
              <a:spcBef>
                <a:spcPct val="0"/>
              </a:spcBef>
              <a:spcAft>
                <a:spcPct val="0"/>
              </a:spcAft>
              <a:defRPr kumimoji="1" sz="3600" kern="1200">
                <a:solidFill>
                  <a:schemeClr val="tx1"/>
                </a:solidFill>
                <a:latin typeface="Arial" charset="0"/>
                <a:ea typeface="新細明體" charset="-120"/>
                <a:cs typeface="+mn-cs"/>
              </a:defRPr>
            </a:lvl4pPr>
            <a:lvl5pPr marL="1828800" algn="l" rtl="0" fontAlgn="base">
              <a:spcBef>
                <a:spcPct val="0"/>
              </a:spcBef>
              <a:spcAft>
                <a:spcPct val="0"/>
              </a:spcAft>
              <a:defRPr kumimoji="1" sz="3600" kern="1200">
                <a:solidFill>
                  <a:schemeClr val="tx1"/>
                </a:solidFill>
                <a:latin typeface="Arial" charset="0"/>
                <a:ea typeface="新細明體" charset="-120"/>
                <a:cs typeface="+mn-cs"/>
              </a:defRPr>
            </a:lvl5pPr>
            <a:lvl6pPr marL="2286000" algn="l" defTabSz="914400" rtl="0" eaLnBrk="1" latinLnBrk="0" hangingPunct="1">
              <a:defRPr kumimoji="1" sz="3600" kern="1200">
                <a:solidFill>
                  <a:schemeClr val="tx1"/>
                </a:solidFill>
                <a:latin typeface="Arial" charset="0"/>
                <a:ea typeface="新細明體" charset="-120"/>
                <a:cs typeface="+mn-cs"/>
              </a:defRPr>
            </a:lvl6pPr>
            <a:lvl7pPr marL="2743200" algn="l" defTabSz="914400" rtl="0" eaLnBrk="1" latinLnBrk="0" hangingPunct="1">
              <a:defRPr kumimoji="1" sz="3600" kern="1200">
                <a:solidFill>
                  <a:schemeClr val="tx1"/>
                </a:solidFill>
                <a:latin typeface="Arial" charset="0"/>
                <a:ea typeface="新細明體" charset="-120"/>
                <a:cs typeface="+mn-cs"/>
              </a:defRPr>
            </a:lvl7pPr>
            <a:lvl8pPr marL="3200400" algn="l" defTabSz="914400" rtl="0" eaLnBrk="1" latinLnBrk="0" hangingPunct="1">
              <a:defRPr kumimoji="1" sz="3600" kern="1200">
                <a:solidFill>
                  <a:schemeClr val="tx1"/>
                </a:solidFill>
                <a:latin typeface="Arial" charset="0"/>
                <a:ea typeface="新細明體" charset="-120"/>
                <a:cs typeface="+mn-cs"/>
              </a:defRPr>
            </a:lvl8pPr>
            <a:lvl9pPr marL="3657600" algn="l" defTabSz="914400" rtl="0" eaLnBrk="1" latinLnBrk="0" hangingPunct="1">
              <a:defRPr kumimoji="1" sz="3600" kern="1200">
                <a:solidFill>
                  <a:schemeClr val="tx1"/>
                </a:solidFill>
                <a:latin typeface="Arial" charset="0"/>
                <a:ea typeface="新細明體" charset="-120"/>
                <a:cs typeface="+mn-cs"/>
              </a:defRPr>
            </a:lvl9pPr>
          </a:lstStyle>
          <a:p>
            <a:fld id="{94B3C6CC-F3E9-4DCF-BECF-1ACC0767C6E2}" type="slidenum">
              <a:rPr lang="zh-TW" altLang="en-US" smtClean="0">
                <a:solidFill>
                  <a:prstClr val="black"/>
                </a:solidFill>
                <a:latin typeface="微軟正黑體" panose="020B0604030504040204" pitchFamily="34" charset="-120"/>
                <a:ea typeface="微軟正黑體" panose="020B0604030504040204" pitchFamily="34" charset="-120"/>
              </a:rPr>
              <a:pPr/>
              <a:t>17</a:t>
            </a:fld>
            <a:endParaRPr lang="zh-TW" altLang="en-US" dirty="0">
              <a:solidFill>
                <a:prstClr val="black"/>
              </a:solidFill>
              <a:latin typeface="微軟正黑體" panose="020B0604030504040204" pitchFamily="34" charset="-120"/>
              <a:ea typeface="微軟正黑體" panose="020B0604030504040204" pitchFamily="34" charset="-120"/>
            </a:endParaRPr>
          </a:p>
        </p:txBody>
      </p:sp>
      <p:sp>
        <p:nvSpPr>
          <p:cNvPr id="4" name="矩形 3"/>
          <p:cNvSpPr/>
          <p:nvPr/>
        </p:nvSpPr>
        <p:spPr>
          <a:xfrm>
            <a:off x="3942578" y="5879013"/>
            <a:ext cx="4997002" cy="646331"/>
          </a:xfrm>
          <a:prstGeom prst="rect">
            <a:avLst/>
          </a:prstGeom>
        </p:spPr>
        <p:txBody>
          <a:bodyPr wrap="square">
            <a:spAutoFit/>
          </a:bodyPr>
          <a:lstStyle/>
          <a:p>
            <a:pPr marL="857250" lvl="2" indent="-285750">
              <a:buFont typeface="Wingdings" panose="05000000000000000000" pitchFamily="2" charset="2"/>
              <a:buChar char="ü"/>
              <a:defRPr/>
            </a:pPr>
            <a:r>
              <a:rPr lang="zh-TW" altLang="en-US" sz="1800" dirty="0">
                <a:latin typeface="微軟正黑體" panose="020B0604030504040204" pitchFamily="34" charset="-120"/>
                <a:ea typeface="微軟正黑體" panose="020B0604030504040204" pitchFamily="34" charset="-120"/>
                <a:cs typeface="Times New Roman" pitchFamily="18" charset="0"/>
              </a:rPr>
              <a:t>整合國內研究成果與資安資源之推廣</a:t>
            </a:r>
            <a:endParaRPr lang="en-US" altLang="zh-TW" sz="1800" dirty="0">
              <a:latin typeface="微軟正黑體" panose="020B0604030504040204" pitchFamily="34" charset="-120"/>
              <a:ea typeface="微軟正黑體" panose="020B0604030504040204" pitchFamily="34" charset="-120"/>
              <a:cs typeface="Times New Roman" pitchFamily="18" charset="0"/>
            </a:endParaRPr>
          </a:p>
          <a:p>
            <a:pPr marL="857250" lvl="2" indent="-285750">
              <a:buFont typeface="Wingdings" panose="05000000000000000000" pitchFamily="2" charset="2"/>
              <a:buChar char="ü"/>
              <a:defRPr/>
            </a:pPr>
            <a:r>
              <a:rPr lang="zh-TW" altLang="en-US" sz="1800" dirty="0">
                <a:latin typeface="微軟正黑體" panose="020B0604030504040204" pitchFamily="34" charset="-120"/>
                <a:ea typeface="微軟正黑體" panose="020B0604030504040204" pitchFamily="34" charset="-120"/>
                <a:cs typeface="Times New Roman" pitchFamily="18" charset="0"/>
              </a:rPr>
              <a:t>培育科技、工程、服務與創意人才</a:t>
            </a:r>
          </a:p>
        </p:txBody>
      </p:sp>
      <p:sp>
        <p:nvSpPr>
          <p:cNvPr id="6" name="投影片編號版面配置區 5"/>
          <p:cNvSpPr>
            <a:spLocks noGrp="1"/>
          </p:cNvSpPr>
          <p:nvPr>
            <p:ph type="sldNum" sz="quarter" idx="12"/>
          </p:nvPr>
        </p:nvSpPr>
        <p:spPr/>
        <p:txBody>
          <a:bodyPr/>
          <a:lstStyle/>
          <a:p>
            <a:pPr>
              <a:defRPr/>
            </a:pPr>
            <a:fld id="{970F7DCF-097E-4E3C-9450-F82E46C258A8}" type="slidenum">
              <a:rPr lang="zh-TW" altLang="en-US" smtClean="0"/>
              <a:pPr>
                <a:defRPr/>
              </a:pPr>
              <a:t>17</a:t>
            </a:fld>
            <a:endParaRPr lang="zh-TW" altLang="en-US" dirty="0"/>
          </a:p>
        </p:txBody>
      </p:sp>
      <p:sp>
        <p:nvSpPr>
          <p:cNvPr id="7" name="矩形 6"/>
          <p:cNvSpPr/>
          <p:nvPr/>
        </p:nvSpPr>
        <p:spPr>
          <a:xfrm>
            <a:off x="467544" y="5879012"/>
            <a:ext cx="4572000" cy="646331"/>
          </a:xfrm>
          <a:prstGeom prst="rect">
            <a:avLst/>
          </a:prstGeom>
        </p:spPr>
        <p:txBody>
          <a:bodyPr>
            <a:spAutoFit/>
          </a:bodyPr>
          <a:lstStyle/>
          <a:p>
            <a:pPr lvl="1" indent="-342900">
              <a:buFont typeface="Wingdings" panose="05000000000000000000" pitchFamily="2" charset="2"/>
              <a:buChar char="ü"/>
              <a:defRPr/>
            </a:pPr>
            <a:r>
              <a:rPr lang="zh-TW" altLang="en-US" sz="1800" dirty="0">
                <a:latin typeface="微軟正黑體" panose="020B0604030504040204" pitchFamily="34" charset="-120"/>
                <a:ea typeface="微軟正黑體" panose="020B0604030504040204" pitchFamily="34" charset="-120"/>
                <a:cs typeface="Times New Roman" pitchFamily="18" charset="0"/>
              </a:rPr>
              <a:t>核心技術及前瞻應用的研發能量  </a:t>
            </a:r>
            <a:endParaRPr lang="en-US" altLang="zh-TW" sz="1800" dirty="0">
              <a:latin typeface="微軟正黑體" panose="020B0604030504040204" pitchFamily="34" charset="-120"/>
              <a:ea typeface="微軟正黑體" panose="020B0604030504040204" pitchFamily="34" charset="-120"/>
              <a:cs typeface="Times New Roman" pitchFamily="18" charset="0"/>
            </a:endParaRPr>
          </a:p>
          <a:p>
            <a:pPr lvl="1" indent="-342900">
              <a:buFont typeface="Wingdings" panose="05000000000000000000" pitchFamily="2" charset="2"/>
              <a:buChar char="ü"/>
              <a:defRPr/>
            </a:pPr>
            <a:r>
              <a:rPr lang="zh-TW" altLang="en-US" sz="1800" dirty="0">
                <a:latin typeface="微軟正黑體" panose="020B0604030504040204" pitchFamily="34" charset="-120"/>
                <a:ea typeface="微軟正黑體" panose="020B0604030504040204" pitchFamily="34" charset="-120"/>
                <a:cs typeface="Times New Roman" pitchFamily="18" charset="0"/>
              </a:rPr>
              <a:t>促進產學研合作發展</a:t>
            </a:r>
          </a:p>
        </p:txBody>
      </p:sp>
    </p:spTree>
    <p:extLst>
      <p:ext uri="{BB962C8B-B14F-4D97-AF65-F5344CB8AC3E}">
        <p14:creationId xmlns:p14="http://schemas.microsoft.com/office/powerpoint/2010/main" xmlns="" val="21574834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ctrTitle"/>
          </p:nvPr>
        </p:nvSpPr>
        <p:spPr>
          <a:xfrm>
            <a:off x="755576" y="2636912"/>
            <a:ext cx="4030216" cy="1470025"/>
          </a:xfrm>
        </p:spPr>
        <p:txBody>
          <a:bodyPr/>
          <a:lstStyle/>
          <a:p>
            <a:r>
              <a:rPr lang="zh-TW" altLang="en-US" sz="5400" b="1" dirty="0" smtClean="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rPr>
              <a:t>敬請指教</a:t>
            </a:r>
            <a:endParaRPr lang="zh-TW" altLang="en-US" sz="5400" b="1" dirty="0">
              <a:solidFill>
                <a:srgbClr val="002060"/>
              </a:solidFill>
              <a:effectLst>
                <a:outerShdw blurRad="38100" dist="38100" dir="2700000" algn="tl">
                  <a:srgbClr val="000000">
                    <a:alpha val="43137"/>
                  </a:srgbClr>
                </a:outerShdw>
              </a:effectLst>
              <a:latin typeface="微軟正黑體" pitchFamily="34" charset="-120"/>
              <a:ea typeface="微軟正黑體" pitchFamily="34" charset="-12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E佈景主題">
  <a:themeElements>
    <a:clrScheme name="MOE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MOE佈景主題">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E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MOE佈景主題">
  <a:themeElements>
    <a:clrScheme name="MOE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MOE佈景主題">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E佈景主題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29664</TotalTime>
  <Words>2087</Words>
  <Application>Microsoft Office PowerPoint</Application>
  <PresentationFormat>如螢幕大小 (4:3)</PresentationFormat>
  <Paragraphs>287</Paragraphs>
  <Slides>18</Slides>
  <Notes>11</Notes>
  <HiddenSlides>0</HiddenSlides>
  <MMClips>0</MMClips>
  <ScaleCrop>false</ScaleCrop>
  <HeadingPairs>
    <vt:vector size="4" baseType="variant">
      <vt:variant>
        <vt:lpstr>佈景主題</vt:lpstr>
      </vt:variant>
      <vt:variant>
        <vt:i4>3</vt:i4>
      </vt:variant>
      <vt:variant>
        <vt:lpstr>投影片標題</vt:lpstr>
      </vt:variant>
      <vt:variant>
        <vt:i4>18</vt:i4>
      </vt:variant>
    </vt:vector>
  </HeadingPairs>
  <TitlesOfParts>
    <vt:vector size="21" baseType="lpstr">
      <vt:lpstr>Office 佈景主題</vt:lpstr>
      <vt:lpstr>MOE佈景主題</vt:lpstr>
      <vt:lpstr>1_MOE佈景主題</vt:lpstr>
      <vt:lpstr>投影片 1</vt:lpstr>
      <vt:lpstr>資安認知與人才培育及推動主軸</vt:lpstr>
      <vt:lpstr>投影片 3</vt:lpstr>
      <vt:lpstr>主軸一「課程」</vt:lpstr>
      <vt:lpstr>主軸一「課程」</vt:lpstr>
      <vt:lpstr>主軸一「課程」</vt:lpstr>
      <vt:lpstr>主軸二「平臺」</vt:lpstr>
      <vt:lpstr>主軸二「平臺」</vt:lpstr>
      <vt:lpstr>投影片 9</vt:lpstr>
      <vt:lpstr>投影片 10</vt:lpstr>
      <vt:lpstr>主軸二「平臺」</vt:lpstr>
      <vt:lpstr>主軸三「競賽」</vt:lpstr>
      <vt:lpstr>主軸三「競賽」</vt:lpstr>
      <vt:lpstr>主軸三「競賽」</vt:lpstr>
      <vt:lpstr>主軸四「實習」</vt:lpstr>
      <vt:lpstr>主軸四「實習」</vt:lpstr>
      <vt:lpstr>主軸五「產學合作」</vt:lpstr>
      <vt:lpstr>敬請指教</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電子計算機中心 業務簡報</dc:title>
  <dc:creator>WenXin</dc:creator>
  <cp:lastModifiedBy>Administrator</cp:lastModifiedBy>
  <cp:revision>2702</cp:revision>
  <cp:lastPrinted>2015-09-14T06:27:10Z</cp:lastPrinted>
  <dcterms:created xsi:type="dcterms:W3CDTF">2012-02-06T20:37:48Z</dcterms:created>
  <dcterms:modified xsi:type="dcterms:W3CDTF">2015-12-21T07:55:27Z</dcterms:modified>
</cp:coreProperties>
</file>