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3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5"/>
  </p:notesMasterIdLst>
  <p:sldIdLst>
    <p:sldId id="256" r:id="rId2"/>
    <p:sldId id="258" r:id="rId3"/>
    <p:sldId id="25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69" r:id="rId14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67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sz="1800" dirty="0">
                <a:latin typeface="+mj-ea"/>
                <a:ea typeface="+mj-ea"/>
              </a:rPr>
              <a:t>歷年同期腸病毒重症病例通報數對照表</a:t>
            </a:r>
          </a:p>
          <a:p>
            <a:pPr>
              <a:defRPr/>
            </a:pPr>
            <a:r>
              <a:rPr lang="zh-TW" sz="1200" dirty="0">
                <a:solidFill>
                  <a:srgbClr val="C00000"/>
                </a:solidFill>
                <a:latin typeface="+mj-ea"/>
                <a:ea typeface="+mj-ea"/>
              </a:rPr>
              <a:t>（截至</a:t>
            </a:r>
            <a:r>
              <a:rPr lang="en-US" sz="1200" dirty="0">
                <a:solidFill>
                  <a:srgbClr val="C00000"/>
                </a:solidFill>
                <a:latin typeface="+mj-ea"/>
                <a:ea typeface="+mj-ea"/>
              </a:rPr>
              <a:t>7/31</a:t>
            </a:r>
            <a:r>
              <a:rPr lang="zh-TW" sz="1200" dirty="0">
                <a:solidFill>
                  <a:srgbClr val="C00000"/>
                </a:solidFill>
                <a:latin typeface="+mj-ea"/>
                <a:ea typeface="+mj-ea"/>
              </a:rPr>
              <a:t>）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總數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工作表1!$A$2:$A$4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4</c:v>
                </c:pt>
                <c:pt idx="1">
                  <c:v>15</c:v>
                </c:pt>
                <c:pt idx="2">
                  <c:v>6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死亡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工作表1!$A$2:$A$4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工作表1!$C$2:$C$4</c:f>
              <c:numCache>
                <c:formatCode>General</c:formatCode>
                <c:ptCount val="3"/>
                <c:pt idx="0">
                  <c:v>2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83206312"/>
        <c:axId val="383206704"/>
      </c:barChart>
      <c:catAx>
        <c:axId val="3832063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383206704"/>
        <c:crosses val="autoZero"/>
        <c:auto val="1"/>
        <c:lblAlgn val="ctr"/>
        <c:lblOffset val="100"/>
        <c:noMultiLvlLbl val="0"/>
      </c:catAx>
      <c:valAx>
        <c:axId val="383206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zh-TW"/>
          </a:p>
        </c:txPr>
        <c:crossAx val="383206312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>
              <a:latin typeface="+mj-ea"/>
              <a:ea typeface="+mj-ea"/>
            </a:defRPr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12"/>
    </mc:Choice>
    <mc:Fallback>
      <c:style val="12"/>
    </mc:Fallback>
  </mc:AlternateContent>
  <c:chart>
    <c:title>
      <c:tx>
        <c:rich>
          <a:bodyPr/>
          <a:lstStyle/>
          <a:p>
            <a:pPr>
              <a:defRPr kumimoji="0" lang="zh-TW" altLang="en-US" sz="3200" b="1" kern="1200" dirty="0">
                <a:solidFill>
                  <a:schemeClr val="accent3">
                    <a:lumMod val="7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zh-TW" altLang="en-US" dirty="0"/>
          </a:p>
        </c:rich>
      </c:tx>
      <c:layout>
        <c:manualLayout>
          <c:xMode val="edge"/>
          <c:yMode val="edge"/>
          <c:x val="0.32212350612766599"/>
          <c:y val="7.1610903571665843E-2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因應防治作為</c:v>
                </c:pt>
              </c:strCache>
            </c:strRef>
          </c:tx>
          <c:spPr>
            <a:effectLst/>
          </c:spPr>
          <c:dPt>
            <c:idx val="0"/>
            <c:bubble3D val="0"/>
            <c:spPr>
              <a:ln w="38100"/>
              <a:effectLst/>
            </c:spPr>
          </c:dPt>
          <c:dPt>
            <c:idx val="1"/>
            <c:bubble3D val="0"/>
            <c:spPr>
              <a:ln w="38100"/>
              <a:effectLst/>
            </c:spPr>
          </c:dPt>
          <c:dPt>
            <c:idx val="2"/>
            <c:bubble3D val="0"/>
            <c:spPr>
              <a:ln w="38100">
                <a:solidFill>
                  <a:schemeClr val="bg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6201548340791699"/>
                  <c:y val="0.12028734986040057"/>
                </c:manualLayout>
              </c:layout>
              <c:tx>
                <c:rich>
                  <a:bodyPr/>
                  <a:lstStyle/>
                  <a:p>
                    <a:pPr>
                      <a:defRPr sz="3200" b="1">
                        <a:solidFill>
                          <a:schemeClr val="bg1"/>
                        </a:solidFill>
                        <a:latin typeface="+mj-ea"/>
                        <a:ea typeface="+mj-ea"/>
                      </a:defRPr>
                    </a:pPr>
                    <a:r>
                      <a:rPr lang="zh-TW" altLang="en-US" sz="3200" dirty="0" smtClean="0"/>
                      <a:t>預防</a:t>
                    </a:r>
                    <a:endParaRPr lang="zh-TW" alt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7498425709679857E-4"/>
                  <c:y val="-0.17940670690263136"/>
                </c:manualLayout>
              </c:layout>
              <c:tx>
                <c:rich>
                  <a:bodyPr/>
                  <a:lstStyle/>
                  <a:p>
                    <a:pPr algn="ctr" rtl="0">
                      <a:defRPr lang="zh-TW" altLang="en-US" sz="3200" b="1" i="0" u="none" strike="noStrike" kern="1200" baseline="0">
                        <a:solidFill>
                          <a:schemeClr val="bg1"/>
                        </a:solidFill>
                        <a:latin typeface="+mj-ea"/>
                        <a:ea typeface="+mj-ea"/>
                        <a:cs typeface="+mn-cs"/>
                      </a:defRPr>
                    </a:pPr>
                    <a:r>
                      <a:rPr lang="zh-TW" altLang="en-US" sz="3200" dirty="0" smtClean="0"/>
                      <a:t>醫療</a:t>
                    </a:r>
                    <a:endParaRPr lang="zh-TW" alt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7315106770669197"/>
                  <c:y val="0.12028756279416795"/>
                </c:manualLayout>
              </c:layout>
              <c:tx>
                <c:rich>
                  <a:bodyPr/>
                  <a:lstStyle/>
                  <a:p>
                    <a:pPr algn="ctr" rtl="0">
                      <a:defRPr lang="zh-TW" altLang="en-US" sz="3200" b="1" i="0" u="none" strike="noStrike" kern="1200" baseline="0">
                        <a:solidFill>
                          <a:schemeClr val="bg1"/>
                        </a:solidFill>
                        <a:latin typeface="+mj-ea"/>
                        <a:ea typeface="+mj-ea"/>
                        <a:cs typeface="+mn-cs"/>
                      </a:defRPr>
                    </a:pPr>
                    <a:r>
                      <a:rPr lang="zh-TW" altLang="en-US" sz="3200" dirty="0" smtClean="0"/>
                      <a:t>監控</a:t>
                    </a:r>
                    <a:endParaRPr lang="zh-TW" alt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 b="1"/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工作表1!$A$2:$A$4</c:f>
              <c:strCache>
                <c:ptCount val="3"/>
                <c:pt idx="0">
                  <c:v>預防層面</c:v>
                </c:pt>
                <c:pt idx="1">
                  <c:v>醫療層面</c:v>
                </c:pt>
                <c:pt idx="2">
                  <c:v>疫情監控</c:v>
                </c:pt>
              </c:strCache>
            </c:str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5</c:v>
                </c:pt>
                <c:pt idx="1">
                  <c:v>5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sz="1800" dirty="0">
                <a:latin typeface="+mj-ea"/>
                <a:ea typeface="+mj-ea"/>
              </a:rPr>
              <a:t>歷年</a:t>
            </a:r>
            <a:r>
              <a:rPr lang="zh-TW" sz="1800" dirty="0" smtClean="0">
                <a:latin typeface="+mj-ea"/>
                <a:ea typeface="+mj-ea"/>
              </a:rPr>
              <a:t>同期</a:t>
            </a:r>
            <a:r>
              <a:rPr lang="zh-TW" altLang="en-US" sz="1800" dirty="0" smtClean="0">
                <a:latin typeface="+mj-ea"/>
                <a:ea typeface="+mj-ea"/>
              </a:rPr>
              <a:t>日本腦炎</a:t>
            </a:r>
            <a:r>
              <a:rPr lang="zh-TW" sz="1800" dirty="0" smtClean="0">
                <a:latin typeface="+mj-ea"/>
                <a:ea typeface="+mj-ea"/>
              </a:rPr>
              <a:t>病例</a:t>
            </a:r>
            <a:r>
              <a:rPr lang="zh-TW" sz="1800" dirty="0">
                <a:latin typeface="+mj-ea"/>
                <a:ea typeface="+mj-ea"/>
              </a:rPr>
              <a:t>通報數對照表</a:t>
            </a:r>
          </a:p>
          <a:p>
            <a:pPr>
              <a:defRPr/>
            </a:pPr>
            <a:r>
              <a:rPr lang="zh-TW" sz="1200" dirty="0">
                <a:solidFill>
                  <a:srgbClr val="C00000"/>
                </a:solidFill>
                <a:latin typeface="+mj-ea"/>
                <a:ea typeface="+mj-ea"/>
              </a:rPr>
              <a:t>（截至</a:t>
            </a:r>
            <a:r>
              <a:rPr lang="en-US" sz="1200" dirty="0">
                <a:solidFill>
                  <a:srgbClr val="C00000"/>
                </a:solidFill>
                <a:latin typeface="+mj-ea"/>
                <a:ea typeface="+mj-ea"/>
              </a:rPr>
              <a:t>7/31</a:t>
            </a:r>
            <a:r>
              <a:rPr lang="zh-TW" sz="1200" dirty="0">
                <a:solidFill>
                  <a:srgbClr val="C00000"/>
                </a:solidFill>
                <a:latin typeface="+mj-ea"/>
                <a:ea typeface="+mj-ea"/>
              </a:rPr>
              <a:t>）</a:t>
            </a:r>
          </a:p>
        </c:rich>
      </c:tx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單位/人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工作表1!$A$2:$A$4</c:f>
              <c:numCache>
                <c:formatCode>General</c:formatCode>
                <c:ptCount val="3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</c:numCache>
            </c:num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28</c:v>
                </c:pt>
                <c:pt idx="1">
                  <c:v>16</c:v>
                </c:pt>
                <c:pt idx="2">
                  <c:v>21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07873432"/>
        <c:axId val="307876176"/>
      </c:barChart>
      <c:catAx>
        <c:axId val="307873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crossAx val="307876176"/>
        <c:crosses val="autoZero"/>
        <c:auto val="1"/>
        <c:lblAlgn val="ctr"/>
        <c:lblOffset val="100"/>
        <c:noMultiLvlLbl val="0"/>
      </c:catAx>
      <c:valAx>
        <c:axId val="307876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078734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>
                <a:latin typeface="+mj-ea"/>
                <a:ea typeface="+mj-ea"/>
              </a:rPr>
              <a:t>2016/07/01-2017/07/31</a:t>
            </a:r>
          </a:p>
        </c:rich>
      </c:tx>
      <c:layout>
        <c:manualLayout>
          <c:xMode val="edge"/>
          <c:yMode val="edge"/>
          <c:x val="0.26856566025038286"/>
          <c:y val="0.93191948072652397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8507679414326728"/>
          <c:y val="0.16827592474915018"/>
          <c:w val="0.70972258037126601"/>
          <c:h val="0.67251908425380513"/>
        </c:manualLayout>
      </c:layout>
      <c:pieChart>
        <c:varyColors val="1"/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altLang="en-US" dirty="0" smtClean="0">
                <a:latin typeface="+mj-ea"/>
                <a:ea typeface="+mj-ea"/>
              </a:rPr>
              <a:t>近兩年</a:t>
            </a:r>
            <a:r>
              <a:rPr lang="zh-TW" altLang="zh-TW" sz="2160" b="1" i="0" u="none" strike="noStrike" baseline="0" dirty="0" smtClean="0">
                <a:effectLst/>
                <a:latin typeface="+mj-ea"/>
                <a:ea typeface="+mj-ea"/>
              </a:rPr>
              <a:t>流感併發重症</a:t>
            </a:r>
            <a:r>
              <a:rPr lang="zh-TW" altLang="en-US" sz="2160" b="1" i="0" u="none" strike="noStrike" baseline="0" dirty="0" smtClean="0">
                <a:effectLst/>
                <a:latin typeface="+mj-ea"/>
                <a:ea typeface="+mj-ea"/>
              </a:rPr>
              <a:t>病例數對照表</a:t>
            </a:r>
            <a:endParaRPr lang="zh-TW" altLang="en-US" dirty="0">
              <a:latin typeface="+mj-ea"/>
              <a:ea typeface="+mj-ea"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總數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50000"/>
                      </a:schemeClr>
                    </a:solidFill>
                  </a:defRPr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工作表1!$A$2:$A$3</c:f>
              <c:strCache>
                <c:ptCount val="2"/>
                <c:pt idx="0">
                  <c:v>20160701-20170731</c:v>
                </c:pt>
                <c:pt idx="1">
                  <c:v>2015-2016流感季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1249</c:v>
                </c:pt>
                <c:pt idx="1">
                  <c:v>2018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死亡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solidFill>
                      <a:schemeClr val="accent3">
                        <a:lumMod val="75000"/>
                      </a:schemeClr>
                    </a:solidFill>
                  </a:defRPr>
                </a:pPr>
                <a:endParaRPr lang="zh-TW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工作表1!$A$2:$A$3</c:f>
              <c:strCache>
                <c:ptCount val="2"/>
                <c:pt idx="0">
                  <c:v>20160701-20170731</c:v>
                </c:pt>
                <c:pt idx="1">
                  <c:v>2015-2016流感季</c:v>
                </c:pt>
              </c:strCache>
            </c:strRef>
          </c:cat>
          <c:val>
            <c:numRef>
              <c:f>工作表1!$C$2:$C$3</c:f>
              <c:numCache>
                <c:formatCode>General</c:formatCode>
                <c:ptCount val="2"/>
                <c:pt idx="0">
                  <c:v>135</c:v>
                </c:pt>
                <c:pt idx="1">
                  <c:v>425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85423752"/>
        <c:axId val="385424144"/>
      </c:barChart>
      <c:catAx>
        <c:axId val="3854237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 b="1">
                <a:latin typeface="+mj-ea"/>
                <a:ea typeface="+mj-ea"/>
              </a:defRPr>
            </a:pPr>
            <a:endParaRPr lang="zh-TW"/>
          </a:p>
        </c:txPr>
        <c:crossAx val="385424144"/>
        <c:crosses val="autoZero"/>
        <c:auto val="1"/>
        <c:lblAlgn val="ctr"/>
        <c:lblOffset val="100"/>
        <c:noMultiLvlLbl val="0"/>
      </c:catAx>
      <c:valAx>
        <c:axId val="3854241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TW"/>
          </a:p>
        </c:txPr>
        <c:crossAx val="385423752"/>
        <c:crosses val="autoZero"/>
        <c:crossBetween val="between"/>
      </c:valAx>
    </c:plotArea>
    <c:legend>
      <c:legendPos val="b"/>
      <c:overlay val="0"/>
      <c:txPr>
        <a:bodyPr/>
        <a:lstStyle/>
        <a:p>
          <a:pPr>
            <a:defRPr>
              <a:latin typeface="+mj-ea"/>
              <a:ea typeface="+mj-ea"/>
            </a:defRPr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89C432-FBE8-46CA-B984-81211B111617}" type="doc">
      <dgm:prSet loTypeId="urn:microsoft.com/office/officeart/2005/8/layout/hList9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8F200B9A-ABBF-41F2-AD5B-700AB72F3C1D}">
      <dgm:prSet phldrT="[文字]" custT="1"/>
      <dgm:spPr/>
      <dgm:t>
        <a:bodyPr/>
        <a:lstStyle/>
        <a:p>
          <a:r>
            <a:rPr lang="zh-TW" altLang="en-US" sz="2800" b="1" dirty="0" smtClean="0">
              <a:latin typeface="+mj-ea"/>
              <a:ea typeface="+mj-ea"/>
            </a:rPr>
            <a:t>本土疫情</a:t>
          </a:r>
          <a:endParaRPr lang="zh-TW" altLang="en-US" sz="2800" b="1" dirty="0">
            <a:latin typeface="+mj-ea"/>
            <a:ea typeface="+mj-ea"/>
          </a:endParaRPr>
        </a:p>
      </dgm:t>
    </dgm:pt>
    <dgm:pt modelId="{A65B4083-1178-4378-8DBA-1B0EFA7CE383}" type="parTrans" cxnId="{76C25F73-1BAF-4F15-BAC7-A42B95E25126}">
      <dgm:prSet/>
      <dgm:spPr/>
      <dgm:t>
        <a:bodyPr/>
        <a:lstStyle/>
        <a:p>
          <a:endParaRPr lang="zh-TW" altLang="en-US"/>
        </a:p>
      </dgm:t>
    </dgm:pt>
    <dgm:pt modelId="{BB9E93E1-EF0D-4AEE-ACC5-095C275D3778}" type="sibTrans" cxnId="{76C25F73-1BAF-4F15-BAC7-A42B95E25126}">
      <dgm:prSet/>
      <dgm:spPr/>
      <dgm:t>
        <a:bodyPr/>
        <a:lstStyle/>
        <a:p>
          <a:endParaRPr lang="zh-TW" altLang="en-US"/>
        </a:p>
      </dgm:t>
    </dgm:pt>
    <dgm:pt modelId="{3C5EF4A3-A1AB-4C99-8152-249DDEBB7075}">
      <dgm:prSet phldrT="[文字]" custT="1"/>
      <dgm:spPr/>
      <dgm:t>
        <a:bodyPr/>
        <a:lstStyle/>
        <a:p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2017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年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5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月入夏以來累計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1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例，為高雄市個案</a:t>
          </a:r>
          <a:endParaRPr lang="en-US" altLang="zh-TW" sz="2000" dirty="0" smtClean="0">
            <a:solidFill>
              <a:prstClr val="black"/>
            </a:solidFill>
            <a:latin typeface="+mj-ea"/>
            <a:ea typeface="+mj-ea"/>
          </a:endParaRPr>
        </a:p>
        <a:p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2016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年同期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3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例</a:t>
          </a:r>
          <a:endParaRPr lang="en-US" altLang="zh-TW" sz="2000" dirty="0" smtClean="0">
            <a:solidFill>
              <a:prstClr val="black"/>
            </a:solidFill>
            <a:latin typeface="+mj-ea"/>
            <a:ea typeface="+mj-ea"/>
          </a:endParaRPr>
        </a:p>
        <a:p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2015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年同期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382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例</a:t>
          </a:r>
          <a:endParaRPr lang="zh-TW" altLang="en-US" sz="2000" dirty="0">
            <a:latin typeface="+mj-ea"/>
            <a:ea typeface="+mj-ea"/>
          </a:endParaRPr>
        </a:p>
      </dgm:t>
    </dgm:pt>
    <dgm:pt modelId="{EDF1BB31-8D1C-4CEF-B88C-FFB05535A610}" type="parTrans" cxnId="{C1F272A0-ECC9-4129-95D2-C842D0FB8C6D}">
      <dgm:prSet/>
      <dgm:spPr/>
      <dgm:t>
        <a:bodyPr/>
        <a:lstStyle/>
        <a:p>
          <a:endParaRPr lang="zh-TW" altLang="en-US"/>
        </a:p>
      </dgm:t>
    </dgm:pt>
    <dgm:pt modelId="{529C206A-4345-4009-BED2-7FD2228406AF}" type="sibTrans" cxnId="{C1F272A0-ECC9-4129-95D2-C842D0FB8C6D}">
      <dgm:prSet/>
      <dgm:spPr/>
      <dgm:t>
        <a:bodyPr/>
        <a:lstStyle/>
        <a:p>
          <a:endParaRPr lang="zh-TW" altLang="en-US"/>
        </a:p>
      </dgm:t>
    </dgm:pt>
    <dgm:pt modelId="{70358BF2-C015-46D3-90E2-29FA62EC24E0}">
      <dgm:prSet phldrT="[文字]" custT="1"/>
      <dgm:spPr/>
      <dgm:t>
        <a:bodyPr/>
        <a:lstStyle/>
        <a:p>
          <a:r>
            <a:rPr lang="zh-TW" altLang="en-US" sz="2800" b="1" dirty="0" smtClean="0">
              <a:latin typeface="+mj-ea"/>
              <a:ea typeface="+mj-ea"/>
            </a:rPr>
            <a:t>境外移入</a:t>
          </a:r>
          <a:endParaRPr lang="zh-TW" altLang="en-US" sz="2800" b="1" dirty="0">
            <a:latin typeface="+mj-ea"/>
            <a:ea typeface="+mj-ea"/>
          </a:endParaRPr>
        </a:p>
      </dgm:t>
    </dgm:pt>
    <dgm:pt modelId="{1431F352-250C-4A1D-A23D-FA1074A13530}" type="parTrans" cxnId="{0B3B47A5-7151-4819-A3DB-5FAF656AB35B}">
      <dgm:prSet/>
      <dgm:spPr/>
      <dgm:t>
        <a:bodyPr/>
        <a:lstStyle/>
        <a:p>
          <a:endParaRPr lang="zh-TW" altLang="en-US"/>
        </a:p>
      </dgm:t>
    </dgm:pt>
    <dgm:pt modelId="{B3429571-56ED-464E-A1E2-FABF7AB1F8DC}" type="sibTrans" cxnId="{0B3B47A5-7151-4819-A3DB-5FAF656AB35B}">
      <dgm:prSet/>
      <dgm:spPr/>
      <dgm:t>
        <a:bodyPr/>
        <a:lstStyle/>
        <a:p>
          <a:endParaRPr lang="zh-TW" altLang="en-US"/>
        </a:p>
      </dgm:t>
    </dgm:pt>
    <dgm:pt modelId="{C56DB94C-0399-4B2F-B98A-E863CCB55BB7}">
      <dgm:prSet phldrT="[文字]" custT="1"/>
      <dgm:spPr/>
      <dgm:t>
        <a:bodyPr/>
        <a:lstStyle/>
        <a:p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2017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年累計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148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例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/>
          </a:r>
          <a:b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</a:br>
          <a:r>
            <a:rPr lang="zh-TW" altLang="en-US" sz="1400" dirty="0" smtClean="0">
              <a:solidFill>
                <a:prstClr val="black"/>
              </a:solidFill>
              <a:latin typeface="+mj-ea"/>
              <a:ea typeface="+mj-ea"/>
            </a:rPr>
            <a:t>（感染國家以越南及馬來西亞等東南亞國家為多）</a:t>
          </a:r>
          <a:endParaRPr lang="en-US" altLang="zh-TW" sz="1400" dirty="0" smtClean="0">
            <a:solidFill>
              <a:prstClr val="black"/>
            </a:solidFill>
            <a:latin typeface="+mj-ea"/>
            <a:ea typeface="+mj-ea"/>
          </a:endParaRPr>
        </a:p>
        <a:p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2016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年同期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176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例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2015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年同期</a:t>
          </a:r>
          <a:r>
            <a:rPr lang="en-US" altLang="zh-TW" sz="2000" dirty="0" smtClean="0">
              <a:solidFill>
                <a:prstClr val="black"/>
              </a:solidFill>
              <a:latin typeface="+mj-ea"/>
              <a:ea typeface="+mj-ea"/>
            </a:rPr>
            <a:t>139</a:t>
          </a:r>
          <a:r>
            <a:rPr lang="zh-TW" altLang="en-US" sz="2000" dirty="0" smtClean="0">
              <a:solidFill>
                <a:prstClr val="black"/>
              </a:solidFill>
              <a:latin typeface="+mj-ea"/>
              <a:ea typeface="+mj-ea"/>
            </a:rPr>
            <a:t>例</a:t>
          </a:r>
          <a:endParaRPr lang="zh-TW" altLang="en-US" sz="2000" dirty="0">
            <a:solidFill>
              <a:prstClr val="black"/>
            </a:solidFill>
            <a:latin typeface="+mj-ea"/>
            <a:ea typeface="+mj-ea"/>
          </a:endParaRPr>
        </a:p>
      </dgm:t>
    </dgm:pt>
    <dgm:pt modelId="{5FD51022-4FC6-456A-A647-C23792D5DED6}" type="parTrans" cxnId="{58F5E566-5DE5-4569-849F-56B13ABBEB36}">
      <dgm:prSet/>
      <dgm:spPr/>
      <dgm:t>
        <a:bodyPr/>
        <a:lstStyle/>
        <a:p>
          <a:endParaRPr lang="zh-TW" altLang="en-US"/>
        </a:p>
      </dgm:t>
    </dgm:pt>
    <dgm:pt modelId="{1B1DE6F3-4E1C-4650-B9CF-5A262829576F}" type="sibTrans" cxnId="{58F5E566-5DE5-4569-849F-56B13ABBEB36}">
      <dgm:prSet/>
      <dgm:spPr/>
      <dgm:t>
        <a:bodyPr/>
        <a:lstStyle/>
        <a:p>
          <a:endParaRPr lang="zh-TW" altLang="en-US"/>
        </a:p>
      </dgm:t>
    </dgm:pt>
    <dgm:pt modelId="{083BA72B-9E6F-460B-A7F3-8A4CA434EF1E}" type="pres">
      <dgm:prSet presAssocID="{9989C432-FBE8-46CA-B984-81211B111617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669E35C9-A18D-4449-8BD3-E6B749343412}" type="pres">
      <dgm:prSet presAssocID="{8F200B9A-ABBF-41F2-AD5B-700AB72F3C1D}" presName="posSpace" presStyleCnt="0"/>
      <dgm:spPr/>
    </dgm:pt>
    <dgm:pt modelId="{60BB126D-754D-4F12-8C24-B7AFE89C6B64}" type="pres">
      <dgm:prSet presAssocID="{8F200B9A-ABBF-41F2-AD5B-700AB72F3C1D}" presName="vertFlow" presStyleCnt="0"/>
      <dgm:spPr/>
    </dgm:pt>
    <dgm:pt modelId="{F4A86E43-8FCA-4DB3-8F0F-B2CC4BB6A6EE}" type="pres">
      <dgm:prSet presAssocID="{8F200B9A-ABBF-41F2-AD5B-700AB72F3C1D}" presName="topSpace" presStyleCnt="0"/>
      <dgm:spPr/>
    </dgm:pt>
    <dgm:pt modelId="{131CB243-A162-46A2-914E-5CB88CEEAA91}" type="pres">
      <dgm:prSet presAssocID="{8F200B9A-ABBF-41F2-AD5B-700AB72F3C1D}" presName="firstComp" presStyleCnt="0"/>
      <dgm:spPr/>
    </dgm:pt>
    <dgm:pt modelId="{A79C76A6-1493-4615-8806-98ECDE76D452}" type="pres">
      <dgm:prSet presAssocID="{8F200B9A-ABBF-41F2-AD5B-700AB72F3C1D}" presName="firstChild" presStyleLbl="bgAccFollowNode1" presStyleIdx="0" presStyleCnt="2" custScaleX="116226" custScaleY="144087" custLinFactNeighborY="4489"/>
      <dgm:spPr/>
      <dgm:t>
        <a:bodyPr/>
        <a:lstStyle/>
        <a:p>
          <a:endParaRPr lang="zh-TW" altLang="en-US"/>
        </a:p>
      </dgm:t>
    </dgm:pt>
    <dgm:pt modelId="{9C9CDDF7-6A86-44E3-913D-11FC0236C8FF}" type="pres">
      <dgm:prSet presAssocID="{8F200B9A-ABBF-41F2-AD5B-700AB72F3C1D}" presName="firstChildTx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D97E7F-5DE2-44F3-92D4-AFBC5BDDB12C}" type="pres">
      <dgm:prSet presAssocID="{8F200B9A-ABBF-41F2-AD5B-700AB72F3C1D}" presName="negSpace" presStyleCnt="0"/>
      <dgm:spPr/>
    </dgm:pt>
    <dgm:pt modelId="{EA99BD30-4F3A-4EC9-AC34-46AE3DA068DD}" type="pres">
      <dgm:prSet presAssocID="{8F200B9A-ABBF-41F2-AD5B-700AB72F3C1D}" presName="circle" presStyleLbl="node1" presStyleIdx="0" presStyleCnt="2" custScaleX="78289" custScaleY="78289" custLinFactNeighborX="-16423" custLinFactNeighborY="71867"/>
      <dgm:spPr/>
      <dgm:t>
        <a:bodyPr/>
        <a:lstStyle/>
        <a:p>
          <a:endParaRPr lang="zh-TW" altLang="en-US"/>
        </a:p>
      </dgm:t>
    </dgm:pt>
    <dgm:pt modelId="{9A082D41-CEB1-4432-9F22-C56A825BFDEB}" type="pres">
      <dgm:prSet presAssocID="{BB9E93E1-EF0D-4AEE-ACC5-095C275D3778}" presName="transSpace" presStyleCnt="0"/>
      <dgm:spPr/>
    </dgm:pt>
    <dgm:pt modelId="{2BC4B5B8-1AAF-4D24-9A68-B033242A354B}" type="pres">
      <dgm:prSet presAssocID="{70358BF2-C015-46D3-90E2-29FA62EC24E0}" presName="posSpace" presStyleCnt="0"/>
      <dgm:spPr/>
    </dgm:pt>
    <dgm:pt modelId="{B540806D-0BF4-430B-8BAB-CCE0B76917AF}" type="pres">
      <dgm:prSet presAssocID="{70358BF2-C015-46D3-90E2-29FA62EC24E0}" presName="vertFlow" presStyleCnt="0"/>
      <dgm:spPr/>
    </dgm:pt>
    <dgm:pt modelId="{9F17FE34-A261-46D2-A6BA-DF2BC0B125F0}" type="pres">
      <dgm:prSet presAssocID="{70358BF2-C015-46D3-90E2-29FA62EC24E0}" presName="topSpace" presStyleCnt="0"/>
      <dgm:spPr/>
    </dgm:pt>
    <dgm:pt modelId="{CB561798-F60C-4A9A-AF37-6E2ED53C1788}" type="pres">
      <dgm:prSet presAssocID="{70358BF2-C015-46D3-90E2-29FA62EC24E0}" presName="firstComp" presStyleCnt="0"/>
      <dgm:spPr/>
    </dgm:pt>
    <dgm:pt modelId="{695D3A10-D80C-4BEB-B152-FCCBD5133775}" type="pres">
      <dgm:prSet presAssocID="{70358BF2-C015-46D3-90E2-29FA62EC24E0}" presName="firstChild" presStyleLbl="bgAccFollowNode1" presStyleIdx="1" presStyleCnt="2" custScaleX="116226" custScaleY="144087" custLinFactNeighborX="-10198" custLinFactNeighborY="4489"/>
      <dgm:spPr/>
      <dgm:t>
        <a:bodyPr/>
        <a:lstStyle/>
        <a:p>
          <a:endParaRPr lang="zh-TW" altLang="en-US"/>
        </a:p>
      </dgm:t>
    </dgm:pt>
    <dgm:pt modelId="{673F6A06-CD9D-4643-857A-4E6ED03E892C}" type="pres">
      <dgm:prSet presAssocID="{70358BF2-C015-46D3-90E2-29FA62EC24E0}" presName="firstChildTx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549894-9C0E-4124-A2CF-3F1D54913DC4}" type="pres">
      <dgm:prSet presAssocID="{70358BF2-C015-46D3-90E2-29FA62EC24E0}" presName="negSpace" presStyleCnt="0"/>
      <dgm:spPr/>
    </dgm:pt>
    <dgm:pt modelId="{79386482-8280-4E8F-ACC7-DD5B5A538900}" type="pres">
      <dgm:prSet presAssocID="{70358BF2-C015-46D3-90E2-29FA62EC24E0}" presName="circle" presStyleLbl="node1" presStyleIdx="1" presStyleCnt="2" custScaleX="78289" custScaleY="78289" custLinFactNeighborX="-18386" custLinFactNeighborY="71867"/>
      <dgm:spPr/>
      <dgm:t>
        <a:bodyPr/>
        <a:lstStyle/>
        <a:p>
          <a:endParaRPr lang="zh-TW" altLang="en-US"/>
        </a:p>
      </dgm:t>
    </dgm:pt>
  </dgm:ptLst>
  <dgm:cxnLst>
    <dgm:cxn modelId="{75E5870E-802F-42DA-BA90-419F73A75816}" type="presOf" srcId="{70358BF2-C015-46D3-90E2-29FA62EC24E0}" destId="{79386482-8280-4E8F-ACC7-DD5B5A538900}" srcOrd="0" destOrd="0" presId="urn:microsoft.com/office/officeart/2005/8/layout/hList9"/>
    <dgm:cxn modelId="{58F5E566-5DE5-4569-849F-56B13ABBEB36}" srcId="{70358BF2-C015-46D3-90E2-29FA62EC24E0}" destId="{C56DB94C-0399-4B2F-B98A-E863CCB55BB7}" srcOrd="0" destOrd="0" parTransId="{5FD51022-4FC6-456A-A647-C23792D5DED6}" sibTransId="{1B1DE6F3-4E1C-4650-B9CF-5A262829576F}"/>
    <dgm:cxn modelId="{6FACED47-9578-4723-A14A-9B1F9A0E2998}" type="presOf" srcId="{C56DB94C-0399-4B2F-B98A-E863CCB55BB7}" destId="{695D3A10-D80C-4BEB-B152-FCCBD5133775}" srcOrd="0" destOrd="0" presId="urn:microsoft.com/office/officeart/2005/8/layout/hList9"/>
    <dgm:cxn modelId="{8D45D40D-CF98-4ED7-BE08-3BC2B086F9DC}" type="presOf" srcId="{C56DB94C-0399-4B2F-B98A-E863CCB55BB7}" destId="{673F6A06-CD9D-4643-857A-4E6ED03E892C}" srcOrd="1" destOrd="0" presId="urn:microsoft.com/office/officeart/2005/8/layout/hList9"/>
    <dgm:cxn modelId="{C0A86BC4-2A78-4E55-B443-46D8B5634562}" type="presOf" srcId="{3C5EF4A3-A1AB-4C99-8152-249DDEBB7075}" destId="{A79C76A6-1493-4615-8806-98ECDE76D452}" srcOrd="0" destOrd="0" presId="urn:microsoft.com/office/officeart/2005/8/layout/hList9"/>
    <dgm:cxn modelId="{76C25F73-1BAF-4F15-BAC7-A42B95E25126}" srcId="{9989C432-FBE8-46CA-B984-81211B111617}" destId="{8F200B9A-ABBF-41F2-AD5B-700AB72F3C1D}" srcOrd="0" destOrd="0" parTransId="{A65B4083-1178-4378-8DBA-1B0EFA7CE383}" sibTransId="{BB9E93E1-EF0D-4AEE-ACC5-095C275D3778}"/>
    <dgm:cxn modelId="{D7246388-8C39-4C02-B7A6-76C0308429BC}" type="presOf" srcId="{3C5EF4A3-A1AB-4C99-8152-249DDEBB7075}" destId="{9C9CDDF7-6A86-44E3-913D-11FC0236C8FF}" srcOrd="1" destOrd="0" presId="urn:microsoft.com/office/officeart/2005/8/layout/hList9"/>
    <dgm:cxn modelId="{6EABD5E9-0C1B-46FC-8FA7-BC339EF6D01D}" type="presOf" srcId="{9989C432-FBE8-46CA-B984-81211B111617}" destId="{083BA72B-9E6F-460B-A7F3-8A4CA434EF1E}" srcOrd="0" destOrd="0" presId="urn:microsoft.com/office/officeart/2005/8/layout/hList9"/>
    <dgm:cxn modelId="{E97952EA-13BD-4DE3-AE36-62FC0DC8E33E}" type="presOf" srcId="{8F200B9A-ABBF-41F2-AD5B-700AB72F3C1D}" destId="{EA99BD30-4F3A-4EC9-AC34-46AE3DA068DD}" srcOrd="0" destOrd="0" presId="urn:microsoft.com/office/officeart/2005/8/layout/hList9"/>
    <dgm:cxn modelId="{C1F272A0-ECC9-4129-95D2-C842D0FB8C6D}" srcId="{8F200B9A-ABBF-41F2-AD5B-700AB72F3C1D}" destId="{3C5EF4A3-A1AB-4C99-8152-249DDEBB7075}" srcOrd="0" destOrd="0" parTransId="{EDF1BB31-8D1C-4CEF-B88C-FFB05535A610}" sibTransId="{529C206A-4345-4009-BED2-7FD2228406AF}"/>
    <dgm:cxn modelId="{0B3B47A5-7151-4819-A3DB-5FAF656AB35B}" srcId="{9989C432-FBE8-46CA-B984-81211B111617}" destId="{70358BF2-C015-46D3-90E2-29FA62EC24E0}" srcOrd="1" destOrd="0" parTransId="{1431F352-250C-4A1D-A23D-FA1074A13530}" sibTransId="{B3429571-56ED-464E-A1E2-FABF7AB1F8DC}"/>
    <dgm:cxn modelId="{6FA08042-AF19-4C9F-8C81-876A1A528580}" type="presParOf" srcId="{083BA72B-9E6F-460B-A7F3-8A4CA434EF1E}" destId="{669E35C9-A18D-4449-8BD3-E6B749343412}" srcOrd="0" destOrd="0" presId="urn:microsoft.com/office/officeart/2005/8/layout/hList9"/>
    <dgm:cxn modelId="{A0BE91F6-1F81-4420-B21D-20B39310FD9E}" type="presParOf" srcId="{083BA72B-9E6F-460B-A7F3-8A4CA434EF1E}" destId="{60BB126D-754D-4F12-8C24-B7AFE89C6B64}" srcOrd="1" destOrd="0" presId="urn:microsoft.com/office/officeart/2005/8/layout/hList9"/>
    <dgm:cxn modelId="{80A16C40-91EF-4B15-9C74-9A48AC70DDA7}" type="presParOf" srcId="{60BB126D-754D-4F12-8C24-B7AFE89C6B64}" destId="{F4A86E43-8FCA-4DB3-8F0F-B2CC4BB6A6EE}" srcOrd="0" destOrd="0" presId="urn:microsoft.com/office/officeart/2005/8/layout/hList9"/>
    <dgm:cxn modelId="{7DC1874A-6560-4425-B66B-0F77B563634F}" type="presParOf" srcId="{60BB126D-754D-4F12-8C24-B7AFE89C6B64}" destId="{131CB243-A162-46A2-914E-5CB88CEEAA91}" srcOrd="1" destOrd="0" presId="urn:microsoft.com/office/officeart/2005/8/layout/hList9"/>
    <dgm:cxn modelId="{89DECE27-B934-4FE1-8093-97EF2F02C670}" type="presParOf" srcId="{131CB243-A162-46A2-914E-5CB88CEEAA91}" destId="{A79C76A6-1493-4615-8806-98ECDE76D452}" srcOrd="0" destOrd="0" presId="urn:microsoft.com/office/officeart/2005/8/layout/hList9"/>
    <dgm:cxn modelId="{63D5CBDA-F76B-4B0D-B3FE-E2B2FEE9AA82}" type="presParOf" srcId="{131CB243-A162-46A2-914E-5CB88CEEAA91}" destId="{9C9CDDF7-6A86-44E3-913D-11FC0236C8FF}" srcOrd="1" destOrd="0" presId="urn:microsoft.com/office/officeart/2005/8/layout/hList9"/>
    <dgm:cxn modelId="{66634DAE-B052-41A0-86FD-84848A10B6FE}" type="presParOf" srcId="{083BA72B-9E6F-460B-A7F3-8A4CA434EF1E}" destId="{60D97E7F-5DE2-44F3-92D4-AFBC5BDDB12C}" srcOrd="2" destOrd="0" presId="urn:microsoft.com/office/officeart/2005/8/layout/hList9"/>
    <dgm:cxn modelId="{E35CF76E-AB9C-4BB6-95FE-FA7CCE68F5D9}" type="presParOf" srcId="{083BA72B-9E6F-460B-A7F3-8A4CA434EF1E}" destId="{EA99BD30-4F3A-4EC9-AC34-46AE3DA068DD}" srcOrd="3" destOrd="0" presId="urn:microsoft.com/office/officeart/2005/8/layout/hList9"/>
    <dgm:cxn modelId="{A9CD6F9C-46F9-403A-B249-008E5DF59EFF}" type="presParOf" srcId="{083BA72B-9E6F-460B-A7F3-8A4CA434EF1E}" destId="{9A082D41-CEB1-4432-9F22-C56A825BFDEB}" srcOrd="4" destOrd="0" presId="urn:microsoft.com/office/officeart/2005/8/layout/hList9"/>
    <dgm:cxn modelId="{F6463B00-C8EC-4551-A7B7-EE1F0615C7F4}" type="presParOf" srcId="{083BA72B-9E6F-460B-A7F3-8A4CA434EF1E}" destId="{2BC4B5B8-1AAF-4D24-9A68-B033242A354B}" srcOrd="5" destOrd="0" presId="urn:microsoft.com/office/officeart/2005/8/layout/hList9"/>
    <dgm:cxn modelId="{832F4B8F-ABD6-40FA-B03F-5ACF7BB2FA15}" type="presParOf" srcId="{083BA72B-9E6F-460B-A7F3-8A4CA434EF1E}" destId="{B540806D-0BF4-430B-8BAB-CCE0B76917AF}" srcOrd="6" destOrd="0" presId="urn:microsoft.com/office/officeart/2005/8/layout/hList9"/>
    <dgm:cxn modelId="{8DEC5277-CE09-4CC3-902C-CF03533762E9}" type="presParOf" srcId="{B540806D-0BF4-430B-8BAB-CCE0B76917AF}" destId="{9F17FE34-A261-46D2-A6BA-DF2BC0B125F0}" srcOrd="0" destOrd="0" presId="urn:microsoft.com/office/officeart/2005/8/layout/hList9"/>
    <dgm:cxn modelId="{3C63CFA1-3A98-4018-BC20-AAA38B4C8071}" type="presParOf" srcId="{B540806D-0BF4-430B-8BAB-CCE0B76917AF}" destId="{CB561798-F60C-4A9A-AF37-6E2ED53C1788}" srcOrd="1" destOrd="0" presId="urn:microsoft.com/office/officeart/2005/8/layout/hList9"/>
    <dgm:cxn modelId="{EC305FF6-EEAF-44DA-821F-E9C808890835}" type="presParOf" srcId="{CB561798-F60C-4A9A-AF37-6E2ED53C1788}" destId="{695D3A10-D80C-4BEB-B152-FCCBD5133775}" srcOrd="0" destOrd="0" presId="urn:microsoft.com/office/officeart/2005/8/layout/hList9"/>
    <dgm:cxn modelId="{E8B3B800-30D4-41ED-8D23-D41F89C3DBE4}" type="presParOf" srcId="{CB561798-F60C-4A9A-AF37-6E2ED53C1788}" destId="{673F6A06-CD9D-4643-857A-4E6ED03E892C}" srcOrd="1" destOrd="0" presId="urn:microsoft.com/office/officeart/2005/8/layout/hList9"/>
    <dgm:cxn modelId="{C425C8AD-B4D6-492C-9370-C5BD79AF4715}" type="presParOf" srcId="{083BA72B-9E6F-460B-A7F3-8A4CA434EF1E}" destId="{65549894-9C0E-4124-A2CF-3F1D54913DC4}" srcOrd="7" destOrd="0" presId="urn:microsoft.com/office/officeart/2005/8/layout/hList9"/>
    <dgm:cxn modelId="{3478F55E-932F-4E97-BFED-6DBC8F70BE85}" type="presParOf" srcId="{083BA72B-9E6F-460B-A7F3-8A4CA434EF1E}" destId="{79386482-8280-4E8F-ACC7-DD5B5A538900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E35F47-5D91-49FC-8623-E6A6A63F698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zh-TW" altLang="en-US"/>
        </a:p>
      </dgm:t>
    </dgm:pt>
    <dgm:pt modelId="{46EB039C-E9CC-43BC-BDBF-F9AEF96EAD77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ts val="22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zh-TW" altLang="en-US" sz="28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即時掌握國際疫情</a:t>
          </a:r>
          <a:endParaRPr kumimoji="0" lang="zh-TW" altLang="en-US" sz="2800" b="1" dirty="0">
            <a:solidFill>
              <a:schemeClr val="bg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97096EC-8F81-4CCD-BC3A-71BE6C030F7D}" type="parTrans" cxnId="{ECBE3919-FADF-40C6-99AC-C72C017A3D1B}">
      <dgm:prSet/>
      <dgm:spPr/>
      <dgm:t>
        <a:bodyPr/>
        <a:lstStyle/>
        <a:p>
          <a:endParaRPr lang="zh-TW" altLang="en-US"/>
        </a:p>
      </dgm:t>
    </dgm:pt>
    <dgm:pt modelId="{5C9C9B10-5B76-4DA4-A2E6-9B031C3AF740}" type="sibTrans" cxnId="{ECBE3919-FADF-40C6-99AC-C72C017A3D1B}">
      <dgm:prSet/>
      <dgm:spPr/>
      <dgm:t>
        <a:bodyPr/>
        <a:lstStyle/>
        <a:p>
          <a:endParaRPr lang="zh-TW" altLang="en-US"/>
        </a:p>
      </dgm:t>
    </dgm:pt>
    <dgm:pt modelId="{2E8398AC-A121-453A-9220-1EDDE174B0ED}">
      <dgm:prSet phldrT="[文字]"/>
      <dgm:spPr/>
      <dgm:t>
        <a:bodyPr/>
        <a:lstStyle/>
        <a:p>
          <a:pPr>
            <a:lnSpc>
              <a:spcPts val="1800"/>
            </a:lnSpc>
          </a:pPr>
          <a:r>
            <a:rPr kumimoji="0"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透過各國政府網站／對口</a:t>
          </a:r>
          <a:endParaRPr kumimoji="0" lang="en-US" altLang="zh-TW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1800"/>
            </a:lnSpc>
          </a:pPr>
          <a:r>
            <a:rPr kumimoji="0"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收集登革熱疫情及病毒資訊</a:t>
          </a:r>
          <a:endParaRPr lang="zh-TW" altLang="en-US" b="1" dirty="0"/>
        </a:p>
      </dgm:t>
    </dgm:pt>
    <dgm:pt modelId="{07668DA2-21EE-4D6D-AC72-41D585D60173}" type="parTrans" cxnId="{73005B8E-BDA9-475D-AAB0-C3BEBFE0FDF3}">
      <dgm:prSet/>
      <dgm:spPr/>
      <dgm:t>
        <a:bodyPr/>
        <a:lstStyle/>
        <a:p>
          <a:endParaRPr lang="zh-TW" altLang="en-US"/>
        </a:p>
      </dgm:t>
    </dgm:pt>
    <dgm:pt modelId="{56BE998F-4A04-4E93-8616-6FAF6599E073}" type="sibTrans" cxnId="{73005B8E-BDA9-475D-AAB0-C3BEBFE0FDF3}">
      <dgm:prSet/>
      <dgm:spPr/>
      <dgm:t>
        <a:bodyPr/>
        <a:lstStyle/>
        <a:p>
          <a:endParaRPr lang="zh-TW" altLang="en-US"/>
        </a:p>
      </dgm:t>
    </dgm:pt>
    <dgm:pt modelId="{B874CC94-0C3D-4BAC-907B-FD12297749EF}">
      <dgm:prSet phldrT="[文字]"/>
      <dgm:spPr/>
      <dgm:t>
        <a:bodyPr/>
        <a:lstStyle/>
        <a:p>
          <a:r>
            <a:rPr kumimoji="0" lang="zh-TW" altLang="en-US" b="1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Arial" panose="020B0604020202020204" pitchFamily="34" charset="0"/>
            </a:rPr>
            <a:t>即時監測媒體輿情</a:t>
          </a:r>
          <a:endParaRPr lang="zh-TW" altLang="en-US" b="1" dirty="0"/>
        </a:p>
      </dgm:t>
    </dgm:pt>
    <dgm:pt modelId="{412221A1-D81B-4301-A702-715F73FC3F09}" type="parTrans" cxnId="{400C16DC-374D-499B-A145-65D7EAED4708}">
      <dgm:prSet/>
      <dgm:spPr/>
      <dgm:t>
        <a:bodyPr/>
        <a:lstStyle/>
        <a:p>
          <a:endParaRPr lang="zh-TW" altLang="en-US"/>
        </a:p>
      </dgm:t>
    </dgm:pt>
    <dgm:pt modelId="{FC8FAE52-7562-44C2-AE0C-81320883CBF2}" type="sibTrans" cxnId="{400C16DC-374D-499B-A145-65D7EAED4708}">
      <dgm:prSet/>
      <dgm:spPr/>
      <dgm:t>
        <a:bodyPr/>
        <a:lstStyle/>
        <a:p>
          <a:endParaRPr lang="zh-TW" altLang="en-US"/>
        </a:p>
      </dgm:t>
    </dgm:pt>
    <dgm:pt modelId="{812B219E-CF56-40F9-9C5F-51D42B274FE5}">
      <dgm:prSet phldrT="[文字]" custT="1"/>
      <dgm:spPr/>
      <dgm:t>
        <a:bodyPr/>
        <a:lstStyle/>
        <a:p>
          <a:pPr>
            <a:lnSpc>
              <a:spcPts val="2500"/>
            </a:lnSpc>
            <a:spcAft>
              <a:spcPts val="0"/>
            </a:spcAft>
          </a:pPr>
          <a:r>
            <a:rPr kumimoji="0" lang="zh-TW" altLang="en-US" sz="2000" b="1" dirty="0" smtClean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國內流行趨勢與</a:t>
          </a:r>
          <a:endParaRPr kumimoji="0" lang="en-US" altLang="zh-TW" sz="2000" b="1" dirty="0" smtClean="0">
            <a:solidFill>
              <a:schemeClr val="accent2">
                <a:lumMod val="50000"/>
              </a:schemeClr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2500"/>
            </a:lnSpc>
            <a:spcAft>
              <a:spcPts val="0"/>
            </a:spcAft>
          </a:pPr>
          <a:r>
            <a:rPr kumimoji="0" lang="zh-TW" altLang="en-US" sz="2000" b="1" dirty="0" smtClean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病毒及病媒活動監測</a:t>
          </a:r>
          <a:endParaRPr lang="zh-TW" altLang="en-US" sz="2000" dirty="0">
            <a:solidFill>
              <a:schemeClr val="accent2">
                <a:lumMod val="50000"/>
              </a:schemeClr>
            </a:solidFill>
          </a:endParaRPr>
        </a:p>
      </dgm:t>
    </dgm:pt>
    <dgm:pt modelId="{09FF21EF-6A76-4AF8-9BD5-F09FE447B9A3}" type="parTrans" cxnId="{732511F4-BBCF-4E95-9070-A6159D5EEA9E}">
      <dgm:prSet/>
      <dgm:spPr/>
      <dgm:t>
        <a:bodyPr/>
        <a:lstStyle/>
        <a:p>
          <a:endParaRPr lang="zh-TW" altLang="en-US"/>
        </a:p>
      </dgm:t>
    </dgm:pt>
    <dgm:pt modelId="{0D28D7F4-3422-48A1-A8A7-DC05C5A15FFA}" type="sibTrans" cxnId="{732511F4-BBCF-4E95-9070-A6159D5EEA9E}">
      <dgm:prSet/>
      <dgm:spPr/>
      <dgm:t>
        <a:bodyPr/>
        <a:lstStyle/>
        <a:p>
          <a:endParaRPr lang="zh-TW" altLang="en-US"/>
        </a:p>
      </dgm:t>
    </dgm:pt>
    <dgm:pt modelId="{E14D971C-4027-44A4-A62E-8AB7E3883B2E}">
      <dgm:prSet phldrT="[文字]"/>
      <dgm:spPr/>
      <dgm:t>
        <a:bodyPr/>
        <a:lstStyle/>
        <a:p>
          <a:r>
            <a:rPr kumimoji="0" lang="zh-TW" altLang="en-US" b="1" dirty="0" smtClean="0">
              <a:solidFill>
                <a:schemeClr val="tx1"/>
              </a:solidFill>
              <a:latin typeface="+mj-ea"/>
              <a:ea typeface="+mj-ea"/>
            </a:rPr>
            <a:t>透過法定傳染病通報系統，持續密切監測</a:t>
          </a:r>
          <a:endParaRPr kumimoji="0" lang="en-US" altLang="zh-TW" b="1" dirty="0" smtClean="0">
            <a:solidFill>
              <a:schemeClr val="tx1"/>
            </a:solidFill>
            <a:latin typeface="+mj-ea"/>
            <a:ea typeface="+mj-ea"/>
          </a:endParaRPr>
        </a:p>
        <a:p>
          <a:r>
            <a:rPr kumimoji="0" lang="zh-TW" altLang="en-US" b="1" dirty="0" smtClean="0">
              <a:solidFill>
                <a:schemeClr val="tx1"/>
              </a:solidFill>
              <a:latin typeface="+mj-ea"/>
              <a:ea typeface="+mj-ea"/>
            </a:rPr>
            <a:t>國內流行趨勢與病毒型別，適時發布警訊</a:t>
          </a:r>
          <a:endParaRPr lang="zh-TW" altLang="en-US" b="1" dirty="0">
            <a:latin typeface="+mj-ea"/>
            <a:ea typeface="+mj-ea"/>
          </a:endParaRPr>
        </a:p>
      </dgm:t>
    </dgm:pt>
    <dgm:pt modelId="{4BE2F84B-AF82-4E81-A47E-9D14329B084F}" type="parTrans" cxnId="{6DCBFF03-7C7B-49A5-8E9D-40ACD51E5307}">
      <dgm:prSet/>
      <dgm:spPr/>
      <dgm:t>
        <a:bodyPr/>
        <a:lstStyle/>
        <a:p>
          <a:endParaRPr lang="zh-TW" altLang="en-US"/>
        </a:p>
      </dgm:t>
    </dgm:pt>
    <dgm:pt modelId="{0875C774-19B7-404D-BD4C-1ED1EE38DF8E}" type="sibTrans" cxnId="{6DCBFF03-7C7B-49A5-8E9D-40ACD51E5307}">
      <dgm:prSet/>
      <dgm:spPr/>
      <dgm:t>
        <a:bodyPr/>
        <a:lstStyle/>
        <a:p>
          <a:endParaRPr lang="zh-TW" altLang="en-US"/>
        </a:p>
      </dgm:t>
    </dgm:pt>
    <dgm:pt modelId="{43236B9C-B575-4D0F-8D3B-925A5A06084D}">
      <dgm:prSet phldrT="[文字]"/>
      <dgm:spPr/>
      <dgm:t>
        <a:bodyPr/>
        <a:lstStyle/>
        <a:p>
          <a:r>
            <a:rPr kumimoji="0" lang="zh-TW" altLang="en-US" b="1" dirty="0" smtClean="0">
              <a:solidFill>
                <a:schemeClr val="tx1"/>
              </a:solidFill>
              <a:latin typeface="+mj-ea"/>
              <a:ea typeface="+mj-ea"/>
            </a:rPr>
            <a:t>持續進行病媒蚊密度監測</a:t>
          </a:r>
          <a:endParaRPr kumimoji="0" lang="zh-TW" altLang="en-US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9B3F4B06-72E7-4BB4-AB69-4B0A350835D2}" type="parTrans" cxnId="{85E6CC2C-440C-4119-9196-05EFCA506B2F}">
      <dgm:prSet/>
      <dgm:spPr/>
      <dgm:t>
        <a:bodyPr/>
        <a:lstStyle/>
        <a:p>
          <a:endParaRPr lang="zh-TW" altLang="en-US"/>
        </a:p>
      </dgm:t>
    </dgm:pt>
    <dgm:pt modelId="{1B51E316-CC1B-4A46-BFF1-6B762685B6E2}" type="sibTrans" cxnId="{85E6CC2C-440C-4119-9196-05EFCA506B2F}">
      <dgm:prSet/>
      <dgm:spPr/>
      <dgm:t>
        <a:bodyPr/>
        <a:lstStyle/>
        <a:p>
          <a:endParaRPr lang="zh-TW" altLang="en-US"/>
        </a:p>
      </dgm:t>
    </dgm:pt>
    <dgm:pt modelId="{46DC9324-052A-4B9E-B949-842A8A27F871}">
      <dgm:prSet/>
      <dgm:spPr/>
      <dgm:t>
        <a:bodyPr/>
        <a:lstStyle/>
        <a:p>
          <a:r>
            <a:rPr kumimoji="0" lang="zh-TW" altLang="en-US" b="1" dirty="0" smtClean="0">
              <a:solidFill>
                <a:schemeClr val="tx1"/>
              </a:solidFill>
              <a:latin typeface="+mj-ea"/>
              <a:ea typeface="+mj-ea"/>
            </a:rPr>
            <a:t>所有登革熱疑似個案均同時檢驗</a:t>
          </a:r>
          <a:endParaRPr kumimoji="0" lang="en-US" altLang="zh-TW" b="1" dirty="0" smtClean="0">
            <a:solidFill>
              <a:schemeClr val="tx1"/>
            </a:solidFill>
            <a:latin typeface="+mj-ea"/>
            <a:ea typeface="+mj-ea"/>
          </a:endParaRPr>
        </a:p>
        <a:p>
          <a:r>
            <a:rPr kumimoji="0" lang="zh-TW" altLang="en-US" b="1" dirty="0" smtClean="0">
              <a:solidFill>
                <a:schemeClr val="tx1"/>
              </a:solidFill>
              <a:latin typeface="+mj-ea"/>
              <a:ea typeface="+mj-ea"/>
            </a:rPr>
            <a:t>茲卡、屈公病與其他黃病毒</a:t>
          </a:r>
          <a:endParaRPr kumimoji="0" lang="zh-TW" altLang="en-US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39B0CFF0-65B5-41C6-BAEB-E068DB1F11CD}" type="parTrans" cxnId="{526CA9FB-00D6-4138-AC36-B5CF62A63FC2}">
      <dgm:prSet/>
      <dgm:spPr/>
      <dgm:t>
        <a:bodyPr/>
        <a:lstStyle/>
        <a:p>
          <a:endParaRPr lang="zh-TW" altLang="en-US"/>
        </a:p>
      </dgm:t>
    </dgm:pt>
    <dgm:pt modelId="{A5CE6E62-FCD0-4BAF-9F5E-CE28B71FD366}" type="sibTrans" cxnId="{526CA9FB-00D6-4138-AC36-B5CF62A63FC2}">
      <dgm:prSet/>
      <dgm:spPr/>
      <dgm:t>
        <a:bodyPr/>
        <a:lstStyle/>
        <a:p>
          <a:endParaRPr lang="zh-TW" altLang="en-US"/>
        </a:p>
      </dgm:t>
    </dgm:pt>
    <dgm:pt modelId="{8652A162-C93E-4197-BA85-2812CA39A2E6}">
      <dgm:prSet/>
      <dgm:spPr/>
      <dgm:t>
        <a:bodyPr/>
        <a:lstStyle/>
        <a:p>
          <a:r>
            <a:rPr kumimoji="0" lang="zh-TW" altLang="en-US" b="1" dirty="0" smtClean="0">
              <a:solidFill>
                <a:schemeClr val="tx1"/>
              </a:solidFill>
              <a:latin typeface="+mj-ea"/>
              <a:ea typeface="+mj-ea"/>
            </a:rPr>
            <a:t>利用</a:t>
          </a:r>
          <a:r>
            <a:rPr kumimoji="0" lang="en-US" altLang="zh-TW" b="1" dirty="0" smtClean="0">
              <a:solidFill>
                <a:schemeClr val="tx1"/>
              </a:solidFill>
              <a:latin typeface="+mj-ea"/>
              <a:ea typeface="+mj-ea"/>
            </a:rPr>
            <a:t>NS1</a:t>
          </a:r>
          <a:r>
            <a:rPr kumimoji="0" lang="zh-TW" altLang="en-US" b="1" dirty="0" smtClean="0">
              <a:solidFill>
                <a:schemeClr val="tx1"/>
              </a:solidFill>
              <a:latin typeface="+mj-ea"/>
              <a:ea typeface="+mj-ea"/>
            </a:rPr>
            <a:t>快篩試劑，及時掌握病例</a:t>
          </a:r>
          <a:endParaRPr kumimoji="0" lang="en-US" altLang="zh-TW" b="1" dirty="0" smtClean="0">
            <a:solidFill>
              <a:schemeClr val="tx1"/>
            </a:solidFill>
            <a:latin typeface="+mj-ea"/>
            <a:ea typeface="+mj-ea"/>
          </a:endParaRPr>
        </a:p>
        <a:p>
          <a:r>
            <a:rPr kumimoji="0" lang="zh-TW" altLang="en-US" b="1" dirty="0" smtClean="0">
              <a:solidFill>
                <a:schemeClr val="tx1"/>
              </a:solidFill>
              <a:latin typeface="+mj-ea"/>
              <a:ea typeface="+mj-ea"/>
            </a:rPr>
            <a:t>縮短隱藏期，及早防疫</a:t>
          </a:r>
          <a:endParaRPr kumimoji="0" lang="zh-TW" altLang="en-US" b="1" dirty="0">
            <a:solidFill>
              <a:schemeClr val="tx1"/>
            </a:solidFill>
            <a:latin typeface="+mj-ea"/>
            <a:ea typeface="+mj-ea"/>
          </a:endParaRPr>
        </a:p>
      </dgm:t>
    </dgm:pt>
    <dgm:pt modelId="{32B4B42D-E781-46AF-91CA-160D4AA7EAFE}" type="parTrans" cxnId="{4DB3BF7F-377C-4413-8BCF-EC82DD26F65A}">
      <dgm:prSet/>
      <dgm:spPr/>
      <dgm:t>
        <a:bodyPr/>
        <a:lstStyle/>
        <a:p>
          <a:endParaRPr lang="zh-TW" altLang="en-US"/>
        </a:p>
      </dgm:t>
    </dgm:pt>
    <dgm:pt modelId="{8E991135-2A0D-4871-82E6-C6AB2857BCA2}" type="sibTrans" cxnId="{4DB3BF7F-377C-4413-8BCF-EC82DD26F65A}">
      <dgm:prSet/>
      <dgm:spPr/>
      <dgm:t>
        <a:bodyPr/>
        <a:lstStyle/>
        <a:p>
          <a:endParaRPr lang="zh-TW" altLang="en-US"/>
        </a:p>
      </dgm:t>
    </dgm:pt>
    <dgm:pt modelId="{815D9D7F-AAAF-42FA-BB53-1883B24EBED5}" type="pres">
      <dgm:prSet presAssocID="{E3E35F47-5D91-49FC-8623-E6A6A63F698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188B4BE4-6CB1-412E-A5B3-C7F76EEE0561}" type="pres">
      <dgm:prSet presAssocID="{46EB039C-E9CC-43BC-BDBF-F9AEF96EAD77}" presName="root" presStyleCnt="0"/>
      <dgm:spPr/>
    </dgm:pt>
    <dgm:pt modelId="{D5DE096E-4A7A-4A15-8118-B12E463F10F0}" type="pres">
      <dgm:prSet presAssocID="{46EB039C-E9CC-43BC-BDBF-F9AEF96EAD77}" presName="rootComposite" presStyleCnt="0"/>
      <dgm:spPr/>
    </dgm:pt>
    <dgm:pt modelId="{42E804B8-9B65-4BB7-954C-1AC3A0201DC4}" type="pres">
      <dgm:prSet presAssocID="{46EB039C-E9CC-43BC-BDBF-F9AEF96EAD77}" presName="rootText" presStyleLbl="node1" presStyleIdx="0" presStyleCnt="2" custScaleX="220518" custScaleY="89214"/>
      <dgm:spPr/>
      <dgm:t>
        <a:bodyPr/>
        <a:lstStyle/>
        <a:p>
          <a:endParaRPr lang="zh-TW" altLang="en-US"/>
        </a:p>
      </dgm:t>
    </dgm:pt>
    <dgm:pt modelId="{D9AB986A-8E58-4091-B5EB-F12100200279}" type="pres">
      <dgm:prSet presAssocID="{46EB039C-E9CC-43BC-BDBF-F9AEF96EAD77}" presName="rootConnector" presStyleLbl="node1" presStyleIdx="0" presStyleCnt="2"/>
      <dgm:spPr/>
      <dgm:t>
        <a:bodyPr/>
        <a:lstStyle/>
        <a:p>
          <a:endParaRPr lang="zh-TW" altLang="en-US"/>
        </a:p>
      </dgm:t>
    </dgm:pt>
    <dgm:pt modelId="{8BBD631E-8518-4E47-BDD8-F699A07A2FDE}" type="pres">
      <dgm:prSet presAssocID="{46EB039C-E9CC-43BC-BDBF-F9AEF96EAD77}" presName="childShape" presStyleCnt="0"/>
      <dgm:spPr/>
    </dgm:pt>
    <dgm:pt modelId="{43034159-056E-4573-B69F-3FE35A55BDC0}" type="pres">
      <dgm:prSet presAssocID="{07668DA2-21EE-4D6D-AC72-41D585D60173}" presName="Name13" presStyleLbl="parChTrans1D2" presStyleIdx="0" presStyleCnt="6"/>
      <dgm:spPr/>
      <dgm:t>
        <a:bodyPr/>
        <a:lstStyle/>
        <a:p>
          <a:endParaRPr lang="zh-TW" altLang="en-US"/>
        </a:p>
      </dgm:t>
    </dgm:pt>
    <dgm:pt modelId="{4777B3E7-89E3-4BA0-BA9C-910D98EE8F18}" type="pres">
      <dgm:prSet presAssocID="{2E8398AC-A121-453A-9220-1EDDE174B0ED}" presName="childText" presStyleLbl="bgAcc1" presStyleIdx="0" presStyleCnt="6" custScaleX="209632" custScaleY="7769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A2ABF52-C2A0-4EA8-A0B5-C0E0576668E4}" type="pres">
      <dgm:prSet presAssocID="{412221A1-D81B-4301-A702-715F73FC3F09}" presName="Name13" presStyleLbl="parChTrans1D2" presStyleIdx="1" presStyleCnt="6"/>
      <dgm:spPr/>
      <dgm:t>
        <a:bodyPr/>
        <a:lstStyle/>
        <a:p>
          <a:endParaRPr lang="zh-TW" altLang="en-US"/>
        </a:p>
      </dgm:t>
    </dgm:pt>
    <dgm:pt modelId="{CD7E3957-4EA6-402A-9927-B81382656533}" type="pres">
      <dgm:prSet presAssocID="{B874CC94-0C3D-4BAC-907B-FD12297749EF}" presName="childText" presStyleLbl="bgAcc1" presStyleIdx="1" presStyleCnt="6" custScaleX="209632" custScaleY="7769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136FB0-79CD-4393-A394-151494E140D7}" type="pres">
      <dgm:prSet presAssocID="{812B219E-CF56-40F9-9C5F-51D42B274FE5}" presName="root" presStyleCnt="0"/>
      <dgm:spPr/>
    </dgm:pt>
    <dgm:pt modelId="{6961B867-EB58-425D-92DA-957068747C34}" type="pres">
      <dgm:prSet presAssocID="{812B219E-CF56-40F9-9C5F-51D42B274FE5}" presName="rootComposite" presStyleCnt="0"/>
      <dgm:spPr/>
    </dgm:pt>
    <dgm:pt modelId="{83C6663B-EBF0-4211-A5DD-F5CC131F736F}" type="pres">
      <dgm:prSet presAssocID="{812B219E-CF56-40F9-9C5F-51D42B274FE5}" presName="rootText" presStyleLbl="node1" presStyleIdx="1" presStyleCnt="2" custScaleX="220518" custScaleY="89214"/>
      <dgm:spPr/>
      <dgm:t>
        <a:bodyPr/>
        <a:lstStyle/>
        <a:p>
          <a:endParaRPr lang="zh-TW" altLang="en-US"/>
        </a:p>
      </dgm:t>
    </dgm:pt>
    <dgm:pt modelId="{154C4A9F-6C25-476D-B5E8-B1B4949F6AC3}" type="pres">
      <dgm:prSet presAssocID="{812B219E-CF56-40F9-9C5F-51D42B274FE5}" presName="rootConnector" presStyleLbl="node1" presStyleIdx="1" presStyleCnt="2"/>
      <dgm:spPr/>
      <dgm:t>
        <a:bodyPr/>
        <a:lstStyle/>
        <a:p>
          <a:endParaRPr lang="zh-TW" altLang="en-US"/>
        </a:p>
      </dgm:t>
    </dgm:pt>
    <dgm:pt modelId="{8E3C56BC-86A0-47C0-A82B-C1573A39A6C6}" type="pres">
      <dgm:prSet presAssocID="{812B219E-CF56-40F9-9C5F-51D42B274FE5}" presName="childShape" presStyleCnt="0"/>
      <dgm:spPr/>
    </dgm:pt>
    <dgm:pt modelId="{8FF8EDC9-2267-4F6D-9218-C370C4920ECE}" type="pres">
      <dgm:prSet presAssocID="{4BE2F84B-AF82-4E81-A47E-9D14329B084F}" presName="Name13" presStyleLbl="parChTrans1D2" presStyleIdx="2" presStyleCnt="6"/>
      <dgm:spPr/>
      <dgm:t>
        <a:bodyPr/>
        <a:lstStyle/>
        <a:p>
          <a:endParaRPr lang="zh-TW" altLang="en-US"/>
        </a:p>
      </dgm:t>
    </dgm:pt>
    <dgm:pt modelId="{A2FDEABB-FEC8-47D4-8846-6CE20B5644AD}" type="pres">
      <dgm:prSet presAssocID="{E14D971C-4027-44A4-A62E-8AB7E3883B2E}" presName="childText" presStyleLbl="bgAcc1" presStyleIdx="2" presStyleCnt="6" custScaleX="209632" custScaleY="833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2D234B6-0665-4FC8-8BF7-1A140777502B}" type="pres">
      <dgm:prSet presAssocID="{39B0CFF0-65B5-41C6-BAEB-E068DB1F11CD}" presName="Name13" presStyleLbl="parChTrans1D2" presStyleIdx="3" presStyleCnt="6"/>
      <dgm:spPr/>
      <dgm:t>
        <a:bodyPr/>
        <a:lstStyle/>
        <a:p>
          <a:endParaRPr lang="zh-TW" altLang="en-US"/>
        </a:p>
      </dgm:t>
    </dgm:pt>
    <dgm:pt modelId="{DD3AB546-6A5C-4DA2-A0D9-B686F612AF1F}" type="pres">
      <dgm:prSet presAssocID="{46DC9324-052A-4B9E-B949-842A8A27F871}" presName="childText" presStyleLbl="bgAcc1" presStyleIdx="3" presStyleCnt="6" custScaleX="209632" custScaleY="833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7C4786-AAEC-4756-B6F0-2C6247C4F731}" type="pres">
      <dgm:prSet presAssocID="{32B4B42D-E781-46AF-91CA-160D4AA7EAFE}" presName="Name13" presStyleLbl="parChTrans1D2" presStyleIdx="4" presStyleCnt="6"/>
      <dgm:spPr/>
      <dgm:t>
        <a:bodyPr/>
        <a:lstStyle/>
        <a:p>
          <a:endParaRPr lang="zh-TW" altLang="en-US"/>
        </a:p>
      </dgm:t>
    </dgm:pt>
    <dgm:pt modelId="{317E5BC6-CBDE-488E-99F8-C0B4F014D0A8}" type="pres">
      <dgm:prSet presAssocID="{8652A162-C93E-4197-BA85-2812CA39A2E6}" presName="childText" presStyleLbl="bgAcc1" presStyleIdx="4" presStyleCnt="6" custScaleX="209632" custScaleY="833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C91F9AD-5DF3-4328-9652-C2E7D1280A29}" type="pres">
      <dgm:prSet presAssocID="{9B3F4B06-72E7-4BB4-AB69-4B0A350835D2}" presName="Name13" presStyleLbl="parChTrans1D2" presStyleIdx="5" presStyleCnt="6"/>
      <dgm:spPr/>
      <dgm:t>
        <a:bodyPr/>
        <a:lstStyle/>
        <a:p>
          <a:endParaRPr lang="zh-TW" altLang="en-US"/>
        </a:p>
      </dgm:t>
    </dgm:pt>
    <dgm:pt modelId="{0686B13A-DE9E-4F97-8292-E5FA88BCF4B9}" type="pres">
      <dgm:prSet presAssocID="{43236B9C-B575-4D0F-8D3B-925A5A06084D}" presName="childText" presStyleLbl="bgAcc1" presStyleIdx="5" presStyleCnt="6" custScaleX="209632" custScaleY="8332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3005B8E-BDA9-475D-AAB0-C3BEBFE0FDF3}" srcId="{46EB039C-E9CC-43BC-BDBF-F9AEF96EAD77}" destId="{2E8398AC-A121-453A-9220-1EDDE174B0ED}" srcOrd="0" destOrd="0" parTransId="{07668DA2-21EE-4D6D-AC72-41D585D60173}" sibTransId="{56BE998F-4A04-4E93-8616-6FAF6599E073}"/>
    <dgm:cxn modelId="{6DCBFF03-7C7B-49A5-8E9D-40ACD51E5307}" srcId="{812B219E-CF56-40F9-9C5F-51D42B274FE5}" destId="{E14D971C-4027-44A4-A62E-8AB7E3883B2E}" srcOrd="0" destOrd="0" parTransId="{4BE2F84B-AF82-4E81-A47E-9D14329B084F}" sibTransId="{0875C774-19B7-404D-BD4C-1ED1EE38DF8E}"/>
    <dgm:cxn modelId="{35F0D2FE-C1BA-4ACF-ACDE-4EA9CB1C67C6}" type="presOf" srcId="{8652A162-C93E-4197-BA85-2812CA39A2E6}" destId="{317E5BC6-CBDE-488E-99F8-C0B4F014D0A8}" srcOrd="0" destOrd="0" presId="urn:microsoft.com/office/officeart/2005/8/layout/hierarchy3"/>
    <dgm:cxn modelId="{400C16DC-374D-499B-A145-65D7EAED4708}" srcId="{46EB039C-E9CC-43BC-BDBF-F9AEF96EAD77}" destId="{B874CC94-0C3D-4BAC-907B-FD12297749EF}" srcOrd="1" destOrd="0" parTransId="{412221A1-D81B-4301-A702-715F73FC3F09}" sibTransId="{FC8FAE52-7562-44C2-AE0C-81320883CBF2}"/>
    <dgm:cxn modelId="{732511F4-BBCF-4E95-9070-A6159D5EEA9E}" srcId="{E3E35F47-5D91-49FC-8623-E6A6A63F6985}" destId="{812B219E-CF56-40F9-9C5F-51D42B274FE5}" srcOrd="1" destOrd="0" parTransId="{09FF21EF-6A76-4AF8-9BD5-F09FE447B9A3}" sibTransId="{0D28D7F4-3422-48A1-A8A7-DC05C5A15FFA}"/>
    <dgm:cxn modelId="{9897180F-8A27-49F7-A356-6662DA9A6C32}" type="presOf" srcId="{B874CC94-0C3D-4BAC-907B-FD12297749EF}" destId="{CD7E3957-4EA6-402A-9927-B81382656533}" srcOrd="0" destOrd="0" presId="urn:microsoft.com/office/officeart/2005/8/layout/hierarchy3"/>
    <dgm:cxn modelId="{8C8D750A-2B78-4C0D-BB80-39AB2AAE4C2F}" type="presOf" srcId="{46DC9324-052A-4B9E-B949-842A8A27F871}" destId="{DD3AB546-6A5C-4DA2-A0D9-B686F612AF1F}" srcOrd="0" destOrd="0" presId="urn:microsoft.com/office/officeart/2005/8/layout/hierarchy3"/>
    <dgm:cxn modelId="{137A6F66-1F8D-4DEA-8663-E7B87BCF3552}" type="presOf" srcId="{4BE2F84B-AF82-4E81-A47E-9D14329B084F}" destId="{8FF8EDC9-2267-4F6D-9218-C370C4920ECE}" srcOrd="0" destOrd="0" presId="urn:microsoft.com/office/officeart/2005/8/layout/hierarchy3"/>
    <dgm:cxn modelId="{E2C943C2-9501-415E-A7C2-66F912B1726D}" type="presOf" srcId="{46EB039C-E9CC-43BC-BDBF-F9AEF96EAD77}" destId="{42E804B8-9B65-4BB7-954C-1AC3A0201DC4}" srcOrd="0" destOrd="0" presId="urn:microsoft.com/office/officeart/2005/8/layout/hierarchy3"/>
    <dgm:cxn modelId="{3C6ADDDB-0DC0-4443-8D61-405B458B7417}" type="presOf" srcId="{812B219E-CF56-40F9-9C5F-51D42B274FE5}" destId="{154C4A9F-6C25-476D-B5E8-B1B4949F6AC3}" srcOrd="1" destOrd="0" presId="urn:microsoft.com/office/officeart/2005/8/layout/hierarchy3"/>
    <dgm:cxn modelId="{526CA9FB-00D6-4138-AC36-B5CF62A63FC2}" srcId="{812B219E-CF56-40F9-9C5F-51D42B274FE5}" destId="{46DC9324-052A-4B9E-B949-842A8A27F871}" srcOrd="1" destOrd="0" parTransId="{39B0CFF0-65B5-41C6-BAEB-E068DB1F11CD}" sibTransId="{A5CE6E62-FCD0-4BAF-9F5E-CE28B71FD366}"/>
    <dgm:cxn modelId="{85E6CC2C-440C-4119-9196-05EFCA506B2F}" srcId="{812B219E-CF56-40F9-9C5F-51D42B274FE5}" destId="{43236B9C-B575-4D0F-8D3B-925A5A06084D}" srcOrd="3" destOrd="0" parTransId="{9B3F4B06-72E7-4BB4-AB69-4B0A350835D2}" sibTransId="{1B51E316-CC1B-4A46-BFF1-6B762685B6E2}"/>
    <dgm:cxn modelId="{FB4F42E5-53CD-45DD-A211-5870DFEEBDCA}" type="presOf" srcId="{46EB039C-E9CC-43BC-BDBF-F9AEF96EAD77}" destId="{D9AB986A-8E58-4091-B5EB-F12100200279}" srcOrd="1" destOrd="0" presId="urn:microsoft.com/office/officeart/2005/8/layout/hierarchy3"/>
    <dgm:cxn modelId="{4D1A15CC-831E-4500-8C7C-4F3E60BE57BD}" type="presOf" srcId="{2E8398AC-A121-453A-9220-1EDDE174B0ED}" destId="{4777B3E7-89E3-4BA0-BA9C-910D98EE8F18}" srcOrd="0" destOrd="0" presId="urn:microsoft.com/office/officeart/2005/8/layout/hierarchy3"/>
    <dgm:cxn modelId="{EB33C3AE-A4F5-499E-A9E8-6C96DBF9E6EA}" type="presOf" srcId="{E3E35F47-5D91-49FC-8623-E6A6A63F6985}" destId="{815D9D7F-AAAF-42FA-BB53-1883B24EBED5}" srcOrd="0" destOrd="0" presId="urn:microsoft.com/office/officeart/2005/8/layout/hierarchy3"/>
    <dgm:cxn modelId="{ECBE3919-FADF-40C6-99AC-C72C017A3D1B}" srcId="{E3E35F47-5D91-49FC-8623-E6A6A63F6985}" destId="{46EB039C-E9CC-43BC-BDBF-F9AEF96EAD77}" srcOrd="0" destOrd="0" parTransId="{B97096EC-8F81-4CCD-BC3A-71BE6C030F7D}" sibTransId="{5C9C9B10-5B76-4DA4-A2E6-9B031C3AF740}"/>
    <dgm:cxn modelId="{D0EDAD02-72B1-49A4-B885-920837B5FC90}" type="presOf" srcId="{412221A1-D81B-4301-A702-715F73FC3F09}" destId="{FA2ABF52-C2A0-4EA8-A0B5-C0E0576668E4}" srcOrd="0" destOrd="0" presId="urn:microsoft.com/office/officeart/2005/8/layout/hierarchy3"/>
    <dgm:cxn modelId="{28508817-87C7-499A-9388-74FEFAADE6F9}" type="presOf" srcId="{E14D971C-4027-44A4-A62E-8AB7E3883B2E}" destId="{A2FDEABB-FEC8-47D4-8846-6CE20B5644AD}" srcOrd="0" destOrd="0" presId="urn:microsoft.com/office/officeart/2005/8/layout/hierarchy3"/>
    <dgm:cxn modelId="{6E0671E6-EFC9-44C2-84CD-5233447B3504}" type="presOf" srcId="{812B219E-CF56-40F9-9C5F-51D42B274FE5}" destId="{83C6663B-EBF0-4211-A5DD-F5CC131F736F}" srcOrd="0" destOrd="0" presId="urn:microsoft.com/office/officeart/2005/8/layout/hierarchy3"/>
    <dgm:cxn modelId="{AD70C759-BB1B-4185-B51D-B81977858DC6}" type="presOf" srcId="{43236B9C-B575-4D0F-8D3B-925A5A06084D}" destId="{0686B13A-DE9E-4F97-8292-E5FA88BCF4B9}" srcOrd="0" destOrd="0" presId="urn:microsoft.com/office/officeart/2005/8/layout/hierarchy3"/>
    <dgm:cxn modelId="{D2CF9134-F33F-4BDE-B678-0B794958B46D}" type="presOf" srcId="{39B0CFF0-65B5-41C6-BAEB-E068DB1F11CD}" destId="{42D234B6-0665-4FC8-8BF7-1A140777502B}" srcOrd="0" destOrd="0" presId="urn:microsoft.com/office/officeart/2005/8/layout/hierarchy3"/>
    <dgm:cxn modelId="{5D164365-8E3F-4DB9-BFEC-D71781B3E66F}" type="presOf" srcId="{07668DA2-21EE-4D6D-AC72-41D585D60173}" destId="{43034159-056E-4573-B69F-3FE35A55BDC0}" srcOrd="0" destOrd="0" presId="urn:microsoft.com/office/officeart/2005/8/layout/hierarchy3"/>
    <dgm:cxn modelId="{F04634F3-81B8-409D-B533-A41CE882EAB4}" type="presOf" srcId="{9B3F4B06-72E7-4BB4-AB69-4B0A350835D2}" destId="{4C91F9AD-5DF3-4328-9652-C2E7D1280A29}" srcOrd="0" destOrd="0" presId="urn:microsoft.com/office/officeart/2005/8/layout/hierarchy3"/>
    <dgm:cxn modelId="{4DB3BF7F-377C-4413-8BCF-EC82DD26F65A}" srcId="{812B219E-CF56-40F9-9C5F-51D42B274FE5}" destId="{8652A162-C93E-4197-BA85-2812CA39A2E6}" srcOrd="2" destOrd="0" parTransId="{32B4B42D-E781-46AF-91CA-160D4AA7EAFE}" sibTransId="{8E991135-2A0D-4871-82E6-C6AB2857BCA2}"/>
    <dgm:cxn modelId="{E3C6A6BA-3428-43D0-8571-3B9092DF0D59}" type="presOf" srcId="{32B4B42D-E781-46AF-91CA-160D4AA7EAFE}" destId="{707C4786-AAEC-4756-B6F0-2C6247C4F731}" srcOrd="0" destOrd="0" presId="urn:microsoft.com/office/officeart/2005/8/layout/hierarchy3"/>
    <dgm:cxn modelId="{4BC3B128-0D37-4833-B447-D2AFDED818B6}" type="presParOf" srcId="{815D9D7F-AAAF-42FA-BB53-1883B24EBED5}" destId="{188B4BE4-6CB1-412E-A5B3-C7F76EEE0561}" srcOrd="0" destOrd="0" presId="urn:microsoft.com/office/officeart/2005/8/layout/hierarchy3"/>
    <dgm:cxn modelId="{E2E9CDAA-D5B8-4145-8E1D-40BA37525FFE}" type="presParOf" srcId="{188B4BE4-6CB1-412E-A5B3-C7F76EEE0561}" destId="{D5DE096E-4A7A-4A15-8118-B12E463F10F0}" srcOrd="0" destOrd="0" presId="urn:microsoft.com/office/officeart/2005/8/layout/hierarchy3"/>
    <dgm:cxn modelId="{09661E26-1AC5-4582-AB0F-B874D28A480F}" type="presParOf" srcId="{D5DE096E-4A7A-4A15-8118-B12E463F10F0}" destId="{42E804B8-9B65-4BB7-954C-1AC3A0201DC4}" srcOrd="0" destOrd="0" presId="urn:microsoft.com/office/officeart/2005/8/layout/hierarchy3"/>
    <dgm:cxn modelId="{5AD90132-A8BE-4EC7-903B-EA9E0AA1738F}" type="presParOf" srcId="{D5DE096E-4A7A-4A15-8118-B12E463F10F0}" destId="{D9AB986A-8E58-4091-B5EB-F12100200279}" srcOrd="1" destOrd="0" presId="urn:microsoft.com/office/officeart/2005/8/layout/hierarchy3"/>
    <dgm:cxn modelId="{07E84FC0-BEE4-4B81-8BA4-50E6474E970D}" type="presParOf" srcId="{188B4BE4-6CB1-412E-A5B3-C7F76EEE0561}" destId="{8BBD631E-8518-4E47-BDD8-F699A07A2FDE}" srcOrd="1" destOrd="0" presId="urn:microsoft.com/office/officeart/2005/8/layout/hierarchy3"/>
    <dgm:cxn modelId="{DDC0EB7A-22F4-4F11-84FB-9069CE403A09}" type="presParOf" srcId="{8BBD631E-8518-4E47-BDD8-F699A07A2FDE}" destId="{43034159-056E-4573-B69F-3FE35A55BDC0}" srcOrd="0" destOrd="0" presId="urn:microsoft.com/office/officeart/2005/8/layout/hierarchy3"/>
    <dgm:cxn modelId="{9F049A49-235B-4FD7-973E-9A016A0B5165}" type="presParOf" srcId="{8BBD631E-8518-4E47-BDD8-F699A07A2FDE}" destId="{4777B3E7-89E3-4BA0-BA9C-910D98EE8F18}" srcOrd="1" destOrd="0" presId="urn:microsoft.com/office/officeart/2005/8/layout/hierarchy3"/>
    <dgm:cxn modelId="{7EDB07C7-983F-4255-9DDF-4244AD2F604F}" type="presParOf" srcId="{8BBD631E-8518-4E47-BDD8-F699A07A2FDE}" destId="{FA2ABF52-C2A0-4EA8-A0B5-C0E0576668E4}" srcOrd="2" destOrd="0" presId="urn:microsoft.com/office/officeart/2005/8/layout/hierarchy3"/>
    <dgm:cxn modelId="{A056F132-0BA3-4CC8-8CD3-6DAEAD88A9B3}" type="presParOf" srcId="{8BBD631E-8518-4E47-BDD8-F699A07A2FDE}" destId="{CD7E3957-4EA6-402A-9927-B81382656533}" srcOrd="3" destOrd="0" presId="urn:microsoft.com/office/officeart/2005/8/layout/hierarchy3"/>
    <dgm:cxn modelId="{18CD775F-FF79-4386-B64C-750B2282F32D}" type="presParOf" srcId="{815D9D7F-AAAF-42FA-BB53-1883B24EBED5}" destId="{3F136FB0-79CD-4393-A394-151494E140D7}" srcOrd="1" destOrd="0" presId="urn:microsoft.com/office/officeart/2005/8/layout/hierarchy3"/>
    <dgm:cxn modelId="{40758838-4FD0-4954-97FB-AE15088F2E33}" type="presParOf" srcId="{3F136FB0-79CD-4393-A394-151494E140D7}" destId="{6961B867-EB58-425D-92DA-957068747C34}" srcOrd="0" destOrd="0" presId="urn:microsoft.com/office/officeart/2005/8/layout/hierarchy3"/>
    <dgm:cxn modelId="{48609AFF-9BA6-4831-8991-AA1FD21BD459}" type="presParOf" srcId="{6961B867-EB58-425D-92DA-957068747C34}" destId="{83C6663B-EBF0-4211-A5DD-F5CC131F736F}" srcOrd="0" destOrd="0" presId="urn:microsoft.com/office/officeart/2005/8/layout/hierarchy3"/>
    <dgm:cxn modelId="{7D784EDE-CA75-447A-BDA1-82D55DFF684F}" type="presParOf" srcId="{6961B867-EB58-425D-92DA-957068747C34}" destId="{154C4A9F-6C25-476D-B5E8-B1B4949F6AC3}" srcOrd="1" destOrd="0" presId="urn:microsoft.com/office/officeart/2005/8/layout/hierarchy3"/>
    <dgm:cxn modelId="{7843EBD9-4035-418A-80B0-56325278EED2}" type="presParOf" srcId="{3F136FB0-79CD-4393-A394-151494E140D7}" destId="{8E3C56BC-86A0-47C0-A82B-C1573A39A6C6}" srcOrd="1" destOrd="0" presId="urn:microsoft.com/office/officeart/2005/8/layout/hierarchy3"/>
    <dgm:cxn modelId="{1DB43796-1A22-4214-9E9B-B040E57BA715}" type="presParOf" srcId="{8E3C56BC-86A0-47C0-A82B-C1573A39A6C6}" destId="{8FF8EDC9-2267-4F6D-9218-C370C4920ECE}" srcOrd="0" destOrd="0" presId="urn:microsoft.com/office/officeart/2005/8/layout/hierarchy3"/>
    <dgm:cxn modelId="{D288AEDE-4025-4A54-871E-8ABF88407BC7}" type="presParOf" srcId="{8E3C56BC-86A0-47C0-A82B-C1573A39A6C6}" destId="{A2FDEABB-FEC8-47D4-8846-6CE20B5644AD}" srcOrd="1" destOrd="0" presId="urn:microsoft.com/office/officeart/2005/8/layout/hierarchy3"/>
    <dgm:cxn modelId="{01D132D1-0ED7-438F-B4CB-0877E24B5A54}" type="presParOf" srcId="{8E3C56BC-86A0-47C0-A82B-C1573A39A6C6}" destId="{42D234B6-0665-4FC8-8BF7-1A140777502B}" srcOrd="2" destOrd="0" presId="urn:microsoft.com/office/officeart/2005/8/layout/hierarchy3"/>
    <dgm:cxn modelId="{CCC45298-276B-4D8A-A088-611B8C5D0817}" type="presParOf" srcId="{8E3C56BC-86A0-47C0-A82B-C1573A39A6C6}" destId="{DD3AB546-6A5C-4DA2-A0D9-B686F612AF1F}" srcOrd="3" destOrd="0" presId="urn:microsoft.com/office/officeart/2005/8/layout/hierarchy3"/>
    <dgm:cxn modelId="{46D0F852-92B5-469E-837F-C9A1842E4801}" type="presParOf" srcId="{8E3C56BC-86A0-47C0-A82B-C1573A39A6C6}" destId="{707C4786-AAEC-4756-B6F0-2C6247C4F731}" srcOrd="4" destOrd="0" presId="urn:microsoft.com/office/officeart/2005/8/layout/hierarchy3"/>
    <dgm:cxn modelId="{2642C02A-973F-465D-9BEB-7CF947530E52}" type="presParOf" srcId="{8E3C56BC-86A0-47C0-A82B-C1573A39A6C6}" destId="{317E5BC6-CBDE-488E-99F8-C0B4F014D0A8}" srcOrd="5" destOrd="0" presId="urn:microsoft.com/office/officeart/2005/8/layout/hierarchy3"/>
    <dgm:cxn modelId="{67B198D5-0208-4CD0-B633-D0D23B40BA34}" type="presParOf" srcId="{8E3C56BC-86A0-47C0-A82B-C1573A39A6C6}" destId="{4C91F9AD-5DF3-4328-9652-C2E7D1280A29}" srcOrd="6" destOrd="0" presId="urn:microsoft.com/office/officeart/2005/8/layout/hierarchy3"/>
    <dgm:cxn modelId="{09244FC6-64AB-45FD-8BF9-CC30B1A9A146}" type="presParOf" srcId="{8E3C56BC-86A0-47C0-A82B-C1573A39A6C6}" destId="{0686B13A-DE9E-4F97-8292-E5FA88BCF4B9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3E35F47-5D91-49FC-8623-E6A6A63F6985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zh-TW" altLang="en-US"/>
        </a:p>
      </dgm:t>
    </dgm:pt>
    <dgm:pt modelId="{46EB039C-E9CC-43BC-BDBF-F9AEF96EAD77}">
      <dgm:prSet phldrT="[文字]" custT="1"/>
      <dgm:spPr/>
      <dgm:t>
        <a:bodyPr/>
        <a:lstStyle/>
        <a:p>
          <a:r>
            <a:rPr kumimoji="0"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入境旅客健康監測</a:t>
          </a:r>
        </a:p>
      </dgm:t>
    </dgm:pt>
    <dgm:pt modelId="{B97096EC-8F81-4CCD-BC3A-71BE6C030F7D}" type="parTrans" cxnId="{ECBE3919-FADF-40C6-99AC-C72C017A3D1B}">
      <dgm:prSet/>
      <dgm:spPr/>
      <dgm:t>
        <a:bodyPr/>
        <a:lstStyle/>
        <a:p>
          <a:endParaRPr lang="zh-TW" altLang="en-US"/>
        </a:p>
      </dgm:t>
    </dgm:pt>
    <dgm:pt modelId="{5C9C9B10-5B76-4DA4-A2E6-9B031C3AF740}" type="sibTrans" cxnId="{ECBE3919-FADF-40C6-99AC-C72C017A3D1B}">
      <dgm:prSet/>
      <dgm:spPr/>
      <dgm:t>
        <a:bodyPr/>
        <a:lstStyle/>
        <a:p>
          <a:endParaRPr lang="zh-TW" altLang="en-US"/>
        </a:p>
      </dgm:t>
    </dgm:pt>
    <dgm:pt modelId="{2E8398AC-A121-453A-9220-1EDDE174B0ED}">
      <dgm:prSet phldrT="[文字]" custT="1"/>
      <dgm:spPr/>
      <dgm:t>
        <a:bodyPr/>
        <a:lstStyle/>
        <a:p>
          <a:pPr>
            <a:lnSpc>
              <a:spcPts val="1800"/>
            </a:lnSpc>
          </a:pPr>
          <a:r>
            <a:rPr kumimoji="0"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針對流行地區入境發燒旅客</a:t>
          </a:r>
          <a:endParaRPr kumimoji="0" lang="en-US" altLang="zh-TW" sz="12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ts val="1800"/>
            </a:lnSpc>
          </a:pPr>
          <a:r>
            <a:rPr kumimoji="0" lang="zh-TW" altLang="en-US" sz="12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進行登革熱檢驗</a:t>
          </a:r>
          <a:endParaRPr kumimoji="0"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7668DA2-21EE-4D6D-AC72-41D585D60173}" type="parTrans" cxnId="{73005B8E-BDA9-475D-AAB0-C3BEBFE0FDF3}">
      <dgm:prSet/>
      <dgm:spPr/>
      <dgm:t>
        <a:bodyPr/>
        <a:lstStyle/>
        <a:p>
          <a:endParaRPr lang="zh-TW" altLang="en-US"/>
        </a:p>
      </dgm:t>
    </dgm:pt>
    <dgm:pt modelId="{56BE998F-4A04-4E93-8616-6FAF6599E073}" type="sibTrans" cxnId="{73005B8E-BDA9-475D-AAB0-C3BEBFE0FDF3}">
      <dgm:prSet/>
      <dgm:spPr/>
      <dgm:t>
        <a:bodyPr/>
        <a:lstStyle/>
        <a:p>
          <a:endParaRPr lang="zh-TW" altLang="en-US"/>
        </a:p>
      </dgm:t>
    </dgm:pt>
    <dgm:pt modelId="{815D9D7F-AAAF-42FA-BB53-1883B24EBED5}" type="pres">
      <dgm:prSet presAssocID="{E3E35F47-5D91-49FC-8623-E6A6A63F6985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188B4BE4-6CB1-412E-A5B3-C7F76EEE0561}" type="pres">
      <dgm:prSet presAssocID="{46EB039C-E9CC-43BC-BDBF-F9AEF96EAD77}" presName="root" presStyleCnt="0"/>
      <dgm:spPr/>
    </dgm:pt>
    <dgm:pt modelId="{D5DE096E-4A7A-4A15-8118-B12E463F10F0}" type="pres">
      <dgm:prSet presAssocID="{46EB039C-E9CC-43BC-BDBF-F9AEF96EAD77}" presName="rootComposite" presStyleCnt="0"/>
      <dgm:spPr/>
    </dgm:pt>
    <dgm:pt modelId="{42E804B8-9B65-4BB7-954C-1AC3A0201DC4}" type="pres">
      <dgm:prSet presAssocID="{46EB039C-E9CC-43BC-BDBF-F9AEF96EAD77}" presName="rootText" presStyleLbl="node1" presStyleIdx="0" presStyleCnt="1" custScaleX="162064" custScaleY="67125" custLinFactNeighborX="-2646" custLinFactNeighborY="-2420"/>
      <dgm:spPr/>
      <dgm:t>
        <a:bodyPr/>
        <a:lstStyle/>
        <a:p>
          <a:endParaRPr lang="zh-TW" altLang="en-US"/>
        </a:p>
      </dgm:t>
    </dgm:pt>
    <dgm:pt modelId="{D9AB986A-8E58-4091-B5EB-F12100200279}" type="pres">
      <dgm:prSet presAssocID="{46EB039C-E9CC-43BC-BDBF-F9AEF96EAD77}" presName="rootConnector" presStyleLbl="node1" presStyleIdx="0" presStyleCnt="1"/>
      <dgm:spPr/>
      <dgm:t>
        <a:bodyPr/>
        <a:lstStyle/>
        <a:p>
          <a:endParaRPr lang="zh-TW" altLang="en-US"/>
        </a:p>
      </dgm:t>
    </dgm:pt>
    <dgm:pt modelId="{8BBD631E-8518-4E47-BDD8-F699A07A2FDE}" type="pres">
      <dgm:prSet presAssocID="{46EB039C-E9CC-43BC-BDBF-F9AEF96EAD77}" presName="childShape" presStyleCnt="0"/>
      <dgm:spPr/>
    </dgm:pt>
    <dgm:pt modelId="{43034159-056E-4573-B69F-3FE35A55BDC0}" type="pres">
      <dgm:prSet presAssocID="{07668DA2-21EE-4D6D-AC72-41D585D60173}" presName="Name13" presStyleLbl="parChTrans1D2" presStyleIdx="0" presStyleCnt="1"/>
      <dgm:spPr/>
      <dgm:t>
        <a:bodyPr/>
        <a:lstStyle/>
        <a:p>
          <a:endParaRPr lang="zh-TW" altLang="en-US"/>
        </a:p>
      </dgm:t>
    </dgm:pt>
    <dgm:pt modelId="{4777B3E7-89E3-4BA0-BA9C-910D98EE8F18}" type="pres">
      <dgm:prSet presAssocID="{2E8398AC-A121-453A-9220-1EDDE174B0ED}" presName="childText" presStyleLbl="bgAcc1" presStyleIdx="0" presStyleCnt="1" custScaleX="156376" custScaleY="6094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966E7A2-28B4-4B19-8540-90D1C00F4A6D}" type="presOf" srcId="{46EB039C-E9CC-43BC-BDBF-F9AEF96EAD77}" destId="{D9AB986A-8E58-4091-B5EB-F12100200279}" srcOrd="1" destOrd="0" presId="urn:microsoft.com/office/officeart/2005/8/layout/hierarchy3"/>
    <dgm:cxn modelId="{65CCD09F-7D1F-49D2-8BE1-27A9175560C5}" type="presOf" srcId="{07668DA2-21EE-4D6D-AC72-41D585D60173}" destId="{43034159-056E-4573-B69F-3FE35A55BDC0}" srcOrd="0" destOrd="0" presId="urn:microsoft.com/office/officeart/2005/8/layout/hierarchy3"/>
    <dgm:cxn modelId="{73005B8E-BDA9-475D-AAB0-C3BEBFE0FDF3}" srcId="{46EB039C-E9CC-43BC-BDBF-F9AEF96EAD77}" destId="{2E8398AC-A121-453A-9220-1EDDE174B0ED}" srcOrd="0" destOrd="0" parTransId="{07668DA2-21EE-4D6D-AC72-41D585D60173}" sibTransId="{56BE998F-4A04-4E93-8616-6FAF6599E073}"/>
    <dgm:cxn modelId="{382E702E-CF3D-4B44-B701-AD9AD343E568}" type="presOf" srcId="{46EB039C-E9CC-43BC-BDBF-F9AEF96EAD77}" destId="{42E804B8-9B65-4BB7-954C-1AC3A0201DC4}" srcOrd="0" destOrd="0" presId="urn:microsoft.com/office/officeart/2005/8/layout/hierarchy3"/>
    <dgm:cxn modelId="{ECBE3919-FADF-40C6-99AC-C72C017A3D1B}" srcId="{E3E35F47-5D91-49FC-8623-E6A6A63F6985}" destId="{46EB039C-E9CC-43BC-BDBF-F9AEF96EAD77}" srcOrd="0" destOrd="0" parTransId="{B97096EC-8F81-4CCD-BC3A-71BE6C030F7D}" sibTransId="{5C9C9B10-5B76-4DA4-A2E6-9B031C3AF740}"/>
    <dgm:cxn modelId="{B3E2397E-9206-4556-AC97-79BE07DFBAC7}" type="presOf" srcId="{2E8398AC-A121-453A-9220-1EDDE174B0ED}" destId="{4777B3E7-89E3-4BA0-BA9C-910D98EE8F18}" srcOrd="0" destOrd="0" presId="urn:microsoft.com/office/officeart/2005/8/layout/hierarchy3"/>
    <dgm:cxn modelId="{9E370509-6A26-4A61-BC33-96912FC72694}" type="presOf" srcId="{E3E35F47-5D91-49FC-8623-E6A6A63F6985}" destId="{815D9D7F-AAAF-42FA-BB53-1883B24EBED5}" srcOrd="0" destOrd="0" presId="urn:microsoft.com/office/officeart/2005/8/layout/hierarchy3"/>
    <dgm:cxn modelId="{06332AD0-D086-4E0B-99F7-98CF57E2A7AC}" type="presParOf" srcId="{815D9D7F-AAAF-42FA-BB53-1883B24EBED5}" destId="{188B4BE4-6CB1-412E-A5B3-C7F76EEE0561}" srcOrd="0" destOrd="0" presId="urn:microsoft.com/office/officeart/2005/8/layout/hierarchy3"/>
    <dgm:cxn modelId="{670A9505-D217-4042-9EDE-01B8E891ECF5}" type="presParOf" srcId="{188B4BE4-6CB1-412E-A5B3-C7F76EEE0561}" destId="{D5DE096E-4A7A-4A15-8118-B12E463F10F0}" srcOrd="0" destOrd="0" presId="urn:microsoft.com/office/officeart/2005/8/layout/hierarchy3"/>
    <dgm:cxn modelId="{C662F625-2BCF-412E-B0FD-B89AFDB4F754}" type="presParOf" srcId="{D5DE096E-4A7A-4A15-8118-B12E463F10F0}" destId="{42E804B8-9B65-4BB7-954C-1AC3A0201DC4}" srcOrd="0" destOrd="0" presId="urn:microsoft.com/office/officeart/2005/8/layout/hierarchy3"/>
    <dgm:cxn modelId="{A24DC408-0BF8-406C-838C-822AE1062D3F}" type="presParOf" srcId="{D5DE096E-4A7A-4A15-8118-B12E463F10F0}" destId="{D9AB986A-8E58-4091-B5EB-F12100200279}" srcOrd="1" destOrd="0" presId="urn:microsoft.com/office/officeart/2005/8/layout/hierarchy3"/>
    <dgm:cxn modelId="{3A636C13-F105-4FD0-AAA6-32B4C4A0BF64}" type="presParOf" srcId="{188B4BE4-6CB1-412E-A5B3-C7F76EEE0561}" destId="{8BBD631E-8518-4E47-BDD8-F699A07A2FDE}" srcOrd="1" destOrd="0" presId="urn:microsoft.com/office/officeart/2005/8/layout/hierarchy3"/>
    <dgm:cxn modelId="{F671B065-3AF2-4ED3-A08D-F9FB635FFF24}" type="presParOf" srcId="{8BBD631E-8518-4E47-BDD8-F699A07A2FDE}" destId="{43034159-056E-4573-B69F-3FE35A55BDC0}" srcOrd="0" destOrd="0" presId="urn:microsoft.com/office/officeart/2005/8/layout/hierarchy3"/>
    <dgm:cxn modelId="{D19B126B-4C4C-48FB-9283-6F6C65358F9C}" type="presParOf" srcId="{8BBD631E-8518-4E47-BDD8-F699A07A2FDE}" destId="{4777B3E7-89E3-4BA0-BA9C-910D98EE8F18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8359AE-4FCE-46E3-9DC2-6C92E8494878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zh-TW" altLang="en-US"/>
        </a:p>
      </dgm:t>
    </dgm:pt>
    <dgm:pt modelId="{642A9628-6479-4A67-87C4-774EC5187E58}">
      <dgm:prSet phldrT="[文字]" custT="1"/>
      <dgm:spPr/>
      <dgm:t>
        <a:bodyPr/>
        <a:lstStyle/>
        <a:p>
          <a:pPr>
            <a:lnSpc>
              <a:spcPts val="2200"/>
            </a:lnSpc>
            <a:spcBef>
              <a:spcPts val="0"/>
            </a:spcBef>
            <a:spcAft>
              <a:spcPts val="500"/>
            </a:spcAft>
          </a:pPr>
          <a:r>
            <a:rPr lang="zh-TW" altLang="en-US" sz="2400" b="1" dirty="0" smtClean="0">
              <a:solidFill>
                <a:schemeClr val="bg1"/>
              </a:solidFill>
              <a:latin typeface="+mj-ea"/>
              <a:ea typeface="+mj-ea"/>
              <a:cs typeface="Aharoni" pitchFamily="2" charset="-79"/>
            </a:rPr>
            <a:t>加強個案通報</a:t>
          </a:r>
          <a:endParaRPr lang="en-US" altLang="zh-TW" sz="2400" b="1" dirty="0" smtClean="0">
            <a:solidFill>
              <a:schemeClr val="bg1"/>
            </a:solidFill>
            <a:latin typeface="+mj-ea"/>
            <a:ea typeface="+mj-ea"/>
            <a:cs typeface="Aharoni" pitchFamily="2" charset="-79"/>
          </a:endParaRPr>
        </a:p>
        <a:p>
          <a:pPr>
            <a:lnSpc>
              <a:spcPts val="2200"/>
            </a:lnSpc>
            <a:spcBef>
              <a:spcPts val="0"/>
            </a:spcBef>
            <a:spcAft>
              <a:spcPts val="500"/>
            </a:spcAft>
          </a:pPr>
          <a:r>
            <a:rPr lang="zh-TW" altLang="en-US" sz="2400" b="1" dirty="0" smtClean="0">
              <a:solidFill>
                <a:schemeClr val="bg1"/>
              </a:solidFill>
              <a:latin typeface="+mj-ea"/>
              <a:ea typeface="+mj-ea"/>
              <a:cs typeface="Aharoni" pitchFamily="2" charset="-79"/>
            </a:rPr>
            <a:t>與疫情監測</a:t>
          </a:r>
          <a:endParaRPr lang="zh-TW" altLang="en-US" sz="2400" dirty="0">
            <a:solidFill>
              <a:schemeClr val="bg1"/>
            </a:solidFill>
            <a:latin typeface="+mj-ea"/>
            <a:ea typeface="+mj-ea"/>
          </a:endParaRPr>
        </a:p>
      </dgm:t>
    </dgm:pt>
    <dgm:pt modelId="{9AAECE73-C9F0-45A7-B7C0-7598B45BC181}" type="parTrans" cxnId="{6DB0912C-F1D5-4708-A41E-59144C5D3090}">
      <dgm:prSet/>
      <dgm:spPr/>
      <dgm:t>
        <a:bodyPr/>
        <a:lstStyle/>
        <a:p>
          <a:endParaRPr lang="zh-TW" altLang="en-US"/>
        </a:p>
      </dgm:t>
    </dgm:pt>
    <dgm:pt modelId="{32D988E2-FFA9-413F-A5AC-D6286BB97387}" type="sibTrans" cxnId="{6DB0912C-F1D5-4708-A41E-59144C5D3090}">
      <dgm:prSet/>
      <dgm:spPr/>
      <dgm:t>
        <a:bodyPr/>
        <a:lstStyle/>
        <a:p>
          <a:endParaRPr lang="zh-TW" altLang="en-US"/>
        </a:p>
      </dgm:t>
    </dgm:pt>
    <dgm:pt modelId="{0D28C410-1AD8-4014-B492-23F7AA302747}">
      <dgm:prSet phldrT="[文字]" custT="1"/>
      <dgm:spPr/>
      <dgm:t>
        <a:bodyPr/>
        <a:lstStyle/>
        <a:p>
          <a:r>
            <a:rPr lang="zh-TW" altLang="en-US" sz="1800" dirty="0" smtClean="0">
              <a:latin typeface="+mj-ea"/>
              <a:ea typeface="+mj-ea"/>
            </a:rPr>
            <a:t>密切監測病例通報與確診情形，適時發布疫情訊息提醒醫師通報警覺</a:t>
          </a:r>
          <a:endParaRPr lang="zh-TW" altLang="en-US" sz="1800" dirty="0">
            <a:latin typeface="+mj-ea"/>
            <a:ea typeface="+mj-ea"/>
          </a:endParaRPr>
        </a:p>
      </dgm:t>
    </dgm:pt>
    <dgm:pt modelId="{1EC9B13B-DC7B-481F-A26D-9DD6FB917AC8}" type="parTrans" cxnId="{2397AF6D-B33E-4134-A06E-1F08C1D36CDD}">
      <dgm:prSet/>
      <dgm:spPr/>
      <dgm:t>
        <a:bodyPr/>
        <a:lstStyle/>
        <a:p>
          <a:endParaRPr lang="zh-TW" altLang="en-US"/>
        </a:p>
      </dgm:t>
    </dgm:pt>
    <dgm:pt modelId="{EB3C8F56-B64E-42D1-9301-445FE3D19689}" type="sibTrans" cxnId="{2397AF6D-B33E-4134-A06E-1F08C1D36CDD}">
      <dgm:prSet/>
      <dgm:spPr/>
      <dgm:t>
        <a:bodyPr/>
        <a:lstStyle/>
        <a:p>
          <a:endParaRPr lang="zh-TW" altLang="en-US"/>
        </a:p>
      </dgm:t>
    </dgm:pt>
    <dgm:pt modelId="{68C15BC3-399E-47F2-B78E-4829A161EC74}">
      <dgm:prSet phldrT="[文字]" custT="1"/>
      <dgm:spPr/>
      <dgm:t>
        <a:bodyPr/>
        <a:lstStyle/>
        <a:p>
          <a:pPr>
            <a:lnSpc>
              <a:spcPts val="2200"/>
            </a:lnSpc>
            <a:spcBef>
              <a:spcPts val="0"/>
            </a:spcBef>
            <a:spcAft>
              <a:spcPts val="500"/>
            </a:spcAft>
          </a:pPr>
          <a:r>
            <a:rPr lang="zh-TW" altLang="en-US" sz="2400" b="1" dirty="0" smtClean="0">
              <a:solidFill>
                <a:schemeClr val="bg1"/>
              </a:solidFill>
              <a:latin typeface="+mj-ea"/>
              <a:ea typeface="+mj-ea"/>
              <a:cs typeface="Aharoni" pitchFamily="2" charset="-79"/>
            </a:rPr>
            <a:t>疫苗接種</a:t>
          </a:r>
          <a:endParaRPr lang="zh-TW" altLang="en-US" sz="2400" b="1" dirty="0">
            <a:solidFill>
              <a:schemeClr val="bg1"/>
            </a:solidFill>
            <a:latin typeface="+mj-ea"/>
            <a:ea typeface="+mj-ea"/>
            <a:cs typeface="Aharoni" pitchFamily="2" charset="-79"/>
          </a:endParaRPr>
        </a:p>
      </dgm:t>
    </dgm:pt>
    <dgm:pt modelId="{EB3ACE83-F073-4EC6-9BD6-68660EE432DA}" type="parTrans" cxnId="{62E91E5B-1BFF-4D82-8E01-1FE8F6684BCE}">
      <dgm:prSet/>
      <dgm:spPr/>
      <dgm:t>
        <a:bodyPr/>
        <a:lstStyle/>
        <a:p>
          <a:endParaRPr lang="zh-TW" altLang="en-US"/>
        </a:p>
      </dgm:t>
    </dgm:pt>
    <dgm:pt modelId="{EF4D9355-3ACA-45DE-8856-28C93DA63227}" type="sibTrans" cxnId="{62E91E5B-1BFF-4D82-8E01-1FE8F6684BCE}">
      <dgm:prSet/>
      <dgm:spPr/>
      <dgm:t>
        <a:bodyPr/>
        <a:lstStyle/>
        <a:p>
          <a:endParaRPr lang="zh-TW" altLang="en-US"/>
        </a:p>
      </dgm:t>
    </dgm:pt>
    <dgm:pt modelId="{044B4793-6364-4797-B79C-7321B2BB5FB7}">
      <dgm:prSet phldrT="[文字]" custT="1"/>
      <dgm:spPr/>
      <dgm:t>
        <a:bodyPr/>
        <a:lstStyle/>
        <a:p>
          <a:r>
            <a:rPr lang="en-US" altLang="zh-TW" sz="1800" dirty="0" smtClean="0">
              <a:latin typeface="+mj-ea"/>
              <a:ea typeface="+mj-ea"/>
            </a:rPr>
            <a:t>105</a:t>
          </a:r>
          <a:r>
            <a:rPr lang="zh-TW" altLang="en-US" sz="1800" dirty="0" smtClean="0">
              <a:latin typeface="+mj-ea"/>
              <a:ea typeface="+mj-ea"/>
            </a:rPr>
            <a:t>年日本腦炎幼兒常規疫苗接種完成率達</a:t>
          </a:r>
          <a:r>
            <a:rPr lang="en-US" altLang="zh-TW" sz="1800" dirty="0" smtClean="0">
              <a:latin typeface="+mj-ea"/>
              <a:ea typeface="+mj-ea"/>
            </a:rPr>
            <a:t>96%</a:t>
          </a:r>
          <a:r>
            <a:rPr lang="zh-TW" altLang="en-US" sz="1800" dirty="0" smtClean="0">
              <a:latin typeface="+mj-ea"/>
              <a:ea typeface="+mj-ea"/>
            </a:rPr>
            <a:t>以上</a:t>
          </a:r>
          <a:endParaRPr lang="zh-TW" altLang="en-US" sz="1800" dirty="0">
            <a:latin typeface="+mj-ea"/>
            <a:ea typeface="+mj-ea"/>
          </a:endParaRPr>
        </a:p>
      </dgm:t>
    </dgm:pt>
    <dgm:pt modelId="{AD1CC7B0-87C3-4185-B284-429CA5285D69}" type="parTrans" cxnId="{E334011A-9A0C-4F43-9B62-0D0E5A61D780}">
      <dgm:prSet/>
      <dgm:spPr/>
      <dgm:t>
        <a:bodyPr/>
        <a:lstStyle/>
        <a:p>
          <a:endParaRPr lang="zh-TW" altLang="en-US"/>
        </a:p>
      </dgm:t>
    </dgm:pt>
    <dgm:pt modelId="{3023B3C6-6B80-404B-B16A-808678018C62}" type="sibTrans" cxnId="{E334011A-9A0C-4F43-9B62-0D0E5A61D780}">
      <dgm:prSet/>
      <dgm:spPr/>
      <dgm:t>
        <a:bodyPr/>
        <a:lstStyle/>
        <a:p>
          <a:endParaRPr lang="zh-TW" altLang="en-US"/>
        </a:p>
      </dgm:t>
    </dgm:pt>
    <dgm:pt modelId="{9D01B89E-FCDF-4BD6-8349-35561485CD35}">
      <dgm:prSet phldrT="[文字]" custT="1"/>
      <dgm:spPr/>
      <dgm:t>
        <a:bodyPr/>
        <a:lstStyle/>
        <a:p>
          <a:pPr>
            <a:lnSpc>
              <a:spcPts val="2200"/>
            </a:lnSpc>
            <a:spcBef>
              <a:spcPts val="0"/>
            </a:spcBef>
            <a:spcAft>
              <a:spcPts val="500"/>
            </a:spcAft>
          </a:pPr>
          <a:r>
            <a:rPr lang="zh-TW" altLang="en-US" sz="2400" b="1" dirty="0" smtClean="0">
              <a:solidFill>
                <a:schemeClr val="bg1"/>
              </a:solidFill>
              <a:latin typeface="+mj-ea"/>
              <a:ea typeface="+mj-ea"/>
              <a:cs typeface="Aharoni" pitchFamily="2" charset="-79"/>
            </a:rPr>
            <a:t>加強防治作為</a:t>
          </a:r>
          <a:endParaRPr lang="zh-TW" altLang="en-US" sz="2400" b="1" dirty="0">
            <a:solidFill>
              <a:schemeClr val="bg1"/>
            </a:solidFill>
            <a:latin typeface="+mj-ea"/>
            <a:ea typeface="+mj-ea"/>
            <a:cs typeface="Aharoni" pitchFamily="2" charset="-79"/>
          </a:endParaRPr>
        </a:p>
      </dgm:t>
    </dgm:pt>
    <dgm:pt modelId="{15FECFCC-7F47-4679-814F-7D760245B056}" type="parTrans" cxnId="{F0DFBC15-1ADC-48ED-80BD-C622712AD1A7}">
      <dgm:prSet/>
      <dgm:spPr/>
      <dgm:t>
        <a:bodyPr/>
        <a:lstStyle/>
        <a:p>
          <a:endParaRPr lang="zh-TW" altLang="en-US"/>
        </a:p>
      </dgm:t>
    </dgm:pt>
    <dgm:pt modelId="{E8E1DB5C-8F3C-4BE5-B88F-9DE17853CE38}" type="sibTrans" cxnId="{F0DFBC15-1ADC-48ED-80BD-C622712AD1A7}">
      <dgm:prSet/>
      <dgm:spPr/>
      <dgm:t>
        <a:bodyPr/>
        <a:lstStyle/>
        <a:p>
          <a:endParaRPr lang="zh-TW" altLang="en-US"/>
        </a:p>
      </dgm:t>
    </dgm:pt>
    <dgm:pt modelId="{D27B39BE-1D2A-48BA-B682-174C70F4410B}">
      <dgm:prSet phldrT="[文字]" custT="1"/>
      <dgm:spPr/>
      <dgm:t>
        <a:bodyPr/>
        <a:lstStyle/>
        <a:p>
          <a:r>
            <a:rPr lang="zh-TW" altLang="en-US" sz="1800" dirty="0" smtClean="0">
              <a:latin typeface="+mj-ea"/>
              <a:ea typeface="+mj-ea"/>
            </a:rPr>
            <a:t>落實確定個案訪視、疫情調查、衛教工作及預後追蹤</a:t>
          </a:r>
          <a:endParaRPr lang="zh-TW" altLang="en-US" sz="1800" dirty="0">
            <a:latin typeface="+mj-ea"/>
            <a:ea typeface="+mj-ea"/>
          </a:endParaRPr>
        </a:p>
      </dgm:t>
    </dgm:pt>
    <dgm:pt modelId="{4ED725CA-01FC-4CF5-994E-DCA04A3610E1}" type="parTrans" cxnId="{6632FA31-E577-4865-A34E-3AC51DB32DE2}">
      <dgm:prSet/>
      <dgm:spPr/>
      <dgm:t>
        <a:bodyPr/>
        <a:lstStyle/>
        <a:p>
          <a:endParaRPr lang="zh-TW" altLang="en-US"/>
        </a:p>
      </dgm:t>
    </dgm:pt>
    <dgm:pt modelId="{83A1841E-5D71-48CA-95C0-87829997A984}" type="sibTrans" cxnId="{6632FA31-E577-4865-A34E-3AC51DB32DE2}">
      <dgm:prSet/>
      <dgm:spPr/>
      <dgm:t>
        <a:bodyPr/>
        <a:lstStyle/>
        <a:p>
          <a:endParaRPr lang="zh-TW" altLang="en-US"/>
        </a:p>
      </dgm:t>
    </dgm:pt>
    <dgm:pt modelId="{7E331164-AC53-41D3-9464-6F48E28F918B}">
      <dgm:prSet custT="1"/>
      <dgm:spPr/>
      <dgm:t>
        <a:bodyPr/>
        <a:lstStyle/>
        <a:p>
          <a:r>
            <a:rPr lang="zh-TW" altLang="en-US" sz="1800" dirty="0" smtClean="0">
              <a:latin typeface="+mj-ea"/>
              <a:ea typeface="+mj-ea"/>
            </a:rPr>
            <a:t>評估可能感染地點，於高風險場所吊掛誘蚊燈誘捕病媒蚊</a:t>
          </a:r>
          <a:endParaRPr lang="en-US" altLang="zh-TW" sz="1800" dirty="0" smtClean="0">
            <a:latin typeface="+mj-ea"/>
            <a:ea typeface="+mj-ea"/>
          </a:endParaRPr>
        </a:p>
      </dgm:t>
    </dgm:pt>
    <dgm:pt modelId="{B9C44975-25ED-489E-B9C2-B60A2E603167}" type="parTrans" cxnId="{E4B252BA-096B-46F5-AC9D-CAF72D0A2A6B}">
      <dgm:prSet/>
      <dgm:spPr/>
      <dgm:t>
        <a:bodyPr/>
        <a:lstStyle/>
        <a:p>
          <a:endParaRPr lang="zh-TW" altLang="en-US"/>
        </a:p>
      </dgm:t>
    </dgm:pt>
    <dgm:pt modelId="{6152A7B9-8FD2-4582-839E-EDE3BBFE424D}" type="sibTrans" cxnId="{E4B252BA-096B-46F5-AC9D-CAF72D0A2A6B}">
      <dgm:prSet/>
      <dgm:spPr/>
      <dgm:t>
        <a:bodyPr/>
        <a:lstStyle/>
        <a:p>
          <a:endParaRPr lang="zh-TW" altLang="en-US"/>
        </a:p>
      </dgm:t>
    </dgm:pt>
    <dgm:pt modelId="{70ED2878-FCC9-47B8-8DBE-BCE7B5DC48B9}">
      <dgm:prSet custT="1"/>
      <dgm:spPr/>
      <dgm:t>
        <a:bodyPr/>
        <a:lstStyle/>
        <a:p>
          <a:r>
            <a:rPr lang="zh-TW" altLang="en-US" sz="1800" dirty="0" smtClean="0">
              <a:latin typeface="+mj-ea"/>
              <a:ea typeface="+mj-ea"/>
            </a:rPr>
            <a:t>擴大疫調及早發現出現疑似症狀之接觸者</a:t>
          </a:r>
          <a:endParaRPr lang="zh-TW" altLang="en-US" sz="1800" dirty="0">
            <a:latin typeface="+mj-ea"/>
            <a:ea typeface="+mj-ea"/>
          </a:endParaRPr>
        </a:p>
      </dgm:t>
    </dgm:pt>
    <dgm:pt modelId="{617E244A-F7E0-4EB1-8C91-6E53B72F69D6}" type="parTrans" cxnId="{18AC659A-91CB-4DE5-B015-F3FD4214024F}">
      <dgm:prSet/>
      <dgm:spPr/>
      <dgm:t>
        <a:bodyPr/>
        <a:lstStyle/>
        <a:p>
          <a:endParaRPr lang="zh-TW" altLang="en-US"/>
        </a:p>
      </dgm:t>
    </dgm:pt>
    <dgm:pt modelId="{B639038D-64BF-4894-8A8D-9B0B33C2E8A1}" type="sibTrans" cxnId="{18AC659A-91CB-4DE5-B015-F3FD4214024F}">
      <dgm:prSet/>
      <dgm:spPr/>
      <dgm:t>
        <a:bodyPr/>
        <a:lstStyle/>
        <a:p>
          <a:endParaRPr lang="zh-TW" altLang="en-US"/>
        </a:p>
      </dgm:t>
    </dgm:pt>
    <dgm:pt modelId="{C632B579-A001-48D8-9FCC-3E5FED5A95BE}" type="pres">
      <dgm:prSet presAssocID="{1A8359AE-4FCE-46E3-9DC2-6C92E84948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B02B946-F2D8-4035-9272-5090BBA59056}" type="pres">
      <dgm:prSet presAssocID="{642A9628-6479-4A67-87C4-774EC5187E58}" presName="composite" presStyleCnt="0"/>
      <dgm:spPr/>
    </dgm:pt>
    <dgm:pt modelId="{E65FF2A6-79BB-4A51-BC15-4B9D01378D35}" type="pres">
      <dgm:prSet presAssocID="{642A9628-6479-4A67-87C4-774EC5187E58}" presName="parTx" presStyleLbl="alignNode1" presStyleIdx="0" presStyleCnt="3" custScaleY="72853" custLinFactNeighborX="-103" custLinFactNeighborY="-582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FEDF70-05BC-4319-A65A-715768262E7B}" type="pres">
      <dgm:prSet presAssocID="{642A9628-6479-4A67-87C4-774EC5187E58}" presName="desTx" presStyleLbl="alignAccFollowNode1" presStyleIdx="0" presStyleCnt="3" custScaleY="36991" custLinFactNeighborX="-103" custLinFactNeighborY="-463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DC79AC-DDEF-415A-8B95-51F684D76D3D}" type="pres">
      <dgm:prSet presAssocID="{32D988E2-FFA9-413F-A5AC-D6286BB97387}" presName="space" presStyleCnt="0"/>
      <dgm:spPr/>
    </dgm:pt>
    <dgm:pt modelId="{152113AA-0AC7-4F2E-9FB0-DE12ECB87B3A}" type="pres">
      <dgm:prSet presAssocID="{68C15BC3-399E-47F2-B78E-4829A161EC74}" presName="composite" presStyleCnt="0"/>
      <dgm:spPr/>
    </dgm:pt>
    <dgm:pt modelId="{BB6B832F-14AD-4933-BB26-3373EF18DF57}" type="pres">
      <dgm:prSet presAssocID="{68C15BC3-399E-47F2-B78E-4829A161EC74}" presName="parTx" presStyleLbl="alignNode1" presStyleIdx="1" presStyleCnt="3" custScaleY="72853" custLinFactNeighborX="-9570" custLinFactNeighborY="-582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B8F12-8C8B-485B-B2EE-92F3D2387E96}" type="pres">
      <dgm:prSet presAssocID="{68C15BC3-399E-47F2-B78E-4829A161EC74}" presName="desTx" presStyleLbl="alignAccFollowNode1" presStyleIdx="1" presStyleCnt="3" custScaleY="36991" custLinFactNeighborX="-9564" custLinFactNeighborY="-4637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86F433B-5C07-44E9-B959-C550DE0D5121}" type="pres">
      <dgm:prSet presAssocID="{EF4D9355-3ACA-45DE-8856-28C93DA63227}" presName="space" presStyleCnt="0"/>
      <dgm:spPr/>
    </dgm:pt>
    <dgm:pt modelId="{7B1ABB9D-BB8B-4976-98B6-0EF5BCE93959}" type="pres">
      <dgm:prSet presAssocID="{9D01B89E-FCDF-4BD6-8349-35561485CD35}" presName="composite" presStyleCnt="0"/>
      <dgm:spPr/>
    </dgm:pt>
    <dgm:pt modelId="{2D355BC8-BCD9-40A1-A467-A3576B11032C}" type="pres">
      <dgm:prSet presAssocID="{9D01B89E-FCDF-4BD6-8349-35561485CD35}" presName="parTx" presStyleLbl="alignNode1" presStyleIdx="2" presStyleCnt="3" custScaleY="72853" custLinFactNeighborX="-19819" custLinFactNeighborY="-1224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2FE9BE-11EE-472C-913B-1174F31E598D}" type="pres">
      <dgm:prSet presAssocID="{9D01B89E-FCDF-4BD6-8349-35561485CD35}" presName="desTx" presStyleLbl="alignAccFollowNode1" presStyleIdx="2" presStyleCnt="3" custLinFactNeighborX="-19819" custLinFactNeighborY="55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E69B1AE-4D93-463D-A162-0F710813E96C}" type="presOf" srcId="{1A8359AE-4FCE-46E3-9DC2-6C92E8494878}" destId="{C632B579-A001-48D8-9FCC-3E5FED5A95BE}" srcOrd="0" destOrd="0" presId="urn:microsoft.com/office/officeart/2005/8/layout/hList1"/>
    <dgm:cxn modelId="{E334011A-9A0C-4F43-9B62-0D0E5A61D780}" srcId="{68C15BC3-399E-47F2-B78E-4829A161EC74}" destId="{044B4793-6364-4797-B79C-7321B2BB5FB7}" srcOrd="0" destOrd="0" parTransId="{AD1CC7B0-87C3-4185-B284-429CA5285D69}" sibTransId="{3023B3C6-6B80-404B-B16A-808678018C62}"/>
    <dgm:cxn modelId="{62E91E5B-1BFF-4D82-8E01-1FE8F6684BCE}" srcId="{1A8359AE-4FCE-46E3-9DC2-6C92E8494878}" destId="{68C15BC3-399E-47F2-B78E-4829A161EC74}" srcOrd="1" destOrd="0" parTransId="{EB3ACE83-F073-4EC6-9BD6-68660EE432DA}" sibTransId="{EF4D9355-3ACA-45DE-8856-28C93DA63227}"/>
    <dgm:cxn modelId="{6632FA31-E577-4865-A34E-3AC51DB32DE2}" srcId="{9D01B89E-FCDF-4BD6-8349-35561485CD35}" destId="{D27B39BE-1D2A-48BA-B682-174C70F4410B}" srcOrd="0" destOrd="0" parTransId="{4ED725CA-01FC-4CF5-994E-DCA04A3610E1}" sibTransId="{83A1841E-5D71-48CA-95C0-87829997A984}"/>
    <dgm:cxn modelId="{6ED50A0E-9E47-4D05-8966-2324871114AC}" type="presOf" srcId="{68C15BC3-399E-47F2-B78E-4829A161EC74}" destId="{BB6B832F-14AD-4933-BB26-3373EF18DF57}" srcOrd="0" destOrd="0" presId="urn:microsoft.com/office/officeart/2005/8/layout/hList1"/>
    <dgm:cxn modelId="{6DB0912C-F1D5-4708-A41E-59144C5D3090}" srcId="{1A8359AE-4FCE-46E3-9DC2-6C92E8494878}" destId="{642A9628-6479-4A67-87C4-774EC5187E58}" srcOrd="0" destOrd="0" parTransId="{9AAECE73-C9F0-45A7-B7C0-7598B45BC181}" sibTransId="{32D988E2-FFA9-413F-A5AC-D6286BB97387}"/>
    <dgm:cxn modelId="{93D58505-B00E-4CA5-BB26-9A9C596D408B}" type="presOf" srcId="{70ED2878-FCC9-47B8-8DBE-BCE7B5DC48B9}" destId="{9C2FE9BE-11EE-472C-913B-1174F31E598D}" srcOrd="0" destOrd="2" presId="urn:microsoft.com/office/officeart/2005/8/layout/hList1"/>
    <dgm:cxn modelId="{18AC659A-91CB-4DE5-B015-F3FD4214024F}" srcId="{9D01B89E-FCDF-4BD6-8349-35561485CD35}" destId="{70ED2878-FCC9-47B8-8DBE-BCE7B5DC48B9}" srcOrd="2" destOrd="0" parTransId="{617E244A-F7E0-4EB1-8C91-6E53B72F69D6}" sibTransId="{B639038D-64BF-4894-8A8D-9B0B33C2E8A1}"/>
    <dgm:cxn modelId="{54BECB57-56B5-4726-9586-12ABC18ED33A}" type="presOf" srcId="{0D28C410-1AD8-4014-B492-23F7AA302747}" destId="{88FEDF70-05BC-4319-A65A-715768262E7B}" srcOrd="0" destOrd="0" presId="urn:microsoft.com/office/officeart/2005/8/layout/hList1"/>
    <dgm:cxn modelId="{0D15A1C6-EA7C-4CA8-8048-8F6AC659201C}" type="presOf" srcId="{044B4793-6364-4797-B79C-7321B2BB5FB7}" destId="{31CB8F12-8C8B-485B-B2EE-92F3D2387E96}" srcOrd="0" destOrd="0" presId="urn:microsoft.com/office/officeart/2005/8/layout/hList1"/>
    <dgm:cxn modelId="{E4B252BA-096B-46F5-AC9D-CAF72D0A2A6B}" srcId="{9D01B89E-FCDF-4BD6-8349-35561485CD35}" destId="{7E331164-AC53-41D3-9464-6F48E28F918B}" srcOrd="1" destOrd="0" parTransId="{B9C44975-25ED-489E-B9C2-B60A2E603167}" sibTransId="{6152A7B9-8FD2-4582-839E-EDE3BBFE424D}"/>
    <dgm:cxn modelId="{68935FA5-7A99-40E7-9220-21DF588EC101}" type="presOf" srcId="{9D01B89E-FCDF-4BD6-8349-35561485CD35}" destId="{2D355BC8-BCD9-40A1-A467-A3576B11032C}" srcOrd="0" destOrd="0" presId="urn:microsoft.com/office/officeart/2005/8/layout/hList1"/>
    <dgm:cxn modelId="{B409F420-6746-47FA-A368-6FF538071780}" type="presOf" srcId="{7E331164-AC53-41D3-9464-6F48E28F918B}" destId="{9C2FE9BE-11EE-472C-913B-1174F31E598D}" srcOrd="0" destOrd="1" presId="urn:microsoft.com/office/officeart/2005/8/layout/hList1"/>
    <dgm:cxn modelId="{F0DFBC15-1ADC-48ED-80BD-C622712AD1A7}" srcId="{1A8359AE-4FCE-46E3-9DC2-6C92E8494878}" destId="{9D01B89E-FCDF-4BD6-8349-35561485CD35}" srcOrd="2" destOrd="0" parTransId="{15FECFCC-7F47-4679-814F-7D760245B056}" sibTransId="{E8E1DB5C-8F3C-4BE5-B88F-9DE17853CE38}"/>
    <dgm:cxn modelId="{92CE67A0-4E8E-4CBB-A8D1-B7DA8D753158}" type="presOf" srcId="{D27B39BE-1D2A-48BA-B682-174C70F4410B}" destId="{9C2FE9BE-11EE-472C-913B-1174F31E598D}" srcOrd="0" destOrd="0" presId="urn:microsoft.com/office/officeart/2005/8/layout/hList1"/>
    <dgm:cxn modelId="{2397AF6D-B33E-4134-A06E-1F08C1D36CDD}" srcId="{642A9628-6479-4A67-87C4-774EC5187E58}" destId="{0D28C410-1AD8-4014-B492-23F7AA302747}" srcOrd="0" destOrd="0" parTransId="{1EC9B13B-DC7B-481F-A26D-9DD6FB917AC8}" sibTransId="{EB3C8F56-B64E-42D1-9301-445FE3D19689}"/>
    <dgm:cxn modelId="{A45AD581-24DB-492E-8389-178218909269}" type="presOf" srcId="{642A9628-6479-4A67-87C4-774EC5187E58}" destId="{E65FF2A6-79BB-4A51-BC15-4B9D01378D35}" srcOrd="0" destOrd="0" presId="urn:microsoft.com/office/officeart/2005/8/layout/hList1"/>
    <dgm:cxn modelId="{AF565C03-DA41-43C7-9483-7E3643EEAED9}" type="presParOf" srcId="{C632B579-A001-48D8-9FCC-3E5FED5A95BE}" destId="{0B02B946-F2D8-4035-9272-5090BBA59056}" srcOrd="0" destOrd="0" presId="urn:microsoft.com/office/officeart/2005/8/layout/hList1"/>
    <dgm:cxn modelId="{E306B40B-55DB-4013-B594-562E0FB5F781}" type="presParOf" srcId="{0B02B946-F2D8-4035-9272-5090BBA59056}" destId="{E65FF2A6-79BB-4A51-BC15-4B9D01378D35}" srcOrd="0" destOrd="0" presId="urn:microsoft.com/office/officeart/2005/8/layout/hList1"/>
    <dgm:cxn modelId="{F6715AE1-D8C2-4E55-9BC0-F051408C0AB3}" type="presParOf" srcId="{0B02B946-F2D8-4035-9272-5090BBA59056}" destId="{88FEDF70-05BC-4319-A65A-715768262E7B}" srcOrd="1" destOrd="0" presId="urn:microsoft.com/office/officeart/2005/8/layout/hList1"/>
    <dgm:cxn modelId="{16A1CA61-615D-4D1F-A50D-3E6DC2CDC4BB}" type="presParOf" srcId="{C632B579-A001-48D8-9FCC-3E5FED5A95BE}" destId="{F9DC79AC-DDEF-415A-8B95-51F684D76D3D}" srcOrd="1" destOrd="0" presId="urn:microsoft.com/office/officeart/2005/8/layout/hList1"/>
    <dgm:cxn modelId="{5C9D65C5-6FC5-498C-ADD1-1547285623A3}" type="presParOf" srcId="{C632B579-A001-48D8-9FCC-3E5FED5A95BE}" destId="{152113AA-0AC7-4F2E-9FB0-DE12ECB87B3A}" srcOrd="2" destOrd="0" presId="urn:microsoft.com/office/officeart/2005/8/layout/hList1"/>
    <dgm:cxn modelId="{D8FB849C-4BE9-4446-9108-0DCFD63925D1}" type="presParOf" srcId="{152113AA-0AC7-4F2E-9FB0-DE12ECB87B3A}" destId="{BB6B832F-14AD-4933-BB26-3373EF18DF57}" srcOrd="0" destOrd="0" presId="urn:microsoft.com/office/officeart/2005/8/layout/hList1"/>
    <dgm:cxn modelId="{EC0FF5AF-1C44-400D-84DF-05FC65D5CC19}" type="presParOf" srcId="{152113AA-0AC7-4F2E-9FB0-DE12ECB87B3A}" destId="{31CB8F12-8C8B-485B-B2EE-92F3D2387E96}" srcOrd="1" destOrd="0" presId="urn:microsoft.com/office/officeart/2005/8/layout/hList1"/>
    <dgm:cxn modelId="{A83C8F31-6E41-4CC1-A594-325BC37A8C8C}" type="presParOf" srcId="{C632B579-A001-48D8-9FCC-3E5FED5A95BE}" destId="{286F433B-5C07-44E9-B959-C550DE0D5121}" srcOrd="3" destOrd="0" presId="urn:microsoft.com/office/officeart/2005/8/layout/hList1"/>
    <dgm:cxn modelId="{BF09BD47-6402-406A-AD11-9B218D4B2F0C}" type="presParOf" srcId="{C632B579-A001-48D8-9FCC-3E5FED5A95BE}" destId="{7B1ABB9D-BB8B-4976-98B6-0EF5BCE93959}" srcOrd="4" destOrd="0" presId="urn:microsoft.com/office/officeart/2005/8/layout/hList1"/>
    <dgm:cxn modelId="{E1D6EB3E-C7D5-43C9-A8E4-A77728A4D2F7}" type="presParOf" srcId="{7B1ABB9D-BB8B-4976-98B6-0EF5BCE93959}" destId="{2D355BC8-BCD9-40A1-A467-A3576B11032C}" srcOrd="0" destOrd="0" presId="urn:microsoft.com/office/officeart/2005/8/layout/hList1"/>
    <dgm:cxn modelId="{47CD8675-4A1F-4CF2-884C-7CC5FCAB8A60}" type="presParOf" srcId="{7B1ABB9D-BB8B-4976-98B6-0EF5BCE93959}" destId="{9C2FE9BE-11EE-472C-913B-1174F31E598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A8359AE-4FCE-46E3-9DC2-6C92E8494878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zh-TW" altLang="en-US"/>
        </a:p>
      </dgm:t>
    </dgm:pt>
    <dgm:pt modelId="{68C15BC3-399E-47F2-B78E-4829A161EC74}">
      <dgm:prSet phldrT="[文字]" custT="1"/>
      <dgm:spPr/>
      <dgm:t>
        <a:bodyPr/>
        <a:lstStyle/>
        <a:p>
          <a:pPr>
            <a:lnSpc>
              <a:spcPts val="2200"/>
            </a:lnSpc>
            <a:spcBef>
              <a:spcPts val="0"/>
            </a:spcBef>
            <a:spcAft>
              <a:spcPts val="500"/>
            </a:spcAft>
          </a:pPr>
          <a:r>
            <a:rPr lang="zh-TW" altLang="en-US" sz="2400" b="1" dirty="0" smtClean="0">
              <a:solidFill>
                <a:schemeClr val="bg1"/>
              </a:solidFill>
              <a:latin typeface="+mj-ea"/>
              <a:ea typeface="+mj-ea"/>
              <a:cs typeface="Aharoni" pitchFamily="2" charset="-79"/>
            </a:rPr>
            <a:t>辦理專業人員</a:t>
          </a:r>
          <a:endParaRPr lang="en-US" altLang="zh-TW" sz="2400" b="1" dirty="0" smtClean="0">
            <a:solidFill>
              <a:schemeClr val="bg1"/>
            </a:solidFill>
            <a:latin typeface="+mj-ea"/>
            <a:ea typeface="+mj-ea"/>
            <a:cs typeface="Aharoni" pitchFamily="2" charset="-79"/>
          </a:endParaRPr>
        </a:p>
        <a:p>
          <a:pPr>
            <a:lnSpc>
              <a:spcPts val="2200"/>
            </a:lnSpc>
            <a:spcBef>
              <a:spcPts val="0"/>
            </a:spcBef>
            <a:spcAft>
              <a:spcPts val="500"/>
            </a:spcAft>
          </a:pPr>
          <a:r>
            <a:rPr lang="zh-TW" altLang="en-US" sz="2400" b="1" dirty="0" smtClean="0">
              <a:solidFill>
                <a:schemeClr val="bg1"/>
              </a:solidFill>
              <a:latin typeface="+mj-ea"/>
              <a:ea typeface="+mj-ea"/>
              <a:cs typeface="Aharoni" pitchFamily="2" charset="-79"/>
            </a:rPr>
            <a:t>教育訓練</a:t>
          </a:r>
          <a:endParaRPr lang="zh-TW" altLang="en-US" sz="2400" b="1" dirty="0">
            <a:solidFill>
              <a:schemeClr val="bg1"/>
            </a:solidFill>
            <a:latin typeface="+mj-ea"/>
            <a:ea typeface="+mj-ea"/>
            <a:cs typeface="Aharoni" pitchFamily="2" charset="-79"/>
          </a:endParaRPr>
        </a:p>
      </dgm:t>
    </dgm:pt>
    <dgm:pt modelId="{EB3ACE83-F073-4EC6-9BD6-68660EE432DA}" type="parTrans" cxnId="{62E91E5B-1BFF-4D82-8E01-1FE8F6684BCE}">
      <dgm:prSet/>
      <dgm:spPr/>
      <dgm:t>
        <a:bodyPr/>
        <a:lstStyle/>
        <a:p>
          <a:endParaRPr lang="zh-TW" altLang="en-US"/>
        </a:p>
      </dgm:t>
    </dgm:pt>
    <dgm:pt modelId="{EF4D9355-3ACA-45DE-8856-28C93DA63227}" type="sibTrans" cxnId="{62E91E5B-1BFF-4D82-8E01-1FE8F6684BCE}">
      <dgm:prSet/>
      <dgm:spPr/>
      <dgm:t>
        <a:bodyPr/>
        <a:lstStyle/>
        <a:p>
          <a:endParaRPr lang="zh-TW" altLang="en-US"/>
        </a:p>
      </dgm:t>
    </dgm:pt>
    <dgm:pt modelId="{044B4793-6364-4797-B79C-7321B2BB5FB7}">
      <dgm:prSet phldrT="[文字]" custT="1"/>
      <dgm:spPr/>
      <dgm:t>
        <a:bodyPr/>
        <a:lstStyle/>
        <a:p>
          <a:r>
            <a:rPr lang="zh-TW" altLang="en-US" sz="1800" dirty="0" smtClean="0">
              <a:latin typeface="+mj-ea"/>
              <a:ea typeface="+mj-ea"/>
            </a:rPr>
            <a:t>加強推動疫苗接種，提升正確診斷及臨床處置品質，避免重症、嚴重後遺症或死亡發生</a:t>
          </a:r>
          <a:endParaRPr lang="zh-TW" altLang="en-US" sz="1800" dirty="0">
            <a:latin typeface="+mj-ea"/>
            <a:ea typeface="+mj-ea"/>
          </a:endParaRPr>
        </a:p>
      </dgm:t>
    </dgm:pt>
    <dgm:pt modelId="{AD1CC7B0-87C3-4185-B284-429CA5285D69}" type="parTrans" cxnId="{E334011A-9A0C-4F43-9B62-0D0E5A61D780}">
      <dgm:prSet/>
      <dgm:spPr/>
      <dgm:t>
        <a:bodyPr/>
        <a:lstStyle/>
        <a:p>
          <a:endParaRPr lang="zh-TW" altLang="en-US"/>
        </a:p>
      </dgm:t>
    </dgm:pt>
    <dgm:pt modelId="{3023B3C6-6B80-404B-B16A-808678018C62}" type="sibTrans" cxnId="{E334011A-9A0C-4F43-9B62-0D0E5A61D780}">
      <dgm:prSet/>
      <dgm:spPr/>
      <dgm:t>
        <a:bodyPr/>
        <a:lstStyle/>
        <a:p>
          <a:endParaRPr lang="zh-TW" altLang="en-US"/>
        </a:p>
      </dgm:t>
    </dgm:pt>
    <dgm:pt modelId="{9D01B89E-FCDF-4BD6-8349-35561485CD35}">
      <dgm:prSet phldrT="[文字]" custT="1"/>
      <dgm:spPr/>
      <dgm:t>
        <a:bodyPr/>
        <a:lstStyle/>
        <a:p>
          <a:pPr>
            <a:lnSpc>
              <a:spcPts val="2200"/>
            </a:lnSpc>
            <a:spcBef>
              <a:spcPts val="0"/>
            </a:spcBef>
            <a:spcAft>
              <a:spcPts val="500"/>
            </a:spcAft>
          </a:pPr>
          <a:r>
            <a:rPr lang="zh-TW" altLang="en-US" sz="2400" b="1" dirty="0" smtClean="0">
              <a:solidFill>
                <a:schemeClr val="bg1"/>
              </a:solidFill>
              <a:latin typeface="+mj-ea"/>
              <a:ea typeface="+mj-ea"/>
              <a:cs typeface="Aharoni" pitchFamily="2" charset="-79"/>
            </a:rPr>
            <a:t>加強風險溝通</a:t>
          </a:r>
          <a:endParaRPr lang="en-US" altLang="zh-TW" sz="2400" b="1" dirty="0" smtClean="0">
            <a:solidFill>
              <a:schemeClr val="bg1"/>
            </a:solidFill>
            <a:latin typeface="+mj-ea"/>
            <a:ea typeface="+mj-ea"/>
            <a:cs typeface="Aharoni" pitchFamily="2" charset="-79"/>
          </a:endParaRPr>
        </a:p>
        <a:p>
          <a:pPr>
            <a:lnSpc>
              <a:spcPts val="2200"/>
            </a:lnSpc>
            <a:spcBef>
              <a:spcPts val="0"/>
            </a:spcBef>
            <a:spcAft>
              <a:spcPts val="500"/>
            </a:spcAft>
          </a:pPr>
          <a:r>
            <a:rPr lang="zh-TW" altLang="en-US" sz="2400" b="1" dirty="0" smtClean="0">
              <a:solidFill>
                <a:schemeClr val="bg1"/>
              </a:solidFill>
              <a:latin typeface="+mj-ea"/>
              <a:ea typeface="+mj-ea"/>
              <a:cs typeface="Aharoni" pitchFamily="2" charset="-79"/>
            </a:rPr>
            <a:t>民眾衛教宣導</a:t>
          </a:r>
          <a:endParaRPr lang="zh-TW" altLang="en-US" sz="2400" b="1" dirty="0">
            <a:solidFill>
              <a:schemeClr val="bg1"/>
            </a:solidFill>
            <a:latin typeface="+mj-ea"/>
            <a:ea typeface="+mj-ea"/>
            <a:cs typeface="Aharoni" pitchFamily="2" charset="-79"/>
          </a:endParaRPr>
        </a:p>
      </dgm:t>
    </dgm:pt>
    <dgm:pt modelId="{15FECFCC-7F47-4679-814F-7D760245B056}" type="parTrans" cxnId="{F0DFBC15-1ADC-48ED-80BD-C622712AD1A7}">
      <dgm:prSet/>
      <dgm:spPr/>
      <dgm:t>
        <a:bodyPr/>
        <a:lstStyle/>
        <a:p>
          <a:endParaRPr lang="zh-TW" altLang="en-US"/>
        </a:p>
      </dgm:t>
    </dgm:pt>
    <dgm:pt modelId="{E8E1DB5C-8F3C-4BE5-B88F-9DE17853CE38}" type="sibTrans" cxnId="{F0DFBC15-1ADC-48ED-80BD-C622712AD1A7}">
      <dgm:prSet/>
      <dgm:spPr/>
      <dgm:t>
        <a:bodyPr/>
        <a:lstStyle/>
        <a:p>
          <a:endParaRPr lang="zh-TW" altLang="en-US"/>
        </a:p>
      </dgm:t>
    </dgm:pt>
    <dgm:pt modelId="{D27B39BE-1D2A-48BA-B682-174C70F4410B}">
      <dgm:prSet phldrT="[文字]" custT="1"/>
      <dgm:spPr/>
      <dgm:t>
        <a:bodyPr/>
        <a:lstStyle/>
        <a:p>
          <a:r>
            <a:rPr lang="zh-TW" altLang="en-US" sz="1800" dirty="0" smtClean="0">
              <a:latin typeface="+mj-ea"/>
              <a:ea typeface="+mj-ea"/>
            </a:rPr>
            <a:t>透過多元衛教管道，宣導民眾完成適齡幼兒日本腦炎疫苗接種，及做好防蚊措施相關訊息</a:t>
          </a:r>
          <a:endParaRPr lang="zh-TW" altLang="en-US" sz="1800" dirty="0">
            <a:latin typeface="+mj-ea"/>
            <a:ea typeface="+mj-ea"/>
          </a:endParaRPr>
        </a:p>
      </dgm:t>
    </dgm:pt>
    <dgm:pt modelId="{4ED725CA-01FC-4CF5-994E-DCA04A3610E1}" type="parTrans" cxnId="{6632FA31-E577-4865-A34E-3AC51DB32DE2}">
      <dgm:prSet/>
      <dgm:spPr/>
      <dgm:t>
        <a:bodyPr/>
        <a:lstStyle/>
        <a:p>
          <a:endParaRPr lang="zh-TW" altLang="en-US"/>
        </a:p>
      </dgm:t>
    </dgm:pt>
    <dgm:pt modelId="{83A1841E-5D71-48CA-95C0-87829997A984}" type="sibTrans" cxnId="{6632FA31-E577-4865-A34E-3AC51DB32DE2}">
      <dgm:prSet/>
      <dgm:spPr/>
      <dgm:t>
        <a:bodyPr/>
        <a:lstStyle/>
        <a:p>
          <a:endParaRPr lang="zh-TW" altLang="en-US"/>
        </a:p>
      </dgm:t>
    </dgm:pt>
    <dgm:pt modelId="{C632B579-A001-48D8-9FCC-3E5FED5A95BE}" type="pres">
      <dgm:prSet presAssocID="{1A8359AE-4FCE-46E3-9DC2-6C92E8494878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52113AA-0AC7-4F2E-9FB0-DE12ECB87B3A}" type="pres">
      <dgm:prSet presAssocID="{68C15BC3-399E-47F2-B78E-4829A161EC74}" presName="composite" presStyleCnt="0"/>
      <dgm:spPr/>
    </dgm:pt>
    <dgm:pt modelId="{BB6B832F-14AD-4933-BB26-3373EF18DF57}" type="pres">
      <dgm:prSet presAssocID="{68C15BC3-399E-47F2-B78E-4829A161EC74}" presName="parTx" presStyleLbl="alignNode1" presStyleIdx="0" presStyleCnt="2" custLinFactNeighborX="-944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B8F12-8C8B-485B-B2EE-92F3D2387E96}" type="pres">
      <dgm:prSet presAssocID="{68C15BC3-399E-47F2-B78E-4829A161EC74}" presName="desTx" presStyleLbl="alignAccFollowNode1" presStyleIdx="0" presStyleCnt="2" custScaleY="99956" custLinFactNeighborX="-9440" custLinFactNeighborY="14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86F433B-5C07-44E9-B959-C550DE0D5121}" type="pres">
      <dgm:prSet presAssocID="{EF4D9355-3ACA-45DE-8856-28C93DA63227}" presName="space" presStyleCnt="0"/>
      <dgm:spPr/>
    </dgm:pt>
    <dgm:pt modelId="{7B1ABB9D-BB8B-4976-98B6-0EF5BCE93959}" type="pres">
      <dgm:prSet presAssocID="{9D01B89E-FCDF-4BD6-8349-35561485CD35}" presName="composite" presStyleCnt="0"/>
      <dgm:spPr/>
    </dgm:pt>
    <dgm:pt modelId="{2D355BC8-BCD9-40A1-A467-A3576B11032C}" type="pres">
      <dgm:prSet presAssocID="{9D01B89E-FCDF-4BD6-8349-35561485CD3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2FE9BE-11EE-472C-913B-1174F31E598D}" type="pres">
      <dgm:prSet presAssocID="{9D01B89E-FCDF-4BD6-8349-35561485CD35}" presName="desTx" presStyleLbl="alignAccFollowNode1" presStyleIdx="1" presStyleCnt="2" custScaleY="99956" custLinFactNeighborY="14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632FA31-E577-4865-A34E-3AC51DB32DE2}" srcId="{9D01B89E-FCDF-4BD6-8349-35561485CD35}" destId="{D27B39BE-1D2A-48BA-B682-174C70F4410B}" srcOrd="0" destOrd="0" parTransId="{4ED725CA-01FC-4CF5-994E-DCA04A3610E1}" sibTransId="{83A1841E-5D71-48CA-95C0-87829997A984}"/>
    <dgm:cxn modelId="{F0DFBC15-1ADC-48ED-80BD-C622712AD1A7}" srcId="{1A8359AE-4FCE-46E3-9DC2-6C92E8494878}" destId="{9D01B89E-FCDF-4BD6-8349-35561485CD35}" srcOrd="1" destOrd="0" parTransId="{15FECFCC-7F47-4679-814F-7D760245B056}" sibTransId="{E8E1DB5C-8F3C-4BE5-B88F-9DE17853CE38}"/>
    <dgm:cxn modelId="{E334011A-9A0C-4F43-9B62-0D0E5A61D780}" srcId="{68C15BC3-399E-47F2-B78E-4829A161EC74}" destId="{044B4793-6364-4797-B79C-7321B2BB5FB7}" srcOrd="0" destOrd="0" parTransId="{AD1CC7B0-87C3-4185-B284-429CA5285D69}" sibTransId="{3023B3C6-6B80-404B-B16A-808678018C62}"/>
    <dgm:cxn modelId="{90F1EF10-61F9-466F-9692-6B01F0F45E1C}" type="presOf" srcId="{D27B39BE-1D2A-48BA-B682-174C70F4410B}" destId="{9C2FE9BE-11EE-472C-913B-1174F31E598D}" srcOrd="0" destOrd="0" presId="urn:microsoft.com/office/officeart/2005/8/layout/hList1"/>
    <dgm:cxn modelId="{62E91E5B-1BFF-4D82-8E01-1FE8F6684BCE}" srcId="{1A8359AE-4FCE-46E3-9DC2-6C92E8494878}" destId="{68C15BC3-399E-47F2-B78E-4829A161EC74}" srcOrd="0" destOrd="0" parTransId="{EB3ACE83-F073-4EC6-9BD6-68660EE432DA}" sibTransId="{EF4D9355-3ACA-45DE-8856-28C93DA63227}"/>
    <dgm:cxn modelId="{A915C260-BD8C-4740-9148-0B1BBBE928BB}" type="presOf" srcId="{1A8359AE-4FCE-46E3-9DC2-6C92E8494878}" destId="{C632B579-A001-48D8-9FCC-3E5FED5A95BE}" srcOrd="0" destOrd="0" presId="urn:microsoft.com/office/officeart/2005/8/layout/hList1"/>
    <dgm:cxn modelId="{70B7A453-29AC-47B9-9383-452CD1E0A51F}" type="presOf" srcId="{68C15BC3-399E-47F2-B78E-4829A161EC74}" destId="{BB6B832F-14AD-4933-BB26-3373EF18DF57}" srcOrd="0" destOrd="0" presId="urn:microsoft.com/office/officeart/2005/8/layout/hList1"/>
    <dgm:cxn modelId="{81E6EA74-412E-4407-9429-BA4133627906}" type="presOf" srcId="{044B4793-6364-4797-B79C-7321B2BB5FB7}" destId="{31CB8F12-8C8B-485B-B2EE-92F3D2387E96}" srcOrd="0" destOrd="0" presId="urn:microsoft.com/office/officeart/2005/8/layout/hList1"/>
    <dgm:cxn modelId="{8A598914-D791-4CD8-A091-58E8C4CCE37E}" type="presOf" srcId="{9D01B89E-FCDF-4BD6-8349-35561485CD35}" destId="{2D355BC8-BCD9-40A1-A467-A3576B11032C}" srcOrd="0" destOrd="0" presId="urn:microsoft.com/office/officeart/2005/8/layout/hList1"/>
    <dgm:cxn modelId="{67F6DC99-2CCB-4A9C-AD1B-476D9E640285}" type="presParOf" srcId="{C632B579-A001-48D8-9FCC-3E5FED5A95BE}" destId="{152113AA-0AC7-4F2E-9FB0-DE12ECB87B3A}" srcOrd="0" destOrd="0" presId="urn:microsoft.com/office/officeart/2005/8/layout/hList1"/>
    <dgm:cxn modelId="{6DFA9E94-26BB-40C6-BE8D-5ACE7C0F296D}" type="presParOf" srcId="{152113AA-0AC7-4F2E-9FB0-DE12ECB87B3A}" destId="{BB6B832F-14AD-4933-BB26-3373EF18DF57}" srcOrd="0" destOrd="0" presId="urn:microsoft.com/office/officeart/2005/8/layout/hList1"/>
    <dgm:cxn modelId="{F2BAF920-9EFE-408C-9199-07A88C4455CF}" type="presParOf" srcId="{152113AA-0AC7-4F2E-9FB0-DE12ECB87B3A}" destId="{31CB8F12-8C8B-485B-B2EE-92F3D2387E96}" srcOrd="1" destOrd="0" presId="urn:microsoft.com/office/officeart/2005/8/layout/hList1"/>
    <dgm:cxn modelId="{092E23F6-5C38-4E23-AEAE-B3C534803108}" type="presParOf" srcId="{C632B579-A001-48D8-9FCC-3E5FED5A95BE}" destId="{286F433B-5C07-44E9-B959-C550DE0D5121}" srcOrd="1" destOrd="0" presId="urn:microsoft.com/office/officeart/2005/8/layout/hList1"/>
    <dgm:cxn modelId="{70DCA49A-943C-4613-81E8-709BA66D203F}" type="presParOf" srcId="{C632B579-A001-48D8-9FCC-3E5FED5A95BE}" destId="{7B1ABB9D-BB8B-4976-98B6-0EF5BCE93959}" srcOrd="2" destOrd="0" presId="urn:microsoft.com/office/officeart/2005/8/layout/hList1"/>
    <dgm:cxn modelId="{22E2ED22-6B9B-4584-8D45-6CF991F6A9DA}" type="presParOf" srcId="{7B1ABB9D-BB8B-4976-98B6-0EF5BCE93959}" destId="{2D355BC8-BCD9-40A1-A467-A3576B11032C}" srcOrd="0" destOrd="0" presId="urn:microsoft.com/office/officeart/2005/8/layout/hList1"/>
    <dgm:cxn modelId="{57520DB9-78CD-4D6F-A36E-375C028F7A0E}" type="presParOf" srcId="{7B1ABB9D-BB8B-4976-98B6-0EF5BCE93959}" destId="{9C2FE9BE-11EE-472C-913B-1174F31E598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8359AE-4FCE-46E3-9DC2-6C92E8494878}" type="doc">
      <dgm:prSet loTypeId="urn:microsoft.com/office/officeart/2005/8/layout/h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642A9628-6479-4A67-87C4-774EC5187E58}">
      <dgm:prSet phldrT="[文字]" custT="1"/>
      <dgm:spPr/>
      <dgm:t>
        <a:bodyPr/>
        <a:lstStyle/>
        <a:p>
          <a:r>
            <a:rPr lang="zh-TW" altLang="en-US" sz="2400" b="1" smtClean="0">
              <a:latin typeface="+mj-ea"/>
              <a:ea typeface="+mj-ea"/>
              <a:cs typeface="Aharoni" pitchFamily="2" charset="-79"/>
            </a:rPr>
            <a:t>監測疫情、病毒</a:t>
          </a:r>
          <a:endParaRPr lang="zh-TW" altLang="en-US" sz="2400" b="1" dirty="0" smtClean="0">
            <a:latin typeface="+mj-ea"/>
            <a:ea typeface="+mj-ea"/>
            <a:cs typeface="Aharoni" pitchFamily="2" charset="-79"/>
          </a:endParaRPr>
        </a:p>
      </dgm:t>
    </dgm:pt>
    <dgm:pt modelId="{9AAECE73-C9F0-45A7-B7C0-7598B45BC181}" type="parTrans" cxnId="{6DB0912C-F1D5-4708-A41E-59144C5D3090}">
      <dgm:prSet/>
      <dgm:spPr/>
      <dgm:t>
        <a:bodyPr/>
        <a:lstStyle/>
        <a:p>
          <a:endParaRPr lang="zh-TW" altLang="en-US"/>
        </a:p>
      </dgm:t>
    </dgm:pt>
    <dgm:pt modelId="{32D988E2-FFA9-413F-A5AC-D6286BB97387}" type="sibTrans" cxnId="{6DB0912C-F1D5-4708-A41E-59144C5D3090}">
      <dgm:prSet/>
      <dgm:spPr/>
      <dgm:t>
        <a:bodyPr/>
        <a:lstStyle/>
        <a:p>
          <a:endParaRPr lang="zh-TW" altLang="en-US"/>
        </a:p>
      </dgm:t>
    </dgm:pt>
    <dgm:pt modelId="{0D28C410-1AD8-4014-B492-23F7AA302747}">
      <dgm:prSet phldrT="[文字]" custT="1"/>
      <dgm:spPr/>
      <dgm:t>
        <a:bodyPr/>
        <a:lstStyle/>
        <a:p>
          <a:r>
            <a:rPr lang="zh-TW" altLang="en-US" sz="1600" dirty="0" smtClean="0">
              <a:latin typeface="+mj-ea"/>
              <a:ea typeface="+mj-ea"/>
            </a:rPr>
            <a:t>嚴密監測國內流感</a:t>
          </a:r>
          <a:r>
            <a:rPr lang="en-US" altLang="zh-TW" sz="1600" dirty="0" smtClean="0">
              <a:latin typeface="+mj-ea"/>
              <a:ea typeface="+mj-ea"/>
            </a:rPr>
            <a:t>/</a:t>
          </a:r>
          <a:r>
            <a:rPr lang="zh-TW" altLang="en-US" sz="1600" dirty="0" smtClean="0">
              <a:latin typeface="+mj-ea"/>
              <a:ea typeface="+mj-ea"/>
            </a:rPr>
            <a:t>新型流感流行趨勢與病毒活動，並加強入境旅客健康監視</a:t>
          </a:r>
          <a:endParaRPr lang="zh-TW" altLang="en-US" sz="1600" dirty="0">
            <a:latin typeface="+mj-ea"/>
            <a:ea typeface="+mj-ea"/>
          </a:endParaRPr>
        </a:p>
      </dgm:t>
    </dgm:pt>
    <dgm:pt modelId="{1EC9B13B-DC7B-481F-A26D-9DD6FB917AC8}" type="parTrans" cxnId="{2397AF6D-B33E-4134-A06E-1F08C1D36CDD}">
      <dgm:prSet/>
      <dgm:spPr/>
      <dgm:t>
        <a:bodyPr/>
        <a:lstStyle/>
        <a:p>
          <a:endParaRPr lang="zh-TW" altLang="en-US"/>
        </a:p>
      </dgm:t>
    </dgm:pt>
    <dgm:pt modelId="{EB3C8F56-B64E-42D1-9301-445FE3D19689}" type="sibTrans" cxnId="{2397AF6D-B33E-4134-A06E-1F08C1D36CDD}">
      <dgm:prSet/>
      <dgm:spPr/>
      <dgm:t>
        <a:bodyPr/>
        <a:lstStyle/>
        <a:p>
          <a:endParaRPr lang="zh-TW" altLang="en-US"/>
        </a:p>
      </dgm:t>
    </dgm:pt>
    <dgm:pt modelId="{68C15BC3-399E-47F2-B78E-4829A161EC74}">
      <dgm:prSet phldrT="[文字]" custT="1"/>
      <dgm:spPr/>
      <dgm:t>
        <a:bodyPr/>
        <a:lstStyle/>
        <a:p>
          <a:r>
            <a:rPr lang="zh-TW" altLang="en-US" sz="2400" b="1" smtClean="0">
              <a:latin typeface="+mj-ea"/>
              <a:ea typeface="+mj-ea"/>
              <a:cs typeface="Aharoni" pitchFamily="2" charset="-79"/>
            </a:rPr>
            <a:t>疫苗接種</a:t>
          </a:r>
          <a:endParaRPr lang="zh-TW" altLang="en-US" sz="2400" b="1" dirty="0" smtClean="0">
            <a:latin typeface="+mj-ea"/>
            <a:ea typeface="+mj-ea"/>
            <a:cs typeface="Aharoni" pitchFamily="2" charset="-79"/>
          </a:endParaRPr>
        </a:p>
      </dgm:t>
    </dgm:pt>
    <dgm:pt modelId="{EB3ACE83-F073-4EC6-9BD6-68660EE432DA}" type="parTrans" cxnId="{62E91E5B-1BFF-4D82-8E01-1FE8F6684BCE}">
      <dgm:prSet/>
      <dgm:spPr/>
      <dgm:t>
        <a:bodyPr/>
        <a:lstStyle/>
        <a:p>
          <a:endParaRPr lang="zh-TW" altLang="en-US"/>
        </a:p>
      </dgm:t>
    </dgm:pt>
    <dgm:pt modelId="{EF4D9355-3ACA-45DE-8856-28C93DA63227}" type="sibTrans" cxnId="{62E91E5B-1BFF-4D82-8E01-1FE8F6684BCE}">
      <dgm:prSet/>
      <dgm:spPr/>
      <dgm:t>
        <a:bodyPr/>
        <a:lstStyle/>
        <a:p>
          <a:endParaRPr lang="zh-TW" altLang="en-US"/>
        </a:p>
      </dgm:t>
    </dgm:pt>
    <dgm:pt modelId="{044B4793-6364-4797-B79C-7321B2BB5FB7}">
      <dgm:prSet phldrT="[文字]" custT="1"/>
      <dgm:spPr/>
      <dgm:t>
        <a:bodyPr/>
        <a:lstStyle/>
        <a:p>
          <a:r>
            <a:rPr lang="zh-TW" altLang="en-US" sz="1600" dirty="0" smtClean="0">
              <a:latin typeface="+mj-ea"/>
              <a:ea typeface="+mj-ea"/>
            </a:rPr>
            <a:t>持續提供</a:t>
          </a:r>
          <a:r>
            <a:rPr lang="en-US" altLang="zh-TW" sz="1600" dirty="0" smtClean="0">
              <a:latin typeface="+mj-ea"/>
              <a:ea typeface="+mj-ea"/>
            </a:rPr>
            <a:t>600</a:t>
          </a:r>
          <a:r>
            <a:rPr lang="zh-TW" altLang="en-US" sz="1600" dirty="0" smtClean="0">
              <a:latin typeface="+mj-ea"/>
              <a:ea typeface="+mj-ea"/>
            </a:rPr>
            <a:t>萬劑公費疫苗注射，以提升全人口涵蓋率至 </a:t>
          </a:r>
          <a:r>
            <a:rPr lang="en-US" altLang="zh-TW" sz="1600" dirty="0" smtClean="0">
              <a:latin typeface="+mj-ea"/>
              <a:ea typeface="+mj-ea"/>
            </a:rPr>
            <a:t>25%</a:t>
          </a:r>
          <a:endParaRPr lang="zh-TW" altLang="en-US" sz="1600" dirty="0">
            <a:latin typeface="+mj-ea"/>
            <a:ea typeface="+mj-ea"/>
          </a:endParaRPr>
        </a:p>
      </dgm:t>
    </dgm:pt>
    <dgm:pt modelId="{AD1CC7B0-87C3-4185-B284-429CA5285D69}" type="parTrans" cxnId="{E334011A-9A0C-4F43-9B62-0D0E5A61D780}">
      <dgm:prSet/>
      <dgm:spPr/>
      <dgm:t>
        <a:bodyPr/>
        <a:lstStyle/>
        <a:p>
          <a:endParaRPr lang="zh-TW" altLang="en-US"/>
        </a:p>
      </dgm:t>
    </dgm:pt>
    <dgm:pt modelId="{3023B3C6-6B80-404B-B16A-808678018C62}" type="sibTrans" cxnId="{E334011A-9A0C-4F43-9B62-0D0E5A61D780}">
      <dgm:prSet/>
      <dgm:spPr/>
      <dgm:t>
        <a:bodyPr/>
        <a:lstStyle/>
        <a:p>
          <a:endParaRPr lang="zh-TW" altLang="en-US"/>
        </a:p>
      </dgm:t>
    </dgm:pt>
    <dgm:pt modelId="{9D01B89E-FCDF-4BD6-8349-35561485CD35}">
      <dgm:prSet phldrT="[文字]" custT="1"/>
      <dgm:spPr/>
      <dgm:t>
        <a:bodyPr/>
        <a:lstStyle/>
        <a:p>
          <a:r>
            <a:rPr lang="zh-TW" altLang="en-US" sz="2400" b="1" smtClean="0">
              <a:latin typeface="+mj-ea"/>
              <a:ea typeface="+mj-ea"/>
              <a:cs typeface="Aharoni" pitchFamily="2" charset="-79"/>
            </a:rPr>
            <a:t>民眾及醫界溝通</a:t>
          </a:r>
          <a:endParaRPr lang="zh-TW" altLang="en-US" sz="2400" b="1" dirty="0" smtClean="0">
            <a:latin typeface="+mj-ea"/>
            <a:ea typeface="+mj-ea"/>
            <a:cs typeface="Aharoni" pitchFamily="2" charset="-79"/>
          </a:endParaRPr>
        </a:p>
      </dgm:t>
    </dgm:pt>
    <dgm:pt modelId="{15FECFCC-7F47-4679-814F-7D760245B056}" type="parTrans" cxnId="{F0DFBC15-1ADC-48ED-80BD-C622712AD1A7}">
      <dgm:prSet/>
      <dgm:spPr/>
      <dgm:t>
        <a:bodyPr/>
        <a:lstStyle/>
        <a:p>
          <a:endParaRPr lang="zh-TW" altLang="en-US"/>
        </a:p>
      </dgm:t>
    </dgm:pt>
    <dgm:pt modelId="{E8E1DB5C-8F3C-4BE5-B88F-9DE17853CE38}" type="sibTrans" cxnId="{F0DFBC15-1ADC-48ED-80BD-C622712AD1A7}">
      <dgm:prSet/>
      <dgm:spPr/>
      <dgm:t>
        <a:bodyPr/>
        <a:lstStyle/>
        <a:p>
          <a:endParaRPr lang="zh-TW" altLang="en-US"/>
        </a:p>
      </dgm:t>
    </dgm:pt>
    <dgm:pt modelId="{D27B39BE-1D2A-48BA-B682-174C70F4410B}">
      <dgm:prSet phldrT="[文字]" custT="1"/>
      <dgm:spPr/>
      <dgm:t>
        <a:bodyPr/>
        <a:lstStyle/>
        <a:p>
          <a:r>
            <a:rPr lang="zh-TW" altLang="en-US" sz="1600" dirty="0" smtClean="0">
              <a:latin typeface="+mj-ea"/>
              <a:ea typeface="+mj-ea"/>
            </a:rPr>
            <a:t>加強民眾之個人衛生教育及宣導民</a:t>
          </a:r>
          <a:r>
            <a:rPr lang="zh-TW" altLang="zh-TW" sz="1600" dirty="0" smtClean="0">
              <a:latin typeface="+mj-ea"/>
              <a:ea typeface="+mj-ea"/>
            </a:rPr>
            <a:t>眾</a:t>
          </a:r>
          <a:r>
            <a:rPr lang="zh-TW" altLang="en-US" sz="1600" dirty="0" smtClean="0">
              <a:latin typeface="+mj-ea"/>
              <a:ea typeface="+mj-ea"/>
            </a:rPr>
            <a:t>配合</a:t>
          </a:r>
          <a:r>
            <a:rPr lang="zh-TW" altLang="zh-TW" sz="1600" dirty="0" smtClean="0">
              <a:latin typeface="+mj-ea"/>
              <a:ea typeface="+mj-ea"/>
            </a:rPr>
            <a:t>分級醫療</a:t>
          </a:r>
          <a:r>
            <a:rPr lang="zh-TW" altLang="en-US" sz="1600" dirty="0" smtClean="0">
              <a:latin typeface="+mj-ea"/>
              <a:ea typeface="+mj-ea"/>
            </a:rPr>
            <a:t>與轉診措施</a:t>
          </a:r>
          <a:endParaRPr lang="zh-TW" altLang="en-US" sz="1600" dirty="0">
            <a:latin typeface="+mj-ea"/>
            <a:ea typeface="+mj-ea"/>
          </a:endParaRPr>
        </a:p>
      </dgm:t>
    </dgm:pt>
    <dgm:pt modelId="{4ED725CA-01FC-4CF5-994E-DCA04A3610E1}" type="parTrans" cxnId="{6632FA31-E577-4865-A34E-3AC51DB32DE2}">
      <dgm:prSet/>
      <dgm:spPr/>
      <dgm:t>
        <a:bodyPr/>
        <a:lstStyle/>
        <a:p>
          <a:endParaRPr lang="zh-TW" altLang="en-US"/>
        </a:p>
      </dgm:t>
    </dgm:pt>
    <dgm:pt modelId="{83A1841E-5D71-48CA-95C0-87829997A984}" type="sibTrans" cxnId="{6632FA31-E577-4865-A34E-3AC51DB32DE2}">
      <dgm:prSet/>
      <dgm:spPr/>
      <dgm:t>
        <a:bodyPr/>
        <a:lstStyle/>
        <a:p>
          <a:endParaRPr lang="zh-TW" altLang="en-US"/>
        </a:p>
      </dgm:t>
    </dgm:pt>
    <dgm:pt modelId="{9661193D-3801-4A7F-8E4F-33FDBFC38085}">
      <dgm:prSet phldrT="[文字]" custT="1"/>
      <dgm:spPr/>
      <dgm:t>
        <a:bodyPr/>
        <a:lstStyle/>
        <a:p>
          <a:r>
            <a:rPr lang="zh-TW" altLang="en-US" sz="1600" dirty="0" smtClean="0">
              <a:latin typeface="+mj-ea"/>
              <a:ea typeface="+mj-ea"/>
            </a:rPr>
            <a:t>提醒醫界妥適用藥、注意病人旅遊史及加強疑似病例通報</a:t>
          </a:r>
          <a:endParaRPr lang="zh-TW" altLang="en-US" sz="1600" dirty="0">
            <a:latin typeface="+mj-ea"/>
            <a:ea typeface="+mj-ea"/>
          </a:endParaRPr>
        </a:p>
      </dgm:t>
    </dgm:pt>
    <dgm:pt modelId="{B24E8629-84CD-407C-8725-EE73616FD0AD}" type="sibTrans" cxnId="{3303CDEA-0A3B-4BC3-8482-8049E59F5DBF}">
      <dgm:prSet/>
      <dgm:spPr/>
      <dgm:t>
        <a:bodyPr/>
        <a:lstStyle/>
        <a:p>
          <a:endParaRPr lang="zh-TW" altLang="en-US"/>
        </a:p>
      </dgm:t>
    </dgm:pt>
    <dgm:pt modelId="{8044F20D-FB09-45D0-A1DF-0E13ABEAD2D6}" type="parTrans" cxnId="{3303CDEA-0A3B-4BC3-8482-8049E59F5DBF}">
      <dgm:prSet/>
      <dgm:spPr/>
      <dgm:t>
        <a:bodyPr/>
        <a:lstStyle/>
        <a:p>
          <a:endParaRPr lang="zh-TW" altLang="en-US"/>
        </a:p>
      </dgm:t>
    </dgm:pt>
    <dgm:pt modelId="{C632B579-A001-48D8-9FCC-3E5FED5A95BE}" type="pres">
      <dgm:prSet presAssocID="{1A8359AE-4FCE-46E3-9DC2-6C92E84948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B02B946-F2D8-4035-9272-5090BBA59056}" type="pres">
      <dgm:prSet presAssocID="{642A9628-6479-4A67-87C4-774EC5187E58}" presName="composite" presStyleCnt="0"/>
      <dgm:spPr/>
      <dgm:t>
        <a:bodyPr/>
        <a:lstStyle/>
        <a:p>
          <a:endParaRPr lang="zh-TW" altLang="en-US"/>
        </a:p>
      </dgm:t>
    </dgm:pt>
    <dgm:pt modelId="{E65FF2A6-79BB-4A51-BC15-4B9D01378D35}" type="pres">
      <dgm:prSet presAssocID="{642A9628-6479-4A67-87C4-774EC5187E58}" presName="parTx" presStyleLbl="alignNode1" presStyleIdx="0" presStyleCnt="3" custScaleY="72853" custLinFactNeighborX="-103" custLinFactNeighborY="-851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FEDF70-05BC-4319-A65A-715768262E7B}" type="pres">
      <dgm:prSet presAssocID="{642A9628-6479-4A67-87C4-774EC5187E58}" presName="desTx" presStyleLbl="alignAccFollowNode1" presStyleIdx="0" presStyleCnt="3" custScaleY="39605" custLinFactNeighborX="-103" custLinFactNeighborY="-584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DC79AC-DDEF-415A-8B95-51F684D76D3D}" type="pres">
      <dgm:prSet presAssocID="{32D988E2-FFA9-413F-A5AC-D6286BB97387}" presName="space" presStyleCnt="0"/>
      <dgm:spPr/>
      <dgm:t>
        <a:bodyPr/>
        <a:lstStyle/>
        <a:p>
          <a:endParaRPr lang="zh-TW" altLang="en-US"/>
        </a:p>
      </dgm:t>
    </dgm:pt>
    <dgm:pt modelId="{152113AA-0AC7-4F2E-9FB0-DE12ECB87B3A}" type="pres">
      <dgm:prSet presAssocID="{68C15BC3-399E-47F2-B78E-4829A161EC74}" presName="composite" presStyleCnt="0"/>
      <dgm:spPr/>
      <dgm:t>
        <a:bodyPr/>
        <a:lstStyle/>
        <a:p>
          <a:endParaRPr lang="zh-TW" altLang="en-US"/>
        </a:p>
      </dgm:t>
    </dgm:pt>
    <dgm:pt modelId="{BB6B832F-14AD-4933-BB26-3373EF18DF57}" type="pres">
      <dgm:prSet presAssocID="{68C15BC3-399E-47F2-B78E-4829A161EC74}" presName="parTx" presStyleLbl="alignNode1" presStyleIdx="1" presStyleCnt="3" custScaleY="72853" custLinFactNeighborX="-9570" custLinFactNeighborY="-851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B8F12-8C8B-485B-B2EE-92F3D2387E96}" type="pres">
      <dgm:prSet presAssocID="{68C15BC3-399E-47F2-B78E-4829A161EC74}" presName="desTx" presStyleLbl="alignAccFollowNode1" presStyleIdx="1" presStyleCnt="3" custScaleY="39605" custLinFactNeighborX="-9564" custLinFactNeighborY="-5843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86F433B-5C07-44E9-B959-C550DE0D5121}" type="pres">
      <dgm:prSet presAssocID="{EF4D9355-3ACA-45DE-8856-28C93DA63227}" presName="space" presStyleCnt="0"/>
      <dgm:spPr/>
      <dgm:t>
        <a:bodyPr/>
        <a:lstStyle/>
        <a:p>
          <a:endParaRPr lang="zh-TW" altLang="en-US"/>
        </a:p>
      </dgm:t>
    </dgm:pt>
    <dgm:pt modelId="{7B1ABB9D-BB8B-4976-98B6-0EF5BCE93959}" type="pres">
      <dgm:prSet presAssocID="{9D01B89E-FCDF-4BD6-8349-35561485CD35}" presName="composite" presStyleCnt="0"/>
      <dgm:spPr/>
      <dgm:t>
        <a:bodyPr/>
        <a:lstStyle/>
        <a:p>
          <a:endParaRPr lang="zh-TW" altLang="en-US"/>
        </a:p>
      </dgm:t>
    </dgm:pt>
    <dgm:pt modelId="{2D355BC8-BCD9-40A1-A467-A3576B11032C}" type="pres">
      <dgm:prSet presAssocID="{9D01B89E-FCDF-4BD6-8349-35561485CD35}" presName="parTx" presStyleLbl="alignNode1" presStyleIdx="2" presStyleCnt="3" custScaleY="69238" custLinFactNeighborX="-18920" custLinFactNeighborY="-603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2FE9BE-11EE-472C-913B-1174F31E598D}" type="pres">
      <dgm:prSet presAssocID="{9D01B89E-FCDF-4BD6-8349-35561485CD35}" presName="desTx" presStyleLbl="alignAccFollowNode1" presStyleIdx="2" presStyleCnt="3" custScaleY="83589" custLinFactNeighborX="-18708" custLinFactNeighborY="-2592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FCC7432-B7DE-4DF7-9E9A-5004648EF9E0}" type="presOf" srcId="{044B4793-6364-4797-B79C-7321B2BB5FB7}" destId="{31CB8F12-8C8B-485B-B2EE-92F3D2387E96}" srcOrd="0" destOrd="0" presId="urn:microsoft.com/office/officeart/2005/8/layout/hList1"/>
    <dgm:cxn modelId="{E334011A-9A0C-4F43-9B62-0D0E5A61D780}" srcId="{68C15BC3-399E-47F2-B78E-4829A161EC74}" destId="{044B4793-6364-4797-B79C-7321B2BB5FB7}" srcOrd="0" destOrd="0" parTransId="{AD1CC7B0-87C3-4185-B284-429CA5285D69}" sibTransId="{3023B3C6-6B80-404B-B16A-808678018C62}"/>
    <dgm:cxn modelId="{62E91E5B-1BFF-4D82-8E01-1FE8F6684BCE}" srcId="{1A8359AE-4FCE-46E3-9DC2-6C92E8494878}" destId="{68C15BC3-399E-47F2-B78E-4829A161EC74}" srcOrd="1" destOrd="0" parTransId="{EB3ACE83-F073-4EC6-9BD6-68660EE432DA}" sibTransId="{EF4D9355-3ACA-45DE-8856-28C93DA63227}"/>
    <dgm:cxn modelId="{6632FA31-E577-4865-A34E-3AC51DB32DE2}" srcId="{9D01B89E-FCDF-4BD6-8349-35561485CD35}" destId="{D27B39BE-1D2A-48BA-B682-174C70F4410B}" srcOrd="0" destOrd="0" parTransId="{4ED725CA-01FC-4CF5-994E-DCA04A3610E1}" sibTransId="{83A1841E-5D71-48CA-95C0-87829997A984}"/>
    <dgm:cxn modelId="{90F957D3-9045-4199-AA41-37F0F669754B}" type="presOf" srcId="{642A9628-6479-4A67-87C4-774EC5187E58}" destId="{E65FF2A6-79BB-4A51-BC15-4B9D01378D35}" srcOrd="0" destOrd="0" presId="urn:microsoft.com/office/officeart/2005/8/layout/hList1"/>
    <dgm:cxn modelId="{96FB0D96-C5DB-40E8-86A4-46FE38E0D63D}" type="presOf" srcId="{68C15BC3-399E-47F2-B78E-4829A161EC74}" destId="{BB6B832F-14AD-4933-BB26-3373EF18DF57}" srcOrd="0" destOrd="0" presId="urn:microsoft.com/office/officeart/2005/8/layout/hList1"/>
    <dgm:cxn modelId="{6DB0912C-F1D5-4708-A41E-59144C5D3090}" srcId="{1A8359AE-4FCE-46E3-9DC2-6C92E8494878}" destId="{642A9628-6479-4A67-87C4-774EC5187E58}" srcOrd="0" destOrd="0" parTransId="{9AAECE73-C9F0-45A7-B7C0-7598B45BC181}" sibTransId="{32D988E2-FFA9-413F-A5AC-D6286BB97387}"/>
    <dgm:cxn modelId="{D4F1B3A5-9173-4ECB-B1B8-4F52B4CEFC70}" type="presOf" srcId="{D27B39BE-1D2A-48BA-B682-174C70F4410B}" destId="{9C2FE9BE-11EE-472C-913B-1174F31E598D}" srcOrd="0" destOrd="0" presId="urn:microsoft.com/office/officeart/2005/8/layout/hList1"/>
    <dgm:cxn modelId="{3303CDEA-0A3B-4BC3-8482-8049E59F5DBF}" srcId="{9D01B89E-FCDF-4BD6-8349-35561485CD35}" destId="{9661193D-3801-4A7F-8E4F-33FDBFC38085}" srcOrd="1" destOrd="0" parTransId="{8044F20D-FB09-45D0-A1DF-0E13ABEAD2D6}" sibTransId="{B24E8629-84CD-407C-8725-EE73616FD0AD}"/>
    <dgm:cxn modelId="{06E504CB-B0A0-4B2A-948A-5E54CA7E98B8}" type="presOf" srcId="{0D28C410-1AD8-4014-B492-23F7AA302747}" destId="{88FEDF70-05BC-4319-A65A-715768262E7B}" srcOrd="0" destOrd="0" presId="urn:microsoft.com/office/officeart/2005/8/layout/hList1"/>
    <dgm:cxn modelId="{8DC284DD-2DB2-4597-96A4-5B2880220E32}" type="presOf" srcId="{1A8359AE-4FCE-46E3-9DC2-6C92E8494878}" destId="{C632B579-A001-48D8-9FCC-3E5FED5A95BE}" srcOrd="0" destOrd="0" presId="urn:microsoft.com/office/officeart/2005/8/layout/hList1"/>
    <dgm:cxn modelId="{F0DFBC15-1ADC-48ED-80BD-C622712AD1A7}" srcId="{1A8359AE-4FCE-46E3-9DC2-6C92E8494878}" destId="{9D01B89E-FCDF-4BD6-8349-35561485CD35}" srcOrd="2" destOrd="0" parTransId="{15FECFCC-7F47-4679-814F-7D760245B056}" sibTransId="{E8E1DB5C-8F3C-4BE5-B88F-9DE17853CE38}"/>
    <dgm:cxn modelId="{B81ECB20-6597-442D-AED8-B912F4FFC18C}" type="presOf" srcId="{9D01B89E-FCDF-4BD6-8349-35561485CD35}" destId="{2D355BC8-BCD9-40A1-A467-A3576B11032C}" srcOrd="0" destOrd="0" presId="urn:microsoft.com/office/officeart/2005/8/layout/hList1"/>
    <dgm:cxn modelId="{933DE0D7-10AB-4641-A9E4-AA6809D4377B}" type="presOf" srcId="{9661193D-3801-4A7F-8E4F-33FDBFC38085}" destId="{9C2FE9BE-11EE-472C-913B-1174F31E598D}" srcOrd="0" destOrd="1" presId="urn:microsoft.com/office/officeart/2005/8/layout/hList1"/>
    <dgm:cxn modelId="{2397AF6D-B33E-4134-A06E-1F08C1D36CDD}" srcId="{642A9628-6479-4A67-87C4-774EC5187E58}" destId="{0D28C410-1AD8-4014-B492-23F7AA302747}" srcOrd="0" destOrd="0" parTransId="{1EC9B13B-DC7B-481F-A26D-9DD6FB917AC8}" sibTransId="{EB3C8F56-B64E-42D1-9301-445FE3D19689}"/>
    <dgm:cxn modelId="{07B70A56-1D8A-4AAA-88DD-6944158AC942}" type="presParOf" srcId="{C632B579-A001-48D8-9FCC-3E5FED5A95BE}" destId="{0B02B946-F2D8-4035-9272-5090BBA59056}" srcOrd="0" destOrd="0" presId="urn:microsoft.com/office/officeart/2005/8/layout/hList1"/>
    <dgm:cxn modelId="{EAE86881-1382-4692-9B0F-34B1A94E19D0}" type="presParOf" srcId="{0B02B946-F2D8-4035-9272-5090BBA59056}" destId="{E65FF2A6-79BB-4A51-BC15-4B9D01378D35}" srcOrd="0" destOrd="0" presId="urn:microsoft.com/office/officeart/2005/8/layout/hList1"/>
    <dgm:cxn modelId="{C6A81E54-2274-45F5-BAE1-6D7C96F5D513}" type="presParOf" srcId="{0B02B946-F2D8-4035-9272-5090BBA59056}" destId="{88FEDF70-05BC-4319-A65A-715768262E7B}" srcOrd="1" destOrd="0" presId="urn:microsoft.com/office/officeart/2005/8/layout/hList1"/>
    <dgm:cxn modelId="{60DA33F1-4C38-4680-B14E-A1F67F65C109}" type="presParOf" srcId="{C632B579-A001-48D8-9FCC-3E5FED5A95BE}" destId="{F9DC79AC-DDEF-415A-8B95-51F684D76D3D}" srcOrd="1" destOrd="0" presId="urn:microsoft.com/office/officeart/2005/8/layout/hList1"/>
    <dgm:cxn modelId="{90A53F81-7B9B-4D7F-997F-69A519D1A283}" type="presParOf" srcId="{C632B579-A001-48D8-9FCC-3E5FED5A95BE}" destId="{152113AA-0AC7-4F2E-9FB0-DE12ECB87B3A}" srcOrd="2" destOrd="0" presId="urn:microsoft.com/office/officeart/2005/8/layout/hList1"/>
    <dgm:cxn modelId="{3FEFF5EA-7804-4DFA-8616-EE63F5FCBA4A}" type="presParOf" srcId="{152113AA-0AC7-4F2E-9FB0-DE12ECB87B3A}" destId="{BB6B832F-14AD-4933-BB26-3373EF18DF57}" srcOrd="0" destOrd="0" presId="urn:microsoft.com/office/officeart/2005/8/layout/hList1"/>
    <dgm:cxn modelId="{90BC4930-8AD3-49A1-BA8F-FA75BCF1695B}" type="presParOf" srcId="{152113AA-0AC7-4F2E-9FB0-DE12ECB87B3A}" destId="{31CB8F12-8C8B-485B-B2EE-92F3D2387E96}" srcOrd="1" destOrd="0" presId="urn:microsoft.com/office/officeart/2005/8/layout/hList1"/>
    <dgm:cxn modelId="{593426C5-9434-4798-83CB-A12F0F2B7A91}" type="presParOf" srcId="{C632B579-A001-48D8-9FCC-3E5FED5A95BE}" destId="{286F433B-5C07-44E9-B959-C550DE0D5121}" srcOrd="3" destOrd="0" presId="urn:microsoft.com/office/officeart/2005/8/layout/hList1"/>
    <dgm:cxn modelId="{6D040D67-0C49-4E4F-8E68-B2A105D5DFBE}" type="presParOf" srcId="{C632B579-A001-48D8-9FCC-3E5FED5A95BE}" destId="{7B1ABB9D-BB8B-4976-98B6-0EF5BCE93959}" srcOrd="4" destOrd="0" presId="urn:microsoft.com/office/officeart/2005/8/layout/hList1"/>
    <dgm:cxn modelId="{FE313EFD-D257-4FE0-A176-8686717EE500}" type="presParOf" srcId="{7B1ABB9D-BB8B-4976-98B6-0EF5BCE93959}" destId="{2D355BC8-BCD9-40A1-A467-A3576B11032C}" srcOrd="0" destOrd="0" presId="urn:microsoft.com/office/officeart/2005/8/layout/hList1"/>
    <dgm:cxn modelId="{F3F915E5-B207-44FC-BD04-EA2E04CA0941}" type="presParOf" srcId="{7B1ABB9D-BB8B-4976-98B6-0EF5BCE93959}" destId="{9C2FE9BE-11EE-472C-913B-1174F31E598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A8359AE-4FCE-46E3-9DC2-6C92E8494878}" type="doc">
      <dgm:prSet loTypeId="urn:microsoft.com/office/officeart/2005/8/layout/h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zh-TW" altLang="en-US"/>
        </a:p>
      </dgm:t>
    </dgm:pt>
    <dgm:pt modelId="{642A9628-6479-4A67-87C4-774EC5187E58}">
      <dgm:prSet phldrT="[文字]" custT="1"/>
      <dgm:spPr/>
      <dgm:t>
        <a:bodyPr/>
        <a:lstStyle/>
        <a:p>
          <a:r>
            <a:rPr lang="zh-TW" altLang="en-US" sz="2400" b="1" dirty="0" smtClean="0">
              <a:latin typeface="+mj-ea"/>
              <a:ea typeface="+mj-ea"/>
              <a:cs typeface="Aharoni" pitchFamily="2" charset="-79"/>
            </a:rPr>
            <a:t>抗病毒藥劑</a:t>
          </a:r>
        </a:p>
      </dgm:t>
    </dgm:pt>
    <dgm:pt modelId="{9AAECE73-C9F0-45A7-B7C0-7598B45BC181}" type="parTrans" cxnId="{6DB0912C-F1D5-4708-A41E-59144C5D3090}">
      <dgm:prSet/>
      <dgm:spPr/>
      <dgm:t>
        <a:bodyPr/>
        <a:lstStyle/>
        <a:p>
          <a:endParaRPr lang="zh-TW" altLang="en-US"/>
        </a:p>
      </dgm:t>
    </dgm:pt>
    <dgm:pt modelId="{32D988E2-FFA9-413F-A5AC-D6286BB97387}" type="sibTrans" cxnId="{6DB0912C-F1D5-4708-A41E-59144C5D3090}">
      <dgm:prSet/>
      <dgm:spPr/>
      <dgm:t>
        <a:bodyPr/>
        <a:lstStyle/>
        <a:p>
          <a:endParaRPr lang="zh-TW" altLang="en-US"/>
        </a:p>
      </dgm:t>
    </dgm:pt>
    <dgm:pt modelId="{0D28C410-1AD8-4014-B492-23F7AA302747}">
      <dgm:prSet phldrT="[文字]" custT="1"/>
      <dgm:spPr/>
      <dgm:t>
        <a:bodyPr/>
        <a:lstStyle/>
        <a:p>
          <a:r>
            <a:rPr lang="zh-TW" altLang="zh-TW" sz="1600" dirty="0" smtClean="0">
              <a:latin typeface="+mj-ea"/>
              <a:ea typeface="+mj-ea"/>
            </a:rPr>
            <a:t>因</a:t>
          </a:r>
          <a:r>
            <a:rPr lang="zh-TW" altLang="en-US" sz="1600" dirty="0" smtClean="0">
              <a:latin typeface="+mj-ea"/>
              <a:ea typeface="+mj-ea"/>
            </a:rPr>
            <a:t>應</a:t>
          </a:r>
          <a:r>
            <a:rPr lang="en-US" altLang="zh-TW" sz="1600" dirty="0" smtClean="0">
              <a:latin typeface="+mj-ea"/>
              <a:ea typeface="+mj-ea"/>
            </a:rPr>
            <a:t>5</a:t>
          </a:r>
          <a:r>
            <a:rPr lang="zh-TW" altLang="en-US" sz="1600" dirty="0" smtClean="0">
              <a:latin typeface="+mj-ea"/>
              <a:ea typeface="+mj-ea"/>
            </a:rPr>
            <a:t>月疫情上升，於</a:t>
          </a:r>
          <a:r>
            <a:rPr lang="en-US" altLang="zh-TW" sz="1600" dirty="0" smtClean="0">
              <a:latin typeface="+mj-ea"/>
              <a:ea typeface="+mj-ea"/>
            </a:rPr>
            <a:t>5</a:t>
          </a:r>
          <a:r>
            <a:rPr lang="zh-TW" altLang="en-US" sz="1600" dirty="0" smtClean="0">
              <a:latin typeface="+mj-ea"/>
              <a:ea typeface="+mj-ea"/>
            </a:rPr>
            <a:t>月</a:t>
          </a:r>
          <a:r>
            <a:rPr lang="en-US" altLang="zh-TW" sz="1600" dirty="0" smtClean="0">
              <a:latin typeface="+mj-ea"/>
              <a:ea typeface="+mj-ea"/>
            </a:rPr>
            <a:t>25</a:t>
          </a:r>
          <a:r>
            <a:rPr lang="zh-TW" altLang="en-US" sz="1600" dirty="0" smtClean="0">
              <a:latin typeface="+mj-ea"/>
              <a:ea typeface="+mj-ea"/>
            </a:rPr>
            <a:t>日再度擴大公費藥劑使用條件，並</a:t>
          </a:r>
          <a:r>
            <a:rPr lang="zh-TW" altLang="zh-TW" sz="1600" dirty="0" smtClean="0">
              <a:latin typeface="+mj-ea"/>
              <a:ea typeface="+mj-ea"/>
            </a:rPr>
            <a:t>兩度展延擴大用藥期限至</a:t>
          </a:r>
          <a:r>
            <a:rPr lang="en-US" altLang="zh-TW" sz="1600" dirty="0" smtClean="0">
              <a:latin typeface="+mj-ea"/>
              <a:ea typeface="+mj-ea"/>
            </a:rPr>
            <a:t>8</a:t>
          </a:r>
          <a:r>
            <a:rPr lang="zh-TW" altLang="zh-TW" sz="1600" dirty="0" smtClean="0">
              <a:latin typeface="+mj-ea"/>
              <a:ea typeface="+mj-ea"/>
            </a:rPr>
            <a:t>月</a:t>
          </a:r>
          <a:r>
            <a:rPr lang="en-US" altLang="zh-TW" sz="1600" dirty="0" smtClean="0">
              <a:latin typeface="+mj-ea"/>
              <a:ea typeface="+mj-ea"/>
            </a:rPr>
            <a:t>15</a:t>
          </a:r>
          <a:r>
            <a:rPr lang="zh-TW" altLang="zh-TW" sz="1600" dirty="0" smtClean="0">
              <a:latin typeface="+mj-ea"/>
              <a:ea typeface="+mj-ea"/>
            </a:rPr>
            <a:t>日，擴大期間每月用量逾</a:t>
          </a:r>
          <a:r>
            <a:rPr lang="en-US" altLang="zh-TW" sz="1600" dirty="0" smtClean="0">
              <a:latin typeface="+mj-ea"/>
              <a:ea typeface="+mj-ea"/>
            </a:rPr>
            <a:t>20</a:t>
          </a:r>
          <a:r>
            <a:rPr lang="zh-TW" altLang="zh-TW" sz="1600" dirty="0" smtClean="0">
              <a:latin typeface="+mj-ea"/>
              <a:ea typeface="+mj-ea"/>
            </a:rPr>
            <a:t>萬盒</a:t>
          </a:r>
          <a:endParaRPr lang="zh-TW" altLang="en-US" sz="1600" dirty="0">
            <a:latin typeface="+mj-ea"/>
            <a:ea typeface="+mj-ea"/>
          </a:endParaRPr>
        </a:p>
      </dgm:t>
    </dgm:pt>
    <dgm:pt modelId="{1EC9B13B-DC7B-481F-A26D-9DD6FB917AC8}" type="parTrans" cxnId="{2397AF6D-B33E-4134-A06E-1F08C1D36CDD}">
      <dgm:prSet/>
      <dgm:spPr/>
      <dgm:t>
        <a:bodyPr/>
        <a:lstStyle/>
        <a:p>
          <a:endParaRPr lang="zh-TW" altLang="en-US"/>
        </a:p>
      </dgm:t>
    </dgm:pt>
    <dgm:pt modelId="{EB3C8F56-B64E-42D1-9301-445FE3D19689}" type="sibTrans" cxnId="{2397AF6D-B33E-4134-A06E-1F08C1D36CDD}">
      <dgm:prSet/>
      <dgm:spPr/>
      <dgm:t>
        <a:bodyPr/>
        <a:lstStyle/>
        <a:p>
          <a:endParaRPr lang="zh-TW" altLang="en-US"/>
        </a:p>
      </dgm:t>
    </dgm:pt>
    <dgm:pt modelId="{68C15BC3-399E-47F2-B78E-4829A161EC74}">
      <dgm:prSet phldrT="[文字]" custT="1"/>
      <dgm:spPr/>
      <dgm:t>
        <a:bodyPr/>
        <a:lstStyle/>
        <a:p>
          <a:r>
            <a:rPr lang="zh-TW" altLang="en-US" sz="2300" b="1" smtClean="0">
              <a:latin typeface="+mj-ea"/>
              <a:ea typeface="+mj-ea"/>
              <a:cs typeface="Aharoni" pitchFamily="2" charset="-79"/>
            </a:rPr>
            <a:t>國內禽類疫情因應</a:t>
          </a:r>
          <a:endParaRPr lang="zh-TW" altLang="en-US" sz="2300" b="1" dirty="0" smtClean="0">
            <a:latin typeface="+mj-ea"/>
            <a:ea typeface="+mj-ea"/>
            <a:cs typeface="Aharoni" pitchFamily="2" charset="-79"/>
          </a:endParaRPr>
        </a:p>
      </dgm:t>
    </dgm:pt>
    <dgm:pt modelId="{EB3ACE83-F073-4EC6-9BD6-68660EE432DA}" type="parTrans" cxnId="{62E91E5B-1BFF-4D82-8E01-1FE8F6684BCE}">
      <dgm:prSet/>
      <dgm:spPr/>
      <dgm:t>
        <a:bodyPr/>
        <a:lstStyle/>
        <a:p>
          <a:endParaRPr lang="zh-TW" altLang="en-US"/>
        </a:p>
      </dgm:t>
    </dgm:pt>
    <dgm:pt modelId="{EF4D9355-3ACA-45DE-8856-28C93DA63227}" type="sibTrans" cxnId="{62E91E5B-1BFF-4D82-8E01-1FE8F6684BCE}">
      <dgm:prSet/>
      <dgm:spPr/>
      <dgm:t>
        <a:bodyPr/>
        <a:lstStyle/>
        <a:p>
          <a:endParaRPr lang="zh-TW" altLang="en-US"/>
        </a:p>
      </dgm:t>
    </dgm:pt>
    <dgm:pt modelId="{044B4793-6364-4797-B79C-7321B2BB5FB7}">
      <dgm:prSet phldrT="[文字]" custT="1"/>
      <dgm:spPr/>
      <dgm:t>
        <a:bodyPr/>
        <a:lstStyle/>
        <a:p>
          <a:r>
            <a:rPr lang="zh-TW" altLang="en-US" sz="1600" dirty="0" smtClean="0">
              <a:latin typeface="+mj-ea"/>
              <a:ea typeface="+mj-ea"/>
            </a:rPr>
            <a:t>持續進行跨部會協作，密切監測禽場人員及防疫人員的健康情形</a:t>
          </a:r>
          <a:endParaRPr lang="zh-TW" altLang="en-US" sz="1600" dirty="0">
            <a:latin typeface="+mj-ea"/>
            <a:ea typeface="+mj-ea"/>
          </a:endParaRPr>
        </a:p>
      </dgm:t>
    </dgm:pt>
    <dgm:pt modelId="{AD1CC7B0-87C3-4185-B284-429CA5285D69}" type="parTrans" cxnId="{E334011A-9A0C-4F43-9B62-0D0E5A61D780}">
      <dgm:prSet/>
      <dgm:spPr/>
      <dgm:t>
        <a:bodyPr/>
        <a:lstStyle/>
        <a:p>
          <a:endParaRPr lang="zh-TW" altLang="en-US"/>
        </a:p>
      </dgm:t>
    </dgm:pt>
    <dgm:pt modelId="{3023B3C6-6B80-404B-B16A-808678018C62}" type="sibTrans" cxnId="{E334011A-9A0C-4F43-9B62-0D0E5A61D780}">
      <dgm:prSet/>
      <dgm:spPr/>
      <dgm:t>
        <a:bodyPr/>
        <a:lstStyle/>
        <a:p>
          <a:endParaRPr lang="zh-TW" altLang="en-US"/>
        </a:p>
      </dgm:t>
    </dgm:pt>
    <dgm:pt modelId="{01A110AF-FD02-4840-B8A2-3557AD78DB74}">
      <dgm:prSet phldrT="[文字]" custT="1"/>
      <dgm:spPr/>
      <dgm:t>
        <a:bodyPr/>
        <a:lstStyle/>
        <a:p>
          <a:r>
            <a:rPr lang="zh-TW" altLang="en-US" sz="1600" dirty="0" smtClean="0">
              <a:latin typeface="+mj-ea"/>
              <a:ea typeface="+mj-ea"/>
            </a:rPr>
            <a:t>針對禽畜相關從業人員加強宣導自我防護與健康管理</a:t>
          </a:r>
          <a:endParaRPr lang="zh-TW" altLang="en-US" sz="1600" dirty="0">
            <a:latin typeface="+mj-ea"/>
            <a:ea typeface="+mj-ea"/>
          </a:endParaRPr>
        </a:p>
      </dgm:t>
    </dgm:pt>
    <dgm:pt modelId="{B41E432B-3CCB-4B2F-845D-05223E8633F8}" type="parTrans" cxnId="{ABDDDD74-F872-4C87-B313-B5C193602EFD}">
      <dgm:prSet/>
      <dgm:spPr/>
      <dgm:t>
        <a:bodyPr/>
        <a:lstStyle/>
        <a:p>
          <a:endParaRPr lang="zh-TW" altLang="en-US"/>
        </a:p>
      </dgm:t>
    </dgm:pt>
    <dgm:pt modelId="{83F6125A-DE56-4D04-9085-D63E8F34B379}" type="sibTrans" cxnId="{ABDDDD74-F872-4C87-B313-B5C193602EFD}">
      <dgm:prSet/>
      <dgm:spPr/>
      <dgm:t>
        <a:bodyPr/>
        <a:lstStyle/>
        <a:p>
          <a:endParaRPr lang="zh-TW" altLang="en-US"/>
        </a:p>
      </dgm:t>
    </dgm:pt>
    <dgm:pt modelId="{C632B579-A001-48D8-9FCC-3E5FED5A95BE}" type="pres">
      <dgm:prSet presAssocID="{1A8359AE-4FCE-46E3-9DC2-6C92E849487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B02B946-F2D8-4035-9272-5090BBA59056}" type="pres">
      <dgm:prSet presAssocID="{642A9628-6479-4A67-87C4-774EC5187E58}" presName="composite" presStyleCnt="0"/>
      <dgm:spPr/>
      <dgm:t>
        <a:bodyPr/>
        <a:lstStyle/>
        <a:p>
          <a:endParaRPr lang="zh-TW" altLang="en-US"/>
        </a:p>
      </dgm:t>
    </dgm:pt>
    <dgm:pt modelId="{E65FF2A6-79BB-4A51-BC15-4B9D01378D35}" type="pres">
      <dgm:prSet presAssocID="{642A9628-6479-4A67-87C4-774EC5187E58}" presName="parTx" presStyleLbl="alignNode1" presStyleIdx="0" presStyleCnt="2" custScaleY="72853" custLinFactNeighborX="-103" custLinFactNeighborY="-851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FEDF70-05BC-4319-A65A-715768262E7B}" type="pres">
      <dgm:prSet presAssocID="{642A9628-6479-4A67-87C4-774EC5187E58}" presName="desTx" presStyleLbl="alignAccFollowNode1" presStyleIdx="0" presStyleCnt="2" custScaleY="81750" custLinFactNeighborX="-1" custLinFactNeighborY="-366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9DC79AC-DDEF-415A-8B95-51F684D76D3D}" type="pres">
      <dgm:prSet presAssocID="{32D988E2-FFA9-413F-A5AC-D6286BB97387}" presName="space" presStyleCnt="0"/>
      <dgm:spPr/>
      <dgm:t>
        <a:bodyPr/>
        <a:lstStyle/>
        <a:p>
          <a:endParaRPr lang="zh-TW" altLang="en-US"/>
        </a:p>
      </dgm:t>
    </dgm:pt>
    <dgm:pt modelId="{152113AA-0AC7-4F2E-9FB0-DE12ECB87B3A}" type="pres">
      <dgm:prSet presAssocID="{68C15BC3-399E-47F2-B78E-4829A161EC74}" presName="composite" presStyleCnt="0"/>
      <dgm:spPr/>
      <dgm:t>
        <a:bodyPr/>
        <a:lstStyle/>
        <a:p>
          <a:endParaRPr lang="zh-TW" altLang="en-US"/>
        </a:p>
      </dgm:t>
    </dgm:pt>
    <dgm:pt modelId="{BB6B832F-14AD-4933-BB26-3373EF18DF57}" type="pres">
      <dgm:prSet presAssocID="{68C15BC3-399E-47F2-B78E-4829A161EC74}" presName="parTx" presStyleLbl="alignNode1" presStyleIdx="1" presStyleCnt="2" custScaleY="72853" custLinFactNeighborX="-9570" custLinFactNeighborY="-851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CB8F12-8C8B-485B-B2EE-92F3D2387E96}" type="pres">
      <dgm:prSet presAssocID="{68C15BC3-399E-47F2-B78E-4829A161EC74}" presName="desTx" presStyleLbl="alignAccFollowNode1" presStyleIdx="1" presStyleCnt="2" custScaleY="81750" custLinFactNeighborX="-9690" custLinFactNeighborY="-366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334011A-9A0C-4F43-9B62-0D0E5A61D780}" srcId="{68C15BC3-399E-47F2-B78E-4829A161EC74}" destId="{044B4793-6364-4797-B79C-7321B2BB5FB7}" srcOrd="0" destOrd="0" parTransId="{AD1CC7B0-87C3-4185-B284-429CA5285D69}" sibTransId="{3023B3C6-6B80-404B-B16A-808678018C62}"/>
    <dgm:cxn modelId="{62E91E5B-1BFF-4D82-8E01-1FE8F6684BCE}" srcId="{1A8359AE-4FCE-46E3-9DC2-6C92E8494878}" destId="{68C15BC3-399E-47F2-B78E-4829A161EC74}" srcOrd="1" destOrd="0" parTransId="{EB3ACE83-F073-4EC6-9BD6-68660EE432DA}" sibTransId="{EF4D9355-3ACA-45DE-8856-28C93DA63227}"/>
    <dgm:cxn modelId="{ABDDDD74-F872-4C87-B313-B5C193602EFD}" srcId="{68C15BC3-399E-47F2-B78E-4829A161EC74}" destId="{01A110AF-FD02-4840-B8A2-3557AD78DB74}" srcOrd="1" destOrd="0" parTransId="{B41E432B-3CCB-4B2F-845D-05223E8633F8}" sibTransId="{83F6125A-DE56-4D04-9085-D63E8F34B379}"/>
    <dgm:cxn modelId="{11E62FE5-D9C2-4914-A786-686FB4DBBFB7}" type="presOf" srcId="{642A9628-6479-4A67-87C4-774EC5187E58}" destId="{E65FF2A6-79BB-4A51-BC15-4B9D01378D35}" srcOrd="0" destOrd="0" presId="urn:microsoft.com/office/officeart/2005/8/layout/hList1"/>
    <dgm:cxn modelId="{6DB0912C-F1D5-4708-A41E-59144C5D3090}" srcId="{1A8359AE-4FCE-46E3-9DC2-6C92E8494878}" destId="{642A9628-6479-4A67-87C4-774EC5187E58}" srcOrd="0" destOrd="0" parTransId="{9AAECE73-C9F0-45A7-B7C0-7598B45BC181}" sibTransId="{32D988E2-FFA9-413F-A5AC-D6286BB97387}"/>
    <dgm:cxn modelId="{E68DFCFA-5390-4FD6-897B-25C82615D3FD}" type="presOf" srcId="{68C15BC3-399E-47F2-B78E-4829A161EC74}" destId="{BB6B832F-14AD-4933-BB26-3373EF18DF57}" srcOrd="0" destOrd="0" presId="urn:microsoft.com/office/officeart/2005/8/layout/hList1"/>
    <dgm:cxn modelId="{36AE5511-F08F-40BC-ABB5-58AB90A2B2BD}" type="presOf" srcId="{044B4793-6364-4797-B79C-7321B2BB5FB7}" destId="{31CB8F12-8C8B-485B-B2EE-92F3D2387E96}" srcOrd="0" destOrd="0" presId="urn:microsoft.com/office/officeart/2005/8/layout/hList1"/>
    <dgm:cxn modelId="{3E4873A6-5093-46BC-B718-ABE626B935DD}" type="presOf" srcId="{01A110AF-FD02-4840-B8A2-3557AD78DB74}" destId="{31CB8F12-8C8B-485B-B2EE-92F3D2387E96}" srcOrd="0" destOrd="1" presId="urn:microsoft.com/office/officeart/2005/8/layout/hList1"/>
    <dgm:cxn modelId="{CE3FC463-386A-4052-AEE9-6A4826D52240}" type="presOf" srcId="{1A8359AE-4FCE-46E3-9DC2-6C92E8494878}" destId="{C632B579-A001-48D8-9FCC-3E5FED5A95BE}" srcOrd="0" destOrd="0" presId="urn:microsoft.com/office/officeart/2005/8/layout/hList1"/>
    <dgm:cxn modelId="{60594EAB-1063-49B4-A8BA-F0EA15C0F20E}" type="presOf" srcId="{0D28C410-1AD8-4014-B492-23F7AA302747}" destId="{88FEDF70-05BC-4319-A65A-715768262E7B}" srcOrd="0" destOrd="0" presId="urn:microsoft.com/office/officeart/2005/8/layout/hList1"/>
    <dgm:cxn modelId="{2397AF6D-B33E-4134-A06E-1F08C1D36CDD}" srcId="{642A9628-6479-4A67-87C4-774EC5187E58}" destId="{0D28C410-1AD8-4014-B492-23F7AA302747}" srcOrd="0" destOrd="0" parTransId="{1EC9B13B-DC7B-481F-A26D-9DD6FB917AC8}" sibTransId="{EB3C8F56-B64E-42D1-9301-445FE3D19689}"/>
    <dgm:cxn modelId="{D249BD94-F622-4F9F-B4DA-1EF676241C1A}" type="presParOf" srcId="{C632B579-A001-48D8-9FCC-3E5FED5A95BE}" destId="{0B02B946-F2D8-4035-9272-5090BBA59056}" srcOrd="0" destOrd="0" presId="urn:microsoft.com/office/officeart/2005/8/layout/hList1"/>
    <dgm:cxn modelId="{9FC8A12A-65D3-4051-9B88-6A273559357E}" type="presParOf" srcId="{0B02B946-F2D8-4035-9272-5090BBA59056}" destId="{E65FF2A6-79BB-4A51-BC15-4B9D01378D35}" srcOrd="0" destOrd="0" presId="urn:microsoft.com/office/officeart/2005/8/layout/hList1"/>
    <dgm:cxn modelId="{4BE79622-F262-438A-A28E-0264667CB50A}" type="presParOf" srcId="{0B02B946-F2D8-4035-9272-5090BBA59056}" destId="{88FEDF70-05BC-4319-A65A-715768262E7B}" srcOrd="1" destOrd="0" presId="urn:microsoft.com/office/officeart/2005/8/layout/hList1"/>
    <dgm:cxn modelId="{5C3B176E-7520-4F7A-8D9D-79F8D3606A82}" type="presParOf" srcId="{C632B579-A001-48D8-9FCC-3E5FED5A95BE}" destId="{F9DC79AC-DDEF-415A-8B95-51F684D76D3D}" srcOrd="1" destOrd="0" presId="urn:microsoft.com/office/officeart/2005/8/layout/hList1"/>
    <dgm:cxn modelId="{E6005249-EC3F-424C-8C39-3905FAD1234F}" type="presParOf" srcId="{C632B579-A001-48D8-9FCC-3E5FED5A95BE}" destId="{152113AA-0AC7-4F2E-9FB0-DE12ECB87B3A}" srcOrd="2" destOrd="0" presId="urn:microsoft.com/office/officeart/2005/8/layout/hList1"/>
    <dgm:cxn modelId="{C60E78CD-7E93-4819-9752-DB55D4D00948}" type="presParOf" srcId="{152113AA-0AC7-4F2E-9FB0-DE12ECB87B3A}" destId="{BB6B832F-14AD-4933-BB26-3373EF18DF57}" srcOrd="0" destOrd="0" presId="urn:microsoft.com/office/officeart/2005/8/layout/hList1"/>
    <dgm:cxn modelId="{74BA2AAF-16C0-49EB-8207-CF5FBE1BE3DD}" type="presParOf" srcId="{152113AA-0AC7-4F2E-9FB0-DE12ECB87B3A}" destId="{31CB8F12-8C8B-485B-B2EE-92F3D2387E9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4F2C188-C216-4941-9B15-74EC7C3C23E1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zh-TW" altLang="en-US"/>
        </a:p>
      </dgm:t>
    </dgm:pt>
    <dgm:pt modelId="{84D58BA8-14EE-49E7-BB45-CAC395079D2B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持續監視國內外疫情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C29756A-822D-4907-AC24-3AD387640BF9}" type="parTrans" cxnId="{D8E2C023-5328-426E-820E-E8D3306329B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3207A9E-7D2A-44A1-AD99-015C1E64625D}" type="sibTrans" cxnId="{D8E2C023-5328-426E-820E-E8D3306329B1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8A41BFB-A055-4315-8CA9-B3CCD6C64611}">
      <dgm:prSet phldrT="[文字]"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運用多元化宣導管道深化民眾衛教觀念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A5ED778-50EB-427B-A983-A7DE586E1B5F}" type="parTrans" cxnId="{EB23A5BB-0737-4F4E-8CE4-53835714C244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47E43B-DD60-4993-A0A3-4877974DE68A}" type="sibTrans" cxnId="{EB23A5BB-0737-4F4E-8CE4-53835714C244}">
      <dgm:prSet/>
      <dgm:spPr/>
      <dgm:t>
        <a:bodyPr/>
        <a:lstStyle/>
        <a:p>
          <a:endParaRPr lang="zh-TW" altLang="en-US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5C95702-FDB0-45E2-A46C-586A3330AB9D}">
      <dgm:prSet phldrT="[文字]" custT="1"/>
      <dgm:spPr/>
      <dgm:t>
        <a:bodyPr/>
        <a:lstStyle/>
        <a:p>
          <a:pPr>
            <a:lnSpc>
              <a:spcPts val="2880"/>
            </a:lnSpc>
            <a:spcAft>
              <a:spcPts val="0"/>
            </a:spcAft>
          </a:pPr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提升醫療臨床診斷及處置品質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B2EFB18-D983-43D4-9DDB-43C2EE58D267}" type="parTrans" cxnId="{7F181E81-60F9-431A-A41F-30C62DC314EB}">
      <dgm:prSet/>
      <dgm:spPr/>
      <dgm:t>
        <a:bodyPr/>
        <a:lstStyle/>
        <a:p>
          <a:endParaRPr lang="zh-TW" altLang="en-US"/>
        </a:p>
      </dgm:t>
    </dgm:pt>
    <dgm:pt modelId="{A641A84C-3F4E-4B48-A34C-1793EFE232D1}" type="sibTrans" cxnId="{7F181E81-60F9-431A-A41F-30C62DC314EB}">
      <dgm:prSet/>
      <dgm:spPr/>
      <dgm:t>
        <a:bodyPr/>
        <a:lstStyle/>
        <a:p>
          <a:endParaRPr lang="zh-TW" altLang="en-US"/>
        </a:p>
      </dgm:t>
    </dgm:pt>
    <dgm:pt modelId="{9DDF0D05-2A01-4EB7-A851-02BB47F25454}">
      <dgm:prSet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落實執行群聚事件調查及介入處置</a:t>
          </a:r>
          <a:endParaRPr lang="zh-TW" altLang="en-US" sz="2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1F95D11-CAC5-475C-A6C6-8833DE418061}" type="parTrans" cxnId="{81CBAA3B-75F5-420D-808D-049DEB19D7E4}">
      <dgm:prSet/>
      <dgm:spPr/>
      <dgm:t>
        <a:bodyPr/>
        <a:lstStyle/>
        <a:p>
          <a:endParaRPr lang="zh-TW" altLang="en-US"/>
        </a:p>
      </dgm:t>
    </dgm:pt>
    <dgm:pt modelId="{A19BEB28-1335-4289-93A3-63D7B7C388FD}" type="sibTrans" cxnId="{81CBAA3B-75F5-420D-808D-049DEB19D7E4}">
      <dgm:prSet/>
      <dgm:spPr/>
      <dgm:t>
        <a:bodyPr/>
        <a:lstStyle/>
        <a:p>
          <a:endParaRPr lang="zh-TW" altLang="en-US"/>
        </a:p>
      </dgm:t>
    </dgm:pt>
    <dgm:pt modelId="{446EB852-1A6E-42D7-8E96-88B4A7E62314}">
      <dgm:prSet custT="1"/>
      <dgm:spPr/>
      <dgm:t>
        <a:bodyPr/>
        <a:lstStyle/>
        <a:p>
          <a:r>
            <a:rPr lang="zh-TW" altLang="en-US" sz="2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持續加強各界風險溝通：新聞稿、醫界通函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11E8242-122B-41B4-B546-6D6331D05CE2}" type="parTrans" cxnId="{8EBC0548-2FD5-44EF-B3C0-130EEDFD4910}">
      <dgm:prSet/>
      <dgm:spPr/>
      <dgm:t>
        <a:bodyPr/>
        <a:lstStyle/>
        <a:p>
          <a:endParaRPr lang="zh-TW" altLang="en-US"/>
        </a:p>
      </dgm:t>
    </dgm:pt>
    <dgm:pt modelId="{7573E1DF-2625-450F-947A-500DA2500799}" type="sibTrans" cxnId="{8EBC0548-2FD5-44EF-B3C0-130EEDFD4910}">
      <dgm:prSet/>
      <dgm:spPr/>
      <dgm:t>
        <a:bodyPr/>
        <a:lstStyle/>
        <a:p>
          <a:endParaRPr lang="zh-TW" altLang="en-US"/>
        </a:p>
      </dgm:t>
    </dgm:pt>
    <dgm:pt modelId="{253DA375-8EC6-488D-9F56-CEEE1F212B40}" type="pres">
      <dgm:prSet presAssocID="{74F2C188-C216-4941-9B15-74EC7C3C23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C979639-E80B-438F-80DD-77AABA8612D4}" type="pres">
      <dgm:prSet presAssocID="{84D58BA8-14EE-49E7-BB45-CAC395079D2B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17538D-791F-4719-994B-1D8B339BDEF4}" type="pres">
      <dgm:prSet presAssocID="{A3207A9E-7D2A-44A1-AD99-015C1E64625D}" presName="spacer" presStyleCnt="0"/>
      <dgm:spPr/>
      <dgm:t>
        <a:bodyPr/>
        <a:lstStyle/>
        <a:p>
          <a:endParaRPr lang="zh-TW" altLang="en-US"/>
        </a:p>
      </dgm:t>
    </dgm:pt>
    <dgm:pt modelId="{2CC46E85-B5D2-44CF-B8F8-96EC9AF77348}" type="pres">
      <dgm:prSet presAssocID="{75C95702-FDB0-45E2-A46C-586A3330AB9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9BD5D8F-5E28-48E1-9731-DB6DB59D9CF1}" type="pres">
      <dgm:prSet presAssocID="{A641A84C-3F4E-4B48-A34C-1793EFE232D1}" presName="spacer" presStyleCnt="0"/>
      <dgm:spPr/>
      <dgm:t>
        <a:bodyPr/>
        <a:lstStyle/>
        <a:p>
          <a:endParaRPr lang="zh-TW" altLang="en-US"/>
        </a:p>
      </dgm:t>
    </dgm:pt>
    <dgm:pt modelId="{293DCE5D-0548-492D-A908-736B77FCD6BE}" type="pres">
      <dgm:prSet presAssocID="{9DDF0D05-2A01-4EB7-A851-02BB47F25454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BBC775-9E34-4636-9DDA-464BE07CD20D}" type="pres">
      <dgm:prSet presAssocID="{A19BEB28-1335-4289-93A3-63D7B7C388FD}" presName="spacer" presStyleCnt="0"/>
      <dgm:spPr/>
      <dgm:t>
        <a:bodyPr/>
        <a:lstStyle/>
        <a:p>
          <a:endParaRPr lang="zh-TW" altLang="en-US"/>
        </a:p>
      </dgm:t>
    </dgm:pt>
    <dgm:pt modelId="{0F689A4A-1E5D-495C-8C20-254CCA7F01F9}" type="pres">
      <dgm:prSet presAssocID="{68A41BFB-A055-4315-8CA9-B3CCD6C64611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D5C45E-D8D4-4772-8957-4BDCDB7A0DCA}" type="pres">
      <dgm:prSet presAssocID="{0C47E43B-DD60-4993-A0A3-4877974DE68A}" presName="spacer" presStyleCnt="0"/>
      <dgm:spPr/>
      <dgm:t>
        <a:bodyPr/>
        <a:lstStyle/>
        <a:p>
          <a:endParaRPr lang="zh-TW" altLang="en-US"/>
        </a:p>
      </dgm:t>
    </dgm:pt>
    <dgm:pt modelId="{A7460345-C777-452E-B5C2-75A073D0C714}" type="pres">
      <dgm:prSet presAssocID="{446EB852-1A6E-42D7-8E96-88B4A7E62314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61663A0-5BC5-488E-813A-DEF7C20C76A9}" type="presOf" srcId="{446EB852-1A6E-42D7-8E96-88B4A7E62314}" destId="{A7460345-C777-452E-B5C2-75A073D0C714}" srcOrd="0" destOrd="0" presId="urn:microsoft.com/office/officeart/2005/8/layout/vList2"/>
    <dgm:cxn modelId="{EB23A5BB-0737-4F4E-8CE4-53835714C244}" srcId="{74F2C188-C216-4941-9B15-74EC7C3C23E1}" destId="{68A41BFB-A055-4315-8CA9-B3CCD6C64611}" srcOrd="3" destOrd="0" parTransId="{CA5ED778-50EB-427B-A983-A7DE586E1B5F}" sibTransId="{0C47E43B-DD60-4993-A0A3-4877974DE68A}"/>
    <dgm:cxn modelId="{7F181E81-60F9-431A-A41F-30C62DC314EB}" srcId="{74F2C188-C216-4941-9B15-74EC7C3C23E1}" destId="{75C95702-FDB0-45E2-A46C-586A3330AB9D}" srcOrd="1" destOrd="0" parTransId="{AB2EFB18-D983-43D4-9DDB-43C2EE58D267}" sibTransId="{A641A84C-3F4E-4B48-A34C-1793EFE232D1}"/>
    <dgm:cxn modelId="{4719020A-B12E-4F00-97D9-5E63C0BC0D87}" type="presOf" srcId="{68A41BFB-A055-4315-8CA9-B3CCD6C64611}" destId="{0F689A4A-1E5D-495C-8C20-254CCA7F01F9}" srcOrd="0" destOrd="0" presId="urn:microsoft.com/office/officeart/2005/8/layout/vList2"/>
    <dgm:cxn modelId="{FA69BFFE-B05A-479C-937C-D48CCDC20EDC}" type="presOf" srcId="{9DDF0D05-2A01-4EB7-A851-02BB47F25454}" destId="{293DCE5D-0548-492D-A908-736B77FCD6BE}" srcOrd="0" destOrd="0" presId="urn:microsoft.com/office/officeart/2005/8/layout/vList2"/>
    <dgm:cxn modelId="{81CBAA3B-75F5-420D-808D-049DEB19D7E4}" srcId="{74F2C188-C216-4941-9B15-74EC7C3C23E1}" destId="{9DDF0D05-2A01-4EB7-A851-02BB47F25454}" srcOrd="2" destOrd="0" parTransId="{51F95D11-CAC5-475C-A6C6-8833DE418061}" sibTransId="{A19BEB28-1335-4289-93A3-63D7B7C388FD}"/>
    <dgm:cxn modelId="{48113D02-CD75-43A1-B464-1D46AFEB3B0B}" type="presOf" srcId="{75C95702-FDB0-45E2-A46C-586A3330AB9D}" destId="{2CC46E85-B5D2-44CF-B8F8-96EC9AF77348}" srcOrd="0" destOrd="0" presId="urn:microsoft.com/office/officeart/2005/8/layout/vList2"/>
    <dgm:cxn modelId="{8EBC0548-2FD5-44EF-B3C0-130EEDFD4910}" srcId="{74F2C188-C216-4941-9B15-74EC7C3C23E1}" destId="{446EB852-1A6E-42D7-8E96-88B4A7E62314}" srcOrd="4" destOrd="0" parTransId="{A11E8242-122B-41B4-B546-6D6331D05CE2}" sibTransId="{7573E1DF-2625-450F-947A-500DA2500799}"/>
    <dgm:cxn modelId="{673B57BE-2E15-48B9-8DE6-6F68ABADB224}" type="presOf" srcId="{84D58BA8-14EE-49E7-BB45-CAC395079D2B}" destId="{7C979639-E80B-438F-80DD-77AABA8612D4}" srcOrd="0" destOrd="0" presId="urn:microsoft.com/office/officeart/2005/8/layout/vList2"/>
    <dgm:cxn modelId="{5BD657F8-AA94-4792-94BD-8009FAF77228}" type="presOf" srcId="{74F2C188-C216-4941-9B15-74EC7C3C23E1}" destId="{253DA375-8EC6-488D-9F56-CEEE1F212B40}" srcOrd="0" destOrd="0" presId="urn:microsoft.com/office/officeart/2005/8/layout/vList2"/>
    <dgm:cxn modelId="{D8E2C023-5328-426E-820E-E8D3306329B1}" srcId="{74F2C188-C216-4941-9B15-74EC7C3C23E1}" destId="{84D58BA8-14EE-49E7-BB45-CAC395079D2B}" srcOrd="0" destOrd="0" parTransId="{5C29756A-822D-4907-AC24-3AD387640BF9}" sibTransId="{A3207A9E-7D2A-44A1-AD99-015C1E64625D}"/>
    <dgm:cxn modelId="{AA66F660-E663-49FA-80D2-036FFF65B761}" type="presParOf" srcId="{253DA375-8EC6-488D-9F56-CEEE1F212B40}" destId="{7C979639-E80B-438F-80DD-77AABA8612D4}" srcOrd="0" destOrd="0" presId="urn:microsoft.com/office/officeart/2005/8/layout/vList2"/>
    <dgm:cxn modelId="{6395377E-4E0A-4F9F-8789-85484641480A}" type="presParOf" srcId="{253DA375-8EC6-488D-9F56-CEEE1F212B40}" destId="{9817538D-791F-4719-994B-1D8B339BDEF4}" srcOrd="1" destOrd="0" presId="urn:microsoft.com/office/officeart/2005/8/layout/vList2"/>
    <dgm:cxn modelId="{83348683-2EA9-4A51-8AFA-43A75EEF88E7}" type="presParOf" srcId="{253DA375-8EC6-488D-9F56-CEEE1F212B40}" destId="{2CC46E85-B5D2-44CF-B8F8-96EC9AF77348}" srcOrd="2" destOrd="0" presId="urn:microsoft.com/office/officeart/2005/8/layout/vList2"/>
    <dgm:cxn modelId="{6ED43944-31E4-4269-9536-E8D3B816EF25}" type="presParOf" srcId="{253DA375-8EC6-488D-9F56-CEEE1F212B40}" destId="{49BD5D8F-5E28-48E1-9731-DB6DB59D9CF1}" srcOrd="3" destOrd="0" presId="urn:microsoft.com/office/officeart/2005/8/layout/vList2"/>
    <dgm:cxn modelId="{5C87304D-5908-42AA-85D2-19D4CF2A1020}" type="presParOf" srcId="{253DA375-8EC6-488D-9F56-CEEE1F212B40}" destId="{293DCE5D-0548-492D-A908-736B77FCD6BE}" srcOrd="4" destOrd="0" presId="urn:microsoft.com/office/officeart/2005/8/layout/vList2"/>
    <dgm:cxn modelId="{F616657E-DB7B-4DAC-875F-E7679D970E46}" type="presParOf" srcId="{253DA375-8EC6-488D-9F56-CEEE1F212B40}" destId="{1ABBC775-9E34-4636-9DDA-464BE07CD20D}" srcOrd="5" destOrd="0" presId="urn:microsoft.com/office/officeart/2005/8/layout/vList2"/>
    <dgm:cxn modelId="{7EDF25E0-3D54-4A65-9D8E-F9E5A0920976}" type="presParOf" srcId="{253DA375-8EC6-488D-9F56-CEEE1F212B40}" destId="{0F689A4A-1E5D-495C-8C20-254CCA7F01F9}" srcOrd="6" destOrd="0" presId="urn:microsoft.com/office/officeart/2005/8/layout/vList2"/>
    <dgm:cxn modelId="{47E8E241-A734-4A75-8E2D-648A731FCDE1}" type="presParOf" srcId="{253DA375-8EC6-488D-9F56-CEEE1F212B40}" destId="{A6D5C45E-D8D4-4772-8957-4BDCDB7A0DCA}" srcOrd="7" destOrd="0" presId="urn:microsoft.com/office/officeart/2005/8/layout/vList2"/>
    <dgm:cxn modelId="{BBC37921-8BBA-4A48-9714-DDDF07E9E5E9}" type="presParOf" srcId="{253DA375-8EC6-488D-9F56-CEEE1F212B40}" destId="{A7460345-C777-452E-B5C2-75A073D0C714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E4BA7-8CEA-4A07-B932-22AB168C5243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8A7A4-239D-47A4-9193-E8EF1B85D3D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6559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矩形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矩形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矩形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矩形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圓角矩形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圓角矩形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矩形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26" name="日期版面配置區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8" name="頁尾版面配置區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矩形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矩形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矩形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圓角矩形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圓角矩形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矩形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矩形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矩形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矩形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矩形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2017/8/2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27892" y="1640188"/>
            <a:ext cx="5796436" cy="1752600"/>
          </a:xfrm>
        </p:spPr>
        <p:txBody>
          <a:bodyPr>
            <a:normAutofit fontScale="90000"/>
          </a:bodyPr>
          <a:lstStyle/>
          <a:p>
            <a:pPr algn="ctr"/>
            <a:r>
              <a:rPr lang="zh-TW" altLang="en-US" sz="5400" b="1" dirty="0" smtClean="0">
                <a:latin typeface="+mj-ea"/>
              </a:rPr>
              <a:t>國</a:t>
            </a:r>
            <a:r>
              <a:rPr lang="zh-TW" altLang="en-US" sz="5400" b="1" dirty="0">
                <a:latin typeface="+mj-ea"/>
              </a:rPr>
              <a:t>內</a:t>
            </a:r>
            <a:r>
              <a:rPr lang="zh-TW" altLang="en-US" sz="5400" b="1" dirty="0" smtClean="0">
                <a:latin typeface="+mj-ea"/>
              </a:rPr>
              <a:t>重要</a:t>
            </a:r>
            <a:r>
              <a:rPr lang="zh-TW" altLang="en-US" sz="5400" b="1" dirty="0">
                <a:latin typeface="+mj-ea"/>
              </a:rPr>
              <a:t>急性</a:t>
            </a:r>
            <a:r>
              <a:rPr lang="zh-TW" altLang="en-US" sz="5400" b="1" dirty="0" smtClean="0">
                <a:latin typeface="+mj-ea"/>
              </a:rPr>
              <a:t>傳染病</a:t>
            </a:r>
            <a:r>
              <a:rPr lang="en-US" altLang="zh-TW" sz="5400" b="1" dirty="0" smtClean="0">
                <a:latin typeface="+mj-ea"/>
              </a:rPr>
              <a:t/>
            </a:r>
            <a:br>
              <a:rPr lang="en-US" altLang="zh-TW" sz="5400" b="1" dirty="0" smtClean="0">
                <a:latin typeface="+mj-ea"/>
              </a:rPr>
            </a:br>
            <a:r>
              <a:rPr lang="zh-TW" altLang="en-US" sz="5400" b="1" dirty="0">
                <a:latin typeface="+mj-ea"/>
              </a:rPr>
              <a:t>現況</a:t>
            </a:r>
            <a:r>
              <a:rPr lang="zh-TW" altLang="en-US" sz="5400" b="1" dirty="0" smtClean="0">
                <a:latin typeface="+mj-ea"/>
              </a:rPr>
              <a:t>及</a:t>
            </a:r>
            <a:r>
              <a:rPr lang="zh-TW" altLang="en-US" sz="5400" b="1" dirty="0" smtClean="0">
                <a:latin typeface="+mj-ea"/>
              </a:rPr>
              <a:t>因應</a:t>
            </a:r>
            <a:endParaRPr lang="zh-TW" altLang="en-US" sz="5400" b="1" dirty="0">
              <a:latin typeface="+mj-ea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4556720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latin typeface="+mj-ea"/>
                <a:ea typeface="+mj-ea"/>
              </a:rPr>
              <a:t>衛 生 福 利 部</a:t>
            </a:r>
            <a:r>
              <a:rPr lang="zh-TW" altLang="en-US" sz="3200" b="0" dirty="0">
                <a:latin typeface="+mj-ea"/>
                <a:ea typeface="+mj-ea"/>
              </a:rPr>
              <a:t> </a:t>
            </a:r>
          </a:p>
          <a:p>
            <a:r>
              <a:rPr lang="zh-TW" altLang="en-US" sz="2400" b="0" dirty="0">
                <a:latin typeface="+mj-ea"/>
                <a:ea typeface="+mj-ea"/>
              </a:rPr>
              <a:t>報告人 </a:t>
            </a:r>
            <a:r>
              <a:rPr lang="en-US" altLang="zh-TW" sz="2400" b="0" dirty="0">
                <a:latin typeface="+mj-ea"/>
                <a:ea typeface="+mj-ea"/>
              </a:rPr>
              <a:t>: </a:t>
            </a:r>
            <a:r>
              <a:rPr lang="zh-TW" altLang="en-US" sz="2400" b="0" dirty="0">
                <a:latin typeface="+mj-ea"/>
                <a:ea typeface="+mj-ea"/>
              </a:rPr>
              <a:t>疾病管制署署長 周志浩</a:t>
            </a:r>
          </a:p>
          <a:p>
            <a:r>
              <a:rPr lang="zh-TW" altLang="en-US" sz="1800" dirty="0" smtClean="0">
                <a:latin typeface="+mj-ea"/>
                <a:ea typeface="+mj-ea"/>
              </a:rPr>
              <a:t>１０６</a:t>
            </a:r>
            <a:r>
              <a:rPr lang="zh-TW" altLang="en-US" sz="1800" b="0" dirty="0" smtClean="0">
                <a:latin typeface="+mj-ea"/>
                <a:ea typeface="+mj-ea"/>
              </a:rPr>
              <a:t>年</a:t>
            </a:r>
            <a:r>
              <a:rPr lang="zh-TW" altLang="en-US" sz="1800" dirty="0" smtClean="0">
                <a:latin typeface="+mj-ea"/>
                <a:ea typeface="+mj-ea"/>
              </a:rPr>
              <a:t>８</a:t>
            </a:r>
            <a:r>
              <a:rPr lang="zh-TW" altLang="en-US" sz="1800" b="0" dirty="0" smtClean="0">
                <a:latin typeface="+mj-ea"/>
                <a:ea typeface="+mj-ea"/>
              </a:rPr>
              <a:t>月３日</a:t>
            </a:r>
            <a:endParaRPr lang="zh-TW" altLang="en-US" sz="1800" b="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75843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0613" y="539176"/>
            <a:ext cx="7886700" cy="945608"/>
          </a:xfrm>
        </p:spPr>
        <p:txBody>
          <a:bodyPr>
            <a:normAutofit/>
          </a:bodyPr>
          <a:lstStyle/>
          <a:p>
            <a:pPr algn="ctr"/>
            <a:r>
              <a:rPr lang="zh-TW" altLang="en-US" sz="4400" b="1" dirty="0"/>
              <a:t>國內重要急性傳染病之流行季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defRPr/>
            </a:pPr>
            <a:fld id="{F95FFBC0-31D0-4134-B0F4-112C0B226D4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 algn="r">
                <a:defRPr/>
              </a:pPr>
              <a:t>2</a:t>
            </a:fld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28" name="矩形 327"/>
          <p:cNvSpPr/>
          <p:nvPr/>
        </p:nvSpPr>
        <p:spPr>
          <a:xfrm>
            <a:off x="640465" y="4692196"/>
            <a:ext cx="7859216" cy="56010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968C8C"/>
            </a:solidFill>
            <a:prstDash val="lgDash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kern="0" dirty="0">
                <a:solidFill>
                  <a:prstClr val="black"/>
                </a:solidFill>
                <a:latin typeface="Arial"/>
                <a:ea typeface="微軟正黑體" panose="020B0604030504040204" pitchFamily="34" charset="-120"/>
              </a:rPr>
              <a:t>流行性腦脊髓膜炎</a:t>
            </a:r>
            <a:r>
              <a:rPr kumimoji="0" lang="en-US" altLang="zh-TW" sz="2400" b="1" kern="0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 panose="020B0604030504040204" pitchFamily="34" charset="-120"/>
              </a:rPr>
              <a:t>(</a:t>
            </a:r>
            <a:r>
              <a:rPr kumimoji="0" lang="zh-TW" altLang="en-US" sz="2400" b="1" kern="0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 panose="020B0604030504040204" pitchFamily="34" charset="-120"/>
              </a:rPr>
              <a:t>台灣</a:t>
            </a:r>
            <a:r>
              <a:rPr kumimoji="0" lang="zh-TW" altLang="en-US" sz="2400" b="1" kern="0" dirty="0">
                <a:solidFill>
                  <a:schemeClr val="bg1">
                    <a:lumMod val="50000"/>
                  </a:schemeClr>
                </a:solidFill>
                <a:latin typeface="Arial"/>
                <a:ea typeface="微軟正黑體" panose="020B0604030504040204" pitchFamily="34" charset="-120"/>
              </a:rPr>
              <a:t>非流行區</a:t>
            </a:r>
            <a:r>
              <a:rPr kumimoji="0" lang="zh-TW" altLang="en-US" sz="2400" b="1" kern="0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 panose="020B0604030504040204" pitchFamily="34" charset="-120"/>
              </a:rPr>
              <a:t>，無</a:t>
            </a:r>
            <a:r>
              <a:rPr kumimoji="0" lang="zh-TW" altLang="en-US" sz="2400" b="1" kern="0" dirty="0">
                <a:solidFill>
                  <a:schemeClr val="bg1">
                    <a:lumMod val="50000"/>
                  </a:schemeClr>
                </a:solidFill>
                <a:latin typeface="Arial"/>
                <a:ea typeface="微軟正黑體" panose="020B0604030504040204" pitchFamily="34" charset="-120"/>
              </a:rPr>
              <a:t>明顯流行</a:t>
            </a:r>
            <a:r>
              <a:rPr kumimoji="0" lang="zh-TW" altLang="en-US" sz="2400" b="1" kern="0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 panose="020B0604030504040204" pitchFamily="34" charset="-120"/>
              </a:rPr>
              <a:t>季</a:t>
            </a:r>
            <a:r>
              <a:rPr kumimoji="0" lang="en-US" altLang="zh-TW" sz="2400" b="1" kern="0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 panose="020B0604030504040204" pitchFamily="34" charset="-120"/>
              </a:rPr>
              <a:t>)</a:t>
            </a:r>
            <a:endParaRPr kumimoji="0" lang="zh-TW" altLang="en-US" sz="2400" b="1" kern="0" dirty="0">
              <a:solidFill>
                <a:schemeClr val="bg1">
                  <a:lumMod val="50000"/>
                </a:schemeClr>
              </a:solidFill>
              <a:latin typeface="Arial"/>
              <a:ea typeface="微軟正黑體" panose="020B0604030504040204" pitchFamily="34" charset="-120"/>
            </a:endParaRPr>
          </a:p>
        </p:txBody>
      </p:sp>
      <p:sp>
        <p:nvSpPr>
          <p:cNvPr id="329" name="矩形 328"/>
          <p:cNvSpPr/>
          <p:nvPr/>
        </p:nvSpPr>
        <p:spPr>
          <a:xfrm>
            <a:off x="640950" y="3932576"/>
            <a:ext cx="7859216" cy="543595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968C8C"/>
            </a:solidFill>
            <a:prstDash val="lg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4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330" name="圖片 3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950" y="5575607"/>
            <a:ext cx="7859216" cy="584423"/>
          </a:xfrm>
          <a:prstGeom prst="rect">
            <a:avLst/>
          </a:prstGeom>
        </p:spPr>
      </p:pic>
      <p:sp>
        <p:nvSpPr>
          <p:cNvPr id="331" name="矩形 330"/>
          <p:cNvSpPr/>
          <p:nvPr/>
        </p:nvSpPr>
        <p:spPr>
          <a:xfrm>
            <a:off x="615898" y="2477611"/>
            <a:ext cx="7859216" cy="55436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968C8C"/>
            </a:solidFill>
            <a:prstDash val="lg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4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33" name="矩形 332"/>
          <p:cNvSpPr/>
          <p:nvPr/>
        </p:nvSpPr>
        <p:spPr>
          <a:xfrm>
            <a:off x="638719" y="1673761"/>
            <a:ext cx="7859216" cy="554650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968C8C"/>
            </a:solidFill>
            <a:prstDash val="lg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4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334" name="文字方塊 333"/>
          <p:cNvSpPr txBox="1"/>
          <p:nvPr/>
        </p:nvSpPr>
        <p:spPr>
          <a:xfrm>
            <a:off x="4127006" y="6136478"/>
            <a:ext cx="889987" cy="4127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000" b="1" dirty="0" smtClean="0">
                <a:solidFill>
                  <a:srgbClr val="EBDDC3">
                    <a:lumMod val="25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 pitchFamily="34" charset="-120"/>
              </a:rPr>
              <a:t>月   份</a:t>
            </a:r>
            <a:endParaRPr lang="zh-TW" altLang="en-US" sz="2000" b="1" dirty="0">
              <a:solidFill>
                <a:srgbClr val="EBDDC3">
                  <a:lumMod val="25000"/>
                </a:srgb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 Unicode MS" pitchFamily="34" charset="-120"/>
            </a:endParaRPr>
          </a:p>
        </p:txBody>
      </p:sp>
      <p:sp>
        <p:nvSpPr>
          <p:cNvPr id="335" name="矩形 334"/>
          <p:cNvSpPr/>
          <p:nvPr/>
        </p:nvSpPr>
        <p:spPr>
          <a:xfrm>
            <a:off x="2582935" y="1667483"/>
            <a:ext cx="3816424" cy="568323"/>
          </a:xfrm>
          <a:prstGeom prst="rect">
            <a:avLst/>
          </a:prstGeom>
          <a:solidFill>
            <a:srgbClr val="DD8047">
              <a:lumMod val="40000"/>
              <a:lumOff val="60000"/>
            </a:srgbClr>
          </a:solidFill>
          <a:ln w="26425" cap="flat" cmpd="sng" algn="ctr">
            <a:solidFill>
              <a:srgbClr val="DD8047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腸病毒</a:t>
            </a:r>
          </a:p>
        </p:txBody>
      </p:sp>
      <p:sp>
        <p:nvSpPr>
          <p:cNvPr id="337" name="矩形 336"/>
          <p:cNvSpPr/>
          <p:nvPr/>
        </p:nvSpPr>
        <p:spPr>
          <a:xfrm>
            <a:off x="3774107" y="2458747"/>
            <a:ext cx="4723827" cy="589975"/>
          </a:xfrm>
          <a:prstGeom prst="rect">
            <a:avLst/>
          </a:prstGeom>
          <a:solidFill>
            <a:srgbClr val="968C8C">
              <a:lumMod val="40000"/>
              <a:lumOff val="60000"/>
            </a:srgbClr>
          </a:solidFill>
          <a:ln w="26425" cap="flat" cmpd="sng" algn="ctr">
            <a:solidFill>
              <a:srgbClr val="968C8C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登革熱</a:t>
            </a:r>
          </a:p>
        </p:txBody>
      </p:sp>
      <p:sp>
        <p:nvSpPr>
          <p:cNvPr id="338" name="矩形 337"/>
          <p:cNvSpPr/>
          <p:nvPr/>
        </p:nvSpPr>
        <p:spPr>
          <a:xfrm>
            <a:off x="7137695" y="3932576"/>
            <a:ext cx="1360240" cy="560787"/>
          </a:xfrm>
          <a:prstGeom prst="rect">
            <a:avLst/>
          </a:prstGeom>
          <a:solidFill>
            <a:srgbClr val="94B6D2">
              <a:lumMod val="40000"/>
              <a:lumOff val="60000"/>
            </a:srgbClr>
          </a:solidFill>
          <a:ln w="26425" cap="flat" cmpd="sng" algn="ctr">
            <a:solidFill>
              <a:srgbClr val="94B6D2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流感</a:t>
            </a:r>
          </a:p>
        </p:txBody>
      </p:sp>
      <p:sp>
        <p:nvSpPr>
          <p:cNvPr id="339" name="矩形 338"/>
          <p:cNvSpPr/>
          <p:nvPr/>
        </p:nvSpPr>
        <p:spPr>
          <a:xfrm>
            <a:off x="661639" y="3932576"/>
            <a:ext cx="1993304" cy="560787"/>
          </a:xfrm>
          <a:prstGeom prst="rect">
            <a:avLst/>
          </a:prstGeom>
          <a:solidFill>
            <a:srgbClr val="94B6D2">
              <a:lumMod val="40000"/>
              <a:lumOff val="60000"/>
            </a:srgbClr>
          </a:solidFill>
          <a:ln w="26425" cap="flat" cmpd="sng" algn="ctr">
            <a:solidFill>
              <a:srgbClr val="94B6D2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流感</a:t>
            </a:r>
          </a:p>
        </p:txBody>
      </p:sp>
      <p:sp>
        <p:nvSpPr>
          <p:cNvPr id="14" name="矩形 13"/>
          <p:cNvSpPr/>
          <p:nvPr/>
        </p:nvSpPr>
        <p:spPr>
          <a:xfrm>
            <a:off x="638719" y="3180070"/>
            <a:ext cx="7859216" cy="55436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968C8C"/>
            </a:solidFill>
            <a:prstDash val="lgDash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24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774108" y="3187286"/>
            <a:ext cx="3363588" cy="546457"/>
          </a:xfrm>
          <a:prstGeom prst="rect">
            <a:avLst/>
          </a:prstGeom>
          <a:solidFill>
            <a:srgbClr val="FFC000"/>
          </a:solidFill>
          <a:ln w="26425" cap="flat" cmpd="sng" algn="ctr">
            <a:solidFill>
              <a:srgbClr val="FF505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軟正黑體" panose="020B0604030504040204" pitchFamily="34" charset="-120"/>
                <a:cs typeface="+mn-cs"/>
              </a:rPr>
              <a:t>日本腦炎</a:t>
            </a:r>
          </a:p>
        </p:txBody>
      </p:sp>
    </p:spTree>
    <p:extLst>
      <p:ext uri="{BB962C8B-B14F-4D97-AF65-F5344CB8AC3E}">
        <p14:creationId xmlns:p14="http://schemas.microsoft.com/office/powerpoint/2010/main" val="15211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6527" y="2265855"/>
            <a:ext cx="3096344" cy="295232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109728" indent="0">
              <a:lnSpc>
                <a:spcPts val="2400"/>
              </a:lnSpc>
              <a:spcBef>
                <a:spcPts val="600"/>
              </a:spcBef>
              <a:buNone/>
            </a:pPr>
            <a:r>
              <a:rPr lang="en-US" altLang="zh-TW" sz="2000" dirty="0" smtClean="0">
                <a:solidFill>
                  <a:prstClr val="black"/>
                </a:solidFill>
                <a:latin typeface="+mj-ea"/>
                <a:ea typeface="+mj-ea"/>
              </a:rPr>
              <a:t/>
            </a:r>
            <a:br>
              <a:rPr lang="en-US" altLang="zh-TW" sz="2000" dirty="0" smtClean="0">
                <a:solidFill>
                  <a:prstClr val="black"/>
                </a:solidFill>
                <a:latin typeface="+mj-ea"/>
                <a:ea typeface="+mj-ea"/>
              </a:rPr>
            </a:b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歷年４月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起疫情開始</a:t>
            </a: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升溫，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暑假期間略</a:t>
            </a: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降；今年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流行較晚</a:t>
            </a: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，７月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底始超過流行閾值，</a:t>
            </a: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預計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９</a:t>
            </a: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月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開學後因學生密切接觸，可能有一波疫情發生</a:t>
            </a: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。</a:t>
            </a:r>
            <a: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  <a:t/>
            </a:r>
            <a:b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</a:br>
            <a: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  <a:t/>
            </a:r>
            <a:b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</a:b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※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前一次大流行</a:t>
            </a:r>
            <a:r>
              <a:rPr lang="zh-TW" altLang="en-US" sz="2000" dirty="0" smtClean="0">
                <a:solidFill>
                  <a:srgbClr val="C00000"/>
                </a:solidFill>
                <a:latin typeface="+mj-ea"/>
                <a:ea typeface="+mj-ea"/>
              </a:rPr>
              <a:t>為２０１２年</a:t>
            </a:r>
            <a:endParaRPr lang="zh-TW" altLang="en-US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2324E-18F6-4066-8489-E9E4359DD8DE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zh-TW" altLang="en-US" sz="4800" b="1" dirty="0"/>
              <a:t>腸</a:t>
            </a:r>
            <a:r>
              <a:rPr lang="zh-TW" altLang="en-US" sz="4800" b="1" dirty="0" smtClean="0"/>
              <a:t>病毒</a:t>
            </a:r>
            <a:r>
              <a:rPr lang="zh-TW" altLang="en-US" b="1" dirty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疫情現況</a:t>
            </a:r>
            <a:endParaRPr lang="en-US" altLang="zh-TW" b="1" dirty="0">
              <a:solidFill>
                <a:schemeClr val="accent3">
                  <a:lumMod val="75000"/>
                </a:schemeClr>
              </a:solidFill>
              <a:latin typeface="+mj-ea"/>
              <a:cs typeface="+mn-cs"/>
            </a:endParaRPr>
          </a:p>
        </p:txBody>
      </p:sp>
      <p:graphicFrame>
        <p:nvGraphicFramePr>
          <p:cNvPr id="8" name="圖表 7"/>
          <p:cNvGraphicFramePr/>
          <p:nvPr>
            <p:extLst>
              <p:ext uri="{D42A27DB-BD31-4B8C-83A1-F6EECF244321}">
                <p14:modId xmlns:p14="http://schemas.microsoft.com/office/powerpoint/2010/main" val="3504584933"/>
              </p:ext>
            </p:extLst>
          </p:nvPr>
        </p:nvGraphicFramePr>
        <p:xfrm>
          <a:off x="3707904" y="1844824"/>
          <a:ext cx="5015433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78062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圖表 3"/>
          <p:cNvGraphicFramePr/>
          <p:nvPr>
            <p:extLst>
              <p:ext uri="{D42A27DB-BD31-4B8C-83A1-F6EECF244321}">
                <p14:modId xmlns:p14="http://schemas.microsoft.com/office/powerpoint/2010/main" val="858838823"/>
              </p:ext>
            </p:extLst>
          </p:nvPr>
        </p:nvGraphicFramePr>
        <p:xfrm>
          <a:off x="1041741" y="1080852"/>
          <a:ext cx="7044444" cy="4696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/>
              <a:t>腸病毒</a:t>
            </a:r>
            <a:r>
              <a:rPr lang="zh-TW" altLang="en-US" b="1" dirty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因應防治作為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467545" y="1916830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及時因應及調整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策略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運用多元監視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系統</a:t>
            </a:r>
            <a:endParaRPr lang="en-US" altLang="zh-TW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嚴密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監測</a:t>
            </a:r>
            <a:r>
              <a:rPr lang="zh-TW" altLang="en-US" sz="16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因感染腸病毒之就診、重症病例，病毒活動以及停課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情形</a:t>
            </a:r>
            <a:endParaRPr lang="zh-TW" altLang="en-US" sz="20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6003341" y="1916830"/>
            <a:ext cx="295232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強化防疫量能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加強風險溝通，提升民眾預防觀念及</a:t>
            </a:r>
            <a:r>
              <a:rPr lang="zh-TW" altLang="en-US" sz="16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重症前兆認知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加強教托育機構及其他兒童常出入場所之查核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467543" y="4797152"/>
            <a:ext cx="295232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降低腸病毒重症致死率</a:t>
            </a: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完備重症醫療網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絡：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/>
            </a:r>
            <a:b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</a:b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指定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全台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76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家重症責任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醫院</a:t>
            </a:r>
            <a:endParaRPr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提升重症醫療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>品質：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  <a:t/>
            </a:r>
            <a:b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Aharoni" pitchFamily="2" charset="-79"/>
              </a:rPr>
            </a:b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加強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責任醫院</a:t>
            </a:r>
            <a:r>
              <a:rPr lang="zh-TW" altLang="zh-TW" sz="16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查核輔導</a:t>
            </a:r>
            <a:r>
              <a:rPr lang="zh-TW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160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教育訓練</a:t>
            </a:r>
            <a:endParaRPr lang="zh-TW" altLang="en-US" sz="1600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6019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6698" y="1711825"/>
            <a:ext cx="7992888" cy="108012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>
            <a:normAutofit fontScale="85000" lnSpcReduction="20000"/>
          </a:bodyPr>
          <a:lstStyle/>
          <a:p>
            <a:pPr marL="109728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zh-TW" altLang="en-US" dirty="0">
                <a:solidFill>
                  <a:prstClr val="black"/>
                </a:solidFill>
                <a:latin typeface="+mj-ea"/>
                <a:ea typeface="+mj-ea"/>
              </a:rPr>
              <a:t>歷年本土疫情約</a:t>
            </a:r>
            <a:r>
              <a:rPr lang="en-US" altLang="zh-TW" dirty="0">
                <a:solidFill>
                  <a:prstClr val="black"/>
                </a:solidFill>
                <a:latin typeface="+mj-ea"/>
                <a:ea typeface="+mj-ea"/>
              </a:rPr>
              <a:t>4-5</a:t>
            </a:r>
            <a:r>
              <a:rPr lang="zh-TW" altLang="en-US" dirty="0">
                <a:solidFill>
                  <a:prstClr val="black"/>
                </a:solidFill>
                <a:latin typeface="+mj-ea"/>
                <a:ea typeface="+mj-ea"/>
              </a:rPr>
              <a:t>月開始出現病例，</a:t>
            </a:r>
            <a:r>
              <a:rPr lang="en-US" altLang="zh-TW" dirty="0">
                <a:solidFill>
                  <a:prstClr val="black"/>
                </a:solidFill>
                <a:latin typeface="+mj-ea"/>
                <a:ea typeface="+mj-ea"/>
              </a:rPr>
              <a:t>9-10</a:t>
            </a:r>
            <a:r>
              <a:rPr lang="zh-TW" altLang="en-US" dirty="0">
                <a:solidFill>
                  <a:prstClr val="black"/>
                </a:solidFill>
                <a:latin typeface="+mj-ea"/>
                <a:ea typeface="+mj-ea"/>
              </a:rPr>
              <a:t>月進入流行高峰，</a:t>
            </a:r>
            <a:r>
              <a:rPr lang="en-US" altLang="zh-TW" dirty="0">
                <a:solidFill>
                  <a:prstClr val="black"/>
                </a:solidFill>
                <a:latin typeface="+mj-ea"/>
                <a:ea typeface="+mj-ea"/>
              </a:rPr>
              <a:t>11</a:t>
            </a:r>
            <a:r>
              <a:rPr lang="zh-TW" altLang="en-US" dirty="0">
                <a:solidFill>
                  <a:prstClr val="black"/>
                </a:solidFill>
                <a:latin typeface="+mj-ea"/>
                <a:ea typeface="+mj-ea"/>
              </a:rPr>
              <a:t>月起逐漸下降。</a:t>
            </a:r>
          </a:p>
          <a:p>
            <a:pPr marL="109728" indent="0">
              <a:lnSpc>
                <a:spcPts val="2400"/>
              </a:lnSpc>
              <a:spcBef>
                <a:spcPts val="600"/>
              </a:spcBef>
              <a:buNone/>
            </a:pPr>
            <a:endParaRPr lang="zh-TW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2324E-18F6-4066-8489-E9E4359DD8DE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/>
              <a:t>登革熱</a:t>
            </a:r>
            <a:r>
              <a:rPr lang="zh-TW" altLang="en-US" b="1" dirty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疫情現況</a:t>
            </a:r>
            <a:endParaRPr lang="en-US" altLang="zh-TW" b="1" dirty="0">
              <a:solidFill>
                <a:schemeClr val="accent3">
                  <a:lumMod val="75000"/>
                </a:schemeClr>
              </a:solidFill>
              <a:latin typeface="+mj-ea"/>
              <a:cs typeface="+mn-cs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2215002068"/>
              </p:ext>
            </p:extLst>
          </p:nvPr>
        </p:nvGraphicFramePr>
        <p:xfrm>
          <a:off x="434493" y="1700808"/>
          <a:ext cx="8136904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8763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1378557866"/>
              </p:ext>
            </p:extLst>
          </p:nvPr>
        </p:nvGraphicFramePr>
        <p:xfrm>
          <a:off x="386483" y="1397000"/>
          <a:ext cx="8352928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資料庫圖表 8"/>
          <p:cNvGraphicFramePr/>
          <p:nvPr>
            <p:extLst>
              <p:ext uri="{D42A27DB-BD31-4B8C-83A1-F6EECF244321}">
                <p14:modId xmlns:p14="http://schemas.microsoft.com/office/powerpoint/2010/main" val="3666152868"/>
              </p:ext>
            </p:extLst>
          </p:nvPr>
        </p:nvGraphicFramePr>
        <p:xfrm>
          <a:off x="386483" y="3789040"/>
          <a:ext cx="3951387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/>
              <a:t>登革熱</a:t>
            </a:r>
            <a:r>
              <a:rPr lang="zh-TW" altLang="en-US" b="1" dirty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疫情監測作業</a:t>
            </a:r>
          </a:p>
        </p:txBody>
      </p:sp>
    </p:spTree>
    <p:extLst>
      <p:ext uri="{BB962C8B-B14F-4D97-AF65-F5344CB8AC3E}">
        <p14:creationId xmlns:p14="http://schemas.microsoft.com/office/powerpoint/2010/main" val="232189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2492896"/>
            <a:ext cx="3410434" cy="2304256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>
            <a:noAutofit/>
          </a:bodyPr>
          <a:lstStyle/>
          <a:p>
            <a:pPr marL="109728" indent="0">
              <a:lnSpc>
                <a:spcPts val="2400"/>
              </a:lnSpc>
              <a:spcBef>
                <a:spcPts val="600"/>
              </a:spcBef>
              <a:buNone/>
            </a:pPr>
            <a:r>
              <a:rPr lang="en-US" altLang="zh-TW" sz="2000" b="1" u="sng" dirty="0" smtClean="0">
                <a:solidFill>
                  <a:prstClr val="black"/>
                </a:solidFill>
                <a:latin typeface="+mj-ea"/>
                <a:ea typeface="+mj-ea"/>
              </a:rPr>
              <a:t>2017</a:t>
            </a:r>
            <a:r>
              <a:rPr lang="zh-TW" altLang="en-US" sz="2000" b="1" u="sng" dirty="0" smtClean="0">
                <a:solidFill>
                  <a:prstClr val="black"/>
                </a:solidFill>
                <a:latin typeface="+mj-ea"/>
                <a:ea typeface="+mj-ea"/>
              </a:rPr>
              <a:t>：截至</a:t>
            </a:r>
            <a:r>
              <a:rPr lang="en-US" altLang="zh-TW" sz="2000" b="1" u="sng" dirty="0">
                <a:solidFill>
                  <a:prstClr val="black"/>
                </a:solidFill>
                <a:latin typeface="+mj-ea"/>
                <a:ea typeface="+mj-ea"/>
              </a:rPr>
              <a:t>7/31</a:t>
            </a:r>
            <a:r>
              <a:rPr lang="zh-TW" altLang="en-US" sz="2000" b="1" u="sng" dirty="0">
                <a:solidFill>
                  <a:prstClr val="black"/>
                </a:solidFill>
                <a:latin typeface="+mj-ea"/>
                <a:ea typeface="+mj-ea"/>
              </a:rPr>
              <a:t>累計</a:t>
            </a:r>
            <a:r>
              <a:rPr lang="en-US" altLang="zh-TW" sz="2000" b="1" u="sng" dirty="0">
                <a:solidFill>
                  <a:prstClr val="black"/>
                </a:solidFill>
                <a:latin typeface="+mj-ea"/>
                <a:ea typeface="+mj-ea"/>
              </a:rPr>
              <a:t>21</a:t>
            </a:r>
            <a:r>
              <a:rPr lang="zh-TW" altLang="en-US" sz="2000" b="1" u="sng" dirty="0">
                <a:solidFill>
                  <a:prstClr val="black"/>
                </a:solidFill>
                <a:latin typeface="+mj-ea"/>
                <a:ea typeface="+mj-ea"/>
              </a:rPr>
              <a:t>例</a:t>
            </a:r>
            <a:r>
              <a:rPr lang="en-US" altLang="zh-TW" sz="1600" dirty="0">
                <a:solidFill>
                  <a:prstClr val="black"/>
                </a:solidFill>
                <a:latin typeface="+mj-ea"/>
                <a:ea typeface="+mj-ea"/>
              </a:rPr>
              <a:t/>
            </a:r>
            <a:br>
              <a:rPr lang="en-US" altLang="zh-TW" sz="1600" dirty="0">
                <a:solidFill>
                  <a:prstClr val="black"/>
                </a:solidFill>
                <a:latin typeface="+mj-ea"/>
                <a:ea typeface="+mj-ea"/>
              </a:rPr>
            </a:br>
            <a:r>
              <a:rPr lang="zh-TW" altLang="en-US" sz="1200" dirty="0">
                <a:solidFill>
                  <a:prstClr val="black"/>
                </a:solidFill>
                <a:latin typeface="+mj-ea"/>
                <a:ea typeface="+mj-ea"/>
              </a:rPr>
              <a:t>病例分布</a:t>
            </a:r>
            <a:r>
              <a:rPr lang="zh-TW" altLang="en-US" sz="1200" dirty="0" smtClean="0">
                <a:solidFill>
                  <a:prstClr val="black"/>
                </a:solidFill>
                <a:latin typeface="+mj-ea"/>
                <a:ea typeface="+mj-ea"/>
              </a:rPr>
              <a:t>：以</a:t>
            </a:r>
            <a:r>
              <a:rPr lang="zh-TW" altLang="en-US" sz="1200" dirty="0">
                <a:solidFill>
                  <a:prstClr val="black"/>
                </a:solidFill>
                <a:latin typeface="+mj-ea"/>
                <a:ea typeface="+mj-ea"/>
              </a:rPr>
              <a:t>中、南高屏地區為多</a:t>
            </a:r>
            <a:r>
              <a:rPr lang="en-US" altLang="zh-TW" sz="1200" dirty="0">
                <a:solidFill>
                  <a:prstClr val="black"/>
                </a:solidFill>
                <a:latin typeface="+mj-ea"/>
                <a:ea typeface="+mj-ea"/>
              </a:rPr>
              <a:t>(67%)</a:t>
            </a:r>
            <a:br>
              <a:rPr lang="en-US" altLang="zh-TW" sz="1200" dirty="0">
                <a:solidFill>
                  <a:prstClr val="black"/>
                </a:solidFill>
                <a:latin typeface="+mj-ea"/>
                <a:ea typeface="+mj-ea"/>
              </a:rPr>
            </a:br>
            <a:r>
              <a:rPr lang="zh-TW" altLang="en-US" sz="1200" dirty="0">
                <a:solidFill>
                  <a:prstClr val="black"/>
                </a:solidFill>
                <a:latin typeface="+mj-ea"/>
                <a:ea typeface="+mj-ea"/>
              </a:rPr>
              <a:t>發病年齡層</a:t>
            </a:r>
            <a:r>
              <a:rPr lang="zh-TW" altLang="en-US" sz="1200" dirty="0" smtClean="0">
                <a:solidFill>
                  <a:prstClr val="black"/>
                </a:solidFill>
                <a:latin typeface="+mj-ea"/>
                <a:ea typeface="+mj-ea"/>
              </a:rPr>
              <a:t>：</a:t>
            </a:r>
            <a:r>
              <a:rPr lang="en-US" altLang="zh-TW" sz="1200" dirty="0" smtClean="0">
                <a:solidFill>
                  <a:prstClr val="black"/>
                </a:solidFill>
                <a:latin typeface="+mj-ea"/>
                <a:ea typeface="+mj-ea"/>
              </a:rPr>
              <a:t>40</a:t>
            </a:r>
            <a:r>
              <a:rPr lang="zh-TW" altLang="en-US" sz="1200" dirty="0">
                <a:solidFill>
                  <a:prstClr val="black"/>
                </a:solidFill>
                <a:latin typeface="+mj-ea"/>
                <a:ea typeface="+mj-ea"/>
              </a:rPr>
              <a:t>歲以上成人為主</a:t>
            </a:r>
            <a:r>
              <a:rPr lang="en-US" altLang="zh-TW" sz="1200" dirty="0">
                <a:solidFill>
                  <a:prstClr val="black"/>
                </a:solidFill>
                <a:latin typeface="+mj-ea"/>
                <a:ea typeface="+mj-ea"/>
              </a:rPr>
              <a:t>(81</a:t>
            </a:r>
            <a:r>
              <a:rPr lang="en-US" altLang="zh-TW" sz="1200" dirty="0" smtClean="0">
                <a:solidFill>
                  <a:prstClr val="black"/>
                </a:solidFill>
                <a:latin typeface="+mj-ea"/>
                <a:ea typeface="+mj-ea"/>
              </a:rPr>
              <a:t>%)</a:t>
            </a:r>
            <a:br>
              <a:rPr lang="en-US" altLang="zh-TW" sz="1200" dirty="0" smtClean="0">
                <a:solidFill>
                  <a:prstClr val="black"/>
                </a:solidFill>
                <a:latin typeface="+mj-ea"/>
                <a:ea typeface="+mj-ea"/>
              </a:rPr>
            </a:br>
            <a:endParaRPr lang="zh-TW" altLang="en-US" sz="1200" dirty="0">
              <a:solidFill>
                <a:prstClr val="black"/>
              </a:solidFill>
              <a:latin typeface="+mj-ea"/>
              <a:ea typeface="+mj-ea"/>
            </a:endParaRPr>
          </a:p>
          <a:p>
            <a:pPr marL="109728" indent="0">
              <a:lnSpc>
                <a:spcPts val="2400"/>
              </a:lnSpc>
              <a:spcBef>
                <a:spcPts val="600"/>
              </a:spcBef>
              <a:buNone/>
            </a:pPr>
            <a:r>
              <a:rPr lang="zh-TW" altLang="en-US" sz="1600" dirty="0">
                <a:solidFill>
                  <a:prstClr val="black"/>
                </a:solidFill>
                <a:latin typeface="+mj-ea"/>
                <a:ea typeface="+mj-ea"/>
              </a:rPr>
              <a:t>歷年</a:t>
            </a:r>
            <a:r>
              <a:rPr lang="en-US" altLang="zh-TW" sz="1600" dirty="0">
                <a:solidFill>
                  <a:prstClr val="black"/>
                </a:solidFill>
                <a:latin typeface="+mj-ea"/>
                <a:ea typeface="+mj-ea"/>
              </a:rPr>
              <a:t>5</a:t>
            </a:r>
            <a:r>
              <a:rPr lang="zh-TW" altLang="en-US" sz="1600" dirty="0">
                <a:solidFill>
                  <a:prstClr val="black"/>
                </a:solidFill>
                <a:latin typeface="+mj-ea"/>
                <a:ea typeface="+mj-ea"/>
              </a:rPr>
              <a:t>月開始出現病例，</a:t>
            </a:r>
            <a:r>
              <a:rPr lang="en-US" altLang="zh-TW" sz="1600" dirty="0">
                <a:solidFill>
                  <a:prstClr val="black"/>
                </a:solidFill>
                <a:latin typeface="+mj-ea"/>
                <a:ea typeface="+mj-ea"/>
              </a:rPr>
              <a:t>6-7</a:t>
            </a:r>
            <a:r>
              <a:rPr lang="zh-TW" altLang="en-US" sz="1600" dirty="0">
                <a:solidFill>
                  <a:prstClr val="black"/>
                </a:solidFill>
                <a:latin typeface="+mj-ea"/>
                <a:ea typeface="+mj-ea"/>
              </a:rPr>
              <a:t>月進入流行高峰，</a:t>
            </a:r>
            <a:r>
              <a:rPr lang="en-US" altLang="zh-TW" sz="1600" dirty="0">
                <a:solidFill>
                  <a:prstClr val="black"/>
                </a:solidFill>
                <a:latin typeface="+mj-ea"/>
                <a:ea typeface="+mj-ea"/>
              </a:rPr>
              <a:t>10</a:t>
            </a:r>
            <a:r>
              <a:rPr lang="zh-TW" altLang="en-US" sz="1600" dirty="0">
                <a:solidFill>
                  <a:prstClr val="black"/>
                </a:solidFill>
                <a:latin typeface="+mj-ea"/>
                <a:ea typeface="+mj-ea"/>
              </a:rPr>
              <a:t>月起逐漸下降；今年流行狀況與規模與往年相仿。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2324E-18F6-4066-8489-E9E4359DD8DE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/>
              <a:t>日本</a:t>
            </a:r>
            <a:r>
              <a:rPr lang="zh-TW" altLang="en-US" sz="4800" b="1" dirty="0" smtClean="0"/>
              <a:t>腦炎</a:t>
            </a:r>
            <a:r>
              <a:rPr lang="zh-TW" altLang="en-US" b="1" dirty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疫情現況</a:t>
            </a:r>
          </a:p>
        </p:txBody>
      </p:sp>
      <p:graphicFrame>
        <p:nvGraphicFramePr>
          <p:cNvPr id="6" name="圖表 5"/>
          <p:cNvGraphicFramePr/>
          <p:nvPr>
            <p:extLst>
              <p:ext uri="{D42A27DB-BD31-4B8C-83A1-F6EECF244321}">
                <p14:modId xmlns:p14="http://schemas.microsoft.com/office/powerpoint/2010/main" val="3044319462"/>
              </p:ext>
            </p:extLst>
          </p:nvPr>
        </p:nvGraphicFramePr>
        <p:xfrm>
          <a:off x="3995936" y="1916832"/>
          <a:ext cx="5015433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41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1838660840"/>
              </p:ext>
            </p:extLst>
          </p:nvPr>
        </p:nvGraphicFramePr>
        <p:xfrm>
          <a:off x="323528" y="980728"/>
          <a:ext cx="907300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931684820"/>
              </p:ext>
            </p:extLst>
          </p:nvPr>
        </p:nvGraphicFramePr>
        <p:xfrm>
          <a:off x="323528" y="3635971"/>
          <a:ext cx="5904656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/>
              <a:t>日本</a:t>
            </a:r>
            <a:r>
              <a:rPr lang="zh-TW" altLang="en-US" sz="4800" b="1" dirty="0" smtClean="0"/>
              <a:t>腦炎</a:t>
            </a:r>
            <a:r>
              <a:rPr lang="zh-TW" altLang="zh-TW" b="1" dirty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因應防治作為</a:t>
            </a:r>
            <a:endParaRPr lang="zh-TW" altLang="en-US" b="1" dirty="0">
              <a:solidFill>
                <a:schemeClr val="accent3">
                  <a:lumMod val="75000"/>
                </a:schemeClr>
              </a:solidFill>
              <a:latin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592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2780928"/>
            <a:ext cx="2952328" cy="2016224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>
            <a:normAutofit fontScale="85000" lnSpcReduction="10000"/>
          </a:bodyPr>
          <a:lstStyle/>
          <a:p>
            <a:pPr marL="109728" indent="0">
              <a:lnSpc>
                <a:spcPts val="2400"/>
              </a:lnSpc>
              <a:spcBef>
                <a:spcPts val="600"/>
              </a:spcBef>
              <a:buNone/>
            </a:pP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歷年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於秋、冬季疫情開始上升，</a:t>
            </a:r>
            <a: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  <a:t>12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月至隔年</a:t>
            </a:r>
            <a: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  <a:t>1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、</a:t>
            </a:r>
            <a: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  <a:t>2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月進入流行</a:t>
            </a: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高峰。</a:t>
            </a:r>
            <a:endParaRPr lang="en-US" altLang="zh-TW" sz="2000" dirty="0" smtClean="0">
              <a:solidFill>
                <a:prstClr val="black"/>
              </a:solidFill>
              <a:latin typeface="+mj-ea"/>
              <a:ea typeface="+mj-ea"/>
            </a:endParaRPr>
          </a:p>
          <a:p>
            <a:pPr marL="109728" indent="0">
              <a:lnSpc>
                <a:spcPts val="2400"/>
              </a:lnSpc>
              <a:spcBef>
                <a:spcPts val="600"/>
              </a:spcBef>
              <a:buNone/>
            </a:pPr>
            <a:r>
              <a:rPr lang="zh-TW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今年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於</a:t>
            </a:r>
            <a: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  <a:t>4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月底出現另一波疫情，</a:t>
            </a:r>
            <a: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  <a:t>7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月初開始下降，預計</a:t>
            </a:r>
            <a:r>
              <a:rPr lang="en-US" altLang="zh-TW" sz="2000" dirty="0">
                <a:solidFill>
                  <a:prstClr val="black"/>
                </a:solidFill>
                <a:latin typeface="+mj-ea"/>
                <a:ea typeface="+mj-ea"/>
              </a:rPr>
              <a:t>8</a:t>
            </a:r>
            <a:r>
              <a:rPr lang="zh-TW" altLang="en-US" sz="2000" dirty="0">
                <a:solidFill>
                  <a:prstClr val="black"/>
                </a:solidFill>
                <a:latin typeface="+mj-ea"/>
                <a:ea typeface="+mj-ea"/>
              </a:rPr>
              <a:t>月中旬脫離流行高峰。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2324E-18F6-4066-8489-E9E4359DD8DE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/>
              <a:t>流感</a:t>
            </a:r>
            <a:r>
              <a:rPr lang="en-US" altLang="zh-TW" sz="4800" b="1" dirty="0"/>
              <a:t>/</a:t>
            </a:r>
            <a:r>
              <a:rPr lang="zh-TW" altLang="en-US" sz="4800" b="1" dirty="0"/>
              <a:t>禽流</a:t>
            </a:r>
            <a:r>
              <a:rPr lang="zh-TW" altLang="en-US" sz="4800" b="1" dirty="0" smtClean="0"/>
              <a:t>感</a:t>
            </a:r>
            <a:r>
              <a:rPr lang="zh-TW" altLang="en-US" b="1" dirty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疫情現況</a:t>
            </a:r>
          </a:p>
        </p:txBody>
      </p:sp>
      <p:graphicFrame>
        <p:nvGraphicFramePr>
          <p:cNvPr id="2" name="圖表 1"/>
          <p:cNvGraphicFramePr/>
          <p:nvPr>
            <p:extLst>
              <p:ext uri="{D42A27DB-BD31-4B8C-83A1-F6EECF244321}">
                <p14:modId xmlns:p14="http://schemas.microsoft.com/office/powerpoint/2010/main" val="3405289402"/>
              </p:ext>
            </p:extLst>
          </p:nvPr>
        </p:nvGraphicFramePr>
        <p:xfrm>
          <a:off x="9612560" y="692696"/>
          <a:ext cx="5087888" cy="53693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圖表 10"/>
          <p:cNvGraphicFramePr/>
          <p:nvPr>
            <p:extLst>
              <p:ext uri="{D42A27DB-BD31-4B8C-83A1-F6EECF244321}">
                <p14:modId xmlns:p14="http://schemas.microsoft.com/office/powerpoint/2010/main" val="2575439199"/>
              </p:ext>
            </p:extLst>
          </p:nvPr>
        </p:nvGraphicFramePr>
        <p:xfrm>
          <a:off x="3491880" y="1844824"/>
          <a:ext cx="540060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9462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資料庫圖表 7"/>
          <p:cNvGraphicFramePr/>
          <p:nvPr>
            <p:extLst>
              <p:ext uri="{D42A27DB-BD31-4B8C-83A1-F6EECF244321}">
                <p14:modId xmlns:p14="http://schemas.microsoft.com/office/powerpoint/2010/main" val="3804805198"/>
              </p:ext>
            </p:extLst>
          </p:nvPr>
        </p:nvGraphicFramePr>
        <p:xfrm>
          <a:off x="284571" y="1268760"/>
          <a:ext cx="907300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b="1" dirty="0"/>
              <a:t>流感</a:t>
            </a:r>
            <a:r>
              <a:rPr lang="en-US" altLang="zh-TW" b="1" dirty="0"/>
              <a:t>/</a:t>
            </a:r>
            <a:r>
              <a:rPr lang="zh-TW" altLang="en-US" b="1" dirty="0"/>
              <a:t>禽流</a:t>
            </a:r>
            <a:r>
              <a:rPr lang="zh-TW" altLang="en-US" b="1" dirty="0" smtClean="0"/>
              <a:t>感</a:t>
            </a:r>
            <a:r>
              <a:rPr lang="zh-TW" altLang="zh-TW" sz="3200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因應防治作為</a:t>
            </a:r>
            <a:endParaRPr lang="zh-TW" altLang="en-US" sz="3200" b="1" dirty="0">
              <a:solidFill>
                <a:schemeClr val="accent3">
                  <a:lumMod val="75000"/>
                </a:schemeClr>
              </a:solidFill>
              <a:latin typeface="+mj-ea"/>
              <a:cs typeface="+mn-cs"/>
            </a:endParaRP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4226882963"/>
              </p:ext>
            </p:extLst>
          </p:nvPr>
        </p:nvGraphicFramePr>
        <p:xfrm>
          <a:off x="279459" y="3573016"/>
          <a:ext cx="593770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53863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0388" y="2060848"/>
            <a:ext cx="4032448" cy="3456383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horz">
            <a:normAutofit fontScale="85000" lnSpcReduction="10000"/>
          </a:bodyPr>
          <a:lstStyle/>
          <a:p>
            <a:pPr marL="109728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altLang="zh-TW" b="1" u="sng" dirty="0">
                <a:solidFill>
                  <a:prstClr val="black"/>
                </a:solidFill>
                <a:latin typeface="+mj-ea"/>
                <a:ea typeface="+mj-ea"/>
              </a:rPr>
              <a:t>2017</a:t>
            </a:r>
            <a:r>
              <a:rPr lang="zh-TW" altLang="en-US" u="sng" dirty="0">
                <a:solidFill>
                  <a:prstClr val="black"/>
                </a:solidFill>
                <a:latin typeface="+mj-ea"/>
                <a:ea typeface="+mj-ea"/>
              </a:rPr>
              <a:t>：截至</a:t>
            </a:r>
            <a:r>
              <a:rPr lang="en-US" altLang="zh-TW" u="sng" dirty="0">
                <a:solidFill>
                  <a:prstClr val="black"/>
                </a:solidFill>
                <a:latin typeface="+mj-ea"/>
                <a:ea typeface="+mj-ea"/>
              </a:rPr>
              <a:t>7/31</a:t>
            </a:r>
            <a:r>
              <a:rPr lang="zh-TW" altLang="en-US" u="sng" dirty="0">
                <a:solidFill>
                  <a:prstClr val="black"/>
                </a:solidFill>
                <a:latin typeface="+mj-ea"/>
                <a:ea typeface="+mj-ea"/>
              </a:rPr>
              <a:t>累計</a:t>
            </a:r>
            <a:r>
              <a:rPr lang="en-US" altLang="zh-TW" u="sng" dirty="0">
                <a:solidFill>
                  <a:prstClr val="black"/>
                </a:solidFill>
                <a:latin typeface="+mj-ea"/>
                <a:ea typeface="+mj-ea"/>
              </a:rPr>
              <a:t>10</a:t>
            </a:r>
            <a:r>
              <a:rPr lang="zh-TW" altLang="en-US" u="sng" dirty="0" smtClean="0">
                <a:solidFill>
                  <a:prstClr val="black"/>
                </a:solidFill>
                <a:latin typeface="+mj-ea"/>
                <a:ea typeface="+mj-ea"/>
              </a:rPr>
              <a:t>例</a:t>
            </a:r>
            <a:endParaRPr lang="en-US" altLang="zh-TW" u="sng" dirty="0" smtClean="0">
              <a:solidFill>
                <a:prstClr val="black"/>
              </a:solidFill>
              <a:latin typeface="+mj-ea"/>
              <a:ea typeface="+mj-ea"/>
            </a:endParaRPr>
          </a:p>
          <a:p>
            <a:pPr marL="109728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zh-TW" altLang="en-US" sz="2100" dirty="0" smtClean="0">
                <a:solidFill>
                  <a:prstClr val="black"/>
                </a:solidFill>
                <a:latin typeface="+mj-ea"/>
                <a:ea typeface="+mj-ea"/>
              </a:rPr>
              <a:t>包含</a:t>
            </a:r>
            <a:r>
              <a:rPr lang="en-US" altLang="zh-TW" sz="2100" dirty="0">
                <a:solidFill>
                  <a:prstClr val="black"/>
                </a:solidFill>
                <a:latin typeface="+mj-ea"/>
                <a:ea typeface="+mj-ea"/>
              </a:rPr>
              <a:t>1</a:t>
            </a:r>
            <a:r>
              <a:rPr lang="zh-TW" altLang="en-US" sz="2100" dirty="0">
                <a:solidFill>
                  <a:prstClr val="black"/>
                </a:solidFill>
                <a:latin typeface="+mj-ea"/>
                <a:ea typeface="+mj-ea"/>
              </a:rPr>
              <a:t>起軍營群聚</a:t>
            </a:r>
            <a:r>
              <a:rPr lang="zh-TW" altLang="en-US" sz="2100" dirty="0" smtClean="0">
                <a:solidFill>
                  <a:prstClr val="black"/>
                </a:solidFill>
                <a:latin typeface="+mj-ea"/>
                <a:ea typeface="+mj-ea"/>
              </a:rPr>
              <a:t>案件</a:t>
            </a:r>
            <a:r>
              <a:rPr lang="en-US" altLang="zh-TW" sz="2100" dirty="0" smtClean="0">
                <a:solidFill>
                  <a:prstClr val="black"/>
                </a:solidFill>
                <a:latin typeface="+mj-ea"/>
                <a:ea typeface="+mj-ea"/>
              </a:rPr>
              <a:t/>
            </a:r>
            <a:br>
              <a:rPr lang="en-US" altLang="zh-TW" sz="2100" dirty="0" smtClean="0">
                <a:solidFill>
                  <a:prstClr val="black"/>
                </a:solidFill>
                <a:latin typeface="+mj-ea"/>
                <a:ea typeface="+mj-ea"/>
              </a:rPr>
            </a:br>
            <a:r>
              <a:rPr lang="en-US" altLang="zh-TW" sz="2100" dirty="0" smtClean="0">
                <a:solidFill>
                  <a:prstClr val="black"/>
                </a:solidFill>
                <a:latin typeface="+mj-ea"/>
                <a:ea typeface="+mj-ea"/>
              </a:rPr>
              <a:t>(</a:t>
            </a:r>
            <a:r>
              <a:rPr lang="en-US" altLang="zh-TW" sz="2100" dirty="0">
                <a:solidFill>
                  <a:prstClr val="black"/>
                </a:solidFill>
                <a:latin typeface="+mj-ea"/>
                <a:ea typeface="+mj-ea"/>
              </a:rPr>
              <a:t>3</a:t>
            </a:r>
            <a:r>
              <a:rPr lang="zh-TW" altLang="en-US" sz="2100" dirty="0">
                <a:solidFill>
                  <a:prstClr val="black"/>
                </a:solidFill>
                <a:latin typeface="+mj-ea"/>
                <a:ea typeface="+mj-ea"/>
              </a:rPr>
              <a:t>例確定病例、</a:t>
            </a:r>
            <a:r>
              <a:rPr lang="en-US" altLang="zh-TW" sz="2100" dirty="0">
                <a:solidFill>
                  <a:prstClr val="black"/>
                </a:solidFill>
                <a:latin typeface="+mj-ea"/>
                <a:ea typeface="+mj-ea"/>
              </a:rPr>
              <a:t>1</a:t>
            </a:r>
            <a:r>
              <a:rPr lang="zh-TW" altLang="en-US" sz="2100" dirty="0">
                <a:solidFill>
                  <a:prstClr val="black"/>
                </a:solidFill>
                <a:latin typeface="+mj-ea"/>
                <a:ea typeface="+mj-ea"/>
              </a:rPr>
              <a:t>例死亡</a:t>
            </a:r>
            <a:r>
              <a:rPr lang="en-US" altLang="zh-TW" sz="2100" dirty="0" smtClean="0">
                <a:solidFill>
                  <a:prstClr val="black"/>
                </a:solidFill>
                <a:latin typeface="+mj-ea"/>
                <a:ea typeface="+mj-ea"/>
              </a:rPr>
              <a:t>)</a:t>
            </a:r>
            <a:endParaRPr lang="en-US" altLang="zh-TW" sz="2100" dirty="0">
              <a:solidFill>
                <a:prstClr val="black"/>
              </a:solidFill>
              <a:latin typeface="+mj-ea"/>
              <a:ea typeface="+mj-ea"/>
            </a:endParaRPr>
          </a:p>
          <a:p>
            <a:pPr marL="109728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altLang="zh-TW" b="1" u="sng" dirty="0">
                <a:solidFill>
                  <a:prstClr val="black"/>
                </a:solidFill>
                <a:latin typeface="+mj-ea"/>
                <a:ea typeface="+mj-ea"/>
              </a:rPr>
              <a:t>2016</a:t>
            </a:r>
            <a:r>
              <a:rPr lang="zh-TW" altLang="en-US" u="sng" dirty="0">
                <a:solidFill>
                  <a:prstClr val="black"/>
                </a:solidFill>
                <a:latin typeface="+mj-ea"/>
                <a:ea typeface="+mj-ea"/>
              </a:rPr>
              <a:t>：累計</a:t>
            </a:r>
            <a:r>
              <a:rPr lang="en-US" altLang="zh-TW" u="sng" dirty="0">
                <a:solidFill>
                  <a:prstClr val="black"/>
                </a:solidFill>
                <a:latin typeface="+mj-ea"/>
                <a:ea typeface="+mj-ea"/>
              </a:rPr>
              <a:t>8</a:t>
            </a:r>
            <a:r>
              <a:rPr lang="zh-TW" altLang="en-US" u="sng" dirty="0" smtClean="0">
                <a:solidFill>
                  <a:prstClr val="black"/>
                </a:solidFill>
                <a:latin typeface="+mj-ea"/>
                <a:ea typeface="+mj-ea"/>
              </a:rPr>
              <a:t>例</a:t>
            </a:r>
            <a:endParaRPr lang="en-US" altLang="zh-TW" u="sng" dirty="0" smtClean="0">
              <a:solidFill>
                <a:prstClr val="black"/>
              </a:solidFill>
              <a:latin typeface="+mj-ea"/>
              <a:ea typeface="+mj-ea"/>
            </a:endParaRPr>
          </a:p>
          <a:p>
            <a:pPr marL="109728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zh-TW" altLang="en-US" sz="1900" dirty="0" smtClean="0">
                <a:solidFill>
                  <a:prstClr val="black"/>
                </a:solidFill>
                <a:latin typeface="+mj-ea"/>
                <a:ea typeface="+mj-ea"/>
              </a:rPr>
              <a:t>　</a:t>
            </a:r>
          </a:p>
          <a:p>
            <a:pPr marL="109728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altLang="zh-TW" sz="2200" dirty="0" smtClean="0">
                <a:solidFill>
                  <a:prstClr val="black"/>
                </a:solidFill>
                <a:latin typeface="+mj-ea"/>
                <a:ea typeface="+mj-ea"/>
              </a:rPr>
              <a:t>※</a:t>
            </a:r>
            <a:r>
              <a:rPr lang="zh-TW" altLang="en-US" sz="2200" dirty="0">
                <a:solidFill>
                  <a:prstClr val="black"/>
                </a:solidFill>
                <a:latin typeface="+mj-ea"/>
                <a:ea typeface="+mj-ea"/>
              </a:rPr>
              <a:t>歷年以</a:t>
            </a:r>
            <a:r>
              <a:rPr lang="en-US" altLang="zh-TW" sz="2200" dirty="0">
                <a:solidFill>
                  <a:prstClr val="black"/>
                </a:solidFill>
                <a:latin typeface="+mj-ea"/>
                <a:ea typeface="+mj-ea"/>
              </a:rPr>
              <a:t>6</a:t>
            </a:r>
            <a:r>
              <a:rPr lang="zh-TW" altLang="en-US" sz="2200" dirty="0">
                <a:solidFill>
                  <a:prstClr val="black"/>
                </a:solidFill>
                <a:latin typeface="+mj-ea"/>
                <a:ea typeface="+mj-ea"/>
              </a:rPr>
              <a:t>歲以下</a:t>
            </a:r>
            <a:r>
              <a:rPr lang="en-US" altLang="zh-TW" sz="2200" dirty="0">
                <a:solidFill>
                  <a:prstClr val="black"/>
                </a:solidFill>
                <a:latin typeface="+mj-ea"/>
                <a:ea typeface="+mj-ea"/>
              </a:rPr>
              <a:t>(34%)</a:t>
            </a:r>
            <a:r>
              <a:rPr lang="zh-TW" altLang="en-US" sz="2200" dirty="0">
                <a:solidFill>
                  <a:prstClr val="black"/>
                </a:solidFill>
                <a:latin typeface="+mj-ea"/>
                <a:ea typeface="+mj-ea"/>
              </a:rPr>
              <a:t>個案為多，感染型別以</a:t>
            </a:r>
            <a:r>
              <a:rPr lang="en-US" altLang="zh-TW" sz="2200" dirty="0">
                <a:solidFill>
                  <a:prstClr val="black"/>
                </a:solidFill>
                <a:latin typeface="+mj-ea"/>
                <a:ea typeface="+mj-ea"/>
              </a:rPr>
              <a:t>B</a:t>
            </a:r>
            <a:r>
              <a:rPr lang="zh-TW" altLang="en-US" sz="2200" dirty="0">
                <a:solidFill>
                  <a:prstClr val="black"/>
                </a:solidFill>
                <a:latin typeface="+mj-ea"/>
                <a:ea typeface="+mj-ea"/>
              </a:rPr>
              <a:t>型為主</a:t>
            </a:r>
            <a:r>
              <a:rPr lang="en-US" altLang="zh-TW" sz="2200" dirty="0">
                <a:solidFill>
                  <a:prstClr val="black"/>
                </a:solidFill>
                <a:latin typeface="+mj-ea"/>
                <a:ea typeface="+mj-ea"/>
              </a:rPr>
              <a:t>(82%)</a:t>
            </a:r>
            <a:r>
              <a:rPr lang="zh-TW" altLang="en-US" sz="2200" dirty="0">
                <a:solidFill>
                  <a:prstClr val="black"/>
                </a:solidFill>
                <a:latin typeface="+mj-ea"/>
                <a:ea typeface="+mj-ea"/>
              </a:rPr>
              <a:t>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A2324E-18F6-4066-8489-E9E4359DD8DE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/>
              <a:t>流行性腦脊髓膜</a:t>
            </a:r>
            <a:r>
              <a:rPr lang="zh-TW" altLang="en-US" sz="4800" b="1" dirty="0" smtClean="0"/>
              <a:t>炎</a:t>
            </a:r>
            <a:r>
              <a:rPr lang="zh-TW" altLang="en-US" b="1" dirty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疫情現況</a:t>
            </a:r>
          </a:p>
        </p:txBody>
      </p:sp>
      <p:sp>
        <p:nvSpPr>
          <p:cNvPr id="10" name="文字方塊 9"/>
          <p:cNvSpPr txBox="1"/>
          <p:nvPr/>
        </p:nvSpPr>
        <p:spPr>
          <a:xfrm>
            <a:off x="5270576" y="2132856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流行性腦脊髓膜炎病例趨勢</a:t>
            </a:r>
            <a:endParaRPr lang="zh-TW" altLang="en-US" sz="1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8457" y="2494764"/>
            <a:ext cx="4318891" cy="2738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75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/>
              <a:t>流腦疫情</a:t>
            </a:r>
            <a:r>
              <a:rPr lang="zh-TW" altLang="zh-TW" b="1" dirty="0" smtClean="0">
                <a:solidFill>
                  <a:schemeClr val="accent3">
                    <a:lumMod val="75000"/>
                  </a:schemeClr>
                </a:solidFill>
                <a:latin typeface="+mj-ea"/>
                <a:cs typeface="+mn-cs"/>
              </a:rPr>
              <a:t>因應防治作為</a:t>
            </a:r>
            <a:endParaRPr lang="zh-TW" altLang="en-US" b="1" dirty="0">
              <a:solidFill>
                <a:schemeClr val="accent3">
                  <a:lumMod val="75000"/>
                </a:schemeClr>
              </a:solidFill>
              <a:latin typeface="+mj-ea"/>
              <a:cs typeface="+mn-cs"/>
            </a:endParaRPr>
          </a:p>
        </p:txBody>
      </p:sp>
      <p:graphicFrame>
        <p:nvGraphicFramePr>
          <p:cNvPr id="7" name="資料庫圖表 6"/>
          <p:cNvGraphicFramePr/>
          <p:nvPr>
            <p:extLst>
              <p:ext uri="{D42A27DB-BD31-4B8C-83A1-F6EECF244321}">
                <p14:modId xmlns:p14="http://schemas.microsoft.com/office/powerpoint/2010/main" val="1578934240"/>
              </p:ext>
            </p:extLst>
          </p:nvPr>
        </p:nvGraphicFramePr>
        <p:xfrm>
          <a:off x="993634" y="1628800"/>
          <a:ext cx="7128792" cy="4611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5319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174736" y="64057"/>
            <a:ext cx="762000" cy="365760"/>
          </a:xfrm>
        </p:spPr>
        <p:txBody>
          <a:bodyPr/>
          <a:lstStyle/>
          <a:p>
            <a:pPr>
              <a:defRPr/>
            </a:pPr>
            <a:fld id="{39A2324E-18F6-4066-8489-E9E4359DD8DE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620613" y="539176"/>
            <a:ext cx="7886700" cy="94560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800" b="1" dirty="0" smtClean="0"/>
              <a:t>結論</a:t>
            </a:r>
            <a:endParaRPr lang="zh-TW" altLang="en-US" sz="4800" b="1" dirty="0"/>
          </a:p>
        </p:txBody>
      </p:sp>
      <p:grpSp>
        <p:nvGrpSpPr>
          <p:cNvPr id="42" name="群組 41"/>
          <p:cNvGrpSpPr/>
          <p:nvPr/>
        </p:nvGrpSpPr>
        <p:grpSpPr>
          <a:xfrm>
            <a:off x="1575199" y="707334"/>
            <a:ext cx="5971566" cy="5971565"/>
            <a:chOff x="1575199" y="645549"/>
            <a:chExt cx="5971566" cy="5971565"/>
          </a:xfrm>
        </p:grpSpPr>
        <p:sp>
          <p:nvSpPr>
            <p:cNvPr id="43" name="拱形 42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13500000"/>
                <a:gd name="adj2" fmla="val 162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17105"/>
                <a:satOff val="-13119"/>
                <a:lumOff val="37600"/>
                <a:alphaOff val="0"/>
              </a:schemeClr>
            </a:lnRef>
            <a:fillRef idx="1">
              <a:schemeClr val="accent1">
                <a:shade val="90000"/>
                <a:hueOff val="17105"/>
                <a:satOff val="-13119"/>
                <a:lumOff val="37600"/>
                <a:alphaOff val="0"/>
              </a:schemeClr>
            </a:fillRef>
            <a:effectRef idx="0">
              <a:schemeClr val="accent1">
                <a:shade val="90000"/>
                <a:hueOff val="17105"/>
                <a:satOff val="-13119"/>
                <a:lumOff val="3760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拱形 43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10800000"/>
                <a:gd name="adj2" fmla="val 135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14661"/>
                <a:satOff val="-11245"/>
                <a:lumOff val="32229"/>
                <a:alphaOff val="0"/>
              </a:schemeClr>
            </a:lnRef>
            <a:fillRef idx="1">
              <a:schemeClr val="accent1">
                <a:shade val="90000"/>
                <a:hueOff val="14661"/>
                <a:satOff val="-11245"/>
                <a:lumOff val="32229"/>
                <a:alphaOff val="0"/>
              </a:schemeClr>
            </a:fillRef>
            <a:effectRef idx="0">
              <a:schemeClr val="accent1">
                <a:shade val="90000"/>
                <a:hueOff val="14661"/>
                <a:satOff val="-11245"/>
                <a:lumOff val="32229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拱形 44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8100000"/>
                <a:gd name="adj2" fmla="val 108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12218"/>
                <a:satOff val="-9371"/>
                <a:lumOff val="26857"/>
                <a:alphaOff val="0"/>
              </a:schemeClr>
            </a:lnRef>
            <a:fillRef idx="1">
              <a:schemeClr val="accent1">
                <a:shade val="90000"/>
                <a:hueOff val="12218"/>
                <a:satOff val="-9371"/>
                <a:lumOff val="26857"/>
                <a:alphaOff val="0"/>
              </a:schemeClr>
            </a:fillRef>
            <a:effectRef idx="0">
              <a:schemeClr val="accent1">
                <a:shade val="90000"/>
                <a:hueOff val="12218"/>
                <a:satOff val="-9371"/>
                <a:lumOff val="26857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拱形 45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5400000"/>
                <a:gd name="adj2" fmla="val 81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9774"/>
                <a:satOff val="-7497"/>
                <a:lumOff val="21486"/>
                <a:alphaOff val="0"/>
              </a:schemeClr>
            </a:lnRef>
            <a:fillRef idx="1">
              <a:schemeClr val="accent1">
                <a:shade val="90000"/>
                <a:hueOff val="9774"/>
                <a:satOff val="-7497"/>
                <a:lumOff val="21486"/>
                <a:alphaOff val="0"/>
              </a:schemeClr>
            </a:fillRef>
            <a:effectRef idx="0">
              <a:schemeClr val="accent1">
                <a:shade val="90000"/>
                <a:hueOff val="9774"/>
                <a:satOff val="-7497"/>
                <a:lumOff val="21486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拱形 46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2700000"/>
                <a:gd name="adj2" fmla="val 54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7331"/>
                <a:satOff val="-5622"/>
                <a:lumOff val="16114"/>
                <a:alphaOff val="0"/>
              </a:schemeClr>
            </a:lnRef>
            <a:fillRef idx="1">
              <a:schemeClr val="accent1">
                <a:shade val="90000"/>
                <a:hueOff val="7331"/>
                <a:satOff val="-5622"/>
                <a:lumOff val="16114"/>
                <a:alphaOff val="0"/>
              </a:schemeClr>
            </a:fillRef>
            <a:effectRef idx="0">
              <a:schemeClr val="accent1">
                <a:shade val="90000"/>
                <a:hueOff val="7331"/>
                <a:satOff val="-5622"/>
                <a:lumOff val="16114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拱形 47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0"/>
                <a:gd name="adj2" fmla="val 27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4887"/>
                <a:satOff val="-3748"/>
                <a:lumOff val="10743"/>
                <a:alphaOff val="0"/>
              </a:schemeClr>
            </a:lnRef>
            <a:fillRef idx="1">
              <a:schemeClr val="accent1">
                <a:shade val="90000"/>
                <a:hueOff val="4887"/>
                <a:satOff val="-3748"/>
                <a:lumOff val="10743"/>
                <a:alphaOff val="0"/>
              </a:schemeClr>
            </a:fillRef>
            <a:effectRef idx="0">
              <a:schemeClr val="accent1">
                <a:shade val="90000"/>
                <a:hueOff val="4887"/>
                <a:satOff val="-3748"/>
                <a:lumOff val="1074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拱形 48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18900000"/>
                <a:gd name="adj2" fmla="val 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2444"/>
                <a:satOff val="-1874"/>
                <a:lumOff val="5371"/>
                <a:alphaOff val="0"/>
              </a:schemeClr>
            </a:lnRef>
            <a:fillRef idx="1">
              <a:schemeClr val="accent1">
                <a:shade val="90000"/>
                <a:hueOff val="2444"/>
                <a:satOff val="-1874"/>
                <a:lumOff val="5371"/>
                <a:alphaOff val="0"/>
              </a:schemeClr>
            </a:fillRef>
            <a:effectRef idx="0">
              <a:schemeClr val="accent1">
                <a:shade val="90000"/>
                <a:hueOff val="2444"/>
                <a:satOff val="-1874"/>
                <a:lumOff val="5371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拱形 49"/>
            <p:cNvSpPr/>
            <p:nvPr/>
          </p:nvSpPr>
          <p:spPr>
            <a:xfrm>
              <a:off x="2272755" y="1343104"/>
              <a:ext cx="4576455" cy="4576455"/>
            </a:xfrm>
            <a:prstGeom prst="blockArc">
              <a:avLst>
                <a:gd name="adj1" fmla="val 16200000"/>
                <a:gd name="adj2" fmla="val 18900000"/>
                <a:gd name="adj3" fmla="val 3433"/>
              </a:avLst>
            </a:prstGeom>
          </p:spPr>
          <p:style>
            <a:lnRef idx="0">
              <a:schemeClr val="accent1">
                <a:shade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shade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手繪多邊形 50"/>
            <p:cNvSpPr/>
            <p:nvPr/>
          </p:nvSpPr>
          <p:spPr>
            <a:xfrm>
              <a:off x="3325827" y="2396176"/>
              <a:ext cx="2470311" cy="2470311"/>
            </a:xfrm>
            <a:custGeom>
              <a:avLst/>
              <a:gdLst>
                <a:gd name="connsiteX0" fmla="*/ 0 w 2470311"/>
                <a:gd name="connsiteY0" fmla="*/ 1235156 h 2470311"/>
                <a:gd name="connsiteX1" fmla="*/ 1235156 w 2470311"/>
                <a:gd name="connsiteY1" fmla="*/ 0 h 2470311"/>
                <a:gd name="connsiteX2" fmla="*/ 2470312 w 2470311"/>
                <a:gd name="connsiteY2" fmla="*/ 1235156 h 2470311"/>
                <a:gd name="connsiteX3" fmla="*/ 1235156 w 2470311"/>
                <a:gd name="connsiteY3" fmla="*/ 2470312 h 2470311"/>
                <a:gd name="connsiteX4" fmla="*/ 0 w 2470311"/>
                <a:gd name="connsiteY4" fmla="*/ 1235156 h 2470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0311" h="2470311">
                  <a:moveTo>
                    <a:pt x="0" y="1235156"/>
                  </a:moveTo>
                  <a:cubicBezTo>
                    <a:pt x="0" y="552998"/>
                    <a:pt x="552998" y="0"/>
                    <a:pt x="1235156" y="0"/>
                  </a:cubicBezTo>
                  <a:cubicBezTo>
                    <a:pt x="1917314" y="0"/>
                    <a:pt x="2470312" y="552998"/>
                    <a:pt x="2470312" y="1235156"/>
                  </a:cubicBezTo>
                  <a:cubicBezTo>
                    <a:pt x="2470312" y="1917314"/>
                    <a:pt x="1917314" y="2470312"/>
                    <a:pt x="1235156" y="2470312"/>
                  </a:cubicBezTo>
                  <a:cubicBezTo>
                    <a:pt x="552998" y="2470312"/>
                    <a:pt x="0" y="1917314"/>
                    <a:pt x="0" y="1235156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8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8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94789" tIns="394789" rIns="394789" bIns="394789" numCol="1" spcCol="1270" anchor="ctr" anchorCtr="0">
              <a:noAutofit/>
            </a:bodyPr>
            <a:lstStyle/>
            <a:p>
              <a:pPr lvl="0" algn="ctr" defTabSz="1155700">
                <a:lnSpc>
                  <a:spcPts val="312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sz="2600" b="1" kern="1200" dirty="0" smtClean="0">
                  <a:latin typeface="+mj-ea"/>
                  <a:ea typeface="+mj-ea"/>
                </a:rPr>
                <a:t>全方位推動</a:t>
              </a:r>
              <a:endParaRPr lang="en-US" altLang="zh-TW" sz="2600" b="1" kern="1200" dirty="0" smtClean="0">
                <a:latin typeface="+mj-ea"/>
                <a:ea typeface="+mj-ea"/>
              </a:endParaRPr>
            </a:p>
            <a:p>
              <a:pPr lvl="0" algn="ctr" defTabSz="1155700">
                <a:lnSpc>
                  <a:spcPts val="312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zh-TW" altLang="en-US" sz="2600" b="1" kern="1200" dirty="0" smtClean="0">
                  <a:latin typeface="+mj-ea"/>
                  <a:ea typeface="+mj-ea"/>
                </a:rPr>
                <a:t>傳染病防治</a:t>
              </a:r>
              <a:endParaRPr lang="zh-TW" altLang="en-US" sz="2600" kern="1200" dirty="0">
                <a:latin typeface="+mj-ea"/>
                <a:ea typeface="+mj-ea"/>
              </a:endParaRPr>
            </a:p>
          </p:txBody>
        </p:sp>
        <p:sp>
          <p:nvSpPr>
            <p:cNvPr id="52" name="手繪多邊形 51"/>
            <p:cNvSpPr/>
            <p:nvPr/>
          </p:nvSpPr>
          <p:spPr>
            <a:xfrm>
              <a:off x="3824151" y="645549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  <p:sp>
          <p:nvSpPr>
            <p:cNvPr id="53" name="手繪多邊形 52"/>
            <p:cNvSpPr/>
            <p:nvPr/>
          </p:nvSpPr>
          <p:spPr>
            <a:xfrm>
              <a:off x="5414400" y="1304251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5714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5714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5100" kern="1200" dirty="0" smtClean="0"/>
                <a:t>  </a:t>
              </a:r>
              <a:endParaRPr lang="zh-TW" altLang="en-US" sz="5100" kern="1200" dirty="0"/>
            </a:p>
          </p:txBody>
        </p:sp>
        <p:sp>
          <p:nvSpPr>
            <p:cNvPr id="54" name="手繪多邊形 53"/>
            <p:cNvSpPr/>
            <p:nvPr/>
          </p:nvSpPr>
          <p:spPr>
            <a:xfrm>
              <a:off x="6073103" y="2894500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11429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11429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5100" kern="1200" dirty="0" smtClean="0"/>
                <a:t>  </a:t>
              </a:r>
              <a:endParaRPr lang="zh-TW" altLang="en-US" sz="5100" kern="1200" dirty="0"/>
            </a:p>
          </p:txBody>
        </p:sp>
        <p:sp>
          <p:nvSpPr>
            <p:cNvPr id="55" name="手繪多邊形 54"/>
            <p:cNvSpPr/>
            <p:nvPr/>
          </p:nvSpPr>
          <p:spPr>
            <a:xfrm>
              <a:off x="5414400" y="4484749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17143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17143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5100" kern="1200" dirty="0" smtClean="0"/>
                <a:t>  </a:t>
              </a:r>
              <a:endParaRPr lang="zh-TW" altLang="en-US" sz="5100" kern="1200" dirty="0"/>
            </a:p>
          </p:txBody>
        </p:sp>
        <p:sp>
          <p:nvSpPr>
            <p:cNvPr id="56" name="手繪多邊形 55"/>
            <p:cNvSpPr/>
            <p:nvPr/>
          </p:nvSpPr>
          <p:spPr>
            <a:xfrm>
              <a:off x="3824151" y="5143452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22857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22857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  <p:sp>
          <p:nvSpPr>
            <p:cNvPr id="57" name="手繪多邊形 56"/>
            <p:cNvSpPr/>
            <p:nvPr/>
          </p:nvSpPr>
          <p:spPr>
            <a:xfrm>
              <a:off x="2233902" y="4484749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28571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28571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  <p:sp>
          <p:nvSpPr>
            <p:cNvPr id="58" name="手繪多邊形 57"/>
            <p:cNvSpPr/>
            <p:nvPr/>
          </p:nvSpPr>
          <p:spPr>
            <a:xfrm>
              <a:off x="1575199" y="2894500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34286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  <p:sp>
          <p:nvSpPr>
            <p:cNvPr id="59" name="手繪多邊形 58"/>
            <p:cNvSpPr/>
            <p:nvPr/>
          </p:nvSpPr>
          <p:spPr>
            <a:xfrm>
              <a:off x="2233902" y="1304251"/>
              <a:ext cx="1473662" cy="1473662"/>
            </a:xfrm>
            <a:custGeom>
              <a:avLst/>
              <a:gdLst>
                <a:gd name="connsiteX0" fmla="*/ 0 w 1473662"/>
                <a:gd name="connsiteY0" fmla="*/ 736831 h 1473662"/>
                <a:gd name="connsiteX1" fmla="*/ 736831 w 1473662"/>
                <a:gd name="connsiteY1" fmla="*/ 0 h 1473662"/>
                <a:gd name="connsiteX2" fmla="*/ 1473662 w 1473662"/>
                <a:gd name="connsiteY2" fmla="*/ 736831 h 1473662"/>
                <a:gd name="connsiteX3" fmla="*/ 736831 w 1473662"/>
                <a:gd name="connsiteY3" fmla="*/ 1473662 h 1473662"/>
                <a:gd name="connsiteX4" fmla="*/ 0 w 1473662"/>
                <a:gd name="connsiteY4" fmla="*/ 736831 h 1473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73662" h="1473662">
                  <a:moveTo>
                    <a:pt x="0" y="736831"/>
                  </a:moveTo>
                  <a:cubicBezTo>
                    <a:pt x="0" y="329890"/>
                    <a:pt x="329890" y="0"/>
                    <a:pt x="736831" y="0"/>
                  </a:cubicBezTo>
                  <a:cubicBezTo>
                    <a:pt x="1143772" y="0"/>
                    <a:pt x="1473662" y="329890"/>
                    <a:pt x="1473662" y="736831"/>
                  </a:cubicBezTo>
                  <a:cubicBezTo>
                    <a:pt x="1473662" y="1143772"/>
                    <a:pt x="1143772" y="1473662"/>
                    <a:pt x="736831" y="1473662"/>
                  </a:cubicBezTo>
                  <a:cubicBezTo>
                    <a:pt x="329890" y="1473662"/>
                    <a:pt x="0" y="1143772"/>
                    <a:pt x="0" y="736831"/>
                  </a:cubicBez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fillRef>
            <a:effectRef idx="0">
              <a:schemeClr val="accent1">
                <a:alpha val="90000"/>
                <a:hueOff val="0"/>
                <a:satOff val="0"/>
                <a:lumOff val="0"/>
                <a:alphaOff val="-40000"/>
              </a:schemeClr>
            </a:effectRef>
            <a:fontRef idx="minor">
              <a:schemeClr val="lt1"/>
            </a:fontRef>
          </p:style>
          <p:txBody>
            <a:bodyPr spcFirstLastPara="0" vert="horz" wrap="square" lIns="280583" tIns="280583" rIns="280583" bIns="280583" numCol="1" spcCol="1270" anchor="ctr" anchorCtr="0">
              <a:noAutofit/>
            </a:bodyPr>
            <a:lstStyle/>
            <a:p>
              <a:pPr lvl="0" algn="ctr" defTabSz="2266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TW" altLang="en-US" sz="5100" kern="1200" dirty="0"/>
            </a:p>
          </p:txBody>
        </p:sp>
      </p:grpSp>
      <p:sp>
        <p:nvSpPr>
          <p:cNvPr id="60" name="文字方塊 59"/>
          <p:cNvSpPr txBox="1"/>
          <p:nvPr/>
        </p:nvSpPr>
        <p:spPr>
          <a:xfrm>
            <a:off x="4112280" y="1600439"/>
            <a:ext cx="9028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提升監測</a:t>
            </a:r>
            <a:endParaRPr lang="en-US" altLang="zh-TW" sz="1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4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系統效能</a:t>
            </a:r>
            <a:endParaRPr lang="en-US" altLang="zh-TW" sz="14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1" name="圖片 6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759" y="899157"/>
            <a:ext cx="778446" cy="727975"/>
          </a:xfrm>
          <a:prstGeom prst="rect">
            <a:avLst/>
          </a:prstGeom>
        </p:spPr>
      </p:pic>
      <p:pic>
        <p:nvPicPr>
          <p:cNvPr id="62" name="圖片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040" y="3051055"/>
            <a:ext cx="853787" cy="853787"/>
          </a:xfrm>
          <a:prstGeom prst="rect">
            <a:avLst/>
          </a:prstGeom>
        </p:spPr>
      </p:pic>
      <p:pic>
        <p:nvPicPr>
          <p:cNvPr id="63" name="圖片 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582" y="1543407"/>
            <a:ext cx="692704" cy="692704"/>
          </a:xfrm>
          <a:prstGeom prst="rect">
            <a:avLst/>
          </a:prstGeom>
        </p:spPr>
      </p:pic>
      <p:pic>
        <p:nvPicPr>
          <p:cNvPr id="64" name="圖片 63"/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51823">
            <a:off x="5693737" y="4623887"/>
            <a:ext cx="914985" cy="914985"/>
          </a:xfrm>
          <a:prstGeom prst="rect">
            <a:avLst/>
          </a:prstGeom>
        </p:spPr>
      </p:pic>
      <p:pic>
        <p:nvPicPr>
          <p:cNvPr id="65" name="圖片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221" y="5310713"/>
            <a:ext cx="709483" cy="709483"/>
          </a:xfrm>
          <a:prstGeom prst="rect">
            <a:avLst/>
          </a:prstGeom>
        </p:spPr>
      </p:pic>
      <p:pic>
        <p:nvPicPr>
          <p:cNvPr id="66" name="圖片 6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118" y="4672358"/>
            <a:ext cx="661229" cy="661229"/>
          </a:xfrm>
          <a:prstGeom prst="rect">
            <a:avLst/>
          </a:prstGeom>
        </p:spPr>
      </p:pic>
      <p:pic>
        <p:nvPicPr>
          <p:cNvPr id="67" name="圖片 6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67" y="1421468"/>
            <a:ext cx="774932" cy="774932"/>
          </a:xfrm>
          <a:prstGeom prst="rect">
            <a:avLst/>
          </a:prstGeom>
        </p:spPr>
      </p:pic>
      <p:sp>
        <p:nvSpPr>
          <p:cNvPr id="68" name="文字方塊 67"/>
          <p:cNvSpPr txBox="1"/>
          <p:nvPr/>
        </p:nvSpPr>
        <p:spPr>
          <a:xfrm>
            <a:off x="5699825" y="2250023"/>
            <a:ext cx="90281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擴增檢驗</a:t>
            </a:r>
            <a:endParaRPr lang="en-US" altLang="zh-TW" dirty="0"/>
          </a:p>
          <a:p>
            <a:r>
              <a:rPr lang="zh-TW" altLang="en-US" dirty="0"/>
              <a:t>診斷量能</a:t>
            </a:r>
            <a:endParaRPr lang="en-US" altLang="zh-TW" dirty="0"/>
          </a:p>
        </p:txBody>
      </p:sp>
      <p:sp>
        <p:nvSpPr>
          <p:cNvPr id="69" name="文字方塊 68"/>
          <p:cNvSpPr txBox="1"/>
          <p:nvPr/>
        </p:nvSpPr>
        <p:spPr>
          <a:xfrm>
            <a:off x="6179052" y="3903088"/>
            <a:ext cx="1261884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加強邊境檢疫</a:t>
            </a:r>
            <a:endParaRPr lang="en-US" altLang="zh-TW" dirty="0"/>
          </a:p>
        </p:txBody>
      </p:sp>
      <p:sp>
        <p:nvSpPr>
          <p:cNvPr id="70" name="文字方塊 69"/>
          <p:cNvSpPr txBox="1"/>
          <p:nvPr/>
        </p:nvSpPr>
        <p:spPr>
          <a:xfrm>
            <a:off x="5520991" y="5435001"/>
            <a:ext cx="1261885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提升</a:t>
            </a:r>
            <a:r>
              <a:rPr lang="zh-TW" altLang="en-US" dirty="0" smtClean="0"/>
              <a:t>疫苗接種</a:t>
            </a:r>
            <a:endParaRPr lang="en-US" altLang="zh-TW" dirty="0"/>
          </a:p>
        </p:txBody>
      </p:sp>
      <p:sp>
        <p:nvSpPr>
          <p:cNvPr id="71" name="文字方塊 70"/>
          <p:cNvSpPr txBox="1"/>
          <p:nvPr/>
        </p:nvSpPr>
        <p:spPr>
          <a:xfrm>
            <a:off x="4019808" y="6018002"/>
            <a:ext cx="1082348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強化急、重</a:t>
            </a:r>
            <a:endParaRPr lang="en-US" altLang="zh-TW" dirty="0"/>
          </a:p>
          <a:p>
            <a:r>
              <a:rPr lang="zh-TW" altLang="en-US" dirty="0"/>
              <a:t>症醫療體系</a:t>
            </a:r>
            <a:endParaRPr lang="en-US" altLang="zh-TW" dirty="0"/>
          </a:p>
        </p:txBody>
      </p:sp>
      <p:sp>
        <p:nvSpPr>
          <p:cNvPr id="72" name="文字方塊 71"/>
          <p:cNvSpPr txBox="1"/>
          <p:nvPr/>
        </p:nvSpPr>
        <p:spPr>
          <a:xfrm>
            <a:off x="2346849" y="5333588"/>
            <a:ext cx="126188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運用</a:t>
            </a:r>
            <a:r>
              <a:rPr lang="zh-TW" altLang="en-US" dirty="0" smtClean="0"/>
              <a:t>多元管道</a:t>
            </a:r>
            <a:endParaRPr lang="en-US" altLang="zh-TW" dirty="0" smtClean="0"/>
          </a:p>
          <a:p>
            <a:r>
              <a:rPr lang="zh-TW" altLang="en-US" dirty="0"/>
              <a:t>加強</a:t>
            </a:r>
            <a:r>
              <a:rPr lang="zh-TW" altLang="en-US" dirty="0" smtClean="0"/>
              <a:t>風險</a:t>
            </a:r>
            <a:r>
              <a:rPr lang="zh-TW" altLang="en-US" dirty="0"/>
              <a:t>溝通</a:t>
            </a:r>
            <a:endParaRPr lang="en-US" altLang="zh-TW" dirty="0"/>
          </a:p>
        </p:txBody>
      </p:sp>
      <p:sp>
        <p:nvSpPr>
          <p:cNvPr id="73" name="文字方塊 72"/>
          <p:cNvSpPr txBox="1"/>
          <p:nvPr/>
        </p:nvSpPr>
        <p:spPr>
          <a:xfrm>
            <a:off x="2257081" y="2102867"/>
            <a:ext cx="144142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配合新南向發展</a:t>
            </a:r>
            <a:endParaRPr lang="en-US" altLang="zh-TW" dirty="0"/>
          </a:p>
          <a:p>
            <a:r>
              <a:rPr lang="zh-TW" altLang="en-US" dirty="0" smtClean="0"/>
              <a:t>區域</a:t>
            </a:r>
            <a:r>
              <a:rPr lang="zh-TW" altLang="en-US" dirty="0"/>
              <a:t>防疫</a:t>
            </a:r>
            <a:r>
              <a:rPr lang="zh-TW" altLang="en-US" dirty="0" smtClean="0"/>
              <a:t>合作</a:t>
            </a:r>
            <a:endParaRPr lang="en-US" altLang="zh-TW" dirty="0"/>
          </a:p>
        </p:txBody>
      </p:sp>
      <p:sp>
        <p:nvSpPr>
          <p:cNvPr id="74" name="文字方塊 73"/>
          <p:cNvSpPr txBox="1"/>
          <p:nvPr/>
        </p:nvSpPr>
        <p:spPr>
          <a:xfrm>
            <a:off x="1681088" y="3717893"/>
            <a:ext cx="1261884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zh-TW"/>
            </a:defPPr>
            <a:lvl1pPr algn="ctr">
              <a:defRPr sz="14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強化跨</a:t>
            </a:r>
            <a:r>
              <a:rPr lang="zh-TW" altLang="en-US" dirty="0" smtClean="0"/>
              <a:t>部會與</a:t>
            </a:r>
            <a:endParaRPr lang="en-US" altLang="zh-TW" dirty="0" smtClean="0"/>
          </a:p>
          <a:p>
            <a:r>
              <a:rPr lang="zh-TW" altLang="en-US" dirty="0" smtClean="0"/>
              <a:t>地方政府</a:t>
            </a:r>
            <a:r>
              <a:rPr lang="zh-TW" altLang="en-US" dirty="0"/>
              <a:t>合作</a:t>
            </a:r>
            <a:endParaRPr lang="en-US" altLang="zh-TW" dirty="0"/>
          </a:p>
        </p:txBody>
      </p:sp>
      <p:sp>
        <p:nvSpPr>
          <p:cNvPr id="75" name="圓形箭號 74"/>
          <p:cNvSpPr/>
          <p:nvPr/>
        </p:nvSpPr>
        <p:spPr>
          <a:xfrm>
            <a:off x="1943627" y="3058717"/>
            <a:ext cx="696491" cy="694241"/>
          </a:xfrm>
          <a:prstGeom prst="circularArrow">
            <a:avLst/>
          </a:prstGeom>
          <a:solidFill>
            <a:srgbClr val="EB67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aseline="-25000" dirty="0">
              <a:solidFill>
                <a:schemeClr val="tx1"/>
              </a:solidFill>
            </a:endParaRPr>
          </a:p>
        </p:txBody>
      </p:sp>
      <p:sp>
        <p:nvSpPr>
          <p:cNvPr id="77" name="圓形箭號 76"/>
          <p:cNvSpPr/>
          <p:nvPr/>
        </p:nvSpPr>
        <p:spPr>
          <a:xfrm rot="10800000">
            <a:off x="1943627" y="3103374"/>
            <a:ext cx="696491" cy="694241"/>
          </a:xfrm>
          <a:prstGeom prst="circularArrow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baseline="-25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48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都會">
  <a:themeElements>
    <a:clrScheme name="都會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都會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都會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428</TotalTime>
  <Words>865</Words>
  <Application>Microsoft Office PowerPoint</Application>
  <PresentationFormat>如螢幕大小 (4:3)</PresentationFormat>
  <Paragraphs>134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4" baseType="lpstr">
      <vt:lpstr>Arial Unicode MS</vt:lpstr>
      <vt:lpstr>微軟正黑體</vt:lpstr>
      <vt:lpstr>新細明體</vt:lpstr>
      <vt:lpstr>Aharoni</vt:lpstr>
      <vt:lpstr>Arial</vt:lpstr>
      <vt:lpstr>Calibri</vt:lpstr>
      <vt:lpstr>Georgia</vt:lpstr>
      <vt:lpstr>Trebuchet MS</vt:lpstr>
      <vt:lpstr>Wingdings</vt:lpstr>
      <vt:lpstr>Wingdings 2</vt:lpstr>
      <vt:lpstr>都會</vt:lpstr>
      <vt:lpstr>國內重要急性傳染病 現況及因應</vt:lpstr>
      <vt:lpstr>國內重要急性傳染病之流行季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重要急性傳染病 監測與因應</dc:title>
  <dc:creator>游舒涵</dc:creator>
  <cp:lastModifiedBy>陳毓翎</cp:lastModifiedBy>
  <cp:revision>58</cp:revision>
  <cp:lastPrinted>2017-08-01T10:00:07Z</cp:lastPrinted>
  <dcterms:created xsi:type="dcterms:W3CDTF">2017-08-01T02:08:06Z</dcterms:created>
  <dcterms:modified xsi:type="dcterms:W3CDTF">2017-08-02T04:20:03Z</dcterms:modified>
</cp:coreProperties>
</file>