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9" r:id="rId2"/>
    <p:sldId id="263" r:id="rId3"/>
    <p:sldId id="264" r:id="rId4"/>
    <p:sldId id="265" r:id="rId5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00"/>
    <a:srgbClr val="A50021"/>
    <a:srgbClr val="FFFFCC"/>
    <a:srgbClr val="FFCC99"/>
    <a:srgbClr val="996600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95" autoAdjust="0"/>
  </p:normalViewPr>
  <p:slideViewPr>
    <p:cSldViewPr>
      <p:cViewPr>
        <p:scale>
          <a:sx n="70" d="100"/>
          <a:sy n="70" d="100"/>
        </p:scale>
        <p:origin x="-1728" y="-19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D09BD-33FC-457E-BA97-93E00442EB1F}" type="datetimeFigureOut">
              <a:rPr lang="zh-TW" altLang="en-US" smtClean="0"/>
              <a:pPr/>
              <a:t>2017/9/27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3D157-A301-4191-8BB3-4772E05B419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039771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5178F-078D-4C7D-A90C-BE6D284C6123}" type="datetimeFigureOut">
              <a:rPr lang="zh-TW" altLang="en-US" smtClean="0"/>
              <a:pPr/>
              <a:t>2017/9/27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CB206-EB26-43F7-87EC-3B6EBD4B754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320065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0750" y="746125"/>
            <a:ext cx="4965700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47BDD6F-241A-4788-B685-97D767C2B4B1}" type="slidenum">
              <a:rPr lang="en-US" altLang="zh-TW" sz="1200"/>
              <a:pPr/>
              <a:t>2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xmlns="" val="3276034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0750" y="746125"/>
            <a:ext cx="4965700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47BDD6F-241A-4788-B685-97D767C2B4B1}" type="slidenum">
              <a:rPr lang="en-US" altLang="zh-TW" sz="1200"/>
              <a:pPr/>
              <a:t>3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xmlns="" val="3276034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0750" y="746125"/>
            <a:ext cx="4965700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47BDD6F-241A-4788-B685-97D767C2B4B1}" type="slidenum">
              <a:rPr lang="en-US" altLang="zh-TW" sz="1200"/>
              <a:pPr/>
              <a:t>4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xmlns="" val="3276034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1759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1436539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1214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2643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89497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04435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632839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xmlns="" val="2842051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41589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23076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1"/>
            <a:ext cx="8229600" cy="4525963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按一下圖示以新增圖表</a:t>
            </a:r>
          </a:p>
        </p:txBody>
      </p:sp>
    </p:spTree>
    <p:extLst>
      <p:ext uri="{BB962C8B-B14F-4D97-AF65-F5344CB8AC3E}">
        <p14:creationId xmlns:p14="http://schemas.microsoft.com/office/powerpoint/2010/main" xmlns="" val="409647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標題，四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600201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57200" y="3938589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8200" y="3938589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82961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標題， 2 個小物件與1 個大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8600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57200" y="3938589"/>
            <a:ext cx="4038600" cy="21875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half" idx="3"/>
          </p:nvPr>
        </p:nvSpPr>
        <p:spPr>
          <a:xfrm>
            <a:off x="4648200" y="1600201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36443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79724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85800" y="618911"/>
            <a:ext cx="7772400" cy="817561"/>
          </a:xfrm>
          <a:prstGeom prst="rect">
            <a:avLst/>
          </a:prstGeom>
        </p:spPr>
        <p:txBody>
          <a:bodyPr lIns="68580" tIns="34290" rIns="68580" bIns="34290">
            <a:normAutofit/>
          </a:bodyPr>
          <a:lstStyle>
            <a:lvl1pPr algn="ctr">
              <a:defRPr sz="3300">
                <a:solidFill>
                  <a:schemeClr val="accent1"/>
                </a:solidFill>
                <a:latin typeface="Lemon/Milk"/>
                <a:cs typeface="Lemon/Milk"/>
              </a:defRPr>
            </a:lvl1pPr>
          </a:lstStyle>
          <a:p>
            <a:r>
              <a:rPr lang="en-US" dirty="0" smtClean="0"/>
              <a:t>title example here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1329518"/>
            <a:ext cx="7772400" cy="198541"/>
          </a:xfrm>
          <a:prstGeom prst="rect">
            <a:avLst/>
          </a:prstGeom>
        </p:spPr>
        <p:txBody>
          <a:bodyPr lIns="68580" tIns="34290" rIns="68580" bIns="34290">
            <a:normAutofit/>
          </a:bodyPr>
          <a:lstStyle>
            <a:lvl1pPr marL="0" indent="0" algn="ctr">
              <a:buNone/>
              <a:defRPr sz="900">
                <a:solidFill>
                  <a:schemeClr val="tx1">
                    <a:alpha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Subitle</a:t>
            </a:r>
            <a:r>
              <a:rPr lang="en-US" dirty="0" smtClean="0"/>
              <a:t> Example here</a:t>
            </a:r>
          </a:p>
        </p:txBody>
      </p:sp>
    </p:spTree>
    <p:extLst>
      <p:ext uri="{BB962C8B-B14F-4D97-AF65-F5344CB8AC3E}">
        <p14:creationId xmlns:p14="http://schemas.microsoft.com/office/powerpoint/2010/main" xmlns="" val="20497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73025"/>
          </a:xfrm>
          <a:prstGeom prst="rect">
            <a:avLst/>
          </a:prstGeom>
          <a:solidFill>
            <a:srgbClr val="969696"/>
          </a:solidFill>
          <a:ln>
            <a:noFill/>
          </a:ln>
          <a:extLst/>
        </p:spPr>
        <p:txBody>
          <a:bodyPr wrap="none" anchor="ctr"/>
          <a:lstStyle>
            <a:lvl1pPr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smtClean="0">
              <a:solidFill>
                <a:schemeClr val="tx1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1028" name="Rectangle 9"/>
          <p:cNvSpPr>
            <a:spLocks noChangeArrowheads="1"/>
          </p:cNvSpPr>
          <p:nvPr/>
        </p:nvSpPr>
        <p:spPr bwMode="auto">
          <a:xfrm>
            <a:off x="0" y="6410325"/>
            <a:ext cx="9144000" cy="447675"/>
          </a:xfrm>
          <a:prstGeom prst="rect">
            <a:avLst/>
          </a:prstGeom>
          <a:solidFill>
            <a:srgbClr val="B07D48"/>
          </a:solidFill>
          <a:ln>
            <a:noFill/>
          </a:ln>
          <a:extLst/>
        </p:spPr>
        <p:txBody>
          <a:bodyPr wrap="none" anchor="ctr"/>
          <a:lstStyle>
            <a:lvl1pPr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800" b="1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l" eaLnBrk="1" hangingPunct="1">
              <a:defRPr/>
            </a:pPr>
            <a:endParaRPr lang="zh-TW" altLang="en-US" sz="1800" smtClean="0">
              <a:solidFill>
                <a:schemeClr val="tx1"/>
              </a:solidFill>
              <a:latin typeface="Arial" charset="0"/>
              <a:ea typeface="新細明體" pitchFamily="18" charset="-120"/>
            </a:endParaRPr>
          </a:p>
        </p:txBody>
      </p:sp>
      <p:pic>
        <p:nvPicPr>
          <p:cNvPr id="1029" name="Picture 10" descr="台灣金控白字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453188"/>
            <a:ext cx="109220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1" descr="古台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750" y="6426200"/>
            <a:ext cx="331788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3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2686" y="6407570"/>
            <a:ext cx="2441314" cy="43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740170" y="2492644"/>
            <a:ext cx="74322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TW" altLang="en-US" sz="4000" b="1" dirty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臺灣金融控股股份有限公司條例</a:t>
            </a:r>
            <a:r>
              <a:rPr kumimoji="1" lang="zh-TW" altLang="en-US" sz="40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kumimoji="1" lang="en-US" altLang="zh-TW" sz="40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kumimoji="1" lang="zh-TW" altLang="en-US" sz="40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kumimoji="1" lang="en-US" altLang="zh-TW" sz="40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kumimoji="1" lang="zh-TW" altLang="en-US" sz="4000" b="1" dirty="0" smtClean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修正草案</a:t>
            </a:r>
            <a:r>
              <a:rPr kumimoji="1" lang="zh-TW" altLang="en-US" sz="4000" b="1" dirty="0">
                <a:solidFill>
                  <a:srgbClr val="993300"/>
                </a:solidFill>
                <a:latin typeface="標楷體" pitchFamily="65" charset="-120"/>
                <a:ea typeface="標楷體" pitchFamily="65" charset="-120"/>
              </a:rPr>
              <a:t>說明</a:t>
            </a:r>
            <a:endParaRPr kumimoji="1" lang="zh-TW" altLang="zh-TW" sz="4000" b="1" dirty="0">
              <a:solidFill>
                <a:srgbClr val="9933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Text Box 19"/>
          <p:cNvSpPr txBox="1">
            <a:spLocks noChangeArrowheads="1"/>
          </p:cNvSpPr>
          <p:nvPr/>
        </p:nvSpPr>
        <p:spPr bwMode="auto">
          <a:xfrm>
            <a:off x="1231451" y="6436145"/>
            <a:ext cx="788511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zh-TW" altLang="en-US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民國</a:t>
            </a:r>
            <a:r>
              <a:rPr lang="en-US" altLang="zh-TW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28</a:t>
            </a:r>
            <a:r>
              <a:rPr lang="zh-TW" altLang="en-US" sz="1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sz="1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533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2686" y="6413723"/>
            <a:ext cx="2441314" cy="43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8579381" y="646232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899592" y="1535934"/>
            <a:ext cx="7092787" cy="4680520"/>
          </a:xfrm>
          <a:prstGeom prst="roundRect">
            <a:avLst>
              <a:gd name="adj" fmla="val 7542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tIns="180000"/>
          <a:lstStyle/>
          <a:p>
            <a:pPr marL="358775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金控條例最近一次修正公布日期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為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105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日，新增第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理由：</a:t>
            </a:r>
            <a:endParaRPr lang="en-US" altLang="zh-TW" sz="2300" b="1" dirty="0" smtClean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714375" lvl="1" indent="-257175" algn="just">
              <a:lnSpc>
                <a:spcPts val="4000"/>
              </a:lnSpc>
              <a:buFont typeface="Arial" pitchFamily="34" charset="0"/>
              <a:buChar char="•"/>
              <a:defRPr/>
            </a:pP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為期</a:t>
            </a:r>
            <a:r>
              <a:rPr lang="zh-TW" altLang="en-US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政府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能以</a:t>
            </a:r>
            <a:r>
              <a:rPr lang="zh-TW" altLang="en-US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原臺灣銀行無償贈與繳回國庫之國有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不動產轉增資臺灣銀行，充實其資本適足率。</a:t>
            </a:r>
            <a:endParaRPr lang="en-US" altLang="zh-TW" b="1" dirty="0" smtClean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358775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  <a:sym typeface="Wingdings 2"/>
              </a:rPr>
              <a:t>本次再度修法理由：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  <a:sym typeface="Wingdings 2"/>
            </a:endParaRPr>
          </a:p>
          <a:p>
            <a:pPr marL="714375" lvl="1" indent="-257175" algn="just">
              <a:lnSpc>
                <a:spcPts val="4000"/>
              </a:lnSpc>
              <a:buFont typeface="Arial" pitchFamily="34" charset="0"/>
              <a:buChar char="•"/>
              <a:defRPr/>
            </a:pPr>
            <a:r>
              <a:rPr lang="zh-TW" altLang="en-US" b="1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國有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不動產抵充增資股款，並</a:t>
            </a:r>
            <a:r>
              <a:rPr lang="zh-TW" altLang="en-US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無實質財政支出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，為允當表達預算規模，爰修正臺灣金控條例第</a:t>
            </a:r>
            <a:r>
              <a:rPr lang="en-US" altLang="zh-TW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899592" y="239790"/>
            <a:ext cx="6912768" cy="1008112"/>
          </a:xfrm>
          <a:prstGeom prst="roundRect">
            <a:avLst>
              <a:gd name="adj" fmla="val 50000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臺灣金控條例第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修正背景</a:t>
            </a:r>
            <a:endParaRPr lang="zh-TW" altLang="en-US" sz="32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9" name="直線接點 8"/>
          <p:cNvCxnSpPr>
            <a:stCxn id="8" idx="2"/>
          </p:cNvCxnSpPr>
          <p:nvPr/>
        </p:nvCxnSpPr>
        <p:spPr>
          <a:xfrm>
            <a:off x="4355976" y="1247902"/>
            <a:ext cx="0" cy="288032"/>
          </a:xfrm>
          <a:prstGeom prst="line">
            <a:avLst/>
          </a:prstGeom>
          <a:ln>
            <a:solidFill>
              <a:srgbClr val="CC9900">
                <a:alpha val="74000"/>
              </a:srgb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2026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2686" y="6413723"/>
            <a:ext cx="2441314" cy="43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8579381" y="646232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899592" y="1535934"/>
            <a:ext cx="7092787" cy="4680520"/>
          </a:xfrm>
          <a:prstGeom prst="roundRect">
            <a:avLst>
              <a:gd name="adj" fmla="val 7542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tIns="180000"/>
          <a:lstStyle/>
          <a:p>
            <a:pPr marL="358775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增訂第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項，明定第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作價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增資作業，不受下列規定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限制：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815975" lvl="1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不受預算法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25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26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86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項限制；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815975" lvl="1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不受國有財產法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66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條限制。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899592" y="239790"/>
            <a:ext cx="6912768" cy="1008112"/>
          </a:xfrm>
          <a:prstGeom prst="roundRect">
            <a:avLst>
              <a:gd name="adj" fmla="val 50000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臺灣金控條例第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修正重點</a:t>
            </a:r>
            <a:endParaRPr lang="zh-TW" altLang="en-US" sz="32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9" name="直線接點 8"/>
          <p:cNvCxnSpPr>
            <a:stCxn id="8" idx="2"/>
          </p:cNvCxnSpPr>
          <p:nvPr/>
        </p:nvCxnSpPr>
        <p:spPr>
          <a:xfrm>
            <a:off x="4355976" y="1247902"/>
            <a:ext cx="0" cy="288032"/>
          </a:xfrm>
          <a:prstGeom prst="line">
            <a:avLst/>
          </a:prstGeom>
          <a:ln>
            <a:solidFill>
              <a:srgbClr val="CC9900">
                <a:alpha val="74000"/>
              </a:srgb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424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2686" y="6413723"/>
            <a:ext cx="2441314" cy="43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8579381" y="646232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899592" y="1535934"/>
            <a:ext cx="7092787" cy="4680520"/>
          </a:xfrm>
          <a:prstGeom prst="roundRect">
            <a:avLst>
              <a:gd name="adj" fmla="val 7542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tIns="180000"/>
          <a:lstStyle/>
          <a:p>
            <a:pPr marL="358775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財政部將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得以加速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辦理以國有不動產轉增資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臺灣銀行；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358775" indent="-358775" algn="just">
              <a:lnSpc>
                <a:spcPts val="4000"/>
              </a:lnSpc>
              <a:buFont typeface="Wingdings 2"/>
              <a:buChar char="®"/>
              <a:defRPr/>
            </a:pP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臺灣銀行獲增資後，可強化自有資本，擴展業務規模，進而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蓄積承擔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政策</a:t>
            </a:r>
            <a:r>
              <a:rPr lang="zh-TW" altLang="en-US" sz="23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任務能量，有助其</a:t>
            </a:r>
            <a:r>
              <a:rPr lang="zh-TW" altLang="en-US" sz="2300" b="1" dirty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持續配合推動各項政府重要政策。</a:t>
            </a:r>
            <a:endParaRPr lang="en-US" altLang="zh-TW" sz="23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899592" y="239790"/>
            <a:ext cx="6912768" cy="1008112"/>
          </a:xfrm>
          <a:prstGeom prst="roundRect">
            <a:avLst>
              <a:gd name="adj" fmla="val 50000"/>
            </a:avLst>
          </a:prstGeom>
          <a:ln>
            <a:solidFill>
              <a:srgbClr val="CC9900">
                <a:alpha val="74000"/>
              </a:srgbClr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臺灣金控條例第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條之</a:t>
            </a:r>
            <a:r>
              <a:rPr lang="en-US" altLang="zh-TW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32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修正預期效益</a:t>
            </a:r>
            <a:endParaRPr lang="zh-TW" altLang="en-US" sz="3200" b="1" dirty="0">
              <a:solidFill>
                <a:schemeClr val="accent4">
                  <a:lumMod val="95000"/>
                  <a:lumOff val="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9" name="直線接點 8"/>
          <p:cNvCxnSpPr>
            <a:stCxn id="8" idx="2"/>
          </p:cNvCxnSpPr>
          <p:nvPr/>
        </p:nvCxnSpPr>
        <p:spPr>
          <a:xfrm>
            <a:off x="4355976" y="1247902"/>
            <a:ext cx="0" cy="288032"/>
          </a:xfrm>
          <a:prstGeom prst="line">
            <a:avLst/>
          </a:prstGeom>
          <a:ln>
            <a:solidFill>
              <a:srgbClr val="CC9900">
                <a:alpha val="74000"/>
              </a:srgb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630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佈景主題1">
  <a:themeElements>
    <a:clrScheme name="自訂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default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</Template>
  <TotalTime>1913</TotalTime>
  <Words>248</Words>
  <Application>Microsoft Office PowerPoint</Application>
  <PresentationFormat>如螢幕大小 (4:3)</PresentationFormat>
  <Paragraphs>20</Paragraphs>
  <Slides>4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佈景主題1</vt:lpstr>
      <vt:lpstr>投影片 1</vt:lpstr>
      <vt:lpstr>投影片 2</vt:lpstr>
      <vt:lpstr>投影片 3</vt:lpstr>
      <vt:lpstr>投影片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銀行法之架構</dc:title>
  <dc:creator>admin</dc:creator>
  <cp:lastModifiedBy>dnt_juston</cp:lastModifiedBy>
  <cp:revision>98</cp:revision>
  <cp:lastPrinted>2017-09-25T09:38:58Z</cp:lastPrinted>
  <dcterms:created xsi:type="dcterms:W3CDTF">2016-08-22T09:05:43Z</dcterms:created>
  <dcterms:modified xsi:type="dcterms:W3CDTF">2017-09-27T11:12:37Z</dcterms:modified>
</cp:coreProperties>
</file>