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48" y="-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4E763-E19D-4641-8A94-68C1B70150A0}" type="datetimeFigureOut">
              <a:rPr lang="zh-TW" altLang="en-US" smtClean="0"/>
              <a:t>2017Feb/23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F3A62-7388-4962-A864-A8916E58522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 descr="03 報2-2  勞動部懶人包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如螢幕大小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投影片 1</vt:lpstr>
    </vt:vector>
  </TitlesOfParts>
  <Company>EY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roneshih</dc:creator>
  <cp:lastModifiedBy>roneshih</cp:lastModifiedBy>
  <cp:revision>1</cp:revision>
  <dcterms:created xsi:type="dcterms:W3CDTF">2017-02-23T04:19:30Z</dcterms:created>
  <dcterms:modified xsi:type="dcterms:W3CDTF">2017-02-23T04:20:54Z</dcterms:modified>
</cp:coreProperties>
</file>