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handoutMasterIdLst>
    <p:handoutMasterId r:id="rId11"/>
  </p:handoutMasterIdLst>
  <p:sldIdLst>
    <p:sldId id="256" r:id="rId2"/>
    <p:sldId id="268" r:id="rId3"/>
    <p:sldId id="266" r:id="rId4"/>
    <p:sldId id="269" r:id="rId5"/>
    <p:sldId id="270" r:id="rId6"/>
    <p:sldId id="263" r:id="rId7"/>
    <p:sldId id="265" r:id="rId8"/>
    <p:sldId id="273" r:id="rId9"/>
  </p:sldIdLst>
  <p:sldSz cx="9144000" cy="6858000" type="screen4x3"/>
  <p:notesSz cx="6735763" cy="986948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938" autoAdjust="0"/>
  </p:normalViewPr>
  <p:slideViewPr>
    <p:cSldViewPr>
      <p:cViewPr>
        <p:scale>
          <a:sx n="70" d="100"/>
          <a:sy n="70" d="100"/>
        </p:scale>
        <p:origin x="-1896" y="-4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1" d="100"/>
          <a:sy n="51" d="100"/>
        </p:scale>
        <p:origin x="-2741" y="-96"/>
      </p:cViewPr>
      <p:guideLst>
        <p:guide orient="horz" pos="3109"/>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C59DF2-AE07-483E-8023-3ABC92B05E65}" type="doc">
      <dgm:prSet loTypeId="urn:microsoft.com/office/officeart/2011/layout/TabList" loCatId="list" qsTypeId="urn:microsoft.com/office/officeart/2005/8/quickstyle/3d1" qsCatId="3D" csTypeId="urn:microsoft.com/office/officeart/2005/8/colors/colorful5" csCatId="colorful" phldr="1"/>
      <dgm:spPr/>
      <dgm:t>
        <a:bodyPr/>
        <a:lstStyle/>
        <a:p>
          <a:endParaRPr lang="zh-TW" altLang="en-US"/>
        </a:p>
      </dgm:t>
    </dgm:pt>
    <dgm:pt modelId="{3742537C-467E-42A9-AC7B-9EE2EAABB88D}">
      <dgm:prSet phldrT="[文字]" custT="1"/>
      <dgm:spPr>
        <a:solidFill>
          <a:srgbClr val="FFC000"/>
        </a:solidFill>
        <a:ln>
          <a:noFill/>
        </a:ln>
      </dgm:spPr>
      <dgm:t>
        <a:bodyPr/>
        <a:lstStyle/>
        <a:p>
          <a:r>
            <a:rPr lang="zh-TW" altLang="en-US" sz="32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第一</a:t>
          </a: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部分</a:t>
          </a:r>
          <a:endPar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7DD52B06-077A-4277-9E19-17054E67A726}" type="parTrans" cxnId="{F479DE1C-47C1-4E6F-9FE1-765896F6C45C}">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1E6FE6DD-4C2E-4744-949E-D45B76647805}" type="sibTrans" cxnId="{F479DE1C-47C1-4E6F-9FE1-765896F6C45C}">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AA8F1552-B284-445E-9717-C4C02D99E083}">
      <dgm:prSet phldrT="[文字]" custT="1"/>
      <dgm:spPr/>
      <dgm:t>
        <a:bodyPr/>
        <a:lstStyle/>
        <a:p>
          <a:r>
            <a:rPr lang="zh-TW" altLang="en-US" sz="2000" b="0" dirty="0" smtClean="0">
              <a:effectLst/>
              <a:latin typeface="微軟正黑體" panose="020B0604030504040204" pitchFamily="34" charset="-120"/>
              <a:ea typeface="微軟正黑體" panose="020B0604030504040204" pitchFamily="34" charset="-120"/>
            </a:rPr>
            <a:t>  修正條文第</a:t>
          </a:r>
          <a:r>
            <a:rPr lang="en-US" altLang="en-US" sz="2000" b="0" dirty="0" smtClean="0">
              <a:effectLst/>
              <a:latin typeface="微軟正黑體" panose="020B0604030504040204" pitchFamily="34" charset="-120"/>
              <a:ea typeface="微軟正黑體" panose="020B0604030504040204" pitchFamily="34" charset="-120"/>
            </a:rPr>
            <a:t>40</a:t>
          </a:r>
          <a:r>
            <a:rPr lang="zh-TW" altLang="en-US" sz="2000" b="0" dirty="0" smtClean="0">
              <a:effectLst/>
              <a:latin typeface="微軟正黑體" panose="020B0604030504040204" pitchFamily="34" charset="-120"/>
              <a:ea typeface="微軟正黑體" panose="020B0604030504040204" pitchFamily="34" charset="-120"/>
            </a:rPr>
            <a:t>條</a:t>
          </a:r>
          <a:endParaRPr lang="zh-TW" altLang="en-US" sz="2000" b="0" dirty="0">
            <a:solidFill>
              <a:schemeClr val="tx1"/>
            </a:solidFill>
            <a:effectLst/>
            <a:latin typeface="微軟正黑體" panose="020B0604030504040204" pitchFamily="34" charset="-120"/>
            <a:ea typeface="微軟正黑體" panose="020B0604030504040204" pitchFamily="34" charset="-120"/>
          </a:endParaRPr>
        </a:p>
      </dgm:t>
    </dgm:pt>
    <dgm:pt modelId="{73AEADED-C9B0-4C60-841A-924EB5845680}" type="parTrans" cxnId="{FD36E873-66A9-4EC9-80FD-925517DFCC6A}">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8349039A-5A7F-46E8-8562-AD1C3EAA6BA2}" type="sibTrans" cxnId="{FD36E873-66A9-4EC9-80FD-925517DFCC6A}">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FDD59B43-4E16-4680-984A-D34C4E968CC0}">
      <dgm:prSet phldrT="[文字]"/>
      <dgm:spPr/>
      <dgm:t>
        <a:bodyPr/>
        <a:lstStyle/>
        <a:p>
          <a:r>
            <a:rPr lang="zh-TW"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落實任何人不得保有犯罪所得之原則</a:t>
          </a:r>
          <a:endParaRPr lang="zh-TW" altLang="en-US"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7895BC4B-85E5-40DA-B793-77B249D0FC3E}" type="parTrans" cxnId="{704517FF-7A43-41E6-B82B-F3260E606D41}">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88A8A214-DB93-49D1-B807-0543178C4F7F}" type="sibTrans" cxnId="{704517FF-7A43-41E6-B82B-F3260E606D41}">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18E0D783-38E9-489E-82FD-E60DBD126761}">
      <dgm:prSet phldrT="[文字]" custT="1"/>
      <dgm:spPr>
        <a:solidFill>
          <a:srgbClr val="00B0F0"/>
        </a:solidFill>
        <a:ln>
          <a:noFill/>
        </a:ln>
      </dgm:spPr>
      <dgm:t>
        <a:bodyPr/>
        <a:lstStyle/>
        <a:p>
          <a:r>
            <a:rPr lang="zh-TW" altLang="en-US" sz="32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第二部分</a:t>
          </a:r>
          <a:endParaRPr lang="zh-TW" altLang="en-US" sz="32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9A3C36E5-CDD2-4805-9676-3EE8E561DB3A}" type="parTrans" cxnId="{08625179-E711-443A-940B-9254F7C5AE29}">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DF728E1E-53F7-4327-969E-4C1E31F0A378}" type="sibTrans" cxnId="{08625179-E711-443A-940B-9254F7C5AE29}">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3DD9FCDD-50FE-4416-8849-7ED02D710580}">
      <dgm:prSet phldrT="[文字]" custT="1"/>
      <dgm:spPr/>
      <dgm:t>
        <a:bodyPr/>
        <a:lstStyle/>
        <a:p>
          <a:r>
            <a:rPr lang="zh-TW" altLang="en-US" sz="2000" b="0" dirty="0" smtClean="0">
              <a:effectLst/>
              <a:latin typeface="微軟正黑體" panose="020B0604030504040204" pitchFamily="34" charset="-120"/>
              <a:ea typeface="微軟正黑體" panose="020B0604030504040204" pitchFamily="34" charset="-120"/>
            </a:rPr>
            <a:t>  修正條文第</a:t>
          </a:r>
          <a:r>
            <a:rPr lang="en-US" altLang="en-US" sz="2000" b="0" dirty="0" smtClean="0">
              <a:effectLst/>
              <a:latin typeface="微軟正黑體" panose="020B0604030504040204" pitchFamily="34" charset="-120"/>
              <a:ea typeface="微軟正黑體" panose="020B0604030504040204" pitchFamily="34" charset="-120"/>
            </a:rPr>
            <a:t>80</a:t>
          </a:r>
          <a:r>
            <a:rPr lang="zh-TW" altLang="en-US" sz="2000" b="0" dirty="0" smtClean="0">
              <a:effectLst/>
              <a:latin typeface="微軟正黑體" panose="020B0604030504040204" pitchFamily="34" charset="-120"/>
              <a:ea typeface="微軟正黑體" panose="020B0604030504040204" pitchFamily="34" charset="-120"/>
            </a:rPr>
            <a:t>條</a:t>
          </a:r>
          <a:endParaRPr lang="zh-TW" altLang="en-US" sz="2000" b="0" dirty="0">
            <a:effectLst/>
            <a:latin typeface="微軟正黑體" panose="020B0604030504040204" pitchFamily="34" charset="-120"/>
            <a:ea typeface="微軟正黑體" panose="020B0604030504040204" pitchFamily="34" charset="-120"/>
          </a:endParaRPr>
        </a:p>
      </dgm:t>
    </dgm:pt>
    <dgm:pt modelId="{49FBF2DD-B00B-4B3E-AF2A-86FCF75E432C}" type="parTrans" cxnId="{62388C7E-E47A-4EFC-8756-BEED4B0449FB}">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8996F894-A620-4657-8696-DF90FC804C4A}" type="sibTrans" cxnId="{62388C7E-E47A-4EFC-8756-BEED4B0449FB}">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84BA9584-772C-44E1-9714-63856B09E893}">
      <dgm:prSet/>
      <dgm:spPr/>
      <dgm:t>
        <a:bodyPr/>
        <a:lstStyle/>
        <a:p>
          <a:r>
            <a:rPr lang="zh-TW"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追訴權之限制應兼顧法定刑及法益權衡</a:t>
          </a:r>
          <a:endParaRPr lang="zh-TW" altLang="en-US"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A823AE86-893F-4EDA-ABD1-3BE3CF0268F6}" type="parTrans" cxnId="{E702FDE2-425F-481F-89D9-E0C0D1858F7E}">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BFB88001-076E-4DC6-AD8E-F64ED9970A06}" type="sibTrans" cxnId="{E702FDE2-425F-481F-89D9-E0C0D1858F7E}">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9F02F53D-4F55-45AC-A83D-B302572C457E}">
      <dgm:prSet phldrT="[文字]"/>
      <dgm:spPr/>
      <dgm:t>
        <a:bodyPr/>
        <a:lstStyle/>
        <a:p>
          <a:r>
            <a:rPr lang="zh-TW"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增訂於判決確定後始發現應沒收犯罪行為人或第三人所有之犯罪工具或犯罪所得時，得聲請單獨宣告沒收</a:t>
          </a:r>
          <a:endParaRPr lang="zh-TW" altLang="en-US"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B11664A1-F3E0-4758-AD0A-382946632D0C}" type="parTrans" cxnId="{BFFFD461-38DF-475E-BAAF-BA093EBA570A}">
      <dgm:prSet/>
      <dgm:spPr/>
      <dgm:t>
        <a:bodyPr/>
        <a:lstStyle/>
        <a:p>
          <a:endParaRPr lang="zh-TW" altLang="en-US"/>
        </a:p>
      </dgm:t>
    </dgm:pt>
    <dgm:pt modelId="{E139DF82-7FDA-4633-A0F2-FD1A6074D47D}" type="sibTrans" cxnId="{BFFFD461-38DF-475E-BAAF-BA093EBA570A}">
      <dgm:prSet/>
      <dgm:spPr/>
      <dgm:t>
        <a:bodyPr/>
        <a:lstStyle/>
        <a:p>
          <a:endParaRPr lang="zh-TW" altLang="en-US"/>
        </a:p>
      </dgm:t>
    </dgm:pt>
    <dgm:pt modelId="{F001BD70-FF6B-4F42-B11C-89D588C19373}">
      <dgm:prSet/>
      <dgm:spPr/>
      <dgm:t>
        <a:bodyPr/>
        <a:lstStyle/>
        <a:p>
          <a:r>
            <a:rPr lang="zh-TW"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修正所犯係最重本刑為死刑、無期徒刑或</a:t>
          </a:r>
          <a:r>
            <a:rPr lang="en-US"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10</a:t>
          </a:r>
          <a:r>
            <a:rPr lang="zh-TW"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年以上有期徒刑之罪，且發生死亡結果者，無追訴權時效之適用</a:t>
          </a:r>
          <a:endParaRPr lang="zh-TW" altLang="en-US"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F36B134F-6A3F-4C0E-8983-D14D6B26F0F5}" type="parTrans" cxnId="{4FF7FDA7-4714-4758-ACCA-F115335EE84B}">
      <dgm:prSet/>
      <dgm:spPr/>
      <dgm:t>
        <a:bodyPr/>
        <a:lstStyle/>
        <a:p>
          <a:endParaRPr lang="zh-TW" altLang="en-US"/>
        </a:p>
      </dgm:t>
    </dgm:pt>
    <dgm:pt modelId="{E636D2B2-A668-460E-89D3-FB30B20B800C}" type="sibTrans" cxnId="{4FF7FDA7-4714-4758-ACCA-F115335EE84B}">
      <dgm:prSet/>
      <dgm:spPr/>
      <dgm:t>
        <a:bodyPr/>
        <a:lstStyle/>
        <a:p>
          <a:endParaRPr lang="zh-TW" altLang="en-US"/>
        </a:p>
      </dgm:t>
    </dgm:pt>
    <dgm:pt modelId="{21EE714B-153F-487D-812A-3A42EDB8AC65}" type="pres">
      <dgm:prSet presAssocID="{50C59DF2-AE07-483E-8023-3ABC92B05E65}" presName="Name0" presStyleCnt="0">
        <dgm:presLayoutVars>
          <dgm:chMax/>
          <dgm:chPref val="3"/>
          <dgm:dir/>
          <dgm:animOne val="branch"/>
          <dgm:animLvl val="lvl"/>
        </dgm:presLayoutVars>
      </dgm:prSet>
      <dgm:spPr/>
      <dgm:t>
        <a:bodyPr/>
        <a:lstStyle/>
        <a:p>
          <a:endParaRPr lang="zh-TW" altLang="en-US"/>
        </a:p>
      </dgm:t>
    </dgm:pt>
    <dgm:pt modelId="{FB3E3573-76BD-46C6-B544-D5DCA4945FDB}" type="pres">
      <dgm:prSet presAssocID="{3742537C-467E-42A9-AC7B-9EE2EAABB88D}" presName="composite" presStyleCnt="0"/>
      <dgm:spPr/>
    </dgm:pt>
    <dgm:pt modelId="{E9E018D9-6B79-4935-B074-756ED998010F}" type="pres">
      <dgm:prSet presAssocID="{3742537C-467E-42A9-AC7B-9EE2EAABB88D}" presName="FirstChild" presStyleLbl="revTx" presStyleIdx="0" presStyleCnt="4">
        <dgm:presLayoutVars>
          <dgm:chMax val="0"/>
          <dgm:chPref val="0"/>
          <dgm:bulletEnabled val="1"/>
        </dgm:presLayoutVars>
      </dgm:prSet>
      <dgm:spPr/>
      <dgm:t>
        <a:bodyPr/>
        <a:lstStyle/>
        <a:p>
          <a:endParaRPr lang="zh-TW" altLang="en-US"/>
        </a:p>
      </dgm:t>
    </dgm:pt>
    <dgm:pt modelId="{EEDEB431-BCB0-4C67-9D92-68432F14F77A}" type="pres">
      <dgm:prSet presAssocID="{3742537C-467E-42A9-AC7B-9EE2EAABB88D}" presName="Parent" presStyleLbl="alignNode1" presStyleIdx="0" presStyleCnt="2">
        <dgm:presLayoutVars>
          <dgm:chMax val="3"/>
          <dgm:chPref val="3"/>
          <dgm:bulletEnabled val="1"/>
        </dgm:presLayoutVars>
      </dgm:prSet>
      <dgm:spPr/>
      <dgm:t>
        <a:bodyPr/>
        <a:lstStyle/>
        <a:p>
          <a:endParaRPr lang="zh-TW" altLang="en-US"/>
        </a:p>
      </dgm:t>
    </dgm:pt>
    <dgm:pt modelId="{C225A313-C064-4C1F-B58D-D6612D589251}" type="pres">
      <dgm:prSet presAssocID="{3742537C-467E-42A9-AC7B-9EE2EAABB88D}" presName="Accent" presStyleLbl="parChTrans1D1" presStyleIdx="0" presStyleCnt="2"/>
      <dgm:spPr/>
    </dgm:pt>
    <dgm:pt modelId="{9A4B6E36-B6B0-4E81-B49D-E5D5DA0256D6}" type="pres">
      <dgm:prSet presAssocID="{3742537C-467E-42A9-AC7B-9EE2EAABB88D}" presName="Child" presStyleLbl="revTx" presStyleIdx="1" presStyleCnt="4">
        <dgm:presLayoutVars>
          <dgm:chMax val="0"/>
          <dgm:chPref val="0"/>
          <dgm:bulletEnabled val="1"/>
        </dgm:presLayoutVars>
      </dgm:prSet>
      <dgm:spPr/>
      <dgm:t>
        <a:bodyPr/>
        <a:lstStyle/>
        <a:p>
          <a:endParaRPr lang="zh-TW" altLang="en-US"/>
        </a:p>
      </dgm:t>
    </dgm:pt>
    <dgm:pt modelId="{D2EA1DA2-7E9B-446C-B94C-322740BBFA02}" type="pres">
      <dgm:prSet presAssocID="{1E6FE6DD-4C2E-4744-949E-D45B76647805}" presName="sibTrans" presStyleCnt="0"/>
      <dgm:spPr/>
    </dgm:pt>
    <dgm:pt modelId="{67ED73CC-0BAF-41C6-B055-A949070C516D}" type="pres">
      <dgm:prSet presAssocID="{18E0D783-38E9-489E-82FD-E60DBD126761}" presName="composite" presStyleCnt="0"/>
      <dgm:spPr/>
    </dgm:pt>
    <dgm:pt modelId="{8AEBD191-7863-437D-B03B-7CA9D4736953}" type="pres">
      <dgm:prSet presAssocID="{18E0D783-38E9-489E-82FD-E60DBD126761}" presName="FirstChild" presStyleLbl="revTx" presStyleIdx="2" presStyleCnt="4">
        <dgm:presLayoutVars>
          <dgm:chMax val="0"/>
          <dgm:chPref val="0"/>
          <dgm:bulletEnabled val="1"/>
        </dgm:presLayoutVars>
      </dgm:prSet>
      <dgm:spPr/>
      <dgm:t>
        <a:bodyPr/>
        <a:lstStyle/>
        <a:p>
          <a:endParaRPr lang="zh-TW" altLang="en-US"/>
        </a:p>
      </dgm:t>
    </dgm:pt>
    <dgm:pt modelId="{9E2E3C14-D7C6-4F3D-83C6-4141DFDE6442}" type="pres">
      <dgm:prSet presAssocID="{18E0D783-38E9-489E-82FD-E60DBD126761}" presName="Parent" presStyleLbl="alignNode1" presStyleIdx="1" presStyleCnt="2">
        <dgm:presLayoutVars>
          <dgm:chMax val="3"/>
          <dgm:chPref val="3"/>
          <dgm:bulletEnabled val="1"/>
        </dgm:presLayoutVars>
      </dgm:prSet>
      <dgm:spPr/>
      <dgm:t>
        <a:bodyPr/>
        <a:lstStyle/>
        <a:p>
          <a:endParaRPr lang="zh-TW" altLang="en-US"/>
        </a:p>
      </dgm:t>
    </dgm:pt>
    <dgm:pt modelId="{E5F110DB-862E-479B-AA95-98F30DAA70B9}" type="pres">
      <dgm:prSet presAssocID="{18E0D783-38E9-489E-82FD-E60DBD126761}" presName="Accent" presStyleLbl="parChTrans1D1" presStyleIdx="1" presStyleCnt="2"/>
      <dgm:spPr/>
    </dgm:pt>
    <dgm:pt modelId="{DEFA3730-AA47-4769-AA19-A46B82693446}" type="pres">
      <dgm:prSet presAssocID="{18E0D783-38E9-489E-82FD-E60DBD126761}" presName="Child" presStyleLbl="revTx" presStyleIdx="3" presStyleCnt="4">
        <dgm:presLayoutVars>
          <dgm:chMax val="0"/>
          <dgm:chPref val="0"/>
          <dgm:bulletEnabled val="1"/>
        </dgm:presLayoutVars>
      </dgm:prSet>
      <dgm:spPr/>
      <dgm:t>
        <a:bodyPr/>
        <a:lstStyle/>
        <a:p>
          <a:endParaRPr lang="zh-TW" altLang="en-US"/>
        </a:p>
      </dgm:t>
    </dgm:pt>
  </dgm:ptLst>
  <dgm:cxnLst>
    <dgm:cxn modelId="{E702FDE2-425F-481F-89D9-E0C0D1858F7E}" srcId="{18E0D783-38E9-489E-82FD-E60DBD126761}" destId="{84BA9584-772C-44E1-9714-63856B09E893}" srcOrd="1" destOrd="0" parTransId="{A823AE86-893F-4EDA-ABD1-3BE3CF0268F6}" sibTransId="{BFB88001-076E-4DC6-AD8E-F64ED9970A06}"/>
    <dgm:cxn modelId="{625F5CEA-1FBC-41AB-96E2-AEC588266564}" type="presOf" srcId="{18E0D783-38E9-489E-82FD-E60DBD126761}" destId="{9E2E3C14-D7C6-4F3D-83C6-4141DFDE6442}" srcOrd="0" destOrd="0" presId="urn:microsoft.com/office/officeart/2011/layout/TabList"/>
    <dgm:cxn modelId="{044EB0C7-7F09-439C-BE6F-03455AAE1124}" type="presOf" srcId="{3DD9FCDD-50FE-4416-8849-7ED02D710580}" destId="{8AEBD191-7863-437D-B03B-7CA9D4736953}" srcOrd="0" destOrd="0" presId="urn:microsoft.com/office/officeart/2011/layout/TabList"/>
    <dgm:cxn modelId="{4FF7FDA7-4714-4758-ACCA-F115335EE84B}" srcId="{18E0D783-38E9-489E-82FD-E60DBD126761}" destId="{F001BD70-FF6B-4F42-B11C-89D588C19373}" srcOrd="2" destOrd="0" parTransId="{F36B134F-6A3F-4C0E-8983-D14D6B26F0F5}" sibTransId="{E636D2B2-A668-460E-89D3-FB30B20B800C}"/>
    <dgm:cxn modelId="{2655F4AF-13EC-4583-B62D-7ABCA4F71C64}" type="presOf" srcId="{84BA9584-772C-44E1-9714-63856B09E893}" destId="{DEFA3730-AA47-4769-AA19-A46B82693446}" srcOrd="0" destOrd="0" presId="urn:microsoft.com/office/officeart/2011/layout/TabList"/>
    <dgm:cxn modelId="{62388C7E-E47A-4EFC-8756-BEED4B0449FB}" srcId="{18E0D783-38E9-489E-82FD-E60DBD126761}" destId="{3DD9FCDD-50FE-4416-8849-7ED02D710580}" srcOrd="0" destOrd="0" parTransId="{49FBF2DD-B00B-4B3E-AF2A-86FCF75E432C}" sibTransId="{8996F894-A620-4657-8696-DF90FC804C4A}"/>
    <dgm:cxn modelId="{08625179-E711-443A-940B-9254F7C5AE29}" srcId="{50C59DF2-AE07-483E-8023-3ABC92B05E65}" destId="{18E0D783-38E9-489E-82FD-E60DBD126761}" srcOrd="1" destOrd="0" parTransId="{9A3C36E5-CDD2-4805-9676-3EE8E561DB3A}" sibTransId="{DF728E1E-53F7-4327-969E-4C1E31F0A378}"/>
    <dgm:cxn modelId="{FD36E873-66A9-4EC9-80FD-925517DFCC6A}" srcId="{3742537C-467E-42A9-AC7B-9EE2EAABB88D}" destId="{AA8F1552-B284-445E-9717-C4C02D99E083}" srcOrd="0" destOrd="0" parTransId="{73AEADED-C9B0-4C60-841A-924EB5845680}" sibTransId="{8349039A-5A7F-46E8-8562-AD1C3EAA6BA2}"/>
    <dgm:cxn modelId="{BFFFD461-38DF-475E-BAAF-BA093EBA570A}" srcId="{3742537C-467E-42A9-AC7B-9EE2EAABB88D}" destId="{9F02F53D-4F55-45AC-A83D-B302572C457E}" srcOrd="2" destOrd="0" parTransId="{B11664A1-F3E0-4758-AD0A-382946632D0C}" sibTransId="{E139DF82-7FDA-4633-A0F2-FD1A6074D47D}"/>
    <dgm:cxn modelId="{D26D5170-7CDA-494C-BFD5-1C1BA0592462}" type="presOf" srcId="{F001BD70-FF6B-4F42-B11C-89D588C19373}" destId="{DEFA3730-AA47-4769-AA19-A46B82693446}" srcOrd="0" destOrd="1" presId="urn:microsoft.com/office/officeart/2011/layout/TabList"/>
    <dgm:cxn modelId="{7F918262-E0B7-4A95-87EE-8AD746EE784E}" type="presOf" srcId="{AA8F1552-B284-445E-9717-C4C02D99E083}" destId="{E9E018D9-6B79-4935-B074-756ED998010F}" srcOrd="0" destOrd="0" presId="urn:microsoft.com/office/officeart/2011/layout/TabList"/>
    <dgm:cxn modelId="{F479DE1C-47C1-4E6F-9FE1-765896F6C45C}" srcId="{50C59DF2-AE07-483E-8023-3ABC92B05E65}" destId="{3742537C-467E-42A9-AC7B-9EE2EAABB88D}" srcOrd="0" destOrd="0" parTransId="{7DD52B06-077A-4277-9E19-17054E67A726}" sibTransId="{1E6FE6DD-4C2E-4744-949E-D45B76647805}"/>
    <dgm:cxn modelId="{3F2ED074-892A-4597-85F1-A563DE9A55D6}" type="presOf" srcId="{3742537C-467E-42A9-AC7B-9EE2EAABB88D}" destId="{EEDEB431-BCB0-4C67-9D92-68432F14F77A}" srcOrd="0" destOrd="0" presId="urn:microsoft.com/office/officeart/2011/layout/TabList"/>
    <dgm:cxn modelId="{848C7362-D895-43CA-B966-CBCF59E16DD3}" type="presOf" srcId="{9F02F53D-4F55-45AC-A83D-B302572C457E}" destId="{9A4B6E36-B6B0-4E81-B49D-E5D5DA0256D6}" srcOrd="0" destOrd="1" presId="urn:microsoft.com/office/officeart/2011/layout/TabList"/>
    <dgm:cxn modelId="{0A08D32F-D4C4-4EB7-AB7F-A1B0704F1074}" type="presOf" srcId="{FDD59B43-4E16-4680-984A-D34C4E968CC0}" destId="{9A4B6E36-B6B0-4E81-B49D-E5D5DA0256D6}" srcOrd="0" destOrd="0" presId="urn:microsoft.com/office/officeart/2011/layout/TabList"/>
    <dgm:cxn modelId="{704517FF-7A43-41E6-B82B-F3260E606D41}" srcId="{3742537C-467E-42A9-AC7B-9EE2EAABB88D}" destId="{FDD59B43-4E16-4680-984A-D34C4E968CC0}" srcOrd="1" destOrd="0" parTransId="{7895BC4B-85E5-40DA-B793-77B249D0FC3E}" sibTransId="{88A8A214-DB93-49D1-B807-0543178C4F7F}"/>
    <dgm:cxn modelId="{274D9E1B-7C87-41F0-BEC9-3DA6DEC3F2C1}" type="presOf" srcId="{50C59DF2-AE07-483E-8023-3ABC92B05E65}" destId="{21EE714B-153F-487D-812A-3A42EDB8AC65}" srcOrd="0" destOrd="0" presId="urn:microsoft.com/office/officeart/2011/layout/TabList"/>
    <dgm:cxn modelId="{8589EEAB-05EB-42EE-B669-142736E1D742}" type="presParOf" srcId="{21EE714B-153F-487D-812A-3A42EDB8AC65}" destId="{FB3E3573-76BD-46C6-B544-D5DCA4945FDB}" srcOrd="0" destOrd="0" presId="urn:microsoft.com/office/officeart/2011/layout/TabList"/>
    <dgm:cxn modelId="{EAA22CDD-4440-4A91-A0E5-5F3CF92AD87D}" type="presParOf" srcId="{FB3E3573-76BD-46C6-B544-D5DCA4945FDB}" destId="{E9E018D9-6B79-4935-B074-756ED998010F}" srcOrd="0" destOrd="0" presId="urn:microsoft.com/office/officeart/2011/layout/TabList"/>
    <dgm:cxn modelId="{A3D66C44-69E1-49F8-967E-9A0B250494BF}" type="presParOf" srcId="{FB3E3573-76BD-46C6-B544-D5DCA4945FDB}" destId="{EEDEB431-BCB0-4C67-9D92-68432F14F77A}" srcOrd="1" destOrd="0" presId="urn:microsoft.com/office/officeart/2011/layout/TabList"/>
    <dgm:cxn modelId="{3DAC58AB-8779-4E7D-96D2-7FE1D9C9113F}" type="presParOf" srcId="{FB3E3573-76BD-46C6-B544-D5DCA4945FDB}" destId="{C225A313-C064-4C1F-B58D-D6612D589251}" srcOrd="2" destOrd="0" presId="urn:microsoft.com/office/officeart/2011/layout/TabList"/>
    <dgm:cxn modelId="{8FB3A074-2560-48B2-9148-B72451035339}" type="presParOf" srcId="{21EE714B-153F-487D-812A-3A42EDB8AC65}" destId="{9A4B6E36-B6B0-4E81-B49D-E5D5DA0256D6}" srcOrd="1" destOrd="0" presId="urn:microsoft.com/office/officeart/2011/layout/TabList"/>
    <dgm:cxn modelId="{D710103D-193C-4F65-A440-F2230DF1512E}" type="presParOf" srcId="{21EE714B-153F-487D-812A-3A42EDB8AC65}" destId="{D2EA1DA2-7E9B-446C-B94C-322740BBFA02}" srcOrd="2" destOrd="0" presId="urn:microsoft.com/office/officeart/2011/layout/TabList"/>
    <dgm:cxn modelId="{99D9E187-3693-4BDA-B68F-080F09F4CF93}" type="presParOf" srcId="{21EE714B-153F-487D-812A-3A42EDB8AC65}" destId="{67ED73CC-0BAF-41C6-B055-A949070C516D}" srcOrd="3" destOrd="0" presId="urn:microsoft.com/office/officeart/2011/layout/TabList"/>
    <dgm:cxn modelId="{2FF729C7-5877-42CF-8ECF-FA96D2EDEBF1}" type="presParOf" srcId="{67ED73CC-0BAF-41C6-B055-A949070C516D}" destId="{8AEBD191-7863-437D-B03B-7CA9D4736953}" srcOrd="0" destOrd="0" presId="urn:microsoft.com/office/officeart/2011/layout/TabList"/>
    <dgm:cxn modelId="{41859C4E-4019-4FED-A6A8-330EBDC5FF93}" type="presParOf" srcId="{67ED73CC-0BAF-41C6-B055-A949070C516D}" destId="{9E2E3C14-D7C6-4F3D-83C6-4141DFDE6442}" srcOrd="1" destOrd="0" presId="urn:microsoft.com/office/officeart/2011/layout/TabList"/>
    <dgm:cxn modelId="{EA4CFBE5-6395-4280-924F-C5D74563C400}" type="presParOf" srcId="{67ED73CC-0BAF-41C6-B055-A949070C516D}" destId="{E5F110DB-862E-479B-AA95-98F30DAA70B9}" srcOrd="2" destOrd="0" presId="urn:microsoft.com/office/officeart/2011/layout/TabList"/>
    <dgm:cxn modelId="{4C0BEB05-F7FF-4004-8E85-2E900D242C40}" type="presParOf" srcId="{21EE714B-153F-487D-812A-3A42EDB8AC65}" destId="{DEFA3730-AA47-4769-AA19-A46B82693446}" srcOrd="4"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C59DF2-AE07-483E-8023-3ABC92B05E65}" type="doc">
      <dgm:prSet loTypeId="urn:microsoft.com/office/officeart/2011/layout/TabList" loCatId="list" qsTypeId="urn:microsoft.com/office/officeart/2005/8/quickstyle/3d1" qsCatId="3D" csTypeId="urn:microsoft.com/office/officeart/2005/8/colors/colorful5" csCatId="colorful" phldr="1"/>
      <dgm:spPr/>
      <dgm:t>
        <a:bodyPr/>
        <a:lstStyle/>
        <a:p>
          <a:endParaRPr lang="zh-TW" altLang="en-US"/>
        </a:p>
      </dgm:t>
    </dgm:pt>
    <dgm:pt modelId="{3742537C-467E-42A9-AC7B-9EE2EAABB88D}">
      <dgm:prSet phldrT="[文字]" custT="1"/>
      <dgm:spPr>
        <a:solidFill>
          <a:srgbClr val="00B050"/>
        </a:solidFill>
        <a:ln>
          <a:noFill/>
        </a:ln>
      </dgm:spPr>
      <dgm:t>
        <a:bodyPr/>
        <a:lstStyle/>
        <a:p>
          <a:r>
            <a:rPr lang="zh-TW" altLang="en-US" sz="32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第三</a:t>
          </a: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部分</a:t>
          </a:r>
          <a:endPar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7DD52B06-077A-4277-9E19-17054E67A726}" type="parTrans" cxnId="{F479DE1C-47C1-4E6F-9FE1-765896F6C45C}">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1E6FE6DD-4C2E-4744-949E-D45B76647805}" type="sibTrans" cxnId="{F479DE1C-47C1-4E6F-9FE1-765896F6C45C}">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AA8F1552-B284-445E-9717-C4C02D99E083}">
      <dgm:prSet phldrT="[文字]" custT="1"/>
      <dgm:spPr/>
      <dgm:t>
        <a:bodyPr/>
        <a:lstStyle/>
        <a:p>
          <a:r>
            <a:rPr lang="zh-TW" altLang="en-US" sz="2000" b="0" dirty="0" smtClean="0">
              <a:effectLst/>
              <a:latin typeface="微軟正黑體" panose="020B0604030504040204" pitchFamily="34" charset="-120"/>
              <a:ea typeface="微軟正黑體" panose="020B0604030504040204" pitchFamily="34" charset="-120"/>
            </a:rPr>
            <a:t>  修正條文第</a:t>
          </a:r>
          <a:r>
            <a:rPr lang="en-US" altLang="en-US" sz="2000" b="0" dirty="0" smtClean="0">
              <a:effectLst/>
              <a:latin typeface="微軟正黑體" panose="020B0604030504040204" pitchFamily="34" charset="-120"/>
              <a:ea typeface="微軟正黑體" panose="020B0604030504040204" pitchFamily="34" charset="-120"/>
            </a:rPr>
            <a:t>139</a:t>
          </a:r>
          <a:r>
            <a:rPr lang="zh-TW" altLang="en-US" sz="2000" b="0" dirty="0" smtClean="0">
              <a:effectLst/>
              <a:latin typeface="微軟正黑體" panose="020B0604030504040204" pitchFamily="34" charset="-120"/>
              <a:ea typeface="微軟正黑體" panose="020B0604030504040204" pitchFamily="34" charset="-120"/>
            </a:rPr>
            <a:t>條</a:t>
          </a:r>
          <a:endParaRPr lang="zh-TW" altLang="en-US" sz="2000" b="0" dirty="0">
            <a:solidFill>
              <a:schemeClr val="tx1"/>
            </a:solidFill>
            <a:effectLst/>
            <a:latin typeface="微軟正黑體" panose="020B0604030504040204" pitchFamily="34" charset="-120"/>
            <a:ea typeface="微軟正黑體" panose="020B0604030504040204" pitchFamily="34" charset="-120"/>
          </a:endParaRPr>
        </a:p>
      </dgm:t>
    </dgm:pt>
    <dgm:pt modelId="{73AEADED-C9B0-4C60-841A-924EB5845680}" type="parTrans" cxnId="{FD36E873-66A9-4EC9-80FD-925517DFCC6A}">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8349039A-5A7F-46E8-8562-AD1C3EAA6BA2}" type="sibTrans" cxnId="{FD36E873-66A9-4EC9-80FD-925517DFCC6A}">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FDD59B43-4E16-4680-984A-D34C4E968CC0}">
      <dgm:prSet phldrT="[文字]"/>
      <dgm:spPr/>
      <dgm:t>
        <a:bodyPr/>
        <a:lstStyle/>
        <a:p>
          <a:r>
            <a:rPr lang="zh-TW"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落實司法改革國是會議有關妨害司法公正結論</a:t>
          </a:r>
          <a:endParaRPr lang="zh-TW" altLang="en-US"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7895BC4B-85E5-40DA-B793-77B249D0FC3E}" type="parTrans" cxnId="{704517FF-7A43-41E6-B82B-F3260E606D41}">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88A8A214-DB93-49D1-B807-0543178C4F7F}" type="sibTrans" cxnId="{704517FF-7A43-41E6-B82B-F3260E606D41}">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EE2ED379-272E-4ACB-9147-04BA8FFE0B8F}">
      <dgm:prSet phldrT="[文字]" custT="1"/>
      <dgm:spPr/>
      <dgm:t>
        <a:bodyPr/>
        <a:lstStyle/>
        <a:p>
          <a:r>
            <a:rPr lang="zh-TW" altLang="en-US" sz="2000" b="0" dirty="0" smtClean="0">
              <a:effectLst/>
              <a:latin typeface="微軟正黑體" panose="020B0604030504040204" pitchFamily="34" charset="-120"/>
              <a:ea typeface="微軟正黑體" panose="020B0604030504040204" pitchFamily="34" charset="-120"/>
            </a:rPr>
            <a:t>修正條文第</a:t>
          </a:r>
          <a:r>
            <a:rPr lang="en-US" altLang="en-US" sz="2000" b="0" dirty="0" smtClean="0">
              <a:effectLst/>
              <a:latin typeface="微軟正黑體" panose="020B0604030504040204" pitchFamily="34" charset="-120"/>
              <a:ea typeface="微軟正黑體" panose="020B0604030504040204" pitchFamily="34" charset="-120"/>
            </a:rPr>
            <a:t>276</a:t>
          </a:r>
          <a:r>
            <a:rPr lang="zh-TW" altLang="en-US" sz="2000" b="0" dirty="0" smtClean="0">
              <a:effectLst/>
              <a:latin typeface="微軟正黑體" panose="020B0604030504040204" pitchFamily="34" charset="-120"/>
              <a:ea typeface="微軟正黑體" panose="020B0604030504040204" pitchFamily="34" charset="-120"/>
            </a:rPr>
            <a:t>條、第</a:t>
          </a:r>
          <a:r>
            <a:rPr lang="en-US" altLang="en-US" sz="2000" b="0" dirty="0" smtClean="0">
              <a:effectLst/>
              <a:latin typeface="微軟正黑體" panose="020B0604030504040204" pitchFamily="34" charset="-120"/>
              <a:ea typeface="微軟正黑體" panose="020B0604030504040204" pitchFamily="34" charset="-120"/>
            </a:rPr>
            <a:t>277</a:t>
          </a:r>
          <a:r>
            <a:rPr lang="zh-TW" altLang="en-US" sz="2000" b="0" dirty="0" smtClean="0">
              <a:effectLst/>
              <a:latin typeface="微軟正黑體" panose="020B0604030504040204" pitchFamily="34" charset="-120"/>
              <a:ea typeface="微軟正黑體" panose="020B0604030504040204" pitchFamily="34" charset="-120"/>
            </a:rPr>
            <a:t>條、第</a:t>
          </a:r>
          <a:r>
            <a:rPr lang="en-US" altLang="en-US" sz="2000" b="0" dirty="0" smtClean="0">
              <a:effectLst/>
              <a:latin typeface="微軟正黑體" panose="020B0604030504040204" pitchFamily="34" charset="-120"/>
              <a:ea typeface="微軟正黑體" panose="020B0604030504040204" pitchFamily="34" charset="-120"/>
            </a:rPr>
            <a:t>279</a:t>
          </a:r>
          <a:r>
            <a:rPr lang="zh-TW" altLang="en-US" sz="2000" b="0" dirty="0" smtClean="0">
              <a:effectLst/>
              <a:latin typeface="微軟正黑體" panose="020B0604030504040204" pitchFamily="34" charset="-120"/>
              <a:ea typeface="微軟正黑體" panose="020B0604030504040204" pitchFamily="34" charset="-120"/>
            </a:rPr>
            <a:t>條、第</a:t>
          </a:r>
          <a:r>
            <a:rPr lang="en-US" altLang="en-US" sz="2000" b="0" dirty="0" smtClean="0">
              <a:effectLst/>
              <a:latin typeface="微軟正黑體" panose="020B0604030504040204" pitchFamily="34" charset="-120"/>
              <a:ea typeface="微軟正黑體" panose="020B0604030504040204" pitchFamily="34" charset="-120"/>
            </a:rPr>
            <a:t>281</a:t>
          </a:r>
          <a:r>
            <a:rPr lang="zh-TW" altLang="en-US" sz="2000" b="0" dirty="0" smtClean="0">
              <a:effectLst/>
              <a:latin typeface="微軟正黑體" panose="020B0604030504040204" pitchFamily="34" charset="-120"/>
              <a:ea typeface="微軟正黑體" panose="020B0604030504040204" pitchFamily="34" charset="-120"/>
            </a:rPr>
            <a:t>條、第</a:t>
          </a:r>
          <a:r>
            <a:rPr lang="en-US" altLang="en-US" sz="2000" b="0" dirty="0" smtClean="0">
              <a:effectLst/>
              <a:latin typeface="微軟正黑體" panose="020B0604030504040204" pitchFamily="34" charset="-120"/>
              <a:ea typeface="微軟正黑體" panose="020B0604030504040204" pitchFamily="34" charset="-120"/>
            </a:rPr>
            <a:t>284</a:t>
          </a:r>
          <a:r>
            <a:rPr lang="zh-TW" altLang="en-US" sz="2000" b="0" dirty="0" smtClean="0">
              <a:effectLst/>
              <a:latin typeface="微軟正黑體" panose="020B0604030504040204" pitchFamily="34" charset="-120"/>
              <a:ea typeface="微軟正黑體" panose="020B0604030504040204" pitchFamily="34" charset="-120"/>
            </a:rPr>
            <a:t>條、第</a:t>
          </a:r>
          <a:r>
            <a:rPr lang="en-US" altLang="en-US" sz="2000" b="0" dirty="0" smtClean="0">
              <a:effectLst/>
              <a:latin typeface="微軟正黑體" panose="020B0604030504040204" pitchFamily="34" charset="-120"/>
              <a:ea typeface="微軟正黑體" panose="020B0604030504040204" pitchFamily="34" charset="-120"/>
            </a:rPr>
            <a:t>320</a:t>
          </a:r>
          <a:r>
            <a:rPr lang="zh-TW" altLang="en-US" sz="2000" b="0" dirty="0" smtClean="0">
              <a:effectLst/>
              <a:latin typeface="微軟正黑體" panose="020B0604030504040204" pitchFamily="34" charset="-120"/>
              <a:ea typeface="微軟正黑體" panose="020B0604030504040204" pitchFamily="34" charset="-120"/>
            </a:rPr>
            <a:t>條及第</a:t>
          </a:r>
          <a:r>
            <a:rPr lang="en-US" altLang="en-US" sz="2000" b="0" dirty="0" smtClean="0">
              <a:effectLst/>
              <a:latin typeface="微軟正黑體" panose="020B0604030504040204" pitchFamily="34" charset="-120"/>
              <a:ea typeface="微軟正黑體" panose="020B0604030504040204" pitchFamily="34" charset="-120"/>
            </a:rPr>
            <a:t>321</a:t>
          </a:r>
          <a:r>
            <a:rPr lang="zh-TW" altLang="en-US" sz="2000" b="0" dirty="0" smtClean="0">
              <a:effectLst/>
              <a:latin typeface="微軟正黑體" panose="020B0604030504040204" pitchFamily="34" charset="-120"/>
              <a:ea typeface="微軟正黑體" panose="020B0604030504040204" pitchFamily="34" charset="-120"/>
            </a:rPr>
            <a:t>條</a:t>
          </a:r>
          <a:endParaRPr lang="zh-TW" altLang="en-US" sz="2000" b="0" dirty="0">
            <a:effectLst/>
            <a:latin typeface="微軟正黑體" panose="020B0604030504040204" pitchFamily="34" charset="-120"/>
            <a:ea typeface="微軟正黑體" panose="020B0604030504040204" pitchFamily="34" charset="-120"/>
          </a:endParaRPr>
        </a:p>
      </dgm:t>
    </dgm:pt>
    <dgm:pt modelId="{6E482CB9-380D-4C6F-9379-B7B4AB961A30}" type="parTrans" cxnId="{F443547B-B915-49B8-AEF2-E6A1FD76FBB4}">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05F9116B-ECE9-468C-AC29-BE9851FCC360}" type="sibTrans" cxnId="{F443547B-B915-49B8-AEF2-E6A1FD76FBB4}">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10C3808C-E69B-4EE1-B436-4B2B84544CA9}">
      <dgm:prSet phldrT="[文字]" custT="1"/>
      <dgm:spPr>
        <a:solidFill>
          <a:schemeClr val="accent6">
            <a:lumMod val="75000"/>
          </a:schemeClr>
        </a:solidFill>
        <a:ln>
          <a:noFill/>
        </a:ln>
      </dgm:spPr>
      <dgm:t>
        <a:bodyPr/>
        <a:lstStyle/>
        <a:p>
          <a:r>
            <a:rPr lang="zh-TW" altLang="en-US" sz="32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第四部分</a:t>
          </a:r>
          <a:endParaRPr lang="zh-TW" altLang="en-US" sz="32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4F2190F9-BAC6-41B6-BF82-883945ED0BC2}" type="sibTrans" cxnId="{BAD8985B-D77D-4EB4-915D-B7CFCCEE6D04}">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1BD8A148-A34C-4ACD-9F8D-683278657E06}" type="parTrans" cxnId="{BAD8985B-D77D-4EB4-915D-B7CFCCEE6D04}">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EF0A9E54-7D4B-40B8-AA8F-CB5B3151124E}">
      <dgm:prSet/>
      <dgm:spPr/>
      <dgm:t>
        <a:bodyPr/>
        <a:lstStyle/>
        <a:p>
          <a:r>
            <a:rPr lang="zh-TW"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修正罰金刑部分，現行規定之罰金刑，已不符目前之社會經濟狀況，兼顧罪刑均衡及避免恣意而予修正</a:t>
          </a:r>
          <a:endParaRPr lang="zh-TW" altLang="en-US"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9CC11C4E-585E-48F0-84B1-C0D201D20394}" type="parTrans" cxnId="{EE2448AB-F441-47BA-A783-13A805B19F5F}">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04E5B205-7F3E-44DE-98BA-4419CDF56914}" type="sibTrans" cxnId="{EE2448AB-F441-47BA-A783-13A805B19F5F}">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2B4FF120-2427-40F1-A61C-FE6F551CB191}">
      <dgm:prSet phldrT="[文字]"/>
      <dgm:spPr/>
      <dgm:t>
        <a:bodyPr/>
        <a:lstStyle/>
        <a:p>
          <a:r>
            <a:rPr lang="zh-TW"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增訂違背公務員依法所發具扣押效力命令行為之處罰</a:t>
          </a:r>
          <a:endParaRPr lang="zh-TW" altLang="en-US"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8CE82F8B-CDB8-4AF0-9491-E2CE58346564}" type="parTrans" cxnId="{F1823EF6-4131-40FE-80FC-93A1FB868B91}">
      <dgm:prSet/>
      <dgm:spPr/>
      <dgm:t>
        <a:bodyPr/>
        <a:lstStyle/>
        <a:p>
          <a:endParaRPr lang="zh-TW" altLang="en-US"/>
        </a:p>
      </dgm:t>
    </dgm:pt>
    <dgm:pt modelId="{D9150DC2-03B9-4D13-9195-547F32B73673}" type="sibTrans" cxnId="{F1823EF6-4131-40FE-80FC-93A1FB868B91}">
      <dgm:prSet/>
      <dgm:spPr/>
      <dgm:t>
        <a:bodyPr/>
        <a:lstStyle/>
        <a:p>
          <a:endParaRPr lang="zh-TW" altLang="en-US"/>
        </a:p>
      </dgm:t>
    </dgm:pt>
    <dgm:pt modelId="{21EE714B-153F-487D-812A-3A42EDB8AC65}" type="pres">
      <dgm:prSet presAssocID="{50C59DF2-AE07-483E-8023-3ABC92B05E65}" presName="Name0" presStyleCnt="0">
        <dgm:presLayoutVars>
          <dgm:chMax/>
          <dgm:chPref val="3"/>
          <dgm:dir/>
          <dgm:animOne val="branch"/>
          <dgm:animLvl val="lvl"/>
        </dgm:presLayoutVars>
      </dgm:prSet>
      <dgm:spPr/>
      <dgm:t>
        <a:bodyPr/>
        <a:lstStyle/>
        <a:p>
          <a:endParaRPr lang="zh-TW" altLang="en-US"/>
        </a:p>
      </dgm:t>
    </dgm:pt>
    <dgm:pt modelId="{FB3E3573-76BD-46C6-B544-D5DCA4945FDB}" type="pres">
      <dgm:prSet presAssocID="{3742537C-467E-42A9-AC7B-9EE2EAABB88D}" presName="composite" presStyleCnt="0"/>
      <dgm:spPr/>
      <dgm:t>
        <a:bodyPr/>
        <a:lstStyle/>
        <a:p>
          <a:endParaRPr lang="zh-TW" altLang="en-US"/>
        </a:p>
      </dgm:t>
    </dgm:pt>
    <dgm:pt modelId="{E9E018D9-6B79-4935-B074-756ED998010F}" type="pres">
      <dgm:prSet presAssocID="{3742537C-467E-42A9-AC7B-9EE2EAABB88D}" presName="FirstChild" presStyleLbl="revTx" presStyleIdx="0" presStyleCnt="4">
        <dgm:presLayoutVars>
          <dgm:chMax val="0"/>
          <dgm:chPref val="0"/>
          <dgm:bulletEnabled val="1"/>
        </dgm:presLayoutVars>
      </dgm:prSet>
      <dgm:spPr/>
      <dgm:t>
        <a:bodyPr/>
        <a:lstStyle/>
        <a:p>
          <a:endParaRPr lang="zh-TW" altLang="en-US"/>
        </a:p>
      </dgm:t>
    </dgm:pt>
    <dgm:pt modelId="{EEDEB431-BCB0-4C67-9D92-68432F14F77A}" type="pres">
      <dgm:prSet presAssocID="{3742537C-467E-42A9-AC7B-9EE2EAABB88D}" presName="Parent" presStyleLbl="alignNode1" presStyleIdx="0" presStyleCnt="2">
        <dgm:presLayoutVars>
          <dgm:chMax val="3"/>
          <dgm:chPref val="3"/>
          <dgm:bulletEnabled val="1"/>
        </dgm:presLayoutVars>
      </dgm:prSet>
      <dgm:spPr/>
      <dgm:t>
        <a:bodyPr/>
        <a:lstStyle/>
        <a:p>
          <a:endParaRPr lang="zh-TW" altLang="en-US"/>
        </a:p>
      </dgm:t>
    </dgm:pt>
    <dgm:pt modelId="{C225A313-C064-4C1F-B58D-D6612D589251}" type="pres">
      <dgm:prSet presAssocID="{3742537C-467E-42A9-AC7B-9EE2EAABB88D}" presName="Accent" presStyleLbl="parChTrans1D1" presStyleIdx="0" presStyleCnt="2"/>
      <dgm:spPr/>
      <dgm:t>
        <a:bodyPr/>
        <a:lstStyle/>
        <a:p>
          <a:endParaRPr lang="zh-TW" altLang="en-US"/>
        </a:p>
      </dgm:t>
    </dgm:pt>
    <dgm:pt modelId="{9A4B6E36-B6B0-4E81-B49D-E5D5DA0256D6}" type="pres">
      <dgm:prSet presAssocID="{3742537C-467E-42A9-AC7B-9EE2EAABB88D}" presName="Child" presStyleLbl="revTx" presStyleIdx="1" presStyleCnt="4">
        <dgm:presLayoutVars>
          <dgm:chMax val="0"/>
          <dgm:chPref val="0"/>
          <dgm:bulletEnabled val="1"/>
        </dgm:presLayoutVars>
      </dgm:prSet>
      <dgm:spPr/>
      <dgm:t>
        <a:bodyPr/>
        <a:lstStyle/>
        <a:p>
          <a:endParaRPr lang="zh-TW" altLang="en-US"/>
        </a:p>
      </dgm:t>
    </dgm:pt>
    <dgm:pt modelId="{D2EA1DA2-7E9B-446C-B94C-322740BBFA02}" type="pres">
      <dgm:prSet presAssocID="{1E6FE6DD-4C2E-4744-949E-D45B76647805}" presName="sibTrans" presStyleCnt="0"/>
      <dgm:spPr/>
      <dgm:t>
        <a:bodyPr/>
        <a:lstStyle/>
        <a:p>
          <a:endParaRPr lang="zh-TW" altLang="en-US"/>
        </a:p>
      </dgm:t>
    </dgm:pt>
    <dgm:pt modelId="{8AE2EC3E-778F-49D7-8FFD-96F0E76C2A3E}" type="pres">
      <dgm:prSet presAssocID="{10C3808C-E69B-4EE1-B436-4B2B84544CA9}" presName="composite" presStyleCnt="0"/>
      <dgm:spPr/>
      <dgm:t>
        <a:bodyPr/>
        <a:lstStyle/>
        <a:p>
          <a:endParaRPr lang="zh-TW" altLang="en-US"/>
        </a:p>
      </dgm:t>
    </dgm:pt>
    <dgm:pt modelId="{17FCCD8D-7D82-4B6F-A94F-9BB85273FDFA}" type="pres">
      <dgm:prSet presAssocID="{10C3808C-E69B-4EE1-B436-4B2B84544CA9}" presName="FirstChild" presStyleLbl="revTx" presStyleIdx="2" presStyleCnt="4">
        <dgm:presLayoutVars>
          <dgm:chMax val="0"/>
          <dgm:chPref val="0"/>
          <dgm:bulletEnabled val="1"/>
        </dgm:presLayoutVars>
      </dgm:prSet>
      <dgm:spPr/>
      <dgm:t>
        <a:bodyPr/>
        <a:lstStyle/>
        <a:p>
          <a:endParaRPr lang="zh-TW" altLang="en-US"/>
        </a:p>
      </dgm:t>
    </dgm:pt>
    <dgm:pt modelId="{39C45223-FE9D-43B3-BDED-67D07DA6B81D}" type="pres">
      <dgm:prSet presAssocID="{10C3808C-E69B-4EE1-B436-4B2B84544CA9}" presName="Parent" presStyleLbl="alignNode1" presStyleIdx="1" presStyleCnt="2">
        <dgm:presLayoutVars>
          <dgm:chMax val="3"/>
          <dgm:chPref val="3"/>
          <dgm:bulletEnabled val="1"/>
        </dgm:presLayoutVars>
      </dgm:prSet>
      <dgm:spPr/>
      <dgm:t>
        <a:bodyPr/>
        <a:lstStyle/>
        <a:p>
          <a:endParaRPr lang="zh-TW" altLang="en-US"/>
        </a:p>
      </dgm:t>
    </dgm:pt>
    <dgm:pt modelId="{7FC6CA8F-D0BC-4334-BB1D-54390B18D75A}" type="pres">
      <dgm:prSet presAssocID="{10C3808C-E69B-4EE1-B436-4B2B84544CA9}" presName="Accent" presStyleLbl="parChTrans1D1" presStyleIdx="1" presStyleCnt="2"/>
      <dgm:spPr/>
      <dgm:t>
        <a:bodyPr/>
        <a:lstStyle/>
        <a:p>
          <a:endParaRPr lang="zh-TW" altLang="en-US"/>
        </a:p>
      </dgm:t>
    </dgm:pt>
    <dgm:pt modelId="{980AFF84-D922-4E9C-AEA5-4B267A6DDB71}" type="pres">
      <dgm:prSet presAssocID="{10C3808C-E69B-4EE1-B436-4B2B84544CA9}" presName="Child" presStyleLbl="revTx" presStyleIdx="3" presStyleCnt="4">
        <dgm:presLayoutVars>
          <dgm:chMax val="0"/>
          <dgm:chPref val="0"/>
          <dgm:bulletEnabled val="1"/>
        </dgm:presLayoutVars>
      </dgm:prSet>
      <dgm:spPr/>
      <dgm:t>
        <a:bodyPr/>
        <a:lstStyle/>
        <a:p>
          <a:endParaRPr lang="zh-TW" altLang="en-US"/>
        </a:p>
      </dgm:t>
    </dgm:pt>
  </dgm:ptLst>
  <dgm:cxnLst>
    <dgm:cxn modelId="{FD36E873-66A9-4EC9-80FD-925517DFCC6A}" srcId="{3742537C-467E-42A9-AC7B-9EE2EAABB88D}" destId="{AA8F1552-B284-445E-9717-C4C02D99E083}" srcOrd="0" destOrd="0" parTransId="{73AEADED-C9B0-4C60-841A-924EB5845680}" sibTransId="{8349039A-5A7F-46E8-8562-AD1C3EAA6BA2}"/>
    <dgm:cxn modelId="{F1823EF6-4131-40FE-80FC-93A1FB868B91}" srcId="{3742537C-467E-42A9-AC7B-9EE2EAABB88D}" destId="{2B4FF120-2427-40F1-A61C-FE6F551CB191}" srcOrd="2" destOrd="0" parTransId="{8CE82F8B-CDB8-4AF0-9491-E2CE58346564}" sibTransId="{D9150DC2-03B9-4D13-9195-547F32B73673}"/>
    <dgm:cxn modelId="{1267E4D4-2B0C-4267-BC77-2E4E9E9349A2}" type="presOf" srcId="{FDD59B43-4E16-4680-984A-D34C4E968CC0}" destId="{9A4B6E36-B6B0-4E81-B49D-E5D5DA0256D6}" srcOrd="0" destOrd="0" presId="urn:microsoft.com/office/officeart/2011/layout/TabList"/>
    <dgm:cxn modelId="{F479DE1C-47C1-4E6F-9FE1-765896F6C45C}" srcId="{50C59DF2-AE07-483E-8023-3ABC92B05E65}" destId="{3742537C-467E-42A9-AC7B-9EE2EAABB88D}" srcOrd="0" destOrd="0" parTransId="{7DD52B06-077A-4277-9E19-17054E67A726}" sibTransId="{1E6FE6DD-4C2E-4744-949E-D45B76647805}"/>
    <dgm:cxn modelId="{5E798B96-C819-4371-AF1D-2F92C8BE715A}" type="presOf" srcId="{AA8F1552-B284-445E-9717-C4C02D99E083}" destId="{E9E018D9-6B79-4935-B074-756ED998010F}" srcOrd="0" destOrd="0" presId="urn:microsoft.com/office/officeart/2011/layout/TabList"/>
    <dgm:cxn modelId="{BAD8985B-D77D-4EB4-915D-B7CFCCEE6D04}" srcId="{50C59DF2-AE07-483E-8023-3ABC92B05E65}" destId="{10C3808C-E69B-4EE1-B436-4B2B84544CA9}" srcOrd="1" destOrd="0" parTransId="{1BD8A148-A34C-4ACD-9F8D-683278657E06}" sibTransId="{4F2190F9-BAC6-41B6-BF82-883945ED0BC2}"/>
    <dgm:cxn modelId="{F3D7ED9C-050E-424C-9DDE-A903942F4B10}" type="presOf" srcId="{EE2ED379-272E-4ACB-9147-04BA8FFE0B8F}" destId="{17FCCD8D-7D82-4B6F-A94F-9BB85273FDFA}" srcOrd="0" destOrd="0" presId="urn:microsoft.com/office/officeart/2011/layout/TabList"/>
    <dgm:cxn modelId="{704517FF-7A43-41E6-B82B-F3260E606D41}" srcId="{3742537C-467E-42A9-AC7B-9EE2EAABB88D}" destId="{FDD59B43-4E16-4680-984A-D34C4E968CC0}" srcOrd="1" destOrd="0" parTransId="{7895BC4B-85E5-40DA-B793-77B249D0FC3E}" sibTransId="{88A8A214-DB93-49D1-B807-0543178C4F7F}"/>
    <dgm:cxn modelId="{26CDF1EF-A64F-4AAD-B924-8BFA8EF47E30}" type="presOf" srcId="{3742537C-467E-42A9-AC7B-9EE2EAABB88D}" destId="{EEDEB431-BCB0-4C67-9D92-68432F14F77A}" srcOrd="0" destOrd="0" presId="urn:microsoft.com/office/officeart/2011/layout/TabList"/>
    <dgm:cxn modelId="{EE2448AB-F441-47BA-A783-13A805B19F5F}" srcId="{10C3808C-E69B-4EE1-B436-4B2B84544CA9}" destId="{EF0A9E54-7D4B-40B8-AA8F-CB5B3151124E}" srcOrd="1" destOrd="0" parTransId="{9CC11C4E-585E-48F0-84B1-C0D201D20394}" sibTransId="{04E5B205-7F3E-44DE-98BA-4419CDF56914}"/>
    <dgm:cxn modelId="{F443547B-B915-49B8-AEF2-E6A1FD76FBB4}" srcId="{10C3808C-E69B-4EE1-B436-4B2B84544CA9}" destId="{EE2ED379-272E-4ACB-9147-04BA8FFE0B8F}" srcOrd="0" destOrd="0" parTransId="{6E482CB9-380D-4C6F-9379-B7B4AB961A30}" sibTransId="{05F9116B-ECE9-468C-AC29-BE9851FCC360}"/>
    <dgm:cxn modelId="{D393912E-9421-43A0-8712-E0C00FAAD863}" type="presOf" srcId="{2B4FF120-2427-40F1-A61C-FE6F551CB191}" destId="{9A4B6E36-B6B0-4E81-B49D-E5D5DA0256D6}" srcOrd="0" destOrd="1" presId="urn:microsoft.com/office/officeart/2011/layout/TabList"/>
    <dgm:cxn modelId="{2977C4E2-7D76-4A85-BFF5-BFB3AE0D3238}" type="presOf" srcId="{50C59DF2-AE07-483E-8023-3ABC92B05E65}" destId="{21EE714B-153F-487D-812A-3A42EDB8AC65}" srcOrd="0" destOrd="0" presId="urn:microsoft.com/office/officeart/2011/layout/TabList"/>
    <dgm:cxn modelId="{6EE937FC-5410-4EA6-89A0-24D4903AE997}" type="presOf" srcId="{EF0A9E54-7D4B-40B8-AA8F-CB5B3151124E}" destId="{980AFF84-D922-4E9C-AEA5-4B267A6DDB71}" srcOrd="0" destOrd="0" presId="urn:microsoft.com/office/officeart/2011/layout/TabList"/>
    <dgm:cxn modelId="{248B8E34-5720-455A-9A40-0CA9CA37A4DA}" type="presOf" srcId="{10C3808C-E69B-4EE1-B436-4B2B84544CA9}" destId="{39C45223-FE9D-43B3-BDED-67D07DA6B81D}" srcOrd="0" destOrd="0" presId="urn:microsoft.com/office/officeart/2011/layout/TabList"/>
    <dgm:cxn modelId="{791C26F2-A9AC-4E16-BE95-57BF0971DBEB}" type="presParOf" srcId="{21EE714B-153F-487D-812A-3A42EDB8AC65}" destId="{FB3E3573-76BD-46C6-B544-D5DCA4945FDB}" srcOrd="0" destOrd="0" presId="urn:microsoft.com/office/officeart/2011/layout/TabList"/>
    <dgm:cxn modelId="{EC86AEC6-B92E-467F-9323-4E8C9BD5A4E7}" type="presParOf" srcId="{FB3E3573-76BD-46C6-B544-D5DCA4945FDB}" destId="{E9E018D9-6B79-4935-B074-756ED998010F}" srcOrd="0" destOrd="0" presId="urn:microsoft.com/office/officeart/2011/layout/TabList"/>
    <dgm:cxn modelId="{8510FD6E-94A3-45B5-82BC-AB78B388F9DC}" type="presParOf" srcId="{FB3E3573-76BD-46C6-B544-D5DCA4945FDB}" destId="{EEDEB431-BCB0-4C67-9D92-68432F14F77A}" srcOrd="1" destOrd="0" presId="urn:microsoft.com/office/officeart/2011/layout/TabList"/>
    <dgm:cxn modelId="{94F78743-1A10-473C-BC10-DD0153DD34D3}" type="presParOf" srcId="{FB3E3573-76BD-46C6-B544-D5DCA4945FDB}" destId="{C225A313-C064-4C1F-B58D-D6612D589251}" srcOrd="2" destOrd="0" presId="urn:microsoft.com/office/officeart/2011/layout/TabList"/>
    <dgm:cxn modelId="{98B1A26A-23E1-43C5-9846-8DB239E5B8FB}" type="presParOf" srcId="{21EE714B-153F-487D-812A-3A42EDB8AC65}" destId="{9A4B6E36-B6B0-4E81-B49D-E5D5DA0256D6}" srcOrd="1" destOrd="0" presId="urn:microsoft.com/office/officeart/2011/layout/TabList"/>
    <dgm:cxn modelId="{28243F8D-02AC-4D27-B498-7CD5C4A9D542}" type="presParOf" srcId="{21EE714B-153F-487D-812A-3A42EDB8AC65}" destId="{D2EA1DA2-7E9B-446C-B94C-322740BBFA02}" srcOrd="2" destOrd="0" presId="urn:microsoft.com/office/officeart/2011/layout/TabList"/>
    <dgm:cxn modelId="{328CEDDE-3857-4E62-A394-5B70BFE55499}" type="presParOf" srcId="{21EE714B-153F-487D-812A-3A42EDB8AC65}" destId="{8AE2EC3E-778F-49D7-8FFD-96F0E76C2A3E}" srcOrd="3" destOrd="0" presId="urn:microsoft.com/office/officeart/2011/layout/TabList"/>
    <dgm:cxn modelId="{0749A547-CA07-4091-B8AC-9331FC0C35BC}" type="presParOf" srcId="{8AE2EC3E-778F-49D7-8FFD-96F0E76C2A3E}" destId="{17FCCD8D-7D82-4B6F-A94F-9BB85273FDFA}" srcOrd="0" destOrd="0" presId="urn:microsoft.com/office/officeart/2011/layout/TabList"/>
    <dgm:cxn modelId="{F625ACA2-CFC8-4E4E-8132-AAB24F086637}" type="presParOf" srcId="{8AE2EC3E-778F-49D7-8FFD-96F0E76C2A3E}" destId="{39C45223-FE9D-43B3-BDED-67D07DA6B81D}" srcOrd="1" destOrd="0" presId="urn:microsoft.com/office/officeart/2011/layout/TabList"/>
    <dgm:cxn modelId="{C4C04068-CC06-4E18-8B69-597C60023B33}" type="presParOf" srcId="{8AE2EC3E-778F-49D7-8FFD-96F0E76C2A3E}" destId="{7FC6CA8F-D0BC-4334-BB1D-54390B18D75A}" srcOrd="2" destOrd="0" presId="urn:microsoft.com/office/officeart/2011/layout/TabList"/>
    <dgm:cxn modelId="{E2BD8A73-418B-4F94-818F-206D73AD60EF}" type="presParOf" srcId="{21EE714B-153F-487D-812A-3A42EDB8AC65}" destId="{980AFF84-D922-4E9C-AEA5-4B267A6DDB71}" srcOrd="4"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C59DF2-AE07-483E-8023-3ABC92B05E65}" type="doc">
      <dgm:prSet loTypeId="urn:microsoft.com/office/officeart/2011/layout/TabList" loCatId="list" qsTypeId="urn:microsoft.com/office/officeart/2005/8/quickstyle/3d1" qsCatId="3D" csTypeId="urn:microsoft.com/office/officeart/2005/8/colors/colorful5" csCatId="colorful" phldr="1"/>
      <dgm:spPr/>
      <dgm:t>
        <a:bodyPr/>
        <a:lstStyle/>
        <a:p>
          <a:endParaRPr lang="zh-TW" altLang="en-US"/>
        </a:p>
      </dgm:t>
    </dgm:pt>
    <dgm:pt modelId="{3742537C-467E-42A9-AC7B-9EE2EAABB88D}">
      <dgm:prSet phldrT="[文字]" custT="1"/>
      <dgm:spPr>
        <a:solidFill>
          <a:schemeClr val="accent2">
            <a:lumMod val="75000"/>
          </a:schemeClr>
        </a:solidFill>
        <a:ln>
          <a:noFill/>
        </a:ln>
      </dgm:spPr>
      <dgm:t>
        <a:bodyPr/>
        <a:lstStyle/>
        <a:p>
          <a:r>
            <a:rPr lang="zh-TW" altLang="en-US" sz="32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第五</a:t>
          </a: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部分</a:t>
          </a:r>
          <a:endPar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7DD52B06-077A-4277-9E19-17054E67A726}" type="parTrans" cxnId="{F479DE1C-47C1-4E6F-9FE1-765896F6C45C}">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1E6FE6DD-4C2E-4744-949E-D45B76647805}" type="sibTrans" cxnId="{F479DE1C-47C1-4E6F-9FE1-765896F6C45C}">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AA8F1552-B284-445E-9717-C4C02D99E083}">
      <dgm:prSet phldrT="[文字]" custT="1"/>
      <dgm:spPr/>
      <dgm:t>
        <a:bodyPr/>
        <a:lstStyle/>
        <a:p>
          <a:r>
            <a:rPr lang="zh-TW" altLang="en-US" sz="2000" b="0" dirty="0" smtClean="0">
              <a:effectLst/>
              <a:latin typeface="微軟正黑體" panose="020B0604030504040204" pitchFamily="34" charset="-120"/>
              <a:ea typeface="微軟正黑體" panose="020B0604030504040204" pitchFamily="34" charset="-120"/>
            </a:rPr>
            <a:t>修正條文第</a:t>
          </a:r>
          <a:r>
            <a:rPr lang="en-US" altLang="en-US" sz="2000" b="0" dirty="0" smtClean="0">
              <a:effectLst/>
              <a:latin typeface="微軟正黑體" panose="020B0604030504040204" pitchFamily="34" charset="-120"/>
              <a:ea typeface="微軟正黑體" panose="020B0604030504040204" pitchFamily="34" charset="-120"/>
            </a:rPr>
            <a:t>183</a:t>
          </a:r>
          <a:r>
            <a:rPr lang="zh-TW" altLang="en-US" sz="2000" b="0" dirty="0" smtClean="0">
              <a:effectLst/>
              <a:latin typeface="微軟正黑體" panose="020B0604030504040204" pitchFamily="34" charset="-120"/>
              <a:ea typeface="微軟正黑體" panose="020B0604030504040204" pitchFamily="34" charset="-120"/>
            </a:rPr>
            <a:t>條、第</a:t>
          </a:r>
          <a:r>
            <a:rPr lang="en-US" altLang="en-US" sz="2000" b="0" dirty="0" smtClean="0">
              <a:effectLst/>
              <a:latin typeface="微軟正黑體" panose="020B0604030504040204" pitchFamily="34" charset="-120"/>
              <a:ea typeface="微軟正黑體" panose="020B0604030504040204" pitchFamily="34" charset="-120"/>
            </a:rPr>
            <a:t>184</a:t>
          </a:r>
          <a:r>
            <a:rPr lang="zh-TW" altLang="en-US" sz="2000" b="0" dirty="0" smtClean="0">
              <a:effectLst/>
              <a:latin typeface="微軟正黑體" panose="020B0604030504040204" pitchFamily="34" charset="-120"/>
              <a:ea typeface="微軟正黑體" panose="020B0604030504040204" pitchFamily="34" charset="-120"/>
            </a:rPr>
            <a:t>條、第</a:t>
          </a:r>
          <a:r>
            <a:rPr lang="en-US" altLang="en-US" sz="2000" b="0" dirty="0" smtClean="0">
              <a:effectLst/>
              <a:latin typeface="微軟正黑體" panose="020B0604030504040204" pitchFamily="34" charset="-120"/>
              <a:ea typeface="微軟正黑體" panose="020B0604030504040204" pitchFamily="34" charset="-120"/>
            </a:rPr>
            <a:t>189</a:t>
          </a:r>
          <a:r>
            <a:rPr lang="zh-TW" altLang="en-US" sz="2000" b="0" dirty="0" smtClean="0">
              <a:effectLst/>
              <a:latin typeface="微軟正黑體" panose="020B0604030504040204" pitchFamily="34" charset="-120"/>
              <a:ea typeface="微軟正黑體" panose="020B0604030504040204" pitchFamily="34" charset="-120"/>
            </a:rPr>
            <a:t>條、第</a:t>
          </a:r>
          <a:r>
            <a:rPr lang="en-US" altLang="en-US" sz="2000" b="0" dirty="0" smtClean="0">
              <a:effectLst/>
              <a:latin typeface="微軟正黑體" panose="020B0604030504040204" pitchFamily="34" charset="-120"/>
              <a:ea typeface="微軟正黑體" panose="020B0604030504040204" pitchFamily="34" charset="-120"/>
            </a:rPr>
            <a:t>276</a:t>
          </a:r>
          <a:r>
            <a:rPr lang="zh-TW" altLang="en-US" sz="2000" b="0" dirty="0" smtClean="0">
              <a:effectLst/>
              <a:latin typeface="微軟正黑體" panose="020B0604030504040204" pitchFamily="34" charset="-120"/>
              <a:ea typeface="微軟正黑體" panose="020B0604030504040204" pitchFamily="34" charset="-120"/>
            </a:rPr>
            <a:t>條及第</a:t>
          </a:r>
          <a:r>
            <a:rPr lang="en-US" altLang="en-US" sz="2000" b="0" dirty="0" smtClean="0">
              <a:effectLst/>
              <a:latin typeface="微軟正黑體" panose="020B0604030504040204" pitchFamily="34" charset="-120"/>
              <a:ea typeface="微軟正黑體" panose="020B0604030504040204" pitchFamily="34" charset="-120"/>
            </a:rPr>
            <a:t>284</a:t>
          </a:r>
          <a:r>
            <a:rPr lang="zh-TW" altLang="en-US" sz="2000" b="0" dirty="0" smtClean="0">
              <a:effectLst/>
              <a:latin typeface="微軟正黑體" panose="020B0604030504040204" pitchFamily="34" charset="-120"/>
              <a:ea typeface="微軟正黑體" panose="020B0604030504040204" pitchFamily="34" charset="-120"/>
            </a:rPr>
            <a:t>條</a:t>
          </a:r>
          <a:endParaRPr lang="zh-TW" altLang="en-US" sz="2000" b="0" dirty="0">
            <a:solidFill>
              <a:schemeClr val="tx1"/>
            </a:solidFill>
            <a:effectLst/>
            <a:latin typeface="微軟正黑體" panose="020B0604030504040204" pitchFamily="34" charset="-120"/>
            <a:ea typeface="微軟正黑體" panose="020B0604030504040204" pitchFamily="34" charset="-120"/>
          </a:endParaRPr>
        </a:p>
      </dgm:t>
    </dgm:pt>
    <dgm:pt modelId="{73AEADED-C9B0-4C60-841A-924EB5845680}" type="parTrans" cxnId="{FD36E873-66A9-4EC9-80FD-925517DFCC6A}">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8349039A-5A7F-46E8-8562-AD1C3EAA6BA2}" type="sibTrans" cxnId="{FD36E873-66A9-4EC9-80FD-925517DFCC6A}">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FDD59B43-4E16-4680-984A-D34C4E968CC0}">
      <dgm:prSet phldrT="[文字]"/>
      <dgm:spPr/>
      <dgm:t>
        <a:bodyPr/>
        <a:lstStyle/>
        <a:p>
          <a:r>
            <a:rPr lang="zh-TW"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基於刑罰平等原則，刪除業務過失致死罪及業務過失傷害罪之處罰，並提高普通過失致死罪及普通過失傷害罪之法定刑，由法官依個案過失情節之輕重量處適當之刑</a:t>
          </a:r>
          <a:endParaRPr lang="zh-TW" altLang="en-US"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7895BC4B-85E5-40DA-B793-77B249D0FC3E}" type="parTrans" cxnId="{704517FF-7A43-41E6-B82B-F3260E606D41}">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88A8A214-DB93-49D1-B807-0543178C4F7F}" type="sibTrans" cxnId="{704517FF-7A43-41E6-B82B-F3260E606D41}">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18E0D783-38E9-489E-82FD-E60DBD126761}">
      <dgm:prSet phldrT="[文字]" custT="1"/>
      <dgm:spPr>
        <a:solidFill>
          <a:schemeClr val="accent3">
            <a:lumMod val="75000"/>
          </a:schemeClr>
        </a:solidFill>
        <a:ln>
          <a:noFill/>
        </a:ln>
      </dgm:spPr>
      <dgm:t>
        <a:bodyPr/>
        <a:lstStyle/>
        <a:p>
          <a:r>
            <a:rPr lang="zh-TW" altLang="en-US" sz="32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第六部分</a:t>
          </a:r>
          <a:endParaRPr lang="zh-TW" altLang="en-US" sz="32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9A3C36E5-CDD2-4805-9676-3EE8E561DB3A}" type="parTrans" cxnId="{08625179-E711-443A-940B-9254F7C5AE29}">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DF728E1E-53F7-4327-969E-4C1E31F0A378}" type="sibTrans" cxnId="{08625179-E711-443A-940B-9254F7C5AE29}">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3DD9FCDD-50FE-4416-8849-7ED02D710580}">
      <dgm:prSet phldrT="[文字]" custT="1"/>
      <dgm:spPr/>
      <dgm:t>
        <a:bodyPr/>
        <a:lstStyle/>
        <a:p>
          <a:r>
            <a:rPr lang="zh-TW" altLang="en-US" sz="2000" b="0" dirty="0" smtClean="0">
              <a:effectLst/>
              <a:latin typeface="微軟正黑體" panose="020B0604030504040204" pitchFamily="34" charset="-120"/>
              <a:ea typeface="微軟正黑體" panose="020B0604030504040204" pitchFamily="34" charset="-120"/>
            </a:rPr>
            <a:t>  修正條文第</a:t>
          </a:r>
          <a:r>
            <a:rPr lang="en-US" altLang="en-US" sz="2000" b="0" dirty="0" smtClean="0">
              <a:effectLst/>
              <a:latin typeface="微軟正黑體" panose="020B0604030504040204" pitchFamily="34" charset="-120"/>
              <a:ea typeface="微軟正黑體" panose="020B0604030504040204" pitchFamily="34" charset="-120"/>
            </a:rPr>
            <a:t>315</a:t>
          </a:r>
          <a:r>
            <a:rPr lang="zh-TW" altLang="en-US" sz="2000" b="0" dirty="0" smtClean="0">
              <a:effectLst/>
              <a:latin typeface="微軟正黑體" panose="020B0604030504040204" pitchFamily="34" charset="-120"/>
              <a:ea typeface="微軟正黑體" panose="020B0604030504040204" pitchFamily="34" charset="-120"/>
            </a:rPr>
            <a:t>條之</a:t>
          </a:r>
          <a:r>
            <a:rPr lang="en-US" altLang="en-US" sz="2000" b="0" dirty="0" smtClean="0">
              <a:effectLst/>
              <a:latin typeface="微軟正黑體" panose="020B0604030504040204" pitchFamily="34" charset="-120"/>
              <a:ea typeface="微軟正黑體" panose="020B0604030504040204" pitchFamily="34" charset="-120"/>
            </a:rPr>
            <a:t>2</a:t>
          </a:r>
          <a:endParaRPr lang="zh-TW" altLang="en-US" sz="2000" b="0" dirty="0" smtClean="0">
            <a:effectLst/>
            <a:latin typeface="微軟正黑體" panose="020B0604030504040204" pitchFamily="34" charset="-120"/>
            <a:ea typeface="微軟正黑體" panose="020B0604030504040204" pitchFamily="34" charset="-120"/>
          </a:endParaRPr>
        </a:p>
      </dgm:t>
    </dgm:pt>
    <dgm:pt modelId="{49FBF2DD-B00B-4B3E-AF2A-86FCF75E432C}" type="parTrans" cxnId="{62388C7E-E47A-4EFC-8756-BEED4B0449FB}">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8996F894-A620-4657-8696-DF90FC804C4A}" type="sibTrans" cxnId="{62388C7E-E47A-4EFC-8756-BEED4B0449FB}">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84BA9584-772C-44E1-9714-63856B09E893}">
      <dgm:prSet/>
      <dgm:spPr/>
      <dgm:t>
        <a:bodyPr/>
        <a:lstStyle/>
        <a:p>
          <a:r>
            <a:rPr lang="zh-TW"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修正意圖營利之妨害秘密罪文字，以符立法體例。</a:t>
          </a:r>
          <a:endParaRPr lang="zh-TW" altLang="en-US" b="1"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gm:t>
    </dgm:pt>
    <dgm:pt modelId="{A823AE86-893F-4EDA-ABD1-3BE3CF0268F6}" type="parTrans" cxnId="{E702FDE2-425F-481F-89D9-E0C0D1858F7E}">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BFB88001-076E-4DC6-AD8E-F64ED9970A06}" type="sibTrans" cxnId="{E702FDE2-425F-481F-89D9-E0C0D1858F7E}">
      <dgm:prSet/>
      <dgm:spPr/>
      <dgm:t>
        <a:bodyPr/>
        <a:lstStyle/>
        <a:p>
          <a:endParaRPr lang="zh-TW" altLang="en-US" b="1">
            <a:effectLst/>
            <a:latin typeface="微軟正黑體" panose="020B0604030504040204" pitchFamily="34" charset="-120"/>
            <a:ea typeface="微軟正黑體" panose="020B0604030504040204" pitchFamily="34" charset="-120"/>
          </a:endParaRPr>
        </a:p>
      </dgm:t>
    </dgm:pt>
    <dgm:pt modelId="{21EE714B-153F-487D-812A-3A42EDB8AC65}" type="pres">
      <dgm:prSet presAssocID="{50C59DF2-AE07-483E-8023-3ABC92B05E65}" presName="Name0" presStyleCnt="0">
        <dgm:presLayoutVars>
          <dgm:chMax/>
          <dgm:chPref val="3"/>
          <dgm:dir/>
          <dgm:animOne val="branch"/>
          <dgm:animLvl val="lvl"/>
        </dgm:presLayoutVars>
      </dgm:prSet>
      <dgm:spPr/>
      <dgm:t>
        <a:bodyPr/>
        <a:lstStyle/>
        <a:p>
          <a:endParaRPr lang="zh-TW" altLang="en-US"/>
        </a:p>
      </dgm:t>
    </dgm:pt>
    <dgm:pt modelId="{FB3E3573-76BD-46C6-B544-D5DCA4945FDB}" type="pres">
      <dgm:prSet presAssocID="{3742537C-467E-42A9-AC7B-9EE2EAABB88D}" presName="composite" presStyleCnt="0"/>
      <dgm:spPr/>
    </dgm:pt>
    <dgm:pt modelId="{E9E018D9-6B79-4935-B074-756ED998010F}" type="pres">
      <dgm:prSet presAssocID="{3742537C-467E-42A9-AC7B-9EE2EAABB88D}" presName="FirstChild" presStyleLbl="revTx" presStyleIdx="0" presStyleCnt="4">
        <dgm:presLayoutVars>
          <dgm:chMax val="0"/>
          <dgm:chPref val="0"/>
          <dgm:bulletEnabled val="1"/>
        </dgm:presLayoutVars>
      </dgm:prSet>
      <dgm:spPr/>
      <dgm:t>
        <a:bodyPr/>
        <a:lstStyle/>
        <a:p>
          <a:endParaRPr lang="zh-TW" altLang="en-US"/>
        </a:p>
      </dgm:t>
    </dgm:pt>
    <dgm:pt modelId="{EEDEB431-BCB0-4C67-9D92-68432F14F77A}" type="pres">
      <dgm:prSet presAssocID="{3742537C-467E-42A9-AC7B-9EE2EAABB88D}" presName="Parent" presStyleLbl="alignNode1" presStyleIdx="0" presStyleCnt="2">
        <dgm:presLayoutVars>
          <dgm:chMax val="3"/>
          <dgm:chPref val="3"/>
          <dgm:bulletEnabled val="1"/>
        </dgm:presLayoutVars>
      </dgm:prSet>
      <dgm:spPr/>
      <dgm:t>
        <a:bodyPr/>
        <a:lstStyle/>
        <a:p>
          <a:endParaRPr lang="zh-TW" altLang="en-US"/>
        </a:p>
      </dgm:t>
    </dgm:pt>
    <dgm:pt modelId="{C225A313-C064-4C1F-B58D-D6612D589251}" type="pres">
      <dgm:prSet presAssocID="{3742537C-467E-42A9-AC7B-9EE2EAABB88D}" presName="Accent" presStyleLbl="parChTrans1D1" presStyleIdx="0" presStyleCnt="2"/>
      <dgm:spPr/>
    </dgm:pt>
    <dgm:pt modelId="{9A4B6E36-B6B0-4E81-B49D-E5D5DA0256D6}" type="pres">
      <dgm:prSet presAssocID="{3742537C-467E-42A9-AC7B-9EE2EAABB88D}" presName="Child" presStyleLbl="revTx" presStyleIdx="1" presStyleCnt="4">
        <dgm:presLayoutVars>
          <dgm:chMax val="0"/>
          <dgm:chPref val="0"/>
          <dgm:bulletEnabled val="1"/>
        </dgm:presLayoutVars>
      </dgm:prSet>
      <dgm:spPr/>
      <dgm:t>
        <a:bodyPr/>
        <a:lstStyle/>
        <a:p>
          <a:endParaRPr lang="zh-TW" altLang="en-US"/>
        </a:p>
      </dgm:t>
    </dgm:pt>
    <dgm:pt modelId="{D2EA1DA2-7E9B-446C-B94C-322740BBFA02}" type="pres">
      <dgm:prSet presAssocID="{1E6FE6DD-4C2E-4744-949E-D45B76647805}" presName="sibTrans" presStyleCnt="0"/>
      <dgm:spPr/>
    </dgm:pt>
    <dgm:pt modelId="{67ED73CC-0BAF-41C6-B055-A949070C516D}" type="pres">
      <dgm:prSet presAssocID="{18E0D783-38E9-489E-82FD-E60DBD126761}" presName="composite" presStyleCnt="0"/>
      <dgm:spPr/>
    </dgm:pt>
    <dgm:pt modelId="{8AEBD191-7863-437D-B03B-7CA9D4736953}" type="pres">
      <dgm:prSet presAssocID="{18E0D783-38E9-489E-82FD-E60DBD126761}" presName="FirstChild" presStyleLbl="revTx" presStyleIdx="2" presStyleCnt="4">
        <dgm:presLayoutVars>
          <dgm:chMax val="0"/>
          <dgm:chPref val="0"/>
          <dgm:bulletEnabled val="1"/>
        </dgm:presLayoutVars>
      </dgm:prSet>
      <dgm:spPr/>
      <dgm:t>
        <a:bodyPr/>
        <a:lstStyle/>
        <a:p>
          <a:endParaRPr lang="zh-TW" altLang="en-US"/>
        </a:p>
      </dgm:t>
    </dgm:pt>
    <dgm:pt modelId="{9E2E3C14-D7C6-4F3D-83C6-4141DFDE6442}" type="pres">
      <dgm:prSet presAssocID="{18E0D783-38E9-489E-82FD-E60DBD126761}" presName="Parent" presStyleLbl="alignNode1" presStyleIdx="1" presStyleCnt="2">
        <dgm:presLayoutVars>
          <dgm:chMax val="3"/>
          <dgm:chPref val="3"/>
          <dgm:bulletEnabled val="1"/>
        </dgm:presLayoutVars>
      </dgm:prSet>
      <dgm:spPr/>
      <dgm:t>
        <a:bodyPr/>
        <a:lstStyle/>
        <a:p>
          <a:endParaRPr lang="zh-TW" altLang="en-US"/>
        </a:p>
      </dgm:t>
    </dgm:pt>
    <dgm:pt modelId="{E5F110DB-862E-479B-AA95-98F30DAA70B9}" type="pres">
      <dgm:prSet presAssocID="{18E0D783-38E9-489E-82FD-E60DBD126761}" presName="Accent" presStyleLbl="parChTrans1D1" presStyleIdx="1" presStyleCnt="2"/>
      <dgm:spPr/>
    </dgm:pt>
    <dgm:pt modelId="{DEFA3730-AA47-4769-AA19-A46B82693446}" type="pres">
      <dgm:prSet presAssocID="{18E0D783-38E9-489E-82FD-E60DBD126761}" presName="Child" presStyleLbl="revTx" presStyleIdx="3" presStyleCnt="4">
        <dgm:presLayoutVars>
          <dgm:chMax val="0"/>
          <dgm:chPref val="0"/>
          <dgm:bulletEnabled val="1"/>
        </dgm:presLayoutVars>
      </dgm:prSet>
      <dgm:spPr/>
      <dgm:t>
        <a:bodyPr/>
        <a:lstStyle/>
        <a:p>
          <a:endParaRPr lang="zh-TW" altLang="en-US"/>
        </a:p>
      </dgm:t>
    </dgm:pt>
  </dgm:ptLst>
  <dgm:cxnLst>
    <dgm:cxn modelId="{E702FDE2-425F-481F-89D9-E0C0D1858F7E}" srcId="{18E0D783-38E9-489E-82FD-E60DBD126761}" destId="{84BA9584-772C-44E1-9714-63856B09E893}" srcOrd="1" destOrd="0" parTransId="{A823AE86-893F-4EDA-ABD1-3BE3CF0268F6}" sibTransId="{BFB88001-076E-4DC6-AD8E-F64ED9970A06}"/>
    <dgm:cxn modelId="{F8ECFD1D-1F7D-4DD3-AE56-A9CB97CF8EE4}" type="presOf" srcId="{AA8F1552-B284-445E-9717-C4C02D99E083}" destId="{E9E018D9-6B79-4935-B074-756ED998010F}" srcOrd="0" destOrd="0" presId="urn:microsoft.com/office/officeart/2011/layout/TabList"/>
    <dgm:cxn modelId="{9E9FFD80-1E3A-4ECF-817E-D0DF1041DEFB}" type="presOf" srcId="{50C59DF2-AE07-483E-8023-3ABC92B05E65}" destId="{21EE714B-153F-487D-812A-3A42EDB8AC65}" srcOrd="0" destOrd="0" presId="urn:microsoft.com/office/officeart/2011/layout/TabList"/>
    <dgm:cxn modelId="{62388C7E-E47A-4EFC-8756-BEED4B0449FB}" srcId="{18E0D783-38E9-489E-82FD-E60DBD126761}" destId="{3DD9FCDD-50FE-4416-8849-7ED02D710580}" srcOrd="0" destOrd="0" parTransId="{49FBF2DD-B00B-4B3E-AF2A-86FCF75E432C}" sibTransId="{8996F894-A620-4657-8696-DF90FC804C4A}"/>
    <dgm:cxn modelId="{08625179-E711-443A-940B-9254F7C5AE29}" srcId="{50C59DF2-AE07-483E-8023-3ABC92B05E65}" destId="{18E0D783-38E9-489E-82FD-E60DBD126761}" srcOrd="1" destOrd="0" parTransId="{9A3C36E5-CDD2-4805-9676-3EE8E561DB3A}" sibTransId="{DF728E1E-53F7-4327-969E-4C1E31F0A378}"/>
    <dgm:cxn modelId="{FD36E873-66A9-4EC9-80FD-925517DFCC6A}" srcId="{3742537C-467E-42A9-AC7B-9EE2EAABB88D}" destId="{AA8F1552-B284-445E-9717-C4C02D99E083}" srcOrd="0" destOrd="0" parTransId="{73AEADED-C9B0-4C60-841A-924EB5845680}" sibTransId="{8349039A-5A7F-46E8-8562-AD1C3EAA6BA2}"/>
    <dgm:cxn modelId="{29CA8824-5206-4971-9549-37414EA4F1AD}" type="presOf" srcId="{3742537C-467E-42A9-AC7B-9EE2EAABB88D}" destId="{EEDEB431-BCB0-4C67-9D92-68432F14F77A}" srcOrd="0" destOrd="0" presId="urn:microsoft.com/office/officeart/2011/layout/TabList"/>
    <dgm:cxn modelId="{FCDE02CA-837D-4187-8733-7CAE21E4CD5B}" type="presOf" srcId="{FDD59B43-4E16-4680-984A-D34C4E968CC0}" destId="{9A4B6E36-B6B0-4E81-B49D-E5D5DA0256D6}" srcOrd="0" destOrd="0" presId="urn:microsoft.com/office/officeart/2011/layout/TabList"/>
    <dgm:cxn modelId="{A92DA5B3-8A0C-4C12-865D-50A8F06A8CC8}" type="presOf" srcId="{3DD9FCDD-50FE-4416-8849-7ED02D710580}" destId="{8AEBD191-7863-437D-B03B-7CA9D4736953}" srcOrd="0" destOrd="0" presId="urn:microsoft.com/office/officeart/2011/layout/TabList"/>
    <dgm:cxn modelId="{F479DE1C-47C1-4E6F-9FE1-765896F6C45C}" srcId="{50C59DF2-AE07-483E-8023-3ABC92B05E65}" destId="{3742537C-467E-42A9-AC7B-9EE2EAABB88D}" srcOrd="0" destOrd="0" parTransId="{7DD52B06-077A-4277-9E19-17054E67A726}" sibTransId="{1E6FE6DD-4C2E-4744-949E-D45B76647805}"/>
    <dgm:cxn modelId="{2A31CEF5-4E49-405D-9FF1-CF79A30AB2BE}" type="presOf" srcId="{18E0D783-38E9-489E-82FD-E60DBD126761}" destId="{9E2E3C14-D7C6-4F3D-83C6-4141DFDE6442}" srcOrd="0" destOrd="0" presId="urn:microsoft.com/office/officeart/2011/layout/TabList"/>
    <dgm:cxn modelId="{704517FF-7A43-41E6-B82B-F3260E606D41}" srcId="{3742537C-467E-42A9-AC7B-9EE2EAABB88D}" destId="{FDD59B43-4E16-4680-984A-D34C4E968CC0}" srcOrd="1" destOrd="0" parTransId="{7895BC4B-85E5-40DA-B793-77B249D0FC3E}" sibTransId="{88A8A214-DB93-49D1-B807-0543178C4F7F}"/>
    <dgm:cxn modelId="{EB3FFC2B-C3B7-4AB4-83EF-C40CDFD6ED51}" type="presOf" srcId="{84BA9584-772C-44E1-9714-63856B09E893}" destId="{DEFA3730-AA47-4769-AA19-A46B82693446}" srcOrd="0" destOrd="0" presId="urn:microsoft.com/office/officeart/2011/layout/TabList"/>
    <dgm:cxn modelId="{954D502F-92B2-42C7-B03E-E5B2BDBDA8FF}" type="presParOf" srcId="{21EE714B-153F-487D-812A-3A42EDB8AC65}" destId="{FB3E3573-76BD-46C6-B544-D5DCA4945FDB}" srcOrd="0" destOrd="0" presId="urn:microsoft.com/office/officeart/2011/layout/TabList"/>
    <dgm:cxn modelId="{0F88386A-D44D-4378-A6E3-869AA867C3AF}" type="presParOf" srcId="{FB3E3573-76BD-46C6-B544-D5DCA4945FDB}" destId="{E9E018D9-6B79-4935-B074-756ED998010F}" srcOrd="0" destOrd="0" presId="urn:microsoft.com/office/officeart/2011/layout/TabList"/>
    <dgm:cxn modelId="{C49F3EDE-0B31-4BE9-8E94-1144A642D407}" type="presParOf" srcId="{FB3E3573-76BD-46C6-B544-D5DCA4945FDB}" destId="{EEDEB431-BCB0-4C67-9D92-68432F14F77A}" srcOrd="1" destOrd="0" presId="urn:microsoft.com/office/officeart/2011/layout/TabList"/>
    <dgm:cxn modelId="{1C4A2B7E-0BB9-4AFA-A4CD-77F7A06AFF3D}" type="presParOf" srcId="{FB3E3573-76BD-46C6-B544-D5DCA4945FDB}" destId="{C225A313-C064-4C1F-B58D-D6612D589251}" srcOrd="2" destOrd="0" presId="urn:microsoft.com/office/officeart/2011/layout/TabList"/>
    <dgm:cxn modelId="{EFE6FC18-67C3-4781-8E62-56025EC66F31}" type="presParOf" srcId="{21EE714B-153F-487D-812A-3A42EDB8AC65}" destId="{9A4B6E36-B6B0-4E81-B49D-E5D5DA0256D6}" srcOrd="1" destOrd="0" presId="urn:microsoft.com/office/officeart/2011/layout/TabList"/>
    <dgm:cxn modelId="{8B4AF3F5-79D2-4677-859A-1CC478145B20}" type="presParOf" srcId="{21EE714B-153F-487D-812A-3A42EDB8AC65}" destId="{D2EA1DA2-7E9B-446C-B94C-322740BBFA02}" srcOrd="2" destOrd="0" presId="urn:microsoft.com/office/officeart/2011/layout/TabList"/>
    <dgm:cxn modelId="{83D291E0-6F2F-48D8-9F57-742354298E76}" type="presParOf" srcId="{21EE714B-153F-487D-812A-3A42EDB8AC65}" destId="{67ED73CC-0BAF-41C6-B055-A949070C516D}" srcOrd="3" destOrd="0" presId="urn:microsoft.com/office/officeart/2011/layout/TabList"/>
    <dgm:cxn modelId="{61500BE4-5CA4-4330-A951-264132DB2110}" type="presParOf" srcId="{67ED73CC-0BAF-41C6-B055-A949070C516D}" destId="{8AEBD191-7863-437D-B03B-7CA9D4736953}" srcOrd="0" destOrd="0" presId="urn:microsoft.com/office/officeart/2011/layout/TabList"/>
    <dgm:cxn modelId="{0C1C5C8E-A903-47B7-83BD-AF0ACA4C372C}" type="presParOf" srcId="{67ED73CC-0BAF-41C6-B055-A949070C516D}" destId="{9E2E3C14-D7C6-4F3D-83C6-4141DFDE6442}" srcOrd="1" destOrd="0" presId="urn:microsoft.com/office/officeart/2011/layout/TabList"/>
    <dgm:cxn modelId="{908D3E29-9922-4FF5-B5A5-4B4DFEADDAC4}" type="presParOf" srcId="{67ED73CC-0BAF-41C6-B055-A949070C516D}" destId="{E5F110DB-862E-479B-AA95-98F30DAA70B9}" srcOrd="2" destOrd="0" presId="urn:microsoft.com/office/officeart/2011/layout/TabList"/>
    <dgm:cxn modelId="{C4A3F8B3-2115-4305-9782-66BFE78F01D1}" type="presParOf" srcId="{21EE714B-153F-487D-812A-3A42EDB8AC65}" destId="{DEFA3730-AA47-4769-AA19-A46B82693446}" srcOrd="4"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3E325EB-B205-41E3-B5BD-726E8BB68BA2}"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zh-TW" altLang="en-US"/>
        </a:p>
      </dgm:t>
    </dgm:pt>
    <dgm:pt modelId="{07BC71E0-9135-4C61-9730-114772D01D7D}">
      <dgm:prSet phldrT="[文字]" custT="1"/>
      <dgm:spPr/>
      <dgm:t>
        <a:bodyPr/>
        <a:lstStyle/>
        <a:p>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刑法第</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80</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條關於追訴權時效規定之修正，將發生法律變更之適用問題，增訂第</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8</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條之</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2</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，對追訴權時效已進行而未完成者，除刑法第</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80</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條第</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項第</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款但書所定情形適用修正後之規定外，仍應比較修正前後之條文，適用最有利於行為人之規定</a:t>
          </a:r>
          <a:endParaRPr lang="zh-TW" altLang="en-US" sz="2800" b="1" dirty="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gm:t>
    </dgm:pt>
    <dgm:pt modelId="{5D7717CC-E5A3-40CD-9ADF-3C454E4D3861}" type="parTrans" cxnId="{012D4129-E1A2-4B45-8BD3-4964B60D0CB6}">
      <dgm:prSet/>
      <dgm:spPr/>
      <dgm:t>
        <a:bodyPr/>
        <a:lstStyle/>
        <a:p>
          <a:endParaRPr lang="zh-TW" altLang="en-US"/>
        </a:p>
      </dgm:t>
    </dgm:pt>
    <dgm:pt modelId="{08B8C458-E5EA-434F-A63A-D1BD2107D54C}" type="sibTrans" cxnId="{012D4129-E1A2-4B45-8BD3-4964B60D0CB6}">
      <dgm:prSet/>
      <dgm:spPr/>
      <dgm:t>
        <a:bodyPr/>
        <a:lstStyle/>
        <a:p>
          <a:endParaRPr lang="zh-TW" altLang="en-US"/>
        </a:p>
      </dgm:t>
    </dgm:pt>
    <dgm:pt modelId="{73D289D9-A1E0-4980-BB4B-FECBD8C15011}">
      <dgm:prSet phldrT="[文字]" custT="1"/>
      <dgm:spPr/>
      <dgm:t>
        <a:bodyPr/>
        <a:lstStyle/>
        <a:p>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刑法第</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40</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條第</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4</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項關於單獨宣告沒收規定之修正，為兼顧法秩序之安定，並配合刑法沒收新制施行日期，避免修正後適用之困擾，增訂第</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10</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條之</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4</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，依</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105</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年</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7</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月</a:t>
          </a:r>
          <a:r>
            <a:rPr lang="en-US"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a:t>
          </a:r>
          <a:r>
            <a:rPr lang="zh-TW" altLang="en-US" sz="2800" b="1"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日修正生效前之刑法裁判確定者，不適用單獨宣告沒收規定</a:t>
          </a:r>
          <a:endParaRPr lang="zh-TW" altLang="en-US" sz="2800" b="1" dirty="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gm:t>
    </dgm:pt>
    <dgm:pt modelId="{FE23347F-6654-479A-8A64-8A8E470F37BA}" type="parTrans" cxnId="{49FFFEB5-523E-4465-A1CF-EE7923B0571E}">
      <dgm:prSet/>
      <dgm:spPr/>
      <dgm:t>
        <a:bodyPr/>
        <a:lstStyle/>
        <a:p>
          <a:endParaRPr lang="zh-TW" altLang="en-US"/>
        </a:p>
      </dgm:t>
    </dgm:pt>
    <dgm:pt modelId="{854CDEC8-85BA-4077-820E-531C31CF6013}" type="sibTrans" cxnId="{49FFFEB5-523E-4465-A1CF-EE7923B0571E}">
      <dgm:prSet/>
      <dgm:spPr/>
      <dgm:t>
        <a:bodyPr/>
        <a:lstStyle/>
        <a:p>
          <a:endParaRPr lang="zh-TW" altLang="en-US"/>
        </a:p>
      </dgm:t>
    </dgm:pt>
    <dgm:pt modelId="{22F60810-E0A3-4299-BE38-EFE32375B7FD}" type="pres">
      <dgm:prSet presAssocID="{03E325EB-B205-41E3-B5BD-726E8BB68BA2}" presName="linear" presStyleCnt="0">
        <dgm:presLayoutVars>
          <dgm:animLvl val="lvl"/>
          <dgm:resizeHandles val="exact"/>
        </dgm:presLayoutVars>
      </dgm:prSet>
      <dgm:spPr/>
      <dgm:t>
        <a:bodyPr/>
        <a:lstStyle/>
        <a:p>
          <a:endParaRPr lang="zh-TW" altLang="en-US"/>
        </a:p>
      </dgm:t>
    </dgm:pt>
    <dgm:pt modelId="{8F27802B-D008-4E82-AC90-D823257BED28}" type="pres">
      <dgm:prSet presAssocID="{07BC71E0-9135-4C61-9730-114772D01D7D}" presName="parentText" presStyleLbl="node1" presStyleIdx="0" presStyleCnt="2">
        <dgm:presLayoutVars>
          <dgm:chMax val="0"/>
          <dgm:bulletEnabled val="1"/>
        </dgm:presLayoutVars>
      </dgm:prSet>
      <dgm:spPr/>
      <dgm:t>
        <a:bodyPr/>
        <a:lstStyle/>
        <a:p>
          <a:endParaRPr lang="zh-TW" altLang="en-US"/>
        </a:p>
      </dgm:t>
    </dgm:pt>
    <dgm:pt modelId="{B918FD54-FA28-4693-A16E-6BDFDBCB7730}" type="pres">
      <dgm:prSet presAssocID="{08B8C458-E5EA-434F-A63A-D1BD2107D54C}" presName="spacer" presStyleCnt="0"/>
      <dgm:spPr/>
    </dgm:pt>
    <dgm:pt modelId="{6C869F1D-051A-43F1-ACC5-324D1B4EFD18}" type="pres">
      <dgm:prSet presAssocID="{73D289D9-A1E0-4980-BB4B-FECBD8C15011}" presName="parentText" presStyleLbl="node1" presStyleIdx="1" presStyleCnt="2">
        <dgm:presLayoutVars>
          <dgm:chMax val="0"/>
          <dgm:bulletEnabled val="1"/>
        </dgm:presLayoutVars>
      </dgm:prSet>
      <dgm:spPr/>
      <dgm:t>
        <a:bodyPr/>
        <a:lstStyle/>
        <a:p>
          <a:endParaRPr lang="zh-TW" altLang="en-US"/>
        </a:p>
      </dgm:t>
    </dgm:pt>
  </dgm:ptLst>
  <dgm:cxnLst>
    <dgm:cxn modelId="{012D4129-E1A2-4B45-8BD3-4964B60D0CB6}" srcId="{03E325EB-B205-41E3-B5BD-726E8BB68BA2}" destId="{07BC71E0-9135-4C61-9730-114772D01D7D}" srcOrd="0" destOrd="0" parTransId="{5D7717CC-E5A3-40CD-9ADF-3C454E4D3861}" sibTransId="{08B8C458-E5EA-434F-A63A-D1BD2107D54C}"/>
    <dgm:cxn modelId="{232AEA20-CD47-48E8-976E-19A4C9BF35A1}" type="presOf" srcId="{03E325EB-B205-41E3-B5BD-726E8BB68BA2}" destId="{22F60810-E0A3-4299-BE38-EFE32375B7FD}" srcOrd="0" destOrd="0" presId="urn:microsoft.com/office/officeart/2005/8/layout/vList2"/>
    <dgm:cxn modelId="{49FFFEB5-523E-4465-A1CF-EE7923B0571E}" srcId="{03E325EB-B205-41E3-B5BD-726E8BB68BA2}" destId="{73D289D9-A1E0-4980-BB4B-FECBD8C15011}" srcOrd="1" destOrd="0" parTransId="{FE23347F-6654-479A-8A64-8A8E470F37BA}" sibTransId="{854CDEC8-85BA-4077-820E-531C31CF6013}"/>
    <dgm:cxn modelId="{3403915F-6E39-43A6-BA2D-5E297A453FC5}" type="presOf" srcId="{73D289D9-A1E0-4980-BB4B-FECBD8C15011}" destId="{6C869F1D-051A-43F1-ACC5-324D1B4EFD18}" srcOrd="0" destOrd="0" presId="urn:microsoft.com/office/officeart/2005/8/layout/vList2"/>
    <dgm:cxn modelId="{6BB29D45-8761-4559-94DA-D9756000F0FB}" type="presOf" srcId="{07BC71E0-9135-4C61-9730-114772D01D7D}" destId="{8F27802B-D008-4E82-AC90-D823257BED28}" srcOrd="0" destOrd="0" presId="urn:microsoft.com/office/officeart/2005/8/layout/vList2"/>
    <dgm:cxn modelId="{3F615AA1-2013-4879-88C4-C86AC18F575C}" type="presParOf" srcId="{22F60810-E0A3-4299-BE38-EFE32375B7FD}" destId="{8F27802B-D008-4E82-AC90-D823257BED28}" srcOrd="0" destOrd="0" presId="urn:microsoft.com/office/officeart/2005/8/layout/vList2"/>
    <dgm:cxn modelId="{9BCE32E9-0374-4DF8-ACEA-4D31246E672B}" type="presParOf" srcId="{22F60810-E0A3-4299-BE38-EFE32375B7FD}" destId="{B918FD54-FA28-4693-A16E-6BDFDBCB7730}" srcOrd="1" destOrd="0" presId="urn:microsoft.com/office/officeart/2005/8/layout/vList2"/>
    <dgm:cxn modelId="{BF42A596-8B20-4F07-902E-0DAD845BD950}" type="presParOf" srcId="{22F60810-E0A3-4299-BE38-EFE32375B7FD}" destId="{6C869F1D-051A-43F1-ACC5-324D1B4EFD18}"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F110DB-862E-479B-AA95-98F30DAA70B9}">
      <dsp:nvSpPr>
        <dsp:cNvPr id="0" name=""/>
        <dsp:cNvSpPr/>
      </dsp:nvSpPr>
      <dsp:spPr>
        <a:xfrm>
          <a:off x="0" y="3376527"/>
          <a:ext cx="8171576" cy="0"/>
        </a:xfrm>
        <a:prstGeom prst="line">
          <a:avLst/>
        </a:pr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225A313-C064-4C1F-B58D-D6612D589251}">
      <dsp:nvSpPr>
        <dsp:cNvPr id="0" name=""/>
        <dsp:cNvSpPr/>
      </dsp:nvSpPr>
      <dsp:spPr>
        <a:xfrm>
          <a:off x="0" y="834655"/>
          <a:ext cx="8171576" cy="0"/>
        </a:xfrm>
        <a:prstGeom prst="line">
          <a:avLst/>
        </a:pr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9E018D9-6B79-4935-B074-756ED998010F}">
      <dsp:nvSpPr>
        <dsp:cNvPr id="0" name=""/>
        <dsp:cNvSpPr/>
      </dsp:nvSpPr>
      <dsp:spPr>
        <a:xfrm>
          <a:off x="2124609" y="1336"/>
          <a:ext cx="6046966" cy="833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r>
            <a:rPr lang="zh-TW" altLang="en-US" sz="2000" b="0" kern="1200" dirty="0" smtClean="0">
              <a:effectLst/>
              <a:latin typeface="微軟正黑體" panose="020B0604030504040204" pitchFamily="34" charset="-120"/>
              <a:ea typeface="微軟正黑體" panose="020B0604030504040204" pitchFamily="34" charset="-120"/>
            </a:rPr>
            <a:t>  修正條文第</a:t>
          </a:r>
          <a:r>
            <a:rPr lang="en-US" altLang="en-US" sz="2000" b="0" kern="1200" dirty="0" smtClean="0">
              <a:effectLst/>
              <a:latin typeface="微軟正黑體" panose="020B0604030504040204" pitchFamily="34" charset="-120"/>
              <a:ea typeface="微軟正黑體" panose="020B0604030504040204" pitchFamily="34" charset="-120"/>
            </a:rPr>
            <a:t>40</a:t>
          </a:r>
          <a:r>
            <a:rPr lang="zh-TW" altLang="en-US" sz="2000" b="0" kern="1200" dirty="0" smtClean="0">
              <a:effectLst/>
              <a:latin typeface="微軟正黑體" panose="020B0604030504040204" pitchFamily="34" charset="-120"/>
              <a:ea typeface="微軟正黑體" panose="020B0604030504040204" pitchFamily="34" charset="-120"/>
            </a:rPr>
            <a:t>條</a:t>
          </a:r>
          <a:endParaRPr lang="zh-TW" altLang="en-US" sz="2000" b="0" kern="1200" dirty="0">
            <a:solidFill>
              <a:schemeClr val="tx1"/>
            </a:solidFill>
            <a:effectLst/>
            <a:latin typeface="微軟正黑體" panose="020B0604030504040204" pitchFamily="34" charset="-120"/>
            <a:ea typeface="微軟正黑體" panose="020B0604030504040204" pitchFamily="34" charset="-120"/>
          </a:endParaRPr>
        </a:p>
      </dsp:txBody>
      <dsp:txXfrm>
        <a:off x="2124609" y="1336"/>
        <a:ext cx="6046966" cy="833318"/>
      </dsp:txXfrm>
    </dsp:sp>
    <dsp:sp modelId="{EEDEB431-BCB0-4C67-9D92-68432F14F77A}">
      <dsp:nvSpPr>
        <dsp:cNvPr id="0" name=""/>
        <dsp:cNvSpPr/>
      </dsp:nvSpPr>
      <dsp:spPr>
        <a:xfrm>
          <a:off x="0" y="1336"/>
          <a:ext cx="2124609" cy="833318"/>
        </a:xfrm>
        <a:prstGeom prst="round2SameRect">
          <a:avLst>
            <a:gd name="adj1" fmla="val 16670"/>
            <a:gd name="adj2" fmla="val 0"/>
          </a:avLst>
        </a:prstGeom>
        <a:solidFill>
          <a:srgbClr val="FFC000"/>
        </a:solid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422400">
            <a:lnSpc>
              <a:spcPct val="90000"/>
            </a:lnSpc>
            <a:spcBef>
              <a:spcPct val="0"/>
            </a:spcBef>
            <a:spcAft>
              <a:spcPct val="35000"/>
            </a:spcAft>
          </a:pPr>
          <a:r>
            <a:rPr lang="zh-TW" altLang="en-US" sz="3200" b="1" kern="12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第一</a:t>
          </a:r>
          <a:r>
            <a:rPr lang="zh-TW" altLang="en-US" sz="2800" b="1" kern="12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部分</a:t>
          </a:r>
          <a:endParaRPr lang="zh-TW" altLang="en-US" sz="2800" b="1" kern="1200"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40687" y="42023"/>
        <a:ext cx="2043235" cy="792631"/>
      </dsp:txXfrm>
    </dsp:sp>
    <dsp:sp modelId="{9A4B6E36-B6B0-4E81-B49D-E5D5DA0256D6}">
      <dsp:nvSpPr>
        <dsp:cNvPr id="0" name=""/>
        <dsp:cNvSpPr/>
      </dsp:nvSpPr>
      <dsp:spPr>
        <a:xfrm>
          <a:off x="0" y="834655"/>
          <a:ext cx="8171576" cy="1666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9055" tIns="59055" rIns="59055" bIns="59055" numCol="1" spcCol="1270" anchor="t" anchorCtr="0">
          <a:noAutofit/>
        </a:bodyPr>
        <a:lstStyle/>
        <a:p>
          <a:pPr marL="228600" lvl="1" indent="-228600" algn="l" defTabSz="1066800">
            <a:lnSpc>
              <a:spcPct val="90000"/>
            </a:lnSpc>
            <a:spcBef>
              <a:spcPct val="0"/>
            </a:spcBef>
            <a:spcAft>
              <a:spcPct val="15000"/>
            </a:spcAft>
            <a:buChar char="••"/>
          </a:pPr>
          <a:r>
            <a:rPr lang="zh-TW" altLang="en-US" sz="2400" b="1" kern="1200"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落實任何人不得保有犯罪所得之原則</a:t>
          </a:r>
          <a:endParaRPr lang="zh-TW" altLang="en-US" sz="2400" b="1" kern="1200"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marL="228600" lvl="1" indent="-228600" algn="l" defTabSz="1066800">
            <a:lnSpc>
              <a:spcPct val="90000"/>
            </a:lnSpc>
            <a:spcBef>
              <a:spcPct val="0"/>
            </a:spcBef>
            <a:spcAft>
              <a:spcPct val="15000"/>
            </a:spcAft>
            <a:buChar char="••"/>
          </a:pPr>
          <a:r>
            <a:rPr lang="zh-TW" altLang="en-US" sz="2400" b="1" kern="1200"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增訂於判決確定後始發現應沒收犯罪行為人或第三人所有之犯罪工具或犯罪所得時，得聲請單獨宣告沒收</a:t>
          </a:r>
          <a:endParaRPr lang="zh-TW" altLang="en-US" sz="2400" b="1" kern="1200"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0" y="834655"/>
        <a:ext cx="8171576" cy="1666887"/>
      </dsp:txXfrm>
    </dsp:sp>
    <dsp:sp modelId="{8AEBD191-7863-437D-B03B-7CA9D4736953}">
      <dsp:nvSpPr>
        <dsp:cNvPr id="0" name=""/>
        <dsp:cNvSpPr/>
      </dsp:nvSpPr>
      <dsp:spPr>
        <a:xfrm>
          <a:off x="2124609" y="2543208"/>
          <a:ext cx="6046966" cy="833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r>
            <a:rPr lang="zh-TW" altLang="en-US" sz="2000" b="0" kern="1200" dirty="0" smtClean="0">
              <a:effectLst/>
              <a:latin typeface="微軟正黑體" panose="020B0604030504040204" pitchFamily="34" charset="-120"/>
              <a:ea typeface="微軟正黑體" panose="020B0604030504040204" pitchFamily="34" charset="-120"/>
            </a:rPr>
            <a:t>  修正條文第</a:t>
          </a:r>
          <a:r>
            <a:rPr lang="en-US" altLang="en-US" sz="2000" b="0" kern="1200" dirty="0" smtClean="0">
              <a:effectLst/>
              <a:latin typeface="微軟正黑體" panose="020B0604030504040204" pitchFamily="34" charset="-120"/>
              <a:ea typeface="微軟正黑體" panose="020B0604030504040204" pitchFamily="34" charset="-120"/>
            </a:rPr>
            <a:t>80</a:t>
          </a:r>
          <a:r>
            <a:rPr lang="zh-TW" altLang="en-US" sz="2000" b="0" kern="1200" dirty="0" smtClean="0">
              <a:effectLst/>
              <a:latin typeface="微軟正黑體" panose="020B0604030504040204" pitchFamily="34" charset="-120"/>
              <a:ea typeface="微軟正黑體" panose="020B0604030504040204" pitchFamily="34" charset="-120"/>
            </a:rPr>
            <a:t>條</a:t>
          </a:r>
          <a:endParaRPr lang="zh-TW" altLang="en-US" sz="2000" b="0" kern="1200" dirty="0">
            <a:effectLst/>
            <a:latin typeface="微軟正黑體" panose="020B0604030504040204" pitchFamily="34" charset="-120"/>
            <a:ea typeface="微軟正黑體" panose="020B0604030504040204" pitchFamily="34" charset="-120"/>
          </a:endParaRPr>
        </a:p>
      </dsp:txBody>
      <dsp:txXfrm>
        <a:off x="2124609" y="2543208"/>
        <a:ext cx="6046966" cy="833318"/>
      </dsp:txXfrm>
    </dsp:sp>
    <dsp:sp modelId="{9E2E3C14-D7C6-4F3D-83C6-4141DFDE6442}">
      <dsp:nvSpPr>
        <dsp:cNvPr id="0" name=""/>
        <dsp:cNvSpPr/>
      </dsp:nvSpPr>
      <dsp:spPr>
        <a:xfrm>
          <a:off x="0" y="2543208"/>
          <a:ext cx="2124609" cy="833318"/>
        </a:xfrm>
        <a:prstGeom prst="round2SameRect">
          <a:avLst>
            <a:gd name="adj1" fmla="val 16670"/>
            <a:gd name="adj2" fmla="val 0"/>
          </a:avLst>
        </a:prstGeom>
        <a:solidFill>
          <a:srgbClr val="00B0F0"/>
        </a:solid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422400">
            <a:lnSpc>
              <a:spcPct val="90000"/>
            </a:lnSpc>
            <a:spcBef>
              <a:spcPct val="0"/>
            </a:spcBef>
            <a:spcAft>
              <a:spcPct val="35000"/>
            </a:spcAft>
          </a:pPr>
          <a:r>
            <a:rPr lang="zh-TW" altLang="en-US" sz="3200" b="1" kern="12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第二部分</a:t>
          </a:r>
          <a:endParaRPr lang="zh-TW" altLang="en-US" sz="3200" b="1" kern="1200"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40687" y="2583895"/>
        <a:ext cx="2043235" cy="792631"/>
      </dsp:txXfrm>
    </dsp:sp>
    <dsp:sp modelId="{DEFA3730-AA47-4769-AA19-A46B82693446}">
      <dsp:nvSpPr>
        <dsp:cNvPr id="0" name=""/>
        <dsp:cNvSpPr/>
      </dsp:nvSpPr>
      <dsp:spPr>
        <a:xfrm>
          <a:off x="0" y="3376527"/>
          <a:ext cx="8171576" cy="1666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9055" tIns="59055" rIns="59055" bIns="59055" numCol="1" spcCol="1270" anchor="t" anchorCtr="0">
          <a:noAutofit/>
        </a:bodyPr>
        <a:lstStyle/>
        <a:p>
          <a:pPr marL="228600" lvl="1" indent="-228600" algn="l" defTabSz="1066800">
            <a:lnSpc>
              <a:spcPct val="90000"/>
            </a:lnSpc>
            <a:spcBef>
              <a:spcPct val="0"/>
            </a:spcBef>
            <a:spcAft>
              <a:spcPct val="15000"/>
            </a:spcAft>
            <a:buChar char="••"/>
          </a:pPr>
          <a:r>
            <a:rPr lang="zh-TW" altLang="en-US" sz="2400" b="1" kern="1200"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追訴權之限制應兼顧法定刑及法益權衡</a:t>
          </a:r>
          <a:endParaRPr lang="zh-TW" altLang="en-US" sz="2400" b="1" kern="1200"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marL="228600" lvl="1" indent="-228600" algn="l" defTabSz="1066800">
            <a:lnSpc>
              <a:spcPct val="90000"/>
            </a:lnSpc>
            <a:spcBef>
              <a:spcPct val="0"/>
            </a:spcBef>
            <a:spcAft>
              <a:spcPct val="15000"/>
            </a:spcAft>
            <a:buChar char="••"/>
          </a:pPr>
          <a:r>
            <a:rPr lang="zh-TW" altLang="en-US" sz="2400" b="1" kern="1200"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修正所犯係最重本刑為死刑、無期徒刑或</a:t>
          </a:r>
          <a:r>
            <a:rPr lang="en-US" altLang="en-US" sz="2400" b="1" kern="1200"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10</a:t>
          </a:r>
          <a:r>
            <a:rPr lang="zh-TW" altLang="en-US" sz="2400" b="1" kern="1200"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年以上有期徒刑之罪，且發生死亡結果者，無追訴權時效之適用</a:t>
          </a:r>
          <a:endParaRPr lang="zh-TW" altLang="en-US" sz="2400" b="1" kern="1200"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0" y="3376527"/>
        <a:ext cx="8171576" cy="16668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6CA8F-D0BC-4334-BB1D-54390B18D75A}">
      <dsp:nvSpPr>
        <dsp:cNvPr id="0" name=""/>
        <dsp:cNvSpPr/>
      </dsp:nvSpPr>
      <dsp:spPr>
        <a:xfrm>
          <a:off x="0" y="3376527"/>
          <a:ext cx="8171576" cy="0"/>
        </a:xfrm>
        <a:prstGeom prst="line">
          <a:avLst/>
        </a:pr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225A313-C064-4C1F-B58D-D6612D589251}">
      <dsp:nvSpPr>
        <dsp:cNvPr id="0" name=""/>
        <dsp:cNvSpPr/>
      </dsp:nvSpPr>
      <dsp:spPr>
        <a:xfrm>
          <a:off x="0" y="834655"/>
          <a:ext cx="8171576" cy="0"/>
        </a:xfrm>
        <a:prstGeom prst="line">
          <a:avLst/>
        </a:pr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9E018D9-6B79-4935-B074-756ED998010F}">
      <dsp:nvSpPr>
        <dsp:cNvPr id="0" name=""/>
        <dsp:cNvSpPr/>
      </dsp:nvSpPr>
      <dsp:spPr>
        <a:xfrm>
          <a:off x="2124609" y="1336"/>
          <a:ext cx="6046966" cy="833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r>
            <a:rPr lang="zh-TW" altLang="en-US" sz="2000" b="0" kern="1200" dirty="0" smtClean="0">
              <a:effectLst/>
              <a:latin typeface="微軟正黑體" panose="020B0604030504040204" pitchFamily="34" charset="-120"/>
              <a:ea typeface="微軟正黑體" panose="020B0604030504040204" pitchFamily="34" charset="-120"/>
            </a:rPr>
            <a:t>  修正條文第</a:t>
          </a:r>
          <a:r>
            <a:rPr lang="en-US" altLang="en-US" sz="2000" b="0" kern="1200" dirty="0" smtClean="0">
              <a:effectLst/>
              <a:latin typeface="微軟正黑體" panose="020B0604030504040204" pitchFamily="34" charset="-120"/>
              <a:ea typeface="微軟正黑體" panose="020B0604030504040204" pitchFamily="34" charset="-120"/>
            </a:rPr>
            <a:t>139</a:t>
          </a:r>
          <a:r>
            <a:rPr lang="zh-TW" altLang="en-US" sz="2000" b="0" kern="1200" dirty="0" smtClean="0">
              <a:effectLst/>
              <a:latin typeface="微軟正黑體" panose="020B0604030504040204" pitchFamily="34" charset="-120"/>
              <a:ea typeface="微軟正黑體" panose="020B0604030504040204" pitchFamily="34" charset="-120"/>
            </a:rPr>
            <a:t>條</a:t>
          </a:r>
          <a:endParaRPr lang="zh-TW" altLang="en-US" sz="2000" b="0" kern="1200" dirty="0">
            <a:solidFill>
              <a:schemeClr val="tx1"/>
            </a:solidFill>
            <a:effectLst/>
            <a:latin typeface="微軟正黑體" panose="020B0604030504040204" pitchFamily="34" charset="-120"/>
            <a:ea typeface="微軟正黑體" panose="020B0604030504040204" pitchFamily="34" charset="-120"/>
          </a:endParaRPr>
        </a:p>
      </dsp:txBody>
      <dsp:txXfrm>
        <a:off x="2124609" y="1336"/>
        <a:ext cx="6046966" cy="833318"/>
      </dsp:txXfrm>
    </dsp:sp>
    <dsp:sp modelId="{EEDEB431-BCB0-4C67-9D92-68432F14F77A}">
      <dsp:nvSpPr>
        <dsp:cNvPr id="0" name=""/>
        <dsp:cNvSpPr/>
      </dsp:nvSpPr>
      <dsp:spPr>
        <a:xfrm>
          <a:off x="0" y="1336"/>
          <a:ext cx="2124609" cy="833318"/>
        </a:xfrm>
        <a:prstGeom prst="round2SameRect">
          <a:avLst>
            <a:gd name="adj1" fmla="val 16670"/>
            <a:gd name="adj2" fmla="val 0"/>
          </a:avLst>
        </a:prstGeom>
        <a:solidFill>
          <a:srgbClr val="00B050"/>
        </a:solid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422400">
            <a:lnSpc>
              <a:spcPct val="90000"/>
            </a:lnSpc>
            <a:spcBef>
              <a:spcPct val="0"/>
            </a:spcBef>
            <a:spcAft>
              <a:spcPct val="35000"/>
            </a:spcAft>
          </a:pPr>
          <a:r>
            <a:rPr lang="zh-TW" altLang="en-US" sz="3200" b="1" kern="12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第三</a:t>
          </a:r>
          <a:r>
            <a:rPr lang="zh-TW" altLang="en-US" sz="2800" b="1" kern="12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部分</a:t>
          </a:r>
          <a:endParaRPr lang="zh-TW" altLang="en-US" sz="2800" b="1" kern="1200"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40687" y="42023"/>
        <a:ext cx="2043235" cy="792631"/>
      </dsp:txXfrm>
    </dsp:sp>
    <dsp:sp modelId="{9A4B6E36-B6B0-4E81-B49D-E5D5DA0256D6}">
      <dsp:nvSpPr>
        <dsp:cNvPr id="0" name=""/>
        <dsp:cNvSpPr/>
      </dsp:nvSpPr>
      <dsp:spPr>
        <a:xfrm>
          <a:off x="0" y="834655"/>
          <a:ext cx="8171576" cy="1666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865" tIns="62865" rIns="62865" bIns="62865" numCol="1" spcCol="1270" anchor="t" anchorCtr="0">
          <a:noAutofit/>
        </a:bodyPr>
        <a:lstStyle/>
        <a:p>
          <a:pPr marL="228600" lvl="1" indent="-228600" algn="l" defTabSz="1155700">
            <a:lnSpc>
              <a:spcPct val="90000"/>
            </a:lnSpc>
            <a:spcBef>
              <a:spcPct val="0"/>
            </a:spcBef>
            <a:spcAft>
              <a:spcPct val="15000"/>
            </a:spcAft>
            <a:buChar char="••"/>
          </a:pPr>
          <a:r>
            <a:rPr lang="zh-TW" altLang="en-US" sz="2600" b="1" kern="1200"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落實司法改革國是會議有關妨害司法公正結論</a:t>
          </a:r>
          <a:endParaRPr lang="zh-TW" altLang="en-US" sz="2600" b="1" kern="1200"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marL="228600" lvl="1" indent="-228600" algn="l" defTabSz="1155700">
            <a:lnSpc>
              <a:spcPct val="90000"/>
            </a:lnSpc>
            <a:spcBef>
              <a:spcPct val="0"/>
            </a:spcBef>
            <a:spcAft>
              <a:spcPct val="15000"/>
            </a:spcAft>
            <a:buChar char="••"/>
          </a:pPr>
          <a:r>
            <a:rPr lang="zh-TW" altLang="en-US" sz="2600" b="1" kern="1200"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增訂違背公務員依法所發具扣押效力命令行為之處罰</a:t>
          </a:r>
          <a:endParaRPr lang="zh-TW" altLang="en-US" sz="2600" b="1" kern="1200"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0" y="834655"/>
        <a:ext cx="8171576" cy="1666887"/>
      </dsp:txXfrm>
    </dsp:sp>
    <dsp:sp modelId="{17FCCD8D-7D82-4B6F-A94F-9BB85273FDFA}">
      <dsp:nvSpPr>
        <dsp:cNvPr id="0" name=""/>
        <dsp:cNvSpPr/>
      </dsp:nvSpPr>
      <dsp:spPr>
        <a:xfrm>
          <a:off x="2124609" y="2543208"/>
          <a:ext cx="6046966" cy="833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r>
            <a:rPr lang="zh-TW" altLang="en-US" sz="2000" b="0" kern="1200" dirty="0" smtClean="0">
              <a:effectLst/>
              <a:latin typeface="微軟正黑體" panose="020B0604030504040204" pitchFamily="34" charset="-120"/>
              <a:ea typeface="微軟正黑體" panose="020B0604030504040204" pitchFamily="34" charset="-120"/>
            </a:rPr>
            <a:t>修正條文第</a:t>
          </a:r>
          <a:r>
            <a:rPr lang="en-US" altLang="en-US" sz="2000" b="0" kern="1200" dirty="0" smtClean="0">
              <a:effectLst/>
              <a:latin typeface="微軟正黑體" panose="020B0604030504040204" pitchFamily="34" charset="-120"/>
              <a:ea typeface="微軟正黑體" panose="020B0604030504040204" pitchFamily="34" charset="-120"/>
            </a:rPr>
            <a:t>276</a:t>
          </a:r>
          <a:r>
            <a:rPr lang="zh-TW" altLang="en-US" sz="2000" b="0" kern="1200" dirty="0" smtClean="0">
              <a:effectLst/>
              <a:latin typeface="微軟正黑體" panose="020B0604030504040204" pitchFamily="34" charset="-120"/>
              <a:ea typeface="微軟正黑體" panose="020B0604030504040204" pitchFamily="34" charset="-120"/>
            </a:rPr>
            <a:t>條、第</a:t>
          </a:r>
          <a:r>
            <a:rPr lang="en-US" altLang="en-US" sz="2000" b="0" kern="1200" dirty="0" smtClean="0">
              <a:effectLst/>
              <a:latin typeface="微軟正黑體" panose="020B0604030504040204" pitchFamily="34" charset="-120"/>
              <a:ea typeface="微軟正黑體" panose="020B0604030504040204" pitchFamily="34" charset="-120"/>
            </a:rPr>
            <a:t>277</a:t>
          </a:r>
          <a:r>
            <a:rPr lang="zh-TW" altLang="en-US" sz="2000" b="0" kern="1200" dirty="0" smtClean="0">
              <a:effectLst/>
              <a:latin typeface="微軟正黑體" panose="020B0604030504040204" pitchFamily="34" charset="-120"/>
              <a:ea typeface="微軟正黑體" panose="020B0604030504040204" pitchFamily="34" charset="-120"/>
            </a:rPr>
            <a:t>條、第</a:t>
          </a:r>
          <a:r>
            <a:rPr lang="en-US" altLang="en-US" sz="2000" b="0" kern="1200" dirty="0" smtClean="0">
              <a:effectLst/>
              <a:latin typeface="微軟正黑體" panose="020B0604030504040204" pitchFamily="34" charset="-120"/>
              <a:ea typeface="微軟正黑體" panose="020B0604030504040204" pitchFamily="34" charset="-120"/>
            </a:rPr>
            <a:t>279</a:t>
          </a:r>
          <a:r>
            <a:rPr lang="zh-TW" altLang="en-US" sz="2000" b="0" kern="1200" dirty="0" smtClean="0">
              <a:effectLst/>
              <a:latin typeface="微軟正黑體" panose="020B0604030504040204" pitchFamily="34" charset="-120"/>
              <a:ea typeface="微軟正黑體" panose="020B0604030504040204" pitchFamily="34" charset="-120"/>
            </a:rPr>
            <a:t>條、第</a:t>
          </a:r>
          <a:r>
            <a:rPr lang="en-US" altLang="en-US" sz="2000" b="0" kern="1200" dirty="0" smtClean="0">
              <a:effectLst/>
              <a:latin typeface="微軟正黑體" panose="020B0604030504040204" pitchFamily="34" charset="-120"/>
              <a:ea typeface="微軟正黑體" panose="020B0604030504040204" pitchFamily="34" charset="-120"/>
            </a:rPr>
            <a:t>281</a:t>
          </a:r>
          <a:r>
            <a:rPr lang="zh-TW" altLang="en-US" sz="2000" b="0" kern="1200" dirty="0" smtClean="0">
              <a:effectLst/>
              <a:latin typeface="微軟正黑體" panose="020B0604030504040204" pitchFamily="34" charset="-120"/>
              <a:ea typeface="微軟正黑體" panose="020B0604030504040204" pitchFamily="34" charset="-120"/>
            </a:rPr>
            <a:t>條、第</a:t>
          </a:r>
          <a:r>
            <a:rPr lang="en-US" altLang="en-US" sz="2000" b="0" kern="1200" dirty="0" smtClean="0">
              <a:effectLst/>
              <a:latin typeface="微軟正黑體" panose="020B0604030504040204" pitchFamily="34" charset="-120"/>
              <a:ea typeface="微軟正黑體" panose="020B0604030504040204" pitchFamily="34" charset="-120"/>
            </a:rPr>
            <a:t>284</a:t>
          </a:r>
          <a:r>
            <a:rPr lang="zh-TW" altLang="en-US" sz="2000" b="0" kern="1200" dirty="0" smtClean="0">
              <a:effectLst/>
              <a:latin typeface="微軟正黑體" panose="020B0604030504040204" pitchFamily="34" charset="-120"/>
              <a:ea typeface="微軟正黑體" panose="020B0604030504040204" pitchFamily="34" charset="-120"/>
            </a:rPr>
            <a:t>條、第</a:t>
          </a:r>
          <a:r>
            <a:rPr lang="en-US" altLang="en-US" sz="2000" b="0" kern="1200" dirty="0" smtClean="0">
              <a:effectLst/>
              <a:latin typeface="微軟正黑體" panose="020B0604030504040204" pitchFamily="34" charset="-120"/>
              <a:ea typeface="微軟正黑體" panose="020B0604030504040204" pitchFamily="34" charset="-120"/>
            </a:rPr>
            <a:t>320</a:t>
          </a:r>
          <a:r>
            <a:rPr lang="zh-TW" altLang="en-US" sz="2000" b="0" kern="1200" dirty="0" smtClean="0">
              <a:effectLst/>
              <a:latin typeface="微軟正黑體" panose="020B0604030504040204" pitchFamily="34" charset="-120"/>
              <a:ea typeface="微軟正黑體" panose="020B0604030504040204" pitchFamily="34" charset="-120"/>
            </a:rPr>
            <a:t>條及第</a:t>
          </a:r>
          <a:r>
            <a:rPr lang="en-US" altLang="en-US" sz="2000" b="0" kern="1200" dirty="0" smtClean="0">
              <a:effectLst/>
              <a:latin typeface="微軟正黑體" panose="020B0604030504040204" pitchFamily="34" charset="-120"/>
              <a:ea typeface="微軟正黑體" panose="020B0604030504040204" pitchFamily="34" charset="-120"/>
            </a:rPr>
            <a:t>321</a:t>
          </a:r>
          <a:r>
            <a:rPr lang="zh-TW" altLang="en-US" sz="2000" b="0" kern="1200" dirty="0" smtClean="0">
              <a:effectLst/>
              <a:latin typeface="微軟正黑體" panose="020B0604030504040204" pitchFamily="34" charset="-120"/>
              <a:ea typeface="微軟正黑體" panose="020B0604030504040204" pitchFamily="34" charset="-120"/>
            </a:rPr>
            <a:t>條</a:t>
          </a:r>
          <a:endParaRPr lang="zh-TW" altLang="en-US" sz="2000" b="0" kern="1200" dirty="0">
            <a:effectLst/>
            <a:latin typeface="微軟正黑體" panose="020B0604030504040204" pitchFamily="34" charset="-120"/>
            <a:ea typeface="微軟正黑體" panose="020B0604030504040204" pitchFamily="34" charset="-120"/>
          </a:endParaRPr>
        </a:p>
      </dsp:txBody>
      <dsp:txXfrm>
        <a:off x="2124609" y="2543208"/>
        <a:ext cx="6046966" cy="833318"/>
      </dsp:txXfrm>
    </dsp:sp>
    <dsp:sp modelId="{39C45223-FE9D-43B3-BDED-67D07DA6B81D}">
      <dsp:nvSpPr>
        <dsp:cNvPr id="0" name=""/>
        <dsp:cNvSpPr/>
      </dsp:nvSpPr>
      <dsp:spPr>
        <a:xfrm>
          <a:off x="0" y="2543208"/>
          <a:ext cx="2124609" cy="833318"/>
        </a:xfrm>
        <a:prstGeom prst="round2SameRect">
          <a:avLst>
            <a:gd name="adj1" fmla="val 16670"/>
            <a:gd name="adj2" fmla="val 0"/>
          </a:avLst>
        </a:prstGeom>
        <a:solidFill>
          <a:schemeClr val="accent6">
            <a:lumMod val="75000"/>
          </a:schemeClr>
        </a:solid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422400">
            <a:lnSpc>
              <a:spcPct val="90000"/>
            </a:lnSpc>
            <a:spcBef>
              <a:spcPct val="0"/>
            </a:spcBef>
            <a:spcAft>
              <a:spcPct val="35000"/>
            </a:spcAft>
          </a:pPr>
          <a:r>
            <a:rPr lang="zh-TW" altLang="en-US" sz="3200" b="1" kern="12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第四部分</a:t>
          </a:r>
          <a:endParaRPr lang="zh-TW" altLang="en-US" sz="3200" b="1" kern="1200"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40687" y="2583895"/>
        <a:ext cx="2043235" cy="792631"/>
      </dsp:txXfrm>
    </dsp:sp>
    <dsp:sp modelId="{980AFF84-D922-4E9C-AEA5-4B267A6DDB71}">
      <dsp:nvSpPr>
        <dsp:cNvPr id="0" name=""/>
        <dsp:cNvSpPr/>
      </dsp:nvSpPr>
      <dsp:spPr>
        <a:xfrm>
          <a:off x="0" y="3376527"/>
          <a:ext cx="8171576" cy="1666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865" tIns="62865" rIns="62865" bIns="62865" numCol="1" spcCol="1270" anchor="t" anchorCtr="0">
          <a:noAutofit/>
        </a:bodyPr>
        <a:lstStyle/>
        <a:p>
          <a:pPr marL="228600" lvl="1" indent="-228600" algn="l" defTabSz="1155700">
            <a:lnSpc>
              <a:spcPct val="90000"/>
            </a:lnSpc>
            <a:spcBef>
              <a:spcPct val="0"/>
            </a:spcBef>
            <a:spcAft>
              <a:spcPct val="15000"/>
            </a:spcAft>
            <a:buChar char="••"/>
          </a:pPr>
          <a:r>
            <a:rPr lang="zh-TW" altLang="en-US" sz="2600" b="1" kern="1200"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修正罰金刑部分，現行規定之罰金刑，已不符目前之社會經濟狀況，兼顧罪刑均衡及避免恣意而予修正</a:t>
          </a:r>
          <a:endParaRPr lang="zh-TW" altLang="en-US" sz="2600" b="1" kern="1200"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0" y="3376527"/>
        <a:ext cx="8171576" cy="16668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F110DB-862E-479B-AA95-98F30DAA70B9}">
      <dsp:nvSpPr>
        <dsp:cNvPr id="0" name=""/>
        <dsp:cNvSpPr/>
      </dsp:nvSpPr>
      <dsp:spPr>
        <a:xfrm>
          <a:off x="0" y="3376527"/>
          <a:ext cx="8171576" cy="0"/>
        </a:xfrm>
        <a:prstGeom prst="line">
          <a:avLst/>
        </a:pr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225A313-C064-4C1F-B58D-D6612D589251}">
      <dsp:nvSpPr>
        <dsp:cNvPr id="0" name=""/>
        <dsp:cNvSpPr/>
      </dsp:nvSpPr>
      <dsp:spPr>
        <a:xfrm>
          <a:off x="0" y="834655"/>
          <a:ext cx="8171576" cy="0"/>
        </a:xfrm>
        <a:prstGeom prst="line">
          <a:avLst/>
        </a:pr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9E018D9-6B79-4935-B074-756ED998010F}">
      <dsp:nvSpPr>
        <dsp:cNvPr id="0" name=""/>
        <dsp:cNvSpPr/>
      </dsp:nvSpPr>
      <dsp:spPr>
        <a:xfrm>
          <a:off x="2124609" y="1336"/>
          <a:ext cx="6046966" cy="833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r>
            <a:rPr lang="zh-TW" altLang="en-US" sz="2000" b="0" kern="1200" dirty="0" smtClean="0">
              <a:effectLst/>
              <a:latin typeface="微軟正黑體" panose="020B0604030504040204" pitchFamily="34" charset="-120"/>
              <a:ea typeface="微軟正黑體" panose="020B0604030504040204" pitchFamily="34" charset="-120"/>
            </a:rPr>
            <a:t>修正條文第</a:t>
          </a:r>
          <a:r>
            <a:rPr lang="en-US" altLang="en-US" sz="2000" b="0" kern="1200" dirty="0" smtClean="0">
              <a:effectLst/>
              <a:latin typeface="微軟正黑體" panose="020B0604030504040204" pitchFamily="34" charset="-120"/>
              <a:ea typeface="微軟正黑體" panose="020B0604030504040204" pitchFamily="34" charset="-120"/>
            </a:rPr>
            <a:t>183</a:t>
          </a:r>
          <a:r>
            <a:rPr lang="zh-TW" altLang="en-US" sz="2000" b="0" kern="1200" dirty="0" smtClean="0">
              <a:effectLst/>
              <a:latin typeface="微軟正黑體" panose="020B0604030504040204" pitchFamily="34" charset="-120"/>
              <a:ea typeface="微軟正黑體" panose="020B0604030504040204" pitchFamily="34" charset="-120"/>
            </a:rPr>
            <a:t>條、第</a:t>
          </a:r>
          <a:r>
            <a:rPr lang="en-US" altLang="en-US" sz="2000" b="0" kern="1200" dirty="0" smtClean="0">
              <a:effectLst/>
              <a:latin typeface="微軟正黑體" panose="020B0604030504040204" pitchFamily="34" charset="-120"/>
              <a:ea typeface="微軟正黑體" panose="020B0604030504040204" pitchFamily="34" charset="-120"/>
            </a:rPr>
            <a:t>184</a:t>
          </a:r>
          <a:r>
            <a:rPr lang="zh-TW" altLang="en-US" sz="2000" b="0" kern="1200" dirty="0" smtClean="0">
              <a:effectLst/>
              <a:latin typeface="微軟正黑體" panose="020B0604030504040204" pitchFamily="34" charset="-120"/>
              <a:ea typeface="微軟正黑體" panose="020B0604030504040204" pitchFamily="34" charset="-120"/>
            </a:rPr>
            <a:t>條、第</a:t>
          </a:r>
          <a:r>
            <a:rPr lang="en-US" altLang="en-US" sz="2000" b="0" kern="1200" dirty="0" smtClean="0">
              <a:effectLst/>
              <a:latin typeface="微軟正黑體" panose="020B0604030504040204" pitchFamily="34" charset="-120"/>
              <a:ea typeface="微軟正黑體" panose="020B0604030504040204" pitchFamily="34" charset="-120"/>
            </a:rPr>
            <a:t>189</a:t>
          </a:r>
          <a:r>
            <a:rPr lang="zh-TW" altLang="en-US" sz="2000" b="0" kern="1200" dirty="0" smtClean="0">
              <a:effectLst/>
              <a:latin typeface="微軟正黑體" panose="020B0604030504040204" pitchFamily="34" charset="-120"/>
              <a:ea typeface="微軟正黑體" panose="020B0604030504040204" pitchFamily="34" charset="-120"/>
            </a:rPr>
            <a:t>條、第</a:t>
          </a:r>
          <a:r>
            <a:rPr lang="en-US" altLang="en-US" sz="2000" b="0" kern="1200" dirty="0" smtClean="0">
              <a:effectLst/>
              <a:latin typeface="微軟正黑體" panose="020B0604030504040204" pitchFamily="34" charset="-120"/>
              <a:ea typeface="微軟正黑體" panose="020B0604030504040204" pitchFamily="34" charset="-120"/>
            </a:rPr>
            <a:t>276</a:t>
          </a:r>
          <a:r>
            <a:rPr lang="zh-TW" altLang="en-US" sz="2000" b="0" kern="1200" dirty="0" smtClean="0">
              <a:effectLst/>
              <a:latin typeface="微軟正黑體" panose="020B0604030504040204" pitchFamily="34" charset="-120"/>
              <a:ea typeface="微軟正黑體" panose="020B0604030504040204" pitchFamily="34" charset="-120"/>
            </a:rPr>
            <a:t>條及第</a:t>
          </a:r>
          <a:r>
            <a:rPr lang="en-US" altLang="en-US" sz="2000" b="0" kern="1200" dirty="0" smtClean="0">
              <a:effectLst/>
              <a:latin typeface="微軟正黑體" panose="020B0604030504040204" pitchFamily="34" charset="-120"/>
              <a:ea typeface="微軟正黑體" panose="020B0604030504040204" pitchFamily="34" charset="-120"/>
            </a:rPr>
            <a:t>284</a:t>
          </a:r>
          <a:r>
            <a:rPr lang="zh-TW" altLang="en-US" sz="2000" b="0" kern="1200" dirty="0" smtClean="0">
              <a:effectLst/>
              <a:latin typeface="微軟正黑體" panose="020B0604030504040204" pitchFamily="34" charset="-120"/>
              <a:ea typeface="微軟正黑體" panose="020B0604030504040204" pitchFamily="34" charset="-120"/>
            </a:rPr>
            <a:t>條</a:t>
          </a:r>
          <a:endParaRPr lang="zh-TW" altLang="en-US" sz="2000" b="0" kern="1200" dirty="0">
            <a:solidFill>
              <a:schemeClr val="tx1"/>
            </a:solidFill>
            <a:effectLst/>
            <a:latin typeface="微軟正黑體" panose="020B0604030504040204" pitchFamily="34" charset="-120"/>
            <a:ea typeface="微軟正黑體" panose="020B0604030504040204" pitchFamily="34" charset="-120"/>
          </a:endParaRPr>
        </a:p>
      </dsp:txBody>
      <dsp:txXfrm>
        <a:off x="2124609" y="1336"/>
        <a:ext cx="6046966" cy="833318"/>
      </dsp:txXfrm>
    </dsp:sp>
    <dsp:sp modelId="{EEDEB431-BCB0-4C67-9D92-68432F14F77A}">
      <dsp:nvSpPr>
        <dsp:cNvPr id="0" name=""/>
        <dsp:cNvSpPr/>
      </dsp:nvSpPr>
      <dsp:spPr>
        <a:xfrm>
          <a:off x="0" y="1336"/>
          <a:ext cx="2124609" cy="833318"/>
        </a:xfrm>
        <a:prstGeom prst="round2SameRect">
          <a:avLst>
            <a:gd name="adj1" fmla="val 16670"/>
            <a:gd name="adj2" fmla="val 0"/>
          </a:avLst>
        </a:prstGeom>
        <a:solidFill>
          <a:schemeClr val="accent2">
            <a:lumMod val="75000"/>
          </a:schemeClr>
        </a:solid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422400">
            <a:lnSpc>
              <a:spcPct val="90000"/>
            </a:lnSpc>
            <a:spcBef>
              <a:spcPct val="0"/>
            </a:spcBef>
            <a:spcAft>
              <a:spcPct val="35000"/>
            </a:spcAft>
          </a:pPr>
          <a:r>
            <a:rPr lang="zh-TW" altLang="en-US" sz="3200" b="1" kern="12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第五</a:t>
          </a:r>
          <a:r>
            <a:rPr lang="zh-TW" altLang="en-US" sz="2800" b="1" kern="12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部分</a:t>
          </a:r>
          <a:endParaRPr lang="zh-TW" altLang="en-US" sz="2800" b="1" kern="1200"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40687" y="42023"/>
        <a:ext cx="2043235" cy="792631"/>
      </dsp:txXfrm>
    </dsp:sp>
    <dsp:sp modelId="{9A4B6E36-B6B0-4E81-B49D-E5D5DA0256D6}">
      <dsp:nvSpPr>
        <dsp:cNvPr id="0" name=""/>
        <dsp:cNvSpPr/>
      </dsp:nvSpPr>
      <dsp:spPr>
        <a:xfrm>
          <a:off x="0" y="834655"/>
          <a:ext cx="8171576" cy="1666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228600" lvl="1" indent="-228600" algn="l" defTabSz="1111250">
            <a:lnSpc>
              <a:spcPct val="90000"/>
            </a:lnSpc>
            <a:spcBef>
              <a:spcPct val="0"/>
            </a:spcBef>
            <a:spcAft>
              <a:spcPct val="15000"/>
            </a:spcAft>
            <a:buChar char="••"/>
          </a:pPr>
          <a:r>
            <a:rPr lang="zh-TW" altLang="en-US" sz="2500" b="1" kern="1200"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基於刑罰平等原則，刪除業務過失致死罪及業務過失傷害罪之處罰，並提高普通過失致死罪及普通過失傷害罪之法定刑，由法官依個案過失情節之輕重量處適當之刑</a:t>
          </a:r>
          <a:endParaRPr lang="zh-TW" altLang="en-US" sz="2500" b="1" kern="1200"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0" y="834655"/>
        <a:ext cx="8171576" cy="1666887"/>
      </dsp:txXfrm>
    </dsp:sp>
    <dsp:sp modelId="{8AEBD191-7863-437D-B03B-7CA9D4736953}">
      <dsp:nvSpPr>
        <dsp:cNvPr id="0" name=""/>
        <dsp:cNvSpPr/>
      </dsp:nvSpPr>
      <dsp:spPr>
        <a:xfrm>
          <a:off x="2124609" y="2543208"/>
          <a:ext cx="6046966" cy="833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r>
            <a:rPr lang="zh-TW" altLang="en-US" sz="2000" b="0" kern="1200" dirty="0" smtClean="0">
              <a:effectLst/>
              <a:latin typeface="微軟正黑體" panose="020B0604030504040204" pitchFamily="34" charset="-120"/>
              <a:ea typeface="微軟正黑體" panose="020B0604030504040204" pitchFamily="34" charset="-120"/>
            </a:rPr>
            <a:t>  修正條文第</a:t>
          </a:r>
          <a:r>
            <a:rPr lang="en-US" altLang="en-US" sz="2000" b="0" kern="1200" dirty="0" smtClean="0">
              <a:effectLst/>
              <a:latin typeface="微軟正黑體" panose="020B0604030504040204" pitchFamily="34" charset="-120"/>
              <a:ea typeface="微軟正黑體" panose="020B0604030504040204" pitchFamily="34" charset="-120"/>
            </a:rPr>
            <a:t>315</a:t>
          </a:r>
          <a:r>
            <a:rPr lang="zh-TW" altLang="en-US" sz="2000" b="0" kern="1200" dirty="0" smtClean="0">
              <a:effectLst/>
              <a:latin typeface="微軟正黑體" panose="020B0604030504040204" pitchFamily="34" charset="-120"/>
              <a:ea typeface="微軟正黑體" panose="020B0604030504040204" pitchFamily="34" charset="-120"/>
            </a:rPr>
            <a:t>條之</a:t>
          </a:r>
          <a:r>
            <a:rPr lang="en-US" altLang="en-US" sz="2000" b="0" kern="1200" dirty="0" smtClean="0">
              <a:effectLst/>
              <a:latin typeface="微軟正黑體" panose="020B0604030504040204" pitchFamily="34" charset="-120"/>
              <a:ea typeface="微軟正黑體" panose="020B0604030504040204" pitchFamily="34" charset="-120"/>
            </a:rPr>
            <a:t>2</a:t>
          </a:r>
          <a:endParaRPr lang="zh-TW" altLang="en-US" sz="2000" b="0" kern="1200" dirty="0" smtClean="0">
            <a:effectLst/>
            <a:latin typeface="微軟正黑體" panose="020B0604030504040204" pitchFamily="34" charset="-120"/>
            <a:ea typeface="微軟正黑體" panose="020B0604030504040204" pitchFamily="34" charset="-120"/>
          </a:endParaRPr>
        </a:p>
      </dsp:txBody>
      <dsp:txXfrm>
        <a:off x="2124609" y="2543208"/>
        <a:ext cx="6046966" cy="833318"/>
      </dsp:txXfrm>
    </dsp:sp>
    <dsp:sp modelId="{9E2E3C14-D7C6-4F3D-83C6-4141DFDE6442}">
      <dsp:nvSpPr>
        <dsp:cNvPr id="0" name=""/>
        <dsp:cNvSpPr/>
      </dsp:nvSpPr>
      <dsp:spPr>
        <a:xfrm>
          <a:off x="0" y="2543208"/>
          <a:ext cx="2124609" cy="833318"/>
        </a:xfrm>
        <a:prstGeom prst="round2SameRect">
          <a:avLst>
            <a:gd name="adj1" fmla="val 16670"/>
            <a:gd name="adj2" fmla="val 0"/>
          </a:avLst>
        </a:prstGeom>
        <a:solidFill>
          <a:schemeClr val="accent3">
            <a:lumMod val="75000"/>
          </a:schemeClr>
        </a:solid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422400">
            <a:lnSpc>
              <a:spcPct val="90000"/>
            </a:lnSpc>
            <a:spcBef>
              <a:spcPct val="0"/>
            </a:spcBef>
            <a:spcAft>
              <a:spcPct val="35000"/>
            </a:spcAft>
          </a:pPr>
          <a:r>
            <a:rPr lang="zh-TW" altLang="en-US" sz="3200" b="1" kern="1200"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第六部分</a:t>
          </a:r>
          <a:endParaRPr lang="zh-TW" altLang="en-US" sz="3200" b="1" kern="1200"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40687" y="2583895"/>
        <a:ext cx="2043235" cy="792631"/>
      </dsp:txXfrm>
    </dsp:sp>
    <dsp:sp modelId="{DEFA3730-AA47-4769-AA19-A46B82693446}">
      <dsp:nvSpPr>
        <dsp:cNvPr id="0" name=""/>
        <dsp:cNvSpPr/>
      </dsp:nvSpPr>
      <dsp:spPr>
        <a:xfrm>
          <a:off x="0" y="3376527"/>
          <a:ext cx="8171576" cy="1666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228600" lvl="1" indent="-228600" algn="l" defTabSz="1111250">
            <a:lnSpc>
              <a:spcPct val="90000"/>
            </a:lnSpc>
            <a:spcBef>
              <a:spcPct val="0"/>
            </a:spcBef>
            <a:spcAft>
              <a:spcPct val="15000"/>
            </a:spcAft>
            <a:buChar char="••"/>
          </a:pPr>
          <a:r>
            <a:rPr lang="zh-TW" altLang="en-US" sz="2500" b="1" kern="1200"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修正意圖營利之妨害秘密罪文字，以符立法體例。</a:t>
          </a:r>
          <a:endParaRPr lang="zh-TW" altLang="en-US" sz="2500" b="1" kern="1200" dirty="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dsp:txBody>
      <dsp:txXfrm>
        <a:off x="0" y="3376527"/>
        <a:ext cx="8171576" cy="16668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27802B-D008-4E82-AC90-D823257BED28}">
      <dsp:nvSpPr>
        <dsp:cNvPr id="0" name=""/>
        <dsp:cNvSpPr/>
      </dsp:nvSpPr>
      <dsp:spPr>
        <a:xfrm>
          <a:off x="0" y="673"/>
          <a:ext cx="7938624" cy="226230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刑法第</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80</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條關於追訴權時效規定之修正，將發生法律變更之適用問題，增訂第</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8</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條之</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2</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，對追訴權時效已進行而未完成者，除刑法第</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80</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條第</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項第</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款但書所定情形適用修正後之規定外，仍應比較修正前後之條文，適用最有利於行為人之規定</a:t>
          </a:r>
          <a:endParaRPr lang="zh-TW" altLang="en-US" sz="2800" b="1" kern="1200" dirty="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sp:txBody>
      <dsp:txXfrm>
        <a:off x="110437" y="111110"/>
        <a:ext cx="7717750" cy="2041430"/>
      </dsp:txXfrm>
    </dsp:sp>
    <dsp:sp modelId="{6C869F1D-051A-43F1-ACC5-324D1B4EFD18}">
      <dsp:nvSpPr>
        <dsp:cNvPr id="0" name=""/>
        <dsp:cNvSpPr/>
      </dsp:nvSpPr>
      <dsp:spPr>
        <a:xfrm>
          <a:off x="0" y="2273525"/>
          <a:ext cx="7938624" cy="226230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刑法第</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40</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條第</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4</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項關於單獨宣告沒收規定之修正，為兼顧法秩序之安定，並配合刑法沒收新制施行日期，避免修正後適用之困擾，增訂第</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10</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條之</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4</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，依</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105</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年</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7</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月</a:t>
          </a:r>
          <a:r>
            <a:rPr lang="en-US"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a:t>
          </a:r>
          <a:r>
            <a:rPr lang="zh-TW" altLang="en-US" sz="2800" b="1" kern="1200" dirty="0" smtClean="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日修正生效前之刑法裁判確定者，不適用單獨宣告沒收規定</a:t>
          </a:r>
          <a:endParaRPr lang="zh-TW" altLang="en-US" sz="2800" b="1" kern="1200" dirty="0">
            <a:solidFill>
              <a:schemeClr val="bg2"/>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sp:txBody>
      <dsp:txXfrm>
        <a:off x="110437" y="2383962"/>
        <a:ext cx="7717750" cy="2041430"/>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1" y="1"/>
            <a:ext cx="2918830" cy="493474"/>
          </a:xfrm>
          <a:prstGeom prst="rect">
            <a:avLst/>
          </a:prstGeom>
        </p:spPr>
        <p:txBody>
          <a:bodyPr vert="horz" lIns="90772" tIns="45386" rIns="90772" bIns="45386" rtlCol="0"/>
          <a:lstStyle>
            <a:lvl1pPr algn="l">
              <a:defRPr sz="1200"/>
            </a:lvl1pPr>
          </a:lstStyle>
          <a:p>
            <a:endParaRPr lang="zh-TW" altLang="en-US"/>
          </a:p>
        </p:txBody>
      </p:sp>
      <p:sp>
        <p:nvSpPr>
          <p:cNvPr id="3" name="日期版面配置區 2"/>
          <p:cNvSpPr>
            <a:spLocks noGrp="1"/>
          </p:cNvSpPr>
          <p:nvPr>
            <p:ph type="dt" sz="quarter" idx="1"/>
          </p:nvPr>
        </p:nvSpPr>
        <p:spPr>
          <a:xfrm>
            <a:off x="3815375" y="1"/>
            <a:ext cx="2918830" cy="493474"/>
          </a:xfrm>
          <a:prstGeom prst="rect">
            <a:avLst/>
          </a:prstGeom>
        </p:spPr>
        <p:txBody>
          <a:bodyPr vert="horz" lIns="90772" tIns="45386" rIns="90772" bIns="45386" rtlCol="0"/>
          <a:lstStyle>
            <a:lvl1pPr algn="r">
              <a:defRPr sz="1200"/>
            </a:lvl1pPr>
          </a:lstStyle>
          <a:p>
            <a:fld id="{0D21E26E-DFA9-451D-9F27-EC0FDDE9543A}" type="datetimeFigureOut">
              <a:rPr lang="zh-TW" altLang="en-US" smtClean="0"/>
              <a:t>2018/3/6</a:t>
            </a:fld>
            <a:endParaRPr lang="zh-TW" altLang="en-US"/>
          </a:p>
        </p:txBody>
      </p:sp>
      <p:sp>
        <p:nvSpPr>
          <p:cNvPr id="4" name="頁尾版面配置區 3"/>
          <p:cNvSpPr>
            <a:spLocks noGrp="1"/>
          </p:cNvSpPr>
          <p:nvPr>
            <p:ph type="ftr" sz="quarter" idx="2"/>
          </p:nvPr>
        </p:nvSpPr>
        <p:spPr>
          <a:xfrm>
            <a:off x="1" y="9374302"/>
            <a:ext cx="2918830" cy="493474"/>
          </a:xfrm>
          <a:prstGeom prst="rect">
            <a:avLst/>
          </a:prstGeom>
        </p:spPr>
        <p:txBody>
          <a:bodyPr vert="horz" lIns="90772" tIns="45386" rIns="90772" bIns="45386"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15375" y="9374302"/>
            <a:ext cx="2918830" cy="493474"/>
          </a:xfrm>
          <a:prstGeom prst="rect">
            <a:avLst/>
          </a:prstGeom>
        </p:spPr>
        <p:txBody>
          <a:bodyPr vert="horz" lIns="90772" tIns="45386" rIns="90772" bIns="45386" rtlCol="0" anchor="b"/>
          <a:lstStyle>
            <a:lvl1pPr algn="r">
              <a:defRPr sz="1200"/>
            </a:lvl1pPr>
          </a:lstStyle>
          <a:p>
            <a:fld id="{49132021-36D6-4783-8CAC-825480AB1EE6}" type="slidenum">
              <a:rPr lang="zh-TW" altLang="en-US" smtClean="0"/>
              <a:t>‹#›</a:t>
            </a:fld>
            <a:endParaRPr lang="zh-TW" altLang="en-US"/>
          </a:p>
        </p:txBody>
      </p:sp>
    </p:spTree>
    <p:extLst>
      <p:ext uri="{BB962C8B-B14F-4D97-AF65-F5344CB8AC3E}">
        <p14:creationId xmlns:p14="http://schemas.microsoft.com/office/powerpoint/2010/main" val="8071540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1" y="1"/>
            <a:ext cx="2918830" cy="493474"/>
          </a:xfrm>
          <a:prstGeom prst="rect">
            <a:avLst/>
          </a:prstGeom>
        </p:spPr>
        <p:txBody>
          <a:bodyPr vert="horz" lIns="90772" tIns="45386" rIns="90772" bIns="45386" rtlCol="0"/>
          <a:lstStyle>
            <a:lvl1pPr algn="l">
              <a:defRPr sz="1200"/>
            </a:lvl1pPr>
          </a:lstStyle>
          <a:p>
            <a:endParaRPr lang="zh-TW" altLang="en-US"/>
          </a:p>
        </p:txBody>
      </p:sp>
      <p:sp>
        <p:nvSpPr>
          <p:cNvPr id="3" name="日期版面配置區 2"/>
          <p:cNvSpPr>
            <a:spLocks noGrp="1"/>
          </p:cNvSpPr>
          <p:nvPr>
            <p:ph type="dt" idx="1"/>
          </p:nvPr>
        </p:nvSpPr>
        <p:spPr>
          <a:xfrm>
            <a:off x="3815375" y="1"/>
            <a:ext cx="2918830" cy="493474"/>
          </a:xfrm>
          <a:prstGeom prst="rect">
            <a:avLst/>
          </a:prstGeom>
        </p:spPr>
        <p:txBody>
          <a:bodyPr vert="horz" lIns="90772" tIns="45386" rIns="90772" bIns="45386" rtlCol="0"/>
          <a:lstStyle>
            <a:lvl1pPr algn="r">
              <a:defRPr sz="1200"/>
            </a:lvl1pPr>
          </a:lstStyle>
          <a:p>
            <a:fld id="{8289835C-8974-43E8-A540-A938716C23C1}" type="datetimeFigureOut">
              <a:rPr lang="zh-TW" altLang="en-US" smtClean="0"/>
              <a:t>2018/3/6</a:t>
            </a:fld>
            <a:endParaRPr lang="zh-TW" altLang="en-US"/>
          </a:p>
        </p:txBody>
      </p:sp>
      <p:sp>
        <p:nvSpPr>
          <p:cNvPr id="4" name="投影片圖像版面配置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772" tIns="45386" rIns="90772" bIns="45386" rtlCol="0" anchor="ctr"/>
          <a:lstStyle/>
          <a:p>
            <a:endParaRPr lang="zh-TW" altLang="en-US"/>
          </a:p>
        </p:txBody>
      </p:sp>
      <p:sp>
        <p:nvSpPr>
          <p:cNvPr id="5" name="備忘稿版面配置區 4"/>
          <p:cNvSpPr>
            <a:spLocks noGrp="1"/>
          </p:cNvSpPr>
          <p:nvPr>
            <p:ph type="body" sz="quarter" idx="3"/>
          </p:nvPr>
        </p:nvSpPr>
        <p:spPr>
          <a:xfrm>
            <a:off x="673577" y="4688008"/>
            <a:ext cx="5388610" cy="4441269"/>
          </a:xfrm>
          <a:prstGeom prst="rect">
            <a:avLst/>
          </a:prstGeom>
        </p:spPr>
        <p:txBody>
          <a:bodyPr vert="horz" lIns="90772" tIns="45386" rIns="90772" bIns="45386"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1" y="9374302"/>
            <a:ext cx="2918830" cy="493474"/>
          </a:xfrm>
          <a:prstGeom prst="rect">
            <a:avLst/>
          </a:prstGeom>
        </p:spPr>
        <p:txBody>
          <a:bodyPr vert="horz" lIns="90772" tIns="45386" rIns="90772" bIns="45386"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15375" y="9374302"/>
            <a:ext cx="2918830" cy="493474"/>
          </a:xfrm>
          <a:prstGeom prst="rect">
            <a:avLst/>
          </a:prstGeom>
        </p:spPr>
        <p:txBody>
          <a:bodyPr vert="horz" lIns="90772" tIns="45386" rIns="90772" bIns="45386" rtlCol="0" anchor="b"/>
          <a:lstStyle>
            <a:lvl1pPr algn="r">
              <a:defRPr sz="1200"/>
            </a:lvl1pPr>
          </a:lstStyle>
          <a:p>
            <a:fld id="{F6575A90-F7F1-49C5-936B-C1A0CE35305F}" type="slidenum">
              <a:rPr lang="zh-TW" altLang="en-US" smtClean="0"/>
              <a:t>‹#›</a:t>
            </a:fld>
            <a:endParaRPr lang="zh-TW" altLang="en-US"/>
          </a:p>
        </p:txBody>
      </p:sp>
    </p:spTree>
    <p:extLst>
      <p:ext uri="{BB962C8B-B14F-4D97-AF65-F5344CB8AC3E}">
        <p14:creationId xmlns:p14="http://schemas.microsoft.com/office/powerpoint/2010/main" val="2488674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63743C35-4F48-4703-88F7-3F89BF3ED1C0}" type="datetime1">
              <a:rPr lang="zh-TW" altLang="en-US" smtClean="0"/>
              <a:t>2018/3/6</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216CA20D-4770-4F1F-85FC-C162F3BD9A10}" type="slidenum">
              <a:rPr lang="zh-TW" altLang="en-US" smtClean="0"/>
              <a:t>‹#›</a:t>
            </a:fld>
            <a:endParaRPr lang="zh-TW" altLang="en-US"/>
          </a:p>
        </p:txBody>
      </p:sp>
      <p:pic>
        <p:nvPicPr>
          <p:cNvPr id="2050" name="Picture 2" descr="D:\$重要個人資料(勿刪)\Desktop\106.4.28新素材\科技背景素材\635782526000299439Fashion-Puzzle-vector-background.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0" y="2348880"/>
            <a:ext cx="4571999" cy="450912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D:\$重要個人資料(勿刪)\Desktop\106.4.28新素材\科技背景素材\635782526000299439Fashion-Puzzle-vector-background.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b="29227"/>
          <a:stretch/>
        </p:blipFill>
        <p:spPr bwMode="auto">
          <a:xfrm rot="5400000" flipH="1">
            <a:off x="-221890" y="183789"/>
            <a:ext cx="3933056" cy="3565476"/>
          </a:xfrm>
          <a:prstGeom prst="rect">
            <a:avLst/>
          </a:prstGeom>
          <a:noFill/>
          <a:extLst>
            <a:ext uri="{909E8E84-426E-40DD-AFC4-6F175D3DCCD1}">
              <a14:hiddenFill xmlns:a14="http://schemas.microsoft.com/office/drawing/2010/main">
                <a:solidFill>
                  <a:srgbClr val="FFFFFF"/>
                </a:solidFill>
              </a14:hiddenFill>
            </a:ext>
          </a:extLst>
        </p:spPr>
      </p:pic>
      <p:pic>
        <p:nvPicPr>
          <p:cNvPr id="10" name="圖片 9"/>
          <p:cNvPicPr>
            <a:picLocks noChangeAspect="1"/>
          </p:cNvPicPr>
          <p:nvPr userDrawn="1"/>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5962248" y="275888"/>
            <a:ext cx="2766839" cy="1080120"/>
          </a:xfrm>
          <a:prstGeom prst="rect">
            <a:avLst/>
          </a:prstGeom>
          <a:noFill/>
          <a:ln>
            <a:noFill/>
          </a:ln>
        </p:spPr>
      </p:pic>
    </p:spTree>
    <p:extLst>
      <p:ext uri="{BB962C8B-B14F-4D97-AF65-F5344CB8AC3E}">
        <p14:creationId xmlns:p14="http://schemas.microsoft.com/office/powerpoint/2010/main" val="1113954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C492AE49-EEA1-43BF-B98E-470C20A81EB4}" type="datetime1">
              <a:rPr lang="zh-TW" altLang="en-US" smtClean="0"/>
              <a:t>2018/3/6</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216CA20D-4770-4F1F-85FC-C162F3BD9A10}" type="slidenum">
              <a:rPr lang="zh-TW" altLang="en-US" smtClean="0"/>
              <a:t>‹#›</a:t>
            </a:fld>
            <a:endParaRPr lang="zh-TW" altLang="en-US"/>
          </a:p>
        </p:txBody>
      </p:sp>
    </p:spTree>
    <p:extLst>
      <p:ext uri="{BB962C8B-B14F-4D97-AF65-F5344CB8AC3E}">
        <p14:creationId xmlns:p14="http://schemas.microsoft.com/office/powerpoint/2010/main" val="1686838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D0D2F68D-D08E-455F-B610-644FC95A7688}" type="datetime1">
              <a:rPr lang="zh-TW" altLang="en-US" smtClean="0"/>
              <a:t>2018/3/6</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216CA20D-4770-4F1F-85FC-C162F3BD9A10}" type="slidenum">
              <a:rPr lang="zh-TW" altLang="en-US" smtClean="0"/>
              <a:t>‹#›</a:t>
            </a:fld>
            <a:endParaRPr lang="zh-TW" altLang="en-US"/>
          </a:p>
        </p:txBody>
      </p:sp>
    </p:spTree>
    <p:extLst>
      <p:ext uri="{BB962C8B-B14F-4D97-AF65-F5344CB8AC3E}">
        <p14:creationId xmlns:p14="http://schemas.microsoft.com/office/powerpoint/2010/main" val="494925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E2FCEFC0-8D7E-4C2C-8049-E7E46B6F889B}" type="datetime1">
              <a:rPr lang="zh-TW" altLang="en-US" smtClean="0"/>
              <a:t>2018/3/6</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216CA20D-4770-4F1F-85FC-C162F3BD9A10}" type="slidenum">
              <a:rPr lang="zh-TW" altLang="en-US" smtClean="0"/>
              <a:t>‹#›</a:t>
            </a:fld>
            <a:endParaRPr lang="zh-TW" altLang="en-US"/>
          </a:p>
        </p:txBody>
      </p:sp>
    </p:spTree>
    <p:extLst>
      <p:ext uri="{BB962C8B-B14F-4D97-AF65-F5344CB8AC3E}">
        <p14:creationId xmlns:p14="http://schemas.microsoft.com/office/powerpoint/2010/main" val="330190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5A618B95-8692-49CF-9305-79F2A45E9D48}" type="datetime1">
              <a:rPr lang="zh-TW" altLang="en-US" smtClean="0"/>
              <a:t>2018/3/6</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216CA20D-4770-4F1F-85FC-C162F3BD9A10}" type="slidenum">
              <a:rPr lang="zh-TW" altLang="en-US" smtClean="0"/>
              <a:t>‹#›</a:t>
            </a:fld>
            <a:endParaRPr lang="zh-TW" altLang="en-US"/>
          </a:p>
        </p:txBody>
      </p:sp>
    </p:spTree>
    <p:extLst>
      <p:ext uri="{BB962C8B-B14F-4D97-AF65-F5344CB8AC3E}">
        <p14:creationId xmlns:p14="http://schemas.microsoft.com/office/powerpoint/2010/main" val="2658867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250FCEFA-1916-4D3F-BE03-87FA5284EF0F}" type="datetime1">
              <a:rPr lang="zh-TW" altLang="en-US" smtClean="0"/>
              <a:t>2018/3/6</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216CA20D-4770-4F1F-85FC-C162F3BD9A10}" type="slidenum">
              <a:rPr lang="zh-TW" altLang="en-US" smtClean="0"/>
              <a:t>‹#›</a:t>
            </a:fld>
            <a:endParaRPr lang="zh-TW" altLang="en-US"/>
          </a:p>
        </p:txBody>
      </p:sp>
    </p:spTree>
    <p:extLst>
      <p:ext uri="{BB962C8B-B14F-4D97-AF65-F5344CB8AC3E}">
        <p14:creationId xmlns:p14="http://schemas.microsoft.com/office/powerpoint/2010/main" val="2102872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a:xfrm>
            <a:off x="457200" y="6356350"/>
            <a:ext cx="2133600" cy="365125"/>
          </a:xfrm>
          <a:prstGeom prst="rect">
            <a:avLst/>
          </a:prstGeom>
        </p:spPr>
        <p:txBody>
          <a:bodyPr/>
          <a:lstStyle/>
          <a:p>
            <a:fld id="{0732CB81-DB32-4523-8D02-80F9F9A3B59F}" type="datetime1">
              <a:rPr lang="zh-TW" altLang="en-US" smtClean="0"/>
              <a:t>2018/3/6</a:t>
            </a:fld>
            <a:endParaRPr lang="zh-TW" altLang="en-US"/>
          </a:p>
        </p:txBody>
      </p:sp>
      <p:sp>
        <p:nvSpPr>
          <p:cNvPr id="8" name="頁尾版面配置區 7"/>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9" name="投影片編號版面配置區 8"/>
          <p:cNvSpPr>
            <a:spLocks noGrp="1"/>
          </p:cNvSpPr>
          <p:nvPr>
            <p:ph type="sldNum" sz="quarter" idx="12"/>
          </p:nvPr>
        </p:nvSpPr>
        <p:spPr/>
        <p:txBody>
          <a:bodyPr/>
          <a:lstStyle/>
          <a:p>
            <a:fld id="{216CA20D-4770-4F1F-85FC-C162F3BD9A10}" type="slidenum">
              <a:rPr lang="zh-TW" altLang="en-US" smtClean="0"/>
              <a:t>‹#›</a:t>
            </a:fld>
            <a:endParaRPr lang="zh-TW" altLang="en-US"/>
          </a:p>
        </p:txBody>
      </p:sp>
    </p:spTree>
    <p:extLst>
      <p:ext uri="{BB962C8B-B14F-4D97-AF65-F5344CB8AC3E}">
        <p14:creationId xmlns:p14="http://schemas.microsoft.com/office/powerpoint/2010/main" val="2383727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a:xfrm>
            <a:off x="457200" y="6356350"/>
            <a:ext cx="2133600" cy="365125"/>
          </a:xfrm>
          <a:prstGeom prst="rect">
            <a:avLst/>
          </a:prstGeom>
        </p:spPr>
        <p:txBody>
          <a:bodyPr/>
          <a:lstStyle/>
          <a:p>
            <a:fld id="{11F0F4CB-3733-48B2-94BF-2DB6506ED41D}" type="datetime1">
              <a:rPr lang="zh-TW" altLang="en-US" smtClean="0"/>
              <a:t>2018/3/6</a:t>
            </a:fld>
            <a:endParaRPr lang="zh-TW" altLang="en-US"/>
          </a:p>
        </p:txBody>
      </p:sp>
      <p:sp>
        <p:nvSpPr>
          <p:cNvPr id="4" name="頁尾版面配置區 3"/>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5" name="投影片編號版面配置區 4"/>
          <p:cNvSpPr>
            <a:spLocks noGrp="1"/>
          </p:cNvSpPr>
          <p:nvPr>
            <p:ph type="sldNum" sz="quarter" idx="12"/>
          </p:nvPr>
        </p:nvSpPr>
        <p:spPr/>
        <p:txBody>
          <a:bodyPr/>
          <a:lstStyle/>
          <a:p>
            <a:fld id="{216CA20D-4770-4F1F-85FC-C162F3BD9A10}" type="slidenum">
              <a:rPr lang="zh-TW" altLang="en-US" smtClean="0"/>
              <a:t>‹#›</a:t>
            </a:fld>
            <a:endParaRPr lang="zh-TW" altLang="en-US"/>
          </a:p>
        </p:txBody>
      </p:sp>
    </p:spTree>
    <p:extLst>
      <p:ext uri="{BB962C8B-B14F-4D97-AF65-F5344CB8AC3E}">
        <p14:creationId xmlns:p14="http://schemas.microsoft.com/office/powerpoint/2010/main" val="1138018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a:xfrm>
            <a:off x="457200" y="6356350"/>
            <a:ext cx="2133600" cy="365125"/>
          </a:xfrm>
          <a:prstGeom prst="rect">
            <a:avLst/>
          </a:prstGeom>
        </p:spPr>
        <p:txBody>
          <a:bodyPr/>
          <a:lstStyle/>
          <a:p>
            <a:fld id="{27A196FA-EA43-4DF6-9780-A7F13107CE9F}" type="datetime1">
              <a:rPr lang="zh-TW" altLang="en-US" smtClean="0"/>
              <a:t>2018/3/6</a:t>
            </a:fld>
            <a:endParaRPr lang="zh-TW" altLang="en-US"/>
          </a:p>
        </p:txBody>
      </p:sp>
      <p:sp>
        <p:nvSpPr>
          <p:cNvPr id="3" name="頁尾版面配置區 2"/>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4" name="投影片編號版面配置區 3"/>
          <p:cNvSpPr>
            <a:spLocks noGrp="1"/>
          </p:cNvSpPr>
          <p:nvPr>
            <p:ph type="sldNum" sz="quarter" idx="12"/>
          </p:nvPr>
        </p:nvSpPr>
        <p:spPr/>
        <p:txBody>
          <a:bodyPr/>
          <a:lstStyle/>
          <a:p>
            <a:fld id="{216CA20D-4770-4F1F-85FC-C162F3BD9A10}" type="slidenum">
              <a:rPr lang="zh-TW" altLang="en-US" smtClean="0"/>
              <a:t>‹#›</a:t>
            </a:fld>
            <a:endParaRPr lang="zh-TW" altLang="en-US"/>
          </a:p>
        </p:txBody>
      </p:sp>
    </p:spTree>
    <p:extLst>
      <p:ext uri="{BB962C8B-B14F-4D97-AF65-F5344CB8AC3E}">
        <p14:creationId xmlns:p14="http://schemas.microsoft.com/office/powerpoint/2010/main" val="746346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3E0D41D3-AE31-4149-9ADD-BE8E5FCD9720}" type="datetime1">
              <a:rPr lang="zh-TW" altLang="en-US" smtClean="0"/>
              <a:t>2018/3/6</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216CA20D-4770-4F1F-85FC-C162F3BD9A10}" type="slidenum">
              <a:rPr lang="zh-TW" altLang="en-US" smtClean="0"/>
              <a:t>‹#›</a:t>
            </a:fld>
            <a:endParaRPr lang="zh-TW" altLang="en-US"/>
          </a:p>
        </p:txBody>
      </p:sp>
    </p:spTree>
    <p:extLst>
      <p:ext uri="{BB962C8B-B14F-4D97-AF65-F5344CB8AC3E}">
        <p14:creationId xmlns:p14="http://schemas.microsoft.com/office/powerpoint/2010/main" val="1857424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2411ADDB-D9C7-45DC-89FE-78E0B2E51B7A}" type="datetime1">
              <a:rPr lang="zh-TW" altLang="en-US" smtClean="0"/>
              <a:t>2018/3/6</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216CA20D-4770-4F1F-85FC-C162F3BD9A10}" type="slidenum">
              <a:rPr lang="zh-TW" altLang="en-US" smtClean="0"/>
              <a:t>‹#›</a:t>
            </a:fld>
            <a:endParaRPr lang="zh-TW" altLang="en-US"/>
          </a:p>
        </p:txBody>
      </p:sp>
    </p:spTree>
    <p:extLst>
      <p:ext uri="{BB962C8B-B14F-4D97-AF65-F5344CB8AC3E}">
        <p14:creationId xmlns:p14="http://schemas.microsoft.com/office/powerpoint/2010/main" val="2420128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2" descr="D:\$重要個人資料(勿刪)\Desktop\106.4.28新素材\科技背景素材\635782526000299439Fashion-Puzzle-vector-background.jp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787409" y="4941168"/>
            <a:ext cx="2356590" cy="1916832"/>
          </a:xfrm>
          <a:prstGeom prst="rect">
            <a:avLst/>
          </a:prstGeom>
          <a:noFill/>
          <a:extLst>
            <a:ext uri="{909E8E84-426E-40DD-AFC4-6F175D3DCCD1}">
              <a14:hiddenFill xmlns:a14="http://schemas.microsoft.com/office/drawing/2010/main">
                <a:solidFill>
                  <a:srgbClr val="FFFFFF"/>
                </a:solidFill>
              </a14:hiddenFill>
            </a:ext>
          </a:extLst>
        </p:spPr>
      </p:pic>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pic>
        <p:nvPicPr>
          <p:cNvPr id="10" name="Picture 2" descr="D:\$重要個人資料(勿刪)\Desktop\106.4.28新素材\科技背景素材\635782526000299439Fashion-Puzzle-vector-background.jpg"/>
          <p:cNvPicPr>
            <a:picLocks noChangeAspect="1" noChangeArrowheads="1"/>
          </p:cNvPicPr>
          <p:nvPr userDrawn="1"/>
        </p:nvPicPr>
        <p:blipFill rotWithShape="1">
          <a:blip r:embed="rId14" cstate="print">
            <a:extLst>
              <a:ext uri="{28A0092B-C50C-407E-A947-70E740481C1C}">
                <a14:useLocalDpi xmlns:a14="http://schemas.microsoft.com/office/drawing/2010/main" val="0"/>
              </a:ext>
            </a:extLst>
          </a:blip>
          <a:srcRect b="29227"/>
          <a:stretch/>
        </p:blipFill>
        <p:spPr bwMode="auto">
          <a:xfrm rot="5400000" flipH="1">
            <a:off x="170015" y="-192876"/>
            <a:ext cx="1664029" cy="2019300"/>
          </a:xfrm>
          <a:prstGeom prst="rect">
            <a:avLst/>
          </a:prstGeom>
          <a:noFill/>
          <a:extLst>
            <a:ext uri="{909E8E84-426E-40DD-AFC4-6F175D3DCCD1}">
              <a14:hiddenFill xmlns:a14="http://schemas.microsoft.com/office/drawing/2010/main">
                <a:solidFill>
                  <a:srgbClr val="FFFFFF"/>
                </a:solidFill>
              </a14:hiddenFill>
            </a:ext>
          </a:extLst>
        </p:spPr>
      </p:pic>
      <p:sp>
        <p:nvSpPr>
          <p:cNvPr id="6" name="投影片編號版面配置區 5"/>
          <p:cNvSpPr>
            <a:spLocks noGrp="1"/>
          </p:cNvSpPr>
          <p:nvPr>
            <p:ph type="sldNum" sz="quarter" idx="4"/>
          </p:nvPr>
        </p:nvSpPr>
        <p:spPr>
          <a:xfrm>
            <a:off x="76200" y="6432550"/>
            <a:ext cx="2133600" cy="365125"/>
          </a:xfrm>
          <a:prstGeom prst="rect">
            <a:avLst/>
          </a:prstGeom>
        </p:spPr>
        <p:txBody>
          <a:bodyPr vert="horz" lIns="91440" tIns="45720" rIns="91440" bIns="45720" rtlCol="0" anchor="ctr"/>
          <a:lstStyle>
            <a:lvl1pPr algn="l">
              <a:defRPr sz="1800">
                <a:solidFill>
                  <a:srgbClr val="00B0F0"/>
                </a:solidFill>
                <a:latin typeface="Georgia" panose="02040502050405020303" pitchFamily="18" charset="0"/>
              </a:defRPr>
            </a:lvl1pPr>
          </a:lstStyle>
          <a:p>
            <a:fld id="{216CA20D-4770-4F1F-85FC-C162F3BD9A10}" type="slidenum">
              <a:rPr lang="zh-TW" altLang="en-US" smtClean="0"/>
              <a:pPr/>
              <a:t>‹#›</a:t>
            </a:fld>
            <a:endParaRPr lang="zh-TW" altLang="en-US"/>
          </a:p>
        </p:txBody>
      </p:sp>
    </p:spTree>
    <p:extLst>
      <p:ext uri="{BB962C8B-B14F-4D97-AF65-F5344CB8AC3E}">
        <p14:creationId xmlns:p14="http://schemas.microsoft.com/office/powerpoint/2010/main" val="22976628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85146" y="5774267"/>
            <a:ext cx="7562760" cy="584775"/>
          </a:xfrm>
          <a:prstGeom prst="rect">
            <a:avLst/>
          </a:prstGeom>
          <a:noFill/>
        </p:spPr>
        <p:txBody>
          <a:bodyPr wrap="square" lIns="91440" tIns="45720" rIns="91440" bIns="45720">
            <a:spAutoFit/>
          </a:bodyPr>
          <a:lstStyle/>
          <a:p>
            <a:r>
              <a:rPr lang="zh-TW" altLang="en-US" sz="3200" b="1" cap="all" dirty="0" smtClean="0">
                <a:ln w="9000" cmpd="sng">
                  <a:solidFill>
                    <a:srgbClr val="002060"/>
                  </a:solidFill>
                  <a:prstDash val="solid"/>
                </a:ln>
                <a:solidFill>
                  <a:srgbClr val="002060"/>
                </a:solidFill>
                <a:effectLst>
                  <a:glow rad="139700">
                    <a:schemeClr val="bg1">
                      <a:alpha val="40000"/>
                    </a:schemeClr>
                  </a:glow>
                  <a:reflection blurRad="12700" stA="28000" endPos="45000" dist="1000" dir="5400000" sy="-100000" algn="bl" rotWithShape="0"/>
                </a:effectLst>
                <a:latin typeface="微軟正黑體" panose="020B0604030504040204" pitchFamily="34" charset="-120"/>
                <a:ea typeface="微軟正黑體" panose="020B0604030504040204" pitchFamily="34" charset="-120"/>
              </a:rPr>
              <a:t>報告機關：法務部 </a:t>
            </a:r>
            <a:r>
              <a:rPr lang="en-US" altLang="zh-TW" sz="3200" b="1" cap="all" dirty="0" smtClean="0">
                <a:ln w="9000" cmpd="sng">
                  <a:solidFill>
                    <a:srgbClr val="002060"/>
                  </a:solidFill>
                  <a:prstDash val="solid"/>
                </a:ln>
                <a:solidFill>
                  <a:srgbClr val="002060"/>
                </a:solidFill>
                <a:effectLst>
                  <a:glow rad="139700">
                    <a:schemeClr val="bg1">
                      <a:alpha val="40000"/>
                    </a:schemeClr>
                  </a:glow>
                  <a:reflection blurRad="12700" stA="28000" endPos="45000" dist="1000" dir="5400000" sy="-100000" algn="bl" rotWithShape="0"/>
                </a:effectLst>
                <a:latin typeface="微軟正黑體" panose="020B0604030504040204" pitchFamily="34" charset="-120"/>
                <a:ea typeface="微軟正黑體" panose="020B0604030504040204" pitchFamily="34" charset="-120"/>
              </a:rPr>
              <a:t>/ 107</a:t>
            </a:r>
            <a:r>
              <a:rPr lang="zh-TW" altLang="en-US" sz="3200" b="1" cap="all" dirty="0" smtClean="0">
                <a:ln w="9000" cmpd="sng">
                  <a:solidFill>
                    <a:srgbClr val="002060"/>
                  </a:solidFill>
                  <a:prstDash val="solid"/>
                </a:ln>
                <a:solidFill>
                  <a:srgbClr val="002060"/>
                </a:solidFill>
                <a:effectLst>
                  <a:glow rad="139700">
                    <a:schemeClr val="bg1">
                      <a:alpha val="40000"/>
                    </a:schemeClr>
                  </a:glow>
                  <a:reflection blurRad="12700" stA="28000" endPos="45000" dist="1000" dir="5400000" sy="-100000" algn="bl" rotWithShape="0"/>
                </a:effectLst>
                <a:latin typeface="微軟正黑體" panose="020B0604030504040204" pitchFamily="34" charset="-120"/>
                <a:ea typeface="微軟正黑體" panose="020B0604030504040204" pitchFamily="34" charset="-120"/>
              </a:rPr>
              <a:t>年</a:t>
            </a:r>
            <a:r>
              <a:rPr lang="en-US" altLang="zh-TW" sz="3200" b="1" cap="all" dirty="0" smtClean="0">
                <a:ln w="9000" cmpd="sng">
                  <a:solidFill>
                    <a:srgbClr val="002060"/>
                  </a:solidFill>
                  <a:prstDash val="solid"/>
                </a:ln>
                <a:solidFill>
                  <a:srgbClr val="002060"/>
                </a:solidFill>
                <a:effectLst>
                  <a:glow rad="139700">
                    <a:schemeClr val="bg1">
                      <a:alpha val="40000"/>
                    </a:schemeClr>
                  </a:glow>
                  <a:reflection blurRad="12700" stA="28000" endPos="45000" dist="1000" dir="5400000" sy="-100000" algn="bl" rotWithShape="0"/>
                </a:effectLst>
                <a:latin typeface="微軟正黑體" panose="020B0604030504040204" pitchFamily="34" charset="-120"/>
                <a:ea typeface="微軟正黑體" panose="020B0604030504040204" pitchFamily="34" charset="-120"/>
              </a:rPr>
              <a:t>3</a:t>
            </a:r>
            <a:r>
              <a:rPr lang="zh-TW" altLang="en-US" sz="3200" b="1" cap="all" dirty="0" smtClean="0">
                <a:ln w="9000" cmpd="sng">
                  <a:solidFill>
                    <a:srgbClr val="002060"/>
                  </a:solidFill>
                  <a:prstDash val="solid"/>
                </a:ln>
                <a:solidFill>
                  <a:srgbClr val="002060"/>
                </a:solidFill>
                <a:effectLst>
                  <a:glow rad="139700">
                    <a:schemeClr val="bg1">
                      <a:alpha val="40000"/>
                    </a:schemeClr>
                  </a:glow>
                  <a:reflection blurRad="12700" stA="28000" endPos="45000" dist="1000" dir="5400000" sy="-100000" algn="bl" rotWithShape="0"/>
                </a:effectLst>
                <a:latin typeface="微軟正黑體" panose="020B0604030504040204" pitchFamily="34" charset="-120"/>
                <a:ea typeface="微軟正黑體" panose="020B0604030504040204" pitchFamily="34" charset="-120"/>
              </a:rPr>
              <a:t>月</a:t>
            </a:r>
            <a:r>
              <a:rPr lang="en-US" altLang="zh-TW" sz="3200" b="1" cap="all" dirty="0" smtClean="0">
                <a:ln w="9000" cmpd="sng">
                  <a:solidFill>
                    <a:srgbClr val="002060"/>
                  </a:solidFill>
                  <a:prstDash val="solid"/>
                </a:ln>
                <a:solidFill>
                  <a:srgbClr val="002060"/>
                </a:solidFill>
                <a:effectLst>
                  <a:glow rad="139700">
                    <a:schemeClr val="bg1">
                      <a:alpha val="40000"/>
                    </a:schemeClr>
                  </a:glow>
                  <a:reflection blurRad="12700" stA="28000" endPos="45000" dist="1000" dir="5400000" sy="-100000" algn="bl" rotWithShape="0"/>
                </a:effectLst>
                <a:latin typeface="微軟正黑體" panose="020B0604030504040204" pitchFamily="34" charset="-120"/>
                <a:ea typeface="微軟正黑體" panose="020B0604030504040204" pitchFamily="34" charset="-120"/>
              </a:rPr>
              <a:t>8</a:t>
            </a:r>
            <a:r>
              <a:rPr lang="zh-TW" altLang="en-US" sz="3200" b="1" cap="all" dirty="0" smtClean="0">
                <a:ln w="9000" cmpd="sng">
                  <a:solidFill>
                    <a:srgbClr val="002060"/>
                  </a:solidFill>
                  <a:prstDash val="solid"/>
                </a:ln>
                <a:solidFill>
                  <a:srgbClr val="002060"/>
                </a:solidFill>
                <a:effectLst>
                  <a:glow rad="139700">
                    <a:schemeClr val="bg1">
                      <a:alpha val="40000"/>
                    </a:schemeClr>
                  </a:glow>
                  <a:reflection blurRad="12700" stA="28000" endPos="45000" dist="1000" dir="5400000" sy="-100000" algn="bl" rotWithShape="0"/>
                </a:effectLst>
                <a:latin typeface="微軟正黑體" panose="020B0604030504040204" pitchFamily="34" charset="-120"/>
                <a:ea typeface="微軟正黑體" panose="020B0604030504040204" pitchFamily="34" charset="-120"/>
              </a:rPr>
              <a:t>日</a:t>
            </a:r>
            <a:endParaRPr lang="zh-TW" altLang="en-US" sz="3200" b="1" cap="all" dirty="0">
              <a:ln w="9000" cmpd="sng">
                <a:solidFill>
                  <a:srgbClr val="002060"/>
                </a:solidFill>
                <a:prstDash val="solid"/>
              </a:ln>
              <a:solidFill>
                <a:srgbClr val="002060"/>
              </a:solidFill>
              <a:effectLst>
                <a:glow rad="139700">
                  <a:schemeClr val="bg1">
                    <a:alpha val="40000"/>
                  </a:schemeClr>
                </a:glow>
                <a:reflection blurRad="12700" stA="28000" endPos="45000" dist="1000" dir="5400000" sy="-100000" algn="bl" rotWithShape="0"/>
              </a:effectLst>
              <a:latin typeface="微軟正黑體" panose="020B0604030504040204" pitchFamily="34" charset="-120"/>
              <a:ea typeface="微軟正黑體" panose="020B0604030504040204" pitchFamily="34" charset="-120"/>
            </a:endParaRPr>
          </a:p>
        </p:txBody>
      </p:sp>
      <p:pic>
        <p:nvPicPr>
          <p:cNvPr id="1037" name="Picture 13" descr="D:\$重要個人資料(勿刪)\Desktop\106.4.28新素材\圖片素材\thKNI5Y4U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7400" y="5684180"/>
            <a:ext cx="797746" cy="642568"/>
          </a:xfrm>
          <a:prstGeom prst="rect">
            <a:avLst/>
          </a:prstGeom>
          <a:noFill/>
          <a:extLst>
            <a:ext uri="{909E8E84-426E-40DD-AFC4-6F175D3DCCD1}">
              <a14:hiddenFill xmlns:a14="http://schemas.microsoft.com/office/drawing/2010/main">
                <a:solidFill>
                  <a:srgbClr val="FFFFFF"/>
                </a:solidFill>
              </a14:hiddenFill>
            </a:ext>
          </a:extLst>
        </p:spPr>
      </p:pic>
      <p:cxnSp>
        <p:nvCxnSpPr>
          <p:cNvPr id="8" name="直線單箭頭接點 7"/>
          <p:cNvCxnSpPr/>
          <p:nvPr/>
        </p:nvCxnSpPr>
        <p:spPr>
          <a:xfrm>
            <a:off x="530900" y="4055301"/>
            <a:ext cx="8064000" cy="0"/>
          </a:xfrm>
          <a:prstGeom prst="straightConnector1">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814178" y="2564904"/>
            <a:ext cx="7584127" cy="120032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lIns="91440" tIns="45720" rIns="91440" bIns="45720">
            <a:spAutoFit/>
          </a:bodyPr>
          <a:lstStyle/>
          <a:p>
            <a:pPr algn="ctr"/>
            <a:r>
              <a:rPr lang="zh-TW" altLang="en-US" sz="7200" b="1" cap="none" spc="0" dirty="0" smtClean="0">
                <a:ln w="17780" cmpd="sng">
                  <a:solidFill>
                    <a:schemeClr val="tx1"/>
                  </a:solidFill>
                  <a:prstDash val="solid"/>
                  <a:miter lim="800000"/>
                </a:ln>
                <a:effectLst>
                  <a:outerShdw blurRad="50800" algn="tl" rotWithShape="0">
                    <a:srgbClr val="000000"/>
                  </a:outerShdw>
                </a:effectLst>
              </a:rPr>
              <a:t>刑法究竟修什麼？</a:t>
            </a:r>
            <a:endParaRPr lang="zh-TW" altLang="en-US" sz="7200" b="1" cap="none" spc="0" dirty="0">
              <a:ln w="17780" cmpd="sng">
                <a:solidFill>
                  <a:schemeClr val="tx1"/>
                </a:solidFill>
                <a:prstDash val="solid"/>
                <a:miter lim="800000"/>
              </a:ln>
              <a:effectLst>
                <a:outerShdw blurRad="50800" algn="tl" rotWithShape="0">
                  <a:srgbClr val="000000"/>
                </a:outerShdw>
              </a:effectLst>
            </a:endParaRPr>
          </a:p>
        </p:txBody>
      </p:sp>
    </p:spTree>
    <p:extLst>
      <p:ext uri="{BB962C8B-B14F-4D97-AF65-F5344CB8AC3E}">
        <p14:creationId xmlns:p14="http://schemas.microsoft.com/office/powerpoint/2010/main" val="302815633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79036" y="404664"/>
            <a:ext cx="8215164" cy="923330"/>
          </a:xfrm>
          <a:prstGeom prst="rect">
            <a:avLst/>
          </a:prstGeom>
        </p:spPr>
        <p:txBody>
          <a:bodyPr wrap="square">
            <a:spAutoFit/>
          </a:bodyPr>
          <a:lstStyle/>
          <a:p>
            <a:pPr algn="ctr"/>
            <a:r>
              <a:rPr lang="zh-TW" alt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rPr>
              <a:t>刑法及其施行法之修正</a:t>
            </a:r>
            <a:endParaRPr lang="zh-TW" alt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endParaRPr>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5484" y="3789040"/>
            <a:ext cx="4392488" cy="320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內容版面配置區 8"/>
          <p:cNvSpPr txBox="1">
            <a:spLocks/>
          </p:cNvSpPr>
          <p:nvPr/>
        </p:nvSpPr>
        <p:spPr>
          <a:xfrm>
            <a:off x="479036" y="1709976"/>
            <a:ext cx="8347688" cy="44178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ts val="4900"/>
              </a:lnSpc>
              <a:buClr>
                <a:srgbClr val="FF0000"/>
              </a:buClr>
            </a:pPr>
            <a:r>
              <a:rPr lang="zh-TW" altLang="en-US" sz="31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中華民國</a:t>
            </a:r>
            <a:r>
              <a:rPr lang="zh-TW" altLang="en-US"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刑法（下稱本法）於</a:t>
            </a:r>
            <a:r>
              <a:rPr lang="en-US" altLang="zh-TW"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24</a:t>
            </a:r>
            <a:r>
              <a:rPr lang="zh-TW" altLang="en-US"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年</a:t>
            </a:r>
            <a:r>
              <a:rPr lang="en-US" altLang="zh-TW"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1</a:t>
            </a:r>
            <a:r>
              <a:rPr lang="zh-TW" altLang="en-US"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月</a:t>
            </a:r>
            <a:r>
              <a:rPr lang="en-US" altLang="zh-TW"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1</a:t>
            </a:r>
            <a:r>
              <a:rPr lang="zh-TW" altLang="en-US"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日經國民政府制定公布，並自</a:t>
            </a:r>
            <a:r>
              <a:rPr lang="en-US" altLang="zh-TW"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24</a:t>
            </a:r>
            <a:r>
              <a:rPr lang="zh-TW" altLang="en-US"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年</a:t>
            </a:r>
            <a:r>
              <a:rPr lang="en-US" altLang="zh-TW"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7</a:t>
            </a:r>
            <a:r>
              <a:rPr lang="zh-TW" altLang="en-US"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月</a:t>
            </a:r>
            <a:r>
              <a:rPr lang="en-US" altLang="zh-TW"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1</a:t>
            </a:r>
            <a:r>
              <a:rPr lang="zh-TW" altLang="en-US"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日施行，其間多次修正，為建構與時俱進之刑法常</a:t>
            </a:r>
            <a:r>
              <a:rPr lang="zh-TW" altLang="en-US" sz="3100" b="1">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典</a:t>
            </a:r>
            <a:r>
              <a:rPr lang="zh-TW" altLang="en-US" sz="3100" b="1"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r>
              <a:rPr lang="zh-TW" altLang="en-US" sz="3100" b="1">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以</a:t>
            </a:r>
            <a:r>
              <a:rPr lang="zh-TW" altLang="en-US" sz="3100" b="1"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符合</a:t>
            </a:r>
            <a:r>
              <a:rPr lang="zh-TW" altLang="en-US" sz="3100" b="1">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國家社會現況及現代</a:t>
            </a:r>
            <a:r>
              <a:rPr lang="zh-TW" altLang="en-US" sz="3100" b="1">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刑法</a:t>
            </a:r>
            <a:r>
              <a:rPr lang="zh-TW" altLang="en-US" sz="3100" b="1"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理論，有</a:t>
            </a:r>
            <a:r>
              <a:rPr lang="zh-TW" altLang="en-US" sz="31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持續檢討修正</a:t>
            </a:r>
            <a:r>
              <a:rPr lang="zh-TW" altLang="en-US" sz="31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必要。</a:t>
            </a:r>
            <a:endParaRPr lang="en-US" altLang="zh-TW" sz="31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cxnSp>
        <p:nvCxnSpPr>
          <p:cNvPr id="9" name="直線單箭頭接點 8"/>
          <p:cNvCxnSpPr/>
          <p:nvPr/>
        </p:nvCxnSpPr>
        <p:spPr>
          <a:xfrm>
            <a:off x="479036" y="1340768"/>
            <a:ext cx="8215164" cy="0"/>
          </a:xfrm>
          <a:prstGeom prst="straightConnector1">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投影片編號版面配置區 9"/>
          <p:cNvSpPr>
            <a:spLocks noGrp="1"/>
          </p:cNvSpPr>
          <p:nvPr>
            <p:ph type="sldNum" sz="quarter" idx="12"/>
          </p:nvPr>
        </p:nvSpPr>
        <p:spPr/>
        <p:txBody>
          <a:bodyPr/>
          <a:lstStyle/>
          <a:p>
            <a:fld id="{216CA20D-4770-4F1F-85FC-C162F3BD9A10}" type="slidenum">
              <a:rPr lang="zh-TW" altLang="en-US" smtClean="0"/>
              <a:t>2</a:t>
            </a:fld>
            <a:endParaRPr lang="zh-TW" altLang="en-US"/>
          </a:p>
        </p:txBody>
      </p:sp>
    </p:spTree>
    <p:extLst>
      <p:ext uri="{BB962C8B-B14F-4D97-AF65-F5344CB8AC3E}">
        <p14:creationId xmlns:p14="http://schemas.microsoft.com/office/powerpoint/2010/main" val="424954948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fade">
                                      <p:cBhvr>
                                        <p:cTn id="7" dur="5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2216" y="404664"/>
            <a:ext cx="8191984" cy="923330"/>
          </a:xfrm>
          <a:prstGeom prst="rect">
            <a:avLst/>
          </a:prstGeom>
        </p:spPr>
        <p:txBody>
          <a:bodyPr wrap="square">
            <a:spAutoFit/>
          </a:bodyPr>
          <a:lstStyle/>
          <a:p>
            <a:pPr algn="ctr"/>
            <a:r>
              <a:rPr lang="zh-TW" alt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rPr>
              <a:t>修正重點</a:t>
            </a:r>
            <a:endParaRPr lang="zh-TW" alt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216CA20D-4770-4F1F-85FC-C162F3BD9A10}" type="slidenum">
              <a:rPr lang="zh-TW" altLang="en-US" smtClean="0"/>
              <a:t>3</a:t>
            </a:fld>
            <a:endParaRPr lang="zh-TW" altLang="en-US"/>
          </a:p>
        </p:txBody>
      </p:sp>
      <p:pic>
        <p:nvPicPr>
          <p:cNvPr id="7" name="Picture 2" descr="D:\$重要個人資料(勿刪)\Desktop\management-training.jpg"/>
          <p:cNvPicPr>
            <a:picLocks noChangeAspect="1" noChangeArrowheads="1"/>
          </p:cNvPicPr>
          <p:nvPr/>
        </p:nvPicPr>
        <p:blipFill>
          <a:blip r:embed="rId2">
            <a:clrChange>
              <a:clrFrom>
                <a:srgbClr val="EDEDED"/>
              </a:clrFrom>
              <a:clrTo>
                <a:srgbClr val="EDEDED">
                  <a:alpha val="0"/>
                </a:srgbClr>
              </a:clrTo>
            </a:clrChange>
            <a:extLst>
              <a:ext uri="{28A0092B-C50C-407E-A947-70E740481C1C}">
                <a14:useLocalDpi xmlns:a14="http://schemas.microsoft.com/office/drawing/2010/main" val="0"/>
              </a:ext>
            </a:extLst>
          </a:blip>
          <a:srcRect/>
          <a:stretch>
            <a:fillRect/>
          </a:stretch>
        </p:blipFill>
        <p:spPr bwMode="auto">
          <a:xfrm>
            <a:off x="6076449" y="3284984"/>
            <a:ext cx="3087208" cy="252028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資料庫圖表 3"/>
          <p:cNvGraphicFramePr/>
          <p:nvPr>
            <p:extLst>
              <p:ext uri="{D42A27DB-BD31-4B8C-83A1-F6EECF244321}">
                <p14:modId xmlns:p14="http://schemas.microsoft.com/office/powerpoint/2010/main" val="4193815518"/>
              </p:ext>
            </p:extLst>
          </p:nvPr>
        </p:nvGraphicFramePr>
        <p:xfrm>
          <a:off x="522624" y="1556792"/>
          <a:ext cx="8171576" cy="50447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直線單箭頭接點 9"/>
          <p:cNvCxnSpPr/>
          <p:nvPr/>
        </p:nvCxnSpPr>
        <p:spPr>
          <a:xfrm>
            <a:off x="479036" y="1340768"/>
            <a:ext cx="8215164" cy="0"/>
          </a:xfrm>
          <a:prstGeom prst="straightConnector1">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363351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重要個人資料(勿刪)\Desktop\其他\Powerpoint\3D_PEOPLE\3D_PEOPLE 01商業概念\A0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90482" y="2780928"/>
            <a:ext cx="1872208" cy="2084367"/>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502216" y="404664"/>
            <a:ext cx="8191984" cy="923330"/>
          </a:xfrm>
          <a:prstGeom prst="rect">
            <a:avLst/>
          </a:prstGeom>
        </p:spPr>
        <p:txBody>
          <a:bodyPr wrap="square">
            <a:spAutoFit/>
          </a:bodyPr>
          <a:lstStyle/>
          <a:p>
            <a:pPr algn="ctr"/>
            <a:r>
              <a:rPr lang="zh-TW" alt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rPr>
              <a:t>修正重點</a:t>
            </a:r>
            <a:endParaRPr lang="zh-TW" alt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216CA20D-4770-4F1F-85FC-C162F3BD9A10}" type="slidenum">
              <a:rPr lang="zh-TW" altLang="en-US" smtClean="0"/>
              <a:t>4</a:t>
            </a:fld>
            <a:endParaRPr lang="zh-TW" altLang="en-US"/>
          </a:p>
        </p:txBody>
      </p:sp>
      <p:graphicFrame>
        <p:nvGraphicFramePr>
          <p:cNvPr id="4" name="資料庫圖表 3"/>
          <p:cNvGraphicFramePr/>
          <p:nvPr>
            <p:extLst>
              <p:ext uri="{D42A27DB-BD31-4B8C-83A1-F6EECF244321}">
                <p14:modId xmlns:p14="http://schemas.microsoft.com/office/powerpoint/2010/main" val="3617609628"/>
              </p:ext>
            </p:extLst>
          </p:nvPr>
        </p:nvGraphicFramePr>
        <p:xfrm>
          <a:off x="490048" y="1645816"/>
          <a:ext cx="8171576" cy="50447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直線單箭頭接點 9"/>
          <p:cNvCxnSpPr/>
          <p:nvPr/>
        </p:nvCxnSpPr>
        <p:spPr>
          <a:xfrm>
            <a:off x="479036" y="1340768"/>
            <a:ext cx="8215164" cy="0"/>
          </a:xfrm>
          <a:prstGeom prst="straightConnector1">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018091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重要個人資料(勿刪)\Desktop\其他\Powerpoint\3D_PEOPLE\3D_PEOPLE 02創意概念01\B03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6096" y="3322320"/>
            <a:ext cx="2304256" cy="2304256"/>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502216" y="404664"/>
            <a:ext cx="8191984" cy="923330"/>
          </a:xfrm>
          <a:prstGeom prst="rect">
            <a:avLst/>
          </a:prstGeom>
        </p:spPr>
        <p:txBody>
          <a:bodyPr wrap="square">
            <a:spAutoFit/>
          </a:bodyPr>
          <a:lstStyle/>
          <a:p>
            <a:pPr algn="ctr"/>
            <a:r>
              <a:rPr lang="zh-TW" alt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rPr>
              <a:t>修正重點</a:t>
            </a:r>
            <a:endParaRPr lang="zh-TW" alt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216CA20D-4770-4F1F-85FC-C162F3BD9A10}" type="slidenum">
              <a:rPr lang="zh-TW" altLang="en-US" smtClean="0"/>
              <a:t>5</a:t>
            </a:fld>
            <a:endParaRPr lang="zh-TW" altLang="en-US"/>
          </a:p>
        </p:txBody>
      </p:sp>
      <p:graphicFrame>
        <p:nvGraphicFramePr>
          <p:cNvPr id="4" name="資料庫圖表 3"/>
          <p:cNvGraphicFramePr/>
          <p:nvPr>
            <p:extLst>
              <p:ext uri="{D42A27DB-BD31-4B8C-83A1-F6EECF244321}">
                <p14:modId xmlns:p14="http://schemas.microsoft.com/office/powerpoint/2010/main" val="77875879"/>
              </p:ext>
            </p:extLst>
          </p:nvPr>
        </p:nvGraphicFramePr>
        <p:xfrm>
          <a:off x="490048" y="1645816"/>
          <a:ext cx="8171576" cy="50447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直線單箭頭接點 9"/>
          <p:cNvCxnSpPr/>
          <p:nvPr/>
        </p:nvCxnSpPr>
        <p:spPr>
          <a:xfrm>
            <a:off x="479036" y="1340768"/>
            <a:ext cx="8215164" cy="0"/>
          </a:xfrm>
          <a:prstGeom prst="straightConnector1">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018091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群組 3"/>
          <p:cNvGrpSpPr/>
          <p:nvPr/>
        </p:nvGrpSpPr>
        <p:grpSpPr>
          <a:xfrm>
            <a:off x="5810585" y="3258088"/>
            <a:ext cx="3456384" cy="1556791"/>
            <a:chOff x="2195736" y="5445224"/>
            <a:chExt cx="3424260" cy="1412775"/>
          </a:xfrm>
          <a:scene3d>
            <a:camera prst="perspectiveFront" fov="2700000">
              <a:rot lat="20376000" lon="1938000" rev="20112001"/>
            </a:camera>
            <a:lightRig rig="soft" dir="t">
              <a:rot lat="0" lon="0" rev="0"/>
            </a:lightRig>
          </a:scene3d>
        </p:grpSpPr>
        <p:pic>
          <p:nvPicPr>
            <p:cNvPr id="4100" name="Picture 4" descr="D:\$重要個人資料(勿刪)\Desktop\106.4.28新素材\圖片素材\098_0078_02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5690831"/>
              <a:ext cx="1728192" cy="1052736"/>
            </a:xfrm>
            <a:prstGeom prst="rect">
              <a:avLst/>
            </a:prstGeom>
            <a:noFill/>
            <a:ln>
              <a:noFill/>
            </a:ln>
            <a:effectLst>
              <a:outerShdw blurRad="127000" dist="38100" dir="2700000" algn="ctr">
                <a:srgbClr val="000000">
                  <a:alpha val="45000"/>
                </a:srgbClr>
              </a:outerShdw>
            </a:effectLst>
            <a:sp3d prstMaterial="translucentPowder">
              <a:bevelT w="203200" h="50800" prst="softRound"/>
            </a:sp3d>
            <a:extLst>
              <a:ext uri="{909E8E84-426E-40DD-AFC4-6F175D3DCCD1}">
                <a14:hiddenFill xmlns:a14="http://schemas.microsoft.com/office/drawing/2010/main">
                  <a:solidFill>
                    <a:srgbClr val="FFFFFF"/>
                  </a:solidFill>
                </a14:hiddenFill>
              </a:ext>
            </a:extLst>
          </p:spPr>
        </p:pic>
        <p:pic>
          <p:nvPicPr>
            <p:cNvPr id="4099" name="Picture 3" descr="D:\$重要個人資料(勿刪)\Desktop\106.4.28新素材\圖片素材\slika1.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59832" y="5445224"/>
              <a:ext cx="2560164" cy="1412775"/>
            </a:xfrm>
            <a:prstGeom prst="rect">
              <a:avLst/>
            </a:prstGeom>
            <a:noFill/>
            <a:ln>
              <a:noFill/>
            </a:ln>
            <a:effectLst>
              <a:outerShdw blurRad="127000" dist="38100" dir="2700000" algn="ctr">
                <a:srgbClr val="000000">
                  <a:alpha val="45000"/>
                </a:srgbClr>
              </a:outerShdw>
            </a:effectLst>
            <a:sp3d prstMaterial="translucentPowder">
              <a:bevelT w="203200" h="50800" prst="softRound"/>
            </a:sp3d>
            <a:extLst>
              <a:ext uri="{909E8E84-426E-40DD-AFC4-6F175D3DCCD1}">
                <a14:hiddenFill xmlns:a14="http://schemas.microsoft.com/office/drawing/2010/main">
                  <a:solidFill>
                    <a:srgbClr val="FFFFFF"/>
                  </a:solidFill>
                </a14:hiddenFill>
              </a:ext>
            </a:extLst>
          </p:spPr>
        </p:pic>
      </p:grpSp>
      <p:sp>
        <p:nvSpPr>
          <p:cNvPr id="3" name="矩形 2"/>
          <p:cNvSpPr/>
          <p:nvPr/>
        </p:nvSpPr>
        <p:spPr>
          <a:xfrm>
            <a:off x="502216" y="404664"/>
            <a:ext cx="8280920" cy="830997"/>
          </a:xfrm>
          <a:prstGeom prst="rect">
            <a:avLst/>
          </a:prstGeom>
        </p:spPr>
        <p:txBody>
          <a:bodyPr wrap="square">
            <a:spAutoFit/>
          </a:bodyPr>
          <a:lstStyle/>
          <a:p>
            <a:pPr algn="ctr"/>
            <a:r>
              <a:rPr lang="zh-TW" altLang="en-U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rPr>
              <a:t>第二十二</a:t>
            </a:r>
            <a:r>
              <a:rPr lang="zh-TW" altLang="en-U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rPr>
              <a:t>章殺人罪章其他</a:t>
            </a:r>
            <a:r>
              <a:rPr lang="zh-TW" altLang="en-U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rPr>
              <a:t>部分</a:t>
            </a:r>
            <a:endParaRPr lang="zh-TW" altLang="en-U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endParaRPr>
          </a:p>
        </p:txBody>
      </p:sp>
      <p:sp>
        <p:nvSpPr>
          <p:cNvPr id="8" name="內容版面配置區 8"/>
          <p:cNvSpPr txBox="1">
            <a:spLocks/>
          </p:cNvSpPr>
          <p:nvPr/>
        </p:nvSpPr>
        <p:spPr>
          <a:xfrm>
            <a:off x="432626" y="1628800"/>
            <a:ext cx="8420100" cy="481536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ts val="4000"/>
              </a:lnSpc>
              <a:buClr>
                <a:srgbClr val="FF0000"/>
              </a:buClr>
            </a:pP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修正</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殺直系血親尊親屬罪之法定刑，以符合罪責相當原則及量刑之彈性。另有關情節輕微顯可憫恕而得免除其刑之除外規定，亦一併配合修正文字（修正條文第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61</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272</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a:t>
            </a: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endParaRPr lang="en-US" altLang="zh-TW"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algn="just">
              <a:lnSpc>
                <a:spcPts val="4000"/>
              </a:lnSpc>
              <a:buClr>
                <a:srgbClr val="FF0000"/>
              </a:buClr>
            </a:pP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修正</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生母殺甫出生子女之寬減要件，須基於不得已之事由始適用之（修正條文第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274</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a:t>
            </a: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endParaRPr lang="en-US" altLang="zh-TW"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algn="just">
              <a:lnSpc>
                <a:spcPts val="4000"/>
              </a:lnSpc>
              <a:buClr>
                <a:srgbClr val="FF0000"/>
              </a:buClr>
            </a:pP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依</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加工自殺或自傷行為是否出於犯罪行為人實行之態樣，分別修正適用不同之法定刑（修正條文第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275</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282</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a:t>
            </a: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endPar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216CA20D-4770-4F1F-85FC-C162F3BD9A10}" type="slidenum">
              <a:rPr lang="zh-TW" altLang="en-US" smtClean="0"/>
              <a:t>6</a:t>
            </a:fld>
            <a:endParaRPr lang="zh-TW" altLang="en-US"/>
          </a:p>
        </p:txBody>
      </p:sp>
      <p:cxnSp>
        <p:nvCxnSpPr>
          <p:cNvPr id="10" name="直線單箭頭接點 9"/>
          <p:cNvCxnSpPr/>
          <p:nvPr/>
        </p:nvCxnSpPr>
        <p:spPr>
          <a:xfrm>
            <a:off x="479036" y="1340768"/>
            <a:ext cx="8215164" cy="0"/>
          </a:xfrm>
          <a:prstGeom prst="straightConnector1">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477990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2216" y="404664"/>
            <a:ext cx="8280920" cy="830997"/>
          </a:xfrm>
          <a:prstGeom prst="rect">
            <a:avLst/>
          </a:prstGeom>
        </p:spPr>
        <p:txBody>
          <a:bodyPr wrap="square">
            <a:spAutoFit/>
          </a:bodyPr>
          <a:lstStyle/>
          <a:p>
            <a:pPr algn="ctr"/>
            <a:r>
              <a:rPr lang="zh-TW" altLang="en-U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rPr>
              <a:t>第二十三</a:t>
            </a:r>
            <a:r>
              <a:rPr lang="zh-TW" altLang="en-U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rPr>
              <a:t>章傷害罪章其他</a:t>
            </a:r>
            <a:r>
              <a:rPr lang="zh-TW" altLang="en-U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rPr>
              <a:t>部分</a:t>
            </a:r>
            <a:endParaRPr lang="zh-TW" altLang="en-U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endParaRPr>
          </a:p>
        </p:txBody>
      </p:sp>
      <p:pic>
        <p:nvPicPr>
          <p:cNvPr id="5122" name="Picture 2" descr="D:\大總目錄\970608自Ｃ槽移入的檔案\My Pictures-106.8.3止\網頁素材\會議\p_index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5373216"/>
            <a:ext cx="3816424" cy="1484784"/>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8" name="內容版面配置區 8"/>
          <p:cNvSpPr txBox="1">
            <a:spLocks/>
          </p:cNvSpPr>
          <p:nvPr/>
        </p:nvSpPr>
        <p:spPr>
          <a:xfrm>
            <a:off x="479036" y="1556792"/>
            <a:ext cx="8324508" cy="488737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ts val="3700"/>
              </a:lnSpc>
              <a:buClr>
                <a:srgbClr val="FF0000"/>
              </a:buClr>
            </a:pP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修正聚眾鬥毆之處罰類型，並提高法定刑（修正條文第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283</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a:t>
            </a: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endParaRPr lang="en-US" altLang="zh-TW"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algn="just">
              <a:lnSpc>
                <a:spcPts val="3700"/>
              </a:lnSpc>
              <a:buClr>
                <a:srgbClr val="FF0000"/>
              </a:buClr>
            </a:pP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傳染</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性病與他人之行為，可依現行本法第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277</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條規定處罰，故刪除現行本法第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285</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條規定，另犯本條所為之強制治療處分，亦一併刪除（修正條文第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98</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287</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條及現行條文第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91</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a:t>
            </a: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endParaRPr lang="en-US" altLang="zh-TW"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algn="just">
              <a:lnSpc>
                <a:spcPts val="3700"/>
              </a:lnSpc>
              <a:buClr>
                <a:srgbClr val="FF0000"/>
              </a:buClr>
            </a:pP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增訂</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處罰凌虐幼童致死、致重傷之加重結果犯，以充分保障幼童之生命、身體法益（修正條文第</a:t>
            </a:r>
            <a:r>
              <a:rPr lang="en-US" altLang="zh-TW"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286</a:t>
            </a:r>
            <a:r>
              <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條</a:t>
            </a:r>
            <a:r>
              <a:rPr lang="zh-TW" altLang="en-US" sz="28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endParaRPr lang="zh-TW" altLang="en-US" sz="28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216CA20D-4770-4F1F-85FC-C162F3BD9A10}" type="slidenum">
              <a:rPr lang="zh-TW" altLang="en-US" smtClean="0"/>
              <a:t>7</a:t>
            </a:fld>
            <a:endParaRPr lang="zh-TW" altLang="en-US"/>
          </a:p>
        </p:txBody>
      </p:sp>
      <p:cxnSp>
        <p:nvCxnSpPr>
          <p:cNvPr id="7" name="直線單箭頭接點 6"/>
          <p:cNvCxnSpPr/>
          <p:nvPr/>
        </p:nvCxnSpPr>
        <p:spPr>
          <a:xfrm>
            <a:off x="479036" y="1340768"/>
            <a:ext cx="8215164" cy="0"/>
          </a:xfrm>
          <a:prstGeom prst="straightConnector1">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074681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79036" y="404664"/>
            <a:ext cx="8215164" cy="923330"/>
          </a:xfrm>
          <a:prstGeom prst="rect">
            <a:avLst/>
          </a:prstGeom>
        </p:spPr>
        <p:txBody>
          <a:bodyPr wrap="square">
            <a:spAutoFit/>
          </a:bodyPr>
          <a:lstStyle/>
          <a:p>
            <a:pPr algn="ctr"/>
            <a:r>
              <a:rPr lang="zh-TW" alt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rPr>
              <a:t>刑法施行法之修正</a:t>
            </a:r>
            <a:endParaRPr lang="zh-TW" alt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微軟正黑體" panose="020B0604030504040204" pitchFamily="34" charset="-120"/>
              <a:ea typeface="微軟正黑體" panose="020B0604030504040204" pitchFamily="34" charset="-120"/>
            </a:endParaRPr>
          </a:p>
        </p:txBody>
      </p:sp>
      <p:cxnSp>
        <p:nvCxnSpPr>
          <p:cNvPr id="9" name="直線單箭頭接點 8"/>
          <p:cNvCxnSpPr/>
          <p:nvPr/>
        </p:nvCxnSpPr>
        <p:spPr>
          <a:xfrm>
            <a:off x="479036" y="1340768"/>
            <a:ext cx="8215164" cy="0"/>
          </a:xfrm>
          <a:prstGeom prst="straightConnector1">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投影片編號版面配置區 9"/>
          <p:cNvSpPr>
            <a:spLocks noGrp="1"/>
          </p:cNvSpPr>
          <p:nvPr>
            <p:ph type="sldNum" sz="quarter" idx="12"/>
          </p:nvPr>
        </p:nvSpPr>
        <p:spPr/>
        <p:txBody>
          <a:bodyPr/>
          <a:lstStyle/>
          <a:p>
            <a:fld id="{216CA20D-4770-4F1F-85FC-C162F3BD9A10}" type="slidenum">
              <a:rPr lang="zh-TW" altLang="en-US" smtClean="0"/>
              <a:t>8</a:t>
            </a:fld>
            <a:endParaRPr lang="zh-TW" altLang="en-US"/>
          </a:p>
        </p:txBody>
      </p:sp>
      <p:graphicFrame>
        <p:nvGraphicFramePr>
          <p:cNvPr id="5" name="資料庫圖表 4"/>
          <p:cNvGraphicFramePr/>
          <p:nvPr>
            <p:extLst>
              <p:ext uri="{D42A27DB-BD31-4B8C-83A1-F6EECF244321}">
                <p14:modId xmlns:p14="http://schemas.microsoft.com/office/powerpoint/2010/main" val="3857781988"/>
              </p:ext>
            </p:extLst>
          </p:nvPr>
        </p:nvGraphicFramePr>
        <p:xfrm>
          <a:off x="755576" y="1844824"/>
          <a:ext cx="7938624"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67401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TotalTime>
  <Words>756</Words>
  <Application>Microsoft Office PowerPoint</Application>
  <PresentationFormat>如螢幕大小 (4:3)</PresentationFormat>
  <Paragraphs>46</Paragraphs>
  <Slides>8</Slides>
  <Notes>0</Notes>
  <HiddenSlides>0</HiddenSlides>
  <MMClips>0</MMClips>
  <ScaleCrop>false</ScaleCrop>
  <HeadingPairs>
    <vt:vector size="4" baseType="variant">
      <vt:variant>
        <vt:lpstr>佈景主題</vt:lpstr>
      </vt:variant>
      <vt:variant>
        <vt:i4>1</vt:i4>
      </vt:variant>
      <vt:variant>
        <vt:lpstr>投影片標題</vt:lpstr>
      </vt:variant>
      <vt:variant>
        <vt:i4>8</vt:i4>
      </vt:variant>
    </vt:vector>
  </HeadingPairs>
  <TitlesOfParts>
    <vt:vector size="9"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Company>MOJ</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MOJ</dc:creator>
  <cp:lastModifiedBy>MOJ</cp:lastModifiedBy>
  <cp:revision>59</cp:revision>
  <cp:lastPrinted>2018-03-05T06:57:41Z</cp:lastPrinted>
  <dcterms:created xsi:type="dcterms:W3CDTF">2017-08-30T11:44:55Z</dcterms:created>
  <dcterms:modified xsi:type="dcterms:W3CDTF">2018-03-06T08:44:33Z</dcterms:modified>
</cp:coreProperties>
</file>