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</p:sldMasterIdLst>
  <p:notesMasterIdLst>
    <p:notesMasterId r:id="rId7"/>
  </p:notesMasterIdLst>
  <p:handoutMasterIdLst>
    <p:handoutMasterId r:id="rId8"/>
  </p:handoutMasterIdLst>
  <p:sldIdLst>
    <p:sldId id="426" r:id="rId2"/>
    <p:sldId id="814" r:id="rId3"/>
    <p:sldId id="815" r:id="rId4"/>
    <p:sldId id="816" r:id="rId5"/>
    <p:sldId id="817" r:id="rId6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aramond" pitchFamily="18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aramond" pitchFamily="18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aramond" pitchFamily="18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aramond" pitchFamily="18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aramond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Garamond" pitchFamily="18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Garamond" pitchFamily="18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Garamond" pitchFamily="18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Garamond" pitchFamily="18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8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ABE9FF"/>
    <a:srgbClr val="F8F8F8"/>
    <a:srgbClr val="F5CB9D"/>
    <a:srgbClr val="000000"/>
    <a:srgbClr val="C39BE1"/>
    <a:srgbClr val="ECA14E"/>
    <a:srgbClr val="663300"/>
    <a:srgbClr val="FF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632" autoAdjust="0"/>
    <p:restoredTop sz="95481" autoAdjust="0"/>
  </p:normalViewPr>
  <p:slideViewPr>
    <p:cSldViewPr>
      <p:cViewPr>
        <p:scale>
          <a:sx n="60" d="100"/>
          <a:sy n="60" d="100"/>
        </p:scale>
        <p:origin x="-2592" y="-58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6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notesViewPr>
    <p:cSldViewPr>
      <p:cViewPr>
        <p:scale>
          <a:sx n="100" d="100"/>
          <a:sy n="100" d="100"/>
        </p:scale>
        <p:origin x="-642" y="504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4338" cy="461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64" tIns="46332" rIns="92664" bIns="46332" numCol="1" anchor="t" anchorCtr="0" compatLnSpc="1">
            <a:prstTxWarp prst="textNoShape">
              <a:avLst/>
            </a:prstTxWarp>
          </a:bodyPr>
          <a:lstStyle>
            <a:lvl1pPr defTabSz="926717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788" y="0"/>
            <a:ext cx="2876550" cy="461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64" tIns="46332" rIns="92664" bIns="46332" numCol="1" anchor="t" anchorCtr="0" compatLnSpc="1">
            <a:prstTxWarp prst="textNoShape">
              <a:avLst/>
            </a:prstTxWarp>
          </a:bodyPr>
          <a:lstStyle>
            <a:lvl1pPr algn="r" defTabSz="926717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61575"/>
            <a:ext cx="2954338" cy="46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64" tIns="46332" rIns="92664" bIns="46332" numCol="1" anchor="b" anchorCtr="0" compatLnSpc="1">
            <a:prstTxWarp prst="textNoShape">
              <a:avLst/>
            </a:prstTxWarp>
          </a:bodyPr>
          <a:lstStyle>
            <a:lvl1pPr defTabSz="926717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788" y="9461575"/>
            <a:ext cx="2876550" cy="46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64" tIns="46332" rIns="92664" bIns="46332" numCol="1" anchor="b" anchorCtr="0" compatLnSpc="1">
            <a:prstTxWarp prst="textNoShape">
              <a:avLst/>
            </a:prstTxWarp>
          </a:bodyPr>
          <a:lstStyle>
            <a:lvl1pPr algn="r" defTabSz="926717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fld id="{3D378687-2334-493C-BDCF-59D715D261B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934775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4338" cy="461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64" tIns="46332" rIns="92664" bIns="46332" numCol="1" anchor="t" anchorCtr="0" compatLnSpc="1">
            <a:prstTxWarp prst="textNoShape">
              <a:avLst/>
            </a:prstTxWarp>
          </a:bodyPr>
          <a:lstStyle>
            <a:lvl1pPr defTabSz="926717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876550" cy="461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64" tIns="46332" rIns="92664" bIns="46332" numCol="1" anchor="t" anchorCtr="0" compatLnSpc="1">
            <a:prstTxWarp prst="textNoShape">
              <a:avLst/>
            </a:prstTxWarp>
          </a:bodyPr>
          <a:lstStyle>
            <a:lvl1pPr algn="r" defTabSz="926717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57263" y="769938"/>
            <a:ext cx="4922837" cy="36941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2" y="4690314"/>
            <a:ext cx="4975225" cy="446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64" tIns="46332" rIns="92664" bIns="4633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43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61575"/>
            <a:ext cx="2954338" cy="46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64" tIns="46332" rIns="92664" bIns="46332" numCol="1" anchor="b" anchorCtr="0" compatLnSpc="1">
            <a:prstTxWarp prst="textNoShape">
              <a:avLst/>
            </a:prstTxWarp>
          </a:bodyPr>
          <a:lstStyle>
            <a:lvl1pPr defTabSz="926717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3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9461575"/>
            <a:ext cx="2876550" cy="46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64" tIns="46332" rIns="92664" bIns="46332" numCol="1" anchor="b" anchorCtr="0" compatLnSpc="1">
            <a:prstTxWarp prst="textNoShape">
              <a:avLst/>
            </a:prstTxWarp>
          </a:bodyPr>
          <a:lstStyle>
            <a:lvl1pPr algn="r" defTabSz="926717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fld id="{63C9DC42-D874-42E1-AFE0-9B45A9FD1C2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025632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6125" indent="-285750" defTabSz="920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9350" indent="-228600" defTabSz="920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9725" indent="-228600" defTabSz="920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70100" indent="-228600" defTabSz="920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273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845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417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989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043D807F-542B-4883-B35E-CEA5BD46BBEB}" type="slidenum">
              <a:rPr lang="en-US" altLang="zh-TW" sz="1100" smtClean="0">
                <a:latin typeface="Garamond" pitchFamily="18" charset="0"/>
              </a:rPr>
              <a:pPr eaLnBrk="1" hangingPunct="1">
                <a:spcBef>
                  <a:spcPct val="0"/>
                </a:spcBef>
              </a:pPr>
              <a:t>1</a:t>
            </a:fld>
            <a:endParaRPr lang="en-US" altLang="zh-TW" sz="1100" smtClean="0">
              <a:latin typeface="Garamond" pitchFamily="18" charset="0"/>
            </a:endParaRPr>
          </a:p>
        </p:txBody>
      </p:sp>
      <p:sp>
        <p:nvSpPr>
          <p:cNvPr id="1638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705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6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>
                <a:gd name="T0" fmla="*/ 0 w 2688"/>
                <a:gd name="T1" fmla="*/ 0 h 1224"/>
                <a:gd name="T2" fmla="*/ 960 w 2688"/>
                <a:gd name="T3" fmla="*/ 552 h 1224"/>
                <a:gd name="T4" fmla="*/ 1968 w 2688"/>
                <a:gd name="T5" fmla="*/ 264 h 1224"/>
                <a:gd name="T6" fmla="*/ 2028 w 2688"/>
                <a:gd name="T7" fmla="*/ 270 h 1224"/>
                <a:gd name="T8" fmla="*/ 2661 w 2688"/>
                <a:gd name="T9" fmla="*/ 528 h 1224"/>
                <a:gd name="T10" fmla="*/ 2688 w 2688"/>
                <a:gd name="T11" fmla="*/ 648 h 1224"/>
                <a:gd name="T12" fmla="*/ 2304 w 2688"/>
                <a:gd name="T13" fmla="*/ 1080 h 1224"/>
                <a:gd name="T14" fmla="*/ 1584 w 2688"/>
                <a:gd name="T15" fmla="*/ 1224 h 1224"/>
                <a:gd name="T16" fmla="*/ 1296 w 2688"/>
                <a:gd name="T17" fmla="*/ 936 h 1224"/>
                <a:gd name="T18" fmla="*/ 864 w 2688"/>
                <a:gd name="T19" fmla="*/ 1032 h 1224"/>
                <a:gd name="T20" fmla="*/ 0 w 2688"/>
                <a:gd name="T21" fmla="*/ 552 h 1224"/>
                <a:gd name="T22" fmla="*/ 0 w 2688"/>
                <a:gd name="T23" fmla="*/ 0 h 12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>
                <a:gd name="T0" fmla="*/ 2208 w 2401"/>
                <a:gd name="T1" fmla="*/ 15 h 1232"/>
                <a:gd name="T2" fmla="*/ 2088 w 2401"/>
                <a:gd name="T3" fmla="*/ 57 h 1232"/>
                <a:gd name="T4" fmla="*/ 1951 w 2401"/>
                <a:gd name="T5" fmla="*/ 99 h 1232"/>
                <a:gd name="T6" fmla="*/ 1704 w 2401"/>
                <a:gd name="T7" fmla="*/ 135 h 1232"/>
                <a:gd name="T8" fmla="*/ 1314 w 2401"/>
                <a:gd name="T9" fmla="*/ 177 h 1232"/>
                <a:gd name="T10" fmla="*/ 1176 w 2401"/>
                <a:gd name="T11" fmla="*/ 189 h 1232"/>
                <a:gd name="T12" fmla="*/ 1122 w 2401"/>
                <a:gd name="T13" fmla="*/ 195 h 1232"/>
                <a:gd name="T14" fmla="*/ 1075 w 2401"/>
                <a:gd name="T15" fmla="*/ 231 h 1232"/>
                <a:gd name="T16" fmla="*/ 924 w 2401"/>
                <a:gd name="T17" fmla="*/ 321 h 1232"/>
                <a:gd name="T18" fmla="*/ 840 w 2401"/>
                <a:gd name="T19" fmla="*/ 369 h 1232"/>
                <a:gd name="T20" fmla="*/ 630 w 2401"/>
                <a:gd name="T21" fmla="*/ 458 h 1232"/>
                <a:gd name="T22" fmla="*/ 529 w 2401"/>
                <a:gd name="T23" fmla="*/ 500 h 1232"/>
                <a:gd name="T24" fmla="*/ 487 w 2401"/>
                <a:gd name="T25" fmla="*/ 542 h 1232"/>
                <a:gd name="T26" fmla="*/ 457 w 2401"/>
                <a:gd name="T27" fmla="*/ 590 h 1232"/>
                <a:gd name="T28" fmla="*/ 402 w 2401"/>
                <a:gd name="T29" fmla="*/ 638 h 1232"/>
                <a:gd name="T30" fmla="*/ 330 w 2401"/>
                <a:gd name="T31" fmla="*/ 758 h 1232"/>
                <a:gd name="T32" fmla="*/ 312 w 2401"/>
                <a:gd name="T33" fmla="*/ 788 h 1232"/>
                <a:gd name="T34" fmla="*/ 252 w 2401"/>
                <a:gd name="T35" fmla="*/ 824 h 1232"/>
                <a:gd name="T36" fmla="*/ 84 w 2401"/>
                <a:gd name="T37" fmla="*/ 926 h 1232"/>
                <a:gd name="T38" fmla="*/ 0 w 2401"/>
                <a:gd name="T39" fmla="*/ 992 h 1232"/>
                <a:gd name="T40" fmla="*/ 12 w 2401"/>
                <a:gd name="T41" fmla="*/ 1040 h 1232"/>
                <a:gd name="T42" fmla="*/ 132 w 2401"/>
                <a:gd name="T43" fmla="*/ 1034 h 1232"/>
                <a:gd name="T44" fmla="*/ 336 w 2401"/>
                <a:gd name="T45" fmla="*/ 980 h 1232"/>
                <a:gd name="T46" fmla="*/ 529 w 2401"/>
                <a:gd name="T47" fmla="*/ 896 h 1232"/>
                <a:gd name="T48" fmla="*/ 576 w 2401"/>
                <a:gd name="T49" fmla="*/ 872 h 1232"/>
                <a:gd name="T50" fmla="*/ 714 w 2401"/>
                <a:gd name="T51" fmla="*/ 848 h 1232"/>
                <a:gd name="T52" fmla="*/ 966 w 2401"/>
                <a:gd name="T53" fmla="*/ 794 h 1232"/>
                <a:gd name="T54" fmla="*/ 1212 w 2401"/>
                <a:gd name="T55" fmla="*/ 782 h 1232"/>
                <a:gd name="T56" fmla="*/ 1416 w 2401"/>
                <a:gd name="T57" fmla="*/ 872 h 1232"/>
                <a:gd name="T58" fmla="*/ 1464 w 2401"/>
                <a:gd name="T59" fmla="*/ 932 h 1232"/>
                <a:gd name="T60" fmla="*/ 1440 w 2401"/>
                <a:gd name="T61" fmla="*/ 992 h 1232"/>
                <a:gd name="T62" fmla="*/ 1302 w 2401"/>
                <a:gd name="T63" fmla="*/ 1040 h 1232"/>
                <a:gd name="T64" fmla="*/ 1158 w 2401"/>
                <a:gd name="T65" fmla="*/ 1100 h 1232"/>
                <a:gd name="T66" fmla="*/ 1093 w 2401"/>
                <a:gd name="T67" fmla="*/ 1148 h 1232"/>
                <a:gd name="T68" fmla="*/ 1075 w 2401"/>
                <a:gd name="T69" fmla="*/ 1208 h 1232"/>
                <a:gd name="T70" fmla="*/ 1093 w 2401"/>
                <a:gd name="T71" fmla="*/ 1232 h 1232"/>
                <a:gd name="T72" fmla="*/ 1152 w 2401"/>
                <a:gd name="T73" fmla="*/ 1226 h 1232"/>
                <a:gd name="T74" fmla="*/ 1332 w 2401"/>
                <a:gd name="T75" fmla="*/ 1208 h 1232"/>
                <a:gd name="T76" fmla="*/ 1434 w 2401"/>
                <a:gd name="T77" fmla="*/ 1184 h 1232"/>
                <a:gd name="T78" fmla="*/ 1464 w 2401"/>
                <a:gd name="T79" fmla="*/ 1172 h 1232"/>
                <a:gd name="T80" fmla="*/ 1578 w 2401"/>
                <a:gd name="T81" fmla="*/ 1130 h 1232"/>
                <a:gd name="T82" fmla="*/ 1758 w 2401"/>
                <a:gd name="T83" fmla="*/ 1064 h 1232"/>
                <a:gd name="T84" fmla="*/ 1872 w 2401"/>
                <a:gd name="T85" fmla="*/ 962 h 1232"/>
                <a:gd name="T86" fmla="*/ 1986 w 2401"/>
                <a:gd name="T87" fmla="*/ 800 h 1232"/>
                <a:gd name="T88" fmla="*/ 2166 w 2401"/>
                <a:gd name="T89" fmla="*/ 650 h 1232"/>
                <a:gd name="T90" fmla="*/ 2257 w 2401"/>
                <a:gd name="T91" fmla="*/ 590 h 1232"/>
                <a:gd name="T92" fmla="*/ 2400 w 2401"/>
                <a:gd name="T93" fmla="*/ 57 h 12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>
                <a:gd name="T0" fmla="*/ 237 w 185"/>
                <a:gd name="T1" fmla="*/ 0 h 120"/>
                <a:gd name="T2" fmla="*/ 237 w 185"/>
                <a:gd name="T3" fmla="*/ 6 h 120"/>
                <a:gd name="T4" fmla="*/ 237 w 185"/>
                <a:gd name="T5" fmla="*/ 18 h 120"/>
                <a:gd name="T6" fmla="*/ 237 w 185"/>
                <a:gd name="T7" fmla="*/ 36 h 120"/>
                <a:gd name="T8" fmla="*/ 231 w 185"/>
                <a:gd name="T9" fmla="*/ 54 h 120"/>
                <a:gd name="T10" fmla="*/ 213 w 185"/>
                <a:gd name="T11" fmla="*/ 72 h 120"/>
                <a:gd name="T12" fmla="*/ 189 w 185"/>
                <a:gd name="T13" fmla="*/ 96 h 120"/>
                <a:gd name="T14" fmla="*/ 153 w 185"/>
                <a:gd name="T15" fmla="*/ 108 h 120"/>
                <a:gd name="T16" fmla="*/ 47 w 185"/>
                <a:gd name="T17" fmla="*/ 120 h 120"/>
                <a:gd name="T18" fmla="*/ 29 w 185"/>
                <a:gd name="T19" fmla="*/ 120 h 120"/>
                <a:gd name="T20" fmla="*/ 17 w 185"/>
                <a:gd name="T21" fmla="*/ 114 h 120"/>
                <a:gd name="T22" fmla="*/ 0 w 185"/>
                <a:gd name="T23" fmla="*/ 96 h 120"/>
                <a:gd name="T24" fmla="*/ 0 w 185"/>
                <a:gd name="T25" fmla="*/ 78 h 120"/>
                <a:gd name="T26" fmla="*/ 0 w 185"/>
                <a:gd name="T27" fmla="*/ 72 h 120"/>
                <a:gd name="T28" fmla="*/ 237 w 185"/>
                <a:gd name="T29" fmla="*/ 0 h 120"/>
                <a:gd name="T30" fmla="*/ 237 w 185"/>
                <a:gd name="T31" fmla="*/ 0 h 12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>
                <a:gd name="T0" fmla="*/ 185 w 185"/>
                <a:gd name="T1" fmla="*/ 0 h 120"/>
                <a:gd name="T2" fmla="*/ 185 w 185"/>
                <a:gd name="T3" fmla="*/ 6 h 120"/>
                <a:gd name="T4" fmla="*/ 179 w 185"/>
                <a:gd name="T5" fmla="*/ 24 h 120"/>
                <a:gd name="T6" fmla="*/ 167 w 185"/>
                <a:gd name="T7" fmla="*/ 42 h 120"/>
                <a:gd name="T8" fmla="*/ 149 w 185"/>
                <a:gd name="T9" fmla="*/ 66 h 120"/>
                <a:gd name="T10" fmla="*/ 131 w 185"/>
                <a:gd name="T11" fmla="*/ 90 h 120"/>
                <a:gd name="T12" fmla="*/ 102 w 185"/>
                <a:gd name="T13" fmla="*/ 108 h 120"/>
                <a:gd name="T14" fmla="*/ 66 w 185"/>
                <a:gd name="T15" fmla="*/ 120 h 120"/>
                <a:gd name="T16" fmla="*/ 18 w 185"/>
                <a:gd name="T17" fmla="*/ 120 h 120"/>
                <a:gd name="T18" fmla="*/ 0 w 185"/>
                <a:gd name="T19" fmla="*/ 60 h 120"/>
                <a:gd name="T20" fmla="*/ 185 w 185"/>
                <a:gd name="T21" fmla="*/ 0 h 120"/>
                <a:gd name="T22" fmla="*/ 185 w 185"/>
                <a:gd name="T23" fmla="*/ 0 h 1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>
                <a:gd name="T0" fmla="*/ 0 w 526"/>
                <a:gd name="T1" fmla="*/ 275 h 275"/>
                <a:gd name="T2" fmla="*/ 0 w 526"/>
                <a:gd name="T3" fmla="*/ 269 h 275"/>
                <a:gd name="T4" fmla="*/ 6 w 526"/>
                <a:gd name="T5" fmla="*/ 251 h 275"/>
                <a:gd name="T6" fmla="*/ 6 w 526"/>
                <a:gd name="T7" fmla="*/ 239 h 275"/>
                <a:gd name="T8" fmla="*/ 12 w 526"/>
                <a:gd name="T9" fmla="*/ 227 h 275"/>
                <a:gd name="T10" fmla="*/ 18 w 526"/>
                <a:gd name="T11" fmla="*/ 221 h 275"/>
                <a:gd name="T12" fmla="*/ 36 w 526"/>
                <a:gd name="T13" fmla="*/ 215 h 275"/>
                <a:gd name="T14" fmla="*/ 77 w 526"/>
                <a:gd name="T15" fmla="*/ 203 h 275"/>
                <a:gd name="T16" fmla="*/ 189 w 526"/>
                <a:gd name="T17" fmla="*/ 179 h 275"/>
                <a:gd name="T18" fmla="*/ 261 w 526"/>
                <a:gd name="T19" fmla="*/ 143 h 275"/>
                <a:gd name="T20" fmla="*/ 303 w 526"/>
                <a:gd name="T21" fmla="*/ 120 h 275"/>
                <a:gd name="T22" fmla="*/ 351 w 526"/>
                <a:gd name="T23" fmla="*/ 96 h 275"/>
                <a:gd name="T24" fmla="*/ 497 w 526"/>
                <a:gd name="T25" fmla="*/ 48 h 275"/>
                <a:gd name="T26" fmla="*/ 546 w 526"/>
                <a:gd name="T27" fmla="*/ 30 h 275"/>
                <a:gd name="T28" fmla="*/ 582 w 526"/>
                <a:gd name="T29" fmla="*/ 12 h 275"/>
                <a:gd name="T30" fmla="*/ 606 w 526"/>
                <a:gd name="T31" fmla="*/ 6 h 275"/>
                <a:gd name="T32" fmla="*/ 624 w 526"/>
                <a:gd name="T33" fmla="*/ 0 h 275"/>
                <a:gd name="T34" fmla="*/ 630 w 526"/>
                <a:gd name="T35" fmla="*/ 0 h 275"/>
                <a:gd name="T36" fmla="*/ 624 w 526"/>
                <a:gd name="T37" fmla="*/ 6 h 275"/>
                <a:gd name="T38" fmla="*/ 612 w 526"/>
                <a:gd name="T39" fmla="*/ 12 h 275"/>
                <a:gd name="T40" fmla="*/ 588 w 526"/>
                <a:gd name="T41" fmla="*/ 24 h 275"/>
                <a:gd name="T42" fmla="*/ 564 w 526"/>
                <a:gd name="T43" fmla="*/ 42 h 275"/>
                <a:gd name="T44" fmla="*/ 540 w 526"/>
                <a:gd name="T45" fmla="*/ 54 h 275"/>
                <a:gd name="T46" fmla="*/ 497 w 526"/>
                <a:gd name="T47" fmla="*/ 78 h 275"/>
                <a:gd name="T48" fmla="*/ 392 w 526"/>
                <a:gd name="T49" fmla="*/ 108 h 275"/>
                <a:gd name="T50" fmla="*/ 327 w 526"/>
                <a:gd name="T51" fmla="*/ 143 h 275"/>
                <a:gd name="T52" fmla="*/ 131 w 526"/>
                <a:gd name="T53" fmla="*/ 221 h 275"/>
                <a:gd name="T54" fmla="*/ 65 w 526"/>
                <a:gd name="T55" fmla="*/ 251 h 275"/>
                <a:gd name="T56" fmla="*/ 0 w 526"/>
                <a:gd name="T57" fmla="*/ 275 h 275"/>
                <a:gd name="T58" fmla="*/ 0 w 526"/>
                <a:gd name="T59" fmla="*/ 275 h 27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2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>
                <a:gd name="T0" fmla="*/ 48 w 718"/>
                <a:gd name="T1" fmla="*/ 216 h 306"/>
                <a:gd name="T2" fmla="*/ 30 w 718"/>
                <a:gd name="T3" fmla="*/ 252 h 306"/>
                <a:gd name="T4" fmla="*/ 12 w 718"/>
                <a:gd name="T5" fmla="*/ 282 h 306"/>
                <a:gd name="T6" fmla="*/ 6 w 718"/>
                <a:gd name="T7" fmla="*/ 300 h 306"/>
                <a:gd name="T8" fmla="*/ 0 w 718"/>
                <a:gd name="T9" fmla="*/ 306 h 306"/>
                <a:gd name="T10" fmla="*/ 48 w 718"/>
                <a:gd name="T11" fmla="*/ 276 h 306"/>
                <a:gd name="T12" fmla="*/ 84 w 718"/>
                <a:gd name="T13" fmla="*/ 252 h 306"/>
                <a:gd name="T14" fmla="*/ 108 w 718"/>
                <a:gd name="T15" fmla="*/ 234 h 306"/>
                <a:gd name="T16" fmla="*/ 172 w 718"/>
                <a:gd name="T17" fmla="*/ 228 h 306"/>
                <a:gd name="T18" fmla="*/ 178 w 718"/>
                <a:gd name="T19" fmla="*/ 228 h 306"/>
                <a:gd name="T20" fmla="*/ 196 w 718"/>
                <a:gd name="T21" fmla="*/ 222 h 306"/>
                <a:gd name="T22" fmla="*/ 220 w 718"/>
                <a:gd name="T23" fmla="*/ 216 h 306"/>
                <a:gd name="T24" fmla="*/ 250 w 718"/>
                <a:gd name="T25" fmla="*/ 204 h 306"/>
                <a:gd name="T26" fmla="*/ 327 w 718"/>
                <a:gd name="T27" fmla="*/ 180 h 306"/>
                <a:gd name="T28" fmla="*/ 475 w 718"/>
                <a:gd name="T29" fmla="*/ 156 h 306"/>
                <a:gd name="T30" fmla="*/ 565 w 718"/>
                <a:gd name="T31" fmla="*/ 126 h 306"/>
                <a:gd name="T32" fmla="*/ 672 w 718"/>
                <a:gd name="T33" fmla="*/ 102 h 306"/>
                <a:gd name="T34" fmla="*/ 717 w 718"/>
                <a:gd name="T35" fmla="*/ 90 h 306"/>
                <a:gd name="T36" fmla="*/ 760 w 718"/>
                <a:gd name="T37" fmla="*/ 84 h 306"/>
                <a:gd name="T38" fmla="*/ 778 w 718"/>
                <a:gd name="T39" fmla="*/ 78 h 306"/>
                <a:gd name="T40" fmla="*/ 784 w 718"/>
                <a:gd name="T41" fmla="*/ 72 h 306"/>
                <a:gd name="T42" fmla="*/ 790 w 718"/>
                <a:gd name="T43" fmla="*/ 66 h 306"/>
                <a:gd name="T44" fmla="*/ 808 w 718"/>
                <a:gd name="T45" fmla="*/ 60 h 306"/>
                <a:gd name="T46" fmla="*/ 854 w 718"/>
                <a:gd name="T47" fmla="*/ 30 h 306"/>
                <a:gd name="T48" fmla="*/ 878 w 718"/>
                <a:gd name="T49" fmla="*/ 18 h 306"/>
                <a:gd name="T50" fmla="*/ 886 w 718"/>
                <a:gd name="T51" fmla="*/ 6 h 306"/>
                <a:gd name="T52" fmla="*/ 878 w 718"/>
                <a:gd name="T53" fmla="*/ 0 h 306"/>
                <a:gd name="T54" fmla="*/ 846 w 718"/>
                <a:gd name="T55" fmla="*/ 0 h 306"/>
                <a:gd name="T56" fmla="*/ 784 w 718"/>
                <a:gd name="T57" fmla="*/ 0 h 306"/>
                <a:gd name="T58" fmla="*/ 726 w 718"/>
                <a:gd name="T59" fmla="*/ 0 h 306"/>
                <a:gd name="T60" fmla="*/ 672 w 718"/>
                <a:gd name="T61" fmla="*/ 0 h 306"/>
                <a:gd name="T62" fmla="*/ 627 w 718"/>
                <a:gd name="T63" fmla="*/ 18 h 306"/>
                <a:gd name="T64" fmla="*/ 589 w 718"/>
                <a:gd name="T65" fmla="*/ 42 h 306"/>
                <a:gd name="T66" fmla="*/ 571 w 718"/>
                <a:gd name="T67" fmla="*/ 54 h 306"/>
                <a:gd name="T68" fmla="*/ 553 w 718"/>
                <a:gd name="T69" fmla="*/ 60 h 306"/>
                <a:gd name="T70" fmla="*/ 529 w 718"/>
                <a:gd name="T71" fmla="*/ 60 h 306"/>
                <a:gd name="T72" fmla="*/ 493 w 718"/>
                <a:gd name="T73" fmla="*/ 66 h 306"/>
                <a:gd name="T74" fmla="*/ 439 w 718"/>
                <a:gd name="T75" fmla="*/ 84 h 306"/>
                <a:gd name="T76" fmla="*/ 367 w 718"/>
                <a:gd name="T77" fmla="*/ 108 h 306"/>
                <a:gd name="T78" fmla="*/ 339 w 718"/>
                <a:gd name="T79" fmla="*/ 126 h 306"/>
                <a:gd name="T80" fmla="*/ 327 w 718"/>
                <a:gd name="T81" fmla="*/ 132 h 306"/>
                <a:gd name="T82" fmla="*/ 309 w 718"/>
                <a:gd name="T83" fmla="*/ 138 h 306"/>
                <a:gd name="T84" fmla="*/ 273 w 718"/>
                <a:gd name="T85" fmla="*/ 138 h 306"/>
                <a:gd name="T86" fmla="*/ 238 w 718"/>
                <a:gd name="T87" fmla="*/ 138 h 306"/>
                <a:gd name="T88" fmla="*/ 232 w 718"/>
                <a:gd name="T89" fmla="*/ 138 h 306"/>
                <a:gd name="T90" fmla="*/ 226 w 718"/>
                <a:gd name="T91" fmla="*/ 138 h 306"/>
                <a:gd name="T92" fmla="*/ 114 w 718"/>
                <a:gd name="T93" fmla="*/ 162 h 306"/>
                <a:gd name="T94" fmla="*/ 48 w 718"/>
                <a:gd name="T95" fmla="*/ 216 h 306"/>
                <a:gd name="T96" fmla="*/ 48 w 718"/>
                <a:gd name="T97" fmla="*/ 216 h 30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>
                <a:gd name="T0" fmla="*/ 2657 w 2392"/>
                <a:gd name="T1" fmla="*/ 54 h 881"/>
                <a:gd name="T2" fmla="*/ 2603 w 2392"/>
                <a:gd name="T3" fmla="*/ 54 h 881"/>
                <a:gd name="T4" fmla="*/ 2549 w 2392"/>
                <a:gd name="T5" fmla="*/ 66 h 881"/>
                <a:gd name="T6" fmla="*/ 2405 w 2392"/>
                <a:gd name="T7" fmla="*/ 101 h 881"/>
                <a:gd name="T8" fmla="*/ 2331 w 2392"/>
                <a:gd name="T9" fmla="*/ 119 h 881"/>
                <a:gd name="T10" fmla="*/ 2210 w 2392"/>
                <a:gd name="T11" fmla="*/ 167 h 881"/>
                <a:gd name="T12" fmla="*/ 2182 w 2392"/>
                <a:gd name="T13" fmla="*/ 245 h 881"/>
                <a:gd name="T14" fmla="*/ 2189 w 2392"/>
                <a:gd name="T15" fmla="*/ 305 h 881"/>
                <a:gd name="T16" fmla="*/ 2091 w 2392"/>
                <a:gd name="T17" fmla="*/ 317 h 881"/>
                <a:gd name="T18" fmla="*/ 1899 w 2392"/>
                <a:gd name="T19" fmla="*/ 263 h 881"/>
                <a:gd name="T20" fmla="*/ 1791 w 2392"/>
                <a:gd name="T21" fmla="*/ 257 h 881"/>
                <a:gd name="T22" fmla="*/ 1661 w 2392"/>
                <a:gd name="T23" fmla="*/ 311 h 881"/>
                <a:gd name="T24" fmla="*/ 1591 w 2392"/>
                <a:gd name="T25" fmla="*/ 353 h 881"/>
                <a:gd name="T26" fmla="*/ 1561 w 2392"/>
                <a:gd name="T27" fmla="*/ 359 h 881"/>
                <a:gd name="T28" fmla="*/ 1441 w 2392"/>
                <a:gd name="T29" fmla="*/ 371 h 881"/>
                <a:gd name="T30" fmla="*/ 1373 w 2392"/>
                <a:gd name="T31" fmla="*/ 365 h 881"/>
                <a:gd name="T32" fmla="*/ 1261 w 2392"/>
                <a:gd name="T33" fmla="*/ 371 h 881"/>
                <a:gd name="T34" fmla="*/ 1135 w 2392"/>
                <a:gd name="T35" fmla="*/ 383 h 881"/>
                <a:gd name="T36" fmla="*/ 1087 w 2392"/>
                <a:gd name="T37" fmla="*/ 401 h 881"/>
                <a:gd name="T38" fmla="*/ 975 w 2392"/>
                <a:gd name="T39" fmla="*/ 419 h 881"/>
                <a:gd name="T40" fmla="*/ 934 w 2392"/>
                <a:gd name="T41" fmla="*/ 419 h 881"/>
                <a:gd name="T42" fmla="*/ 778 w 2392"/>
                <a:gd name="T43" fmla="*/ 437 h 881"/>
                <a:gd name="T44" fmla="*/ 702 w 2392"/>
                <a:gd name="T45" fmla="*/ 473 h 881"/>
                <a:gd name="T46" fmla="*/ 607 w 2392"/>
                <a:gd name="T47" fmla="*/ 467 h 881"/>
                <a:gd name="T48" fmla="*/ 517 w 2392"/>
                <a:gd name="T49" fmla="*/ 491 h 881"/>
                <a:gd name="T50" fmla="*/ 481 w 2392"/>
                <a:gd name="T51" fmla="*/ 539 h 881"/>
                <a:gd name="T52" fmla="*/ 399 w 2392"/>
                <a:gd name="T53" fmla="*/ 569 h 881"/>
                <a:gd name="T54" fmla="*/ 274 w 2392"/>
                <a:gd name="T55" fmla="*/ 599 h 881"/>
                <a:gd name="T56" fmla="*/ 138 w 2392"/>
                <a:gd name="T57" fmla="*/ 647 h 881"/>
                <a:gd name="T58" fmla="*/ 108 w 2392"/>
                <a:gd name="T59" fmla="*/ 659 h 881"/>
                <a:gd name="T60" fmla="*/ 0 w 2392"/>
                <a:gd name="T61" fmla="*/ 671 h 881"/>
                <a:gd name="T62" fmla="*/ 84 w 2392"/>
                <a:gd name="T63" fmla="*/ 695 h 881"/>
                <a:gd name="T64" fmla="*/ 315 w 2392"/>
                <a:gd name="T65" fmla="*/ 653 h 881"/>
                <a:gd name="T66" fmla="*/ 577 w 2392"/>
                <a:gd name="T67" fmla="*/ 569 h 881"/>
                <a:gd name="T68" fmla="*/ 672 w 2392"/>
                <a:gd name="T69" fmla="*/ 521 h 881"/>
                <a:gd name="T70" fmla="*/ 751 w 2392"/>
                <a:gd name="T71" fmla="*/ 515 h 881"/>
                <a:gd name="T72" fmla="*/ 1029 w 2392"/>
                <a:gd name="T73" fmla="*/ 461 h 881"/>
                <a:gd name="T74" fmla="*/ 1358 w 2392"/>
                <a:gd name="T75" fmla="*/ 425 h 881"/>
                <a:gd name="T76" fmla="*/ 1538 w 2392"/>
                <a:gd name="T77" fmla="*/ 461 h 881"/>
                <a:gd name="T78" fmla="*/ 1683 w 2392"/>
                <a:gd name="T79" fmla="*/ 533 h 881"/>
                <a:gd name="T80" fmla="*/ 1705 w 2392"/>
                <a:gd name="T81" fmla="*/ 617 h 881"/>
                <a:gd name="T82" fmla="*/ 1636 w 2392"/>
                <a:gd name="T83" fmla="*/ 653 h 881"/>
                <a:gd name="T84" fmla="*/ 1456 w 2392"/>
                <a:gd name="T85" fmla="*/ 701 h 881"/>
                <a:gd name="T86" fmla="*/ 1320 w 2392"/>
                <a:gd name="T87" fmla="*/ 755 h 881"/>
                <a:gd name="T88" fmla="*/ 1273 w 2392"/>
                <a:gd name="T89" fmla="*/ 809 h 881"/>
                <a:gd name="T90" fmla="*/ 1285 w 2392"/>
                <a:gd name="T91" fmla="*/ 869 h 881"/>
                <a:gd name="T92" fmla="*/ 1314 w 2392"/>
                <a:gd name="T93" fmla="*/ 881 h 881"/>
                <a:gd name="T94" fmla="*/ 1433 w 2392"/>
                <a:gd name="T95" fmla="*/ 869 h 881"/>
                <a:gd name="T96" fmla="*/ 1648 w 2392"/>
                <a:gd name="T97" fmla="*/ 857 h 881"/>
                <a:gd name="T98" fmla="*/ 1712 w 2392"/>
                <a:gd name="T99" fmla="*/ 851 h 881"/>
                <a:gd name="T100" fmla="*/ 1762 w 2392"/>
                <a:gd name="T101" fmla="*/ 833 h 881"/>
                <a:gd name="T102" fmla="*/ 1994 w 2392"/>
                <a:gd name="T103" fmla="*/ 743 h 881"/>
                <a:gd name="T104" fmla="*/ 2147 w 2392"/>
                <a:gd name="T105" fmla="*/ 689 h 881"/>
                <a:gd name="T106" fmla="*/ 2238 w 2392"/>
                <a:gd name="T107" fmla="*/ 581 h 881"/>
                <a:gd name="T108" fmla="*/ 2425 w 2392"/>
                <a:gd name="T109" fmla="*/ 389 h 881"/>
                <a:gd name="T110" fmla="*/ 2626 w 2392"/>
                <a:gd name="T111" fmla="*/ 269 h 881"/>
                <a:gd name="T112" fmla="*/ 2680 w 2392"/>
                <a:gd name="T113" fmla="*/ 239 h 881"/>
                <a:gd name="T114" fmla="*/ 2841 w 2392"/>
                <a:gd name="T115" fmla="*/ 0 h 881"/>
                <a:gd name="T116" fmla="*/ 2740 w 2392"/>
                <a:gd name="T117" fmla="*/ 36 h 88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5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>
                <a:gd name="T0" fmla="*/ 0 w 5"/>
                <a:gd name="T1" fmla="*/ 0 h 1"/>
                <a:gd name="T2" fmla="*/ 5 w 5"/>
                <a:gd name="T3" fmla="*/ 0 h 1"/>
                <a:gd name="T4" fmla="*/ 0 w 5"/>
                <a:gd name="T5" fmla="*/ 0 h 1"/>
                <a:gd name="T6" fmla="*/ 0 w 5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6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7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8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>
                <a:gd name="T0" fmla="*/ 2370 w 2723"/>
                <a:gd name="T1" fmla="*/ 72 h 1091"/>
                <a:gd name="T2" fmla="*/ 2597 w 2723"/>
                <a:gd name="T3" fmla="*/ 198 h 1091"/>
                <a:gd name="T4" fmla="*/ 2639 w 2723"/>
                <a:gd name="T5" fmla="*/ 276 h 1091"/>
                <a:gd name="T6" fmla="*/ 2453 w 2723"/>
                <a:gd name="T7" fmla="*/ 264 h 1091"/>
                <a:gd name="T8" fmla="*/ 2297 w 2723"/>
                <a:gd name="T9" fmla="*/ 204 h 1091"/>
                <a:gd name="T10" fmla="*/ 2112 w 2723"/>
                <a:gd name="T11" fmla="*/ 66 h 1091"/>
                <a:gd name="T12" fmla="*/ 2088 w 2723"/>
                <a:gd name="T13" fmla="*/ 72 h 1091"/>
                <a:gd name="T14" fmla="*/ 2106 w 2723"/>
                <a:gd name="T15" fmla="*/ 114 h 1091"/>
                <a:gd name="T16" fmla="*/ 2412 w 2723"/>
                <a:gd name="T17" fmla="*/ 552 h 1091"/>
                <a:gd name="T18" fmla="*/ 2279 w 2723"/>
                <a:gd name="T19" fmla="*/ 564 h 1091"/>
                <a:gd name="T20" fmla="*/ 2189 w 2723"/>
                <a:gd name="T21" fmla="*/ 492 h 1091"/>
                <a:gd name="T22" fmla="*/ 2058 w 2723"/>
                <a:gd name="T23" fmla="*/ 330 h 1091"/>
                <a:gd name="T24" fmla="*/ 1991 w 2723"/>
                <a:gd name="T25" fmla="*/ 234 h 1091"/>
                <a:gd name="T26" fmla="*/ 1949 w 2723"/>
                <a:gd name="T27" fmla="*/ 174 h 1091"/>
                <a:gd name="T28" fmla="*/ 1824 w 2723"/>
                <a:gd name="T29" fmla="*/ 132 h 1091"/>
                <a:gd name="T30" fmla="*/ 1794 w 2723"/>
                <a:gd name="T31" fmla="*/ 144 h 1091"/>
                <a:gd name="T32" fmla="*/ 1895 w 2723"/>
                <a:gd name="T33" fmla="*/ 222 h 1091"/>
                <a:gd name="T34" fmla="*/ 1943 w 2723"/>
                <a:gd name="T35" fmla="*/ 366 h 1091"/>
                <a:gd name="T36" fmla="*/ 2064 w 2723"/>
                <a:gd name="T37" fmla="*/ 630 h 1091"/>
                <a:gd name="T38" fmla="*/ 2052 w 2723"/>
                <a:gd name="T39" fmla="*/ 695 h 1091"/>
                <a:gd name="T40" fmla="*/ 1955 w 2723"/>
                <a:gd name="T41" fmla="*/ 683 h 1091"/>
                <a:gd name="T42" fmla="*/ 1913 w 2723"/>
                <a:gd name="T43" fmla="*/ 636 h 1091"/>
                <a:gd name="T44" fmla="*/ 1703 w 2723"/>
                <a:gd name="T45" fmla="*/ 312 h 1091"/>
                <a:gd name="T46" fmla="*/ 1637 w 2723"/>
                <a:gd name="T47" fmla="*/ 276 h 1091"/>
                <a:gd name="T48" fmla="*/ 1643 w 2723"/>
                <a:gd name="T49" fmla="*/ 318 h 1091"/>
                <a:gd name="T50" fmla="*/ 1673 w 2723"/>
                <a:gd name="T51" fmla="*/ 408 h 1091"/>
                <a:gd name="T52" fmla="*/ 1716 w 2723"/>
                <a:gd name="T53" fmla="*/ 779 h 1091"/>
                <a:gd name="T54" fmla="*/ 1691 w 2723"/>
                <a:gd name="T55" fmla="*/ 737 h 1091"/>
                <a:gd name="T56" fmla="*/ 1613 w 2723"/>
                <a:gd name="T57" fmla="*/ 582 h 1091"/>
                <a:gd name="T58" fmla="*/ 1494 w 2723"/>
                <a:gd name="T59" fmla="*/ 480 h 1091"/>
                <a:gd name="T60" fmla="*/ 1248 w 2723"/>
                <a:gd name="T61" fmla="*/ 528 h 1091"/>
                <a:gd name="T62" fmla="*/ 996 w 2723"/>
                <a:gd name="T63" fmla="*/ 630 h 1091"/>
                <a:gd name="T64" fmla="*/ 714 w 2723"/>
                <a:gd name="T65" fmla="*/ 534 h 1091"/>
                <a:gd name="T66" fmla="*/ 198 w 2723"/>
                <a:gd name="T67" fmla="*/ 288 h 1091"/>
                <a:gd name="T68" fmla="*/ 0 w 2723"/>
                <a:gd name="T69" fmla="*/ 460 h 1091"/>
                <a:gd name="T70" fmla="*/ 288 w 2723"/>
                <a:gd name="T71" fmla="*/ 570 h 1091"/>
                <a:gd name="T72" fmla="*/ 461 w 2723"/>
                <a:gd name="T73" fmla="*/ 654 h 1091"/>
                <a:gd name="T74" fmla="*/ 725 w 2723"/>
                <a:gd name="T75" fmla="*/ 755 h 1091"/>
                <a:gd name="T76" fmla="*/ 966 w 2723"/>
                <a:gd name="T77" fmla="*/ 791 h 1091"/>
                <a:gd name="T78" fmla="*/ 1176 w 2723"/>
                <a:gd name="T79" fmla="*/ 779 h 1091"/>
                <a:gd name="T80" fmla="*/ 1278 w 2723"/>
                <a:gd name="T81" fmla="*/ 791 h 1091"/>
                <a:gd name="T82" fmla="*/ 1404 w 2723"/>
                <a:gd name="T83" fmla="*/ 845 h 1091"/>
                <a:gd name="T84" fmla="*/ 1416 w 2723"/>
                <a:gd name="T85" fmla="*/ 887 h 1091"/>
                <a:gd name="T86" fmla="*/ 1361 w 2723"/>
                <a:gd name="T87" fmla="*/ 923 h 1091"/>
                <a:gd name="T88" fmla="*/ 1385 w 2723"/>
                <a:gd name="T89" fmla="*/ 1007 h 1091"/>
                <a:gd name="T90" fmla="*/ 1494 w 2723"/>
                <a:gd name="T91" fmla="*/ 1085 h 1091"/>
                <a:gd name="T92" fmla="*/ 1697 w 2723"/>
                <a:gd name="T93" fmla="*/ 1043 h 1091"/>
                <a:gd name="T94" fmla="*/ 1812 w 2723"/>
                <a:gd name="T95" fmla="*/ 989 h 1091"/>
                <a:gd name="T96" fmla="*/ 1973 w 2723"/>
                <a:gd name="T97" fmla="*/ 917 h 1091"/>
                <a:gd name="T98" fmla="*/ 2201 w 2723"/>
                <a:gd name="T99" fmla="*/ 899 h 1091"/>
                <a:gd name="T100" fmla="*/ 2364 w 2723"/>
                <a:gd name="T101" fmla="*/ 863 h 1091"/>
                <a:gd name="T102" fmla="*/ 2400 w 2723"/>
                <a:gd name="T103" fmla="*/ 743 h 1091"/>
                <a:gd name="T104" fmla="*/ 2471 w 2723"/>
                <a:gd name="T105" fmla="*/ 701 h 1091"/>
                <a:gd name="T106" fmla="*/ 2621 w 2723"/>
                <a:gd name="T107" fmla="*/ 504 h 1091"/>
                <a:gd name="T108" fmla="*/ 2693 w 2723"/>
                <a:gd name="T109" fmla="*/ 374 h 109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pic>
        <p:nvPicPr>
          <p:cNvPr id="20" name="Picture 102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78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40979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21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254E0-6B40-4765-BC08-C85DAB4D8C2C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22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3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864BE-1874-4EDA-9E20-70397871C6F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0788797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B42EF-FA6B-4105-AA42-D17622003A47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C11BB-3DE4-4F3C-A07C-0E407AD14B4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3842365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A82E80-A277-48AA-B930-F4C9F6775AE2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831C0-E96F-4FBA-AFEF-537ECF70646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3427051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13F7F-629C-4957-B892-34937F220B9E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8871B-DE62-48FA-AD72-2BBBEE6B771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1589459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7B9B69-3F49-4DD9-A6A0-4913DAB6A0EC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441C4E-03E4-48B0-B1C2-0DA8A943A50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1632224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A723E-CC1D-43F5-B48E-B0029A5D0DE6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4FFA0-1041-49A6-A2A0-50DB3FCAECC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1913719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C2C596-D4FA-44B0-A9BD-0299DA9EE805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616A5-865E-42C3-A119-0CFA79F28E3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5986790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0411D-EAFA-49D8-A209-425A653388E9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26CBC-2FEA-4971-B585-C5154C78703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1448386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2BBBCE-7A42-44E7-8469-7371B9955834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DCD8C-3F9A-4324-86E6-7123298423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1564304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C1BAB-8DDE-4E41-A550-31B5350ADAD4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36B9AA-F36D-4221-9990-839DA881BE7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8400144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A3249-982E-47C7-BD73-22ECD48E6574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3BB9D-F539-4A11-B681-F01B04A58CC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7999148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6CA8B-1664-4481-874B-5D1ADCD5A2FC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56A8E1-A16A-4C85-BF02-2B2DD0D77A4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2165601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39939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034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>
                <a:gd name="T0" fmla="*/ 0 w 2688"/>
                <a:gd name="T1" fmla="*/ 0 h 1224"/>
                <a:gd name="T2" fmla="*/ 960 w 2688"/>
                <a:gd name="T3" fmla="*/ 552 h 1224"/>
                <a:gd name="T4" fmla="*/ 1968 w 2688"/>
                <a:gd name="T5" fmla="*/ 264 h 1224"/>
                <a:gd name="T6" fmla="*/ 2028 w 2688"/>
                <a:gd name="T7" fmla="*/ 270 h 1224"/>
                <a:gd name="T8" fmla="*/ 2661 w 2688"/>
                <a:gd name="T9" fmla="*/ 528 h 1224"/>
                <a:gd name="T10" fmla="*/ 2688 w 2688"/>
                <a:gd name="T11" fmla="*/ 648 h 1224"/>
                <a:gd name="T12" fmla="*/ 2304 w 2688"/>
                <a:gd name="T13" fmla="*/ 1080 h 1224"/>
                <a:gd name="T14" fmla="*/ 1584 w 2688"/>
                <a:gd name="T15" fmla="*/ 1224 h 1224"/>
                <a:gd name="T16" fmla="*/ 1296 w 2688"/>
                <a:gd name="T17" fmla="*/ 936 h 1224"/>
                <a:gd name="T18" fmla="*/ 864 w 2688"/>
                <a:gd name="T19" fmla="*/ 1032 h 1224"/>
                <a:gd name="T20" fmla="*/ 0 w 2688"/>
                <a:gd name="T21" fmla="*/ 552 h 1224"/>
                <a:gd name="T22" fmla="*/ 0 w 2688"/>
                <a:gd name="T23" fmla="*/ 0 h 12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5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>
                <a:gd name="T0" fmla="*/ 2208 w 2401"/>
                <a:gd name="T1" fmla="*/ 15 h 1232"/>
                <a:gd name="T2" fmla="*/ 2088 w 2401"/>
                <a:gd name="T3" fmla="*/ 57 h 1232"/>
                <a:gd name="T4" fmla="*/ 1951 w 2401"/>
                <a:gd name="T5" fmla="*/ 99 h 1232"/>
                <a:gd name="T6" fmla="*/ 1704 w 2401"/>
                <a:gd name="T7" fmla="*/ 135 h 1232"/>
                <a:gd name="T8" fmla="*/ 1314 w 2401"/>
                <a:gd name="T9" fmla="*/ 177 h 1232"/>
                <a:gd name="T10" fmla="*/ 1176 w 2401"/>
                <a:gd name="T11" fmla="*/ 189 h 1232"/>
                <a:gd name="T12" fmla="*/ 1122 w 2401"/>
                <a:gd name="T13" fmla="*/ 195 h 1232"/>
                <a:gd name="T14" fmla="*/ 1075 w 2401"/>
                <a:gd name="T15" fmla="*/ 231 h 1232"/>
                <a:gd name="T16" fmla="*/ 924 w 2401"/>
                <a:gd name="T17" fmla="*/ 321 h 1232"/>
                <a:gd name="T18" fmla="*/ 840 w 2401"/>
                <a:gd name="T19" fmla="*/ 369 h 1232"/>
                <a:gd name="T20" fmla="*/ 630 w 2401"/>
                <a:gd name="T21" fmla="*/ 458 h 1232"/>
                <a:gd name="T22" fmla="*/ 529 w 2401"/>
                <a:gd name="T23" fmla="*/ 500 h 1232"/>
                <a:gd name="T24" fmla="*/ 487 w 2401"/>
                <a:gd name="T25" fmla="*/ 542 h 1232"/>
                <a:gd name="T26" fmla="*/ 457 w 2401"/>
                <a:gd name="T27" fmla="*/ 590 h 1232"/>
                <a:gd name="T28" fmla="*/ 402 w 2401"/>
                <a:gd name="T29" fmla="*/ 638 h 1232"/>
                <a:gd name="T30" fmla="*/ 330 w 2401"/>
                <a:gd name="T31" fmla="*/ 758 h 1232"/>
                <a:gd name="T32" fmla="*/ 312 w 2401"/>
                <a:gd name="T33" fmla="*/ 788 h 1232"/>
                <a:gd name="T34" fmla="*/ 252 w 2401"/>
                <a:gd name="T35" fmla="*/ 824 h 1232"/>
                <a:gd name="T36" fmla="*/ 84 w 2401"/>
                <a:gd name="T37" fmla="*/ 926 h 1232"/>
                <a:gd name="T38" fmla="*/ 0 w 2401"/>
                <a:gd name="T39" fmla="*/ 992 h 1232"/>
                <a:gd name="T40" fmla="*/ 12 w 2401"/>
                <a:gd name="T41" fmla="*/ 1040 h 1232"/>
                <a:gd name="T42" fmla="*/ 132 w 2401"/>
                <a:gd name="T43" fmla="*/ 1034 h 1232"/>
                <a:gd name="T44" fmla="*/ 336 w 2401"/>
                <a:gd name="T45" fmla="*/ 980 h 1232"/>
                <a:gd name="T46" fmla="*/ 529 w 2401"/>
                <a:gd name="T47" fmla="*/ 896 h 1232"/>
                <a:gd name="T48" fmla="*/ 576 w 2401"/>
                <a:gd name="T49" fmla="*/ 872 h 1232"/>
                <a:gd name="T50" fmla="*/ 714 w 2401"/>
                <a:gd name="T51" fmla="*/ 848 h 1232"/>
                <a:gd name="T52" fmla="*/ 966 w 2401"/>
                <a:gd name="T53" fmla="*/ 794 h 1232"/>
                <a:gd name="T54" fmla="*/ 1212 w 2401"/>
                <a:gd name="T55" fmla="*/ 782 h 1232"/>
                <a:gd name="T56" fmla="*/ 1416 w 2401"/>
                <a:gd name="T57" fmla="*/ 872 h 1232"/>
                <a:gd name="T58" fmla="*/ 1464 w 2401"/>
                <a:gd name="T59" fmla="*/ 932 h 1232"/>
                <a:gd name="T60" fmla="*/ 1440 w 2401"/>
                <a:gd name="T61" fmla="*/ 992 h 1232"/>
                <a:gd name="T62" fmla="*/ 1302 w 2401"/>
                <a:gd name="T63" fmla="*/ 1040 h 1232"/>
                <a:gd name="T64" fmla="*/ 1158 w 2401"/>
                <a:gd name="T65" fmla="*/ 1100 h 1232"/>
                <a:gd name="T66" fmla="*/ 1093 w 2401"/>
                <a:gd name="T67" fmla="*/ 1148 h 1232"/>
                <a:gd name="T68" fmla="*/ 1075 w 2401"/>
                <a:gd name="T69" fmla="*/ 1208 h 1232"/>
                <a:gd name="T70" fmla="*/ 1093 w 2401"/>
                <a:gd name="T71" fmla="*/ 1232 h 1232"/>
                <a:gd name="T72" fmla="*/ 1152 w 2401"/>
                <a:gd name="T73" fmla="*/ 1226 h 1232"/>
                <a:gd name="T74" fmla="*/ 1332 w 2401"/>
                <a:gd name="T75" fmla="*/ 1208 h 1232"/>
                <a:gd name="T76" fmla="*/ 1434 w 2401"/>
                <a:gd name="T77" fmla="*/ 1184 h 1232"/>
                <a:gd name="T78" fmla="*/ 1464 w 2401"/>
                <a:gd name="T79" fmla="*/ 1172 h 1232"/>
                <a:gd name="T80" fmla="*/ 1578 w 2401"/>
                <a:gd name="T81" fmla="*/ 1130 h 1232"/>
                <a:gd name="T82" fmla="*/ 1758 w 2401"/>
                <a:gd name="T83" fmla="*/ 1064 h 1232"/>
                <a:gd name="T84" fmla="*/ 1872 w 2401"/>
                <a:gd name="T85" fmla="*/ 962 h 1232"/>
                <a:gd name="T86" fmla="*/ 1986 w 2401"/>
                <a:gd name="T87" fmla="*/ 800 h 1232"/>
                <a:gd name="T88" fmla="*/ 2166 w 2401"/>
                <a:gd name="T89" fmla="*/ 650 h 1232"/>
                <a:gd name="T90" fmla="*/ 2257 w 2401"/>
                <a:gd name="T91" fmla="*/ 590 h 1232"/>
                <a:gd name="T92" fmla="*/ 2400 w 2401"/>
                <a:gd name="T93" fmla="*/ 57 h 12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9942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037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>
                <a:gd name="T0" fmla="*/ 237 w 185"/>
                <a:gd name="T1" fmla="*/ 0 h 120"/>
                <a:gd name="T2" fmla="*/ 237 w 185"/>
                <a:gd name="T3" fmla="*/ 6 h 120"/>
                <a:gd name="T4" fmla="*/ 237 w 185"/>
                <a:gd name="T5" fmla="*/ 18 h 120"/>
                <a:gd name="T6" fmla="*/ 237 w 185"/>
                <a:gd name="T7" fmla="*/ 36 h 120"/>
                <a:gd name="T8" fmla="*/ 231 w 185"/>
                <a:gd name="T9" fmla="*/ 54 h 120"/>
                <a:gd name="T10" fmla="*/ 213 w 185"/>
                <a:gd name="T11" fmla="*/ 72 h 120"/>
                <a:gd name="T12" fmla="*/ 189 w 185"/>
                <a:gd name="T13" fmla="*/ 96 h 120"/>
                <a:gd name="T14" fmla="*/ 153 w 185"/>
                <a:gd name="T15" fmla="*/ 108 h 120"/>
                <a:gd name="T16" fmla="*/ 47 w 185"/>
                <a:gd name="T17" fmla="*/ 120 h 120"/>
                <a:gd name="T18" fmla="*/ 29 w 185"/>
                <a:gd name="T19" fmla="*/ 120 h 120"/>
                <a:gd name="T20" fmla="*/ 17 w 185"/>
                <a:gd name="T21" fmla="*/ 114 h 120"/>
                <a:gd name="T22" fmla="*/ 0 w 185"/>
                <a:gd name="T23" fmla="*/ 96 h 120"/>
                <a:gd name="T24" fmla="*/ 0 w 185"/>
                <a:gd name="T25" fmla="*/ 78 h 120"/>
                <a:gd name="T26" fmla="*/ 0 w 185"/>
                <a:gd name="T27" fmla="*/ 72 h 120"/>
                <a:gd name="T28" fmla="*/ 237 w 185"/>
                <a:gd name="T29" fmla="*/ 0 h 120"/>
                <a:gd name="T30" fmla="*/ 237 w 185"/>
                <a:gd name="T31" fmla="*/ 0 h 12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8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>
                <a:gd name="T0" fmla="*/ 185 w 185"/>
                <a:gd name="T1" fmla="*/ 0 h 120"/>
                <a:gd name="T2" fmla="*/ 185 w 185"/>
                <a:gd name="T3" fmla="*/ 6 h 120"/>
                <a:gd name="T4" fmla="*/ 179 w 185"/>
                <a:gd name="T5" fmla="*/ 24 h 120"/>
                <a:gd name="T6" fmla="*/ 167 w 185"/>
                <a:gd name="T7" fmla="*/ 42 h 120"/>
                <a:gd name="T8" fmla="*/ 149 w 185"/>
                <a:gd name="T9" fmla="*/ 66 h 120"/>
                <a:gd name="T10" fmla="*/ 131 w 185"/>
                <a:gd name="T11" fmla="*/ 90 h 120"/>
                <a:gd name="T12" fmla="*/ 102 w 185"/>
                <a:gd name="T13" fmla="*/ 108 h 120"/>
                <a:gd name="T14" fmla="*/ 66 w 185"/>
                <a:gd name="T15" fmla="*/ 120 h 120"/>
                <a:gd name="T16" fmla="*/ 18 w 185"/>
                <a:gd name="T17" fmla="*/ 120 h 120"/>
                <a:gd name="T18" fmla="*/ 0 w 185"/>
                <a:gd name="T19" fmla="*/ 60 h 120"/>
                <a:gd name="T20" fmla="*/ 185 w 185"/>
                <a:gd name="T21" fmla="*/ 0 h 120"/>
                <a:gd name="T22" fmla="*/ 185 w 185"/>
                <a:gd name="T23" fmla="*/ 0 h 1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9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>
                <a:gd name="T0" fmla="*/ 0 w 526"/>
                <a:gd name="T1" fmla="*/ 275 h 275"/>
                <a:gd name="T2" fmla="*/ 0 w 526"/>
                <a:gd name="T3" fmla="*/ 269 h 275"/>
                <a:gd name="T4" fmla="*/ 6 w 526"/>
                <a:gd name="T5" fmla="*/ 251 h 275"/>
                <a:gd name="T6" fmla="*/ 6 w 526"/>
                <a:gd name="T7" fmla="*/ 239 h 275"/>
                <a:gd name="T8" fmla="*/ 12 w 526"/>
                <a:gd name="T9" fmla="*/ 227 h 275"/>
                <a:gd name="T10" fmla="*/ 18 w 526"/>
                <a:gd name="T11" fmla="*/ 221 h 275"/>
                <a:gd name="T12" fmla="*/ 36 w 526"/>
                <a:gd name="T13" fmla="*/ 215 h 275"/>
                <a:gd name="T14" fmla="*/ 77 w 526"/>
                <a:gd name="T15" fmla="*/ 203 h 275"/>
                <a:gd name="T16" fmla="*/ 189 w 526"/>
                <a:gd name="T17" fmla="*/ 179 h 275"/>
                <a:gd name="T18" fmla="*/ 261 w 526"/>
                <a:gd name="T19" fmla="*/ 143 h 275"/>
                <a:gd name="T20" fmla="*/ 303 w 526"/>
                <a:gd name="T21" fmla="*/ 120 h 275"/>
                <a:gd name="T22" fmla="*/ 351 w 526"/>
                <a:gd name="T23" fmla="*/ 96 h 275"/>
                <a:gd name="T24" fmla="*/ 497 w 526"/>
                <a:gd name="T25" fmla="*/ 48 h 275"/>
                <a:gd name="T26" fmla="*/ 546 w 526"/>
                <a:gd name="T27" fmla="*/ 30 h 275"/>
                <a:gd name="T28" fmla="*/ 582 w 526"/>
                <a:gd name="T29" fmla="*/ 12 h 275"/>
                <a:gd name="T30" fmla="*/ 606 w 526"/>
                <a:gd name="T31" fmla="*/ 6 h 275"/>
                <a:gd name="T32" fmla="*/ 624 w 526"/>
                <a:gd name="T33" fmla="*/ 0 h 275"/>
                <a:gd name="T34" fmla="*/ 630 w 526"/>
                <a:gd name="T35" fmla="*/ 0 h 275"/>
                <a:gd name="T36" fmla="*/ 624 w 526"/>
                <a:gd name="T37" fmla="*/ 6 h 275"/>
                <a:gd name="T38" fmla="*/ 612 w 526"/>
                <a:gd name="T39" fmla="*/ 12 h 275"/>
                <a:gd name="T40" fmla="*/ 588 w 526"/>
                <a:gd name="T41" fmla="*/ 24 h 275"/>
                <a:gd name="T42" fmla="*/ 564 w 526"/>
                <a:gd name="T43" fmla="*/ 42 h 275"/>
                <a:gd name="T44" fmla="*/ 540 w 526"/>
                <a:gd name="T45" fmla="*/ 54 h 275"/>
                <a:gd name="T46" fmla="*/ 497 w 526"/>
                <a:gd name="T47" fmla="*/ 78 h 275"/>
                <a:gd name="T48" fmla="*/ 392 w 526"/>
                <a:gd name="T49" fmla="*/ 108 h 275"/>
                <a:gd name="T50" fmla="*/ 327 w 526"/>
                <a:gd name="T51" fmla="*/ 143 h 275"/>
                <a:gd name="T52" fmla="*/ 131 w 526"/>
                <a:gd name="T53" fmla="*/ 221 h 275"/>
                <a:gd name="T54" fmla="*/ 65 w 526"/>
                <a:gd name="T55" fmla="*/ 251 h 275"/>
                <a:gd name="T56" fmla="*/ 0 w 526"/>
                <a:gd name="T57" fmla="*/ 275 h 275"/>
                <a:gd name="T58" fmla="*/ 0 w 526"/>
                <a:gd name="T59" fmla="*/ 275 h 27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40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>
                <a:gd name="T0" fmla="*/ 48 w 718"/>
                <a:gd name="T1" fmla="*/ 216 h 306"/>
                <a:gd name="T2" fmla="*/ 30 w 718"/>
                <a:gd name="T3" fmla="*/ 252 h 306"/>
                <a:gd name="T4" fmla="*/ 12 w 718"/>
                <a:gd name="T5" fmla="*/ 282 h 306"/>
                <a:gd name="T6" fmla="*/ 6 w 718"/>
                <a:gd name="T7" fmla="*/ 300 h 306"/>
                <a:gd name="T8" fmla="*/ 0 w 718"/>
                <a:gd name="T9" fmla="*/ 306 h 306"/>
                <a:gd name="T10" fmla="*/ 48 w 718"/>
                <a:gd name="T11" fmla="*/ 276 h 306"/>
                <a:gd name="T12" fmla="*/ 84 w 718"/>
                <a:gd name="T13" fmla="*/ 252 h 306"/>
                <a:gd name="T14" fmla="*/ 108 w 718"/>
                <a:gd name="T15" fmla="*/ 234 h 306"/>
                <a:gd name="T16" fmla="*/ 172 w 718"/>
                <a:gd name="T17" fmla="*/ 228 h 306"/>
                <a:gd name="T18" fmla="*/ 178 w 718"/>
                <a:gd name="T19" fmla="*/ 228 h 306"/>
                <a:gd name="T20" fmla="*/ 196 w 718"/>
                <a:gd name="T21" fmla="*/ 222 h 306"/>
                <a:gd name="T22" fmla="*/ 220 w 718"/>
                <a:gd name="T23" fmla="*/ 216 h 306"/>
                <a:gd name="T24" fmla="*/ 250 w 718"/>
                <a:gd name="T25" fmla="*/ 204 h 306"/>
                <a:gd name="T26" fmla="*/ 327 w 718"/>
                <a:gd name="T27" fmla="*/ 180 h 306"/>
                <a:gd name="T28" fmla="*/ 475 w 718"/>
                <a:gd name="T29" fmla="*/ 156 h 306"/>
                <a:gd name="T30" fmla="*/ 565 w 718"/>
                <a:gd name="T31" fmla="*/ 126 h 306"/>
                <a:gd name="T32" fmla="*/ 672 w 718"/>
                <a:gd name="T33" fmla="*/ 102 h 306"/>
                <a:gd name="T34" fmla="*/ 717 w 718"/>
                <a:gd name="T35" fmla="*/ 90 h 306"/>
                <a:gd name="T36" fmla="*/ 760 w 718"/>
                <a:gd name="T37" fmla="*/ 84 h 306"/>
                <a:gd name="T38" fmla="*/ 778 w 718"/>
                <a:gd name="T39" fmla="*/ 78 h 306"/>
                <a:gd name="T40" fmla="*/ 784 w 718"/>
                <a:gd name="T41" fmla="*/ 72 h 306"/>
                <a:gd name="T42" fmla="*/ 790 w 718"/>
                <a:gd name="T43" fmla="*/ 66 h 306"/>
                <a:gd name="T44" fmla="*/ 808 w 718"/>
                <a:gd name="T45" fmla="*/ 60 h 306"/>
                <a:gd name="T46" fmla="*/ 854 w 718"/>
                <a:gd name="T47" fmla="*/ 30 h 306"/>
                <a:gd name="T48" fmla="*/ 878 w 718"/>
                <a:gd name="T49" fmla="*/ 18 h 306"/>
                <a:gd name="T50" fmla="*/ 886 w 718"/>
                <a:gd name="T51" fmla="*/ 6 h 306"/>
                <a:gd name="T52" fmla="*/ 878 w 718"/>
                <a:gd name="T53" fmla="*/ 0 h 306"/>
                <a:gd name="T54" fmla="*/ 846 w 718"/>
                <a:gd name="T55" fmla="*/ 0 h 306"/>
                <a:gd name="T56" fmla="*/ 784 w 718"/>
                <a:gd name="T57" fmla="*/ 0 h 306"/>
                <a:gd name="T58" fmla="*/ 726 w 718"/>
                <a:gd name="T59" fmla="*/ 0 h 306"/>
                <a:gd name="T60" fmla="*/ 672 w 718"/>
                <a:gd name="T61" fmla="*/ 0 h 306"/>
                <a:gd name="T62" fmla="*/ 627 w 718"/>
                <a:gd name="T63" fmla="*/ 18 h 306"/>
                <a:gd name="T64" fmla="*/ 589 w 718"/>
                <a:gd name="T65" fmla="*/ 42 h 306"/>
                <a:gd name="T66" fmla="*/ 571 w 718"/>
                <a:gd name="T67" fmla="*/ 54 h 306"/>
                <a:gd name="T68" fmla="*/ 553 w 718"/>
                <a:gd name="T69" fmla="*/ 60 h 306"/>
                <a:gd name="T70" fmla="*/ 529 w 718"/>
                <a:gd name="T71" fmla="*/ 60 h 306"/>
                <a:gd name="T72" fmla="*/ 493 w 718"/>
                <a:gd name="T73" fmla="*/ 66 h 306"/>
                <a:gd name="T74" fmla="*/ 439 w 718"/>
                <a:gd name="T75" fmla="*/ 84 h 306"/>
                <a:gd name="T76" fmla="*/ 367 w 718"/>
                <a:gd name="T77" fmla="*/ 108 h 306"/>
                <a:gd name="T78" fmla="*/ 339 w 718"/>
                <a:gd name="T79" fmla="*/ 126 h 306"/>
                <a:gd name="T80" fmla="*/ 327 w 718"/>
                <a:gd name="T81" fmla="*/ 132 h 306"/>
                <a:gd name="T82" fmla="*/ 309 w 718"/>
                <a:gd name="T83" fmla="*/ 138 h 306"/>
                <a:gd name="T84" fmla="*/ 273 w 718"/>
                <a:gd name="T85" fmla="*/ 138 h 306"/>
                <a:gd name="T86" fmla="*/ 238 w 718"/>
                <a:gd name="T87" fmla="*/ 138 h 306"/>
                <a:gd name="T88" fmla="*/ 232 w 718"/>
                <a:gd name="T89" fmla="*/ 138 h 306"/>
                <a:gd name="T90" fmla="*/ 226 w 718"/>
                <a:gd name="T91" fmla="*/ 138 h 306"/>
                <a:gd name="T92" fmla="*/ 114 w 718"/>
                <a:gd name="T93" fmla="*/ 162 h 306"/>
                <a:gd name="T94" fmla="*/ 48 w 718"/>
                <a:gd name="T95" fmla="*/ 216 h 306"/>
                <a:gd name="T96" fmla="*/ 48 w 718"/>
                <a:gd name="T97" fmla="*/ 216 h 30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41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>
                <a:gd name="T0" fmla="*/ 2657 w 2392"/>
                <a:gd name="T1" fmla="*/ 54 h 881"/>
                <a:gd name="T2" fmla="*/ 2603 w 2392"/>
                <a:gd name="T3" fmla="*/ 54 h 881"/>
                <a:gd name="T4" fmla="*/ 2549 w 2392"/>
                <a:gd name="T5" fmla="*/ 66 h 881"/>
                <a:gd name="T6" fmla="*/ 2405 w 2392"/>
                <a:gd name="T7" fmla="*/ 101 h 881"/>
                <a:gd name="T8" fmla="*/ 2331 w 2392"/>
                <a:gd name="T9" fmla="*/ 119 h 881"/>
                <a:gd name="T10" fmla="*/ 2210 w 2392"/>
                <a:gd name="T11" fmla="*/ 167 h 881"/>
                <a:gd name="T12" fmla="*/ 2182 w 2392"/>
                <a:gd name="T13" fmla="*/ 245 h 881"/>
                <a:gd name="T14" fmla="*/ 2189 w 2392"/>
                <a:gd name="T15" fmla="*/ 305 h 881"/>
                <a:gd name="T16" fmla="*/ 2091 w 2392"/>
                <a:gd name="T17" fmla="*/ 317 h 881"/>
                <a:gd name="T18" fmla="*/ 1899 w 2392"/>
                <a:gd name="T19" fmla="*/ 263 h 881"/>
                <a:gd name="T20" fmla="*/ 1791 w 2392"/>
                <a:gd name="T21" fmla="*/ 257 h 881"/>
                <a:gd name="T22" fmla="*/ 1661 w 2392"/>
                <a:gd name="T23" fmla="*/ 311 h 881"/>
                <a:gd name="T24" fmla="*/ 1591 w 2392"/>
                <a:gd name="T25" fmla="*/ 353 h 881"/>
                <a:gd name="T26" fmla="*/ 1561 w 2392"/>
                <a:gd name="T27" fmla="*/ 359 h 881"/>
                <a:gd name="T28" fmla="*/ 1441 w 2392"/>
                <a:gd name="T29" fmla="*/ 371 h 881"/>
                <a:gd name="T30" fmla="*/ 1373 w 2392"/>
                <a:gd name="T31" fmla="*/ 365 h 881"/>
                <a:gd name="T32" fmla="*/ 1261 w 2392"/>
                <a:gd name="T33" fmla="*/ 371 h 881"/>
                <a:gd name="T34" fmla="*/ 1135 w 2392"/>
                <a:gd name="T35" fmla="*/ 383 h 881"/>
                <a:gd name="T36" fmla="*/ 1087 w 2392"/>
                <a:gd name="T37" fmla="*/ 401 h 881"/>
                <a:gd name="T38" fmla="*/ 975 w 2392"/>
                <a:gd name="T39" fmla="*/ 419 h 881"/>
                <a:gd name="T40" fmla="*/ 934 w 2392"/>
                <a:gd name="T41" fmla="*/ 419 h 881"/>
                <a:gd name="T42" fmla="*/ 778 w 2392"/>
                <a:gd name="T43" fmla="*/ 437 h 881"/>
                <a:gd name="T44" fmla="*/ 702 w 2392"/>
                <a:gd name="T45" fmla="*/ 473 h 881"/>
                <a:gd name="T46" fmla="*/ 607 w 2392"/>
                <a:gd name="T47" fmla="*/ 467 h 881"/>
                <a:gd name="T48" fmla="*/ 517 w 2392"/>
                <a:gd name="T49" fmla="*/ 491 h 881"/>
                <a:gd name="T50" fmla="*/ 481 w 2392"/>
                <a:gd name="T51" fmla="*/ 539 h 881"/>
                <a:gd name="T52" fmla="*/ 399 w 2392"/>
                <a:gd name="T53" fmla="*/ 569 h 881"/>
                <a:gd name="T54" fmla="*/ 274 w 2392"/>
                <a:gd name="T55" fmla="*/ 599 h 881"/>
                <a:gd name="T56" fmla="*/ 138 w 2392"/>
                <a:gd name="T57" fmla="*/ 647 h 881"/>
                <a:gd name="T58" fmla="*/ 108 w 2392"/>
                <a:gd name="T59" fmla="*/ 659 h 881"/>
                <a:gd name="T60" fmla="*/ 0 w 2392"/>
                <a:gd name="T61" fmla="*/ 671 h 881"/>
                <a:gd name="T62" fmla="*/ 84 w 2392"/>
                <a:gd name="T63" fmla="*/ 695 h 881"/>
                <a:gd name="T64" fmla="*/ 315 w 2392"/>
                <a:gd name="T65" fmla="*/ 653 h 881"/>
                <a:gd name="T66" fmla="*/ 577 w 2392"/>
                <a:gd name="T67" fmla="*/ 569 h 881"/>
                <a:gd name="T68" fmla="*/ 672 w 2392"/>
                <a:gd name="T69" fmla="*/ 521 h 881"/>
                <a:gd name="T70" fmla="*/ 751 w 2392"/>
                <a:gd name="T71" fmla="*/ 515 h 881"/>
                <a:gd name="T72" fmla="*/ 1029 w 2392"/>
                <a:gd name="T73" fmla="*/ 461 h 881"/>
                <a:gd name="T74" fmla="*/ 1358 w 2392"/>
                <a:gd name="T75" fmla="*/ 425 h 881"/>
                <a:gd name="T76" fmla="*/ 1538 w 2392"/>
                <a:gd name="T77" fmla="*/ 461 h 881"/>
                <a:gd name="T78" fmla="*/ 1683 w 2392"/>
                <a:gd name="T79" fmla="*/ 533 h 881"/>
                <a:gd name="T80" fmla="*/ 1705 w 2392"/>
                <a:gd name="T81" fmla="*/ 617 h 881"/>
                <a:gd name="T82" fmla="*/ 1636 w 2392"/>
                <a:gd name="T83" fmla="*/ 653 h 881"/>
                <a:gd name="T84" fmla="*/ 1456 w 2392"/>
                <a:gd name="T85" fmla="*/ 701 h 881"/>
                <a:gd name="T86" fmla="*/ 1320 w 2392"/>
                <a:gd name="T87" fmla="*/ 755 h 881"/>
                <a:gd name="T88" fmla="*/ 1273 w 2392"/>
                <a:gd name="T89" fmla="*/ 809 h 881"/>
                <a:gd name="T90" fmla="*/ 1285 w 2392"/>
                <a:gd name="T91" fmla="*/ 869 h 881"/>
                <a:gd name="T92" fmla="*/ 1314 w 2392"/>
                <a:gd name="T93" fmla="*/ 881 h 881"/>
                <a:gd name="T94" fmla="*/ 1433 w 2392"/>
                <a:gd name="T95" fmla="*/ 869 h 881"/>
                <a:gd name="T96" fmla="*/ 1648 w 2392"/>
                <a:gd name="T97" fmla="*/ 857 h 881"/>
                <a:gd name="T98" fmla="*/ 1712 w 2392"/>
                <a:gd name="T99" fmla="*/ 851 h 881"/>
                <a:gd name="T100" fmla="*/ 1762 w 2392"/>
                <a:gd name="T101" fmla="*/ 833 h 881"/>
                <a:gd name="T102" fmla="*/ 1994 w 2392"/>
                <a:gd name="T103" fmla="*/ 743 h 881"/>
                <a:gd name="T104" fmla="*/ 2147 w 2392"/>
                <a:gd name="T105" fmla="*/ 689 h 881"/>
                <a:gd name="T106" fmla="*/ 2238 w 2392"/>
                <a:gd name="T107" fmla="*/ 581 h 881"/>
                <a:gd name="T108" fmla="*/ 2425 w 2392"/>
                <a:gd name="T109" fmla="*/ 389 h 881"/>
                <a:gd name="T110" fmla="*/ 2626 w 2392"/>
                <a:gd name="T111" fmla="*/ 269 h 881"/>
                <a:gd name="T112" fmla="*/ 2680 w 2392"/>
                <a:gd name="T113" fmla="*/ 239 h 881"/>
                <a:gd name="T114" fmla="*/ 2841 w 2392"/>
                <a:gd name="T115" fmla="*/ 0 h 881"/>
                <a:gd name="T116" fmla="*/ 2740 w 2392"/>
                <a:gd name="T117" fmla="*/ 36 h 88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9948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043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>
                <a:gd name="T0" fmla="*/ 0 w 5"/>
                <a:gd name="T1" fmla="*/ 0 h 1"/>
                <a:gd name="T2" fmla="*/ 5 w 5"/>
                <a:gd name="T3" fmla="*/ 0 h 1"/>
                <a:gd name="T4" fmla="*/ 0 w 5"/>
                <a:gd name="T5" fmla="*/ 0 h 1"/>
                <a:gd name="T6" fmla="*/ 0 w 5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9950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39951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39952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047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>
                <a:gd name="T0" fmla="*/ 2370 w 2723"/>
                <a:gd name="T1" fmla="*/ 72 h 1091"/>
                <a:gd name="T2" fmla="*/ 2597 w 2723"/>
                <a:gd name="T3" fmla="*/ 198 h 1091"/>
                <a:gd name="T4" fmla="*/ 2639 w 2723"/>
                <a:gd name="T5" fmla="*/ 276 h 1091"/>
                <a:gd name="T6" fmla="*/ 2453 w 2723"/>
                <a:gd name="T7" fmla="*/ 264 h 1091"/>
                <a:gd name="T8" fmla="*/ 2297 w 2723"/>
                <a:gd name="T9" fmla="*/ 204 h 1091"/>
                <a:gd name="T10" fmla="*/ 2112 w 2723"/>
                <a:gd name="T11" fmla="*/ 66 h 1091"/>
                <a:gd name="T12" fmla="*/ 2088 w 2723"/>
                <a:gd name="T13" fmla="*/ 72 h 1091"/>
                <a:gd name="T14" fmla="*/ 2106 w 2723"/>
                <a:gd name="T15" fmla="*/ 114 h 1091"/>
                <a:gd name="T16" fmla="*/ 2412 w 2723"/>
                <a:gd name="T17" fmla="*/ 552 h 1091"/>
                <a:gd name="T18" fmla="*/ 2279 w 2723"/>
                <a:gd name="T19" fmla="*/ 564 h 1091"/>
                <a:gd name="T20" fmla="*/ 2189 w 2723"/>
                <a:gd name="T21" fmla="*/ 492 h 1091"/>
                <a:gd name="T22" fmla="*/ 2058 w 2723"/>
                <a:gd name="T23" fmla="*/ 330 h 1091"/>
                <a:gd name="T24" fmla="*/ 1991 w 2723"/>
                <a:gd name="T25" fmla="*/ 234 h 1091"/>
                <a:gd name="T26" fmla="*/ 1949 w 2723"/>
                <a:gd name="T27" fmla="*/ 174 h 1091"/>
                <a:gd name="T28" fmla="*/ 1824 w 2723"/>
                <a:gd name="T29" fmla="*/ 132 h 1091"/>
                <a:gd name="T30" fmla="*/ 1794 w 2723"/>
                <a:gd name="T31" fmla="*/ 144 h 1091"/>
                <a:gd name="T32" fmla="*/ 1895 w 2723"/>
                <a:gd name="T33" fmla="*/ 222 h 1091"/>
                <a:gd name="T34" fmla="*/ 1943 w 2723"/>
                <a:gd name="T35" fmla="*/ 366 h 1091"/>
                <a:gd name="T36" fmla="*/ 2064 w 2723"/>
                <a:gd name="T37" fmla="*/ 630 h 1091"/>
                <a:gd name="T38" fmla="*/ 2052 w 2723"/>
                <a:gd name="T39" fmla="*/ 695 h 1091"/>
                <a:gd name="T40" fmla="*/ 1955 w 2723"/>
                <a:gd name="T41" fmla="*/ 683 h 1091"/>
                <a:gd name="T42" fmla="*/ 1913 w 2723"/>
                <a:gd name="T43" fmla="*/ 636 h 1091"/>
                <a:gd name="T44" fmla="*/ 1703 w 2723"/>
                <a:gd name="T45" fmla="*/ 312 h 1091"/>
                <a:gd name="T46" fmla="*/ 1637 w 2723"/>
                <a:gd name="T47" fmla="*/ 276 h 1091"/>
                <a:gd name="T48" fmla="*/ 1643 w 2723"/>
                <a:gd name="T49" fmla="*/ 318 h 1091"/>
                <a:gd name="T50" fmla="*/ 1673 w 2723"/>
                <a:gd name="T51" fmla="*/ 408 h 1091"/>
                <a:gd name="T52" fmla="*/ 1716 w 2723"/>
                <a:gd name="T53" fmla="*/ 779 h 1091"/>
                <a:gd name="T54" fmla="*/ 1691 w 2723"/>
                <a:gd name="T55" fmla="*/ 737 h 1091"/>
                <a:gd name="T56" fmla="*/ 1613 w 2723"/>
                <a:gd name="T57" fmla="*/ 582 h 1091"/>
                <a:gd name="T58" fmla="*/ 1494 w 2723"/>
                <a:gd name="T59" fmla="*/ 480 h 1091"/>
                <a:gd name="T60" fmla="*/ 1248 w 2723"/>
                <a:gd name="T61" fmla="*/ 528 h 1091"/>
                <a:gd name="T62" fmla="*/ 996 w 2723"/>
                <a:gd name="T63" fmla="*/ 630 h 1091"/>
                <a:gd name="T64" fmla="*/ 714 w 2723"/>
                <a:gd name="T65" fmla="*/ 534 h 1091"/>
                <a:gd name="T66" fmla="*/ 198 w 2723"/>
                <a:gd name="T67" fmla="*/ 288 h 1091"/>
                <a:gd name="T68" fmla="*/ 0 w 2723"/>
                <a:gd name="T69" fmla="*/ 460 h 1091"/>
                <a:gd name="T70" fmla="*/ 288 w 2723"/>
                <a:gd name="T71" fmla="*/ 570 h 1091"/>
                <a:gd name="T72" fmla="*/ 461 w 2723"/>
                <a:gd name="T73" fmla="*/ 654 h 1091"/>
                <a:gd name="T74" fmla="*/ 725 w 2723"/>
                <a:gd name="T75" fmla="*/ 755 h 1091"/>
                <a:gd name="T76" fmla="*/ 966 w 2723"/>
                <a:gd name="T77" fmla="*/ 791 h 1091"/>
                <a:gd name="T78" fmla="*/ 1176 w 2723"/>
                <a:gd name="T79" fmla="*/ 779 h 1091"/>
                <a:gd name="T80" fmla="*/ 1278 w 2723"/>
                <a:gd name="T81" fmla="*/ 791 h 1091"/>
                <a:gd name="T82" fmla="*/ 1404 w 2723"/>
                <a:gd name="T83" fmla="*/ 845 h 1091"/>
                <a:gd name="T84" fmla="*/ 1416 w 2723"/>
                <a:gd name="T85" fmla="*/ 887 h 1091"/>
                <a:gd name="T86" fmla="*/ 1361 w 2723"/>
                <a:gd name="T87" fmla="*/ 923 h 1091"/>
                <a:gd name="T88" fmla="*/ 1385 w 2723"/>
                <a:gd name="T89" fmla="*/ 1007 h 1091"/>
                <a:gd name="T90" fmla="*/ 1494 w 2723"/>
                <a:gd name="T91" fmla="*/ 1085 h 1091"/>
                <a:gd name="T92" fmla="*/ 1697 w 2723"/>
                <a:gd name="T93" fmla="*/ 1043 h 1091"/>
                <a:gd name="T94" fmla="*/ 1812 w 2723"/>
                <a:gd name="T95" fmla="*/ 989 h 1091"/>
                <a:gd name="T96" fmla="*/ 1973 w 2723"/>
                <a:gd name="T97" fmla="*/ 917 h 1091"/>
                <a:gd name="T98" fmla="*/ 2201 w 2723"/>
                <a:gd name="T99" fmla="*/ 899 h 1091"/>
                <a:gd name="T100" fmla="*/ 2364 w 2723"/>
                <a:gd name="T101" fmla="*/ 863 h 1091"/>
                <a:gd name="T102" fmla="*/ 2400 w 2723"/>
                <a:gd name="T103" fmla="*/ 743 h 1091"/>
                <a:gd name="T104" fmla="*/ 2471 w 2723"/>
                <a:gd name="T105" fmla="*/ 701 h 1091"/>
                <a:gd name="T106" fmla="*/ 2621 w 2723"/>
                <a:gd name="T107" fmla="*/ 504 h 1091"/>
                <a:gd name="T108" fmla="*/ 2693 w 2723"/>
                <a:gd name="T109" fmla="*/ 374 h 109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39954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39955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ea typeface="新細明體" pitchFamily="18" charset="-120"/>
              </a:defRPr>
            </a:lvl1pPr>
          </a:lstStyle>
          <a:p>
            <a:pPr>
              <a:defRPr/>
            </a:pPr>
            <a:fld id="{97CFBC87-9D1A-41D6-8CB1-ECF286EBAFD4}" type="datetime1">
              <a:rPr lang="zh-TW" altLang="en-US"/>
              <a:pPr>
                <a:defRPr/>
              </a:pPr>
              <a:t>2017/4/14</a:t>
            </a:fld>
            <a:endParaRPr lang="en-US" altLang="zh-TW"/>
          </a:p>
        </p:txBody>
      </p:sp>
      <p:sp>
        <p:nvSpPr>
          <p:cNvPr id="39956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9957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ea typeface="新細明體" pitchFamily="18" charset="-120"/>
              </a:defRPr>
            </a:lvl1pPr>
          </a:lstStyle>
          <a:p>
            <a:pPr>
              <a:defRPr/>
            </a:pPr>
            <a:fld id="{620AF126-1232-4F98-8C87-F45B3B4955B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3995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pic>
        <p:nvPicPr>
          <p:cNvPr id="1032" name="Picture 24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08" r:id="rId1"/>
    <p:sldLayoutId id="2147484397" r:id="rId2"/>
    <p:sldLayoutId id="2147484398" r:id="rId3"/>
    <p:sldLayoutId id="2147484399" r:id="rId4"/>
    <p:sldLayoutId id="2147484400" r:id="rId5"/>
    <p:sldLayoutId id="2147484401" r:id="rId6"/>
    <p:sldLayoutId id="2147484402" r:id="rId7"/>
    <p:sldLayoutId id="2147484403" r:id="rId8"/>
    <p:sldLayoutId id="2147484404" r:id="rId9"/>
    <p:sldLayoutId id="2147484405" r:id="rId10"/>
    <p:sldLayoutId id="2147484406" r:id="rId11"/>
    <p:sldLayoutId id="2147484407" r:id="rId12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1268413"/>
            <a:ext cx="8497192" cy="2520950"/>
          </a:xfrm>
        </p:spPr>
        <p:txBody>
          <a:bodyPr/>
          <a:lstStyle/>
          <a:p>
            <a:pPr eaLnBrk="1" hangingPunct="1"/>
            <a:r>
              <a:rPr kumimoji="0" lang="zh-TW" altLang="en-US" dirty="0" smtClean="0">
                <a:solidFill>
                  <a:srgbClr val="000099"/>
                </a:solidFill>
                <a:effectLst/>
                <a:latin typeface="Times New Roman" pitchFamily="18" charset="0"/>
                <a:ea typeface="標楷體" pitchFamily="65" charset="-120"/>
              </a:rPr>
              <a:t>「證券投資信託及顧問法」修什麼？</a:t>
            </a:r>
            <a:endParaRPr lang="zh-TW" altLang="en-US" sz="4800" b="0" dirty="0" smtClean="0"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4724400"/>
            <a:ext cx="6400800" cy="17526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</a:pPr>
            <a:r>
              <a:rPr kumimoji="0" lang="zh-TW" altLang="en-US" sz="2800" b="1" dirty="0" smtClean="0">
                <a:solidFill>
                  <a:srgbClr val="0066CC"/>
                </a:solidFill>
                <a:effectLst/>
                <a:latin typeface="Times New Roman" pitchFamily="18" charset="0"/>
                <a:ea typeface="標楷體" pitchFamily="65" charset="-120"/>
              </a:rPr>
              <a:t>金融監督管理委員會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</a:pPr>
            <a:endParaRPr kumimoji="0" lang="zh-TW" altLang="en-US" sz="2800" b="1" dirty="0" smtClean="0">
              <a:solidFill>
                <a:srgbClr val="0066CC"/>
              </a:solidFill>
              <a:effectLst/>
              <a:latin typeface="Times New Roman" pitchFamily="18" charset="0"/>
              <a:ea typeface="標楷體" pitchFamily="65" charset="-12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</a:pPr>
            <a:r>
              <a:rPr kumimoji="0" lang="en-US" altLang="zh-TW" sz="2800" b="1" dirty="0" smtClean="0">
                <a:solidFill>
                  <a:srgbClr val="00CC99"/>
                </a:solidFill>
                <a:effectLst/>
                <a:latin typeface="Times New Roman" pitchFamily="18" charset="0"/>
                <a:ea typeface="標楷體" pitchFamily="65" charset="-120"/>
              </a:rPr>
              <a:t>106.4.20</a:t>
            </a:r>
            <a:endParaRPr lang="zh-TW" altLang="en-US" sz="2800" b="1" dirty="0" smtClean="0">
              <a:solidFill>
                <a:srgbClr val="00CC99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3076" name="Picture 5" descr="cooperat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14"/>
          <a:stretch>
            <a:fillRect/>
          </a:stretch>
        </p:blipFill>
        <p:spPr bwMode="auto">
          <a:xfrm>
            <a:off x="6629400" y="4724400"/>
            <a:ext cx="25146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27E65A8-F4BB-40D6-B077-5EA846CCC2E3}" type="slidenum">
              <a:rPr kumimoji="0" lang="en-US" altLang="zh-TW" sz="1000" smtClean="0"/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kumimoji="0" lang="en-US" altLang="zh-TW" sz="1000" smtClean="0"/>
          </a:p>
        </p:txBody>
      </p:sp>
      <p:grpSp>
        <p:nvGrpSpPr>
          <p:cNvPr id="121861" name="Group 4"/>
          <p:cNvGrpSpPr>
            <a:grpSpLocks/>
          </p:cNvGrpSpPr>
          <p:nvPr/>
        </p:nvGrpSpPr>
        <p:grpSpPr bwMode="auto">
          <a:xfrm>
            <a:off x="382369" y="1988841"/>
            <a:ext cx="6618914" cy="1512168"/>
            <a:chOff x="295" y="1678"/>
            <a:chExt cx="4394" cy="409"/>
          </a:xfrm>
        </p:grpSpPr>
        <p:sp>
          <p:nvSpPr>
            <p:cNvPr id="508933" name="AutoShape 5"/>
            <p:cNvSpPr>
              <a:spLocks noChangeArrowheads="1"/>
            </p:cNvSpPr>
            <p:nvPr/>
          </p:nvSpPr>
          <p:spPr bwMode="gray">
            <a:xfrm>
              <a:off x="295" y="1678"/>
              <a:ext cx="1181" cy="409"/>
            </a:xfrm>
            <a:prstGeom prst="homePlate">
              <a:avLst>
                <a:gd name="adj" fmla="val 23140"/>
              </a:avLst>
            </a:prstGeom>
            <a:solidFill>
              <a:schemeClr val="accent1">
                <a:lumMod val="50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wrap="none" lIns="92075" tIns="46038" rIns="92075" bIns="46038" anchor="ctr"/>
            <a:lstStyle/>
            <a:p>
              <a:pPr eaLnBrk="0" hangingPunct="0">
                <a:defRPr/>
              </a:pPr>
              <a:r>
                <a:rPr lang="zh-TW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放寬私</a:t>
              </a: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募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基金</a:t>
              </a:r>
              <a:r>
                <a:rPr lang="zh-TW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應募</a:t>
              </a: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人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總數</a:t>
              </a:r>
              <a:endPara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122893" name="Rectangle 6"/>
            <p:cNvSpPr>
              <a:spLocks noChangeArrowheads="1"/>
            </p:cNvSpPr>
            <p:nvPr/>
          </p:nvSpPr>
          <p:spPr bwMode="auto">
            <a:xfrm>
              <a:off x="1559" y="1678"/>
              <a:ext cx="3130" cy="40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outerShdw dist="35921" dir="2700000" algn="ctr" rotWithShape="0">
                <a:srgbClr val="B2B2B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marL="352425" indent="-265113"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marL="17463" indent="0" algn="just" eaLnBrk="1" hangingPunct="1">
                <a:lnSpc>
                  <a:spcPts val="2900"/>
                </a:lnSpc>
                <a:spcBef>
                  <a:spcPts val="600"/>
                </a:spcBef>
                <a:buSzPct val="90000"/>
                <a:buNone/>
                <a:tabLst>
                  <a:tab pos="6189663" algn="l"/>
                </a:tabLst>
                <a:defRPr/>
              </a:pP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放寬私募基金應募人總數由</a:t>
              </a:r>
              <a:r>
                <a:rPr lang="en-US" altLang="zh-TW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35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人至</a:t>
              </a:r>
              <a:r>
                <a:rPr lang="en-US" altLang="zh-TW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99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人，以提升投信事業私募基金之彈性</a:t>
              </a:r>
              <a:r>
                <a:rPr lang="en-US" altLang="zh-TW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/>
              </a:r>
              <a:br>
                <a:rPr lang="en-US" altLang="zh-TW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</a:b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、增加規模及操作效率。</a:t>
              </a:r>
              <a:endParaRPr lang="en-US" altLang="zh-TW" sz="2200" b="1" dirty="0" smtClean="0">
                <a:solidFill>
                  <a:srgbClr val="003366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TextBox 8"/>
          <p:cNvSpPr txBox="1"/>
          <p:nvPr/>
        </p:nvSpPr>
        <p:spPr>
          <a:xfrm>
            <a:off x="251520" y="1124744"/>
            <a:ext cx="30963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000" b="1" dirty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Times New Roman" panose="02020603050405020304" pitchFamily="18" charset="0"/>
              </a:rPr>
              <a:t>修正</a:t>
            </a:r>
            <a:r>
              <a:rPr kumimoji="0" lang="zh-TW" altLang="en-US" sz="4000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Times New Roman" panose="02020603050405020304" pitchFamily="18" charset="0"/>
              </a:rPr>
              <a:t>重點</a:t>
            </a:r>
            <a:r>
              <a:rPr kumimoji="0" lang="en-US" altLang="zh-TW" sz="4000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Times New Roman" panose="02020603050405020304" pitchFamily="18" charset="0"/>
              </a:rPr>
              <a:t>-1</a:t>
            </a:r>
            <a:endParaRPr kumimoji="0" lang="ko-KR" altLang="en-US" sz="4000" b="1" dirty="0">
              <a:solidFill>
                <a:srgbClr val="00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8" name="Group 4"/>
          <p:cNvGrpSpPr>
            <a:grpSpLocks/>
          </p:cNvGrpSpPr>
          <p:nvPr/>
        </p:nvGrpSpPr>
        <p:grpSpPr bwMode="auto">
          <a:xfrm>
            <a:off x="382370" y="3926124"/>
            <a:ext cx="6619007" cy="2455204"/>
            <a:chOff x="295" y="1678"/>
            <a:chExt cx="5343" cy="409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gray">
            <a:xfrm>
              <a:off x="295" y="1678"/>
              <a:ext cx="1406" cy="409"/>
            </a:xfrm>
            <a:prstGeom prst="homePlate">
              <a:avLst>
                <a:gd name="adj" fmla="val 23140"/>
              </a:avLst>
            </a:prstGeom>
            <a:solidFill>
              <a:schemeClr val="accent1">
                <a:lumMod val="50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wrap="none" lIns="92075" tIns="46038" rIns="92075" bIns="46038" anchor="ctr"/>
            <a:lstStyle/>
            <a:p>
              <a:pPr eaLnBrk="0" hangingPunct="0">
                <a:defRPr/>
              </a:pPr>
              <a:r>
                <a:rPr lang="zh-TW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增訂</a:t>
              </a: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投信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投顧事業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破產隔離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法</a:t>
              </a:r>
              <a:r>
                <a:rPr lang="zh-TW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據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10" name="Rectangle 6"/>
            <p:cNvSpPr>
              <a:spLocks noChangeArrowheads="1"/>
            </p:cNvSpPr>
            <p:nvPr/>
          </p:nvSpPr>
          <p:spPr bwMode="auto">
            <a:xfrm>
              <a:off x="1832" y="1678"/>
              <a:ext cx="3806" cy="40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outerShdw dist="35921" dir="2700000" algn="ctr" rotWithShape="0">
                <a:srgbClr val="B2B2B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marL="352425" indent="-265113"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marL="17463" indent="0" algn="just" eaLnBrk="1" hangingPunct="1">
                <a:lnSpc>
                  <a:spcPts val="2500"/>
                </a:lnSpc>
                <a:spcBef>
                  <a:spcPts val="0"/>
                </a:spcBef>
                <a:buSzPct val="90000"/>
                <a:buNone/>
                <a:tabLst>
                  <a:tab pos="6189663" algn="l"/>
                </a:tabLst>
                <a:defRPr/>
              </a:pP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為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利投信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投顧事業以自己名義為投資人申購基金，明定投信投顧事業依法規以</a:t>
              </a: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自己名義為投資人取得之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資產，應與該事業之自</a:t>
              </a: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有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財產分別獨立；該自</a:t>
              </a: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有財產所負債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務，債權人</a:t>
              </a: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不得對前揭資產為任何請求或行使其他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權利，並配合增訂相關罰責，以保障投資人資產安全。</a:t>
              </a:r>
              <a:endParaRPr lang="en-US" altLang="zh-TW" sz="2200" b="1" dirty="0">
                <a:solidFill>
                  <a:srgbClr val="003366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圆角矩形 1825"/>
          <p:cNvSpPr/>
          <p:nvPr/>
        </p:nvSpPr>
        <p:spPr bwMode="auto">
          <a:xfrm>
            <a:off x="7092280" y="3140968"/>
            <a:ext cx="1910297" cy="1858347"/>
          </a:xfrm>
          <a:prstGeom prst="roundRect">
            <a:avLst>
              <a:gd name="adj" fmla="val 11376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069" b="-2069"/>
            </a:stretch>
          </a:blip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kumimoji="0" lang="zh-CN" altLang="en-US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80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27E65A8-F4BB-40D6-B077-5EA846CCC2E3}" type="slidenum">
              <a:rPr kumimoji="0" lang="en-US" altLang="zh-TW" sz="1000" smtClean="0"/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kumimoji="0" lang="en-US" altLang="zh-TW" sz="1000" smtClean="0"/>
          </a:p>
        </p:txBody>
      </p:sp>
      <p:grpSp>
        <p:nvGrpSpPr>
          <p:cNvPr id="121861" name="Group 4"/>
          <p:cNvGrpSpPr>
            <a:grpSpLocks/>
          </p:cNvGrpSpPr>
          <p:nvPr/>
        </p:nvGrpSpPr>
        <p:grpSpPr bwMode="auto">
          <a:xfrm>
            <a:off x="382369" y="1988840"/>
            <a:ext cx="6618914" cy="1752717"/>
            <a:chOff x="295" y="1678"/>
            <a:chExt cx="4394" cy="409"/>
          </a:xfrm>
        </p:grpSpPr>
        <p:sp>
          <p:nvSpPr>
            <p:cNvPr id="508933" name="AutoShape 5"/>
            <p:cNvSpPr>
              <a:spLocks noChangeArrowheads="1"/>
            </p:cNvSpPr>
            <p:nvPr/>
          </p:nvSpPr>
          <p:spPr bwMode="gray">
            <a:xfrm>
              <a:off x="295" y="1678"/>
              <a:ext cx="1181" cy="409"/>
            </a:xfrm>
            <a:prstGeom prst="homePlate">
              <a:avLst>
                <a:gd name="adj" fmla="val 23140"/>
              </a:avLst>
            </a:prstGeom>
            <a:solidFill>
              <a:schemeClr val="accent1">
                <a:lumMod val="50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wrap="none" lIns="92075" tIns="46038" rIns="92075" bIns="46038" anchor="ctr"/>
            <a:lstStyle/>
            <a:p>
              <a:pPr eaLnBrk="0" hangingPunct="0">
                <a:defRPr/>
              </a:pPr>
              <a:r>
                <a:rPr lang="zh-TW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簡化</a:t>
              </a: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投信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事業投資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作業</a:t>
              </a:r>
              <a:r>
                <a:rPr lang="zh-TW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流程</a:t>
              </a:r>
            </a:p>
          </p:txBody>
        </p:sp>
        <p:sp>
          <p:nvSpPr>
            <p:cNvPr id="122893" name="Rectangle 6"/>
            <p:cNvSpPr>
              <a:spLocks noChangeArrowheads="1"/>
            </p:cNvSpPr>
            <p:nvPr/>
          </p:nvSpPr>
          <p:spPr bwMode="auto">
            <a:xfrm>
              <a:off x="1559" y="1678"/>
              <a:ext cx="3130" cy="40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outerShdw dist="35921" dir="2700000" algn="ctr" rotWithShape="0">
                <a:srgbClr val="B2B2B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marL="352425" indent="-265113"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marL="17463" indent="0" algn="just" eaLnBrk="1" hangingPunct="1">
                <a:lnSpc>
                  <a:spcPts val="2900"/>
                </a:lnSpc>
                <a:spcBef>
                  <a:spcPts val="600"/>
                </a:spcBef>
                <a:buSzPct val="90000"/>
                <a:buNone/>
                <a:tabLst>
                  <a:tab pos="6189663" algn="l"/>
                </a:tabLst>
                <a:defRPr/>
              </a:pP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刪除投資或交易應撰寫制式書面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報告之規定</a:t>
              </a: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，並修正投資或交易流程由投信事業內部控制制度規範。</a:t>
              </a:r>
              <a:endParaRPr lang="en-US" altLang="zh-TW" sz="2200" b="1" dirty="0" smtClean="0">
                <a:solidFill>
                  <a:srgbClr val="003366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TextBox 8"/>
          <p:cNvSpPr txBox="1"/>
          <p:nvPr/>
        </p:nvSpPr>
        <p:spPr>
          <a:xfrm>
            <a:off x="251520" y="1124744"/>
            <a:ext cx="30963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000" b="1" dirty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Times New Roman" panose="02020603050405020304" pitchFamily="18" charset="0"/>
              </a:rPr>
              <a:t>修正</a:t>
            </a:r>
            <a:r>
              <a:rPr kumimoji="0" lang="zh-TW" altLang="en-US" sz="4000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Times New Roman" panose="02020603050405020304" pitchFamily="18" charset="0"/>
              </a:rPr>
              <a:t>重點</a:t>
            </a:r>
            <a:r>
              <a:rPr kumimoji="0" lang="en-US" altLang="zh-TW" sz="4000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Times New Roman" panose="02020603050405020304" pitchFamily="18" charset="0"/>
              </a:rPr>
              <a:t>-2</a:t>
            </a:r>
            <a:endParaRPr kumimoji="0" lang="ko-KR" altLang="en-US" sz="4000" b="1" dirty="0">
              <a:solidFill>
                <a:srgbClr val="00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8" name="Group 4"/>
          <p:cNvGrpSpPr>
            <a:grpSpLocks/>
          </p:cNvGrpSpPr>
          <p:nvPr/>
        </p:nvGrpSpPr>
        <p:grpSpPr bwMode="auto">
          <a:xfrm>
            <a:off x="382370" y="4149080"/>
            <a:ext cx="6619007" cy="1824725"/>
            <a:chOff x="295" y="1678"/>
            <a:chExt cx="5343" cy="409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gray">
            <a:xfrm>
              <a:off x="295" y="1678"/>
              <a:ext cx="1406" cy="409"/>
            </a:xfrm>
            <a:prstGeom prst="homePlate">
              <a:avLst>
                <a:gd name="adj" fmla="val 23140"/>
              </a:avLst>
            </a:prstGeom>
            <a:solidFill>
              <a:schemeClr val="accent1">
                <a:lumMod val="50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wrap="none" lIns="92075" tIns="46038" rIns="92075" bIns="46038" anchor="ctr"/>
            <a:lstStyle/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放寬全權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委託投資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業務規範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10" name="Rectangle 6"/>
            <p:cNvSpPr>
              <a:spLocks noChangeArrowheads="1"/>
            </p:cNvSpPr>
            <p:nvPr/>
          </p:nvSpPr>
          <p:spPr bwMode="auto">
            <a:xfrm>
              <a:off x="1832" y="1678"/>
              <a:ext cx="3806" cy="40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outerShdw dist="35921" dir="2700000" algn="ctr" rotWithShape="0">
                <a:srgbClr val="B2B2B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marL="352425" indent="-265113"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marL="17463" indent="0" algn="just" eaLnBrk="1" hangingPunct="1">
                <a:lnSpc>
                  <a:spcPts val="2500"/>
                </a:lnSpc>
                <a:spcBef>
                  <a:spcPts val="0"/>
                </a:spcBef>
                <a:buSzPct val="90000"/>
                <a:buNone/>
                <a:tabLst>
                  <a:tab pos="6189663" algn="l"/>
                </a:tabLst>
                <a:defRPr/>
              </a:pP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放寬對於</a:t>
              </a: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符合一定條件之全權委託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投資業務之客戶，投信投顧事業得與該客戶自行約定關於</a:t>
              </a: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資產保管、簽約前應辦理事項及帳務處理等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事宜。</a:t>
              </a:r>
              <a:endParaRPr lang="en-US" altLang="zh-TW" sz="2200" b="1" dirty="0">
                <a:solidFill>
                  <a:srgbClr val="003366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endParaRPr>
            </a:p>
          </p:txBody>
        </p:sp>
      </p:grp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252948"/>
            <a:ext cx="1792264" cy="179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40916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27E65A8-F4BB-40D6-B077-5EA846CCC2E3}" type="slidenum">
              <a:rPr kumimoji="0" lang="en-US" altLang="zh-TW" sz="1000" smtClean="0"/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kumimoji="0" lang="en-US" altLang="zh-TW" sz="1000" smtClean="0"/>
          </a:p>
        </p:txBody>
      </p:sp>
      <p:grpSp>
        <p:nvGrpSpPr>
          <p:cNvPr id="121861" name="Group 4"/>
          <p:cNvGrpSpPr>
            <a:grpSpLocks/>
          </p:cNvGrpSpPr>
          <p:nvPr/>
        </p:nvGrpSpPr>
        <p:grpSpPr bwMode="auto">
          <a:xfrm>
            <a:off x="441914" y="2564904"/>
            <a:ext cx="6618914" cy="2290394"/>
            <a:chOff x="295" y="1678"/>
            <a:chExt cx="4394" cy="409"/>
          </a:xfrm>
        </p:grpSpPr>
        <p:sp>
          <p:nvSpPr>
            <p:cNvPr id="508933" name="AutoShape 5"/>
            <p:cNvSpPr>
              <a:spLocks noChangeArrowheads="1"/>
            </p:cNvSpPr>
            <p:nvPr/>
          </p:nvSpPr>
          <p:spPr bwMode="gray">
            <a:xfrm>
              <a:off x="295" y="1678"/>
              <a:ext cx="1181" cy="409"/>
            </a:xfrm>
            <a:prstGeom prst="homePlate">
              <a:avLst>
                <a:gd name="adj" fmla="val 23140"/>
              </a:avLst>
            </a:prstGeom>
            <a:solidFill>
              <a:schemeClr val="accent1">
                <a:lumMod val="50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wrap="none" lIns="92075" tIns="46038" rIns="92075" bIns="46038" anchor="ctr"/>
            <a:lstStyle/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強化投信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投顧事業</a:t>
              </a:r>
              <a:endPara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  <a:p>
              <a:pPr eaLnBrk="0" hangingPunct="0">
                <a:defRPr/>
              </a:pPr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  <a:ea typeface="標楷體" pitchFamily="65" charset="-120"/>
                  <a:cs typeface="Arial" pitchFamily="34" charset="0"/>
                </a:rPr>
                <a:t>人員監理</a:t>
              </a:r>
              <a:endPara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122893" name="Rectangle 6"/>
            <p:cNvSpPr>
              <a:spLocks noChangeArrowheads="1"/>
            </p:cNvSpPr>
            <p:nvPr/>
          </p:nvSpPr>
          <p:spPr bwMode="auto">
            <a:xfrm>
              <a:off x="1559" y="1678"/>
              <a:ext cx="3130" cy="40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outerShdw dist="35921" dir="2700000" algn="ctr" rotWithShape="0">
                <a:srgbClr val="B2B2B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marL="352425" indent="-265113"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marL="17463" indent="0" algn="just" eaLnBrk="1" hangingPunct="1">
                <a:lnSpc>
                  <a:spcPts val="2900"/>
                </a:lnSpc>
                <a:spcBef>
                  <a:spcPts val="600"/>
                </a:spcBef>
                <a:buSzPct val="90000"/>
                <a:buNone/>
                <a:tabLst>
                  <a:tab pos="6189663" algn="l"/>
                </a:tabLst>
                <a:defRPr/>
              </a:pP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增訂投信投顧事業相關人員從事違背職務行為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之刑事責任，處</a:t>
              </a:r>
              <a:r>
                <a:rPr lang="en-US" altLang="zh-TW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3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年以上</a:t>
              </a:r>
              <a:r>
                <a:rPr lang="en-US" altLang="zh-TW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10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年</a:t>
              </a: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以下有期徒刑，得併科新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臺幣</a:t>
              </a:r>
              <a:r>
                <a:rPr lang="en-US" altLang="zh-TW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1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千萬</a:t>
              </a: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元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以上</a:t>
              </a:r>
              <a:r>
                <a:rPr lang="en-US" altLang="zh-TW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2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億</a:t>
              </a:r>
              <a:r>
                <a:rPr lang="zh-TW" altLang="en-US" sz="2200" b="1" dirty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元以下</a:t>
              </a:r>
              <a:r>
                <a:rPr lang="zh-TW" altLang="en-US" sz="2200" b="1" dirty="0" smtClean="0">
                  <a:solidFill>
                    <a:srgbClr val="003366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罰金。</a:t>
              </a:r>
              <a:endParaRPr lang="en-US" altLang="zh-TW" sz="2200" b="1" dirty="0">
                <a:solidFill>
                  <a:srgbClr val="003366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TextBox 8"/>
          <p:cNvSpPr txBox="1"/>
          <p:nvPr/>
        </p:nvSpPr>
        <p:spPr>
          <a:xfrm>
            <a:off x="251520" y="1124744"/>
            <a:ext cx="30963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000" b="1" dirty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Times New Roman" panose="02020603050405020304" pitchFamily="18" charset="0"/>
              </a:rPr>
              <a:t>修正</a:t>
            </a:r>
            <a:r>
              <a:rPr kumimoji="0" lang="zh-TW" altLang="en-US" sz="4000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Times New Roman" panose="02020603050405020304" pitchFamily="18" charset="0"/>
              </a:rPr>
              <a:t>重點</a:t>
            </a:r>
            <a:r>
              <a:rPr kumimoji="0" lang="en-US" altLang="zh-TW" sz="4000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Times New Roman" panose="02020603050405020304" pitchFamily="18" charset="0"/>
              </a:rPr>
              <a:t>-3</a:t>
            </a:r>
            <a:endParaRPr kumimoji="0" lang="ko-KR" altLang="en-US" sz="4000" b="1" dirty="0">
              <a:solidFill>
                <a:srgbClr val="00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1" name="Picture 400" descr="MP9004491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9"/>
          <a:stretch>
            <a:fillRect/>
          </a:stretch>
        </p:blipFill>
        <p:spPr bwMode="auto">
          <a:xfrm>
            <a:off x="7236296" y="3356992"/>
            <a:ext cx="1728192" cy="1498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7896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 rot="806428">
            <a:off x="4006229" y="1400366"/>
            <a:ext cx="4149435" cy="2898071"/>
            <a:chOff x="1951689" y="885207"/>
            <a:chExt cx="4802035" cy="3497470"/>
          </a:xfrm>
        </p:grpSpPr>
        <p:sp>
          <p:nvSpPr>
            <p:cNvPr id="37" name="椭圆 3"/>
            <p:cNvSpPr/>
            <p:nvPr/>
          </p:nvSpPr>
          <p:spPr>
            <a:xfrm rot="3152971">
              <a:off x="2554199" y="2778234"/>
              <a:ext cx="2270604" cy="153546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38" name="椭圆 3"/>
            <p:cNvSpPr/>
            <p:nvPr/>
          </p:nvSpPr>
          <p:spPr>
            <a:xfrm rot="3152971" flipV="1">
              <a:off x="1963888" y="3061292"/>
              <a:ext cx="2270604" cy="262097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951689" y="885207"/>
              <a:ext cx="4802035" cy="2934173"/>
              <a:chOff x="3662562" y="1737334"/>
              <a:chExt cx="4915319" cy="3003393"/>
            </a:xfrm>
          </p:grpSpPr>
          <p:sp>
            <p:nvSpPr>
              <p:cNvPr id="43" name="等腰三角形 15"/>
              <p:cNvSpPr/>
              <p:nvPr/>
            </p:nvSpPr>
            <p:spPr>
              <a:xfrm rot="14439046">
                <a:off x="4618525" y="781371"/>
                <a:ext cx="3003393" cy="4915319"/>
              </a:xfrm>
              <a:custGeom>
                <a:avLst/>
                <a:gdLst/>
                <a:ahLst/>
                <a:cxnLst/>
                <a:rect l="l" t="t" r="r" b="b"/>
                <a:pathLst>
                  <a:path w="3003393" h="4915319">
                    <a:moveTo>
                      <a:pt x="2882797" y="4000352"/>
                    </a:moveTo>
                    <a:cubicBezTo>
                      <a:pt x="2749103" y="4228916"/>
                      <a:pt x="2521655" y="4380126"/>
                      <a:pt x="2266692" y="4428273"/>
                    </a:cubicBezTo>
                    <a:cubicBezTo>
                      <a:pt x="2259881" y="4450786"/>
                      <a:pt x="2251818" y="4473141"/>
                      <a:pt x="2242482" y="4495266"/>
                    </a:cubicBezTo>
                    <a:cubicBezTo>
                      <a:pt x="2092598" y="4850453"/>
                      <a:pt x="1671266" y="5011866"/>
                      <a:pt x="1301410" y="4855793"/>
                    </a:cubicBezTo>
                    <a:cubicBezTo>
                      <a:pt x="1154317" y="4793722"/>
                      <a:pt x="1037519" y="4690784"/>
                      <a:pt x="961256" y="4565925"/>
                    </a:cubicBezTo>
                    <a:cubicBezTo>
                      <a:pt x="817153" y="4584881"/>
                      <a:pt x="665102" y="4566083"/>
                      <a:pt x="519937" y="4504825"/>
                    </a:cubicBezTo>
                    <a:cubicBezTo>
                      <a:pt x="93912" y="4325049"/>
                      <a:pt x="-111492" y="3847648"/>
                      <a:pt x="61154" y="3438519"/>
                    </a:cubicBezTo>
                    <a:cubicBezTo>
                      <a:pt x="147073" y="3234912"/>
                      <a:pt x="310431" y="3086584"/>
                      <a:pt x="505483" y="3011358"/>
                    </a:cubicBezTo>
                    <a:cubicBezTo>
                      <a:pt x="456563" y="2881971"/>
                      <a:pt x="456220" y="2736651"/>
                      <a:pt x="513177" y="2601678"/>
                    </a:cubicBezTo>
                    <a:cubicBezTo>
                      <a:pt x="637150" y="2307892"/>
                      <a:pt x="985648" y="2174381"/>
                      <a:pt x="1291566" y="2303474"/>
                    </a:cubicBezTo>
                    <a:lnTo>
                      <a:pt x="1340585" y="2330197"/>
                    </a:lnTo>
                    <a:lnTo>
                      <a:pt x="1566019" y="0"/>
                    </a:lnTo>
                    <a:lnTo>
                      <a:pt x="1723456" y="2183063"/>
                    </a:lnTo>
                    <a:cubicBezTo>
                      <a:pt x="1900077" y="2069364"/>
                      <a:pt x="2132785" y="2044276"/>
                      <a:pt x="2346784" y="2134580"/>
                    </a:cubicBezTo>
                    <a:cubicBezTo>
                      <a:pt x="2662039" y="2267613"/>
                      <a:pt x="2826219" y="2604456"/>
                      <a:pt x="2739048" y="2913098"/>
                    </a:cubicBezTo>
                    <a:cubicBezTo>
                      <a:pt x="2989647" y="3172193"/>
                      <a:pt x="3078369" y="3555996"/>
                      <a:pt x="2934161" y="3897734"/>
                    </a:cubicBezTo>
                    <a:cubicBezTo>
                      <a:pt x="2919082" y="3933469"/>
                      <a:pt x="2901896" y="3967699"/>
                      <a:pt x="2882797" y="4000352"/>
                    </a:cubicBezTo>
                    <a:close/>
                  </a:path>
                </a:pathLst>
              </a:custGeom>
              <a:solidFill>
                <a:schemeClr val="tx1">
                  <a:lumMod val="20000"/>
                  <a:lumOff val="80000"/>
                </a:scheme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44" name="等腰三角形 15"/>
              <p:cNvSpPr/>
              <p:nvPr/>
            </p:nvSpPr>
            <p:spPr>
              <a:xfrm rot="14439046">
                <a:off x="4686347" y="883298"/>
                <a:ext cx="2757675" cy="4785302"/>
              </a:xfrm>
              <a:custGeom>
                <a:avLst/>
                <a:gdLst>
                  <a:gd name="connsiteX0" fmla="*/ 2882797 w 3003393"/>
                  <a:gd name="connsiteY0" fmla="*/ 4344816 h 5259783"/>
                  <a:gd name="connsiteX1" fmla="*/ 2266692 w 3003393"/>
                  <a:gd name="connsiteY1" fmla="*/ 4772737 h 5259783"/>
                  <a:gd name="connsiteX2" fmla="*/ 2242482 w 3003393"/>
                  <a:gd name="connsiteY2" fmla="*/ 4839730 h 5259783"/>
                  <a:gd name="connsiteX3" fmla="*/ 1301410 w 3003393"/>
                  <a:gd name="connsiteY3" fmla="*/ 5200257 h 5259783"/>
                  <a:gd name="connsiteX4" fmla="*/ 961256 w 3003393"/>
                  <a:gd name="connsiteY4" fmla="*/ 4910389 h 5259783"/>
                  <a:gd name="connsiteX5" fmla="*/ 519937 w 3003393"/>
                  <a:gd name="connsiteY5" fmla="*/ 4849289 h 5259783"/>
                  <a:gd name="connsiteX6" fmla="*/ 61154 w 3003393"/>
                  <a:gd name="connsiteY6" fmla="*/ 3782983 h 5259783"/>
                  <a:gd name="connsiteX7" fmla="*/ 505483 w 3003393"/>
                  <a:gd name="connsiteY7" fmla="*/ 3355822 h 5259783"/>
                  <a:gd name="connsiteX8" fmla="*/ 513177 w 3003393"/>
                  <a:gd name="connsiteY8" fmla="*/ 2946142 h 5259783"/>
                  <a:gd name="connsiteX9" fmla="*/ 1291566 w 3003393"/>
                  <a:gd name="connsiteY9" fmla="*/ 2647938 h 5259783"/>
                  <a:gd name="connsiteX10" fmla="*/ 1340585 w 3003393"/>
                  <a:gd name="connsiteY10" fmla="*/ 2674661 h 5259783"/>
                  <a:gd name="connsiteX11" fmla="*/ 1551653 w 3003393"/>
                  <a:gd name="connsiteY11" fmla="*/ 0 h 5259783"/>
                  <a:gd name="connsiteX12" fmla="*/ 1723456 w 3003393"/>
                  <a:gd name="connsiteY12" fmla="*/ 2527527 h 5259783"/>
                  <a:gd name="connsiteX13" fmla="*/ 2346784 w 3003393"/>
                  <a:gd name="connsiteY13" fmla="*/ 2479044 h 5259783"/>
                  <a:gd name="connsiteX14" fmla="*/ 2739048 w 3003393"/>
                  <a:gd name="connsiteY14" fmla="*/ 3257562 h 5259783"/>
                  <a:gd name="connsiteX15" fmla="*/ 2934161 w 3003393"/>
                  <a:gd name="connsiteY15" fmla="*/ 4242198 h 5259783"/>
                  <a:gd name="connsiteX16" fmla="*/ 2882797 w 3003393"/>
                  <a:gd name="connsiteY16" fmla="*/ 4344816 h 5259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003393" h="5259783">
                    <a:moveTo>
                      <a:pt x="2882797" y="4344816"/>
                    </a:moveTo>
                    <a:cubicBezTo>
                      <a:pt x="2749103" y="4573380"/>
                      <a:pt x="2521655" y="4724590"/>
                      <a:pt x="2266692" y="4772737"/>
                    </a:cubicBezTo>
                    <a:cubicBezTo>
                      <a:pt x="2259881" y="4795250"/>
                      <a:pt x="2251818" y="4817605"/>
                      <a:pt x="2242482" y="4839730"/>
                    </a:cubicBezTo>
                    <a:cubicBezTo>
                      <a:pt x="2092598" y="5194917"/>
                      <a:pt x="1671266" y="5356330"/>
                      <a:pt x="1301410" y="5200257"/>
                    </a:cubicBezTo>
                    <a:cubicBezTo>
                      <a:pt x="1154317" y="5138186"/>
                      <a:pt x="1037519" y="5035248"/>
                      <a:pt x="961256" y="4910389"/>
                    </a:cubicBezTo>
                    <a:cubicBezTo>
                      <a:pt x="817153" y="4929345"/>
                      <a:pt x="665102" y="4910547"/>
                      <a:pt x="519937" y="4849289"/>
                    </a:cubicBezTo>
                    <a:cubicBezTo>
                      <a:pt x="93912" y="4669513"/>
                      <a:pt x="-111492" y="4192112"/>
                      <a:pt x="61154" y="3782983"/>
                    </a:cubicBezTo>
                    <a:cubicBezTo>
                      <a:pt x="147073" y="3579376"/>
                      <a:pt x="310431" y="3431048"/>
                      <a:pt x="505483" y="3355822"/>
                    </a:cubicBezTo>
                    <a:cubicBezTo>
                      <a:pt x="456563" y="3226435"/>
                      <a:pt x="456220" y="3081115"/>
                      <a:pt x="513177" y="2946142"/>
                    </a:cubicBezTo>
                    <a:cubicBezTo>
                      <a:pt x="637150" y="2652356"/>
                      <a:pt x="985648" y="2518845"/>
                      <a:pt x="1291566" y="2647938"/>
                    </a:cubicBezTo>
                    <a:lnTo>
                      <a:pt x="1340585" y="2674661"/>
                    </a:lnTo>
                    <a:lnTo>
                      <a:pt x="1551653" y="0"/>
                    </a:lnTo>
                    <a:cubicBezTo>
                      <a:pt x="1604132" y="727688"/>
                      <a:pt x="1670977" y="1799839"/>
                      <a:pt x="1723456" y="2527527"/>
                    </a:cubicBezTo>
                    <a:cubicBezTo>
                      <a:pt x="1900077" y="2413828"/>
                      <a:pt x="2132785" y="2388740"/>
                      <a:pt x="2346784" y="2479044"/>
                    </a:cubicBezTo>
                    <a:cubicBezTo>
                      <a:pt x="2662039" y="2612077"/>
                      <a:pt x="2826219" y="2948920"/>
                      <a:pt x="2739048" y="3257562"/>
                    </a:cubicBezTo>
                    <a:cubicBezTo>
                      <a:pt x="2989647" y="3516657"/>
                      <a:pt x="3078369" y="3900460"/>
                      <a:pt x="2934161" y="4242198"/>
                    </a:cubicBezTo>
                    <a:cubicBezTo>
                      <a:pt x="2919082" y="4277933"/>
                      <a:pt x="2901896" y="4312163"/>
                      <a:pt x="2882797" y="4344816"/>
                    </a:cubicBezTo>
                    <a:close/>
                  </a:path>
                </a:pathLst>
              </a:custGeom>
              <a:noFill/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40" name="矩形 39"/>
            <p:cNvSpPr/>
            <p:nvPr/>
          </p:nvSpPr>
          <p:spPr>
            <a:xfrm rot="3152971">
              <a:off x="2448204" y="2850390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65000"/>
                    <a:lumOff val="35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 rot="3152971">
              <a:off x="2074833" y="3120848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 rot="19371522">
              <a:off x="3140495" y="1455877"/>
              <a:ext cx="432000" cy="292680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 rot="20810404" flipH="1">
            <a:off x="841932" y="3005977"/>
            <a:ext cx="4617705" cy="2995323"/>
            <a:chOff x="1951689" y="885209"/>
            <a:chExt cx="4802035" cy="3497468"/>
          </a:xfrm>
        </p:grpSpPr>
        <p:sp>
          <p:nvSpPr>
            <p:cNvPr id="46" name="椭圆 3"/>
            <p:cNvSpPr/>
            <p:nvPr/>
          </p:nvSpPr>
          <p:spPr>
            <a:xfrm rot="3152971">
              <a:off x="2558453" y="2769617"/>
              <a:ext cx="2270604" cy="164261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7" name="椭圆 3"/>
            <p:cNvSpPr/>
            <p:nvPr/>
          </p:nvSpPr>
          <p:spPr>
            <a:xfrm rot="3152971" flipV="1">
              <a:off x="1961078" y="3059903"/>
              <a:ext cx="2270604" cy="269178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951689" y="885209"/>
              <a:ext cx="4802035" cy="2934174"/>
              <a:chOff x="3662562" y="1737336"/>
              <a:chExt cx="4915319" cy="3003394"/>
            </a:xfrm>
          </p:grpSpPr>
          <p:sp>
            <p:nvSpPr>
              <p:cNvPr id="52" name="等腰三角形 15"/>
              <p:cNvSpPr/>
              <p:nvPr/>
            </p:nvSpPr>
            <p:spPr>
              <a:xfrm rot="14439046">
                <a:off x="4618525" y="781373"/>
                <a:ext cx="3003394" cy="4915319"/>
              </a:xfrm>
              <a:custGeom>
                <a:avLst/>
                <a:gdLst/>
                <a:ahLst/>
                <a:cxnLst/>
                <a:rect l="l" t="t" r="r" b="b"/>
                <a:pathLst>
                  <a:path w="3003393" h="4915319">
                    <a:moveTo>
                      <a:pt x="2882797" y="4000352"/>
                    </a:moveTo>
                    <a:cubicBezTo>
                      <a:pt x="2749103" y="4228916"/>
                      <a:pt x="2521655" y="4380126"/>
                      <a:pt x="2266692" y="4428273"/>
                    </a:cubicBezTo>
                    <a:cubicBezTo>
                      <a:pt x="2259881" y="4450786"/>
                      <a:pt x="2251818" y="4473141"/>
                      <a:pt x="2242482" y="4495266"/>
                    </a:cubicBezTo>
                    <a:cubicBezTo>
                      <a:pt x="2092598" y="4850453"/>
                      <a:pt x="1671266" y="5011866"/>
                      <a:pt x="1301410" y="4855793"/>
                    </a:cubicBezTo>
                    <a:cubicBezTo>
                      <a:pt x="1154317" y="4793722"/>
                      <a:pt x="1037519" y="4690784"/>
                      <a:pt x="961256" y="4565925"/>
                    </a:cubicBezTo>
                    <a:cubicBezTo>
                      <a:pt x="817153" y="4584881"/>
                      <a:pt x="665102" y="4566083"/>
                      <a:pt x="519937" y="4504825"/>
                    </a:cubicBezTo>
                    <a:cubicBezTo>
                      <a:pt x="93912" y="4325049"/>
                      <a:pt x="-111492" y="3847648"/>
                      <a:pt x="61154" y="3438519"/>
                    </a:cubicBezTo>
                    <a:cubicBezTo>
                      <a:pt x="147073" y="3234912"/>
                      <a:pt x="310431" y="3086584"/>
                      <a:pt x="505483" y="3011358"/>
                    </a:cubicBezTo>
                    <a:cubicBezTo>
                      <a:pt x="456563" y="2881971"/>
                      <a:pt x="456220" y="2736651"/>
                      <a:pt x="513177" y="2601678"/>
                    </a:cubicBezTo>
                    <a:cubicBezTo>
                      <a:pt x="637150" y="2307892"/>
                      <a:pt x="985648" y="2174381"/>
                      <a:pt x="1291566" y="2303474"/>
                    </a:cubicBezTo>
                    <a:lnTo>
                      <a:pt x="1340585" y="2330197"/>
                    </a:lnTo>
                    <a:lnTo>
                      <a:pt x="1566019" y="0"/>
                    </a:lnTo>
                    <a:lnTo>
                      <a:pt x="1723456" y="2183063"/>
                    </a:lnTo>
                    <a:cubicBezTo>
                      <a:pt x="1900077" y="2069364"/>
                      <a:pt x="2132785" y="2044276"/>
                      <a:pt x="2346784" y="2134580"/>
                    </a:cubicBezTo>
                    <a:cubicBezTo>
                      <a:pt x="2662039" y="2267613"/>
                      <a:pt x="2826219" y="2604456"/>
                      <a:pt x="2739048" y="2913098"/>
                    </a:cubicBezTo>
                    <a:cubicBezTo>
                      <a:pt x="2989647" y="3172193"/>
                      <a:pt x="3078369" y="3555996"/>
                      <a:pt x="2934161" y="3897734"/>
                    </a:cubicBezTo>
                    <a:cubicBezTo>
                      <a:pt x="2919082" y="3933469"/>
                      <a:pt x="2901896" y="3967699"/>
                      <a:pt x="2882797" y="4000352"/>
                    </a:cubicBezTo>
                    <a:close/>
                  </a:path>
                </a:pathLst>
              </a:custGeom>
              <a:gradFill flip="none" rotWithShape="1">
                <a:gsLst>
                  <a:gs pos="11000">
                    <a:srgbClr val="FFC000"/>
                  </a:gs>
                  <a:gs pos="95000">
                    <a:srgbClr val="F79646">
                      <a:lumMod val="75000"/>
                    </a:srgbClr>
                  </a:gs>
                  <a:gs pos="56000">
                    <a:srgbClr val="FFC000"/>
                  </a:gs>
                </a:gsLst>
                <a:path path="circle">
                  <a:fillToRect l="50000" t="50000" r="50000" b="50000"/>
                </a:path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53" name="等腰三角形 15"/>
              <p:cNvSpPr/>
              <p:nvPr/>
            </p:nvSpPr>
            <p:spPr>
              <a:xfrm rot="14439046">
                <a:off x="4686347" y="883298"/>
                <a:ext cx="2757675" cy="4785302"/>
              </a:xfrm>
              <a:custGeom>
                <a:avLst/>
                <a:gdLst>
                  <a:gd name="connsiteX0" fmla="*/ 2882797 w 3003393"/>
                  <a:gd name="connsiteY0" fmla="*/ 4344816 h 5259783"/>
                  <a:gd name="connsiteX1" fmla="*/ 2266692 w 3003393"/>
                  <a:gd name="connsiteY1" fmla="*/ 4772737 h 5259783"/>
                  <a:gd name="connsiteX2" fmla="*/ 2242482 w 3003393"/>
                  <a:gd name="connsiteY2" fmla="*/ 4839730 h 5259783"/>
                  <a:gd name="connsiteX3" fmla="*/ 1301410 w 3003393"/>
                  <a:gd name="connsiteY3" fmla="*/ 5200257 h 5259783"/>
                  <a:gd name="connsiteX4" fmla="*/ 961256 w 3003393"/>
                  <a:gd name="connsiteY4" fmla="*/ 4910389 h 5259783"/>
                  <a:gd name="connsiteX5" fmla="*/ 519937 w 3003393"/>
                  <a:gd name="connsiteY5" fmla="*/ 4849289 h 5259783"/>
                  <a:gd name="connsiteX6" fmla="*/ 61154 w 3003393"/>
                  <a:gd name="connsiteY6" fmla="*/ 3782983 h 5259783"/>
                  <a:gd name="connsiteX7" fmla="*/ 505483 w 3003393"/>
                  <a:gd name="connsiteY7" fmla="*/ 3355822 h 5259783"/>
                  <a:gd name="connsiteX8" fmla="*/ 513177 w 3003393"/>
                  <a:gd name="connsiteY8" fmla="*/ 2946142 h 5259783"/>
                  <a:gd name="connsiteX9" fmla="*/ 1291566 w 3003393"/>
                  <a:gd name="connsiteY9" fmla="*/ 2647938 h 5259783"/>
                  <a:gd name="connsiteX10" fmla="*/ 1340585 w 3003393"/>
                  <a:gd name="connsiteY10" fmla="*/ 2674661 h 5259783"/>
                  <a:gd name="connsiteX11" fmla="*/ 1551653 w 3003393"/>
                  <a:gd name="connsiteY11" fmla="*/ 0 h 5259783"/>
                  <a:gd name="connsiteX12" fmla="*/ 1723456 w 3003393"/>
                  <a:gd name="connsiteY12" fmla="*/ 2527527 h 5259783"/>
                  <a:gd name="connsiteX13" fmla="*/ 2346784 w 3003393"/>
                  <a:gd name="connsiteY13" fmla="*/ 2479044 h 5259783"/>
                  <a:gd name="connsiteX14" fmla="*/ 2739048 w 3003393"/>
                  <a:gd name="connsiteY14" fmla="*/ 3257562 h 5259783"/>
                  <a:gd name="connsiteX15" fmla="*/ 2934161 w 3003393"/>
                  <a:gd name="connsiteY15" fmla="*/ 4242198 h 5259783"/>
                  <a:gd name="connsiteX16" fmla="*/ 2882797 w 3003393"/>
                  <a:gd name="connsiteY16" fmla="*/ 4344816 h 5259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003393" h="5259783">
                    <a:moveTo>
                      <a:pt x="2882797" y="4344816"/>
                    </a:moveTo>
                    <a:cubicBezTo>
                      <a:pt x="2749103" y="4573380"/>
                      <a:pt x="2521655" y="4724590"/>
                      <a:pt x="2266692" y="4772737"/>
                    </a:cubicBezTo>
                    <a:cubicBezTo>
                      <a:pt x="2259881" y="4795250"/>
                      <a:pt x="2251818" y="4817605"/>
                      <a:pt x="2242482" y="4839730"/>
                    </a:cubicBezTo>
                    <a:cubicBezTo>
                      <a:pt x="2092598" y="5194917"/>
                      <a:pt x="1671266" y="5356330"/>
                      <a:pt x="1301410" y="5200257"/>
                    </a:cubicBezTo>
                    <a:cubicBezTo>
                      <a:pt x="1154317" y="5138186"/>
                      <a:pt x="1037519" y="5035248"/>
                      <a:pt x="961256" y="4910389"/>
                    </a:cubicBezTo>
                    <a:cubicBezTo>
                      <a:pt x="817153" y="4929345"/>
                      <a:pt x="665102" y="4910547"/>
                      <a:pt x="519937" y="4849289"/>
                    </a:cubicBezTo>
                    <a:cubicBezTo>
                      <a:pt x="93912" y="4669513"/>
                      <a:pt x="-111492" y="4192112"/>
                      <a:pt x="61154" y="3782983"/>
                    </a:cubicBezTo>
                    <a:cubicBezTo>
                      <a:pt x="147073" y="3579376"/>
                      <a:pt x="310431" y="3431048"/>
                      <a:pt x="505483" y="3355822"/>
                    </a:cubicBezTo>
                    <a:cubicBezTo>
                      <a:pt x="456563" y="3226435"/>
                      <a:pt x="456220" y="3081115"/>
                      <a:pt x="513177" y="2946142"/>
                    </a:cubicBezTo>
                    <a:cubicBezTo>
                      <a:pt x="637150" y="2652356"/>
                      <a:pt x="985648" y="2518845"/>
                      <a:pt x="1291566" y="2647938"/>
                    </a:cubicBezTo>
                    <a:lnTo>
                      <a:pt x="1340585" y="2674661"/>
                    </a:lnTo>
                    <a:lnTo>
                      <a:pt x="1551653" y="0"/>
                    </a:lnTo>
                    <a:cubicBezTo>
                      <a:pt x="1604132" y="727688"/>
                      <a:pt x="1670977" y="1799839"/>
                      <a:pt x="1723456" y="2527527"/>
                    </a:cubicBezTo>
                    <a:cubicBezTo>
                      <a:pt x="1900077" y="2413828"/>
                      <a:pt x="2132785" y="2388740"/>
                      <a:pt x="2346784" y="2479044"/>
                    </a:cubicBezTo>
                    <a:cubicBezTo>
                      <a:pt x="2662039" y="2612077"/>
                      <a:pt x="2826219" y="2948920"/>
                      <a:pt x="2739048" y="3257562"/>
                    </a:cubicBezTo>
                    <a:cubicBezTo>
                      <a:pt x="2989647" y="3516657"/>
                      <a:pt x="3078369" y="3900460"/>
                      <a:pt x="2934161" y="4242198"/>
                    </a:cubicBezTo>
                    <a:cubicBezTo>
                      <a:pt x="2919082" y="4277933"/>
                      <a:pt x="2901896" y="4312163"/>
                      <a:pt x="2882797" y="4344816"/>
                    </a:cubicBezTo>
                    <a:close/>
                  </a:path>
                </a:pathLst>
              </a:custGeom>
              <a:noFill/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49" name="矩形 48"/>
            <p:cNvSpPr/>
            <p:nvPr/>
          </p:nvSpPr>
          <p:spPr>
            <a:xfrm rot="3152971">
              <a:off x="2448204" y="2850390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 rot="3152971">
              <a:off x="2074833" y="3120848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 rot="19371522">
              <a:off x="3140495" y="1455877"/>
              <a:ext cx="432000" cy="292680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 rot="806428">
            <a:off x="4226398" y="4218919"/>
            <a:ext cx="4201856" cy="2870737"/>
            <a:chOff x="1951688" y="885206"/>
            <a:chExt cx="4802035" cy="3497471"/>
          </a:xfrm>
        </p:grpSpPr>
        <p:sp>
          <p:nvSpPr>
            <p:cNvPr id="55" name="椭圆 3"/>
            <p:cNvSpPr/>
            <p:nvPr/>
          </p:nvSpPr>
          <p:spPr>
            <a:xfrm rot="3152971">
              <a:off x="2554199" y="2778234"/>
              <a:ext cx="2270604" cy="153546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6" name="椭圆 3"/>
            <p:cNvSpPr/>
            <p:nvPr/>
          </p:nvSpPr>
          <p:spPr>
            <a:xfrm rot="3152971" flipV="1">
              <a:off x="1963888" y="3061292"/>
              <a:ext cx="2270604" cy="262097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1951688" y="885206"/>
              <a:ext cx="4802035" cy="2934173"/>
              <a:chOff x="3662561" y="1737333"/>
              <a:chExt cx="4915319" cy="3003393"/>
            </a:xfrm>
          </p:grpSpPr>
          <p:sp>
            <p:nvSpPr>
              <p:cNvPr id="61" name="等腰三角形 15"/>
              <p:cNvSpPr/>
              <p:nvPr/>
            </p:nvSpPr>
            <p:spPr>
              <a:xfrm rot="14439046">
                <a:off x="4618524" y="781370"/>
                <a:ext cx="3003393" cy="4915319"/>
              </a:xfrm>
              <a:custGeom>
                <a:avLst/>
                <a:gdLst/>
                <a:ahLst/>
                <a:cxnLst/>
                <a:rect l="l" t="t" r="r" b="b"/>
                <a:pathLst>
                  <a:path w="3003393" h="4915319">
                    <a:moveTo>
                      <a:pt x="2882797" y="4000352"/>
                    </a:moveTo>
                    <a:cubicBezTo>
                      <a:pt x="2749103" y="4228916"/>
                      <a:pt x="2521655" y="4380126"/>
                      <a:pt x="2266692" y="4428273"/>
                    </a:cubicBezTo>
                    <a:cubicBezTo>
                      <a:pt x="2259881" y="4450786"/>
                      <a:pt x="2251818" y="4473141"/>
                      <a:pt x="2242482" y="4495266"/>
                    </a:cubicBezTo>
                    <a:cubicBezTo>
                      <a:pt x="2092598" y="4850453"/>
                      <a:pt x="1671266" y="5011866"/>
                      <a:pt x="1301410" y="4855793"/>
                    </a:cubicBezTo>
                    <a:cubicBezTo>
                      <a:pt x="1154317" y="4793722"/>
                      <a:pt x="1037519" y="4690784"/>
                      <a:pt x="961256" y="4565925"/>
                    </a:cubicBezTo>
                    <a:cubicBezTo>
                      <a:pt x="817153" y="4584881"/>
                      <a:pt x="665102" y="4566083"/>
                      <a:pt x="519937" y="4504825"/>
                    </a:cubicBezTo>
                    <a:cubicBezTo>
                      <a:pt x="93912" y="4325049"/>
                      <a:pt x="-111492" y="3847648"/>
                      <a:pt x="61154" y="3438519"/>
                    </a:cubicBezTo>
                    <a:cubicBezTo>
                      <a:pt x="147073" y="3234912"/>
                      <a:pt x="310431" y="3086584"/>
                      <a:pt x="505483" y="3011358"/>
                    </a:cubicBezTo>
                    <a:cubicBezTo>
                      <a:pt x="456563" y="2881971"/>
                      <a:pt x="456220" y="2736651"/>
                      <a:pt x="513177" y="2601678"/>
                    </a:cubicBezTo>
                    <a:cubicBezTo>
                      <a:pt x="637150" y="2307892"/>
                      <a:pt x="985648" y="2174381"/>
                      <a:pt x="1291566" y="2303474"/>
                    </a:cubicBezTo>
                    <a:lnTo>
                      <a:pt x="1340585" y="2330197"/>
                    </a:lnTo>
                    <a:lnTo>
                      <a:pt x="1566019" y="0"/>
                    </a:lnTo>
                    <a:lnTo>
                      <a:pt x="1723456" y="2183063"/>
                    </a:lnTo>
                    <a:cubicBezTo>
                      <a:pt x="1900077" y="2069364"/>
                      <a:pt x="2132785" y="2044276"/>
                      <a:pt x="2346784" y="2134580"/>
                    </a:cubicBezTo>
                    <a:cubicBezTo>
                      <a:pt x="2662039" y="2267613"/>
                      <a:pt x="2826219" y="2604456"/>
                      <a:pt x="2739048" y="2913098"/>
                    </a:cubicBezTo>
                    <a:cubicBezTo>
                      <a:pt x="2989647" y="3172193"/>
                      <a:pt x="3078369" y="3555996"/>
                      <a:pt x="2934161" y="3897734"/>
                    </a:cubicBezTo>
                    <a:cubicBezTo>
                      <a:pt x="2919082" y="3933469"/>
                      <a:pt x="2901896" y="3967699"/>
                      <a:pt x="2882797" y="4000352"/>
                    </a:cubicBez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62" name="等腰三角形 15"/>
              <p:cNvSpPr/>
              <p:nvPr/>
            </p:nvSpPr>
            <p:spPr>
              <a:xfrm rot="14439046">
                <a:off x="4686347" y="883298"/>
                <a:ext cx="2757675" cy="4785302"/>
              </a:xfrm>
              <a:custGeom>
                <a:avLst/>
                <a:gdLst>
                  <a:gd name="connsiteX0" fmla="*/ 2882797 w 3003393"/>
                  <a:gd name="connsiteY0" fmla="*/ 4344816 h 5259783"/>
                  <a:gd name="connsiteX1" fmla="*/ 2266692 w 3003393"/>
                  <a:gd name="connsiteY1" fmla="*/ 4772737 h 5259783"/>
                  <a:gd name="connsiteX2" fmla="*/ 2242482 w 3003393"/>
                  <a:gd name="connsiteY2" fmla="*/ 4839730 h 5259783"/>
                  <a:gd name="connsiteX3" fmla="*/ 1301410 w 3003393"/>
                  <a:gd name="connsiteY3" fmla="*/ 5200257 h 5259783"/>
                  <a:gd name="connsiteX4" fmla="*/ 961256 w 3003393"/>
                  <a:gd name="connsiteY4" fmla="*/ 4910389 h 5259783"/>
                  <a:gd name="connsiteX5" fmla="*/ 519937 w 3003393"/>
                  <a:gd name="connsiteY5" fmla="*/ 4849289 h 5259783"/>
                  <a:gd name="connsiteX6" fmla="*/ 61154 w 3003393"/>
                  <a:gd name="connsiteY6" fmla="*/ 3782983 h 5259783"/>
                  <a:gd name="connsiteX7" fmla="*/ 505483 w 3003393"/>
                  <a:gd name="connsiteY7" fmla="*/ 3355822 h 5259783"/>
                  <a:gd name="connsiteX8" fmla="*/ 513177 w 3003393"/>
                  <a:gd name="connsiteY8" fmla="*/ 2946142 h 5259783"/>
                  <a:gd name="connsiteX9" fmla="*/ 1291566 w 3003393"/>
                  <a:gd name="connsiteY9" fmla="*/ 2647938 h 5259783"/>
                  <a:gd name="connsiteX10" fmla="*/ 1340585 w 3003393"/>
                  <a:gd name="connsiteY10" fmla="*/ 2674661 h 5259783"/>
                  <a:gd name="connsiteX11" fmla="*/ 1551653 w 3003393"/>
                  <a:gd name="connsiteY11" fmla="*/ 0 h 5259783"/>
                  <a:gd name="connsiteX12" fmla="*/ 1723456 w 3003393"/>
                  <a:gd name="connsiteY12" fmla="*/ 2527527 h 5259783"/>
                  <a:gd name="connsiteX13" fmla="*/ 2346784 w 3003393"/>
                  <a:gd name="connsiteY13" fmla="*/ 2479044 h 5259783"/>
                  <a:gd name="connsiteX14" fmla="*/ 2739048 w 3003393"/>
                  <a:gd name="connsiteY14" fmla="*/ 3257562 h 5259783"/>
                  <a:gd name="connsiteX15" fmla="*/ 2934161 w 3003393"/>
                  <a:gd name="connsiteY15" fmla="*/ 4242198 h 5259783"/>
                  <a:gd name="connsiteX16" fmla="*/ 2882797 w 3003393"/>
                  <a:gd name="connsiteY16" fmla="*/ 4344816 h 5259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003393" h="5259783">
                    <a:moveTo>
                      <a:pt x="2882797" y="4344816"/>
                    </a:moveTo>
                    <a:cubicBezTo>
                      <a:pt x="2749103" y="4573380"/>
                      <a:pt x="2521655" y="4724590"/>
                      <a:pt x="2266692" y="4772737"/>
                    </a:cubicBezTo>
                    <a:cubicBezTo>
                      <a:pt x="2259881" y="4795250"/>
                      <a:pt x="2251818" y="4817605"/>
                      <a:pt x="2242482" y="4839730"/>
                    </a:cubicBezTo>
                    <a:cubicBezTo>
                      <a:pt x="2092598" y="5194917"/>
                      <a:pt x="1671266" y="5356330"/>
                      <a:pt x="1301410" y="5200257"/>
                    </a:cubicBezTo>
                    <a:cubicBezTo>
                      <a:pt x="1154317" y="5138186"/>
                      <a:pt x="1037519" y="5035248"/>
                      <a:pt x="961256" y="4910389"/>
                    </a:cubicBezTo>
                    <a:cubicBezTo>
                      <a:pt x="817153" y="4929345"/>
                      <a:pt x="665102" y="4910547"/>
                      <a:pt x="519937" y="4849289"/>
                    </a:cubicBezTo>
                    <a:cubicBezTo>
                      <a:pt x="93912" y="4669513"/>
                      <a:pt x="-111492" y="4192112"/>
                      <a:pt x="61154" y="3782983"/>
                    </a:cubicBezTo>
                    <a:cubicBezTo>
                      <a:pt x="147073" y="3579376"/>
                      <a:pt x="310431" y="3431048"/>
                      <a:pt x="505483" y="3355822"/>
                    </a:cubicBezTo>
                    <a:cubicBezTo>
                      <a:pt x="456563" y="3226435"/>
                      <a:pt x="456220" y="3081115"/>
                      <a:pt x="513177" y="2946142"/>
                    </a:cubicBezTo>
                    <a:cubicBezTo>
                      <a:pt x="637150" y="2652356"/>
                      <a:pt x="985648" y="2518845"/>
                      <a:pt x="1291566" y="2647938"/>
                    </a:cubicBezTo>
                    <a:lnTo>
                      <a:pt x="1340585" y="2674661"/>
                    </a:lnTo>
                    <a:lnTo>
                      <a:pt x="1551653" y="0"/>
                    </a:lnTo>
                    <a:cubicBezTo>
                      <a:pt x="1604132" y="727688"/>
                      <a:pt x="1670977" y="1799839"/>
                      <a:pt x="1723456" y="2527527"/>
                    </a:cubicBezTo>
                    <a:cubicBezTo>
                      <a:pt x="1900077" y="2413828"/>
                      <a:pt x="2132785" y="2388740"/>
                      <a:pt x="2346784" y="2479044"/>
                    </a:cubicBezTo>
                    <a:cubicBezTo>
                      <a:pt x="2662039" y="2612077"/>
                      <a:pt x="2826219" y="2948920"/>
                      <a:pt x="2739048" y="3257562"/>
                    </a:cubicBezTo>
                    <a:cubicBezTo>
                      <a:pt x="2989647" y="3516657"/>
                      <a:pt x="3078369" y="3900460"/>
                      <a:pt x="2934161" y="4242198"/>
                    </a:cubicBezTo>
                    <a:cubicBezTo>
                      <a:pt x="2919082" y="4277933"/>
                      <a:pt x="2901896" y="4312163"/>
                      <a:pt x="2882797" y="4344816"/>
                    </a:cubicBezTo>
                    <a:close/>
                  </a:path>
                </a:pathLst>
              </a:custGeom>
              <a:noFill/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58" name="矩形 57"/>
            <p:cNvSpPr/>
            <p:nvPr/>
          </p:nvSpPr>
          <p:spPr>
            <a:xfrm rot="3152971">
              <a:off x="2448204" y="2850390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65000"/>
                    <a:lumOff val="35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 rot="3152971">
              <a:off x="2074833" y="3120848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 rot="19371522">
              <a:off x="3140495" y="1455877"/>
              <a:ext cx="432000" cy="292680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6112036" y="1578430"/>
            <a:ext cx="18631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zh-TW" altLang="en-US" sz="3200" dirty="0" smtClean="0">
                <a:solidFill>
                  <a:srgbClr val="C00000"/>
                </a:solidFill>
                <a:effectLst>
                  <a:glow rad="139700">
                    <a:srgbClr val="F79646">
                      <a:satMod val="175000"/>
                      <a:alpha val="40000"/>
                    </a:srgbClr>
                  </a:glow>
                </a:effectLst>
                <a:latin typeface="Adidas Unity" pitchFamily="2" charset="0"/>
                <a:cs typeface="Times New Roman" pitchFamily="18" charset="0"/>
              </a:rPr>
              <a:t>加強投資人資產安全保障</a:t>
            </a:r>
            <a:endParaRPr lang="zh-TW" altLang="en-US" sz="3200" dirty="0">
              <a:solidFill>
                <a:srgbClr val="C00000"/>
              </a:solidFill>
              <a:effectLst>
                <a:glow rad="139700">
                  <a:srgbClr val="F79646">
                    <a:satMod val="175000"/>
                    <a:alpha val="40000"/>
                  </a:srgbClr>
                </a:glow>
              </a:effectLst>
              <a:latin typeface="Adidas Unity" pitchFamily="2" charset="0"/>
              <a:cs typeface="Times New Roman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290007" y="3218723"/>
            <a:ext cx="19067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1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4BACC6">
                      <a:satMod val="175000"/>
                      <a:alpha val="40000"/>
                    </a:srgbClr>
                  </a:glow>
                </a:effectLst>
                <a:uLnTx/>
                <a:uFillTx/>
                <a:latin typeface="Adidas Unity" pitchFamily="2" charset="0"/>
                <a:ea typeface="微软雅黑" pitchFamily="34" charset="-122"/>
                <a:cs typeface="Times New Roman" pitchFamily="18" charset="0"/>
              </a:rPr>
              <a:t>促進投信投顧事業業務發展</a:t>
            </a:r>
            <a:endParaRPr kumimoji="0" lang="zh-CN" altLang="en-US" sz="30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C00000"/>
              </a:solidFill>
              <a:effectLst>
                <a:glow rad="139700">
                  <a:srgbClr val="4BACC6">
                    <a:satMod val="175000"/>
                    <a:alpha val="40000"/>
                  </a:srgbClr>
                </a:glow>
              </a:effectLst>
              <a:uLnTx/>
              <a:uFillTx/>
              <a:latin typeface="Adidas Unity" pitchFamily="2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81060" y="4446590"/>
            <a:ext cx="20096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1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>
                  <a:glow rad="101600">
                    <a:srgbClr val="00D255">
                      <a:alpha val="60000"/>
                    </a:srgbClr>
                  </a:glow>
                </a:effectLst>
                <a:uLnTx/>
                <a:uFillTx/>
                <a:latin typeface="Adidas Unity" pitchFamily="2" charset="0"/>
                <a:cs typeface="Times New Roman" pitchFamily="18" charset="0"/>
              </a:rPr>
              <a:t>健全投信投顧事業經營</a:t>
            </a:r>
            <a:endParaRPr kumimoji="0" lang="zh-CN" altLang="en-US" sz="32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>
                <a:glow rad="101600">
                  <a:srgbClr val="00D255">
                    <a:alpha val="60000"/>
                  </a:srgbClr>
                </a:glow>
              </a:effectLst>
              <a:uLnTx/>
              <a:uFillTx/>
              <a:latin typeface="Adidas Unity" pitchFamily="2" charset="0"/>
              <a:cs typeface="Times New Roman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96606" y="1317446"/>
            <a:ext cx="37372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defRPr sz="5400" b="1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微软雅黑" pitchFamily="34" charset="-122"/>
                <a:cs typeface="Calibri" pitchFamily="34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000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修正後有何</a:t>
            </a:r>
            <a:endParaRPr lang="en-US" altLang="zh-TW" sz="4000" kern="0" dirty="0" smtClean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000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效益？</a:t>
            </a:r>
            <a:endParaRPr lang="zh-CN" altLang="en-US" sz="4000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039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amwork">
  <a:themeElements>
    <a:clrScheme name="Teamwork 3">
      <a:dk1>
        <a:srgbClr val="000000"/>
      </a:dk1>
      <a:lt1>
        <a:srgbClr val="E0EBF6"/>
      </a:lt1>
      <a:dk2>
        <a:srgbClr val="77A4AF"/>
      </a:dk2>
      <a:lt2>
        <a:srgbClr val="F3F7FB"/>
      </a:lt2>
      <a:accent1>
        <a:srgbClr val="B9C4D7"/>
      </a:accent1>
      <a:accent2>
        <a:srgbClr val="B1A1C5"/>
      </a:accent2>
      <a:accent3>
        <a:srgbClr val="EDF3FA"/>
      </a:accent3>
      <a:accent4>
        <a:srgbClr val="000000"/>
      </a:accent4>
      <a:accent5>
        <a:srgbClr val="D9DEE8"/>
      </a:accent5>
      <a:accent6>
        <a:srgbClr val="A091B2"/>
      </a:accent6>
      <a:hlink>
        <a:srgbClr val="3F2FB5"/>
      </a:hlink>
      <a:folHlink>
        <a:srgbClr val="318944"/>
      </a:folHlink>
    </a:clrScheme>
    <a:fontScheme name="Teamwork">
      <a:majorFont>
        <a:latin typeface="Garamond"/>
        <a:ea typeface="新細明體"/>
        <a:cs typeface=""/>
      </a:majorFont>
      <a:minorFont>
        <a:latin typeface="Garamond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amwork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Teamwork</Template>
  <TotalTime>15227</TotalTime>
  <Words>285</Words>
  <Application>Microsoft Office PowerPoint</Application>
  <PresentationFormat>如螢幕大小 (4:3)</PresentationFormat>
  <Paragraphs>38</Paragraphs>
  <Slides>5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Teamwork</vt:lpstr>
      <vt:lpstr>「證券投資信託及顧問法」修什麼？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cherry1105</dc:creator>
  <cp:lastModifiedBy>林曉韻vivilin</cp:lastModifiedBy>
  <cp:revision>1195</cp:revision>
  <cp:lastPrinted>2017-04-14T08:29:56Z</cp:lastPrinted>
  <dcterms:created xsi:type="dcterms:W3CDTF">2004-10-26T08:23:36Z</dcterms:created>
  <dcterms:modified xsi:type="dcterms:W3CDTF">2017-04-14T08:39:37Z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6</vt:i4>
  </property>
  <property fmtid="{D5CDD505-2E9C-101B-9397-08002B2CF9AE}" pid="3" name="LCID">
    <vt:i4>1028</vt:i4>
  </property>
</Properties>
</file>