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823" r:id="rId2"/>
  </p:sldMasterIdLst>
  <p:notesMasterIdLst>
    <p:notesMasterId r:id="rId6"/>
  </p:notesMasterIdLst>
  <p:handoutMasterIdLst>
    <p:handoutMasterId r:id="rId7"/>
  </p:handoutMasterIdLst>
  <p:sldIdLst>
    <p:sldId id="2125" r:id="rId3"/>
    <p:sldId id="2126" r:id="rId4"/>
    <p:sldId id="2120" r:id="rId5"/>
  </p:sldIdLst>
  <p:sldSz cx="9144000" cy="6858000" type="screen4x3"/>
  <p:notesSz cx="6797675" cy="9926638"/>
  <p:defaultTextStyle>
    <a:defPPr>
      <a:defRPr lang="zh-TW"/>
    </a:defPPr>
    <a:lvl1pPr algn="l" rtl="0" fontAlgn="base">
      <a:spcBef>
        <a:spcPct val="0"/>
      </a:spcBef>
      <a:spcAft>
        <a:spcPct val="0"/>
      </a:spcAft>
      <a:defRPr kumimoji="1" kern="1200">
        <a:solidFill>
          <a:schemeClr val="tx1"/>
        </a:solidFill>
        <a:latin typeface="Calibri"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Calibri"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Calibri"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Calibri"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Calibri" pitchFamily="34" charset="0"/>
        <a:ea typeface="新細明體" pitchFamily="18" charset="-120"/>
        <a:cs typeface="+mn-cs"/>
      </a:defRPr>
    </a:lvl5pPr>
    <a:lvl6pPr marL="2286000" algn="l" defTabSz="914400" rtl="0" eaLnBrk="1" latinLnBrk="0" hangingPunct="1">
      <a:defRPr kumimoji="1" kern="1200">
        <a:solidFill>
          <a:schemeClr val="tx1"/>
        </a:solidFill>
        <a:latin typeface="Calibri" pitchFamily="34" charset="0"/>
        <a:ea typeface="新細明體" pitchFamily="18" charset="-120"/>
        <a:cs typeface="+mn-cs"/>
      </a:defRPr>
    </a:lvl6pPr>
    <a:lvl7pPr marL="2743200" algn="l" defTabSz="914400" rtl="0" eaLnBrk="1" latinLnBrk="0" hangingPunct="1">
      <a:defRPr kumimoji="1" kern="1200">
        <a:solidFill>
          <a:schemeClr val="tx1"/>
        </a:solidFill>
        <a:latin typeface="Calibri" pitchFamily="34" charset="0"/>
        <a:ea typeface="新細明體" pitchFamily="18" charset="-120"/>
        <a:cs typeface="+mn-cs"/>
      </a:defRPr>
    </a:lvl7pPr>
    <a:lvl8pPr marL="3200400" algn="l" defTabSz="914400" rtl="0" eaLnBrk="1" latinLnBrk="0" hangingPunct="1">
      <a:defRPr kumimoji="1" kern="1200">
        <a:solidFill>
          <a:schemeClr val="tx1"/>
        </a:solidFill>
        <a:latin typeface="Calibri" pitchFamily="34" charset="0"/>
        <a:ea typeface="新細明體" pitchFamily="18" charset="-120"/>
        <a:cs typeface="+mn-cs"/>
      </a:defRPr>
    </a:lvl8pPr>
    <a:lvl9pPr marL="3657600" algn="l" defTabSz="914400" rtl="0" eaLnBrk="1" latinLnBrk="0" hangingPunct="1">
      <a:defRPr kumimoji="1" kern="1200">
        <a:solidFill>
          <a:schemeClr val="tx1"/>
        </a:solidFill>
        <a:latin typeface="Calibri" pitchFamily="34" charset="0"/>
        <a:ea typeface="新細明體"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guide id="3" orient="horz" pos="3130">
          <p15:clr>
            <a:srgbClr val="A4A3A4"/>
          </p15:clr>
        </p15:guide>
        <p15:guide id="4" pos="2144">
          <p15:clr>
            <a:srgbClr val="A4A3A4"/>
          </p15:clr>
        </p15:guide>
        <p15:guide id="5" orient="horz" pos="3122">
          <p15:clr>
            <a:srgbClr val="A4A3A4"/>
          </p15:clr>
        </p15:guide>
        <p15:guide id="6" pos="213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33"/>
    <a:srgbClr val="F5F2F1"/>
    <a:srgbClr val="FF9900"/>
    <a:srgbClr val="0099CC"/>
    <a:srgbClr val="800000"/>
    <a:srgbClr val="0000FF"/>
    <a:srgbClr val="660066"/>
    <a:srgbClr val="987206"/>
    <a:srgbClr val="8CEC9E"/>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佈景主題樣式 1 - 輔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淺色樣式 2 - 輔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中等深淺樣式 3 - 輔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等深淺樣式 1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25" autoAdjust="0"/>
    <p:restoredTop sz="90267" autoAdjust="0"/>
  </p:normalViewPr>
  <p:slideViewPr>
    <p:cSldViewPr>
      <p:cViewPr varScale="1">
        <p:scale>
          <a:sx n="53" d="100"/>
          <a:sy n="53" d="100"/>
        </p:scale>
        <p:origin x="1123" y="67"/>
      </p:cViewPr>
      <p:guideLst>
        <p:guide orient="horz" pos="2160"/>
        <p:guide pos="2880"/>
      </p:guideLst>
    </p:cSldViewPr>
  </p:slideViewPr>
  <p:outlineViewPr>
    <p:cViewPr>
      <p:scale>
        <a:sx n="33" d="100"/>
        <a:sy n="33" d="100"/>
      </p:scale>
      <p:origin x="0" y="2131"/>
    </p:cViewPr>
  </p:outlineViewPr>
  <p:notesTextViewPr>
    <p:cViewPr>
      <p:scale>
        <a:sx n="1" d="1"/>
        <a:sy n="1" d="1"/>
      </p:scale>
      <p:origin x="0" y="0"/>
    </p:cViewPr>
  </p:notesTextViewPr>
  <p:sorterViewPr>
    <p:cViewPr>
      <p:scale>
        <a:sx n="70" d="100"/>
        <a:sy n="70" d="100"/>
      </p:scale>
      <p:origin x="0" y="0"/>
    </p:cViewPr>
  </p:sorterViewPr>
  <p:notesViewPr>
    <p:cSldViewPr>
      <p:cViewPr>
        <p:scale>
          <a:sx n="110" d="100"/>
          <a:sy n="110" d="100"/>
        </p:scale>
        <p:origin x="-3264" y="72"/>
      </p:cViewPr>
      <p:guideLst>
        <p:guide orient="horz" pos="3126"/>
        <p:guide pos="2141"/>
        <p:guide orient="horz" pos="3130"/>
        <p:guide pos="2144"/>
        <p:guide orient="horz" pos="3122"/>
        <p:guide pos="21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8" y="0"/>
            <a:ext cx="2946400" cy="496888"/>
          </a:xfrm>
          <a:prstGeom prst="rect">
            <a:avLst/>
          </a:prstGeom>
        </p:spPr>
        <p:txBody>
          <a:bodyPr vert="horz" lIns="90988" tIns="45526" rIns="90988" bIns="45526" rtlCol="0"/>
          <a:lstStyle>
            <a:lvl1pPr algn="l">
              <a:defRPr sz="1200"/>
            </a:lvl1pPr>
          </a:lstStyle>
          <a:p>
            <a:endParaRPr lang="zh-TW" altLang="en-US"/>
          </a:p>
        </p:txBody>
      </p:sp>
      <p:sp>
        <p:nvSpPr>
          <p:cNvPr id="3" name="日期版面配置區 2"/>
          <p:cNvSpPr>
            <a:spLocks noGrp="1"/>
          </p:cNvSpPr>
          <p:nvPr>
            <p:ph type="dt" sz="quarter" idx="1"/>
          </p:nvPr>
        </p:nvSpPr>
        <p:spPr>
          <a:xfrm>
            <a:off x="3849688" y="0"/>
            <a:ext cx="2946400" cy="496888"/>
          </a:xfrm>
          <a:prstGeom prst="rect">
            <a:avLst/>
          </a:prstGeom>
        </p:spPr>
        <p:txBody>
          <a:bodyPr vert="horz" lIns="90988" tIns="45526" rIns="90988" bIns="45526" rtlCol="0"/>
          <a:lstStyle>
            <a:lvl1pPr algn="r">
              <a:defRPr sz="1200"/>
            </a:lvl1pPr>
          </a:lstStyle>
          <a:p>
            <a:fld id="{01E98358-16CC-4DE5-A917-F19F8AD1AB28}" type="datetimeFigureOut">
              <a:rPr lang="zh-TW" altLang="en-US" smtClean="0"/>
              <a:pPr/>
              <a:t>2018/3/29</a:t>
            </a:fld>
            <a:endParaRPr lang="zh-TW" altLang="en-US"/>
          </a:p>
        </p:txBody>
      </p:sp>
      <p:sp>
        <p:nvSpPr>
          <p:cNvPr id="4" name="頁尾版面配置區 3"/>
          <p:cNvSpPr>
            <a:spLocks noGrp="1"/>
          </p:cNvSpPr>
          <p:nvPr>
            <p:ph type="ftr" sz="quarter" idx="2"/>
          </p:nvPr>
        </p:nvSpPr>
        <p:spPr>
          <a:xfrm>
            <a:off x="48" y="9428211"/>
            <a:ext cx="2946400" cy="496887"/>
          </a:xfrm>
          <a:prstGeom prst="rect">
            <a:avLst/>
          </a:prstGeom>
        </p:spPr>
        <p:txBody>
          <a:bodyPr vert="horz" lIns="90988" tIns="45526" rIns="90988" bIns="45526"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49688" y="9428211"/>
            <a:ext cx="2946400" cy="496887"/>
          </a:xfrm>
          <a:prstGeom prst="rect">
            <a:avLst/>
          </a:prstGeom>
        </p:spPr>
        <p:txBody>
          <a:bodyPr vert="horz" lIns="90988" tIns="45526" rIns="90988" bIns="45526" rtlCol="0" anchor="b"/>
          <a:lstStyle>
            <a:lvl1pPr algn="r">
              <a:defRPr sz="1200"/>
            </a:lvl1pPr>
          </a:lstStyle>
          <a:p>
            <a:fld id="{E4D63AB2-AA17-451D-BBC4-CCC53A9C2C7B}" type="slidenum">
              <a:rPr lang="zh-TW" altLang="en-US" smtClean="0"/>
              <a:pPr/>
              <a:t>‹#›</a:t>
            </a:fld>
            <a:endParaRPr lang="zh-TW" altLang="en-US"/>
          </a:p>
        </p:txBody>
      </p:sp>
    </p:spTree>
    <p:extLst>
      <p:ext uri="{BB962C8B-B14F-4D97-AF65-F5344CB8AC3E}">
        <p14:creationId xmlns:p14="http://schemas.microsoft.com/office/powerpoint/2010/main" val="301190642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9" y="0"/>
            <a:ext cx="2945659" cy="496332"/>
          </a:xfrm>
          <a:prstGeom prst="rect">
            <a:avLst/>
          </a:prstGeom>
        </p:spPr>
        <p:txBody>
          <a:bodyPr vert="horz" lIns="90988" tIns="45526" rIns="90988" bIns="45526"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Date Placeholder 2"/>
          <p:cNvSpPr>
            <a:spLocks noGrp="1"/>
          </p:cNvSpPr>
          <p:nvPr>
            <p:ph type="dt" idx="1"/>
          </p:nvPr>
        </p:nvSpPr>
        <p:spPr>
          <a:xfrm>
            <a:off x="3850491" y="0"/>
            <a:ext cx="2945659" cy="496332"/>
          </a:xfrm>
          <a:prstGeom prst="rect">
            <a:avLst/>
          </a:prstGeom>
        </p:spPr>
        <p:txBody>
          <a:bodyPr vert="horz" lIns="90988" tIns="45526" rIns="90988" bIns="45526" rtlCol="0"/>
          <a:lstStyle>
            <a:lvl1pPr algn="r" fontAlgn="auto">
              <a:spcBef>
                <a:spcPts val="0"/>
              </a:spcBef>
              <a:spcAft>
                <a:spcPts val="0"/>
              </a:spcAft>
              <a:defRPr kumimoji="0" sz="1200">
                <a:latin typeface="+mn-lt"/>
                <a:ea typeface="+mn-ea"/>
              </a:defRPr>
            </a:lvl1pPr>
          </a:lstStyle>
          <a:p>
            <a:pPr>
              <a:defRPr/>
            </a:pPr>
            <a:fld id="{41269ADC-26EC-42EE-901C-9BDC4F432691}" type="datetimeFigureOut">
              <a:rPr lang="zh-TW" altLang="en-US"/>
              <a:pPr>
                <a:defRPr/>
              </a:pPr>
              <a:t>2018/3/29</a:t>
            </a:fld>
            <a:endParaRPr lang="zh-TW" alt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988" tIns="45526" rIns="90988" bIns="45526" rtlCol="0" anchor="ctr"/>
          <a:lstStyle/>
          <a:p>
            <a:pPr lvl="0"/>
            <a:endParaRPr lang="zh-TW" altLang="en-US" noProof="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0988" tIns="45526" rIns="90988" bIns="45526" rtlCol="0"/>
          <a:lstStyle/>
          <a:p>
            <a:pPr lvl="0"/>
            <a:r>
              <a:rPr lang="en-US" altLang="zh-TW" noProof="0" smtClean="0"/>
              <a:t>Click to edit Master text styles</a:t>
            </a:r>
          </a:p>
          <a:p>
            <a:pPr lvl="1"/>
            <a:r>
              <a:rPr lang="en-US" altLang="zh-TW" noProof="0" smtClean="0"/>
              <a:t>Second level</a:t>
            </a:r>
          </a:p>
          <a:p>
            <a:pPr lvl="2"/>
            <a:r>
              <a:rPr lang="en-US" altLang="zh-TW" noProof="0" smtClean="0"/>
              <a:t>Third level</a:t>
            </a:r>
          </a:p>
          <a:p>
            <a:pPr lvl="3"/>
            <a:r>
              <a:rPr lang="en-US" altLang="zh-TW" noProof="0" smtClean="0"/>
              <a:t>Fourth level</a:t>
            </a:r>
          </a:p>
          <a:p>
            <a:pPr lvl="4"/>
            <a:r>
              <a:rPr lang="en-US" altLang="zh-TW" noProof="0" smtClean="0"/>
              <a:t>Fifth level</a:t>
            </a:r>
            <a:endParaRPr lang="zh-TW" altLang="en-US" noProof="0"/>
          </a:p>
        </p:txBody>
      </p:sp>
      <p:sp>
        <p:nvSpPr>
          <p:cNvPr id="6" name="Footer Placeholder 5"/>
          <p:cNvSpPr>
            <a:spLocks noGrp="1"/>
          </p:cNvSpPr>
          <p:nvPr>
            <p:ph type="ftr" sz="quarter" idx="4"/>
          </p:nvPr>
        </p:nvSpPr>
        <p:spPr>
          <a:xfrm>
            <a:off x="49" y="9428632"/>
            <a:ext cx="2945659" cy="496332"/>
          </a:xfrm>
          <a:prstGeom prst="rect">
            <a:avLst/>
          </a:prstGeom>
        </p:spPr>
        <p:txBody>
          <a:bodyPr vert="horz" lIns="90988" tIns="45526" rIns="90988" bIns="45526"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7" name="Slide Number Placeholder 6"/>
          <p:cNvSpPr>
            <a:spLocks noGrp="1"/>
          </p:cNvSpPr>
          <p:nvPr>
            <p:ph type="sldNum" sz="quarter" idx="5"/>
          </p:nvPr>
        </p:nvSpPr>
        <p:spPr>
          <a:xfrm>
            <a:off x="3850491" y="9428632"/>
            <a:ext cx="2945659" cy="496332"/>
          </a:xfrm>
          <a:prstGeom prst="rect">
            <a:avLst/>
          </a:prstGeom>
        </p:spPr>
        <p:txBody>
          <a:bodyPr vert="horz" lIns="90988" tIns="45526" rIns="90988" bIns="45526" rtlCol="0" anchor="b"/>
          <a:lstStyle>
            <a:lvl1pPr algn="r" fontAlgn="auto">
              <a:spcBef>
                <a:spcPts val="0"/>
              </a:spcBef>
              <a:spcAft>
                <a:spcPts val="0"/>
              </a:spcAft>
              <a:defRPr kumimoji="0" sz="1200">
                <a:latin typeface="+mn-lt"/>
                <a:ea typeface="+mn-ea"/>
              </a:defRPr>
            </a:lvl1pPr>
          </a:lstStyle>
          <a:p>
            <a:pPr>
              <a:defRPr/>
            </a:pPr>
            <a:fld id="{88788B47-C7B6-41CF-AE3B-C0326C4C9020}" type="slidenum">
              <a:rPr lang="zh-TW" altLang="en-US"/>
              <a:pPr>
                <a:defRPr/>
              </a:pPr>
              <a:t>‹#›</a:t>
            </a:fld>
            <a:endParaRPr lang="zh-TW" altLang="en-US"/>
          </a:p>
        </p:txBody>
      </p:sp>
    </p:spTree>
    <p:extLst>
      <p:ext uri="{BB962C8B-B14F-4D97-AF65-F5344CB8AC3E}">
        <p14:creationId xmlns:p14="http://schemas.microsoft.com/office/powerpoint/2010/main" val="335120553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88788B47-C7B6-41CF-AE3B-C0326C4C9020}" type="slidenum">
              <a:rPr lang="zh-TW" altLang="en-US" smtClean="0">
                <a:solidFill>
                  <a:prstClr val="black"/>
                </a:solidFill>
              </a:rPr>
              <a:pPr>
                <a:defRPr/>
              </a:pPr>
              <a:t>1</a:t>
            </a:fld>
            <a:endParaRPr lang="zh-TW" altLang="en-US">
              <a:solidFill>
                <a:prstClr val="black"/>
              </a:solidFill>
            </a:endParaRPr>
          </a:p>
        </p:txBody>
      </p:sp>
    </p:spTree>
    <p:extLst>
      <p:ext uri="{BB962C8B-B14F-4D97-AF65-F5344CB8AC3E}">
        <p14:creationId xmlns:p14="http://schemas.microsoft.com/office/powerpoint/2010/main" val="560983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88788B47-C7B6-41CF-AE3B-C0326C4C9020}" type="slidenum">
              <a:rPr lang="zh-TW" altLang="en-US" smtClean="0">
                <a:solidFill>
                  <a:prstClr val="black"/>
                </a:solidFill>
              </a:rPr>
              <a:pPr>
                <a:defRPr/>
              </a:pPr>
              <a:t>2</a:t>
            </a:fld>
            <a:endParaRPr lang="zh-TW" altLang="en-US">
              <a:solidFill>
                <a:prstClr val="black"/>
              </a:solidFill>
            </a:endParaRPr>
          </a:p>
        </p:txBody>
      </p:sp>
    </p:spTree>
    <p:extLst>
      <p:ext uri="{BB962C8B-B14F-4D97-AF65-F5344CB8AC3E}">
        <p14:creationId xmlns:p14="http://schemas.microsoft.com/office/powerpoint/2010/main" val="560983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10AEEB84-A78F-4289-A46B-F9141456B214}" type="slidenum">
              <a:rPr lang="zh-TW" altLang="en-US" smtClean="0">
                <a:solidFill>
                  <a:prstClr val="black"/>
                </a:solidFill>
              </a:rPr>
              <a:pPr/>
              <a:t>3</a:t>
            </a:fld>
            <a:endParaRPr lang="zh-TW" altLang="en-US">
              <a:solidFill>
                <a:prstClr val="black"/>
              </a:solidFill>
            </a:endParaRPr>
          </a:p>
        </p:txBody>
      </p:sp>
    </p:spTree>
    <p:extLst>
      <p:ext uri="{BB962C8B-B14F-4D97-AF65-F5344CB8AC3E}">
        <p14:creationId xmlns:p14="http://schemas.microsoft.com/office/powerpoint/2010/main" val="1677865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a:xfrm>
            <a:off x="6400800" y="6356350"/>
            <a:ext cx="2289048" cy="365760"/>
          </a:xfrm>
          <a:prstGeom prst="rect">
            <a:avLst/>
          </a:prstGeom>
        </p:spPr>
        <p:txBody>
          <a:bodyPr/>
          <a:lstStyle/>
          <a:p>
            <a:pPr>
              <a:defRPr/>
            </a:pPr>
            <a:endParaRPr lang="en-US" altLang="zh-TW">
              <a:solidFill>
                <a:prstClr val="black"/>
              </a:solidFill>
            </a:endParaRPr>
          </a:p>
        </p:txBody>
      </p:sp>
      <p:sp>
        <p:nvSpPr>
          <p:cNvPr id="5" name="頁尾版面配置區 4"/>
          <p:cNvSpPr>
            <a:spLocks noGrp="1"/>
          </p:cNvSpPr>
          <p:nvPr>
            <p:ph type="ftr" sz="quarter" idx="11"/>
          </p:nvPr>
        </p:nvSpPr>
        <p:spPr>
          <a:xfrm>
            <a:off x="2898648" y="6356350"/>
            <a:ext cx="3505200" cy="365760"/>
          </a:xfrm>
          <a:prstGeom prst="rect">
            <a:avLst/>
          </a:prstGeom>
        </p:spPr>
        <p:txBody>
          <a:bodyPr/>
          <a:lstStyle/>
          <a:p>
            <a:pPr>
              <a:defRPr/>
            </a:pPr>
            <a:endParaRPr lang="en-US" altLang="zh-TW">
              <a:solidFill>
                <a:prstClr val="black"/>
              </a:solidFill>
            </a:endParaRPr>
          </a:p>
        </p:txBody>
      </p:sp>
      <p:sp>
        <p:nvSpPr>
          <p:cNvPr id="8" name="內容版面配置區 7"/>
          <p:cNvSpPr>
            <a:spLocks noGrp="1"/>
          </p:cNvSpPr>
          <p:nvPr>
            <p:ph sz="quarter" idx="1"/>
          </p:nvPr>
        </p:nvSpPr>
        <p:spPr>
          <a:xfrm>
            <a:off x="2915816" y="692696"/>
            <a:ext cx="8229600"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標題投影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56753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139412378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135509166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1273387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1464284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041565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455172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3228337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25665246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26400100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a:xfrm>
            <a:off x="6400800" y="6356350"/>
            <a:ext cx="2289048" cy="365760"/>
          </a:xfrm>
          <a:prstGeom prst="rect">
            <a:avLst/>
          </a:prstGeom>
        </p:spPr>
        <p:txBody>
          <a:bodyPr/>
          <a:lstStyle/>
          <a:p>
            <a:endParaRPr lang="en-US"/>
          </a:p>
        </p:txBody>
      </p:sp>
      <p:sp>
        <p:nvSpPr>
          <p:cNvPr id="6" name="頁尾版面配置區 5"/>
          <p:cNvSpPr>
            <a:spLocks noGrp="1"/>
          </p:cNvSpPr>
          <p:nvPr>
            <p:ph type="ftr" sz="quarter" idx="11"/>
          </p:nvPr>
        </p:nvSpPr>
        <p:spPr>
          <a:xfrm>
            <a:off x="2898648" y="6356350"/>
            <a:ext cx="3505200" cy="365760"/>
          </a:xfrm>
          <a:prstGeom prst="rect">
            <a:avLst/>
          </a:prstGeom>
        </p:spPr>
        <p:txBody>
          <a:bodyPr/>
          <a:lstStyle/>
          <a:p>
            <a:endParaRPr lang="en-US"/>
          </a:p>
        </p:txBody>
      </p:sp>
      <p:sp>
        <p:nvSpPr>
          <p:cNvPr id="7" name="投影片編號版面配置區 6"/>
          <p:cNvSpPr>
            <a:spLocks noGrp="1"/>
          </p:cNvSpPr>
          <p:nvPr>
            <p:ph type="sldNum" sz="quarter" idx="12"/>
          </p:nvPr>
        </p:nvSpPr>
        <p:spPr>
          <a:xfrm>
            <a:off x="612648" y="6356350"/>
            <a:ext cx="1981200" cy="365760"/>
          </a:xfrm>
          <a:prstGeom prst="rect">
            <a:avLst/>
          </a:prstGeom>
        </p:spPr>
        <p:txBody>
          <a:bodyPr/>
          <a:lstStyle/>
          <a:p>
            <a:fld id="{F7886C9C-DC18-4195-8FD5-A50AA931D419}" type="slidenum">
              <a:rPr lang="en-US" smtClean="0"/>
              <a:pPr/>
              <a:t>‹#›</a:t>
            </a:fld>
            <a:endParaRPr lang="en-US"/>
          </a:p>
        </p:txBody>
      </p:sp>
      <p:sp>
        <p:nvSpPr>
          <p:cNvPr id="9" name="內容版面配置區 8"/>
          <p:cNvSpPr>
            <a:spLocks noGrp="1"/>
          </p:cNvSpPr>
          <p:nvPr>
            <p:ph sz="quarter" idx="1"/>
          </p:nvPr>
        </p:nvSpPr>
        <p:spPr>
          <a:xfrm>
            <a:off x="457200" y="1219200"/>
            <a:ext cx="4041648"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632198" y="1216152"/>
            <a:ext cx="4041648"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23600900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4210AED-4F59-40E6-89DA-DB3BFE0A50A3}" type="slidenum">
              <a:rPr lang="zh-TW" altLang="en-US" smtClean="0"/>
              <a:t>‹#›</a:t>
            </a:fld>
            <a:endParaRPr lang="zh-TW" altLang="en-US"/>
          </a:p>
        </p:txBody>
      </p:sp>
    </p:spTree>
    <p:extLst>
      <p:ext uri="{BB962C8B-B14F-4D97-AF65-F5344CB8AC3E}">
        <p14:creationId xmlns:p14="http://schemas.microsoft.com/office/powerpoint/2010/main" val="42426865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nchor="ct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7" name="日期版面配置區 6"/>
          <p:cNvSpPr>
            <a:spLocks noGrp="1"/>
          </p:cNvSpPr>
          <p:nvPr>
            <p:ph type="dt" sz="half" idx="10"/>
          </p:nvPr>
        </p:nvSpPr>
        <p:spPr>
          <a:xfrm>
            <a:off x="6400800" y="6356350"/>
            <a:ext cx="2289048" cy="365760"/>
          </a:xfrm>
          <a:prstGeom prst="rect">
            <a:avLst/>
          </a:prstGeom>
        </p:spPr>
        <p:txBody>
          <a:bodyPr/>
          <a:lstStyle/>
          <a:p>
            <a:endParaRPr lang="en-US"/>
          </a:p>
        </p:txBody>
      </p:sp>
      <p:sp>
        <p:nvSpPr>
          <p:cNvPr id="8" name="頁尾版面配置區 7"/>
          <p:cNvSpPr>
            <a:spLocks noGrp="1"/>
          </p:cNvSpPr>
          <p:nvPr>
            <p:ph type="ftr" sz="quarter" idx="11"/>
          </p:nvPr>
        </p:nvSpPr>
        <p:spPr>
          <a:xfrm>
            <a:off x="2898648" y="6356350"/>
            <a:ext cx="3505200" cy="365760"/>
          </a:xfrm>
          <a:prstGeom prst="rect">
            <a:avLst/>
          </a:prstGeom>
        </p:spPr>
        <p:txBody>
          <a:bodyPr/>
          <a:lstStyle/>
          <a:p>
            <a:endParaRPr lang="en-US"/>
          </a:p>
        </p:txBody>
      </p:sp>
      <p:sp>
        <p:nvSpPr>
          <p:cNvPr id="9" name="投影片編號版面配置區 8"/>
          <p:cNvSpPr>
            <a:spLocks noGrp="1"/>
          </p:cNvSpPr>
          <p:nvPr>
            <p:ph type="sldNum" sz="quarter" idx="12"/>
          </p:nvPr>
        </p:nvSpPr>
        <p:spPr>
          <a:xfrm>
            <a:off x="612648" y="6356350"/>
            <a:ext cx="1981200" cy="365760"/>
          </a:xfrm>
          <a:prstGeom prst="rect">
            <a:avLst/>
          </a:prstGeom>
        </p:spPr>
        <p:txBody>
          <a:bodyPr/>
          <a:lstStyle/>
          <a:p>
            <a:fld id="{F7886C9C-DC18-4195-8FD5-A50AA931D419}" type="slidenum">
              <a:rPr lang="en-US" smtClean="0"/>
              <a:pPr/>
              <a:t>‹#›</a:t>
            </a:fld>
            <a:endParaRPr lang="en-US"/>
          </a:p>
        </p:txBody>
      </p:sp>
      <p:sp>
        <p:nvSpPr>
          <p:cNvPr id="11" name="內容版面配置區 10"/>
          <p:cNvSpPr>
            <a:spLocks noGrp="1"/>
          </p:cNvSpPr>
          <p:nvPr>
            <p:ph sz="quarter" idx="2"/>
          </p:nvPr>
        </p:nvSpPr>
        <p:spPr>
          <a:xfrm>
            <a:off x="457200" y="2133600"/>
            <a:ext cx="4038600" cy="4038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648200" y="2133600"/>
            <a:ext cx="4038600" cy="4038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a:xfrm>
            <a:off x="6400800" y="6356350"/>
            <a:ext cx="2289048" cy="365760"/>
          </a:xfrm>
          <a:prstGeom prst="rect">
            <a:avLst/>
          </a:prstGeom>
        </p:spPr>
        <p:txBody>
          <a:bodyPr/>
          <a:lstStyle/>
          <a:p>
            <a:endParaRPr lang="en-US"/>
          </a:p>
        </p:txBody>
      </p:sp>
      <p:sp>
        <p:nvSpPr>
          <p:cNvPr id="4" name="頁尾版面配置區 3"/>
          <p:cNvSpPr>
            <a:spLocks noGrp="1"/>
          </p:cNvSpPr>
          <p:nvPr>
            <p:ph type="ftr" sz="quarter" idx="11"/>
          </p:nvPr>
        </p:nvSpPr>
        <p:spPr>
          <a:xfrm>
            <a:off x="2898648" y="6356350"/>
            <a:ext cx="3505200" cy="365760"/>
          </a:xfrm>
          <a:prstGeom prst="rect">
            <a:avLst/>
          </a:prstGeom>
        </p:spPr>
        <p:txBody>
          <a:bodyPr/>
          <a:lstStyle/>
          <a:p>
            <a:endParaRPr lang="en-US"/>
          </a:p>
        </p:txBody>
      </p:sp>
      <p:sp>
        <p:nvSpPr>
          <p:cNvPr id="5" name="投影片編號版面配置區 4"/>
          <p:cNvSpPr>
            <a:spLocks noGrp="1"/>
          </p:cNvSpPr>
          <p:nvPr>
            <p:ph type="sldNum" sz="quarter" idx="12"/>
          </p:nvPr>
        </p:nvSpPr>
        <p:spPr>
          <a:xfrm>
            <a:off x="612648" y="6356350"/>
            <a:ext cx="1981200" cy="365760"/>
          </a:xfrm>
          <a:prstGeom prst="rect">
            <a:avLst/>
          </a:prstGeom>
        </p:spPr>
        <p:txBody>
          <a:bodyPr/>
          <a:lstStyle/>
          <a:p>
            <a:fld id="{F7886C9C-DC18-4195-8FD5-A50AA931D41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400800" y="6356350"/>
            <a:ext cx="2289048" cy="365760"/>
          </a:xfrm>
          <a:prstGeom prst="rect">
            <a:avLst/>
          </a:prstGeom>
        </p:spPr>
        <p:txBody>
          <a:bodyPr/>
          <a:lstStyle/>
          <a:p>
            <a:endParaRPr lang="en-US"/>
          </a:p>
        </p:txBody>
      </p:sp>
      <p:sp>
        <p:nvSpPr>
          <p:cNvPr id="5" name="頁尾版面配置區 4"/>
          <p:cNvSpPr>
            <a:spLocks noGrp="1"/>
          </p:cNvSpPr>
          <p:nvPr>
            <p:ph type="ftr" sz="quarter" idx="11"/>
          </p:nvPr>
        </p:nvSpPr>
        <p:spPr>
          <a:xfrm>
            <a:off x="2898648" y="6356350"/>
            <a:ext cx="3505200" cy="365760"/>
          </a:xfrm>
          <a:prstGeom prst="rect">
            <a:avLst/>
          </a:prstGeom>
        </p:spPr>
        <p:txBody>
          <a:bodyPr/>
          <a:lstStyle/>
          <a:p>
            <a:endParaRPr lang="en-US"/>
          </a:p>
        </p:txBody>
      </p:sp>
      <p:sp>
        <p:nvSpPr>
          <p:cNvPr id="6" name="投影片編號版面配置區 5"/>
          <p:cNvSpPr>
            <a:spLocks noGrp="1"/>
          </p:cNvSpPr>
          <p:nvPr>
            <p:ph type="sldNum" sz="quarter" idx="12"/>
          </p:nvPr>
        </p:nvSpPr>
        <p:spPr>
          <a:xfrm>
            <a:off x="612648" y="6356350"/>
            <a:ext cx="1981200" cy="365760"/>
          </a:xfrm>
          <a:prstGeom prst="rect">
            <a:avLst/>
          </a:prstGeom>
        </p:spPr>
        <p:txBody>
          <a:bodyPr/>
          <a:lstStyle/>
          <a:p>
            <a:fld id="{04EA7543-9AAE-4E9F-B28C-4FCCFD07D4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600200"/>
            <a:ext cx="8229600" cy="4781128"/>
          </a:xfrm>
          <a:prstGeom prst="rect">
            <a:avLst/>
          </a:prstGeom>
        </p:spPr>
        <p:txBody>
          <a:bodyPr rtlCol="0">
            <a:normAutofit/>
          </a:bodyPr>
          <a:lstStyle>
            <a:lvl1pPr>
              <a:defRPr baseline="0"/>
            </a:lvl1pPr>
          </a:lstStyle>
          <a:p>
            <a:pPr lvl="0"/>
            <a:endParaRPr lang="zh-TW" altLang="en-US" noProof="0" dirty="0" smtClean="0"/>
          </a:p>
        </p:txBody>
      </p:sp>
    </p:spTree>
    <p:extLst>
      <p:ext uri="{BB962C8B-B14F-4D97-AF65-F5344CB8AC3E}">
        <p14:creationId xmlns:p14="http://schemas.microsoft.com/office/powerpoint/2010/main" val="14743564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23875" y="247650"/>
            <a:ext cx="8083550" cy="558800"/>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498475" y="901700"/>
            <a:ext cx="3978275" cy="5397500"/>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內容版面配置區 3"/>
          <p:cNvSpPr>
            <a:spLocks noGrp="1"/>
          </p:cNvSpPr>
          <p:nvPr>
            <p:ph sz="half" idx="2"/>
          </p:nvPr>
        </p:nvSpPr>
        <p:spPr>
          <a:xfrm>
            <a:off x="4629150" y="901700"/>
            <a:ext cx="3978275" cy="5397500"/>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5" name="Rectangle 4"/>
          <p:cNvSpPr>
            <a:spLocks noGrp="1" noChangeArrowheads="1"/>
          </p:cNvSpPr>
          <p:nvPr>
            <p:ph type="dt" sz="half" idx="10"/>
          </p:nvPr>
        </p:nvSpPr>
        <p:spPr>
          <a:xfrm>
            <a:off x="457200" y="6400800"/>
            <a:ext cx="1905000" cy="457200"/>
          </a:xfrm>
          <a:prstGeom prst="rect">
            <a:avLst/>
          </a:prstGeom>
          <a:ln/>
        </p:spPr>
        <p:txBody>
          <a:bodyPr/>
          <a:lstStyle>
            <a:lvl1pPr>
              <a:defRPr/>
            </a:lvl1pPr>
          </a:lstStyle>
          <a:p>
            <a:pPr>
              <a:defRPr/>
            </a:pPr>
            <a:endParaRPr lang="en-US" altLang="zh-TW" dirty="0"/>
          </a:p>
        </p:txBody>
      </p:sp>
      <p:sp>
        <p:nvSpPr>
          <p:cNvPr id="6" name="Rectangle 5"/>
          <p:cNvSpPr>
            <a:spLocks noGrp="1" noChangeArrowheads="1"/>
          </p:cNvSpPr>
          <p:nvPr>
            <p:ph type="ftr" sz="quarter" idx="11"/>
          </p:nvPr>
        </p:nvSpPr>
        <p:spPr>
          <a:xfrm>
            <a:off x="4267200" y="6400800"/>
            <a:ext cx="2895600" cy="457200"/>
          </a:xfrm>
          <a:prstGeom prst="rect">
            <a:avLst/>
          </a:prstGeom>
          <a:ln/>
        </p:spPr>
        <p:txBody>
          <a:bodyPr/>
          <a:lstStyle>
            <a:lvl1pPr>
              <a:defRPr sz="1400">
                <a:latin typeface="Arial" panose="020B0604020202020204" pitchFamily="34" charset="0"/>
                <a:cs typeface="Arial" panose="020B0604020202020204" pitchFamily="34" charset="0"/>
              </a:defRPr>
            </a:lvl1pPr>
          </a:lstStyle>
          <a:p>
            <a:pPr>
              <a:defRPr/>
            </a:pPr>
            <a:endParaRPr lang="en-US" altLang="zh-TW" dirty="0"/>
          </a:p>
        </p:txBody>
      </p:sp>
    </p:spTree>
    <p:extLst>
      <p:ext uri="{BB962C8B-B14F-4D97-AF65-F5344CB8AC3E}">
        <p14:creationId xmlns:p14="http://schemas.microsoft.com/office/powerpoint/2010/main" val="2086519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1_標題投影片">
    <p:spTree>
      <p:nvGrpSpPr>
        <p:cNvPr id="1" name=""/>
        <p:cNvGrpSpPr/>
        <p:nvPr/>
      </p:nvGrpSpPr>
      <p:grpSpPr>
        <a:xfrm>
          <a:off x="0" y="0"/>
          <a:ext cx="0" cy="0"/>
          <a:chOff x="0" y="0"/>
          <a:chExt cx="0" cy="0"/>
        </a:xfrm>
      </p:grpSpPr>
      <p:sp>
        <p:nvSpPr>
          <p:cNvPr id="353282" name="Rectangle 2"/>
          <p:cNvSpPr>
            <a:spLocks noGrp="1" noChangeArrowheads="1"/>
          </p:cNvSpPr>
          <p:nvPr>
            <p:ph type="ctrTitle" sz="quarter"/>
          </p:nvPr>
        </p:nvSpPr>
        <p:spPr>
          <a:xfrm>
            <a:off x="684213" y="1381125"/>
            <a:ext cx="7773987" cy="1143000"/>
          </a:xfrm>
          <a:prstGeom prst="rect">
            <a:avLst/>
          </a:prstGeom>
        </p:spPr>
        <p:txBody>
          <a:bodyPr/>
          <a:lstStyle>
            <a:lvl1pPr>
              <a:defRPr/>
            </a:lvl1pPr>
          </a:lstStyle>
          <a:p>
            <a:pPr lvl="0"/>
            <a:r>
              <a:rPr lang="zh-TW" altLang="en-US" noProof="0" smtClean="0"/>
              <a:t>按一下以編輯母片標題樣式</a:t>
            </a:r>
          </a:p>
        </p:txBody>
      </p:sp>
      <p:sp>
        <p:nvSpPr>
          <p:cNvPr id="5" name="Rectangle 43"/>
          <p:cNvSpPr/>
          <p:nvPr userDrawn="1"/>
        </p:nvSpPr>
        <p:spPr>
          <a:xfrm>
            <a:off x="8101012" y="6534150"/>
            <a:ext cx="1042988" cy="323850"/>
          </a:xfrm>
          <a:prstGeom prst="rect">
            <a:avLst/>
          </a:prstGeom>
          <a:noFill/>
          <a:ln w="25400" cap="flat" cmpd="sng" algn="ctr">
            <a:noFill/>
            <a:prstDash val="solid"/>
          </a:ln>
          <a:effectLst/>
        </p:spPr>
        <p:txBody>
          <a:bodyPr lIns="72000" rIns="72000" anchor="ctr"/>
          <a:lstStyle/>
          <a:p>
            <a:pPr marL="0" marR="0" lvl="0" indent="0" algn="ctr" defTabSz="914400" eaLnBrk="1" fontAlgn="auto" latinLnBrk="0" hangingPunct="1">
              <a:lnSpc>
                <a:spcPct val="100000"/>
              </a:lnSpc>
              <a:spcBef>
                <a:spcPts val="0"/>
              </a:spcBef>
              <a:spcAft>
                <a:spcPts val="0"/>
              </a:spcAft>
              <a:buClrTx/>
              <a:buSzTx/>
              <a:buFontTx/>
              <a:buNone/>
              <a:tabLst/>
              <a:defRPr/>
            </a:pPr>
            <a:fld id="{9C34AD6A-AF67-46D2-9154-563BFADBFDF4}" type="slidenum">
              <a:rPr kumimoji="0" lang="en-US" altLang="zh-TW" sz="1400" b="0" i="0" u="none" strike="noStrike" kern="0" cap="none" spc="0" normalizeH="0" baseline="0" noProof="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pPr marL="0" marR="0" lvl="0" indent="0" algn="ctr" defTabSz="914400" eaLnBrk="1" fontAlgn="auto" latinLnBrk="0" hangingPunct="1">
                <a:lnSpc>
                  <a:spcPct val="100000"/>
                </a:lnSpc>
                <a:spcBef>
                  <a:spcPts val="0"/>
                </a:spcBef>
                <a:spcAft>
                  <a:spcPts val="0"/>
                </a:spcAft>
                <a:buClrTx/>
                <a:buSzTx/>
                <a:buFontTx/>
                <a:buNone/>
                <a:tabLst/>
                <a:defRPr/>
              </a:pPr>
              <a:t>‹#›</a:t>
            </a:fld>
            <a:r>
              <a:rPr kumimoji="0" lang="en-US" altLang="zh-TW" sz="1400" b="0" i="0" u="none" strike="noStrike" kern="0" cap="none" spc="0" normalizeH="0" baseline="0" noProof="0" dirty="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t> / 26</a:t>
            </a:r>
          </a:p>
        </p:txBody>
      </p:sp>
    </p:spTree>
    <p:extLst>
      <p:ext uri="{BB962C8B-B14F-4D97-AF65-F5344CB8AC3E}">
        <p14:creationId xmlns:p14="http://schemas.microsoft.com/office/powerpoint/2010/main" val="35754224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600200"/>
            <a:ext cx="8229600" cy="4781128"/>
          </a:xfrm>
          <a:prstGeom prst="rect">
            <a:avLst/>
          </a:prstGeom>
        </p:spPr>
        <p:txBody>
          <a:bodyPr rtlCol="0">
            <a:normAutofit/>
          </a:bodyPr>
          <a:lstStyle>
            <a:lvl1pPr>
              <a:defRPr baseline="0"/>
            </a:lvl1pPr>
          </a:lstStyle>
          <a:p>
            <a:pPr lvl="0"/>
            <a:endParaRPr lang="zh-TW" altLang="en-US" noProof="0" dirty="0" smtClean="0"/>
          </a:p>
        </p:txBody>
      </p:sp>
    </p:spTree>
    <p:extLst>
      <p:ext uri="{BB962C8B-B14F-4D97-AF65-F5344CB8AC3E}">
        <p14:creationId xmlns:p14="http://schemas.microsoft.com/office/powerpoint/2010/main" val="41242145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306000" y="-7934"/>
            <a:ext cx="8229600" cy="990600"/>
          </a:xfrm>
          <a:prstGeom prst="rect">
            <a:avLst/>
          </a:prstGeom>
        </p:spPr>
        <p:txBody>
          <a:bodyPr vert="horz" anchor="b" anchorCtr="0">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306000" y="1975661"/>
            <a:ext cx="8229600" cy="4910328"/>
          </a:xfrm>
          <a:prstGeom prst="rect">
            <a:avLst/>
          </a:prstGeom>
        </p:spPr>
        <p:txBody>
          <a:bodyPr vert="horz">
            <a:normAutofit/>
          </a:bodyPr>
          <a:lstStyle/>
          <a:p>
            <a:pPr lvl="0" eaLnBrk="1" latinLnBrk="0" hangingPunct="1"/>
            <a:r>
              <a:rPr kumimoji="0" lang="zh-TW" altLang="en-US" dirty="0" smtClean="0"/>
              <a:t>按一下以編輯母片文字樣式</a:t>
            </a:r>
          </a:p>
          <a:p>
            <a:pPr lvl="1" eaLnBrk="1" latinLnBrk="0" hangingPunct="1"/>
            <a:r>
              <a:rPr kumimoji="0" lang="zh-TW" altLang="en-US" dirty="0" smtClean="0"/>
              <a:t>第二層</a:t>
            </a:r>
          </a:p>
          <a:p>
            <a:pPr lvl="2" eaLnBrk="1" latinLnBrk="0" hangingPunct="1"/>
            <a:r>
              <a:rPr kumimoji="0" lang="zh-TW" altLang="en-US" dirty="0" smtClean="0"/>
              <a:t>第三層</a:t>
            </a:r>
          </a:p>
          <a:p>
            <a:pPr lvl="3" eaLnBrk="1" latinLnBrk="0" hangingPunct="1"/>
            <a:r>
              <a:rPr kumimoji="0" lang="zh-TW" altLang="en-US" dirty="0" smtClean="0"/>
              <a:t>第四層</a:t>
            </a:r>
          </a:p>
          <a:p>
            <a:pPr lvl="4" eaLnBrk="1" latinLnBrk="0" hangingPunct="1"/>
            <a:r>
              <a:rPr kumimoji="0" lang="zh-TW" altLang="en-US" dirty="0" smtClean="0"/>
              <a:t>第五層</a:t>
            </a:r>
            <a:endParaRPr kumimoji="0" lang="en-US" dirty="0"/>
          </a:p>
        </p:txBody>
      </p:sp>
      <p:sp>
        <p:nvSpPr>
          <p:cNvPr id="20" name="Rectangle 43"/>
          <p:cNvSpPr/>
          <p:nvPr/>
        </p:nvSpPr>
        <p:spPr>
          <a:xfrm>
            <a:off x="8101012" y="6534150"/>
            <a:ext cx="1042988" cy="323850"/>
          </a:xfrm>
          <a:prstGeom prst="rect">
            <a:avLst/>
          </a:prstGeom>
          <a:noFill/>
          <a:ln w="25400" cap="flat" cmpd="sng" algn="ctr">
            <a:noFill/>
            <a:prstDash val="solid"/>
          </a:ln>
          <a:effectLst/>
        </p:spPr>
        <p:txBody>
          <a:bodyPr lIns="72000" rIns="72000" anchor="ctr"/>
          <a:lstStyle/>
          <a:p>
            <a:pPr marL="0" marR="0" lvl="0" indent="0" algn="ctr" defTabSz="914400" eaLnBrk="1" fontAlgn="auto" latinLnBrk="0" hangingPunct="1">
              <a:lnSpc>
                <a:spcPct val="100000"/>
              </a:lnSpc>
              <a:spcBef>
                <a:spcPts val="0"/>
              </a:spcBef>
              <a:spcAft>
                <a:spcPts val="0"/>
              </a:spcAft>
              <a:buClrTx/>
              <a:buSzTx/>
              <a:buFontTx/>
              <a:buNone/>
              <a:tabLst/>
              <a:defRPr/>
            </a:pPr>
            <a:fld id="{9C34AD6A-AF67-46D2-9154-563BFADBFDF4}" type="slidenum">
              <a:rPr kumimoji="0" lang="en-US" altLang="zh-TW" sz="1400" b="0" i="0" u="none" strike="noStrike" kern="0" cap="none" spc="0" normalizeH="0" baseline="0" noProof="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pPr marL="0" marR="0" lvl="0" indent="0" algn="ctr" defTabSz="914400" eaLnBrk="1" fontAlgn="auto" latinLnBrk="0" hangingPunct="1">
                <a:lnSpc>
                  <a:spcPct val="100000"/>
                </a:lnSpc>
                <a:spcBef>
                  <a:spcPts val="0"/>
                </a:spcBef>
                <a:spcAft>
                  <a:spcPts val="0"/>
                </a:spcAft>
                <a:buClrTx/>
                <a:buSzTx/>
                <a:buFontTx/>
                <a:buNone/>
                <a:tabLst/>
                <a:defRPr/>
              </a:pPr>
              <a:t>‹#›</a:t>
            </a:fld>
            <a:r>
              <a:rPr kumimoji="0" lang="en-US" altLang="zh-TW" sz="1400" b="0" i="0" u="none" strike="noStrike" kern="0" cap="none" spc="0" normalizeH="0" baseline="0" noProof="0" dirty="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t> / 3</a:t>
            </a:r>
          </a:p>
        </p:txBody>
      </p:sp>
    </p:spTree>
  </p:cSld>
  <p:clrMap bg1="lt1" tx1="dk1" bg2="lt2" tx2="dk2" accent1="accent1" accent2="accent2" accent3="accent3" accent4="accent4" accent5="accent5" accent6="accent6" hlink="hlink" folHlink="folHlink"/>
  <p:sldLayoutIdLst>
    <p:sldLayoutId id="2147483770" r:id="rId1"/>
    <p:sldLayoutId id="2147483772" r:id="rId2"/>
    <p:sldLayoutId id="2147483773" r:id="rId3"/>
    <p:sldLayoutId id="2147483774" r:id="rId4"/>
    <p:sldLayoutId id="2147483778" r:id="rId5"/>
    <p:sldLayoutId id="2147483724" r:id="rId6"/>
    <p:sldLayoutId id="2147483791" r:id="rId7"/>
    <p:sldLayoutId id="2147483792" r:id="rId8"/>
    <p:sldLayoutId id="2147483947" r:id="rId9"/>
    <p:sldLayoutId id="2147483952" r:id="rId10"/>
  </p:sldLayoutIdLst>
  <p:timing>
    <p:tnLst>
      <p:par>
        <p:cTn id="1" dur="indefinite" restart="never" nodeType="tmRoot"/>
      </p:par>
    </p:tnLst>
  </p:timing>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10AED-4F59-40E6-89DA-DB3BFE0A50A3}" type="slidenum">
              <a:rPr lang="zh-TW" altLang="en-US" smtClean="0"/>
              <a:t>‹#›</a:t>
            </a:fld>
            <a:endParaRPr lang="zh-TW" altLang="en-US"/>
          </a:p>
        </p:txBody>
      </p:sp>
      <p:sp>
        <p:nvSpPr>
          <p:cNvPr id="7" name="Rectangle 43"/>
          <p:cNvSpPr/>
          <p:nvPr/>
        </p:nvSpPr>
        <p:spPr>
          <a:xfrm>
            <a:off x="8101012" y="6534150"/>
            <a:ext cx="1042988" cy="323850"/>
          </a:xfrm>
          <a:prstGeom prst="rect">
            <a:avLst/>
          </a:prstGeom>
          <a:noFill/>
          <a:ln w="25400" cap="flat" cmpd="sng" algn="ctr">
            <a:noFill/>
            <a:prstDash val="solid"/>
          </a:ln>
          <a:effectLst/>
        </p:spPr>
        <p:txBody>
          <a:bodyPr lIns="72000" rIns="72000" anchor="ctr"/>
          <a:lstStyle/>
          <a:p>
            <a:pPr marL="0" marR="0" lvl="0" indent="0" algn="ctr" defTabSz="914400" eaLnBrk="1" fontAlgn="auto" latinLnBrk="0" hangingPunct="1">
              <a:lnSpc>
                <a:spcPct val="100000"/>
              </a:lnSpc>
              <a:spcBef>
                <a:spcPts val="0"/>
              </a:spcBef>
              <a:spcAft>
                <a:spcPts val="0"/>
              </a:spcAft>
              <a:buClrTx/>
              <a:buSzTx/>
              <a:buFontTx/>
              <a:buNone/>
              <a:tabLst/>
              <a:defRPr/>
            </a:pPr>
            <a:fld id="{9C34AD6A-AF67-46D2-9154-563BFADBFDF4}" type="slidenum">
              <a:rPr kumimoji="0" lang="en-US" altLang="zh-TW" sz="1400" b="0" i="0" u="none" strike="noStrike" kern="0" cap="none" spc="0" normalizeH="0" baseline="0" noProof="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pPr marL="0" marR="0" lvl="0" indent="0" algn="ctr" defTabSz="914400" eaLnBrk="1" fontAlgn="auto" latinLnBrk="0" hangingPunct="1">
                <a:lnSpc>
                  <a:spcPct val="100000"/>
                </a:lnSpc>
                <a:spcBef>
                  <a:spcPts val="0"/>
                </a:spcBef>
                <a:spcAft>
                  <a:spcPts val="0"/>
                </a:spcAft>
                <a:buClrTx/>
                <a:buSzTx/>
                <a:buFontTx/>
                <a:buNone/>
                <a:tabLst/>
                <a:defRPr/>
              </a:pPr>
              <a:t>‹#›</a:t>
            </a:fld>
            <a:r>
              <a:rPr kumimoji="0" lang="en-US" altLang="zh-TW" sz="1400" b="0" i="0" u="none" strike="noStrike" kern="0" cap="none" spc="0" normalizeH="0" baseline="0" noProof="0" dirty="0" smtClean="0">
                <a:ln>
                  <a:noFill/>
                </a:ln>
                <a:solidFill>
                  <a:schemeClr val="tx1"/>
                </a:solidFill>
                <a:effectLst/>
                <a:uLnTx/>
                <a:uFillTx/>
                <a:latin typeface="Times New Roman" panose="02020603050405020304" pitchFamily="18" charset="0"/>
                <a:ea typeface="Arial Unicode MS" pitchFamily="34" charset="-120"/>
                <a:cs typeface="Times New Roman" panose="02020603050405020304" pitchFamily="18" charset="0"/>
              </a:rPr>
              <a:t> / 27</a:t>
            </a:r>
          </a:p>
        </p:txBody>
      </p:sp>
    </p:spTree>
    <p:extLst>
      <p:ext uri="{BB962C8B-B14F-4D97-AF65-F5344CB8AC3E}">
        <p14:creationId xmlns:p14="http://schemas.microsoft.com/office/powerpoint/2010/main" val="372119195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344367" y="97291"/>
            <a:ext cx="8280920" cy="830997"/>
          </a:xfrm>
          <a:prstGeom prst="rect">
            <a:avLst/>
          </a:prstGeom>
        </p:spPr>
        <p:txBody>
          <a:bodyPr wrap="square">
            <a:spAutoFit/>
          </a:bodyPr>
          <a:lstStyle/>
          <a:p>
            <a:pPr algn="ctr"/>
            <a:r>
              <a:rPr lang="zh-TW" altLang="en-US" sz="4800" b="1" kern="0" dirty="0" smtClean="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rPr>
              <a:t>美</a:t>
            </a:r>
            <a:r>
              <a:rPr lang="zh-TW" altLang="en-US" sz="4800" b="1" kern="0" dirty="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rPr>
              <a:t>中貿易</a:t>
            </a:r>
            <a:r>
              <a:rPr lang="zh-TW" altLang="en-US" sz="4800" b="1" kern="0" dirty="0" smtClean="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rPr>
              <a:t>摩擦重大事件</a:t>
            </a:r>
            <a:endParaRPr lang="zh-TW" altLang="en-US" sz="4800" b="1" kern="0" dirty="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endParaRPr>
          </a:p>
        </p:txBody>
      </p:sp>
      <p:graphicFrame>
        <p:nvGraphicFramePr>
          <p:cNvPr id="56" name="表格 55"/>
          <p:cNvGraphicFramePr>
            <a:graphicFrameLocks noGrp="1"/>
          </p:cNvGraphicFramePr>
          <p:nvPr>
            <p:extLst>
              <p:ext uri="{D42A27DB-BD31-4B8C-83A1-F6EECF244321}">
                <p14:modId xmlns:p14="http://schemas.microsoft.com/office/powerpoint/2010/main" val="1290183524"/>
              </p:ext>
            </p:extLst>
          </p:nvPr>
        </p:nvGraphicFramePr>
        <p:xfrm>
          <a:off x="179512" y="1412776"/>
          <a:ext cx="8712968" cy="4450080"/>
        </p:xfrm>
        <a:graphic>
          <a:graphicData uri="http://schemas.openxmlformats.org/drawingml/2006/table">
            <a:tbl>
              <a:tblPr firstRow="1" bandRow="1">
                <a:tableStyleId>{5940675A-B579-460E-94D1-54222C63F5DA}</a:tableStyleId>
              </a:tblPr>
              <a:tblGrid>
                <a:gridCol w="2160239">
                  <a:extLst>
                    <a:ext uri="{9D8B030D-6E8A-4147-A177-3AD203B41FA5}">
                      <a16:colId xmlns:a16="http://schemas.microsoft.com/office/drawing/2014/main" val="20000"/>
                    </a:ext>
                  </a:extLst>
                </a:gridCol>
                <a:gridCol w="6552729">
                  <a:extLst>
                    <a:ext uri="{9D8B030D-6E8A-4147-A177-3AD203B41FA5}">
                      <a16:colId xmlns:a16="http://schemas.microsoft.com/office/drawing/2014/main" val="20001"/>
                    </a:ext>
                  </a:extLst>
                </a:gridCol>
              </a:tblGrid>
              <a:tr h="1865021">
                <a:tc>
                  <a:txBody>
                    <a:bodyPr/>
                    <a:lstStyle/>
                    <a:p>
                      <a:pPr marL="0" algn="l" defTabSz="913740" rtl="0" eaLnBrk="1" latinLnBrk="0" hangingPunct="1">
                        <a:lnSpc>
                          <a:spcPts val="2400"/>
                        </a:lnSpc>
                      </a:pPr>
                      <a:r>
                        <a:rPr lang="zh-TW" altLang="en-US" sz="2000" b="1" kern="1200" dirty="0" smtClean="0">
                          <a:solidFill>
                            <a:schemeClr val="bg2">
                              <a:lumMod val="50000"/>
                            </a:schemeClr>
                          </a:solidFill>
                          <a:latin typeface="標楷體" panose="03000509000000000000" pitchFamily="65" charset="-120"/>
                          <a:ea typeface="標楷體" panose="03000509000000000000" pitchFamily="65" charset="-120"/>
                          <a:cs typeface="Times New Roman" panose="02020603050405020304" pitchFamily="18" charset="0"/>
                        </a:rPr>
                        <a:t>對進口鋼、鋁課徵國家安全關稅</a:t>
                      </a:r>
                      <a:endParaRPr lang="zh-TW" altLang="en-US" sz="2000" b="1" kern="1200" dirty="0">
                        <a:solidFill>
                          <a:schemeClr val="bg2">
                            <a:lumMod val="50000"/>
                          </a:schemeClr>
                        </a:solidFill>
                        <a:latin typeface="標楷體" panose="03000509000000000000" pitchFamily="65" charset="-120"/>
                        <a:ea typeface="標楷體" panose="03000509000000000000" pitchFamily="65" charset="-120"/>
                        <a:cs typeface="Times New Roman" panose="02020603050405020304" pitchFamily="18" charset="0"/>
                      </a:endParaRPr>
                    </a:p>
                  </a:txBody>
                  <a:tcPr anchor="ctr">
                    <a:lnL w="12700" cap="flat" cmpd="sng" algn="ctr">
                      <a:solidFill>
                        <a:schemeClr val="bg2">
                          <a:lumMod val="25000"/>
                        </a:schemeClr>
                      </a:solidFill>
                      <a:prstDash val="solid"/>
                      <a:round/>
                      <a:headEnd type="none" w="med" len="med"/>
                      <a:tailEnd type="none" w="med" len="med"/>
                    </a:lnL>
                    <a:lnT w="12700" cap="flat" cmpd="sng" algn="ctr">
                      <a:solidFill>
                        <a:schemeClr val="bg2">
                          <a:lumMod val="25000"/>
                        </a:schemeClr>
                      </a:solidFill>
                      <a:prstDash val="solid"/>
                      <a:round/>
                      <a:headEnd type="none" w="med" len="med"/>
                      <a:tailEnd type="none" w="med" len="med"/>
                    </a:lnT>
                    <a:solidFill>
                      <a:schemeClr val="accent4">
                        <a:lumMod val="20000"/>
                        <a:lumOff val="80000"/>
                      </a:schemeClr>
                    </a:solidFill>
                  </a:tcPr>
                </a:tc>
                <a:tc>
                  <a:txBody>
                    <a:bodyPr/>
                    <a:lstStyle/>
                    <a:p>
                      <a:pPr marL="342900" indent="-342900" algn="just" defTabSz="913740" rtl="0" eaLnBrk="1" latinLnBrk="0" hangingPunct="1">
                        <a:lnSpc>
                          <a:spcPts val="2400"/>
                        </a:lnSpc>
                        <a:buFont typeface="Arial" panose="020B0604020202020204" pitchFamily="34" charset="0"/>
                        <a:buChar char="•"/>
                      </a:pP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美國</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商務部</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2018</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年</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月</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16</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日公布對美國</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進口鋼鐵和鋁產品的國家安全調查</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(232</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調查</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報告，認為進口鋼鐵和鋁產品嚴重損害美國產業，威脅到美國安全。</a:t>
                      </a:r>
                      <a:endPar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endParaRPr>
                    </a:p>
                    <a:p>
                      <a:pPr marL="342900" indent="-342900" algn="just" defTabSz="913740" rtl="0" eaLnBrk="1" latinLnBrk="0" hangingPunct="1">
                        <a:lnSpc>
                          <a:spcPts val="2400"/>
                        </a:lnSpc>
                        <a:buFont typeface="Arial" panose="020B0604020202020204" pitchFamily="34" charset="0"/>
                        <a:buChar char="•"/>
                      </a:pP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川普</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2018</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年</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3</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月</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8</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日簽署公告，宣布將「長期」全面性</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對進口鋼鐵、鋁課徵</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25%</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及</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10%</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的國家安全關稅</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，已於</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3</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月</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23</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日生效</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。目前歐盟等國已獲得豁免，日本等國仍持續爭取豁免中。</a:t>
                      </a:r>
                    </a:p>
                  </a:txBody>
                  <a:tcPr anchor="ctr">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solidFill>
                      <a:schemeClr val="accent4">
                        <a:lumMod val="20000"/>
                        <a:lumOff val="80000"/>
                      </a:schemeClr>
                    </a:solidFill>
                  </a:tcPr>
                </a:tc>
                <a:extLst>
                  <a:ext uri="{0D108BD9-81ED-4DB2-BD59-A6C34878D82A}">
                    <a16:rowId xmlns:a16="http://schemas.microsoft.com/office/drawing/2014/main" val="10000"/>
                  </a:ext>
                </a:extLst>
              </a:tr>
              <a:tr h="680881">
                <a:tc>
                  <a:txBody>
                    <a:bodyPr/>
                    <a:lstStyle/>
                    <a:p>
                      <a:pPr marL="0" algn="l" defTabSz="913740" rtl="0" eaLnBrk="1" latinLnBrk="0" hangingPunct="1">
                        <a:lnSpc>
                          <a:spcPts val="2400"/>
                        </a:lnSpc>
                      </a:pPr>
                      <a:r>
                        <a:rPr lang="zh-TW" altLang="en-US" sz="2000" b="1" kern="1200" dirty="0" smtClean="0">
                          <a:solidFill>
                            <a:schemeClr val="bg2">
                              <a:lumMod val="50000"/>
                            </a:schemeClr>
                          </a:solidFill>
                          <a:latin typeface="標楷體" panose="03000509000000000000" pitchFamily="65" charset="-120"/>
                          <a:ea typeface="標楷體" panose="03000509000000000000" pitchFamily="65" charset="-120"/>
                          <a:cs typeface="Times New Roman" panose="02020603050405020304" pitchFamily="18" charset="0"/>
                        </a:rPr>
                        <a:t>美國採取</a:t>
                      </a:r>
                      <a:r>
                        <a:rPr lang="en-US" altLang="zh-TW" sz="2000" b="1" kern="1200" dirty="0" smtClean="0">
                          <a:solidFill>
                            <a:schemeClr val="bg2">
                              <a:lumMod val="50000"/>
                            </a:schemeClr>
                          </a:solidFill>
                          <a:latin typeface="標楷體" panose="03000509000000000000" pitchFamily="65" charset="-120"/>
                          <a:ea typeface="標楷體" panose="03000509000000000000" pitchFamily="65" charset="-120"/>
                          <a:cs typeface="Times New Roman" panose="02020603050405020304" pitchFamily="18" charset="0"/>
                        </a:rPr>
                        <a:t>301</a:t>
                      </a:r>
                      <a:r>
                        <a:rPr lang="zh-TW" altLang="en-US" sz="2000" b="1" kern="1200" dirty="0" smtClean="0">
                          <a:solidFill>
                            <a:schemeClr val="bg2">
                              <a:lumMod val="50000"/>
                            </a:schemeClr>
                          </a:solidFill>
                          <a:latin typeface="標楷體" panose="03000509000000000000" pitchFamily="65" charset="-120"/>
                          <a:ea typeface="標楷體" panose="03000509000000000000" pitchFamily="65" charset="-120"/>
                          <a:cs typeface="Times New Roman" panose="02020603050405020304" pitchFamily="18" charset="0"/>
                        </a:rPr>
                        <a:t>措施</a:t>
                      </a:r>
                    </a:p>
                  </a:txBody>
                  <a:tcPr anchor="ctr">
                    <a:lnL w="12700" cap="flat" cmpd="sng" algn="ctr">
                      <a:solidFill>
                        <a:schemeClr val="bg2">
                          <a:lumMod val="25000"/>
                        </a:schemeClr>
                      </a:solidFill>
                      <a:prstDash val="solid"/>
                      <a:round/>
                      <a:headEnd type="none" w="med" len="med"/>
                      <a:tailEnd type="none" w="med" len="med"/>
                    </a:lnL>
                    <a:lnB w="12700" cap="flat" cmpd="sng" algn="ctr">
                      <a:solidFill>
                        <a:schemeClr val="bg2">
                          <a:lumMod val="25000"/>
                        </a:schemeClr>
                      </a:solidFill>
                      <a:prstDash val="solid"/>
                      <a:round/>
                      <a:headEnd type="none" w="med" len="med"/>
                      <a:tailEnd type="none" w="med" len="med"/>
                    </a:lnB>
                    <a:solidFill>
                      <a:schemeClr val="accent4">
                        <a:lumMod val="20000"/>
                        <a:lumOff val="80000"/>
                      </a:schemeClr>
                    </a:solidFill>
                  </a:tcPr>
                </a:tc>
                <a:tc>
                  <a:txBody>
                    <a:bodyPr/>
                    <a:lstStyle/>
                    <a:p>
                      <a:pPr marL="342900" marR="0" lvl="0" indent="-342900" algn="just" defTabSz="913740" rtl="0" eaLnBrk="1" fontAlgn="auto" latinLnBrk="0" hangingPunct="1">
                        <a:lnSpc>
                          <a:spcPts val="2400"/>
                        </a:lnSpc>
                        <a:spcBef>
                          <a:spcPts val="0"/>
                        </a:spcBef>
                        <a:spcAft>
                          <a:spcPts val="0"/>
                        </a:spcAft>
                        <a:buClrTx/>
                        <a:buSzTx/>
                        <a:buFont typeface="Arial" panose="020B0604020202020204" pitchFamily="34" charset="0"/>
                        <a:buChar char="•"/>
                        <a:tabLst/>
                        <a:defRPr/>
                      </a:pP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美國貿易代表署</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(USTR</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 2018</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年</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3</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月</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22</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日公布</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301</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調查報告</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指出，中國大陸相關政策對美國公司的技術和知識產權轉讓中方企業有不公平行為，損害美國企業及勞工。</a:t>
                      </a:r>
                      <a:endPar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endParaRPr>
                    </a:p>
                    <a:p>
                      <a:pPr marL="342900" marR="0" lvl="0" indent="-342900" algn="just" defTabSz="913740" rtl="0" eaLnBrk="1" fontAlgn="auto" latinLnBrk="0" hangingPunct="1">
                        <a:lnSpc>
                          <a:spcPts val="2400"/>
                        </a:lnSpc>
                        <a:spcBef>
                          <a:spcPts val="0"/>
                        </a:spcBef>
                        <a:spcAft>
                          <a:spcPts val="0"/>
                        </a:spcAft>
                        <a:buClrTx/>
                        <a:buSzTx/>
                        <a:buFont typeface="Arial" panose="020B0604020202020204" pitchFamily="34" charset="0"/>
                        <a:buChar char="•"/>
                        <a:tabLst/>
                        <a:defRPr/>
                      </a:pP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川普</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2018</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年</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3</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月</a:t>
                      </a:r>
                      <a:r>
                        <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22</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日</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簽署「中國經濟侵略」備忘錄</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，擬由</a:t>
                      </a:r>
                      <a:r>
                        <a:rPr kumimoji="0" lang="en-US" altLang="zh-TW"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WTO</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爭端</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投資限制</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，以及</a:t>
                      </a:r>
                      <a:r>
                        <a:rPr kumimoji="0" lang="zh-TW" altLang="en-US" sz="2000" b="1" i="0" u="none" strike="noStrike" kern="1200" cap="none" spc="0" normalizeH="0" baseline="0" noProof="0" dirty="0" smtClean="0">
                          <a:ln>
                            <a:noFill/>
                          </a:ln>
                          <a:solidFill>
                            <a:srgbClr val="FF0000"/>
                          </a:solidFill>
                          <a:effectLst/>
                          <a:uLnTx/>
                          <a:uFillTx/>
                          <a:latin typeface="標楷體" panose="03000509000000000000" pitchFamily="65" charset="-120"/>
                          <a:ea typeface="標楷體" panose="03000509000000000000" pitchFamily="65" charset="-120"/>
                          <a:cs typeface="Times New Roman" panose="02020603050405020304" pitchFamily="18" charset="0"/>
                        </a:rPr>
                        <a:t>關稅</a:t>
                      </a:r>
                      <a:r>
                        <a:rPr kumimoji="0" lang="zh-TW" altLang="en-US"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rPr>
                        <a:t>等三大面向對中國大陸進行制裁。</a:t>
                      </a:r>
                      <a:endParaRPr kumimoji="0" lang="en-US" altLang="zh-TW" sz="2000" b="0" i="0" u="none" strike="noStrike" kern="1200" cap="none" spc="0" normalizeH="0" baseline="0" noProof="0" dirty="0" smtClean="0">
                        <a:ln>
                          <a:noFill/>
                        </a:ln>
                        <a:solidFill>
                          <a:prstClr val="black">
                            <a:lumMod val="65000"/>
                            <a:lumOff val="35000"/>
                          </a:prstClr>
                        </a:solidFill>
                        <a:effectLst/>
                        <a:uLnTx/>
                        <a:uFillTx/>
                        <a:latin typeface="標楷體" panose="03000509000000000000" pitchFamily="65" charset="-120"/>
                        <a:ea typeface="標楷體" panose="03000509000000000000" pitchFamily="65" charset="-120"/>
                        <a:cs typeface="Times New Roman" panose="02020603050405020304" pitchFamily="18" charset="0"/>
                      </a:endParaRPr>
                    </a:p>
                  </a:txBody>
                  <a:tcPr anchor="ctr">
                    <a:lnR w="12700" cap="flat" cmpd="sng" algn="ctr">
                      <a:solidFill>
                        <a:schemeClr val="bg2">
                          <a:lumMod val="25000"/>
                        </a:schemeClr>
                      </a:solidFill>
                      <a:prstDash val="solid"/>
                      <a:round/>
                      <a:headEnd type="none" w="med" len="med"/>
                      <a:tailEnd type="none" w="med" len="med"/>
                    </a:lnR>
                    <a:lnB w="12700" cap="flat" cmpd="sng" algn="ctr">
                      <a:solidFill>
                        <a:schemeClr val="bg2">
                          <a:lumMod val="25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04527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406187" y="29810"/>
            <a:ext cx="8280920" cy="707886"/>
          </a:xfrm>
          <a:prstGeom prst="rect">
            <a:avLst/>
          </a:prstGeom>
        </p:spPr>
        <p:txBody>
          <a:bodyPr wrap="square">
            <a:spAutoFit/>
          </a:bodyPr>
          <a:lstStyle/>
          <a:p>
            <a:pPr algn="ctr"/>
            <a:r>
              <a:rPr lang="zh-TW" altLang="en-US" sz="4000" b="1" kern="0" dirty="0" smtClean="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rPr>
              <a:t>美</a:t>
            </a:r>
            <a:r>
              <a:rPr lang="zh-TW" altLang="en-US" sz="4000" b="1" kern="0" dirty="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rPr>
              <a:t>中貿易摩擦升溫對全球經濟影響</a:t>
            </a:r>
          </a:p>
        </p:txBody>
      </p:sp>
      <p:sp>
        <p:nvSpPr>
          <p:cNvPr id="3" name="矩形 2"/>
          <p:cNvSpPr/>
          <p:nvPr/>
        </p:nvSpPr>
        <p:spPr>
          <a:xfrm>
            <a:off x="611953" y="768643"/>
            <a:ext cx="7920488" cy="1208023"/>
          </a:xfrm>
          <a:prstGeom prst="rect">
            <a:avLst/>
          </a:prstGeom>
        </p:spPr>
        <p:txBody>
          <a:bodyPr wrap="square">
            <a:spAutoFit/>
          </a:bodyPr>
          <a:lstStyle/>
          <a:p>
            <a:pPr marL="0" lvl="1" indent="444500" algn="just">
              <a:lnSpc>
                <a:spcPts val="2900"/>
              </a:lnSpc>
              <a:spcBef>
                <a:spcPts val="600"/>
              </a:spcBef>
              <a:spcAft>
                <a:spcPts val="0"/>
              </a:spcAft>
              <a:buClr>
                <a:srgbClr val="464653">
                  <a:lumMod val="50000"/>
                </a:srgbClr>
              </a:buClr>
              <a:buSzPct val="100000"/>
              <a:defRPr/>
            </a:pPr>
            <a:r>
              <a:rPr lang="zh-TW" altLang="en-US" sz="2000" kern="100" dirty="0" smtClean="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此次</a:t>
            </a:r>
            <a:r>
              <a:rPr lang="zh-TW" altLang="en-US"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美國對中國大陸提出</a:t>
            </a:r>
            <a:r>
              <a:rPr lang="en-US" altLang="zh-TW"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301</a:t>
            </a:r>
            <a:r>
              <a:rPr lang="zh-TW" altLang="en-US"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措施，為川普上任來採取較強烈且具體的</a:t>
            </a:r>
            <a:r>
              <a:rPr lang="zh-TW" altLang="en-US" sz="2000" kern="100" dirty="0" smtClean="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行動；惟</a:t>
            </a:r>
            <a:r>
              <a:rPr lang="zh-TW" altLang="en-US"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因美國提高關稅產品項目尚未公布，各界尚無法</a:t>
            </a:r>
            <a:r>
              <a:rPr lang="zh-TW" altLang="en-US" sz="2000" kern="100" dirty="0" smtClean="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評估</a:t>
            </a:r>
            <a:r>
              <a:rPr lang="zh-TW" altLang="en-US"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具體</a:t>
            </a:r>
            <a:r>
              <a:rPr lang="zh-TW" altLang="en-US" sz="2000" kern="100" dirty="0" smtClean="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sym typeface="Wingdings" pitchFamily="2" charset="2"/>
              </a:rPr>
              <a:t>影響。</a:t>
            </a:r>
            <a:endParaRPr lang="zh-TW" altLang="en-US" sz="2000" kern="100" dirty="0">
              <a:solidFill>
                <a:srgbClr val="DDE9EC">
                  <a:lumMod val="25000"/>
                </a:srgb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9" name="Shape 125"/>
          <p:cNvSpPr/>
          <p:nvPr/>
        </p:nvSpPr>
        <p:spPr>
          <a:xfrm>
            <a:off x="406187" y="2067407"/>
            <a:ext cx="4140460" cy="4284024"/>
          </a:xfrm>
          <a:prstGeom prst="roundRect">
            <a:avLst/>
          </a:prstGeom>
          <a:solidFill>
            <a:schemeClr val="accent5">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wrap="square" lIns="0" tIns="0" rIns="0" bIns="0" numCol="1" anchor="t">
            <a:noAutofit/>
          </a:bodyPr>
          <a:lstStyle/>
          <a:p>
            <a:pPr marL="85725" algn="ctr">
              <a:spcBef>
                <a:spcPts val="600"/>
              </a:spcBef>
              <a:spcAft>
                <a:spcPts val="600"/>
              </a:spcAft>
              <a:defRPr>
                <a:solidFill>
                  <a:srgbClr val="FFFFFF"/>
                </a:solidFill>
              </a:defRPr>
            </a:pPr>
            <a:r>
              <a:rPr lang="zh-TW" altLang="en-US" sz="2000" b="1" dirty="0" smtClean="0">
                <a:solidFill>
                  <a:srgbClr val="006600"/>
                </a:solidFill>
                <a:latin typeface="Times New Roman" panose="02020603050405020304" pitchFamily="18" charset="0"/>
                <a:ea typeface="標楷體" panose="03000509000000000000" pitchFamily="65" charset="-120"/>
                <a:cs typeface="Times New Roman" panose="02020603050405020304" pitchFamily="18" charset="0"/>
              </a:rPr>
              <a:t>對全球經濟影響</a:t>
            </a:r>
            <a:endParaRPr lang="en-US" altLang="zh-TW" sz="2000" b="1" dirty="0">
              <a:solidFill>
                <a:srgbClr val="006600"/>
              </a:solidFill>
              <a:latin typeface="Times New Roman" panose="02020603050405020304" pitchFamily="18" charset="0"/>
              <a:ea typeface="標楷體" panose="03000509000000000000" pitchFamily="65" charset="-120"/>
              <a:cs typeface="Times New Roman" panose="02020603050405020304" pitchFamily="18" charset="0"/>
            </a:endParaRPr>
          </a:p>
          <a:p>
            <a:pPr marL="85725">
              <a:spcBef>
                <a:spcPts val="600"/>
              </a:spcBef>
              <a:spcAft>
                <a:spcPts val="600"/>
              </a:spcAft>
              <a:defRPr>
                <a:solidFill>
                  <a:srgbClr val="FFFFFF"/>
                </a:solidFill>
              </a:defRPr>
            </a:pPr>
            <a:r>
              <a:rPr lang="en-US" altLang="zh-TW" sz="20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1</a:t>
            </a:r>
            <a:r>
              <a:rPr lang="en-US" altLang="zh-TW" sz="2000" b="1" dirty="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000" b="1" dirty="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貿易摩擦升溫不利</a:t>
            </a:r>
            <a:r>
              <a:rPr lang="zh-TW" altLang="en-US" sz="20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全球經濟</a:t>
            </a:r>
            <a:endParaRPr lang="en-US" altLang="zh-TW" sz="20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endParaRPr>
          </a:p>
          <a:p>
            <a:pPr marL="85725">
              <a:lnSpc>
                <a:spcPts val="2200"/>
              </a:lnSpc>
              <a:spcBef>
                <a:spcPts val="600"/>
              </a:spcBef>
              <a:spcAft>
                <a:spcPts val="600"/>
              </a:spcAft>
              <a:defRPr>
                <a:solidFill>
                  <a:srgbClr val="FFFFFF"/>
                </a:solidFill>
              </a:defRPr>
            </a:pPr>
            <a:r>
              <a:rPr lang="en-US" altLang="zh-TW"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OECD </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指出</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，不斷升溫的貿易保護主義將會傷害全球經濟</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成長。</a:t>
            </a:r>
            <a:endParaRPr lang="en-US" altLang="zh-TW"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endParaRPr>
          </a:p>
          <a:p>
            <a:pPr marL="85725">
              <a:lnSpc>
                <a:spcPts val="2200"/>
              </a:lnSpc>
              <a:spcBef>
                <a:spcPts val="600"/>
              </a:spcBef>
              <a:spcAft>
                <a:spcPts val="600"/>
              </a:spcAft>
              <a:defRPr>
                <a:solidFill>
                  <a:srgbClr val="FFFFFF"/>
                </a:solidFill>
              </a:defRPr>
            </a:pPr>
            <a:r>
              <a:rPr lang="en-US" altLang="zh-TW" sz="2000" b="1" dirty="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000" b="1" dirty="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rPr>
              <a:t>對全球貿易動能帶來負面</a:t>
            </a:r>
            <a:r>
              <a:rPr lang="zh-TW" altLang="en-US" sz="2000" b="1"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rPr>
              <a:t>影響</a:t>
            </a:r>
            <a:endParaRPr lang="en-US" altLang="zh-TW" sz="2000" b="1"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endParaRPr>
          </a:p>
          <a:p>
            <a:pPr marL="85725">
              <a:lnSpc>
                <a:spcPts val="2200"/>
              </a:lnSpc>
              <a:spcBef>
                <a:spcPts val="600"/>
              </a:spcBef>
              <a:spcAft>
                <a:spcPts val="600"/>
              </a:spcAft>
              <a:defRPr>
                <a:solidFill>
                  <a:srgbClr val="FFFFFF"/>
                </a:solidFill>
              </a:defRPr>
            </a:pPr>
            <a:r>
              <a:rPr lang="en-US" altLang="zh-TW"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WTO</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警告，貿易報復恐破壞全球貿易秩序</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，無人可因而得</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利</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2000" b="1" dirty="0">
              <a:solidFill>
                <a:srgbClr val="727CA3">
                  <a:lumMod val="75000"/>
                </a:srgbClr>
              </a:solidFill>
              <a:latin typeface="Times New Roman" panose="02020603050405020304" pitchFamily="18" charset="0"/>
              <a:ea typeface="標楷體" panose="03000509000000000000" pitchFamily="65" charset="-120"/>
              <a:cs typeface="Times New Roman" panose="02020603050405020304" pitchFamily="18" charset="0"/>
            </a:endParaRPr>
          </a:p>
          <a:p>
            <a:pPr marL="85725">
              <a:lnSpc>
                <a:spcPts val="2200"/>
              </a:lnSpc>
              <a:spcBef>
                <a:spcPts val="600"/>
              </a:spcBef>
              <a:spcAft>
                <a:spcPts val="600"/>
              </a:spcAft>
              <a:defRPr>
                <a:solidFill>
                  <a:srgbClr val="FFFFFF"/>
                </a:solidFill>
              </a:defRPr>
            </a:pPr>
            <a:r>
              <a:rPr lang="en-US" altLang="zh-TW" sz="2000" b="1" dirty="0" smtClean="0">
                <a:solidFill>
                  <a:srgbClr val="FADA7A">
                    <a:lumMod val="50000"/>
                  </a:srgbClr>
                </a:solidFill>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000" b="1" dirty="0" smtClean="0">
                <a:solidFill>
                  <a:srgbClr val="FADA7A">
                    <a:lumMod val="50000"/>
                  </a:srgbClr>
                </a:solidFill>
                <a:latin typeface="Times New Roman" panose="02020603050405020304" pitchFamily="18" charset="0"/>
                <a:ea typeface="標楷體" panose="03000509000000000000" pitchFamily="65" charset="-120"/>
                <a:cs typeface="Times New Roman" panose="02020603050405020304" pitchFamily="18" charset="0"/>
              </a:rPr>
              <a:t>全球</a:t>
            </a:r>
            <a:r>
              <a:rPr lang="zh-TW" altLang="en-US" sz="2000" b="1" dirty="0">
                <a:solidFill>
                  <a:srgbClr val="FADA7A">
                    <a:lumMod val="50000"/>
                  </a:srgbClr>
                </a:solidFill>
                <a:latin typeface="Times New Roman" panose="02020603050405020304" pitchFamily="18" charset="0"/>
                <a:ea typeface="標楷體" panose="03000509000000000000" pitchFamily="65" charset="-120"/>
                <a:cs typeface="Times New Roman" panose="02020603050405020304" pitchFamily="18" charset="0"/>
              </a:rPr>
              <a:t>金融巿場</a:t>
            </a:r>
            <a:r>
              <a:rPr lang="zh-TW" altLang="en-US" sz="2000" b="1" dirty="0" smtClean="0">
                <a:solidFill>
                  <a:srgbClr val="FADA7A">
                    <a:lumMod val="50000"/>
                  </a:srgbClr>
                </a:solidFill>
                <a:latin typeface="Times New Roman" panose="02020603050405020304" pitchFamily="18" charset="0"/>
                <a:ea typeface="標楷體" panose="03000509000000000000" pitchFamily="65" charset="-120"/>
                <a:cs typeface="Times New Roman" panose="02020603050405020304" pitchFamily="18" charset="0"/>
              </a:rPr>
              <a:t>波動增加</a:t>
            </a:r>
            <a:endParaRPr lang="en-US" altLang="zh-TW" sz="2000" b="1" dirty="0" smtClean="0">
              <a:solidFill>
                <a:srgbClr val="FADA7A">
                  <a:lumMod val="50000"/>
                </a:srgbClr>
              </a:solidFill>
              <a:latin typeface="Times New Roman" panose="02020603050405020304" pitchFamily="18" charset="0"/>
              <a:ea typeface="標楷體" panose="03000509000000000000" pitchFamily="65" charset="-120"/>
              <a:cs typeface="Times New Roman" panose="02020603050405020304" pitchFamily="18" charset="0"/>
            </a:endParaRPr>
          </a:p>
          <a:p>
            <a:pPr marL="85725">
              <a:lnSpc>
                <a:spcPts val="2200"/>
              </a:lnSpc>
              <a:spcBef>
                <a:spcPts val="600"/>
              </a:spcBef>
              <a:spcAft>
                <a:spcPts val="600"/>
              </a:spcAft>
              <a:defRPr>
                <a:solidFill>
                  <a:srgbClr val="FFFFFF"/>
                </a:solidFill>
              </a:defRPr>
            </a:pP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川普</a:t>
            </a:r>
            <a:r>
              <a:rPr lang="en-US" altLang="zh-TW"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3/22</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簽署備忘錄後</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，巿</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場避險情緒升</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溫</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，加大金融市場</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震盪。</a:t>
            </a:r>
            <a:endParaRPr lang="en-US" altLang="zh-TW" sz="2000" kern="0"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21" name="Shape 125"/>
          <p:cNvSpPr/>
          <p:nvPr/>
        </p:nvSpPr>
        <p:spPr>
          <a:xfrm>
            <a:off x="4644008" y="2093055"/>
            <a:ext cx="4363764" cy="4284024"/>
          </a:xfrm>
          <a:prstGeom prst="roundRect">
            <a:avLst/>
          </a:prstGeom>
          <a:solidFill>
            <a:schemeClr val="accent4">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wrap="square" lIns="0" tIns="0" rIns="0" bIns="0" numCol="1" anchor="t">
            <a:noAutofit/>
          </a:bodyPr>
          <a:lstStyle/>
          <a:p>
            <a:pPr marL="85725" algn="ctr">
              <a:spcBef>
                <a:spcPts val="0"/>
              </a:spcBef>
              <a:spcAft>
                <a:spcPts val="300"/>
              </a:spcAft>
              <a:defRPr>
                <a:solidFill>
                  <a:srgbClr val="FFFFFF"/>
                </a:solidFill>
              </a:defRPr>
            </a:pPr>
            <a:r>
              <a:rPr lang="zh-TW" altLang="en-US" sz="2000" b="1" dirty="0" smtClean="0">
                <a:solidFill>
                  <a:srgbClr val="006600"/>
                </a:solidFill>
                <a:latin typeface="Times New Roman" panose="02020603050405020304" pitchFamily="18" charset="0"/>
                <a:ea typeface="標楷體" panose="03000509000000000000" pitchFamily="65" charset="-120"/>
                <a:cs typeface="Times New Roman" panose="02020603050405020304" pitchFamily="18" charset="0"/>
              </a:rPr>
              <a:t>對</a:t>
            </a:r>
            <a:r>
              <a:rPr lang="zh-TW" altLang="en-US" sz="2000" b="1" dirty="0">
                <a:solidFill>
                  <a:srgbClr val="006600"/>
                </a:solidFill>
                <a:latin typeface="Times New Roman" panose="02020603050405020304" pitchFamily="18" charset="0"/>
                <a:ea typeface="標楷體" panose="03000509000000000000" pitchFamily="65" charset="-120"/>
                <a:cs typeface="Times New Roman" panose="02020603050405020304" pitchFamily="18" charset="0"/>
              </a:rPr>
              <a:t>臺灣</a:t>
            </a:r>
            <a:r>
              <a:rPr lang="zh-TW" altLang="en-US" sz="2000" b="1" dirty="0" smtClean="0">
                <a:solidFill>
                  <a:srgbClr val="006600"/>
                </a:solidFill>
                <a:latin typeface="Times New Roman" panose="02020603050405020304" pitchFamily="18" charset="0"/>
                <a:ea typeface="標楷體" panose="03000509000000000000" pitchFamily="65" charset="-120"/>
                <a:cs typeface="Times New Roman" panose="02020603050405020304" pitchFamily="18" charset="0"/>
              </a:rPr>
              <a:t>經濟</a:t>
            </a:r>
            <a:r>
              <a:rPr lang="zh-TW" altLang="en-US" sz="2000" b="1" dirty="0">
                <a:solidFill>
                  <a:srgbClr val="006600"/>
                </a:solidFill>
                <a:latin typeface="Times New Roman" panose="02020603050405020304" pitchFamily="18" charset="0"/>
                <a:ea typeface="標楷體" panose="03000509000000000000" pitchFamily="65" charset="-120"/>
                <a:cs typeface="Times New Roman" panose="02020603050405020304" pitchFamily="18" charset="0"/>
              </a:rPr>
              <a:t>影響</a:t>
            </a:r>
          </a:p>
          <a:p>
            <a:pPr marL="85725">
              <a:spcBef>
                <a:spcPts val="600"/>
              </a:spcBef>
              <a:spcAft>
                <a:spcPts val="600"/>
              </a:spcAft>
              <a:defRPr>
                <a:solidFill>
                  <a:srgbClr val="FFFFFF"/>
                </a:solidFill>
              </a:defRPr>
            </a:pPr>
            <a:r>
              <a:rPr lang="en-US" altLang="zh-TW" sz="2000" b="1" kern="0"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000" b="1" kern="0"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整體經濟</a:t>
            </a:r>
            <a:endParaRPr lang="en-US" altLang="zh-TW" sz="2000" b="1" kern="0"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endParaRPr>
          </a:p>
          <a:p>
            <a:pPr marL="85725">
              <a:spcBef>
                <a:spcPts val="600"/>
              </a:spcBef>
              <a:spcAft>
                <a:spcPts val="600"/>
              </a:spcAft>
              <a:defRPr>
                <a:solidFill>
                  <a:srgbClr val="FFFFFF"/>
                </a:solidFill>
              </a:defRPr>
            </a:pP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亞洲位居全球供應鏈中心地位</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，小型</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開放經濟體如臺灣</a:t>
            </a:r>
            <a:r>
              <a:rPr lang="zh-TW" altLang="en-US" sz="2000" ker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000" kern="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南韓難免</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受到波及。</a:t>
            </a:r>
            <a:endParaRPr lang="en-US" altLang="zh-TW"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endParaRPr>
          </a:p>
          <a:p>
            <a:pPr marL="85725">
              <a:spcBef>
                <a:spcPts val="600"/>
              </a:spcBef>
              <a:spcAft>
                <a:spcPts val="600"/>
              </a:spcAft>
              <a:defRPr>
                <a:solidFill>
                  <a:srgbClr val="FFFFFF"/>
                </a:solidFill>
              </a:defRPr>
            </a:pPr>
            <a:r>
              <a:rPr lang="en-US" altLang="zh-TW" sz="2000" b="1" kern="0"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000" b="1" kern="0"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rPr>
              <a:t>出口</a:t>
            </a:r>
            <a:endParaRPr lang="en-US" altLang="zh-TW" sz="2000" b="1" kern="0" dirty="0" smtClean="0">
              <a:solidFill>
                <a:srgbClr val="B88472">
                  <a:lumMod val="75000"/>
                </a:srgbClr>
              </a:solidFill>
              <a:latin typeface="Times New Roman" panose="02020603050405020304" pitchFamily="18" charset="0"/>
              <a:ea typeface="標楷體" panose="03000509000000000000" pitchFamily="65" charset="-120"/>
              <a:cs typeface="Times New Roman" panose="02020603050405020304" pitchFamily="18" charset="0"/>
            </a:endParaRPr>
          </a:p>
          <a:p>
            <a:pPr marL="85725">
              <a:spcBef>
                <a:spcPts val="600"/>
              </a:spcBef>
              <a:spcAft>
                <a:spcPts val="600"/>
              </a:spcAft>
              <a:defRPr>
                <a:solidFill>
                  <a:srgbClr val="FFFFFF"/>
                </a:solidFill>
              </a:defRPr>
            </a:pP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臺灣</a:t>
            </a:r>
            <a:r>
              <a:rPr lang="zh-TW" altLang="en-US" sz="2000" kern="0" dirty="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出口以中間財為主，加以三角貿易</a:t>
            </a:r>
            <a:r>
              <a:rPr lang="zh-TW" altLang="en-US"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rPr>
              <a:t>熱絡，臺灣出口及大陸的臺商難免受到影響。</a:t>
            </a:r>
            <a:endParaRPr lang="en-US" altLang="zh-TW" sz="2000" kern="0" dirty="0" smtClean="0">
              <a:solidFill>
                <a:prstClr val="black"/>
              </a:solidFill>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543259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字方塊 32"/>
          <p:cNvSpPr txBox="1"/>
          <p:nvPr/>
        </p:nvSpPr>
        <p:spPr>
          <a:xfrm>
            <a:off x="3635896" y="903505"/>
            <a:ext cx="4896544" cy="1328023"/>
          </a:xfrm>
          <a:prstGeom prst="roundRect">
            <a:avLst/>
          </a:prstGeom>
          <a:solidFill>
            <a:srgbClr val="F5F2F1"/>
          </a:solidFill>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持續</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強化臺灣作為生產、技術提升的貿易基地</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透過</a:t>
            </a:r>
            <a:r>
              <a:rPr lang="en-US" altLang="zh-TW" dirty="0">
                <a:latin typeface="Times New Roman" panose="02020603050405020304" pitchFamily="18" charset="0"/>
                <a:ea typeface="標楷體" panose="03000509000000000000" pitchFamily="65" charset="-120"/>
                <a:cs typeface="Times New Roman" panose="02020603050405020304" pitchFamily="18" charset="0"/>
              </a:rPr>
              <a:t>5+2</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產業創新</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計畫，</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加大在地研發與製造能量</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26" name="文字方塊 25"/>
          <p:cNvSpPr txBox="1"/>
          <p:nvPr/>
        </p:nvSpPr>
        <p:spPr>
          <a:xfrm>
            <a:off x="3635898" y="4077072"/>
            <a:ext cx="4896543" cy="1021556"/>
          </a:xfrm>
          <a:prstGeom prst="roundRect">
            <a:avLst/>
          </a:prstGeom>
          <a:solidFill>
            <a:srgbClr val="F5F2F1"/>
          </a:solidFill>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推動科技發展和智財權的保護。</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透過新創強化軟硬整合</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加強相關輔導機制，協助中小企業</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因應</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a:t>
            </a:r>
          </a:p>
        </p:txBody>
      </p:sp>
      <p:sp>
        <p:nvSpPr>
          <p:cNvPr id="21" name="文字方塊 20"/>
          <p:cNvSpPr txBox="1"/>
          <p:nvPr/>
        </p:nvSpPr>
        <p:spPr>
          <a:xfrm>
            <a:off x="3635897" y="2493760"/>
            <a:ext cx="4896543" cy="1328023"/>
          </a:xfrm>
          <a:prstGeom prst="roundRect">
            <a:avLst/>
          </a:prstGeom>
          <a:solidFill>
            <a:srgbClr val="F5F2F1"/>
          </a:solidFill>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透過前瞻基礎建設計畫、能源轉型、都巿更新、長照等計畫，持續</a:t>
            </a:r>
            <a:r>
              <a:rPr lang="zh-TW" altLang="en-US" dirty="0">
                <a:latin typeface="Times New Roman" panose="02020603050405020304" pitchFamily="18" charset="0"/>
                <a:ea typeface="標楷體" panose="03000509000000000000" pitchFamily="65" charset="-120"/>
                <a:cs typeface="Times New Roman" panose="02020603050405020304" pitchFamily="18" charset="0"/>
              </a:rPr>
              <a:t>擴大內需動能。</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改善投資環境、鬆綁</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法規。</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轉型強化智財等服務</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貿易。</a:t>
            </a: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2" name="矩形 11"/>
          <p:cNvSpPr/>
          <p:nvPr/>
        </p:nvSpPr>
        <p:spPr>
          <a:xfrm>
            <a:off x="302294" y="44624"/>
            <a:ext cx="8280920" cy="707886"/>
          </a:xfrm>
          <a:prstGeom prst="rect">
            <a:avLst/>
          </a:prstGeom>
        </p:spPr>
        <p:txBody>
          <a:bodyPr wrap="square">
            <a:spAutoFit/>
          </a:bodyPr>
          <a:lstStyle/>
          <a:p>
            <a:pPr lvl="0" algn="ctr"/>
            <a:r>
              <a:rPr lang="zh-TW" altLang="en-US" sz="4000" b="1" kern="0" dirty="0" smtClean="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cs typeface="+mj-cs"/>
              </a:rPr>
              <a:t>我國因應對策</a:t>
            </a:r>
            <a:endParaRPr lang="zh-TW" altLang="en-US" sz="4000" b="1" kern="0" dirty="0">
              <a:solidFill>
                <a:srgbClr val="3AB8A9"/>
              </a:solidFill>
              <a:effectLst>
                <a:glow rad="101600">
                  <a:srgbClr val="FFFFFF"/>
                </a:glow>
                <a:outerShdw blurRad="50800" dist="38100" dir="2700000" algn="tl" rotWithShape="0">
                  <a:prstClr val="black">
                    <a:alpha val="40000"/>
                  </a:prstClr>
                </a:outerShdw>
              </a:effectLst>
              <a:latin typeface="微軟正黑體" pitchFamily="34" charset="-120"/>
              <a:ea typeface="微軟正黑體" pitchFamily="34" charset="-120"/>
              <a:cs typeface="+mj-cs"/>
            </a:endParaRPr>
          </a:p>
        </p:txBody>
      </p:sp>
      <p:sp>
        <p:nvSpPr>
          <p:cNvPr id="18" name="Text Box 13"/>
          <p:cNvSpPr txBox="1">
            <a:spLocks noChangeArrowheads="1"/>
          </p:cNvSpPr>
          <p:nvPr/>
        </p:nvSpPr>
        <p:spPr bwMode="gray">
          <a:xfrm>
            <a:off x="759438" y="1039712"/>
            <a:ext cx="2879906" cy="1055608"/>
          </a:xfrm>
          <a:prstGeom prst="roundRect">
            <a:avLst/>
          </a:prstGeom>
          <a:solidFill>
            <a:schemeClr val="accent4">
              <a:lumMod val="20000"/>
              <a:lumOff val="80000"/>
            </a:schemeClr>
          </a:solidFill>
          <a:ln/>
          <a:extLst/>
        </p:spPr>
        <p:style>
          <a:lnRef idx="2">
            <a:schemeClr val="accent6"/>
          </a:lnRef>
          <a:fillRef idx="1">
            <a:schemeClr val="lt1"/>
          </a:fillRef>
          <a:effectRef idx="0">
            <a:schemeClr val="accent6"/>
          </a:effectRef>
          <a:fontRef idx="minor">
            <a:schemeClr val="dk1"/>
          </a:fontRef>
        </p:style>
        <p:txBody>
          <a:bodyPr wrap="square">
            <a:spAutoFit/>
          </a:bodyPr>
          <a:lstStyle/>
          <a:p>
            <a:pPr algn="ctr" eaLnBrk="0" hangingPunct="0">
              <a:spcBef>
                <a:spcPts val="1200"/>
              </a:spcBef>
              <a:spcAft>
                <a:spcPts val="1200"/>
              </a:spcAft>
            </a:pPr>
            <a:r>
              <a:rPr lang="zh-TW" altLang="en-US" sz="28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提高</a:t>
            </a:r>
            <a:r>
              <a:rPr lang="zh-TW" altLang="en-US" sz="2800" b="1" dirty="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臺灣研發及生產的</a:t>
            </a:r>
            <a:r>
              <a:rPr lang="zh-TW" altLang="en-US" sz="28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比重</a:t>
            </a:r>
          </a:p>
        </p:txBody>
      </p:sp>
      <p:sp>
        <p:nvSpPr>
          <p:cNvPr id="19" name="Text Box 19"/>
          <p:cNvSpPr txBox="1">
            <a:spLocks noChangeArrowheads="1"/>
          </p:cNvSpPr>
          <p:nvPr/>
        </p:nvSpPr>
        <p:spPr bwMode="gray">
          <a:xfrm>
            <a:off x="734278" y="2629967"/>
            <a:ext cx="2905066" cy="1055608"/>
          </a:xfrm>
          <a:prstGeom prst="roundRect">
            <a:avLst/>
          </a:prstGeom>
          <a:solidFill>
            <a:schemeClr val="accent3">
              <a:lumMod val="20000"/>
              <a:lumOff val="80000"/>
            </a:schemeClr>
          </a:solidFill>
          <a:ln>
            <a:solidFill>
              <a:srgbClr val="0070C0"/>
            </a:solidFill>
          </a:ln>
          <a:extLst/>
        </p:spPr>
        <p:style>
          <a:lnRef idx="2">
            <a:schemeClr val="accent6"/>
          </a:lnRef>
          <a:fillRef idx="1">
            <a:schemeClr val="lt1"/>
          </a:fillRef>
          <a:effectRef idx="0">
            <a:schemeClr val="accent6"/>
          </a:effectRef>
          <a:fontRef idx="minor">
            <a:schemeClr val="dk1"/>
          </a:fontRef>
        </p:style>
        <p:txBody>
          <a:bodyPr wrap="square">
            <a:spAutoFit/>
          </a:bodyPr>
          <a:lstStyle/>
          <a:p>
            <a:pPr algn="ctr" eaLnBrk="0" hangingPunct="0">
              <a:spcBef>
                <a:spcPts val="1200"/>
              </a:spcBef>
              <a:spcAft>
                <a:spcPts val="1200"/>
              </a:spcAft>
            </a:pPr>
            <a:r>
              <a:rPr lang="zh-TW" altLang="en-US" sz="2800" b="1" dirty="0">
                <a:solidFill>
                  <a:schemeClr val="accent2">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強化臺灣在地</a:t>
            </a:r>
            <a:r>
              <a:rPr lang="zh-TW" altLang="en-US" sz="2800" b="1" dirty="0" smtClean="0">
                <a:solidFill>
                  <a:schemeClr val="accent2">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的內需投資商</a:t>
            </a:r>
            <a:r>
              <a:rPr lang="zh-TW" altLang="en-US" sz="2800" b="1" dirty="0">
                <a:solidFill>
                  <a:schemeClr val="accent2">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機</a:t>
            </a:r>
          </a:p>
        </p:txBody>
      </p:sp>
      <p:sp>
        <p:nvSpPr>
          <p:cNvPr id="25" name="文字方塊 24"/>
          <p:cNvSpPr txBox="1"/>
          <p:nvPr/>
        </p:nvSpPr>
        <p:spPr>
          <a:xfrm>
            <a:off x="3635896" y="5375942"/>
            <a:ext cx="4896544" cy="1021556"/>
          </a:xfrm>
          <a:prstGeom prst="roundRect">
            <a:avLst/>
          </a:prstGeom>
          <a:solidFill>
            <a:srgbClr val="F5F2F1"/>
          </a:solidFill>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推動貿易和生產基地的多元化。</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持續重視歐洲市場</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zh-TW" altLang="en-US" dirty="0">
                <a:latin typeface="Times New Roman" panose="02020603050405020304" pitchFamily="18" charset="0"/>
                <a:ea typeface="標楷體" panose="03000509000000000000" pitchFamily="65" charset="-120"/>
                <a:cs typeface="Times New Roman" panose="02020603050405020304" pitchFamily="18" charset="0"/>
              </a:rPr>
              <a:t>鼓勵企業發展消費財，掌握全球消費</a:t>
            </a:r>
            <a:r>
              <a:rPr lang="zh-TW" altLang="en-US" dirty="0" smtClean="0">
                <a:latin typeface="Times New Roman" panose="02020603050405020304" pitchFamily="18" charset="0"/>
                <a:ea typeface="標楷體" panose="03000509000000000000" pitchFamily="65" charset="-120"/>
                <a:cs typeface="Times New Roman" panose="02020603050405020304" pitchFamily="18" charset="0"/>
              </a:rPr>
              <a:t>市場。</a:t>
            </a: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27" name="Text Box 19"/>
          <p:cNvSpPr txBox="1">
            <a:spLocks noChangeArrowheads="1"/>
          </p:cNvSpPr>
          <p:nvPr/>
        </p:nvSpPr>
        <p:spPr bwMode="gray">
          <a:xfrm>
            <a:off x="755992" y="5563227"/>
            <a:ext cx="2879904" cy="646986"/>
          </a:xfrm>
          <a:prstGeom prst="roundRect">
            <a:avLst/>
          </a:prstGeom>
          <a:solidFill>
            <a:srgbClr val="ED7D31">
              <a:lumMod val="20000"/>
              <a:lumOff val="80000"/>
            </a:srgbClr>
          </a:solidFill>
          <a:ln w="28575" cap="flat" cmpd="sng" algn="ctr">
            <a:solidFill>
              <a:srgbClr val="FFC000"/>
            </a:solidFill>
            <a:prstDash val="solid"/>
            <a:miter lim="800000"/>
          </a:ln>
          <a:effectLst/>
          <a:extLst/>
        </p:spPr>
        <p:txBody>
          <a:bodyPr wrap="square">
            <a:spAutoFit/>
          </a:bodyPr>
          <a:lstStyle/>
          <a:p>
            <a:pPr marL="0" marR="0" lvl="0" indent="0" algn="ctr" defTabSz="914400" eaLnBrk="0" fontAlgn="auto" latinLnBrk="0" hangingPunct="0">
              <a:spcBef>
                <a:spcPts val="1200"/>
              </a:spcBef>
              <a:spcAft>
                <a:spcPts val="1200"/>
              </a:spcAft>
              <a:buClrTx/>
              <a:buSzTx/>
              <a:buFontTx/>
              <a:buNone/>
              <a:tabLst/>
              <a:defRPr/>
            </a:pPr>
            <a:r>
              <a:rPr kumimoji="0" lang="zh-TW" altLang="en-US" sz="3200" b="1" i="0" u="none" strike="noStrike" kern="0" cap="none" spc="0" normalizeH="0" baseline="0" noProof="0" dirty="0" smtClean="0">
                <a:ln>
                  <a:noFill/>
                </a:ln>
                <a:solidFill>
                  <a:srgbClr val="70AD47">
                    <a:lumMod val="50000"/>
                  </a:srgbClr>
                </a:solidFill>
                <a:effectLst/>
                <a:uLnTx/>
                <a:uFillTx/>
                <a:latin typeface="Times New Roman" panose="02020603050405020304" pitchFamily="18" charset="0"/>
                <a:ea typeface="標楷體" panose="03000509000000000000" pitchFamily="65" charset="-120"/>
                <a:cs typeface="Times New Roman" panose="02020603050405020304" pitchFamily="18" charset="0"/>
              </a:rPr>
              <a:t>推動多元布局</a:t>
            </a:r>
          </a:p>
        </p:txBody>
      </p:sp>
      <p:sp>
        <p:nvSpPr>
          <p:cNvPr id="28" name="Text Box 13"/>
          <p:cNvSpPr txBox="1">
            <a:spLocks noChangeArrowheads="1"/>
          </p:cNvSpPr>
          <p:nvPr/>
        </p:nvSpPr>
        <p:spPr bwMode="gray">
          <a:xfrm>
            <a:off x="755994" y="4264357"/>
            <a:ext cx="2879906" cy="612934"/>
          </a:xfrm>
          <a:prstGeom prst="roundRect">
            <a:avLst/>
          </a:prstGeom>
          <a:solidFill>
            <a:srgbClr val="5B9BD5">
              <a:lumMod val="20000"/>
              <a:lumOff val="80000"/>
            </a:srgbClr>
          </a:solidFill>
          <a:ln w="28575" cap="flat" cmpd="sng" algn="ctr">
            <a:solidFill>
              <a:srgbClr val="70AD47"/>
            </a:solidFill>
            <a:prstDash val="solid"/>
            <a:miter lim="800000"/>
          </a:ln>
          <a:effectLst/>
          <a:extLst/>
        </p:spPr>
        <p:txBody>
          <a:bodyPr wrap="square">
            <a:spAutoFit/>
          </a:bodyPr>
          <a:lstStyle/>
          <a:p>
            <a:pPr marL="0" marR="0" lvl="0" indent="0" algn="ctr" defTabSz="914400" eaLnBrk="0" fontAlgn="auto" latinLnBrk="0" hangingPunct="0">
              <a:lnSpc>
                <a:spcPts val="3600"/>
              </a:lnSpc>
              <a:spcBef>
                <a:spcPts val="3000"/>
              </a:spcBef>
              <a:spcAft>
                <a:spcPts val="3000"/>
              </a:spcAft>
              <a:buClrTx/>
              <a:buSzTx/>
              <a:buFontTx/>
              <a:buNone/>
              <a:tabLst/>
              <a:defRPr/>
            </a:pPr>
            <a:r>
              <a:rPr kumimoji="0" lang="zh-TW" altLang="en-US" sz="3200" b="1" i="0" u="none" strike="noStrike" kern="0" cap="none" spc="0" normalizeH="0" baseline="0" noProof="0" dirty="0" smtClean="0">
                <a:ln>
                  <a:noFill/>
                </a:ln>
                <a:solidFill>
                  <a:srgbClr val="5B9BD5">
                    <a:lumMod val="50000"/>
                  </a:srgbClr>
                </a:solidFill>
                <a:effectLst/>
                <a:uLnTx/>
                <a:uFillTx/>
                <a:latin typeface="Times New Roman" panose="02020603050405020304" pitchFamily="18" charset="0"/>
                <a:ea typeface="標楷體" panose="03000509000000000000" pitchFamily="65" charset="-120"/>
                <a:cs typeface="Times New Roman" panose="02020603050405020304" pitchFamily="18" charset="0"/>
              </a:rPr>
              <a:t>擴大創新能量</a:t>
            </a:r>
          </a:p>
        </p:txBody>
      </p:sp>
    </p:spTree>
    <p:extLst>
      <p:ext uri="{BB962C8B-B14F-4D97-AF65-F5344CB8AC3E}">
        <p14:creationId xmlns:p14="http://schemas.microsoft.com/office/powerpoint/2010/main" val="768951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原創">
  <a:themeElements>
    <a:clrScheme name="原創">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原創">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78047</TotalTime>
  <Words>517</Words>
  <Application>Microsoft Office PowerPoint</Application>
  <PresentationFormat>如螢幕大小 (4:3)</PresentationFormat>
  <Paragraphs>40</Paragraphs>
  <Slides>3</Slides>
  <Notes>3</Notes>
  <HiddenSlides>0</HiddenSlides>
  <MMClips>0</MMClips>
  <ScaleCrop>false</ScaleCrop>
  <HeadingPairs>
    <vt:vector size="6" baseType="variant">
      <vt:variant>
        <vt:lpstr>使用字型</vt:lpstr>
      </vt:variant>
      <vt:variant>
        <vt:i4>9</vt:i4>
      </vt:variant>
      <vt:variant>
        <vt:lpstr>佈景主題</vt:lpstr>
      </vt:variant>
      <vt:variant>
        <vt:i4>2</vt:i4>
      </vt:variant>
      <vt:variant>
        <vt:lpstr>投影片標題</vt:lpstr>
      </vt:variant>
      <vt:variant>
        <vt:i4>3</vt:i4>
      </vt:variant>
    </vt:vector>
  </HeadingPairs>
  <TitlesOfParts>
    <vt:vector size="14" baseType="lpstr">
      <vt:lpstr>Arial Unicode MS</vt:lpstr>
      <vt:lpstr>微軟正黑體</vt:lpstr>
      <vt:lpstr>新細明體</vt:lpstr>
      <vt:lpstr>標楷體</vt:lpstr>
      <vt:lpstr>Arial</vt:lpstr>
      <vt:lpstr>Calibri</vt:lpstr>
      <vt:lpstr>Times New Roman</vt:lpstr>
      <vt:lpstr>Wingdings</vt:lpstr>
      <vt:lpstr>Wingdings 3</vt:lpstr>
      <vt:lpstr>原創</vt:lpstr>
      <vt:lpstr>自訂設計</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吳蓉芳</cp:lastModifiedBy>
  <cp:revision>7696</cp:revision>
  <cp:lastPrinted>2018-03-28T10:56:34Z</cp:lastPrinted>
  <dcterms:created xsi:type="dcterms:W3CDTF">2012-02-29T14:54:28Z</dcterms:created>
  <dcterms:modified xsi:type="dcterms:W3CDTF">2018-03-29T01:53:57Z</dcterms:modified>
</cp:coreProperties>
</file>