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colors22.xml" ContentType="application/vnd.openxmlformats-officedocument.drawingml.diagramColor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notesSlides/notesSlide23.xml" ContentType="application/vnd.openxmlformats-officedocument.presentationml.notesSlide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diagrams/drawing21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Default Extension="png" ContentType="image/png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diagrams/drawing19.xml" ContentType="application/vnd.ms-office.drawingml.diagramDrawing+xml"/>
  <Default Extension="emf" ContentType="image/x-emf"/>
  <Override PartName="/ppt/diagrams/data21.xml" ContentType="application/vnd.openxmlformats-officedocument.drawingml.diagramData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notesSlides/notesSlide13.xml" ContentType="application/vnd.openxmlformats-officedocument.presentationml.notesSlide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diagrams/layout18.xml" ContentType="application/vnd.openxmlformats-officedocument.drawingml.diagramLayout+xml"/>
  <Override PartName="/ppt/diagrams/layout2.xml" ContentType="application/vnd.openxmlformats-officedocument.drawingml.diagramLayout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Default Extension="vml" ContentType="application/vnd.openxmlformats-officedocument.vmlDrawing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Default Extension="wmf" ContentType="image/x-wmf"/>
  <Override PartName="/ppt/diagrams/data11.xml" ContentType="application/vnd.openxmlformats-officedocument.drawingml.diagramData+xml"/>
  <Override PartName="/ppt/notesSlides/notesSlide18.xml" ContentType="application/vnd.openxmlformats-officedocument.presentationml.notesSlide+xml"/>
  <Override PartName="/ppt/diagrams/quickStyle19.xml" ContentType="application/vnd.openxmlformats-officedocument.drawingml.diagramStyle+xml"/>
  <Default Extension="xls" ContentType="application/vnd.ms-excel"/>
  <Override PartName="/ppt/diagrams/data22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4.xml" ContentType="application/vnd.openxmlformats-officedocument.presentationml.notesSlide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notesSlides/notesSlide21.xml" ContentType="application/vnd.openxmlformats-officedocument.presentationml.notesSlide+xml"/>
  <Override PartName="/ppt/diagrams/quickStyle22.xml" ContentType="application/vnd.openxmlformats-officedocument.drawingml.diagramStyle+xml"/>
  <Override PartName="/ppt/diagrams/colors6.xml" ContentType="application/vnd.openxmlformats-officedocument.drawingml.diagramColors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notesSlides/notesSlide19.xml" ContentType="application/vnd.openxmlformats-officedocument.presentationml.notesSlide+xml"/>
  <Override PartName="/ppt/diagrams/colors21.xml" ContentType="application/vnd.openxmlformats-officedocument.drawingml.diagramColors+xml"/>
  <Override PartName="/ppt/slides/slide24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notesSlides/notesSlide15.xml" ContentType="application/vnd.openxmlformats-officedocument.presentationml.notesSlide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notesSlides/notesSlide26.xml" ContentType="application/vnd.openxmlformats-officedocument.presentationml.notes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Default Extension="package" ContentType="application/vnd.openxmlformats-officedocument.package"/>
  <Override PartName="/ppt/notesSlides/notesSlide22.xml" ContentType="application/vnd.openxmlformats-officedocument.presentationml.notesSlid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diagrams/drawing20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rawing2.xml" ContentType="application/vnd.ms-office.drawingml.diagramDrawing+xml"/>
  <Override PartName="/ppt/diagrams/data17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30"/>
  </p:notesMasterIdLst>
  <p:handoutMasterIdLst>
    <p:handoutMasterId r:id="rId31"/>
  </p:handoutMasterIdLst>
  <p:sldIdLst>
    <p:sldId id="1809" r:id="rId2"/>
    <p:sldId id="2023" r:id="rId3"/>
    <p:sldId id="2346" r:id="rId4"/>
    <p:sldId id="2454" r:id="rId5"/>
    <p:sldId id="2469" r:id="rId6"/>
    <p:sldId id="2480" r:id="rId7"/>
    <p:sldId id="2481" r:id="rId8"/>
    <p:sldId id="2475" r:id="rId9"/>
    <p:sldId id="2482" r:id="rId10"/>
    <p:sldId id="2497" r:id="rId11"/>
    <p:sldId id="2520" r:id="rId12"/>
    <p:sldId id="2523" r:id="rId13"/>
    <p:sldId id="2443" r:id="rId14"/>
    <p:sldId id="2321" r:id="rId15"/>
    <p:sldId id="2431" r:id="rId16"/>
    <p:sldId id="2432" r:id="rId17"/>
    <p:sldId id="2463" r:id="rId18"/>
    <p:sldId id="2517" r:id="rId19"/>
    <p:sldId id="2527" r:id="rId20"/>
    <p:sldId id="2370" r:id="rId21"/>
    <p:sldId id="2439" r:id="rId22"/>
    <p:sldId id="2254" r:id="rId23"/>
    <p:sldId id="2512" r:id="rId24"/>
    <p:sldId id="2524" r:id="rId25"/>
    <p:sldId id="2525" r:id="rId26"/>
    <p:sldId id="2256" r:id="rId27"/>
    <p:sldId id="2385" r:id="rId28"/>
    <p:sldId id="1909" r:id="rId29"/>
  </p:sldIdLst>
  <p:sldSz cx="9144000" cy="6858000" type="screen4x3"/>
  <p:notesSz cx="6797675" cy="9928225"/>
  <p:custDataLst>
    <p:tags r:id="rId32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9933FF"/>
    <a:srgbClr val="FF0000"/>
    <a:srgbClr val="969696"/>
    <a:srgbClr val="FF3300"/>
    <a:srgbClr val="009900"/>
    <a:srgbClr val="C00000"/>
    <a:srgbClr val="333333"/>
    <a:srgbClr val="008000"/>
  </p:clrMru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57" autoAdjust="0"/>
    <p:restoredTop sz="95923" autoAdjust="0"/>
  </p:normalViewPr>
  <p:slideViewPr>
    <p:cSldViewPr>
      <p:cViewPr varScale="1">
        <p:scale>
          <a:sx n="75" d="100"/>
          <a:sy n="75" d="100"/>
        </p:scale>
        <p:origin x="-547" y="-67"/>
      </p:cViewPr>
      <p:guideLst>
        <p:guide orient="horz" pos="4319"/>
        <p:guide pos="2880"/>
      </p:guideLst>
    </p:cSldViewPr>
  </p:slideViewPr>
  <p:outlineViewPr>
    <p:cViewPr>
      <p:scale>
        <a:sx n="25" d="100"/>
        <a:sy n="25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1"/>
    </p:cViewPr>
  </p:sorterViewPr>
  <p:notesViewPr>
    <p:cSldViewPr>
      <p:cViewPr>
        <p:scale>
          <a:sx n="100" d="100"/>
          <a:sy n="100" d="100"/>
        </p:scale>
        <p:origin x="-710" y="658"/>
      </p:cViewPr>
      <p:guideLst>
        <p:guide orient="horz" pos="3129"/>
        <p:guide pos="2142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ackage1.package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plotArea>
      <c:layout>
        <c:manualLayout>
          <c:layoutTarget val="inner"/>
          <c:xMode val="edge"/>
          <c:yMode val="edge"/>
          <c:x val="0.14553679346606047"/>
          <c:y val="8.4001137047766405E-2"/>
          <c:w val="0.76700680272109001"/>
          <c:h val="0.65373961218836896"/>
        </c:manualLayout>
      </c:layout>
      <c:lineChart>
        <c:grouping val="standard"/>
        <c:ser>
          <c:idx val="0"/>
          <c:order val="0"/>
          <c:tx>
            <c:strRef>
              <c:f>Sheet1!$A$1</c:f>
              <c:strCache>
                <c:ptCount val="1"/>
                <c:pt idx="0">
                  <c:v>年度</c:v>
                </c:pt>
              </c:strCache>
            </c:strRef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diamond"/>
            <c:size val="4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cat>
            <c:numRef>
              <c:f>Sheet1!$A$2:$A$6</c:f>
              <c:numCache>
                <c:formatCode>General</c:formatCode>
                <c:ptCount val="5"/>
                <c:pt idx="0">
                  <c:v>102</c:v>
                </c:pt>
                <c:pt idx="1">
                  <c:v>103</c:v>
                </c:pt>
                <c:pt idx="2">
                  <c:v>104</c:v>
                </c:pt>
                <c:pt idx="3">
                  <c:v>105</c:v>
                </c:pt>
                <c:pt idx="4">
                  <c:v>106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2">
                  <c:v>11.03</c:v>
                </c:pt>
                <c:pt idx="3">
                  <c:v>16.07</c:v>
                </c:pt>
                <c:pt idx="4">
                  <c:v>51.690000000000012</c:v>
                </c:pt>
              </c:numCache>
            </c:numRef>
          </c:val>
        </c:ser>
        <c:ser>
          <c:idx val="1"/>
          <c:order val="1"/>
          <c:tx>
            <c:v>執行比率</c:v>
          </c:tx>
          <c:spPr>
            <a:ln w="12700">
              <a:solidFill>
                <a:srgbClr val="FF00FF"/>
              </a:solidFill>
              <a:prstDash val="solid"/>
            </a:ln>
          </c:spPr>
          <c:marker>
            <c:symbol val="square"/>
            <c:size val="4"/>
            <c:spPr>
              <a:solidFill>
                <a:srgbClr val="FF00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dLbls>
            <c:dLbl>
              <c:idx val="0"/>
              <c:layout>
                <c:manualLayout>
                  <c:x val="-2.9927262051990911E-2"/>
                  <c:y val="0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150" b="0" i="0" u="none" strike="noStrike" baseline="0">
                      <a:solidFill>
                        <a:srgbClr val="000000"/>
                      </a:solidFill>
                      <a:latin typeface="Arial" pitchFamily="34" charset="0"/>
                      <a:ea typeface="新細明體"/>
                      <a:cs typeface="Arial" pitchFamily="34" charset="0"/>
                    </a:defRPr>
                  </a:pPr>
                  <a:endParaRPr lang="zh-TW"/>
                </a:p>
              </c:txPr>
              <c:dLblPos val="r"/>
              <c:showVal val="1"/>
            </c:dLbl>
            <c:dLbl>
              <c:idx val="1"/>
              <c:layout>
                <c:manualLayout>
                  <c:x val="-3.3668711892465633E-2"/>
                  <c:y val="0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150" b="0" i="0" u="none" strike="noStrike" baseline="0">
                      <a:solidFill>
                        <a:srgbClr val="000000"/>
                      </a:solidFill>
                      <a:latin typeface="Arial" pitchFamily="34" charset="0"/>
                      <a:ea typeface="新細明體"/>
                      <a:cs typeface="Arial" pitchFamily="34" charset="0"/>
                    </a:defRPr>
                  </a:pPr>
                  <a:endParaRPr lang="zh-TW"/>
                </a:p>
              </c:txPr>
              <c:dLblPos val="r"/>
              <c:showVal val="1"/>
            </c:dLbl>
            <c:dLbl>
              <c:idx val="2"/>
              <c:layout>
                <c:manualLayout>
                  <c:x val="-5.2716284181920307E-2"/>
                  <c:y val="-6.1229029741302295E-2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-9.8974740825115926E-2"/>
                  <c:y val="-4.232595214178878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600" b="1" i="0" u="none" strike="noStrike" baseline="0">
                      <a:solidFill>
                        <a:srgbClr val="000000"/>
                      </a:solidFill>
                      <a:latin typeface="Arial" pitchFamily="34" charset="0"/>
                      <a:ea typeface="標楷體"/>
                      <a:cs typeface="Arial" pitchFamily="34" charset="0"/>
                    </a:defRPr>
                  </a:pPr>
                  <a:endParaRPr lang="zh-TW"/>
                </a:p>
              </c:txPr>
              <c:dLblPos val="r"/>
              <c:showVal val="1"/>
            </c:dLbl>
            <c:dLbl>
              <c:idx val="4"/>
              <c:layout>
                <c:manualLayout>
                  <c:x val="-0.14733616703768171"/>
                  <c:y val="-5.8090751557951618E-3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600" b="1" i="0" u="none" strike="noStrike" baseline="0">
                      <a:solidFill>
                        <a:srgbClr val="000000"/>
                      </a:solidFill>
                      <a:latin typeface="Arial" pitchFamily="34" charset="0"/>
                      <a:ea typeface="標楷體"/>
                      <a:cs typeface="Arial" pitchFamily="34" charset="0"/>
                    </a:defRPr>
                  </a:pPr>
                  <a:endParaRPr lang="zh-TW"/>
                </a:p>
              </c:txPr>
              <c:dLblPos val="r"/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325" b="0" i="0" u="none" strike="noStrike" baseline="0">
                    <a:solidFill>
                      <a:srgbClr val="000000"/>
                    </a:solidFill>
                    <a:latin typeface="Arial" pitchFamily="34" charset="0"/>
                    <a:ea typeface="標楷體"/>
                    <a:cs typeface="Arial" pitchFamily="34" charset="0"/>
                  </a:defRPr>
                </a:pPr>
                <a:endParaRPr lang="zh-TW"/>
              </a:p>
            </c:txPr>
            <c:showVal val="1"/>
          </c:dLbls>
          <c:cat>
            <c:numRef>
              <c:f>Sheet1!$A$2:$A$6</c:f>
              <c:numCache>
                <c:formatCode>General</c:formatCode>
                <c:ptCount val="5"/>
                <c:pt idx="0">
                  <c:v>102</c:v>
                </c:pt>
                <c:pt idx="1">
                  <c:v>103</c:v>
                </c:pt>
                <c:pt idx="2">
                  <c:v>104</c:v>
                </c:pt>
                <c:pt idx="3">
                  <c:v>105</c:v>
                </c:pt>
                <c:pt idx="4">
                  <c:v>106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2">
                  <c:v>11.03</c:v>
                </c:pt>
                <c:pt idx="3">
                  <c:v>16.07</c:v>
                </c:pt>
                <c:pt idx="4">
                  <c:v>51.690000000000012</c:v>
                </c:pt>
              </c:numCache>
            </c:numRef>
          </c:val>
        </c:ser>
        <c:ser>
          <c:idx val="2"/>
          <c:order val="2"/>
          <c:tx>
            <c:v>年度目標</c:v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dash"/>
            <c:size val="4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dLbls>
            <c:dLbl>
              <c:idx val="0"/>
              <c:layout>
                <c:manualLayout>
                  <c:x val="-2.9927262051990911E-2"/>
                  <c:y val="-6.0017538526111927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3.5369392164574652E-2"/>
                  <c:y val="-7.1722189358980323E-2"/>
                </c:manualLayout>
              </c:layout>
              <c:dLblPos val="r"/>
              <c:showVal val="1"/>
            </c:dLbl>
            <c:dLbl>
              <c:idx val="2"/>
              <c:delete val="1"/>
            </c:dLbl>
            <c:dLbl>
              <c:idx val="3"/>
              <c:layout>
                <c:manualLayout>
                  <c:x val="-1.9042768036000208E-2"/>
                  <c:y val="2.96721886396588E-2"/>
                </c:manualLayout>
              </c:layout>
              <c:dLblPos val="r"/>
              <c:showVal val="1"/>
            </c:dLbl>
            <c:dLbl>
              <c:idx val="4"/>
              <c:layout>
                <c:manualLayout>
                  <c:x val="-2.1083537604366175E-2"/>
                  <c:y val="4.2045080682728782E-2"/>
                </c:manualLayout>
              </c:layout>
              <c:dLblPos val="r"/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325" b="0" i="0" u="none" strike="noStrike" baseline="0">
                    <a:solidFill>
                      <a:srgbClr val="000000"/>
                    </a:solidFill>
                    <a:latin typeface="Arial" pitchFamily="34" charset="0"/>
                    <a:ea typeface="標楷體"/>
                    <a:cs typeface="Arial" pitchFamily="34" charset="0"/>
                  </a:defRPr>
                </a:pPr>
                <a:endParaRPr lang="zh-TW"/>
              </a:p>
            </c:txPr>
            <c:showVal val="1"/>
          </c:dLbls>
          <c:val>
            <c:numRef>
              <c:f>Sheet1!$C$2:$C$6</c:f>
              <c:numCache>
                <c:formatCode>General</c:formatCode>
                <c:ptCount val="5"/>
                <c:pt idx="0">
                  <c:v>9.8700000000000028</c:v>
                </c:pt>
                <c:pt idx="1">
                  <c:v>9.0500000000000007</c:v>
                </c:pt>
                <c:pt idx="2">
                  <c:v>11.03</c:v>
                </c:pt>
                <c:pt idx="3">
                  <c:v>12</c:v>
                </c:pt>
                <c:pt idx="4">
                  <c:v>20</c:v>
                </c:pt>
              </c:numCache>
            </c:numRef>
          </c:val>
        </c:ser>
        <c:marker val="1"/>
        <c:axId val="108017152"/>
        <c:axId val="108019072"/>
      </c:lineChart>
      <c:catAx>
        <c:axId val="108017152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525" b="1" i="0" u="none" strike="noStrike" baseline="0">
                    <a:solidFill>
                      <a:schemeClr val="accent6">
                        <a:lumMod val="75000"/>
                      </a:schemeClr>
                    </a:solidFill>
                    <a:latin typeface="標楷體"/>
                    <a:ea typeface="標楷體"/>
                    <a:cs typeface="標楷體"/>
                  </a:defRPr>
                </a:pPr>
                <a:r>
                  <a:rPr lang="zh-TW" altLang="en-US" b="1">
                    <a:solidFill>
                      <a:schemeClr val="accent6">
                        <a:lumMod val="75000"/>
                      </a:schemeClr>
                    </a:solidFill>
                  </a:rPr>
                  <a:t>年度</a:t>
                </a:r>
              </a:p>
            </c:rich>
          </c:tx>
          <c:layout>
            <c:manualLayout>
              <c:xMode val="edge"/>
              <c:yMode val="edge"/>
              <c:x val="0.88418079784225645"/>
              <c:y val="0.73771092674470273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majorTickMark val="in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1" i="0" u="none" strike="noStrike" baseline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標楷體"/>
                <a:cs typeface="Arial" pitchFamily="34" charset="0"/>
              </a:defRPr>
            </a:pPr>
            <a:endParaRPr lang="zh-TW"/>
          </a:p>
        </c:txPr>
        <c:crossAx val="108019072"/>
        <c:crossesAt val="0"/>
        <c:auto val="1"/>
        <c:lblAlgn val="ctr"/>
        <c:lblOffset val="100"/>
        <c:tickLblSkip val="1"/>
        <c:tickMarkSkip val="1"/>
      </c:catAx>
      <c:valAx>
        <c:axId val="108019072"/>
        <c:scaling>
          <c:orientation val="minMax"/>
        </c:scaling>
        <c:axPos val="l"/>
        <c:majorGridlines>
          <c:spPr>
            <a:ln w="3175">
              <a:solidFill>
                <a:srgbClr val="FFFFFF"/>
              </a:solidFill>
              <a:prstDash val="solid"/>
            </a:ln>
          </c:spPr>
        </c:majorGridlines>
        <c:numFmt formatCode="General" sourceLinked="1"/>
        <c:maj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 pitchFamily="34" charset="0"/>
                <a:ea typeface="標楷體"/>
                <a:cs typeface="Arial" pitchFamily="34" charset="0"/>
              </a:defRPr>
            </a:pPr>
            <a:endParaRPr lang="zh-TW"/>
          </a:p>
        </c:txPr>
        <c:crossAx val="108017152"/>
        <c:crosses val="autoZero"/>
        <c:crossBetween val="between"/>
        <c:majorUnit val="10"/>
        <c:minorUnit val="2"/>
      </c:valAx>
      <c:spPr>
        <a:noFill/>
        <a:ln w="12700">
          <a:noFill/>
          <a:prstDash val="solid"/>
        </a:ln>
      </c:spPr>
    </c:plotArea>
    <c:plotVisOnly val="1"/>
    <c:dispBlanksAs val="gap"/>
  </c:chart>
  <c:spPr>
    <a:solidFill>
      <a:srgbClr val="FFFFFF"/>
    </a:solidFill>
    <a:ln>
      <a:noFill/>
    </a:ln>
  </c:spPr>
  <c:txPr>
    <a:bodyPr/>
    <a:lstStyle/>
    <a:p>
      <a:pPr>
        <a:defRPr sz="1150" b="0" i="0" u="none" strike="noStrike" baseline="0">
          <a:solidFill>
            <a:srgbClr val="000000"/>
          </a:solidFill>
          <a:latin typeface="新細明體"/>
          <a:ea typeface="新細明體"/>
          <a:cs typeface="新細明體"/>
        </a:defRPr>
      </a:pPr>
      <a:endParaRPr lang="zh-TW"/>
    </a:p>
  </c:txPr>
  <c:externalData r:id="rId1"/>
</c:chartSpace>
</file>

<file path=ppt/diagrams/_rels/data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iagrams/_rels/drawing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6DA723-13E2-4543-9B3D-A9EBFF2A6827}" type="doc">
      <dgm:prSet loTypeId="urn:microsoft.com/office/officeart/2005/8/layout/chevron2" loCatId="list" qsTypeId="urn:microsoft.com/office/officeart/2005/8/quickstyle/simple2" qsCatId="simple" csTypeId="urn:microsoft.com/office/officeart/2005/8/colors/accent5_1" csCatId="accent5" phldr="1"/>
      <dgm:spPr/>
      <dgm:t>
        <a:bodyPr/>
        <a:lstStyle/>
        <a:p>
          <a:endParaRPr lang="zh-TW" altLang="en-US"/>
        </a:p>
      </dgm:t>
    </dgm:pt>
    <dgm:pt modelId="{8B289652-DAFB-4A4F-BE7E-FEF5C96FFA42}">
      <dgm:prSet phldrT="[文字]" custT="1"/>
      <dgm:spPr/>
      <dgm:t>
        <a:bodyPr/>
        <a:lstStyle/>
        <a:p>
          <a:r>
            <a:rPr lang="zh-TW" altLang="en-US" sz="3200" smtClean="0">
              <a:latin typeface="標楷體" pitchFamily="65" charset="-120"/>
              <a:ea typeface="標楷體" pitchFamily="65" charset="-120"/>
              <a:cs typeface="DejaVu Sans Mono" pitchFamily="49" charset="0"/>
            </a:rPr>
            <a:t>壹</a:t>
          </a:r>
          <a:endParaRPr lang="zh-TW" altLang="en-US" sz="3200" dirty="0"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6C6CBEBF-C8CF-4E54-8504-CC3378118A6D}" type="parTrans" cxnId="{E7672EC7-4126-4EBE-856D-7E0600A813D9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C80CA4C0-9501-4E70-A425-9F47B46C59A5}" type="sibTrans" cxnId="{E7672EC7-4126-4EBE-856D-7E0600A813D9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9101036B-F02B-4E7C-A27B-0367B00C3B5E}">
      <dgm:prSet phldrT="[文字]" custT="1"/>
      <dgm:spPr/>
      <dgm:t>
        <a:bodyPr/>
        <a:lstStyle/>
        <a:p>
          <a:r>
            <a:rPr lang="zh-TW" altLang="en-US" sz="3200" smtClean="0">
              <a:latin typeface="標楷體" pitchFamily="65" charset="-120"/>
              <a:ea typeface="標楷體" pitchFamily="65" charset="-120"/>
              <a:cs typeface="DejaVu Sans Mono" pitchFamily="49" charset="0"/>
            </a:rPr>
            <a:t>貳</a:t>
          </a:r>
          <a:endParaRPr lang="zh-TW" altLang="en-US" sz="3200" dirty="0"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534D7517-F790-470F-9542-4363F37399EF}" type="parTrans" cxnId="{04DE9F17-BCDD-496A-BA0C-26B740ED04D3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7DCB532C-48A9-4C11-9701-CB15DA3FC224}" type="sibTrans" cxnId="{04DE9F17-BCDD-496A-BA0C-26B740ED04D3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0C6296CB-1839-4466-AEA9-40C9552C7F6F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itchFamily="65" charset="-120"/>
              <a:ea typeface="標楷體" pitchFamily="65" charset="-120"/>
              <a:cs typeface="DejaVu Sans Mono" pitchFamily="49" charset="0"/>
            </a:rPr>
            <a:t>肆</a:t>
          </a:r>
          <a:endParaRPr lang="zh-TW" altLang="en-US" sz="3200" dirty="0"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3F1BBA68-9FD0-4D56-A901-9878135C2E95}" type="parTrans" cxnId="{C65691ED-124B-402F-BB8C-EABE9AACE27A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3D6010C0-A60D-420C-B029-90ED8A9C0BF5}" type="sibTrans" cxnId="{C65691ED-124B-402F-BB8C-EABE9AACE27A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2D92FA68-25A5-4BCC-BF6E-8E87A0984578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  <a:cs typeface="DejaVu Sans Mono" pitchFamily="49" charset="0"/>
            </a:rPr>
            <a:t>前言</a:t>
          </a:r>
          <a:endParaRPr lang="zh-TW" altLang="en-US" dirty="0"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BD9FEEFE-91CC-48C4-9E93-8F26CD14367F}" type="parTrans" cxnId="{061BE5C4-F7AD-4C02-BD5C-8B50517537AB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17E9D53F-A44C-4158-B2DA-696764179D55}" type="sibTrans" cxnId="{061BE5C4-F7AD-4C02-BD5C-8B50517537AB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F0063FE4-D7A0-4CE3-9629-709E9D68E324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  <a:cs typeface="DejaVu Sans Mono" pitchFamily="49" charset="0"/>
            </a:rPr>
            <a:t>國內公共工程制度精進作為</a:t>
          </a:r>
          <a:endParaRPr lang="zh-TW" altLang="en-US" dirty="0"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2DA7C49F-7EA7-4CB1-8034-5943FF00A9FE}" type="parTrans" cxnId="{0AD954C1-2948-4969-81CB-74A9D41C6DE0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26E93C65-09B1-460A-9BEC-D7C0E7A091EE}" type="sibTrans" cxnId="{0AD954C1-2948-4969-81CB-74A9D41C6DE0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D2340BF6-A656-49C1-A516-7B858FD9629F}">
      <dgm:prSet phldrT="[文字]"/>
      <dgm:spPr/>
      <dgm:t>
        <a:bodyPr/>
        <a:lstStyle/>
        <a:p>
          <a:r>
            <a:rPr kumimoji="0" lang="zh-TW" altLang="en-US" dirty="0" smtClean="0">
              <a:latin typeface="標楷體" pitchFamily="65" charset="-120"/>
              <a:ea typeface="標楷體" pitchFamily="65" charset="-120"/>
              <a:cs typeface="Arial" charset="0"/>
            </a:rPr>
            <a:t>重大公共工程執行情形</a:t>
          </a:r>
          <a:endParaRPr lang="zh-TW" altLang="en-US" dirty="0">
            <a:effectLst/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F2264232-33C5-4D28-8373-CBB3A432655D}" type="parTrans" cxnId="{7C7CA4A3-55F4-45E8-82E0-07D5591F220A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E6254577-CC2A-4F19-BD45-102F1EFE117D}" type="sibTrans" cxnId="{7C7CA4A3-55F4-45E8-82E0-07D5591F220A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F0E32470-1A88-4D0E-BFD2-B8D1F6615A1B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itchFamily="65" charset="-120"/>
              <a:ea typeface="標楷體" pitchFamily="65" charset="-120"/>
              <a:cs typeface="DejaVu Sans Mono" pitchFamily="49" charset="0"/>
            </a:rPr>
            <a:t>參</a:t>
          </a:r>
          <a:endParaRPr lang="zh-TW" altLang="en-US" sz="3200" dirty="0">
            <a:latin typeface="標楷體" pitchFamily="65" charset="-120"/>
            <a:ea typeface="標楷體" pitchFamily="65" charset="-120"/>
            <a:cs typeface="DejaVu Sans Mono" pitchFamily="49" charset="0"/>
          </a:endParaRPr>
        </a:p>
      </dgm:t>
    </dgm:pt>
    <dgm:pt modelId="{31B5BD69-E4A2-4739-9D7E-0A3031F47C55}" type="parTrans" cxnId="{B6E3B569-86A3-4887-AB13-A9392ECE0ADD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C4532A7F-FD2B-4061-8A57-FAB45F374784}" type="sibTrans" cxnId="{B6E3B569-86A3-4887-AB13-A9392ECE0ADD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2451A486-BBF2-43A0-AF72-1827ADA14A22}">
      <dgm:prSet phldrT="[文字]" custT="1"/>
      <dgm:spPr/>
      <dgm:t>
        <a:bodyPr/>
        <a:lstStyle/>
        <a:p>
          <a:r>
            <a:rPr kumimoji="0" lang="zh-TW" altLang="en-US" sz="3200" dirty="0" smtClean="0">
              <a:latin typeface="標楷體" pitchFamily="65" charset="-120"/>
              <a:ea typeface="標楷體" pitchFamily="65" charset="-120"/>
              <a:cs typeface="Arial" charset="0"/>
            </a:rPr>
            <a:t>檢討與建議</a:t>
          </a:r>
          <a:endParaRPr kumimoji="0" lang="zh-TW" altLang="en-US" sz="3200" dirty="0">
            <a:latin typeface="標楷體" pitchFamily="65" charset="-120"/>
            <a:ea typeface="標楷體" pitchFamily="65" charset="-120"/>
            <a:cs typeface="Arial" charset="0"/>
          </a:endParaRPr>
        </a:p>
      </dgm:t>
    </dgm:pt>
    <dgm:pt modelId="{3006EE0E-6EDD-4126-88D7-080B2CDBD433}" type="parTrans" cxnId="{6AC2EF96-9B07-4260-B1ED-16DED81786E9}">
      <dgm:prSet/>
      <dgm:spPr/>
      <dgm:t>
        <a:bodyPr/>
        <a:lstStyle/>
        <a:p>
          <a:endParaRPr lang="zh-TW" altLang="en-US"/>
        </a:p>
      </dgm:t>
    </dgm:pt>
    <dgm:pt modelId="{F29E8362-9F49-436D-8CE8-302D2909500A}" type="sibTrans" cxnId="{6AC2EF96-9B07-4260-B1ED-16DED81786E9}">
      <dgm:prSet/>
      <dgm:spPr/>
      <dgm:t>
        <a:bodyPr/>
        <a:lstStyle/>
        <a:p>
          <a:endParaRPr lang="zh-TW" altLang="en-US"/>
        </a:p>
      </dgm:t>
    </dgm:pt>
    <dgm:pt modelId="{63881B3E-A7A4-4907-9150-67F45CE1A6E2}" type="pres">
      <dgm:prSet presAssocID="{186DA723-13E2-4543-9B3D-A9EBFF2A682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6DD4F32-FC84-4B84-AAE1-AA2747F8B9B8}" type="pres">
      <dgm:prSet presAssocID="{8B289652-DAFB-4A4F-BE7E-FEF5C96FFA42}" presName="composite" presStyleCnt="0"/>
      <dgm:spPr/>
      <dgm:t>
        <a:bodyPr/>
        <a:lstStyle/>
        <a:p>
          <a:endParaRPr lang="zh-TW" altLang="en-US"/>
        </a:p>
      </dgm:t>
    </dgm:pt>
    <dgm:pt modelId="{F0FB2F8C-AB26-4056-9EB5-0BAED4A0FCA1}" type="pres">
      <dgm:prSet presAssocID="{8B289652-DAFB-4A4F-BE7E-FEF5C96FFA42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8F62567-EBB8-4977-AD7E-5BBD36608B93}" type="pres">
      <dgm:prSet presAssocID="{8B289652-DAFB-4A4F-BE7E-FEF5C96FFA42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20514A-D912-4C47-85D2-395DC8A9F8E3}" type="pres">
      <dgm:prSet presAssocID="{C80CA4C0-9501-4E70-A425-9F47B46C59A5}" presName="sp" presStyleCnt="0"/>
      <dgm:spPr/>
      <dgm:t>
        <a:bodyPr/>
        <a:lstStyle/>
        <a:p>
          <a:endParaRPr lang="zh-TW" altLang="en-US"/>
        </a:p>
      </dgm:t>
    </dgm:pt>
    <dgm:pt modelId="{457425E7-B739-4BE8-BEE5-74758B274031}" type="pres">
      <dgm:prSet presAssocID="{9101036B-F02B-4E7C-A27B-0367B00C3B5E}" presName="composite" presStyleCnt="0"/>
      <dgm:spPr/>
      <dgm:t>
        <a:bodyPr/>
        <a:lstStyle/>
        <a:p>
          <a:endParaRPr lang="zh-TW" altLang="en-US"/>
        </a:p>
      </dgm:t>
    </dgm:pt>
    <dgm:pt modelId="{72274F6D-E301-4DC6-A1F8-506BC2EF0484}" type="pres">
      <dgm:prSet presAssocID="{9101036B-F02B-4E7C-A27B-0367B00C3B5E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6B76F0A-8424-49B9-B683-8C0B7868E8FE}" type="pres">
      <dgm:prSet presAssocID="{9101036B-F02B-4E7C-A27B-0367B00C3B5E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6A99111-8F40-4F01-8367-C9FF46072B58}" type="pres">
      <dgm:prSet presAssocID="{7DCB532C-48A9-4C11-9701-CB15DA3FC224}" presName="sp" presStyleCnt="0"/>
      <dgm:spPr/>
      <dgm:t>
        <a:bodyPr/>
        <a:lstStyle/>
        <a:p>
          <a:endParaRPr lang="zh-TW" altLang="en-US"/>
        </a:p>
      </dgm:t>
    </dgm:pt>
    <dgm:pt modelId="{CDFC0DC3-0A51-4BFF-A095-B665718D82C5}" type="pres">
      <dgm:prSet presAssocID="{F0E32470-1A88-4D0E-BFD2-B8D1F6615A1B}" presName="composite" presStyleCnt="0"/>
      <dgm:spPr/>
      <dgm:t>
        <a:bodyPr/>
        <a:lstStyle/>
        <a:p>
          <a:endParaRPr lang="zh-TW" altLang="en-US"/>
        </a:p>
      </dgm:t>
    </dgm:pt>
    <dgm:pt modelId="{8B609FF2-A575-4863-924A-D271077A6BB3}" type="pres">
      <dgm:prSet presAssocID="{F0E32470-1A88-4D0E-BFD2-B8D1F6615A1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8F30DE7-B52F-4DAF-85B4-EC3C1550BE68}" type="pres">
      <dgm:prSet presAssocID="{F0E32470-1A88-4D0E-BFD2-B8D1F6615A1B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E848176-E69E-43EE-9E65-873F4ECFC50E}" type="pres">
      <dgm:prSet presAssocID="{C4532A7F-FD2B-4061-8A57-FAB45F374784}" presName="sp" presStyleCnt="0"/>
      <dgm:spPr/>
      <dgm:t>
        <a:bodyPr/>
        <a:lstStyle/>
        <a:p>
          <a:endParaRPr lang="zh-TW" altLang="en-US"/>
        </a:p>
      </dgm:t>
    </dgm:pt>
    <dgm:pt modelId="{3A0D3D3A-A0BB-456B-A1E4-A15FE629DD0B}" type="pres">
      <dgm:prSet presAssocID="{0C6296CB-1839-4466-AEA9-40C9552C7F6F}" presName="composite" presStyleCnt="0"/>
      <dgm:spPr/>
      <dgm:t>
        <a:bodyPr/>
        <a:lstStyle/>
        <a:p>
          <a:endParaRPr lang="zh-TW" altLang="en-US"/>
        </a:p>
      </dgm:t>
    </dgm:pt>
    <dgm:pt modelId="{FE4D22B2-505F-4F54-B29B-7D1ED19F3384}" type="pres">
      <dgm:prSet presAssocID="{0C6296CB-1839-4466-AEA9-40C9552C7F6F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4C1124D-31BB-4C68-B74D-8970BBADDFCA}" type="pres">
      <dgm:prSet presAssocID="{0C6296CB-1839-4466-AEA9-40C9552C7F6F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0B43D3D-03C6-477B-B9F9-4C66CF19F679}" type="presOf" srcId="{8B289652-DAFB-4A4F-BE7E-FEF5C96FFA42}" destId="{F0FB2F8C-AB26-4056-9EB5-0BAED4A0FCA1}" srcOrd="0" destOrd="0" presId="urn:microsoft.com/office/officeart/2005/8/layout/chevron2"/>
    <dgm:cxn modelId="{C65691ED-124B-402F-BB8C-EABE9AACE27A}" srcId="{186DA723-13E2-4543-9B3D-A9EBFF2A6827}" destId="{0C6296CB-1839-4466-AEA9-40C9552C7F6F}" srcOrd="3" destOrd="0" parTransId="{3F1BBA68-9FD0-4D56-A901-9878135C2E95}" sibTransId="{3D6010C0-A60D-420C-B029-90ED8A9C0BF5}"/>
    <dgm:cxn modelId="{A23AAAFA-7ACE-4573-8C0F-98BBBB36B159}" type="presOf" srcId="{2451A486-BBF2-43A0-AF72-1827ADA14A22}" destId="{34C1124D-31BB-4C68-B74D-8970BBADDFCA}" srcOrd="0" destOrd="0" presId="urn:microsoft.com/office/officeart/2005/8/layout/chevron2"/>
    <dgm:cxn modelId="{0AD954C1-2948-4969-81CB-74A9D41C6DE0}" srcId="{9101036B-F02B-4E7C-A27B-0367B00C3B5E}" destId="{F0063FE4-D7A0-4CE3-9629-709E9D68E324}" srcOrd="0" destOrd="0" parTransId="{2DA7C49F-7EA7-4CB1-8034-5943FF00A9FE}" sibTransId="{26E93C65-09B1-460A-9BEC-D7C0E7A091EE}"/>
    <dgm:cxn modelId="{04DE9F17-BCDD-496A-BA0C-26B740ED04D3}" srcId="{186DA723-13E2-4543-9B3D-A9EBFF2A6827}" destId="{9101036B-F02B-4E7C-A27B-0367B00C3B5E}" srcOrd="1" destOrd="0" parTransId="{534D7517-F790-470F-9542-4363F37399EF}" sibTransId="{7DCB532C-48A9-4C11-9701-CB15DA3FC224}"/>
    <dgm:cxn modelId="{B6E3B569-86A3-4887-AB13-A9392ECE0ADD}" srcId="{186DA723-13E2-4543-9B3D-A9EBFF2A6827}" destId="{F0E32470-1A88-4D0E-BFD2-B8D1F6615A1B}" srcOrd="2" destOrd="0" parTransId="{31B5BD69-E4A2-4739-9D7E-0A3031F47C55}" sibTransId="{C4532A7F-FD2B-4061-8A57-FAB45F374784}"/>
    <dgm:cxn modelId="{E078E58D-B646-4E6D-8891-41B93AF83722}" type="presOf" srcId="{186DA723-13E2-4543-9B3D-A9EBFF2A6827}" destId="{63881B3E-A7A4-4907-9150-67F45CE1A6E2}" srcOrd="0" destOrd="0" presId="urn:microsoft.com/office/officeart/2005/8/layout/chevron2"/>
    <dgm:cxn modelId="{E7672EC7-4126-4EBE-856D-7E0600A813D9}" srcId="{186DA723-13E2-4543-9B3D-A9EBFF2A6827}" destId="{8B289652-DAFB-4A4F-BE7E-FEF5C96FFA42}" srcOrd="0" destOrd="0" parTransId="{6C6CBEBF-C8CF-4E54-8504-CC3378118A6D}" sibTransId="{C80CA4C0-9501-4E70-A425-9F47B46C59A5}"/>
    <dgm:cxn modelId="{81857D09-33C5-416D-AE93-2A7C906CE5C3}" type="presOf" srcId="{2D92FA68-25A5-4BCC-BF6E-8E87A0984578}" destId="{38F62567-EBB8-4977-AD7E-5BBD36608B93}" srcOrd="0" destOrd="0" presId="urn:microsoft.com/office/officeart/2005/8/layout/chevron2"/>
    <dgm:cxn modelId="{32E181C1-3AD2-4407-B920-B4EBBD405863}" type="presOf" srcId="{9101036B-F02B-4E7C-A27B-0367B00C3B5E}" destId="{72274F6D-E301-4DC6-A1F8-506BC2EF0484}" srcOrd="0" destOrd="0" presId="urn:microsoft.com/office/officeart/2005/8/layout/chevron2"/>
    <dgm:cxn modelId="{6AC2EF96-9B07-4260-B1ED-16DED81786E9}" srcId="{0C6296CB-1839-4466-AEA9-40C9552C7F6F}" destId="{2451A486-BBF2-43A0-AF72-1827ADA14A22}" srcOrd="0" destOrd="0" parTransId="{3006EE0E-6EDD-4126-88D7-080B2CDBD433}" sibTransId="{F29E8362-9F49-436D-8CE8-302D2909500A}"/>
    <dgm:cxn modelId="{7F56A8D5-1C79-48C0-BE3E-41DCC9772B3A}" type="presOf" srcId="{F0E32470-1A88-4D0E-BFD2-B8D1F6615A1B}" destId="{8B609FF2-A575-4863-924A-D271077A6BB3}" srcOrd="0" destOrd="0" presId="urn:microsoft.com/office/officeart/2005/8/layout/chevron2"/>
    <dgm:cxn modelId="{3F17B764-907D-403E-A3E1-482D47A7EBF7}" type="presOf" srcId="{D2340BF6-A656-49C1-A516-7B858FD9629F}" destId="{A8F30DE7-B52F-4DAF-85B4-EC3C1550BE68}" srcOrd="0" destOrd="0" presId="urn:microsoft.com/office/officeart/2005/8/layout/chevron2"/>
    <dgm:cxn modelId="{8A409351-E940-4833-BE4A-7B86D2A19D34}" type="presOf" srcId="{0C6296CB-1839-4466-AEA9-40C9552C7F6F}" destId="{FE4D22B2-505F-4F54-B29B-7D1ED19F3384}" srcOrd="0" destOrd="0" presId="urn:microsoft.com/office/officeart/2005/8/layout/chevron2"/>
    <dgm:cxn modelId="{7C7CA4A3-55F4-45E8-82E0-07D5591F220A}" srcId="{F0E32470-1A88-4D0E-BFD2-B8D1F6615A1B}" destId="{D2340BF6-A656-49C1-A516-7B858FD9629F}" srcOrd="0" destOrd="0" parTransId="{F2264232-33C5-4D28-8373-CBB3A432655D}" sibTransId="{E6254577-CC2A-4F19-BD45-102F1EFE117D}"/>
    <dgm:cxn modelId="{061BE5C4-F7AD-4C02-BD5C-8B50517537AB}" srcId="{8B289652-DAFB-4A4F-BE7E-FEF5C96FFA42}" destId="{2D92FA68-25A5-4BCC-BF6E-8E87A0984578}" srcOrd="0" destOrd="0" parTransId="{BD9FEEFE-91CC-48C4-9E93-8F26CD14367F}" sibTransId="{17E9D53F-A44C-4158-B2DA-696764179D55}"/>
    <dgm:cxn modelId="{9C66446C-AF2D-4D34-BB23-C5808C6410D8}" type="presOf" srcId="{F0063FE4-D7A0-4CE3-9629-709E9D68E324}" destId="{26B76F0A-8424-49B9-B683-8C0B7868E8FE}" srcOrd="0" destOrd="0" presId="urn:microsoft.com/office/officeart/2005/8/layout/chevron2"/>
    <dgm:cxn modelId="{2353CAD5-1309-45D8-ABFB-A301817D6731}" type="presParOf" srcId="{63881B3E-A7A4-4907-9150-67F45CE1A6E2}" destId="{76DD4F32-FC84-4B84-AAE1-AA2747F8B9B8}" srcOrd="0" destOrd="0" presId="urn:microsoft.com/office/officeart/2005/8/layout/chevron2"/>
    <dgm:cxn modelId="{F5475C5E-DF66-4661-9705-459A6762055C}" type="presParOf" srcId="{76DD4F32-FC84-4B84-AAE1-AA2747F8B9B8}" destId="{F0FB2F8C-AB26-4056-9EB5-0BAED4A0FCA1}" srcOrd="0" destOrd="0" presId="urn:microsoft.com/office/officeart/2005/8/layout/chevron2"/>
    <dgm:cxn modelId="{69E7D953-5AAE-4034-841E-605ACA8BAF16}" type="presParOf" srcId="{76DD4F32-FC84-4B84-AAE1-AA2747F8B9B8}" destId="{38F62567-EBB8-4977-AD7E-5BBD36608B93}" srcOrd="1" destOrd="0" presId="urn:microsoft.com/office/officeart/2005/8/layout/chevron2"/>
    <dgm:cxn modelId="{8176D6AB-AFD4-4C48-813A-A6F4C288A5E7}" type="presParOf" srcId="{63881B3E-A7A4-4907-9150-67F45CE1A6E2}" destId="{3F20514A-D912-4C47-85D2-395DC8A9F8E3}" srcOrd="1" destOrd="0" presId="urn:microsoft.com/office/officeart/2005/8/layout/chevron2"/>
    <dgm:cxn modelId="{74D9D9A2-8565-455B-86F3-4E1E0A0F6151}" type="presParOf" srcId="{63881B3E-A7A4-4907-9150-67F45CE1A6E2}" destId="{457425E7-B739-4BE8-BEE5-74758B274031}" srcOrd="2" destOrd="0" presId="urn:microsoft.com/office/officeart/2005/8/layout/chevron2"/>
    <dgm:cxn modelId="{DE8A0C45-34E2-4AEB-87DC-D8FE10D96C58}" type="presParOf" srcId="{457425E7-B739-4BE8-BEE5-74758B274031}" destId="{72274F6D-E301-4DC6-A1F8-506BC2EF0484}" srcOrd="0" destOrd="0" presId="urn:microsoft.com/office/officeart/2005/8/layout/chevron2"/>
    <dgm:cxn modelId="{6044680E-63FD-4D3B-BEDE-11ABDBF856B1}" type="presParOf" srcId="{457425E7-B739-4BE8-BEE5-74758B274031}" destId="{26B76F0A-8424-49B9-B683-8C0B7868E8FE}" srcOrd="1" destOrd="0" presId="urn:microsoft.com/office/officeart/2005/8/layout/chevron2"/>
    <dgm:cxn modelId="{89AD2536-C8B8-4A26-9857-BFD5AADCD79B}" type="presParOf" srcId="{63881B3E-A7A4-4907-9150-67F45CE1A6E2}" destId="{66A99111-8F40-4F01-8367-C9FF46072B58}" srcOrd="3" destOrd="0" presId="urn:microsoft.com/office/officeart/2005/8/layout/chevron2"/>
    <dgm:cxn modelId="{6BECE610-6D49-471E-B57E-3982ADD13A84}" type="presParOf" srcId="{63881B3E-A7A4-4907-9150-67F45CE1A6E2}" destId="{CDFC0DC3-0A51-4BFF-A095-B665718D82C5}" srcOrd="4" destOrd="0" presId="urn:microsoft.com/office/officeart/2005/8/layout/chevron2"/>
    <dgm:cxn modelId="{3415E622-EDEC-44FE-B082-40115EF216A6}" type="presParOf" srcId="{CDFC0DC3-0A51-4BFF-A095-B665718D82C5}" destId="{8B609FF2-A575-4863-924A-D271077A6BB3}" srcOrd="0" destOrd="0" presId="urn:microsoft.com/office/officeart/2005/8/layout/chevron2"/>
    <dgm:cxn modelId="{D67A5AE0-029C-4ED2-8111-80C5444937BC}" type="presParOf" srcId="{CDFC0DC3-0A51-4BFF-A095-B665718D82C5}" destId="{A8F30DE7-B52F-4DAF-85B4-EC3C1550BE68}" srcOrd="1" destOrd="0" presId="urn:microsoft.com/office/officeart/2005/8/layout/chevron2"/>
    <dgm:cxn modelId="{C406983B-132D-4244-B979-39AE1C0256DA}" type="presParOf" srcId="{63881B3E-A7A4-4907-9150-67F45CE1A6E2}" destId="{5E848176-E69E-43EE-9E65-873F4ECFC50E}" srcOrd="5" destOrd="0" presId="urn:microsoft.com/office/officeart/2005/8/layout/chevron2"/>
    <dgm:cxn modelId="{0EB6826E-ECB2-44D1-9127-1D512BFF206A}" type="presParOf" srcId="{63881B3E-A7A4-4907-9150-67F45CE1A6E2}" destId="{3A0D3D3A-A0BB-456B-A1E4-A15FE629DD0B}" srcOrd="6" destOrd="0" presId="urn:microsoft.com/office/officeart/2005/8/layout/chevron2"/>
    <dgm:cxn modelId="{1C41B65F-9E68-4291-9EE1-9B68182A9074}" type="presParOf" srcId="{3A0D3D3A-A0BB-456B-A1E4-A15FE629DD0B}" destId="{FE4D22B2-505F-4F54-B29B-7D1ED19F3384}" srcOrd="0" destOrd="0" presId="urn:microsoft.com/office/officeart/2005/8/layout/chevron2"/>
    <dgm:cxn modelId="{BD87C788-A881-4372-85ED-BF28B0775ACC}" type="presParOf" srcId="{3A0D3D3A-A0BB-456B-A1E4-A15FE629DD0B}" destId="{34C1124D-31BB-4C68-B74D-8970BBADDFC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93EBEE-CC2C-47FF-9570-FD16DD9BBDFF}" type="doc">
      <dgm:prSet loTypeId="urn:microsoft.com/office/officeart/2005/8/layout/venn1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40A5E392-DA16-4804-A437-7319455B3D71}">
      <dgm:prSet phldrT="[文字]"/>
      <dgm:spPr/>
      <dgm:t>
        <a:bodyPr/>
        <a:lstStyle/>
        <a:p>
          <a:pPr algn="ctr"/>
          <a:r>
            <a:rPr lang="zh-TW" altLang="en-US" smtClean="0">
              <a:latin typeface="+mn-ea"/>
              <a:ea typeface="+mn-ea"/>
            </a:rPr>
            <a:t>建立統一</a:t>
          </a:r>
          <a:r>
            <a:rPr lang="zh-TW" altLang="en-US" dirty="0" smtClean="0">
              <a:latin typeface="+mn-ea"/>
              <a:ea typeface="+mn-ea"/>
            </a:rPr>
            <a:t>制度</a:t>
          </a:r>
          <a:endParaRPr lang="zh-TW" altLang="en-US" dirty="0">
            <a:latin typeface="+mn-ea"/>
            <a:ea typeface="+mn-ea"/>
          </a:endParaRPr>
        </a:p>
      </dgm:t>
    </dgm:pt>
    <dgm:pt modelId="{3BE67ABD-7963-485D-9940-3ACE0691D138}" type="parTrans" cxnId="{072CEE71-B257-4221-802A-E063B88B9345}">
      <dgm:prSet/>
      <dgm:spPr/>
      <dgm:t>
        <a:bodyPr/>
        <a:lstStyle/>
        <a:p>
          <a:endParaRPr lang="zh-TW" altLang="en-US"/>
        </a:p>
      </dgm:t>
    </dgm:pt>
    <dgm:pt modelId="{C2CC81B1-B50D-4496-AD91-52A8532C42FD}" type="sibTrans" cxnId="{072CEE71-B257-4221-802A-E063B88B9345}">
      <dgm:prSet/>
      <dgm:spPr/>
      <dgm:t>
        <a:bodyPr/>
        <a:lstStyle/>
        <a:p>
          <a:endParaRPr lang="zh-TW" altLang="en-US"/>
        </a:p>
      </dgm:t>
    </dgm:pt>
    <dgm:pt modelId="{798D92D6-6D58-4129-84E7-7FC550983EDD}">
      <dgm:prSet phldrT="[文字]"/>
      <dgm:spPr/>
      <dgm:t>
        <a:bodyPr/>
        <a:lstStyle/>
        <a:p>
          <a:pPr algn="ctr"/>
          <a:r>
            <a:rPr lang="zh-TW" altLang="en-US" dirty="0" smtClean="0">
              <a:solidFill>
                <a:schemeClr val="tx1"/>
              </a:solidFill>
              <a:latin typeface="+mn-ea"/>
              <a:ea typeface="+mn-ea"/>
            </a:rPr>
            <a:t>工程產業窗口</a:t>
          </a:r>
          <a:endParaRPr lang="zh-TW" altLang="en-US" dirty="0">
            <a:solidFill>
              <a:schemeClr val="tx1"/>
            </a:solidFill>
            <a:latin typeface="+mn-ea"/>
            <a:ea typeface="+mn-ea"/>
          </a:endParaRPr>
        </a:p>
      </dgm:t>
    </dgm:pt>
    <dgm:pt modelId="{CBFCB57D-AA8B-459D-9B42-EAC0A63452A5}" type="parTrans" cxnId="{90CD4318-B0C0-4793-8D58-99D1A5044400}">
      <dgm:prSet/>
      <dgm:spPr/>
      <dgm:t>
        <a:bodyPr/>
        <a:lstStyle/>
        <a:p>
          <a:endParaRPr lang="zh-TW" altLang="en-US"/>
        </a:p>
      </dgm:t>
    </dgm:pt>
    <dgm:pt modelId="{93987949-48E8-4706-A109-5308BEFE44E4}" type="sibTrans" cxnId="{90CD4318-B0C0-4793-8D58-99D1A5044400}">
      <dgm:prSet/>
      <dgm:spPr/>
      <dgm:t>
        <a:bodyPr/>
        <a:lstStyle/>
        <a:p>
          <a:endParaRPr lang="zh-TW" altLang="en-US"/>
        </a:p>
      </dgm:t>
    </dgm:pt>
    <dgm:pt modelId="{8B7CFBD9-B220-42F1-A606-4F6883C5ABFA}">
      <dgm:prSet phldrT="[文字]"/>
      <dgm:spPr/>
      <dgm:t>
        <a:bodyPr/>
        <a:lstStyle/>
        <a:p>
          <a:pPr algn="ctr"/>
          <a:r>
            <a:rPr lang="zh-TW" altLang="en-US" dirty="0" smtClean="0">
              <a:latin typeface="+mn-ea"/>
              <a:ea typeface="+mn-ea"/>
            </a:rPr>
            <a:t>解決困難問題</a:t>
          </a:r>
          <a:endParaRPr lang="zh-TW" altLang="en-US" dirty="0">
            <a:latin typeface="+mn-ea"/>
            <a:ea typeface="+mn-ea"/>
          </a:endParaRPr>
        </a:p>
      </dgm:t>
    </dgm:pt>
    <dgm:pt modelId="{8B301DDC-49E8-4C5C-B9AC-306A5B7EE7DB}" type="parTrans" cxnId="{027813DD-07A3-4427-8439-F8A45FC6547C}">
      <dgm:prSet/>
      <dgm:spPr/>
      <dgm:t>
        <a:bodyPr/>
        <a:lstStyle/>
        <a:p>
          <a:endParaRPr lang="zh-TW" altLang="en-US"/>
        </a:p>
      </dgm:t>
    </dgm:pt>
    <dgm:pt modelId="{810CE0C7-6390-40D8-B382-02F9C5C12B27}" type="sibTrans" cxnId="{027813DD-07A3-4427-8439-F8A45FC6547C}">
      <dgm:prSet/>
      <dgm:spPr/>
      <dgm:t>
        <a:bodyPr/>
        <a:lstStyle/>
        <a:p>
          <a:endParaRPr lang="zh-TW" altLang="en-US"/>
        </a:p>
      </dgm:t>
    </dgm:pt>
    <dgm:pt modelId="{0E642AE6-9D8F-47E9-ADF0-74FB29998BE5}" type="pres">
      <dgm:prSet presAssocID="{2693EBEE-CC2C-47FF-9570-FD16DD9BBDFF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41689E0-A78A-4D36-96EE-9E24763724BC}" type="pres">
      <dgm:prSet presAssocID="{798D92D6-6D58-4129-84E7-7FC550983EDD}" presName="circ1" presStyleLbl="vennNode1" presStyleIdx="0" presStyleCnt="3"/>
      <dgm:spPr/>
      <dgm:t>
        <a:bodyPr/>
        <a:lstStyle/>
        <a:p>
          <a:endParaRPr lang="zh-TW" altLang="en-US"/>
        </a:p>
      </dgm:t>
    </dgm:pt>
    <dgm:pt modelId="{B26427DB-916C-4214-941D-A2253876DD8A}" type="pres">
      <dgm:prSet presAssocID="{798D92D6-6D58-4129-84E7-7FC550983EDD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D09EF89-6C0F-4A99-8B8D-B502EB3A0C57}" type="pres">
      <dgm:prSet presAssocID="{8B7CFBD9-B220-42F1-A606-4F6883C5ABFA}" presName="circ2" presStyleLbl="vennNode1" presStyleIdx="1" presStyleCnt="3"/>
      <dgm:spPr/>
      <dgm:t>
        <a:bodyPr/>
        <a:lstStyle/>
        <a:p>
          <a:endParaRPr lang="zh-TW" altLang="en-US"/>
        </a:p>
      </dgm:t>
    </dgm:pt>
    <dgm:pt modelId="{845158BE-ED0A-43C8-8EF1-100CFE083CB4}" type="pres">
      <dgm:prSet presAssocID="{8B7CFBD9-B220-42F1-A606-4F6883C5ABF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ED5ABE2-A4AD-43D3-8688-E80B3012FADD}" type="pres">
      <dgm:prSet presAssocID="{40A5E392-DA16-4804-A437-7319455B3D71}" presName="circ3" presStyleLbl="vennNode1" presStyleIdx="2" presStyleCnt="3"/>
      <dgm:spPr/>
      <dgm:t>
        <a:bodyPr/>
        <a:lstStyle/>
        <a:p>
          <a:endParaRPr lang="zh-TW" altLang="en-US"/>
        </a:p>
      </dgm:t>
    </dgm:pt>
    <dgm:pt modelId="{8742C8BC-8B41-4FB3-9EDD-9B3A4790788D}" type="pres">
      <dgm:prSet presAssocID="{40A5E392-DA16-4804-A437-7319455B3D7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BF78DC1-9FD6-4BBB-84CF-5DA8241DC650}" type="presOf" srcId="{2693EBEE-CC2C-47FF-9570-FD16DD9BBDFF}" destId="{0E642AE6-9D8F-47E9-ADF0-74FB29998BE5}" srcOrd="0" destOrd="0" presId="urn:microsoft.com/office/officeart/2005/8/layout/venn1"/>
    <dgm:cxn modelId="{90CD4318-B0C0-4793-8D58-99D1A5044400}" srcId="{2693EBEE-CC2C-47FF-9570-FD16DD9BBDFF}" destId="{798D92D6-6D58-4129-84E7-7FC550983EDD}" srcOrd="0" destOrd="0" parTransId="{CBFCB57D-AA8B-459D-9B42-EAC0A63452A5}" sibTransId="{93987949-48E8-4706-A109-5308BEFE44E4}"/>
    <dgm:cxn modelId="{9BBB6203-99B2-48B9-8866-C59A6A8C3885}" type="presOf" srcId="{798D92D6-6D58-4129-84E7-7FC550983EDD}" destId="{B26427DB-916C-4214-941D-A2253876DD8A}" srcOrd="1" destOrd="0" presId="urn:microsoft.com/office/officeart/2005/8/layout/venn1"/>
    <dgm:cxn modelId="{308477AE-3374-4171-B5E7-6E95EED3353E}" type="presOf" srcId="{8B7CFBD9-B220-42F1-A606-4F6883C5ABFA}" destId="{DD09EF89-6C0F-4A99-8B8D-B502EB3A0C57}" srcOrd="0" destOrd="0" presId="urn:microsoft.com/office/officeart/2005/8/layout/venn1"/>
    <dgm:cxn modelId="{B0D6E9C3-AD28-4D7A-8F46-D6B782E88BD3}" type="presOf" srcId="{798D92D6-6D58-4129-84E7-7FC550983EDD}" destId="{D41689E0-A78A-4D36-96EE-9E24763724BC}" srcOrd="0" destOrd="0" presId="urn:microsoft.com/office/officeart/2005/8/layout/venn1"/>
    <dgm:cxn modelId="{1952A16E-EC7A-4F75-8509-F54CD99E591C}" type="presOf" srcId="{40A5E392-DA16-4804-A437-7319455B3D71}" destId="{8742C8BC-8B41-4FB3-9EDD-9B3A4790788D}" srcOrd="1" destOrd="0" presId="urn:microsoft.com/office/officeart/2005/8/layout/venn1"/>
    <dgm:cxn modelId="{0ECCB4F4-1F7B-4318-BD78-97E201941073}" type="presOf" srcId="{8B7CFBD9-B220-42F1-A606-4F6883C5ABFA}" destId="{845158BE-ED0A-43C8-8EF1-100CFE083CB4}" srcOrd="1" destOrd="0" presId="urn:microsoft.com/office/officeart/2005/8/layout/venn1"/>
    <dgm:cxn modelId="{F12AFAAA-B7A0-431F-9C6C-D87033E5D7DD}" type="presOf" srcId="{40A5E392-DA16-4804-A437-7319455B3D71}" destId="{1ED5ABE2-A4AD-43D3-8688-E80B3012FADD}" srcOrd="0" destOrd="0" presId="urn:microsoft.com/office/officeart/2005/8/layout/venn1"/>
    <dgm:cxn modelId="{027813DD-07A3-4427-8439-F8A45FC6547C}" srcId="{2693EBEE-CC2C-47FF-9570-FD16DD9BBDFF}" destId="{8B7CFBD9-B220-42F1-A606-4F6883C5ABFA}" srcOrd="1" destOrd="0" parTransId="{8B301DDC-49E8-4C5C-B9AC-306A5B7EE7DB}" sibTransId="{810CE0C7-6390-40D8-B382-02F9C5C12B27}"/>
    <dgm:cxn modelId="{072CEE71-B257-4221-802A-E063B88B9345}" srcId="{2693EBEE-CC2C-47FF-9570-FD16DD9BBDFF}" destId="{40A5E392-DA16-4804-A437-7319455B3D71}" srcOrd="2" destOrd="0" parTransId="{3BE67ABD-7963-485D-9940-3ACE0691D138}" sibTransId="{C2CC81B1-B50D-4496-AD91-52A8532C42FD}"/>
    <dgm:cxn modelId="{6CEFE496-42A2-4EDD-BA3B-830F7EE7721E}" type="presParOf" srcId="{0E642AE6-9D8F-47E9-ADF0-74FB29998BE5}" destId="{D41689E0-A78A-4D36-96EE-9E24763724BC}" srcOrd="0" destOrd="0" presId="urn:microsoft.com/office/officeart/2005/8/layout/venn1"/>
    <dgm:cxn modelId="{5C8D5C95-DBB2-4759-AE99-D3856BB3B944}" type="presParOf" srcId="{0E642AE6-9D8F-47E9-ADF0-74FB29998BE5}" destId="{B26427DB-916C-4214-941D-A2253876DD8A}" srcOrd="1" destOrd="0" presId="urn:microsoft.com/office/officeart/2005/8/layout/venn1"/>
    <dgm:cxn modelId="{A22FAEB8-9516-4B70-9A7D-C4C47941DD92}" type="presParOf" srcId="{0E642AE6-9D8F-47E9-ADF0-74FB29998BE5}" destId="{DD09EF89-6C0F-4A99-8B8D-B502EB3A0C57}" srcOrd="2" destOrd="0" presId="urn:microsoft.com/office/officeart/2005/8/layout/venn1"/>
    <dgm:cxn modelId="{E4571FBA-8DF4-41BF-A6A4-F6636D23D1A9}" type="presParOf" srcId="{0E642AE6-9D8F-47E9-ADF0-74FB29998BE5}" destId="{845158BE-ED0A-43C8-8EF1-100CFE083CB4}" srcOrd="3" destOrd="0" presId="urn:microsoft.com/office/officeart/2005/8/layout/venn1"/>
    <dgm:cxn modelId="{77F0A884-D113-4386-BDEF-B08C0ACF9361}" type="presParOf" srcId="{0E642AE6-9D8F-47E9-ADF0-74FB29998BE5}" destId="{1ED5ABE2-A4AD-43D3-8688-E80B3012FADD}" srcOrd="4" destOrd="0" presId="urn:microsoft.com/office/officeart/2005/8/layout/venn1"/>
    <dgm:cxn modelId="{EFE29720-1674-4893-8B91-2E57BFED8A49}" type="presParOf" srcId="{0E642AE6-9D8F-47E9-ADF0-74FB29998BE5}" destId="{8742C8BC-8B41-4FB3-9EDD-9B3A4790788D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5A7207E-D1F2-45B8-8A9D-31702924E850}" type="doc">
      <dgm:prSet loTypeId="urn:microsoft.com/office/officeart/2005/8/layout/cycle8" loCatId="cycle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063DF2A7-8B0D-4ECE-996B-D94AD98F409E}">
      <dgm:prSet phldrT="[文字]"/>
      <dgm:spPr/>
      <dgm:t>
        <a:bodyPr/>
        <a:lstStyle/>
        <a:p>
          <a:pPr algn="ctr"/>
          <a:r>
            <a:rPr lang="en-US" altLang="zh-TW" b="0" dirty="0" smtClean="0">
              <a:latin typeface="+mn-ea"/>
              <a:ea typeface="+mn-ea"/>
            </a:rPr>
            <a:t>1.</a:t>
          </a:r>
          <a:r>
            <a:rPr lang="zh-TW" altLang="en-US" b="0" dirty="0" smtClean="0">
              <a:latin typeface="+mn-ea"/>
              <a:ea typeface="+mn-ea"/>
            </a:rPr>
            <a:t>提早規劃，加強審議，全生命週期管控。</a:t>
          </a:r>
          <a:endParaRPr lang="en-US" altLang="zh-TW" dirty="0" smtClean="0">
            <a:latin typeface="+mn-ea"/>
            <a:ea typeface="+mn-ea"/>
          </a:endParaRPr>
        </a:p>
      </dgm:t>
    </dgm:pt>
    <dgm:pt modelId="{492490D2-5D5F-4C7F-97C6-448A08678358}" type="parTrans" cxnId="{80BBAB26-9448-4CF9-B12E-880D7EB502DB}">
      <dgm:prSet/>
      <dgm:spPr/>
      <dgm:t>
        <a:bodyPr/>
        <a:lstStyle/>
        <a:p>
          <a:pPr algn="ctr"/>
          <a:endParaRPr lang="zh-TW" altLang="en-US">
            <a:latin typeface="+mn-ea"/>
            <a:ea typeface="+mn-ea"/>
          </a:endParaRPr>
        </a:p>
      </dgm:t>
    </dgm:pt>
    <dgm:pt modelId="{E3A2889F-151B-473F-BCEF-26FB9539C6F5}" type="sibTrans" cxnId="{80BBAB26-9448-4CF9-B12E-880D7EB502DB}">
      <dgm:prSet/>
      <dgm:spPr/>
      <dgm:t>
        <a:bodyPr/>
        <a:lstStyle/>
        <a:p>
          <a:pPr algn="ctr"/>
          <a:endParaRPr lang="zh-TW" altLang="en-US">
            <a:latin typeface="+mn-ea"/>
            <a:ea typeface="+mn-ea"/>
          </a:endParaRPr>
        </a:p>
      </dgm:t>
    </dgm:pt>
    <dgm:pt modelId="{89C23316-2F8D-4939-B6BE-FE85B87362F0}">
      <dgm:prSet phldrT="[文字]"/>
      <dgm:spPr/>
      <dgm:t>
        <a:bodyPr/>
        <a:lstStyle/>
        <a:p>
          <a:pPr algn="ctr"/>
          <a:r>
            <a:rPr kumimoji="0" lang="en-US" altLang="zh-TW" dirty="0" smtClean="0">
              <a:latin typeface="+mn-ea"/>
              <a:ea typeface="+mn-ea"/>
            </a:rPr>
            <a:t>3.</a:t>
          </a:r>
          <a:r>
            <a:rPr kumimoji="0" lang="zh-TW" altLang="en-US" dirty="0" smtClean="0">
              <a:latin typeface="+mn-ea"/>
              <a:ea typeface="+mn-ea"/>
            </a:rPr>
            <a:t>執行階段，全面協助、加速執行。</a:t>
          </a:r>
          <a:endParaRPr lang="en-US" altLang="zh-TW" dirty="0" smtClean="0">
            <a:latin typeface="+mn-ea"/>
            <a:ea typeface="+mn-ea"/>
          </a:endParaRPr>
        </a:p>
      </dgm:t>
    </dgm:pt>
    <dgm:pt modelId="{77F9A0E0-E560-43B8-8D30-EBED18EFFE4D}" type="parTrans" cxnId="{CEA3EF48-9D71-4525-980B-FFE47566E3C1}">
      <dgm:prSet/>
      <dgm:spPr/>
      <dgm:t>
        <a:bodyPr/>
        <a:lstStyle/>
        <a:p>
          <a:endParaRPr lang="zh-TW" altLang="en-US"/>
        </a:p>
      </dgm:t>
    </dgm:pt>
    <dgm:pt modelId="{182C7D17-6798-4865-BBEE-1EFC4DB6D424}" type="sibTrans" cxnId="{CEA3EF48-9D71-4525-980B-FFE47566E3C1}">
      <dgm:prSet/>
      <dgm:spPr/>
      <dgm:t>
        <a:bodyPr/>
        <a:lstStyle/>
        <a:p>
          <a:endParaRPr lang="zh-TW" altLang="en-US"/>
        </a:p>
      </dgm:t>
    </dgm:pt>
    <dgm:pt modelId="{F56067B9-B6EE-4925-923D-7C2D6E61C68B}">
      <dgm:prSet phldrT="[文字]"/>
      <dgm:spPr/>
      <dgm:t>
        <a:bodyPr/>
        <a:lstStyle/>
        <a:p>
          <a:pPr algn="ctr"/>
          <a:r>
            <a:rPr kumimoji="0" lang="en-US" altLang="zh-TW" dirty="0" smtClean="0">
              <a:latin typeface="+mn-ea"/>
              <a:ea typeface="+mn-ea"/>
            </a:rPr>
            <a:t>2.</a:t>
          </a:r>
          <a:r>
            <a:rPr kumimoji="0" lang="zh-TW" altLang="en-US" dirty="0" smtClean="0">
              <a:latin typeface="+mn-ea"/>
              <a:ea typeface="+mn-ea"/>
            </a:rPr>
            <a:t>送審階段，提前盤點、整合界面。</a:t>
          </a:r>
          <a:endParaRPr lang="en-US" altLang="zh-TW" dirty="0" smtClean="0">
            <a:latin typeface="+mn-ea"/>
            <a:ea typeface="+mn-ea"/>
          </a:endParaRPr>
        </a:p>
      </dgm:t>
    </dgm:pt>
    <dgm:pt modelId="{74204B25-C3B4-4941-BE76-09A192E13B84}" type="parTrans" cxnId="{1E27E070-5E16-4D3E-A75B-A462EE99A564}">
      <dgm:prSet/>
      <dgm:spPr/>
      <dgm:t>
        <a:bodyPr/>
        <a:lstStyle/>
        <a:p>
          <a:endParaRPr lang="zh-TW" altLang="en-US"/>
        </a:p>
      </dgm:t>
    </dgm:pt>
    <dgm:pt modelId="{6A115880-5C21-4444-BF51-88FDACB33A60}" type="sibTrans" cxnId="{1E27E070-5E16-4D3E-A75B-A462EE99A564}">
      <dgm:prSet/>
      <dgm:spPr/>
      <dgm:t>
        <a:bodyPr/>
        <a:lstStyle/>
        <a:p>
          <a:endParaRPr lang="zh-TW" altLang="en-US"/>
        </a:p>
      </dgm:t>
    </dgm:pt>
    <dgm:pt modelId="{D50CB2E1-92A2-4ACF-8DAB-670113464DB1}" type="pres">
      <dgm:prSet presAssocID="{B5A7207E-D1F2-45B8-8A9D-31702924E850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4087759-D3E9-4779-8D1D-FC3ADABCF97D}" type="pres">
      <dgm:prSet presAssocID="{B5A7207E-D1F2-45B8-8A9D-31702924E850}" presName="wedge1" presStyleLbl="node1" presStyleIdx="0" presStyleCnt="3"/>
      <dgm:spPr/>
      <dgm:t>
        <a:bodyPr/>
        <a:lstStyle/>
        <a:p>
          <a:endParaRPr lang="zh-TW" altLang="en-US"/>
        </a:p>
      </dgm:t>
    </dgm:pt>
    <dgm:pt modelId="{8A3AD5B2-CC6B-43B1-909D-5BC7A550B483}" type="pres">
      <dgm:prSet presAssocID="{B5A7207E-D1F2-45B8-8A9D-31702924E850}" presName="dummy1a" presStyleCnt="0"/>
      <dgm:spPr/>
      <dgm:t>
        <a:bodyPr/>
        <a:lstStyle/>
        <a:p>
          <a:endParaRPr lang="zh-TW" altLang="en-US"/>
        </a:p>
      </dgm:t>
    </dgm:pt>
    <dgm:pt modelId="{A23DCB8C-CD50-4208-8EB2-0C74A59BDD9B}" type="pres">
      <dgm:prSet presAssocID="{B5A7207E-D1F2-45B8-8A9D-31702924E850}" presName="dummy1b" presStyleCnt="0"/>
      <dgm:spPr/>
      <dgm:t>
        <a:bodyPr/>
        <a:lstStyle/>
        <a:p>
          <a:endParaRPr lang="zh-TW" altLang="en-US"/>
        </a:p>
      </dgm:t>
    </dgm:pt>
    <dgm:pt modelId="{B60F8FF4-3F11-42BF-A13B-7A7A14C749DC}" type="pres">
      <dgm:prSet presAssocID="{B5A7207E-D1F2-45B8-8A9D-31702924E850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C4D21B5-DEB3-4608-94C2-FA9B5B5C5B5B}" type="pres">
      <dgm:prSet presAssocID="{B5A7207E-D1F2-45B8-8A9D-31702924E850}" presName="wedge2" presStyleLbl="node1" presStyleIdx="1" presStyleCnt="3"/>
      <dgm:spPr/>
      <dgm:t>
        <a:bodyPr/>
        <a:lstStyle/>
        <a:p>
          <a:endParaRPr lang="zh-TW" altLang="en-US"/>
        </a:p>
      </dgm:t>
    </dgm:pt>
    <dgm:pt modelId="{00B460B0-3269-449A-B907-8ACBC5CF6F69}" type="pres">
      <dgm:prSet presAssocID="{B5A7207E-D1F2-45B8-8A9D-31702924E850}" presName="dummy2a" presStyleCnt="0"/>
      <dgm:spPr/>
      <dgm:t>
        <a:bodyPr/>
        <a:lstStyle/>
        <a:p>
          <a:endParaRPr lang="zh-TW" altLang="en-US"/>
        </a:p>
      </dgm:t>
    </dgm:pt>
    <dgm:pt modelId="{C3FB6B9B-F7AE-4649-B193-EB9FDB1CDD20}" type="pres">
      <dgm:prSet presAssocID="{B5A7207E-D1F2-45B8-8A9D-31702924E850}" presName="dummy2b" presStyleCnt="0"/>
      <dgm:spPr/>
      <dgm:t>
        <a:bodyPr/>
        <a:lstStyle/>
        <a:p>
          <a:endParaRPr lang="zh-TW" altLang="en-US"/>
        </a:p>
      </dgm:t>
    </dgm:pt>
    <dgm:pt modelId="{8E32057C-33E4-4DF6-940D-C38122558AE5}" type="pres">
      <dgm:prSet presAssocID="{B5A7207E-D1F2-45B8-8A9D-31702924E850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3BD667F-3508-42D0-8423-0C908D11D0A4}" type="pres">
      <dgm:prSet presAssocID="{B5A7207E-D1F2-45B8-8A9D-31702924E850}" presName="wedge3" presStyleLbl="node1" presStyleIdx="2" presStyleCnt="3"/>
      <dgm:spPr/>
      <dgm:t>
        <a:bodyPr/>
        <a:lstStyle/>
        <a:p>
          <a:endParaRPr lang="zh-TW" altLang="en-US"/>
        </a:p>
      </dgm:t>
    </dgm:pt>
    <dgm:pt modelId="{AAA21606-A52E-4639-A2F4-DE3D64C40D10}" type="pres">
      <dgm:prSet presAssocID="{B5A7207E-D1F2-45B8-8A9D-31702924E850}" presName="dummy3a" presStyleCnt="0"/>
      <dgm:spPr/>
      <dgm:t>
        <a:bodyPr/>
        <a:lstStyle/>
        <a:p>
          <a:endParaRPr lang="zh-TW" altLang="en-US"/>
        </a:p>
      </dgm:t>
    </dgm:pt>
    <dgm:pt modelId="{8425DF94-42C5-4375-B6D5-E19D3ECBBE1D}" type="pres">
      <dgm:prSet presAssocID="{B5A7207E-D1F2-45B8-8A9D-31702924E850}" presName="dummy3b" presStyleCnt="0"/>
      <dgm:spPr/>
      <dgm:t>
        <a:bodyPr/>
        <a:lstStyle/>
        <a:p>
          <a:endParaRPr lang="zh-TW" altLang="en-US"/>
        </a:p>
      </dgm:t>
    </dgm:pt>
    <dgm:pt modelId="{0DA71527-00C5-4FE6-8972-4DB99E7DFB6C}" type="pres">
      <dgm:prSet presAssocID="{B5A7207E-D1F2-45B8-8A9D-31702924E850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D4A8BD6-633C-4C4F-A9AE-82EC56175C21}" type="pres">
      <dgm:prSet presAssocID="{E3A2889F-151B-473F-BCEF-26FB9539C6F5}" presName="arrowWedge1" presStyleLbl="fgSibTrans2D1" presStyleIdx="0" presStyleCnt="3"/>
      <dgm:spPr/>
      <dgm:t>
        <a:bodyPr/>
        <a:lstStyle/>
        <a:p>
          <a:endParaRPr lang="zh-TW" altLang="en-US"/>
        </a:p>
      </dgm:t>
    </dgm:pt>
    <dgm:pt modelId="{2E60E0F2-575F-4223-8FC1-95F6A1CC4DA1}" type="pres">
      <dgm:prSet presAssocID="{6A115880-5C21-4444-BF51-88FDACB33A60}" presName="arrowWedge2" presStyleLbl="fgSibTrans2D1" presStyleIdx="1" presStyleCnt="3"/>
      <dgm:spPr/>
      <dgm:t>
        <a:bodyPr/>
        <a:lstStyle/>
        <a:p>
          <a:endParaRPr lang="zh-TW" altLang="en-US"/>
        </a:p>
      </dgm:t>
    </dgm:pt>
    <dgm:pt modelId="{AC637601-E59D-4285-9498-620BFB0E1DD1}" type="pres">
      <dgm:prSet presAssocID="{182C7D17-6798-4865-BBEE-1EFC4DB6D424}" presName="arrowWedge3" presStyleLbl="fgSibTrans2D1" presStyleIdx="2" presStyleCnt="3"/>
      <dgm:spPr/>
      <dgm:t>
        <a:bodyPr/>
        <a:lstStyle/>
        <a:p>
          <a:endParaRPr lang="zh-TW" altLang="en-US"/>
        </a:p>
      </dgm:t>
    </dgm:pt>
  </dgm:ptLst>
  <dgm:cxnLst>
    <dgm:cxn modelId="{C06AC0A5-C5BA-43CF-8EA7-CD823A20D176}" type="presOf" srcId="{F56067B9-B6EE-4925-923D-7C2D6E61C68B}" destId="{AC4D21B5-DEB3-4608-94C2-FA9B5B5C5B5B}" srcOrd="0" destOrd="0" presId="urn:microsoft.com/office/officeart/2005/8/layout/cycle8"/>
    <dgm:cxn modelId="{41B20457-3D39-4AE6-B763-2C9DB9B4C518}" type="presOf" srcId="{89C23316-2F8D-4939-B6BE-FE85B87362F0}" destId="{0DA71527-00C5-4FE6-8972-4DB99E7DFB6C}" srcOrd="1" destOrd="0" presId="urn:microsoft.com/office/officeart/2005/8/layout/cycle8"/>
    <dgm:cxn modelId="{80BBAB26-9448-4CF9-B12E-880D7EB502DB}" srcId="{B5A7207E-D1F2-45B8-8A9D-31702924E850}" destId="{063DF2A7-8B0D-4ECE-996B-D94AD98F409E}" srcOrd="0" destOrd="0" parTransId="{492490D2-5D5F-4C7F-97C6-448A08678358}" sibTransId="{E3A2889F-151B-473F-BCEF-26FB9539C6F5}"/>
    <dgm:cxn modelId="{D5E2B172-6D6D-42A3-8B61-3F8DCE79930B}" type="presOf" srcId="{063DF2A7-8B0D-4ECE-996B-D94AD98F409E}" destId="{B60F8FF4-3F11-42BF-A13B-7A7A14C749DC}" srcOrd="1" destOrd="0" presId="urn:microsoft.com/office/officeart/2005/8/layout/cycle8"/>
    <dgm:cxn modelId="{1E27E070-5E16-4D3E-A75B-A462EE99A564}" srcId="{B5A7207E-D1F2-45B8-8A9D-31702924E850}" destId="{F56067B9-B6EE-4925-923D-7C2D6E61C68B}" srcOrd="1" destOrd="0" parTransId="{74204B25-C3B4-4941-BE76-09A192E13B84}" sibTransId="{6A115880-5C21-4444-BF51-88FDACB33A60}"/>
    <dgm:cxn modelId="{472AF35F-BFF3-4F5F-A875-5D8B1D095423}" type="presOf" srcId="{063DF2A7-8B0D-4ECE-996B-D94AD98F409E}" destId="{84087759-D3E9-4779-8D1D-FC3ADABCF97D}" srcOrd="0" destOrd="0" presId="urn:microsoft.com/office/officeart/2005/8/layout/cycle8"/>
    <dgm:cxn modelId="{E810C592-2E85-4964-B79D-F58FCBE6EFA6}" type="presOf" srcId="{F56067B9-B6EE-4925-923D-7C2D6E61C68B}" destId="{8E32057C-33E4-4DF6-940D-C38122558AE5}" srcOrd="1" destOrd="0" presId="urn:microsoft.com/office/officeart/2005/8/layout/cycle8"/>
    <dgm:cxn modelId="{333FE9E1-C174-40A7-8503-CFF28EECCC16}" type="presOf" srcId="{89C23316-2F8D-4939-B6BE-FE85B87362F0}" destId="{B3BD667F-3508-42D0-8423-0C908D11D0A4}" srcOrd="0" destOrd="0" presId="urn:microsoft.com/office/officeart/2005/8/layout/cycle8"/>
    <dgm:cxn modelId="{9A2F9308-A9E8-4FEA-8A2D-04E0714B3402}" type="presOf" srcId="{B5A7207E-D1F2-45B8-8A9D-31702924E850}" destId="{D50CB2E1-92A2-4ACF-8DAB-670113464DB1}" srcOrd="0" destOrd="0" presId="urn:microsoft.com/office/officeart/2005/8/layout/cycle8"/>
    <dgm:cxn modelId="{CEA3EF48-9D71-4525-980B-FFE47566E3C1}" srcId="{B5A7207E-D1F2-45B8-8A9D-31702924E850}" destId="{89C23316-2F8D-4939-B6BE-FE85B87362F0}" srcOrd="2" destOrd="0" parTransId="{77F9A0E0-E560-43B8-8D30-EBED18EFFE4D}" sibTransId="{182C7D17-6798-4865-BBEE-1EFC4DB6D424}"/>
    <dgm:cxn modelId="{F3D518DC-1B60-414C-944B-6F168EFD5B8A}" type="presParOf" srcId="{D50CB2E1-92A2-4ACF-8DAB-670113464DB1}" destId="{84087759-D3E9-4779-8D1D-FC3ADABCF97D}" srcOrd="0" destOrd="0" presId="urn:microsoft.com/office/officeart/2005/8/layout/cycle8"/>
    <dgm:cxn modelId="{E5792D4C-328D-4746-9F0E-108882D75A66}" type="presParOf" srcId="{D50CB2E1-92A2-4ACF-8DAB-670113464DB1}" destId="{8A3AD5B2-CC6B-43B1-909D-5BC7A550B483}" srcOrd="1" destOrd="0" presId="urn:microsoft.com/office/officeart/2005/8/layout/cycle8"/>
    <dgm:cxn modelId="{19F063C4-1BCC-4C85-80FE-542D73FB2057}" type="presParOf" srcId="{D50CB2E1-92A2-4ACF-8DAB-670113464DB1}" destId="{A23DCB8C-CD50-4208-8EB2-0C74A59BDD9B}" srcOrd="2" destOrd="0" presId="urn:microsoft.com/office/officeart/2005/8/layout/cycle8"/>
    <dgm:cxn modelId="{F9B4BC77-2B96-4C6F-AC12-B609FF3FAED7}" type="presParOf" srcId="{D50CB2E1-92A2-4ACF-8DAB-670113464DB1}" destId="{B60F8FF4-3F11-42BF-A13B-7A7A14C749DC}" srcOrd="3" destOrd="0" presId="urn:microsoft.com/office/officeart/2005/8/layout/cycle8"/>
    <dgm:cxn modelId="{E102783F-6C03-403A-880F-B4B927DB394E}" type="presParOf" srcId="{D50CB2E1-92A2-4ACF-8DAB-670113464DB1}" destId="{AC4D21B5-DEB3-4608-94C2-FA9B5B5C5B5B}" srcOrd="4" destOrd="0" presId="urn:microsoft.com/office/officeart/2005/8/layout/cycle8"/>
    <dgm:cxn modelId="{063F8A65-D34F-436F-9DDD-5C5E91495220}" type="presParOf" srcId="{D50CB2E1-92A2-4ACF-8DAB-670113464DB1}" destId="{00B460B0-3269-449A-B907-8ACBC5CF6F69}" srcOrd="5" destOrd="0" presId="urn:microsoft.com/office/officeart/2005/8/layout/cycle8"/>
    <dgm:cxn modelId="{3FFA1EBF-A452-48F4-8E7F-EEE3FC08FC72}" type="presParOf" srcId="{D50CB2E1-92A2-4ACF-8DAB-670113464DB1}" destId="{C3FB6B9B-F7AE-4649-B193-EB9FDB1CDD20}" srcOrd="6" destOrd="0" presId="urn:microsoft.com/office/officeart/2005/8/layout/cycle8"/>
    <dgm:cxn modelId="{8501E21A-5D9D-4A07-A742-B0D5EF1B78A7}" type="presParOf" srcId="{D50CB2E1-92A2-4ACF-8DAB-670113464DB1}" destId="{8E32057C-33E4-4DF6-940D-C38122558AE5}" srcOrd="7" destOrd="0" presId="urn:microsoft.com/office/officeart/2005/8/layout/cycle8"/>
    <dgm:cxn modelId="{9BABDF49-3A79-4ED6-989E-B6E18787E57B}" type="presParOf" srcId="{D50CB2E1-92A2-4ACF-8DAB-670113464DB1}" destId="{B3BD667F-3508-42D0-8423-0C908D11D0A4}" srcOrd="8" destOrd="0" presId="urn:microsoft.com/office/officeart/2005/8/layout/cycle8"/>
    <dgm:cxn modelId="{BE459F5C-89AB-41A8-A0CF-21CB62A948A0}" type="presParOf" srcId="{D50CB2E1-92A2-4ACF-8DAB-670113464DB1}" destId="{AAA21606-A52E-4639-A2F4-DE3D64C40D10}" srcOrd="9" destOrd="0" presId="urn:microsoft.com/office/officeart/2005/8/layout/cycle8"/>
    <dgm:cxn modelId="{D5F0E93F-A43C-4630-8CC8-14193745C286}" type="presParOf" srcId="{D50CB2E1-92A2-4ACF-8DAB-670113464DB1}" destId="{8425DF94-42C5-4375-B6D5-E19D3ECBBE1D}" srcOrd="10" destOrd="0" presId="urn:microsoft.com/office/officeart/2005/8/layout/cycle8"/>
    <dgm:cxn modelId="{56DA8062-3DE5-46B0-ADB1-548C6B85C09F}" type="presParOf" srcId="{D50CB2E1-92A2-4ACF-8DAB-670113464DB1}" destId="{0DA71527-00C5-4FE6-8972-4DB99E7DFB6C}" srcOrd="11" destOrd="0" presId="urn:microsoft.com/office/officeart/2005/8/layout/cycle8"/>
    <dgm:cxn modelId="{5BCDE6FC-9349-4E73-A890-36487242EB6B}" type="presParOf" srcId="{D50CB2E1-92A2-4ACF-8DAB-670113464DB1}" destId="{6D4A8BD6-633C-4C4F-A9AE-82EC56175C21}" srcOrd="12" destOrd="0" presId="urn:microsoft.com/office/officeart/2005/8/layout/cycle8"/>
    <dgm:cxn modelId="{C6AE2412-C6CE-4FCD-9A35-1E2724294415}" type="presParOf" srcId="{D50CB2E1-92A2-4ACF-8DAB-670113464DB1}" destId="{2E60E0F2-575F-4223-8FC1-95F6A1CC4DA1}" srcOrd="13" destOrd="0" presId="urn:microsoft.com/office/officeart/2005/8/layout/cycle8"/>
    <dgm:cxn modelId="{4FF96B9A-5F48-4854-B803-60E3899528D6}" type="presParOf" srcId="{D50CB2E1-92A2-4ACF-8DAB-670113464DB1}" destId="{AC637601-E59D-4285-9498-620BFB0E1DD1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5D56FB7-AA2E-4113-91D8-93C7C1BF8B9F}" type="doc">
      <dgm:prSet loTypeId="urn:microsoft.com/office/officeart/2005/8/layout/hProcess6" loCatId="process" qsTypeId="urn:microsoft.com/office/officeart/2005/8/quickstyle/3d3" qsCatId="3D" csTypeId="urn:microsoft.com/office/officeart/2005/8/colors/colorful5" csCatId="colorful" phldr="1"/>
      <dgm:spPr/>
    </dgm:pt>
    <dgm:pt modelId="{7DEC4EC7-8719-42CF-B4C1-C26282872922}">
      <dgm:prSet phldrT="[文字]" custT="1"/>
      <dgm:spPr/>
      <dgm:t>
        <a:bodyPr/>
        <a:lstStyle/>
        <a:p>
          <a:r>
            <a:rPr lang="zh-TW" altLang="en-US" sz="2000" dirty="0" smtClean="0">
              <a:solidFill>
                <a:schemeClr val="tx1"/>
              </a:solidFill>
            </a:rPr>
            <a:t>前置 作業</a:t>
          </a:r>
          <a:endParaRPr lang="zh-TW" altLang="en-US" sz="2000" dirty="0">
            <a:solidFill>
              <a:schemeClr val="tx1"/>
            </a:solidFill>
          </a:endParaRPr>
        </a:p>
      </dgm:t>
    </dgm:pt>
    <dgm:pt modelId="{634F8F21-9EE1-4C24-81F3-8A57B8BC2349}" type="parTrans" cxnId="{DC868A7B-5222-42FE-97FF-31467BBF1A19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4754D709-7554-4295-AC8B-1897BF529BD4}" type="sibTrans" cxnId="{DC868A7B-5222-42FE-97FF-31467BBF1A19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35FAD0AD-9E24-4424-968F-2045413923C2}">
      <dgm:prSet phldrT="[文字]" custT="1"/>
      <dgm:spPr/>
      <dgm:t>
        <a:bodyPr/>
        <a:lstStyle/>
        <a:p>
          <a:r>
            <a:rPr lang="zh-TW" altLang="en-US" sz="2000" dirty="0" smtClean="0">
              <a:solidFill>
                <a:schemeClr val="tx1"/>
              </a:solidFill>
            </a:rPr>
            <a:t>工程 管理</a:t>
          </a:r>
          <a:endParaRPr lang="zh-TW" altLang="en-US" sz="2000" dirty="0">
            <a:solidFill>
              <a:schemeClr val="tx1"/>
            </a:solidFill>
          </a:endParaRPr>
        </a:p>
      </dgm:t>
    </dgm:pt>
    <dgm:pt modelId="{A527AD76-EA35-4EAC-8AC5-A485C97D672B}" type="parTrans" cxnId="{36C1CB82-61F5-4C0C-8DA0-EFCE994E7A40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50C42E3A-0E8C-496B-A82B-0454286FAB63}" type="sibTrans" cxnId="{36C1CB82-61F5-4C0C-8DA0-EFCE994E7A40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D0E5C673-0E8E-4D81-A3B4-4C7622B75C41}">
      <dgm:prSet custT="1"/>
      <dgm:spPr/>
      <dgm:t>
        <a:bodyPr/>
        <a:lstStyle/>
        <a:p>
          <a:r>
            <a:rPr lang="zh-TW" altLang="en-US" sz="2000" dirty="0" smtClean="0">
              <a:solidFill>
                <a:schemeClr val="tx1"/>
              </a:solidFill>
            </a:rPr>
            <a:t>採購 發包</a:t>
          </a:r>
          <a:endParaRPr lang="en-US" altLang="zh-TW" sz="2000" dirty="0" smtClean="0">
            <a:solidFill>
              <a:schemeClr val="tx1"/>
            </a:solidFill>
          </a:endParaRPr>
        </a:p>
      </dgm:t>
    </dgm:pt>
    <dgm:pt modelId="{8C195E63-C263-4E1B-BEB7-B4A6F05323D3}" type="parTrans" cxnId="{925A020D-47D2-4D94-979A-F75D025C2D09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5901B993-EB6B-44F5-A96B-CE16B2B638A7}" type="sibTrans" cxnId="{925A020D-47D2-4D94-979A-F75D025C2D09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F056DD8A-1396-487B-BEF0-341BD586CE5A}">
      <dgm:prSet/>
      <dgm:spPr/>
      <dgm:t>
        <a:bodyPr/>
        <a:lstStyle/>
        <a:p>
          <a:r>
            <a:rPr lang="zh-TW" altLang="en-US" dirty="0" smtClean="0">
              <a:solidFill>
                <a:schemeClr val="tx1"/>
              </a:solidFill>
            </a:rPr>
            <a:t>停工終解約、延遲付款、 全民督工</a:t>
          </a:r>
          <a:endParaRPr lang="en-US" altLang="zh-TW" dirty="0" smtClean="0">
            <a:solidFill>
              <a:schemeClr val="tx1"/>
            </a:solidFill>
          </a:endParaRPr>
        </a:p>
      </dgm:t>
    </dgm:pt>
    <dgm:pt modelId="{3C6C407A-8B7C-4F75-B299-C5CEFBBE3BFF}" type="parTrans" cxnId="{EE18DA8E-3F35-4305-91FE-C9540CD9ADBF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9D2BAAB3-1BFE-4C7E-85C3-C4FCFF887227}" type="sibTrans" cxnId="{EE18DA8E-3F35-4305-91FE-C9540CD9ADBF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B7044367-DCBE-416B-B7C8-3A0055662ACD}">
      <dgm:prSet phldrT="[文字]"/>
      <dgm:spPr/>
      <dgm:t>
        <a:bodyPr/>
        <a:lstStyle/>
        <a:p>
          <a:r>
            <a:rPr lang="zh-TW" altLang="en-US" dirty="0" smtClean="0">
              <a:solidFill>
                <a:schemeClr val="tx1"/>
              </a:solidFill>
            </a:rPr>
            <a:t>證照許可盤點及取得</a:t>
          </a:r>
          <a:endParaRPr lang="zh-TW" altLang="en-US" dirty="0">
            <a:solidFill>
              <a:schemeClr val="tx1"/>
            </a:solidFill>
          </a:endParaRPr>
        </a:p>
      </dgm:t>
    </dgm:pt>
    <dgm:pt modelId="{7CD476D6-F9BC-4F12-A54A-C06E0B9A9503}" type="parTrans" cxnId="{7C9E8FF1-9090-4D58-B0E0-FC366307E98E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20AE4B5C-8D14-4484-90C8-0DBE70756803}" type="sibTrans" cxnId="{7C9E8FF1-9090-4D58-B0E0-FC366307E98E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575236F0-7753-4F2F-9BD9-3D0F49CFF56B}">
      <dgm:prSet/>
      <dgm:spPr/>
      <dgm:t>
        <a:bodyPr/>
        <a:lstStyle/>
        <a:p>
          <a:r>
            <a:rPr lang="zh-TW" altLang="en-US" dirty="0" smtClean="0">
              <a:solidFill>
                <a:schemeClr val="tx1"/>
              </a:solidFill>
            </a:rPr>
            <a:t>推動最有利標</a:t>
          </a:r>
          <a:endParaRPr lang="en-US" altLang="zh-TW" dirty="0" smtClean="0">
            <a:solidFill>
              <a:schemeClr val="tx1"/>
            </a:solidFill>
          </a:endParaRPr>
        </a:p>
      </dgm:t>
    </dgm:pt>
    <dgm:pt modelId="{05B1E06B-AAAA-40C3-B5EF-4F0C636211F1}" type="parTrans" cxnId="{BF38EC22-FF68-4925-B6B4-F8DF72846535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F6AC6617-DE8D-43E3-880E-AB9F70154EF1}" type="sibTrans" cxnId="{BF38EC22-FF68-4925-B6B4-F8DF72846535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65B4EBE1-1815-4AAD-AAD1-8296ABC19AE4}">
      <dgm:prSet/>
      <dgm:spPr/>
      <dgm:t>
        <a:bodyPr/>
        <a:lstStyle/>
        <a:p>
          <a:r>
            <a:rPr lang="zh-TW" altLang="en-US" dirty="0" smtClean="0">
              <a:solidFill>
                <a:schemeClr val="tx1"/>
              </a:solidFill>
            </a:rPr>
            <a:t>流廢標輔導</a:t>
          </a:r>
          <a:endParaRPr lang="en-US" altLang="zh-TW" dirty="0" smtClean="0">
            <a:solidFill>
              <a:schemeClr val="tx1"/>
            </a:solidFill>
          </a:endParaRPr>
        </a:p>
      </dgm:t>
    </dgm:pt>
    <dgm:pt modelId="{7A660741-CEA2-453D-9BF0-EEFF8BD0E156}" type="parTrans" cxnId="{78278162-C022-4ED9-99E1-698CB7A4E451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4F7B2C8A-C744-4481-B1C6-2FF8E43DA81D}" type="sibTrans" cxnId="{78278162-C022-4ED9-99E1-698CB7A4E451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D528B437-6DA0-40CC-893C-45E853CDF938}">
      <dgm:prSet/>
      <dgm:spPr/>
      <dgm:t>
        <a:bodyPr/>
        <a:lstStyle/>
        <a:p>
          <a:r>
            <a:rPr lang="zh-TW" altLang="en-US" dirty="0" smtClean="0">
              <a:solidFill>
                <a:schemeClr val="tx1"/>
              </a:solidFill>
            </a:rPr>
            <a:t>訪查</a:t>
          </a:r>
          <a:r>
            <a:rPr lang="zh-TW" altLang="en-US" smtClean="0">
              <a:solidFill>
                <a:schemeClr val="tx1"/>
              </a:solidFill>
            </a:rPr>
            <a:t>督導、協調解決問題</a:t>
          </a:r>
          <a:endParaRPr lang="en-US" altLang="zh-TW" dirty="0" smtClean="0">
            <a:solidFill>
              <a:schemeClr val="tx1"/>
            </a:solidFill>
          </a:endParaRPr>
        </a:p>
      </dgm:t>
    </dgm:pt>
    <dgm:pt modelId="{A5C9477C-83B0-453A-80D4-45BC09B61D7B}" type="parTrans" cxnId="{3C018C02-52C6-4CBD-A70F-109986C70181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A8090ACA-6087-4A99-998F-2227F53BE4A5}" type="sibTrans" cxnId="{3C018C02-52C6-4CBD-A70F-109986C70181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C3E3C865-A2B7-4C1B-8D7D-0D710CAA20C9}">
      <dgm:prSet phldrT="[文字]"/>
      <dgm:spPr/>
      <dgm:t>
        <a:bodyPr/>
        <a:lstStyle/>
        <a:p>
          <a:r>
            <a:rPr lang="zh-TW" altLang="en-US" dirty="0" smtClean="0">
              <a:solidFill>
                <a:schemeClr val="tx1"/>
              </a:solidFill>
            </a:rPr>
            <a:t>規劃設計技術審議</a:t>
          </a:r>
          <a:endParaRPr lang="zh-TW" altLang="en-US" dirty="0">
            <a:solidFill>
              <a:schemeClr val="tx1"/>
            </a:solidFill>
          </a:endParaRPr>
        </a:p>
      </dgm:t>
    </dgm:pt>
    <dgm:pt modelId="{2BAFB2CF-2BE9-4647-86A8-CD5E41CF0109}" type="parTrans" cxnId="{15173822-5100-4920-8C23-B8A7FC97888C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B56B64CC-D633-4656-9E26-B5DC6843F33A}" type="sibTrans" cxnId="{15173822-5100-4920-8C23-B8A7FC97888C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4D1EDFB9-0DD6-4EDE-9127-0AE9B8787456}">
      <dgm:prSet/>
      <dgm:spPr/>
      <dgm:t>
        <a:bodyPr/>
        <a:lstStyle/>
        <a:p>
          <a:r>
            <a:rPr lang="zh-TW" altLang="en-US" dirty="0" smtClean="0">
              <a:solidFill>
                <a:schemeClr val="tx1"/>
              </a:solidFill>
            </a:rPr>
            <a:t>採購策略</a:t>
          </a:r>
          <a:endParaRPr lang="en-US" altLang="zh-TW" dirty="0" smtClean="0">
            <a:solidFill>
              <a:schemeClr val="tx1"/>
            </a:solidFill>
          </a:endParaRPr>
        </a:p>
      </dgm:t>
    </dgm:pt>
    <dgm:pt modelId="{5E03AB56-16B6-4CFA-938A-15763050CAE5}" type="parTrans" cxnId="{C6DF095C-471E-4A31-83A4-7A70C70D602C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FF4DBBF4-63BE-46F2-B127-1E5EEDC1EC8F}" type="sibTrans" cxnId="{C6DF095C-471E-4A31-83A4-7A70C70D602C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ABE22319-D1BA-4934-9474-D3DAFBCEC16E}">
      <dgm:prSet phldrT="[文字]"/>
      <dgm:spPr/>
      <dgm:t>
        <a:bodyPr/>
        <a:lstStyle/>
        <a:p>
          <a:r>
            <a:rPr lang="zh-TW" altLang="en-US" smtClean="0">
              <a:solidFill>
                <a:schemeClr val="tx1"/>
              </a:solidFill>
            </a:rPr>
            <a:t>品質與進度</a:t>
          </a:r>
          <a:r>
            <a:rPr lang="zh-TW" altLang="en-US" dirty="0" smtClean="0">
              <a:solidFill>
                <a:schemeClr val="tx1"/>
              </a:solidFill>
            </a:rPr>
            <a:t>列管、預算支用</a:t>
          </a:r>
          <a:endParaRPr lang="zh-TW" altLang="en-US" dirty="0">
            <a:solidFill>
              <a:schemeClr val="tx1"/>
            </a:solidFill>
          </a:endParaRPr>
        </a:p>
      </dgm:t>
    </dgm:pt>
    <dgm:pt modelId="{9EBA8F23-862D-41F6-943B-EBFDDCF5B191}" type="parTrans" cxnId="{2F024E25-6C24-47F5-9A6F-E026C0C9FCE4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ACB1ACD6-9A67-4DA7-BE89-723FC8824042}" type="sibTrans" cxnId="{2F024E25-6C24-47F5-9A6F-E026C0C9FCE4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9782180C-50F9-4060-8B24-9BD420D37B32}" type="pres">
      <dgm:prSet presAssocID="{C5D56FB7-AA2E-4113-91D8-93C7C1BF8B9F}" presName="theList" presStyleCnt="0">
        <dgm:presLayoutVars>
          <dgm:dir/>
          <dgm:animLvl val="lvl"/>
          <dgm:resizeHandles val="exact"/>
        </dgm:presLayoutVars>
      </dgm:prSet>
      <dgm:spPr/>
    </dgm:pt>
    <dgm:pt modelId="{B684C8D0-AEA9-46DA-85A2-39A6AECFEA99}" type="pres">
      <dgm:prSet presAssocID="{7DEC4EC7-8719-42CF-B4C1-C26282872922}" presName="compNode" presStyleCnt="0"/>
      <dgm:spPr/>
    </dgm:pt>
    <dgm:pt modelId="{DC99F954-EAE5-450F-847F-D0FE5B4FC494}" type="pres">
      <dgm:prSet presAssocID="{7DEC4EC7-8719-42CF-B4C1-C26282872922}" presName="noGeometry" presStyleCnt="0"/>
      <dgm:spPr/>
    </dgm:pt>
    <dgm:pt modelId="{F027D5CE-D2D8-46CB-863E-8FEB63C5A3BB}" type="pres">
      <dgm:prSet presAssocID="{7DEC4EC7-8719-42CF-B4C1-C26282872922}" presName="childTextVisible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4E06F6C-4BD1-40AC-92C9-539A40D6EAB7}" type="pres">
      <dgm:prSet presAssocID="{7DEC4EC7-8719-42CF-B4C1-C26282872922}" presName="childTextHidden" presStyleLbl="bgAccFollowNode1" presStyleIdx="0" presStyleCnt="3"/>
      <dgm:spPr/>
      <dgm:t>
        <a:bodyPr/>
        <a:lstStyle/>
        <a:p>
          <a:endParaRPr lang="zh-TW" altLang="en-US"/>
        </a:p>
      </dgm:t>
    </dgm:pt>
    <dgm:pt modelId="{8D0B407C-3C73-4110-9EF9-6DDA6A07C36F}" type="pres">
      <dgm:prSet presAssocID="{7DEC4EC7-8719-42CF-B4C1-C26282872922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40DDF55-177D-45EE-A864-102A2147E835}" type="pres">
      <dgm:prSet presAssocID="{7DEC4EC7-8719-42CF-B4C1-C26282872922}" presName="aSpace" presStyleCnt="0"/>
      <dgm:spPr/>
    </dgm:pt>
    <dgm:pt modelId="{20843DE1-38FC-4513-BDB0-C41A6FC67B0C}" type="pres">
      <dgm:prSet presAssocID="{D0E5C673-0E8E-4D81-A3B4-4C7622B75C41}" presName="compNode" presStyleCnt="0"/>
      <dgm:spPr/>
    </dgm:pt>
    <dgm:pt modelId="{D393DAC1-3A56-46CC-84A1-EA70CF589F15}" type="pres">
      <dgm:prSet presAssocID="{D0E5C673-0E8E-4D81-A3B4-4C7622B75C41}" presName="noGeometry" presStyleCnt="0"/>
      <dgm:spPr/>
    </dgm:pt>
    <dgm:pt modelId="{D65A0956-9C87-4897-A682-8504BA676920}" type="pres">
      <dgm:prSet presAssocID="{D0E5C673-0E8E-4D81-A3B4-4C7622B75C41}" presName="childTextVisible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BAE09F-EA0C-420A-BE3C-CFB1C68F6F17}" type="pres">
      <dgm:prSet presAssocID="{D0E5C673-0E8E-4D81-A3B4-4C7622B75C41}" presName="childTextHidden" presStyleLbl="bgAccFollowNode1" presStyleIdx="1" presStyleCnt="3"/>
      <dgm:spPr/>
      <dgm:t>
        <a:bodyPr/>
        <a:lstStyle/>
        <a:p>
          <a:endParaRPr lang="zh-TW" altLang="en-US"/>
        </a:p>
      </dgm:t>
    </dgm:pt>
    <dgm:pt modelId="{817F3156-7B34-4E41-89A9-FE026E714FC2}" type="pres">
      <dgm:prSet presAssocID="{D0E5C673-0E8E-4D81-A3B4-4C7622B75C41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0F366CC-3BA2-4259-86F0-58B0B3318747}" type="pres">
      <dgm:prSet presAssocID="{D0E5C673-0E8E-4D81-A3B4-4C7622B75C41}" presName="aSpace" presStyleCnt="0"/>
      <dgm:spPr/>
    </dgm:pt>
    <dgm:pt modelId="{A7185682-9FD7-4388-B473-CB0B555F654E}" type="pres">
      <dgm:prSet presAssocID="{35FAD0AD-9E24-4424-968F-2045413923C2}" presName="compNode" presStyleCnt="0"/>
      <dgm:spPr/>
    </dgm:pt>
    <dgm:pt modelId="{C444D08A-B13E-45A0-9B7F-5BED60007DDC}" type="pres">
      <dgm:prSet presAssocID="{35FAD0AD-9E24-4424-968F-2045413923C2}" presName="noGeometry" presStyleCnt="0"/>
      <dgm:spPr/>
    </dgm:pt>
    <dgm:pt modelId="{7C92E744-A3C1-4BF2-A93F-244B99971B54}" type="pres">
      <dgm:prSet presAssocID="{35FAD0AD-9E24-4424-968F-2045413923C2}" presName="childTextVisible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3114681-E139-4272-876E-5AC04CDC24EE}" type="pres">
      <dgm:prSet presAssocID="{35FAD0AD-9E24-4424-968F-2045413923C2}" presName="childTextHidden" presStyleLbl="bgAccFollowNode1" presStyleIdx="2" presStyleCnt="3"/>
      <dgm:spPr/>
      <dgm:t>
        <a:bodyPr/>
        <a:lstStyle/>
        <a:p>
          <a:endParaRPr lang="zh-TW" altLang="en-US"/>
        </a:p>
      </dgm:t>
    </dgm:pt>
    <dgm:pt modelId="{AA53B62F-A931-476D-8176-B83469227BBB}" type="pres">
      <dgm:prSet presAssocID="{35FAD0AD-9E24-4424-968F-2045413923C2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20D39EE-F490-4E31-BC66-EA69779A104D}" type="presOf" srcId="{4D1EDFB9-0DD6-4EDE-9127-0AE9B8787456}" destId="{07BAE09F-EA0C-420A-BE3C-CFB1C68F6F17}" srcOrd="1" destOrd="0" presId="urn:microsoft.com/office/officeart/2005/8/layout/hProcess6"/>
    <dgm:cxn modelId="{E3118CDA-0BA0-4B67-9D98-512FB4EDB702}" type="presOf" srcId="{575236F0-7753-4F2F-9BD9-3D0F49CFF56B}" destId="{07BAE09F-EA0C-420A-BE3C-CFB1C68F6F17}" srcOrd="1" destOrd="1" presId="urn:microsoft.com/office/officeart/2005/8/layout/hProcess6"/>
    <dgm:cxn modelId="{63F40008-67EA-433C-9F58-6D75B55DE4D0}" type="presOf" srcId="{B7044367-DCBE-416B-B7C8-3A0055662ACD}" destId="{04E06F6C-4BD1-40AC-92C9-539A40D6EAB7}" srcOrd="1" destOrd="1" presId="urn:microsoft.com/office/officeart/2005/8/layout/hProcess6"/>
    <dgm:cxn modelId="{EE18DA8E-3F35-4305-91FE-C9540CD9ADBF}" srcId="{35FAD0AD-9E24-4424-968F-2045413923C2}" destId="{F056DD8A-1396-487B-BEF0-341BD586CE5A}" srcOrd="1" destOrd="0" parTransId="{3C6C407A-8B7C-4F75-B299-C5CEFBBE3BFF}" sibTransId="{9D2BAAB3-1BFE-4C7E-85C3-C4FCFF887227}"/>
    <dgm:cxn modelId="{7627D225-A5FD-4740-B378-7C8B8671304D}" type="presOf" srcId="{ABE22319-D1BA-4934-9474-D3DAFBCEC16E}" destId="{7C92E744-A3C1-4BF2-A93F-244B99971B54}" srcOrd="0" destOrd="0" presId="urn:microsoft.com/office/officeart/2005/8/layout/hProcess6"/>
    <dgm:cxn modelId="{8CB8F104-1602-4E24-B2C5-97185697E13D}" type="presOf" srcId="{65B4EBE1-1815-4AAD-AAD1-8296ABC19AE4}" destId="{07BAE09F-EA0C-420A-BE3C-CFB1C68F6F17}" srcOrd="1" destOrd="2" presId="urn:microsoft.com/office/officeart/2005/8/layout/hProcess6"/>
    <dgm:cxn modelId="{4BB6D94F-29F3-4BDC-BFA4-DCD3CE216786}" type="presOf" srcId="{D528B437-6DA0-40CC-893C-45E853CDF938}" destId="{7C92E744-A3C1-4BF2-A93F-244B99971B54}" srcOrd="0" destOrd="2" presId="urn:microsoft.com/office/officeart/2005/8/layout/hProcess6"/>
    <dgm:cxn modelId="{7C9E8FF1-9090-4D58-B0E0-FC366307E98E}" srcId="{7DEC4EC7-8719-42CF-B4C1-C26282872922}" destId="{B7044367-DCBE-416B-B7C8-3A0055662ACD}" srcOrd="1" destOrd="0" parTransId="{7CD476D6-F9BC-4F12-A54A-C06E0B9A9503}" sibTransId="{20AE4B5C-8D14-4484-90C8-0DBE70756803}"/>
    <dgm:cxn modelId="{2719D4A9-A759-468D-B0B7-A6939F281773}" type="presOf" srcId="{ABE22319-D1BA-4934-9474-D3DAFBCEC16E}" destId="{83114681-E139-4272-876E-5AC04CDC24EE}" srcOrd="1" destOrd="0" presId="urn:microsoft.com/office/officeart/2005/8/layout/hProcess6"/>
    <dgm:cxn modelId="{2C410873-6687-4C38-9977-99A55AFD7FE1}" type="presOf" srcId="{D0E5C673-0E8E-4D81-A3B4-4C7622B75C41}" destId="{817F3156-7B34-4E41-89A9-FE026E714FC2}" srcOrd="0" destOrd="0" presId="urn:microsoft.com/office/officeart/2005/8/layout/hProcess6"/>
    <dgm:cxn modelId="{60F35038-7D4C-4FBF-8AA2-2CE458662733}" type="presOf" srcId="{35FAD0AD-9E24-4424-968F-2045413923C2}" destId="{AA53B62F-A931-476D-8176-B83469227BBB}" srcOrd="0" destOrd="0" presId="urn:microsoft.com/office/officeart/2005/8/layout/hProcess6"/>
    <dgm:cxn modelId="{2F024E25-6C24-47F5-9A6F-E026C0C9FCE4}" srcId="{35FAD0AD-9E24-4424-968F-2045413923C2}" destId="{ABE22319-D1BA-4934-9474-D3DAFBCEC16E}" srcOrd="0" destOrd="0" parTransId="{9EBA8F23-862D-41F6-943B-EBFDDCF5B191}" sibTransId="{ACB1ACD6-9A67-4DA7-BE89-723FC8824042}"/>
    <dgm:cxn modelId="{4EA73C9F-6484-497A-AC89-1D970BFE1075}" type="presOf" srcId="{C3E3C865-A2B7-4C1B-8D7D-0D710CAA20C9}" destId="{F027D5CE-D2D8-46CB-863E-8FEB63C5A3BB}" srcOrd="0" destOrd="0" presId="urn:microsoft.com/office/officeart/2005/8/layout/hProcess6"/>
    <dgm:cxn modelId="{36C1CB82-61F5-4C0C-8DA0-EFCE994E7A40}" srcId="{C5D56FB7-AA2E-4113-91D8-93C7C1BF8B9F}" destId="{35FAD0AD-9E24-4424-968F-2045413923C2}" srcOrd="2" destOrd="0" parTransId="{A527AD76-EA35-4EAC-8AC5-A485C97D672B}" sibTransId="{50C42E3A-0E8C-496B-A82B-0454286FAB63}"/>
    <dgm:cxn modelId="{908021B8-1A18-4E1E-B749-E17E557CBDB6}" type="presOf" srcId="{D528B437-6DA0-40CC-893C-45E853CDF938}" destId="{83114681-E139-4272-876E-5AC04CDC24EE}" srcOrd="1" destOrd="2" presId="urn:microsoft.com/office/officeart/2005/8/layout/hProcess6"/>
    <dgm:cxn modelId="{189F2CC9-ACB2-476B-9BD1-7729277D63BB}" type="presOf" srcId="{C5D56FB7-AA2E-4113-91D8-93C7C1BF8B9F}" destId="{9782180C-50F9-4060-8B24-9BD420D37B32}" srcOrd="0" destOrd="0" presId="urn:microsoft.com/office/officeart/2005/8/layout/hProcess6"/>
    <dgm:cxn modelId="{BF38EC22-FF68-4925-B6B4-F8DF72846535}" srcId="{D0E5C673-0E8E-4D81-A3B4-4C7622B75C41}" destId="{575236F0-7753-4F2F-9BD9-3D0F49CFF56B}" srcOrd="1" destOrd="0" parTransId="{05B1E06B-AAAA-40C3-B5EF-4F0C636211F1}" sibTransId="{F6AC6617-DE8D-43E3-880E-AB9F70154EF1}"/>
    <dgm:cxn modelId="{08A6DB0D-D227-401D-BB4D-14FAB8D56116}" type="presOf" srcId="{7DEC4EC7-8719-42CF-B4C1-C26282872922}" destId="{8D0B407C-3C73-4110-9EF9-6DDA6A07C36F}" srcOrd="0" destOrd="0" presId="urn:microsoft.com/office/officeart/2005/8/layout/hProcess6"/>
    <dgm:cxn modelId="{925A020D-47D2-4D94-979A-F75D025C2D09}" srcId="{C5D56FB7-AA2E-4113-91D8-93C7C1BF8B9F}" destId="{D0E5C673-0E8E-4D81-A3B4-4C7622B75C41}" srcOrd="1" destOrd="0" parTransId="{8C195E63-C263-4E1B-BEB7-B4A6F05323D3}" sibTransId="{5901B993-EB6B-44F5-A96B-CE16B2B638A7}"/>
    <dgm:cxn modelId="{7DC881AC-DFA7-4A20-A38A-6A1F0B3DDA06}" type="presOf" srcId="{F056DD8A-1396-487B-BEF0-341BD586CE5A}" destId="{7C92E744-A3C1-4BF2-A93F-244B99971B54}" srcOrd="0" destOrd="1" presId="urn:microsoft.com/office/officeart/2005/8/layout/hProcess6"/>
    <dgm:cxn modelId="{8A0A8278-FE5C-45DB-B40E-F5B6CFC6327F}" type="presOf" srcId="{65B4EBE1-1815-4AAD-AAD1-8296ABC19AE4}" destId="{D65A0956-9C87-4897-A682-8504BA676920}" srcOrd="0" destOrd="2" presId="urn:microsoft.com/office/officeart/2005/8/layout/hProcess6"/>
    <dgm:cxn modelId="{0D668EC9-53DC-4D71-B500-1BC8807F57B1}" type="presOf" srcId="{C3E3C865-A2B7-4C1B-8D7D-0D710CAA20C9}" destId="{04E06F6C-4BD1-40AC-92C9-539A40D6EAB7}" srcOrd="1" destOrd="0" presId="urn:microsoft.com/office/officeart/2005/8/layout/hProcess6"/>
    <dgm:cxn modelId="{D872599C-BDE6-4ECB-8B01-379E9C7F8E54}" type="presOf" srcId="{B7044367-DCBE-416B-B7C8-3A0055662ACD}" destId="{F027D5CE-D2D8-46CB-863E-8FEB63C5A3BB}" srcOrd="0" destOrd="1" presId="urn:microsoft.com/office/officeart/2005/8/layout/hProcess6"/>
    <dgm:cxn modelId="{DC868A7B-5222-42FE-97FF-31467BBF1A19}" srcId="{C5D56FB7-AA2E-4113-91D8-93C7C1BF8B9F}" destId="{7DEC4EC7-8719-42CF-B4C1-C26282872922}" srcOrd="0" destOrd="0" parTransId="{634F8F21-9EE1-4C24-81F3-8A57B8BC2349}" sibTransId="{4754D709-7554-4295-AC8B-1897BF529BD4}"/>
    <dgm:cxn modelId="{3C018C02-52C6-4CBD-A70F-109986C70181}" srcId="{35FAD0AD-9E24-4424-968F-2045413923C2}" destId="{D528B437-6DA0-40CC-893C-45E853CDF938}" srcOrd="2" destOrd="0" parTransId="{A5C9477C-83B0-453A-80D4-45BC09B61D7B}" sibTransId="{A8090ACA-6087-4A99-998F-2227F53BE4A5}"/>
    <dgm:cxn modelId="{C3B3F137-2721-42BB-B1B8-0F7CC026D22E}" type="presOf" srcId="{4D1EDFB9-0DD6-4EDE-9127-0AE9B8787456}" destId="{D65A0956-9C87-4897-A682-8504BA676920}" srcOrd="0" destOrd="0" presId="urn:microsoft.com/office/officeart/2005/8/layout/hProcess6"/>
    <dgm:cxn modelId="{10D22B42-8A7F-4369-B1EC-00C78EE78E93}" type="presOf" srcId="{F056DD8A-1396-487B-BEF0-341BD586CE5A}" destId="{83114681-E139-4272-876E-5AC04CDC24EE}" srcOrd="1" destOrd="1" presId="urn:microsoft.com/office/officeart/2005/8/layout/hProcess6"/>
    <dgm:cxn modelId="{C6DF095C-471E-4A31-83A4-7A70C70D602C}" srcId="{D0E5C673-0E8E-4D81-A3B4-4C7622B75C41}" destId="{4D1EDFB9-0DD6-4EDE-9127-0AE9B8787456}" srcOrd="0" destOrd="0" parTransId="{5E03AB56-16B6-4CFA-938A-15763050CAE5}" sibTransId="{FF4DBBF4-63BE-46F2-B127-1E5EEDC1EC8F}"/>
    <dgm:cxn modelId="{15173822-5100-4920-8C23-B8A7FC97888C}" srcId="{7DEC4EC7-8719-42CF-B4C1-C26282872922}" destId="{C3E3C865-A2B7-4C1B-8D7D-0D710CAA20C9}" srcOrd="0" destOrd="0" parTransId="{2BAFB2CF-2BE9-4647-86A8-CD5E41CF0109}" sibTransId="{B56B64CC-D633-4656-9E26-B5DC6843F33A}"/>
    <dgm:cxn modelId="{78278162-C022-4ED9-99E1-698CB7A4E451}" srcId="{D0E5C673-0E8E-4D81-A3B4-4C7622B75C41}" destId="{65B4EBE1-1815-4AAD-AAD1-8296ABC19AE4}" srcOrd="2" destOrd="0" parTransId="{7A660741-CEA2-453D-9BF0-EEFF8BD0E156}" sibTransId="{4F7B2C8A-C744-4481-B1C6-2FF8E43DA81D}"/>
    <dgm:cxn modelId="{0CF58DB4-45C3-480F-BA9C-9475D86E3C01}" type="presOf" srcId="{575236F0-7753-4F2F-9BD9-3D0F49CFF56B}" destId="{D65A0956-9C87-4897-A682-8504BA676920}" srcOrd="0" destOrd="1" presId="urn:microsoft.com/office/officeart/2005/8/layout/hProcess6"/>
    <dgm:cxn modelId="{C2432CDA-42D1-44A3-9C4C-AE3544DB9ABF}" type="presParOf" srcId="{9782180C-50F9-4060-8B24-9BD420D37B32}" destId="{B684C8D0-AEA9-46DA-85A2-39A6AECFEA99}" srcOrd="0" destOrd="0" presId="urn:microsoft.com/office/officeart/2005/8/layout/hProcess6"/>
    <dgm:cxn modelId="{AD374D96-85C3-44D8-8F32-1ED1DF4107A2}" type="presParOf" srcId="{B684C8D0-AEA9-46DA-85A2-39A6AECFEA99}" destId="{DC99F954-EAE5-450F-847F-D0FE5B4FC494}" srcOrd="0" destOrd="0" presId="urn:microsoft.com/office/officeart/2005/8/layout/hProcess6"/>
    <dgm:cxn modelId="{08E5799E-673A-4091-9888-BA7E6C319011}" type="presParOf" srcId="{B684C8D0-AEA9-46DA-85A2-39A6AECFEA99}" destId="{F027D5CE-D2D8-46CB-863E-8FEB63C5A3BB}" srcOrd="1" destOrd="0" presId="urn:microsoft.com/office/officeart/2005/8/layout/hProcess6"/>
    <dgm:cxn modelId="{B3EC6F69-6AB4-4E98-B6A0-E309DEF47C4F}" type="presParOf" srcId="{B684C8D0-AEA9-46DA-85A2-39A6AECFEA99}" destId="{04E06F6C-4BD1-40AC-92C9-539A40D6EAB7}" srcOrd="2" destOrd="0" presId="urn:microsoft.com/office/officeart/2005/8/layout/hProcess6"/>
    <dgm:cxn modelId="{98827BE4-4CF7-44B2-A1F0-4777D42F6EB0}" type="presParOf" srcId="{B684C8D0-AEA9-46DA-85A2-39A6AECFEA99}" destId="{8D0B407C-3C73-4110-9EF9-6DDA6A07C36F}" srcOrd="3" destOrd="0" presId="urn:microsoft.com/office/officeart/2005/8/layout/hProcess6"/>
    <dgm:cxn modelId="{04213A53-ACEC-40BE-B4FA-6824009BC2B3}" type="presParOf" srcId="{9782180C-50F9-4060-8B24-9BD420D37B32}" destId="{040DDF55-177D-45EE-A864-102A2147E835}" srcOrd="1" destOrd="0" presId="urn:microsoft.com/office/officeart/2005/8/layout/hProcess6"/>
    <dgm:cxn modelId="{C21EA516-EA21-4B76-BE90-053453824FF0}" type="presParOf" srcId="{9782180C-50F9-4060-8B24-9BD420D37B32}" destId="{20843DE1-38FC-4513-BDB0-C41A6FC67B0C}" srcOrd="2" destOrd="0" presId="urn:microsoft.com/office/officeart/2005/8/layout/hProcess6"/>
    <dgm:cxn modelId="{D115B426-173C-4450-8CC5-FC29F5E98531}" type="presParOf" srcId="{20843DE1-38FC-4513-BDB0-C41A6FC67B0C}" destId="{D393DAC1-3A56-46CC-84A1-EA70CF589F15}" srcOrd="0" destOrd="0" presId="urn:microsoft.com/office/officeart/2005/8/layout/hProcess6"/>
    <dgm:cxn modelId="{0AC48BCB-FA23-40A4-ADCB-E9DAC41B85EF}" type="presParOf" srcId="{20843DE1-38FC-4513-BDB0-C41A6FC67B0C}" destId="{D65A0956-9C87-4897-A682-8504BA676920}" srcOrd="1" destOrd="0" presId="urn:microsoft.com/office/officeart/2005/8/layout/hProcess6"/>
    <dgm:cxn modelId="{E5DAB0E0-BE6A-4EC3-89C3-9A1FDEA367FC}" type="presParOf" srcId="{20843DE1-38FC-4513-BDB0-C41A6FC67B0C}" destId="{07BAE09F-EA0C-420A-BE3C-CFB1C68F6F17}" srcOrd="2" destOrd="0" presId="urn:microsoft.com/office/officeart/2005/8/layout/hProcess6"/>
    <dgm:cxn modelId="{52EAAFDD-91A4-4D87-A4E5-F688E755F13F}" type="presParOf" srcId="{20843DE1-38FC-4513-BDB0-C41A6FC67B0C}" destId="{817F3156-7B34-4E41-89A9-FE026E714FC2}" srcOrd="3" destOrd="0" presId="urn:microsoft.com/office/officeart/2005/8/layout/hProcess6"/>
    <dgm:cxn modelId="{D40E80DC-A367-4537-B3EB-2FF41893E0EC}" type="presParOf" srcId="{9782180C-50F9-4060-8B24-9BD420D37B32}" destId="{C0F366CC-3BA2-4259-86F0-58B0B3318747}" srcOrd="3" destOrd="0" presId="urn:microsoft.com/office/officeart/2005/8/layout/hProcess6"/>
    <dgm:cxn modelId="{63333408-EC61-4B27-B195-40338C4644E2}" type="presParOf" srcId="{9782180C-50F9-4060-8B24-9BD420D37B32}" destId="{A7185682-9FD7-4388-B473-CB0B555F654E}" srcOrd="4" destOrd="0" presId="urn:microsoft.com/office/officeart/2005/8/layout/hProcess6"/>
    <dgm:cxn modelId="{4166571E-E69F-4683-A514-D36FD8FF74C3}" type="presParOf" srcId="{A7185682-9FD7-4388-B473-CB0B555F654E}" destId="{C444D08A-B13E-45A0-9B7F-5BED60007DDC}" srcOrd="0" destOrd="0" presId="urn:microsoft.com/office/officeart/2005/8/layout/hProcess6"/>
    <dgm:cxn modelId="{2D2849D4-C808-49BD-84B1-9A267BE8826B}" type="presParOf" srcId="{A7185682-9FD7-4388-B473-CB0B555F654E}" destId="{7C92E744-A3C1-4BF2-A93F-244B99971B54}" srcOrd="1" destOrd="0" presId="urn:microsoft.com/office/officeart/2005/8/layout/hProcess6"/>
    <dgm:cxn modelId="{668CCE9E-0392-48DF-B436-790C60342969}" type="presParOf" srcId="{A7185682-9FD7-4388-B473-CB0B555F654E}" destId="{83114681-E139-4272-876E-5AC04CDC24EE}" srcOrd="2" destOrd="0" presId="urn:microsoft.com/office/officeart/2005/8/layout/hProcess6"/>
    <dgm:cxn modelId="{07501552-A5D1-41D9-9A0F-597D833D8C58}" type="presParOf" srcId="{A7185682-9FD7-4388-B473-CB0B555F654E}" destId="{AA53B62F-A931-476D-8176-B83469227BBB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DCB89F4-8503-45B8-8B3E-FD7A43EDF4DB}" type="doc">
      <dgm:prSet loTypeId="urn:microsoft.com/office/officeart/2005/8/layout/funnel1" loCatId="process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0290E650-28C6-44A4-B717-2C20EE00862C}">
      <dgm:prSet phldrT="[文字]"/>
      <dgm:spPr/>
      <dgm:t>
        <a:bodyPr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工安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898DAAF3-6DC5-4F9E-8A2B-EFD21E61F33B}" type="parTrans" cxnId="{00E5AF84-8E12-4CA8-8D73-C0364AF34B51}">
      <dgm:prSet/>
      <dgm:spPr/>
      <dgm:t>
        <a:bodyPr/>
        <a:lstStyle/>
        <a:p>
          <a:endParaRPr lang="zh-TW" altLang="en-US"/>
        </a:p>
      </dgm:t>
    </dgm:pt>
    <dgm:pt modelId="{4F6C1EFA-2F14-4AF0-BDE9-DF81FF057A65}" type="sibTrans" cxnId="{00E5AF84-8E12-4CA8-8D73-C0364AF34B51}">
      <dgm:prSet/>
      <dgm:spPr/>
      <dgm:t>
        <a:bodyPr/>
        <a:lstStyle/>
        <a:p>
          <a:endParaRPr lang="zh-TW" altLang="en-US"/>
        </a:p>
      </dgm:t>
    </dgm:pt>
    <dgm:pt modelId="{10BA5EF0-C799-4325-BA5F-FC491FC39BB5}">
      <dgm:prSet phldrT="[文字]"/>
      <dgm:spPr/>
      <dgm:t>
        <a:bodyPr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環境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FB04F9F4-FCAB-47ED-9486-BA7A0665043A}" type="parTrans" cxnId="{6F8A06AE-DD83-4BDD-AB5B-88F46FB77E32}">
      <dgm:prSet/>
      <dgm:spPr/>
      <dgm:t>
        <a:bodyPr/>
        <a:lstStyle/>
        <a:p>
          <a:endParaRPr lang="zh-TW" altLang="en-US"/>
        </a:p>
      </dgm:t>
    </dgm:pt>
    <dgm:pt modelId="{28E83930-D1AA-4631-A014-2A025E0EDC78}" type="sibTrans" cxnId="{6F8A06AE-DD83-4BDD-AB5B-88F46FB77E32}">
      <dgm:prSet/>
      <dgm:spPr/>
      <dgm:t>
        <a:bodyPr/>
        <a:lstStyle/>
        <a:p>
          <a:endParaRPr lang="zh-TW" altLang="en-US"/>
        </a:p>
      </dgm:t>
    </dgm:pt>
    <dgm:pt modelId="{9D251FE5-CFA5-4D24-AC0E-A01F586C39DD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品質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7AA70322-8081-4A33-B91F-77E3B561841C}" type="parTrans" cxnId="{FFB10C23-70D6-45CC-9D1F-52F828AC2E45}">
      <dgm:prSet/>
      <dgm:spPr/>
      <dgm:t>
        <a:bodyPr/>
        <a:lstStyle/>
        <a:p>
          <a:endParaRPr lang="zh-TW" altLang="en-US"/>
        </a:p>
      </dgm:t>
    </dgm:pt>
    <dgm:pt modelId="{E64ED41C-E4C2-471E-8B28-BAD4B027C477}" type="sibTrans" cxnId="{FFB10C23-70D6-45CC-9D1F-52F828AC2E45}">
      <dgm:prSet/>
      <dgm:spPr/>
      <dgm:t>
        <a:bodyPr/>
        <a:lstStyle/>
        <a:p>
          <a:endParaRPr lang="zh-TW" altLang="en-US"/>
        </a:p>
      </dgm:t>
    </dgm:pt>
    <dgm:pt modelId="{3ABC9472-DD40-40D7-ACBE-F685F3727BD0}">
      <dgm:prSet phldrT="[文字]"/>
      <dgm:spPr/>
      <dgm:t>
        <a:bodyPr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遴選有履約能力的優質廠商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F84AC4D5-5BAA-401E-987B-AFD427C41AAC}" type="sibTrans" cxnId="{CD2C3140-CA64-4FD1-861A-56ACE6943C55}">
      <dgm:prSet/>
      <dgm:spPr/>
      <dgm:t>
        <a:bodyPr/>
        <a:lstStyle/>
        <a:p>
          <a:endParaRPr lang="zh-TW" altLang="en-US"/>
        </a:p>
      </dgm:t>
    </dgm:pt>
    <dgm:pt modelId="{8F4B81CA-D48B-494D-8B5E-391186E345E6}" type="parTrans" cxnId="{CD2C3140-CA64-4FD1-861A-56ACE6943C55}">
      <dgm:prSet/>
      <dgm:spPr/>
      <dgm:t>
        <a:bodyPr/>
        <a:lstStyle/>
        <a:p>
          <a:endParaRPr lang="zh-TW" altLang="en-US"/>
        </a:p>
      </dgm:t>
    </dgm:pt>
    <dgm:pt modelId="{4543E774-5CE4-4C06-957A-18787D50E853}" type="pres">
      <dgm:prSet presAssocID="{3DCB89F4-8503-45B8-8B3E-FD7A43EDF4DB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6E38A3F-92AE-4464-A814-C41CCC48EAAF}" type="pres">
      <dgm:prSet presAssocID="{3DCB89F4-8503-45B8-8B3E-FD7A43EDF4DB}" presName="ellipse" presStyleLbl="trBgShp" presStyleIdx="0" presStyleCnt="1"/>
      <dgm:spPr/>
    </dgm:pt>
    <dgm:pt modelId="{16C60CA3-A480-438F-BA81-F04ABB7E0819}" type="pres">
      <dgm:prSet presAssocID="{3DCB89F4-8503-45B8-8B3E-FD7A43EDF4DB}" presName="arrow1" presStyleLbl="fgShp" presStyleIdx="0" presStyleCnt="1"/>
      <dgm:spPr/>
    </dgm:pt>
    <dgm:pt modelId="{10764A06-EE0B-4ECE-9F69-AD53B9DB9E68}" type="pres">
      <dgm:prSet presAssocID="{3DCB89F4-8503-45B8-8B3E-FD7A43EDF4DB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88D884D-89B1-4EAC-8766-9A18DA828B09}" type="pres">
      <dgm:prSet presAssocID="{10BA5EF0-C799-4325-BA5F-FC491FC39BB5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2B708D-1A6A-4EA5-B34E-6156023D36EC}" type="pres">
      <dgm:prSet presAssocID="{9D251FE5-CFA5-4D24-AC0E-A01F586C39DD}" presName="item2" presStyleLbl="node1" presStyleIdx="1" presStyleCnt="3" custLinFactNeighborX="-135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9324665-17E8-4093-9E52-12DBCBE3AE24}" type="pres">
      <dgm:prSet presAssocID="{3ABC9472-DD40-40D7-ACBE-F685F3727BD0}" presName="item3" presStyleLbl="node1" presStyleIdx="2" presStyleCnt="3" custLinFactNeighborY="-4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EBA5D72-8AB5-435C-B831-D3F4CBC10E72}" type="pres">
      <dgm:prSet presAssocID="{3DCB89F4-8503-45B8-8B3E-FD7A43EDF4DB}" presName="funnel" presStyleLbl="trAlignAcc1" presStyleIdx="0" presStyleCnt="1" custLinFactNeighborX="-1054" custLinFactNeighborY="356"/>
      <dgm:spPr/>
    </dgm:pt>
  </dgm:ptLst>
  <dgm:cxnLst>
    <dgm:cxn modelId="{CD2C3140-CA64-4FD1-861A-56ACE6943C55}" srcId="{3DCB89F4-8503-45B8-8B3E-FD7A43EDF4DB}" destId="{3ABC9472-DD40-40D7-ACBE-F685F3727BD0}" srcOrd="3" destOrd="0" parTransId="{8F4B81CA-D48B-494D-8B5E-391186E345E6}" sibTransId="{F84AC4D5-5BAA-401E-987B-AFD427C41AAC}"/>
    <dgm:cxn modelId="{1964986E-42BF-4E8C-AD6C-8DDF956860A7}" type="presOf" srcId="{0290E650-28C6-44A4-B717-2C20EE00862C}" destId="{09324665-17E8-4093-9E52-12DBCBE3AE24}" srcOrd="0" destOrd="0" presId="urn:microsoft.com/office/officeart/2005/8/layout/funnel1"/>
    <dgm:cxn modelId="{00E5AF84-8E12-4CA8-8D73-C0364AF34B51}" srcId="{3DCB89F4-8503-45B8-8B3E-FD7A43EDF4DB}" destId="{0290E650-28C6-44A4-B717-2C20EE00862C}" srcOrd="0" destOrd="0" parTransId="{898DAAF3-6DC5-4F9E-8A2B-EFD21E61F33B}" sibTransId="{4F6C1EFA-2F14-4AF0-BDE9-DF81FF057A65}"/>
    <dgm:cxn modelId="{A7B79D08-0562-41EC-B8FB-E2C7E5A8BE5D}" type="presOf" srcId="{3ABC9472-DD40-40D7-ACBE-F685F3727BD0}" destId="{10764A06-EE0B-4ECE-9F69-AD53B9DB9E68}" srcOrd="0" destOrd="0" presId="urn:microsoft.com/office/officeart/2005/8/layout/funnel1"/>
    <dgm:cxn modelId="{6F8A06AE-DD83-4BDD-AB5B-88F46FB77E32}" srcId="{3DCB89F4-8503-45B8-8B3E-FD7A43EDF4DB}" destId="{10BA5EF0-C799-4325-BA5F-FC491FC39BB5}" srcOrd="1" destOrd="0" parTransId="{FB04F9F4-FCAB-47ED-9486-BA7A0665043A}" sibTransId="{28E83930-D1AA-4631-A014-2A025E0EDC78}"/>
    <dgm:cxn modelId="{FFB10C23-70D6-45CC-9D1F-52F828AC2E45}" srcId="{3DCB89F4-8503-45B8-8B3E-FD7A43EDF4DB}" destId="{9D251FE5-CFA5-4D24-AC0E-A01F586C39DD}" srcOrd="2" destOrd="0" parTransId="{7AA70322-8081-4A33-B91F-77E3B561841C}" sibTransId="{E64ED41C-E4C2-471E-8B28-BAD4B027C477}"/>
    <dgm:cxn modelId="{007C9232-FA14-4E38-AEFC-9B7078677F86}" type="presOf" srcId="{10BA5EF0-C799-4325-BA5F-FC491FC39BB5}" destId="{1A2B708D-1A6A-4EA5-B34E-6156023D36EC}" srcOrd="0" destOrd="0" presId="urn:microsoft.com/office/officeart/2005/8/layout/funnel1"/>
    <dgm:cxn modelId="{D1B8B769-0154-4B75-B60B-2A150055F1A9}" type="presOf" srcId="{3DCB89F4-8503-45B8-8B3E-FD7A43EDF4DB}" destId="{4543E774-5CE4-4C06-957A-18787D50E853}" srcOrd="0" destOrd="0" presId="urn:microsoft.com/office/officeart/2005/8/layout/funnel1"/>
    <dgm:cxn modelId="{27917DA4-75CF-45B4-8E71-3AB31D70063B}" type="presOf" srcId="{9D251FE5-CFA5-4D24-AC0E-A01F586C39DD}" destId="{C88D884D-89B1-4EAC-8766-9A18DA828B09}" srcOrd="0" destOrd="0" presId="urn:microsoft.com/office/officeart/2005/8/layout/funnel1"/>
    <dgm:cxn modelId="{74F5ED8B-459E-4418-A937-9E73D8B8EE5A}" type="presParOf" srcId="{4543E774-5CE4-4C06-957A-18787D50E853}" destId="{B6E38A3F-92AE-4464-A814-C41CCC48EAAF}" srcOrd="0" destOrd="0" presId="urn:microsoft.com/office/officeart/2005/8/layout/funnel1"/>
    <dgm:cxn modelId="{646908AB-0101-4B64-9E7A-FD4A316A8B52}" type="presParOf" srcId="{4543E774-5CE4-4C06-957A-18787D50E853}" destId="{16C60CA3-A480-438F-BA81-F04ABB7E0819}" srcOrd="1" destOrd="0" presId="urn:microsoft.com/office/officeart/2005/8/layout/funnel1"/>
    <dgm:cxn modelId="{6603FEAE-FDBB-4E70-A541-3E37A3E12369}" type="presParOf" srcId="{4543E774-5CE4-4C06-957A-18787D50E853}" destId="{10764A06-EE0B-4ECE-9F69-AD53B9DB9E68}" srcOrd="2" destOrd="0" presId="urn:microsoft.com/office/officeart/2005/8/layout/funnel1"/>
    <dgm:cxn modelId="{13564ACB-FCF1-4A1F-AF54-1B237CC199DF}" type="presParOf" srcId="{4543E774-5CE4-4C06-957A-18787D50E853}" destId="{C88D884D-89B1-4EAC-8766-9A18DA828B09}" srcOrd="3" destOrd="0" presId="urn:microsoft.com/office/officeart/2005/8/layout/funnel1"/>
    <dgm:cxn modelId="{5C13D7C8-085B-433F-AD7B-E27A44FF51BA}" type="presParOf" srcId="{4543E774-5CE4-4C06-957A-18787D50E853}" destId="{1A2B708D-1A6A-4EA5-B34E-6156023D36EC}" srcOrd="4" destOrd="0" presId="urn:microsoft.com/office/officeart/2005/8/layout/funnel1"/>
    <dgm:cxn modelId="{AAEEA4A9-EDC0-4702-A65A-67DD863837B6}" type="presParOf" srcId="{4543E774-5CE4-4C06-957A-18787D50E853}" destId="{09324665-17E8-4093-9E52-12DBCBE3AE24}" srcOrd="5" destOrd="0" presId="urn:microsoft.com/office/officeart/2005/8/layout/funnel1"/>
    <dgm:cxn modelId="{EA712850-C0F5-48DF-8AFD-E618F807D857}" type="presParOf" srcId="{4543E774-5CE4-4C06-957A-18787D50E853}" destId="{4EBA5D72-8AB5-435C-B831-D3F4CBC10E72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EF21712-6589-482A-9EF2-FE573ADBCE87}" type="doc">
      <dgm:prSet loTypeId="urn:microsoft.com/office/officeart/2005/8/layout/hierarchy3" loCatId="list" qsTypeId="urn:microsoft.com/office/officeart/2005/8/quickstyle/3d3" qsCatId="3D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11617AE0-7477-44C6-81F8-CC5D823C7E89}">
      <dgm:prSet phldrT="[文字]"/>
      <dgm:spPr/>
      <dgm:t>
        <a:bodyPr/>
        <a:lstStyle/>
        <a:p>
          <a:r>
            <a:rPr lang="zh-TW" altLang="en-US" b="0" dirty="0" smtClean="0">
              <a:latin typeface="Arial" pitchFamily="34" charset="0"/>
              <a:ea typeface="標楷體" pitchFamily="65" charset="-120"/>
            </a:rPr>
            <a:t>各機關依工程會「機關巨額工程採購採最有利標決標作業要點」及「機關採購審查小組設置及作業要點」推動。</a:t>
          </a:r>
          <a:endParaRPr lang="zh-TW" altLang="en-US" b="0" dirty="0"/>
        </a:p>
      </dgm:t>
    </dgm:pt>
    <dgm:pt modelId="{96C4E66A-BFCC-4AD7-AF0F-57CC6B12891F}" type="parTrans" cxnId="{3293F77E-233C-4089-A499-39E1597250B9}">
      <dgm:prSet/>
      <dgm:spPr/>
      <dgm:t>
        <a:bodyPr/>
        <a:lstStyle/>
        <a:p>
          <a:endParaRPr lang="zh-TW" altLang="en-US"/>
        </a:p>
      </dgm:t>
    </dgm:pt>
    <dgm:pt modelId="{F9BFDF59-C0F2-4291-9517-FC4DE430A83F}" type="sibTrans" cxnId="{3293F77E-233C-4089-A499-39E1597250B9}">
      <dgm:prSet/>
      <dgm:spPr/>
      <dgm:t>
        <a:bodyPr/>
        <a:lstStyle/>
        <a:p>
          <a:endParaRPr lang="zh-TW" altLang="en-US"/>
        </a:p>
      </dgm:t>
    </dgm:pt>
    <dgm:pt modelId="{CFA646DE-6367-4942-A7BF-14D47A080EE3}" type="pres">
      <dgm:prSet presAssocID="{4EF21712-6589-482A-9EF2-FE573ADBCE8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66252AA5-A5A9-47B1-81E3-5CF3A4635C92}" type="pres">
      <dgm:prSet presAssocID="{11617AE0-7477-44C6-81F8-CC5D823C7E89}" presName="root" presStyleCnt="0"/>
      <dgm:spPr/>
    </dgm:pt>
    <dgm:pt modelId="{64042F5C-A55B-4968-9F9D-4BE9B56F91A5}" type="pres">
      <dgm:prSet presAssocID="{11617AE0-7477-44C6-81F8-CC5D823C7E89}" presName="rootComposite" presStyleCnt="0"/>
      <dgm:spPr/>
    </dgm:pt>
    <dgm:pt modelId="{FC9BF9F7-BE60-4213-B5E8-AACAE241ADB4}" type="pres">
      <dgm:prSet presAssocID="{11617AE0-7477-44C6-81F8-CC5D823C7E89}" presName="rootText" presStyleLbl="node1" presStyleIdx="0" presStyleCnt="1" custScaleX="419672" custLinFactY="-91404" custLinFactNeighborY="-100000"/>
      <dgm:spPr/>
      <dgm:t>
        <a:bodyPr/>
        <a:lstStyle/>
        <a:p>
          <a:endParaRPr lang="zh-TW" altLang="en-US"/>
        </a:p>
      </dgm:t>
    </dgm:pt>
    <dgm:pt modelId="{D1FC42E8-F5AA-47F5-8037-9439C2091EFF}" type="pres">
      <dgm:prSet presAssocID="{11617AE0-7477-44C6-81F8-CC5D823C7E89}" presName="rootConnector" presStyleLbl="node1" presStyleIdx="0" presStyleCnt="1"/>
      <dgm:spPr/>
      <dgm:t>
        <a:bodyPr/>
        <a:lstStyle/>
        <a:p>
          <a:endParaRPr lang="zh-TW" altLang="en-US"/>
        </a:p>
      </dgm:t>
    </dgm:pt>
    <dgm:pt modelId="{C5603A46-EFDD-4E59-803B-7D481032A843}" type="pres">
      <dgm:prSet presAssocID="{11617AE0-7477-44C6-81F8-CC5D823C7E89}" presName="childShape" presStyleCnt="0"/>
      <dgm:spPr/>
    </dgm:pt>
  </dgm:ptLst>
  <dgm:cxnLst>
    <dgm:cxn modelId="{68320A0D-077F-4485-993E-89010D823B99}" type="presOf" srcId="{11617AE0-7477-44C6-81F8-CC5D823C7E89}" destId="{D1FC42E8-F5AA-47F5-8037-9439C2091EFF}" srcOrd="1" destOrd="0" presId="urn:microsoft.com/office/officeart/2005/8/layout/hierarchy3"/>
    <dgm:cxn modelId="{0AA5B698-82A1-46B6-AC03-04DA1863CD5A}" type="presOf" srcId="{11617AE0-7477-44C6-81F8-CC5D823C7E89}" destId="{FC9BF9F7-BE60-4213-B5E8-AACAE241ADB4}" srcOrd="0" destOrd="0" presId="urn:microsoft.com/office/officeart/2005/8/layout/hierarchy3"/>
    <dgm:cxn modelId="{CD3F0344-3B63-4FEC-830F-0ECB652C3E08}" type="presOf" srcId="{4EF21712-6589-482A-9EF2-FE573ADBCE87}" destId="{CFA646DE-6367-4942-A7BF-14D47A080EE3}" srcOrd="0" destOrd="0" presId="urn:microsoft.com/office/officeart/2005/8/layout/hierarchy3"/>
    <dgm:cxn modelId="{3293F77E-233C-4089-A499-39E1597250B9}" srcId="{4EF21712-6589-482A-9EF2-FE573ADBCE87}" destId="{11617AE0-7477-44C6-81F8-CC5D823C7E89}" srcOrd="0" destOrd="0" parTransId="{96C4E66A-BFCC-4AD7-AF0F-57CC6B12891F}" sibTransId="{F9BFDF59-C0F2-4291-9517-FC4DE430A83F}"/>
    <dgm:cxn modelId="{75C04717-E9AB-4B9D-8561-BAD62DADB222}" type="presParOf" srcId="{CFA646DE-6367-4942-A7BF-14D47A080EE3}" destId="{66252AA5-A5A9-47B1-81E3-5CF3A4635C92}" srcOrd="0" destOrd="0" presId="urn:microsoft.com/office/officeart/2005/8/layout/hierarchy3"/>
    <dgm:cxn modelId="{B9E2A83C-8CAB-4499-B345-D717E6DF23A4}" type="presParOf" srcId="{66252AA5-A5A9-47B1-81E3-5CF3A4635C92}" destId="{64042F5C-A55B-4968-9F9D-4BE9B56F91A5}" srcOrd="0" destOrd="0" presId="urn:microsoft.com/office/officeart/2005/8/layout/hierarchy3"/>
    <dgm:cxn modelId="{5D78605C-3710-4F1A-A734-FEC36FB4DFC1}" type="presParOf" srcId="{64042F5C-A55B-4968-9F9D-4BE9B56F91A5}" destId="{FC9BF9F7-BE60-4213-B5E8-AACAE241ADB4}" srcOrd="0" destOrd="0" presId="urn:microsoft.com/office/officeart/2005/8/layout/hierarchy3"/>
    <dgm:cxn modelId="{1290DA57-3910-43D6-BC0E-7B320040E32B}" type="presParOf" srcId="{64042F5C-A55B-4968-9F9D-4BE9B56F91A5}" destId="{D1FC42E8-F5AA-47F5-8037-9439C2091EFF}" srcOrd="1" destOrd="0" presId="urn:microsoft.com/office/officeart/2005/8/layout/hierarchy3"/>
    <dgm:cxn modelId="{E99E4D2A-FC4D-4AFC-AB9F-1DA651549B71}" type="presParOf" srcId="{66252AA5-A5A9-47B1-81E3-5CF3A4635C92}" destId="{C5603A46-EFDD-4E59-803B-7D481032A84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9A6C729-FFFC-4BBD-8ADD-50B748A00887}" type="doc">
      <dgm:prSet loTypeId="urn:microsoft.com/office/officeart/2005/8/layout/vList2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CED74AFF-52A9-4079-A2A6-C65399F72810}">
      <dgm:prSet phldrT="[文字]"/>
      <dgm:spPr/>
      <dgm:t>
        <a:bodyPr/>
        <a:lstStyle/>
        <a:p>
          <a:pPr algn="ctr"/>
          <a:r>
            <a:rPr lang="zh-TW" altLang="en-US" b="0" dirty="0" smtClean="0">
              <a:latin typeface="+mn-ea"/>
              <a:ea typeface="+mn-ea"/>
            </a:rPr>
            <a:t>檢討採購</a:t>
          </a:r>
          <a:endParaRPr lang="en-US" altLang="zh-TW" b="0" dirty="0" smtClean="0">
            <a:latin typeface="+mn-ea"/>
            <a:ea typeface="+mn-ea"/>
          </a:endParaRPr>
        </a:p>
        <a:p>
          <a:pPr algn="ctr"/>
          <a:r>
            <a:rPr lang="zh-TW" altLang="en-US" b="0" dirty="0" smtClean="0">
              <a:latin typeface="+mn-ea"/>
              <a:ea typeface="+mn-ea"/>
            </a:rPr>
            <a:t>評選項目</a:t>
          </a:r>
          <a:endParaRPr lang="zh-TW" altLang="en-US" b="0" dirty="0">
            <a:latin typeface="+mn-ea"/>
            <a:ea typeface="+mn-ea"/>
          </a:endParaRPr>
        </a:p>
      </dgm:t>
    </dgm:pt>
    <dgm:pt modelId="{0CF87184-0554-4702-A1ED-A2DBDC6FD129}" type="parTrans" cxnId="{627953D1-E1E6-46BC-A9FC-D356F0972545}">
      <dgm:prSet/>
      <dgm:spPr/>
      <dgm:t>
        <a:bodyPr/>
        <a:lstStyle/>
        <a:p>
          <a:endParaRPr lang="zh-TW" altLang="en-US" b="0">
            <a:latin typeface="+mn-ea"/>
            <a:ea typeface="+mn-ea"/>
          </a:endParaRPr>
        </a:p>
      </dgm:t>
    </dgm:pt>
    <dgm:pt modelId="{37597011-A868-4182-A0D0-1E3CC2F13117}" type="sibTrans" cxnId="{627953D1-E1E6-46BC-A9FC-D356F0972545}">
      <dgm:prSet/>
      <dgm:spPr/>
      <dgm:t>
        <a:bodyPr/>
        <a:lstStyle/>
        <a:p>
          <a:endParaRPr lang="zh-TW" altLang="en-US" b="0">
            <a:latin typeface="+mn-ea"/>
            <a:ea typeface="+mn-ea"/>
          </a:endParaRPr>
        </a:p>
      </dgm:t>
    </dgm:pt>
    <dgm:pt modelId="{C258F8ED-F93F-483F-A142-170E0E0B2F50}">
      <dgm:prSet phldrT="[文字]"/>
      <dgm:spPr/>
      <dgm:t>
        <a:bodyPr/>
        <a:lstStyle/>
        <a:p>
          <a:pPr algn="ctr"/>
          <a:r>
            <a:rPr lang="zh-TW" altLang="en-US" b="0" dirty="0" smtClean="0">
              <a:latin typeface="+mn-ea"/>
              <a:ea typeface="+mn-ea"/>
            </a:rPr>
            <a:t>完備採購</a:t>
          </a:r>
          <a:endParaRPr lang="en-US" altLang="zh-TW" b="0" dirty="0" smtClean="0">
            <a:latin typeface="+mn-ea"/>
            <a:ea typeface="+mn-ea"/>
          </a:endParaRPr>
        </a:p>
        <a:p>
          <a:pPr algn="ctr"/>
          <a:r>
            <a:rPr lang="zh-TW" altLang="en-US" b="0" dirty="0" smtClean="0">
              <a:latin typeface="+mn-ea"/>
              <a:ea typeface="+mn-ea"/>
            </a:rPr>
            <a:t>初審意見</a:t>
          </a:r>
          <a:endParaRPr lang="zh-TW" altLang="en-US" b="0" dirty="0">
            <a:latin typeface="+mn-ea"/>
            <a:ea typeface="+mn-ea"/>
          </a:endParaRPr>
        </a:p>
      </dgm:t>
    </dgm:pt>
    <dgm:pt modelId="{3D4E8766-206D-4160-97FE-E173CF8998E1}" type="parTrans" cxnId="{06A58012-7B75-46BE-9CE9-BE5A563D308A}">
      <dgm:prSet/>
      <dgm:spPr/>
      <dgm:t>
        <a:bodyPr/>
        <a:lstStyle/>
        <a:p>
          <a:endParaRPr lang="zh-TW" altLang="en-US" b="0">
            <a:latin typeface="+mn-ea"/>
            <a:ea typeface="+mn-ea"/>
          </a:endParaRPr>
        </a:p>
      </dgm:t>
    </dgm:pt>
    <dgm:pt modelId="{06F70E65-5EDF-4E6E-97AA-C2CDF57357F8}" type="sibTrans" cxnId="{06A58012-7B75-46BE-9CE9-BE5A563D308A}">
      <dgm:prSet/>
      <dgm:spPr/>
      <dgm:t>
        <a:bodyPr/>
        <a:lstStyle/>
        <a:p>
          <a:endParaRPr lang="zh-TW" altLang="en-US" b="0">
            <a:latin typeface="+mn-ea"/>
            <a:ea typeface="+mn-ea"/>
          </a:endParaRPr>
        </a:p>
      </dgm:t>
    </dgm:pt>
    <dgm:pt modelId="{95FBC510-1F03-45E2-B7C3-F00712C199D3}">
      <dgm:prSet phldrT="[文字]"/>
      <dgm:spPr/>
      <dgm:t>
        <a:bodyPr/>
        <a:lstStyle/>
        <a:p>
          <a:pPr algn="ctr"/>
          <a:r>
            <a:rPr lang="zh-TW" altLang="en-US" b="0" dirty="0" smtClean="0">
              <a:latin typeface="+mn-ea"/>
              <a:ea typeface="+mn-ea"/>
            </a:rPr>
            <a:t>掌握需求</a:t>
          </a:r>
          <a:endParaRPr lang="en-US" altLang="zh-TW" b="0" dirty="0" smtClean="0">
            <a:latin typeface="+mn-ea"/>
            <a:ea typeface="+mn-ea"/>
          </a:endParaRPr>
        </a:p>
        <a:p>
          <a:pPr algn="ctr"/>
          <a:r>
            <a:rPr lang="zh-TW" altLang="en-US" b="0" dirty="0" smtClean="0">
              <a:latin typeface="+mn-ea"/>
              <a:ea typeface="+mn-ea"/>
            </a:rPr>
            <a:t>核實預算</a:t>
          </a:r>
          <a:endParaRPr lang="zh-TW" altLang="en-US" b="0" dirty="0">
            <a:latin typeface="+mn-ea"/>
            <a:ea typeface="+mn-ea"/>
          </a:endParaRPr>
        </a:p>
      </dgm:t>
    </dgm:pt>
    <dgm:pt modelId="{318AFD73-E7BD-44D3-8DBB-1AD519A01FE7}" type="sibTrans" cxnId="{27BC64B6-AB2A-4766-9072-2413E08F129A}">
      <dgm:prSet/>
      <dgm:spPr/>
      <dgm:t>
        <a:bodyPr/>
        <a:lstStyle/>
        <a:p>
          <a:endParaRPr lang="zh-TW" altLang="en-US" b="0">
            <a:latin typeface="+mn-ea"/>
            <a:ea typeface="+mn-ea"/>
          </a:endParaRPr>
        </a:p>
      </dgm:t>
    </dgm:pt>
    <dgm:pt modelId="{4EA6B938-50BB-4247-88B4-9AB69CA90A82}" type="parTrans" cxnId="{27BC64B6-AB2A-4766-9072-2413E08F129A}">
      <dgm:prSet/>
      <dgm:spPr/>
      <dgm:t>
        <a:bodyPr/>
        <a:lstStyle/>
        <a:p>
          <a:endParaRPr lang="zh-TW" altLang="en-US" b="0">
            <a:latin typeface="+mn-ea"/>
            <a:ea typeface="+mn-ea"/>
          </a:endParaRPr>
        </a:p>
      </dgm:t>
    </dgm:pt>
    <dgm:pt modelId="{4E0A25BD-769D-4E6F-AE3F-91E863C4D8CA}" type="pres">
      <dgm:prSet presAssocID="{09A6C729-FFFC-4BBD-8ADD-50B748A0088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DA6292E-0B49-4397-AD78-0AC24BAB41CE}" type="pres">
      <dgm:prSet presAssocID="{CED74AFF-52A9-4079-A2A6-C65399F72810}" presName="parentText" presStyleLbl="node1" presStyleIdx="0" presStyleCnt="3" custLinFactY="98988" custLinFactNeighborX="156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7DCB92-0015-4ABE-AFA3-34124A9FE36C}" type="pres">
      <dgm:prSet presAssocID="{37597011-A868-4182-A0D0-1E3CC2F13117}" presName="spacer" presStyleCnt="0"/>
      <dgm:spPr/>
      <dgm:t>
        <a:bodyPr/>
        <a:lstStyle/>
        <a:p>
          <a:endParaRPr lang="zh-TW" altLang="en-US"/>
        </a:p>
      </dgm:t>
    </dgm:pt>
    <dgm:pt modelId="{AB8D405F-195F-453D-845B-47F1B5788D04}" type="pres">
      <dgm:prSet presAssocID="{C258F8ED-F93F-483F-A142-170E0E0B2F50}" presName="parentText" presStyleLbl="node1" presStyleIdx="1" presStyleCnt="3" custLinFactY="100000" custLinFactNeighborY="11800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B2B1CCB-995C-446D-B657-E73E500DE24B}" type="pres">
      <dgm:prSet presAssocID="{06F70E65-5EDF-4E6E-97AA-C2CDF57357F8}" presName="spacer" presStyleCnt="0"/>
      <dgm:spPr/>
      <dgm:t>
        <a:bodyPr/>
        <a:lstStyle/>
        <a:p>
          <a:endParaRPr lang="zh-TW" altLang="en-US"/>
        </a:p>
      </dgm:t>
    </dgm:pt>
    <dgm:pt modelId="{E0614427-5561-4DD5-821A-A19597EA7760}" type="pres">
      <dgm:prSet presAssocID="{95FBC510-1F03-45E2-B7C3-F00712C199D3}" presName="parentText" presStyleLbl="node1" presStyleIdx="2" presStyleCnt="3" custLinFactY="-203148" custLinFactNeighborX="-1613" custLinFactNeighborY="-3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3EC9FF5-6CDF-48D1-A19A-C1EFF7C33BDD}" type="presOf" srcId="{CED74AFF-52A9-4079-A2A6-C65399F72810}" destId="{ADA6292E-0B49-4397-AD78-0AC24BAB41CE}" srcOrd="0" destOrd="0" presId="urn:microsoft.com/office/officeart/2005/8/layout/vList2"/>
    <dgm:cxn modelId="{06A58012-7B75-46BE-9CE9-BE5A563D308A}" srcId="{09A6C729-FFFC-4BBD-8ADD-50B748A00887}" destId="{C258F8ED-F93F-483F-A142-170E0E0B2F50}" srcOrd="1" destOrd="0" parTransId="{3D4E8766-206D-4160-97FE-E173CF8998E1}" sibTransId="{06F70E65-5EDF-4E6E-97AA-C2CDF57357F8}"/>
    <dgm:cxn modelId="{2D879433-BD4B-481F-9C45-F181B5D535A7}" type="presOf" srcId="{95FBC510-1F03-45E2-B7C3-F00712C199D3}" destId="{E0614427-5561-4DD5-821A-A19597EA7760}" srcOrd="0" destOrd="0" presId="urn:microsoft.com/office/officeart/2005/8/layout/vList2"/>
    <dgm:cxn modelId="{27BC64B6-AB2A-4766-9072-2413E08F129A}" srcId="{09A6C729-FFFC-4BBD-8ADD-50B748A00887}" destId="{95FBC510-1F03-45E2-B7C3-F00712C199D3}" srcOrd="2" destOrd="0" parTransId="{4EA6B938-50BB-4247-88B4-9AB69CA90A82}" sibTransId="{318AFD73-E7BD-44D3-8DBB-1AD519A01FE7}"/>
    <dgm:cxn modelId="{627953D1-E1E6-46BC-A9FC-D356F0972545}" srcId="{09A6C729-FFFC-4BBD-8ADD-50B748A00887}" destId="{CED74AFF-52A9-4079-A2A6-C65399F72810}" srcOrd="0" destOrd="0" parTransId="{0CF87184-0554-4702-A1ED-A2DBDC6FD129}" sibTransId="{37597011-A868-4182-A0D0-1E3CC2F13117}"/>
    <dgm:cxn modelId="{90EBBC58-D7D8-4556-8F84-29A539A78771}" type="presOf" srcId="{09A6C729-FFFC-4BBD-8ADD-50B748A00887}" destId="{4E0A25BD-769D-4E6F-AE3F-91E863C4D8CA}" srcOrd="0" destOrd="0" presId="urn:microsoft.com/office/officeart/2005/8/layout/vList2"/>
    <dgm:cxn modelId="{62DD3295-58CE-47E2-8CFD-F8D87757B632}" type="presOf" srcId="{C258F8ED-F93F-483F-A142-170E0E0B2F50}" destId="{AB8D405F-195F-453D-845B-47F1B5788D04}" srcOrd="0" destOrd="0" presId="urn:microsoft.com/office/officeart/2005/8/layout/vList2"/>
    <dgm:cxn modelId="{EDD7C9C4-59E5-44B0-B725-AF098D086FEC}" type="presParOf" srcId="{4E0A25BD-769D-4E6F-AE3F-91E863C4D8CA}" destId="{ADA6292E-0B49-4397-AD78-0AC24BAB41CE}" srcOrd="0" destOrd="0" presId="urn:microsoft.com/office/officeart/2005/8/layout/vList2"/>
    <dgm:cxn modelId="{1A338A73-9884-4396-8909-D8DEB58A9CAC}" type="presParOf" srcId="{4E0A25BD-769D-4E6F-AE3F-91E863C4D8CA}" destId="{3B7DCB92-0015-4ABE-AFA3-34124A9FE36C}" srcOrd="1" destOrd="0" presId="urn:microsoft.com/office/officeart/2005/8/layout/vList2"/>
    <dgm:cxn modelId="{84656F2E-A719-4442-B359-046BB0E18984}" type="presParOf" srcId="{4E0A25BD-769D-4E6F-AE3F-91E863C4D8CA}" destId="{AB8D405F-195F-453D-845B-47F1B5788D04}" srcOrd="2" destOrd="0" presId="urn:microsoft.com/office/officeart/2005/8/layout/vList2"/>
    <dgm:cxn modelId="{1805A660-E2F6-401D-BE63-F83F2592E070}" type="presParOf" srcId="{4E0A25BD-769D-4E6F-AE3F-91E863C4D8CA}" destId="{8B2B1CCB-995C-446D-B657-E73E500DE24B}" srcOrd="3" destOrd="0" presId="urn:microsoft.com/office/officeart/2005/8/layout/vList2"/>
    <dgm:cxn modelId="{89EA2182-413B-48B8-AD42-20BFF680A781}" type="presParOf" srcId="{4E0A25BD-769D-4E6F-AE3F-91E863C4D8CA}" destId="{E0614427-5561-4DD5-821A-A19597EA776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2E1BCD-D859-49CE-8738-F19654478E08}" type="doc">
      <dgm:prSet loTypeId="urn:microsoft.com/office/officeart/2005/8/layout/hierarchy4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77B95A0A-929E-4C1F-8701-28BAD32C5B15}">
      <dgm:prSet phldrT="[文字]"/>
      <dgm:spPr/>
      <dgm:t>
        <a:bodyPr/>
        <a:lstStyle/>
        <a:p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委員透明公開，減少洩密違法。</a:t>
          </a:r>
          <a:endParaRPr lang="zh-TW" altLang="en-US" b="0" dirty="0"/>
        </a:p>
      </dgm:t>
    </dgm:pt>
    <dgm:pt modelId="{7E4FB42E-EEBC-4F7B-904E-0DA96560C99E}" type="parTrans" cxnId="{F4699688-64CC-4920-A72C-43F4D05C39FC}">
      <dgm:prSet/>
      <dgm:spPr/>
      <dgm:t>
        <a:bodyPr/>
        <a:lstStyle/>
        <a:p>
          <a:endParaRPr lang="zh-TW" altLang="en-US" b="0">
            <a:solidFill>
              <a:schemeClr val="tx1"/>
            </a:solidFill>
          </a:endParaRPr>
        </a:p>
      </dgm:t>
    </dgm:pt>
    <dgm:pt modelId="{BAD2CC40-87C3-4140-8CD3-7E5C2C313D92}" type="sibTrans" cxnId="{F4699688-64CC-4920-A72C-43F4D05C39FC}">
      <dgm:prSet/>
      <dgm:spPr/>
      <dgm:t>
        <a:bodyPr/>
        <a:lstStyle/>
        <a:p>
          <a:endParaRPr lang="zh-TW" altLang="en-US" b="0">
            <a:solidFill>
              <a:schemeClr val="tx1"/>
            </a:solidFill>
          </a:endParaRPr>
        </a:p>
      </dgm:t>
    </dgm:pt>
    <dgm:pt modelId="{D68E417A-6BD8-4E4F-A149-2729A4A5D77A}">
      <dgm:prSet phldrT="[文字]"/>
      <dgm:spPr/>
      <dgm:t>
        <a:bodyPr/>
        <a:lstStyle/>
        <a:p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遴選優質廠商，強化工程品質。</a:t>
          </a:r>
          <a:endParaRPr lang="zh-TW" altLang="en-US" b="0" dirty="0">
            <a:latin typeface="標楷體" pitchFamily="65" charset="-120"/>
            <a:ea typeface="標楷體" pitchFamily="65" charset="-120"/>
          </a:endParaRPr>
        </a:p>
      </dgm:t>
    </dgm:pt>
    <dgm:pt modelId="{5A9292D4-F8F3-474D-AE63-107AC552F226}" type="parTrans" cxnId="{181FC98E-CC23-48BF-B90D-ACD830FFBDA5}">
      <dgm:prSet/>
      <dgm:spPr/>
      <dgm:t>
        <a:bodyPr/>
        <a:lstStyle/>
        <a:p>
          <a:endParaRPr lang="zh-TW" altLang="en-US" b="0">
            <a:solidFill>
              <a:schemeClr val="tx1"/>
            </a:solidFill>
          </a:endParaRPr>
        </a:p>
      </dgm:t>
    </dgm:pt>
    <dgm:pt modelId="{525801F6-109C-4BB2-9356-13EF967D7DC8}" type="sibTrans" cxnId="{181FC98E-CC23-48BF-B90D-ACD830FFBDA5}">
      <dgm:prSet/>
      <dgm:spPr/>
      <dgm:t>
        <a:bodyPr/>
        <a:lstStyle/>
        <a:p>
          <a:endParaRPr lang="zh-TW" altLang="en-US" b="0">
            <a:solidFill>
              <a:schemeClr val="tx1"/>
            </a:solidFill>
          </a:endParaRPr>
        </a:p>
      </dgm:t>
    </dgm:pt>
    <dgm:pt modelId="{856A8534-44DC-4C25-B718-47DCFD4D413B}">
      <dgm:prSet phldrT="[文字]"/>
      <dgm:spPr/>
      <dgm:t>
        <a:bodyPr/>
        <a:lstStyle/>
        <a:p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提供合理利潤，保障基層勞工。</a:t>
          </a:r>
          <a:endParaRPr lang="zh-TW" altLang="en-US" b="0" dirty="0">
            <a:latin typeface="標楷體" pitchFamily="65" charset="-120"/>
            <a:ea typeface="標楷體" pitchFamily="65" charset="-120"/>
          </a:endParaRPr>
        </a:p>
      </dgm:t>
    </dgm:pt>
    <dgm:pt modelId="{7014A88C-EC63-4E35-881D-70852FAE0701}" type="parTrans" cxnId="{9D515AF8-CEB9-4850-89EA-53B7B0FD8334}">
      <dgm:prSet/>
      <dgm:spPr/>
      <dgm:t>
        <a:bodyPr/>
        <a:lstStyle/>
        <a:p>
          <a:endParaRPr lang="zh-TW" altLang="en-US" b="0">
            <a:solidFill>
              <a:schemeClr val="tx1"/>
            </a:solidFill>
          </a:endParaRPr>
        </a:p>
      </dgm:t>
    </dgm:pt>
    <dgm:pt modelId="{B248C73F-25F1-4C90-8824-1EC20E33ADD9}" type="sibTrans" cxnId="{9D515AF8-CEB9-4850-89EA-53B7B0FD8334}">
      <dgm:prSet/>
      <dgm:spPr/>
      <dgm:t>
        <a:bodyPr/>
        <a:lstStyle/>
        <a:p>
          <a:endParaRPr lang="zh-TW" altLang="en-US" b="0">
            <a:solidFill>
              <a:schemeClr val="tx1"/>
            </a:solidFill>
          </a:endParaRPr>
        </a:p>
      </dgm:t>
    </dgm:pt>
    <dgm:pt modelId="{B6565000-4A7C-40FA-9CAA-65C06196DB9B}">
      <dgm:prSet phldrT="[文字]"/>
      <dgm:spPr/>
      <dgm:t>
        <a:bodyPr/>
        <a:lstStyle/>
        <a:p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提升廠商競爭力，培育工程專業人才。</a:t>
          </a:r>
          <a:endParaRPr lang="zh-TW" altLang="en-US" b="0" dirty="0">
            <a:latin typeface="標楷體" pitchFamily="65" charset="-120"/>
            <a:ea typeface="標楷體" pitchFamily="65" charset="-120"/>
          </a:endParaRPr>
        </a:p>
      </dgm:t>
    </dgm:pt>
    <dgm:pt modelId="{261A6266-4632-45B9-9F62-13A93F400401}" type="parTrans" cxnId="{36A74417-AA5F-4ADC-BCD8-BE7501C70E29}">
      <dgm:prSet/>
      <dgm:spPr/>
      <dgm:t>
        <a:bodyPr/>
        <a:lstStyle/>
        <a:p>
          <a:endParaRPr lang="zh-TW" altLang="en-US" b="0">
            <a:solidFill>
              <a:schemeClr val="tx1"/>
            </a:solidFill>
          </a:endParaRPr>
        </a:p>
      </dgm:t>
    </dgm:pt>
    <dgm:pt modelId="{41E7732E-A64C-43D9-92BE-9228AB3CA308}" type="sibTrans" cxnId="{36A74417-AA5F-4ADC-BCD8-BE7501C70E29}">
      <dgm:prSet/>
      <dgm:spPr/>
      <dgm:t>
        <a:bodyPr/>
        <a:lstStyle/>
        <a:p>
          <a:endParaRPr lang="zh-TW" altLang="en-US" b="0">
            <a:solidFill>
              <a:schemeClr val="tx1"/>
            </a:solidFill>
          </a:endParaRPr>
        </a:p>
      </dgm:t>
    </dgm:pt>
    <dgm:pt modelId="{135EBC03-18E7-44DC-894C-7135B67EF619}">
      <dgm:prSet phldrT="[文字]"/>
      <dgm:spPr/>
      <dgm:t>
        <a:bodyPr/>
        <a:lstStyle/>
        <a:p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營造公平、合理、優質產業環境。</a:t>
          </a:r>
          <a:endParaRPr lang="zh-TW" altLang="en-US" b="0" dirty="0">
            <a:latin typeface="標楷體" pitchFamily="65" charset="-120"/>
            <a:ea typeface="標楷體" pitchFamily="65" charset="-120"/>
          </a:endParaRPr>
        </a:p>
      </dgm:t>
    </dgm:pt>
    <dgm:pt modelId="{5A1CB157-8C65-4D73-BF3C-16EDC66CE96A}" type="sibTrans" cxnId="{5EE7EE85-7D67-4CF0-8584-0EB8B81D830D}">
      <dgm:prSet/>
      <dgm:spPr/>
      <dgm:t>
        <a:bodyPr/>
        <a:lstStyle/>
        <a:p>
          <a:endParaRPr lang="zh-TW" altLang="en-US" b="0">
            <a:solidFill>
              <a:schemeClr val="tx1"/>
            </a:solidFill>
          </a:endParaRPr>
        </a:p>
      </dgm:t>
    </dgm:pt>
    <dgm:pt modelId="{53CAFB28-FEEF-43A0-B547-F7624003C56E}" type="parTrans" cxnId="{5EE7EE85-7D67-4CF0-8584-0EB8B81D830D}">
      <dgm:prSet/>
      <dgm:spPr/>
      <dgm:t>
        <a:bodyPr/>
        <a:lstStyle/>
        <a:p>
          <a:endParaRPr lang="zh-TW" altLang="en-US" b="0">
            <a:solidFill>
              <a:schemeClr val="tx1"/>
            </a:solidFill>
          </a:endParaRPr>
        </a:p>
      </dgm:t>
    </dgm:pt>
    <dgm:pt modelId="{CF1DAD44-6CFA-4DF2-930D-B6E136DC5842}" type="pres">
      <dgm:prSet presAssocID="{A52E1BCD-D859-49CE-8738-F19654478E0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0DB54FEE-A662-41F6-9838-245467FE2B87}" type="pres">
      <dgm:prSet presAssocID="{77B95A0A-929E-4C1F-8701-28BAD32C5B15}" presName="vertOne" presStyleCnt="0"/>
      <dgm:spPr/>
      <dgm:t>
        <a:bodyPr/>
        <a:lstStyle/>
        <a:p>
          <a:endParaRPr lang="zh-TW" altLang="en-US"/>
        </a:p>
      </dgm:t>
    </dgm:pt>
    <dgm:pt modelId="{EECBE96C-A026-4256-9035-2B45AB5FC998}" type="pres">
      <dgm:prSet presAssocID="{77B95A0A-929E-4C1F-8701-28BAD32C5B15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6939CFB-C321-4CB2-8905-F3B7F49EB5D7}" type="pres">
      <dgm:prSet presAssocID="{77B95A0A-929E-4C1F-8701-28BAD32C5B15}" presName="parTransOne" presStyleCnt="0"/>
      <dgm:spPr/>
      <dgm:t>
        <a:bodyPr/>
        <a:lstStyle/>
        <a:p>
          <a:endParaRPr lang="zh-TW" altLang="en-US"/>
        </a:p>
      </dgm:t>
    </dgm:pt>
    <dgm:pt modelId="{3290C918-78FA-4DA6-81A9-758866D9EC0F}" type="pres">
      <dgm:prSet presAssocID="{77B95A0A-929E-4C1F-8701-28BAD32C5B15}" presName="horzOne" presStyleCnt="0"/>
      <dgm:spPr/>
      <dgm:t>
        <a:bodyPr/>
        <a:lstStyle/>
        <a:p>
          <a:endParaRPr lang="zh-TW" altLang="en-US"/>
        </a:p>
      </dgm:t>
    </dgm:pt>
    <dgm:pt modelId="{45E7BFF1-F206-47AC-9C5D-BCE1E6415B52}" type="pres">
      <dgm:prSet presAssocID="{D68E417A-6BD8-4E4F-A149-2729A4A5D77A}" presName="vertTwo" presStyleCnt="0"/>
      <dgm:spPr/>
      <dgm:t>
        <a:bodyPr/>
        <a:lstStyle/>
        <a:p>
          <a:endParaRPr lang="zh-TW" altLang="en-US"/>
        </a:p>
      </dgm:t>
    </dgm:pt>
    <dgm:pt modelId="{E63B7276-6D0E-4446-AA66-D0BF65A23251}" type="pres">
      <dgm:prSet presAssocID="{D68E417A-6BD8-4E4F-A149-2729A4A5D77A}" presName="txTwo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238FCB3-A111-41C2-8D92-7DEDC50E5464}" type="pres">
      <dgm:prSet presAssocID="{D68E417A-6BD8-4E4F-A149-2729A4A5D77A}" presName="parTransTwo" presStyleCnt="0"/>
      <dgm:spPr/>
      <dgm:t>
        <a:bodyPr/>
        <a:lstStyle/>
        <a:p>
          <a:endParaRPr lang="zh-TW" altLang="en-US"/>
        </a:p>
      </dgm:t>
    </dgm:pt>
    <dgm:pt modelId="{D422832A-3A56-4FA0-B401-E63B8D1E69B7}" type="pres">
      <dgm:prSet presAssocID="{D68E417A-6BD8-4E4F-A149-2729A4A5D77A}" presName="horzTwo" presStyleCnt="0"/>
      <dgm:spPr/>
      <dgm:t>
        <a:bodyPr/>
        <a:lstStyle/>
        <a:p>
          <a:endParaRPr lang="zh-TW" altLang="en-US"/>
        </a:p>
      </dgm:t>
    </dgm:pt>
    <dgm:pt modelId="{E068BEBB-0D1C-4F02-BB3D-7925379851E3}" type="pres">
      <dgm:prSet presAssocID="{856A8534-44DC-4C25-B718-47DCFD4D413B}" presName="vertThree" presStyleCnt="0"/>
      <dgm:spPr/>
      <dgm:t>
        <a:bodyPr/>
        <a:lstStyle/>
        <a:p>
          <a:endParaRPr lang="zh-TW" altLang="en-US"/>
        </a:p>
      </dgm:t>
    </dgm:pt>
    <dgm:pt modelId="{E120E61F-F306-4A78-A6F0-A95F8258967B}" type="pres">
      <dgm:prSet presAssocID="{856A8534-44DC-4C25-B718-47DCFD4D413B}" presName="txThree" presStyleLbl="node3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847E3DE-CB91-4022-903B-6972120FCCD0}" type="pres">
      <dgm:prSet presAssocID="{856A8534-44DC-4C25-B718-47DCFD4D413B}" presName="parTransThree" presStyleCnt="0"/>
      <dgm:spPr/>
      <dgm:t>
        <a:bodyPr/>
        <a:lstStyle/>
        <a:p>
          <a:endParaRPr lang="zh-TW" altLang="en-US"/>
        </a:p>
      </dgm:t>
    </dgm:pt>
    <dgm:pt modelId="{B84AF163-F855-4585-8D3A-1A9F39A71DA9}" type="pres">
      <dgm:prSet presAssocID="{856A8534-44DC-4C25-B718-47DCFD4D413B}" presName="horzThree" presStyleCnt="0"/>
      <dgm:spPr/>
      <dgm:t>
        <a:bodyPr/>
        <a:lstStyle/>
        <a:p>
          <a:endParaRPr lang="zh-TW" altLang="en-US"/>
        </a:p>
      </dgm:t>
    </dgm:pt>
    <dgm:pt modelId="{7F268925-4A0D-42B7-BBAA-692D471DDBC1}" type="pres">
      <dgm:prSet presAssocID="{B6565000-4A7C-40FA-9CAA-65C06196DB9B}" presName="vertFour" presStyleCnt="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2C0F5C0-72CF-4E96-8498-EE05FF02FBBF}" type="pres">
      <dgm:prSet presAssocID="{B6565000-4A7C-40FA-9CAA-65C06196DB9B}" presName="txFour" presStyleLbl="node4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BE0B854-4E47-4BA3-985A-FD20577944CA}" type="pres">
      <dgm:prSet presAssocID="{B6565000-4A7C-40FA-9CAA-65C06196DB9B}" presName="parTransFour" presStyleCnt="0"/>
      <dgm:spPr/>
      <dgm:t>
        <a:bodyPr/>
        <a:lstStyle/>
        <a:p>
          <a:endParaRPr lang="zh-TW" altLang="en-US"/>
        </a:p>
      </dgm:t>
    </dgm:pt>
    <dgm:pt modelId="{9830911A-69DD-49D5-9D74-CE2945F14BB7}" type="pres">
      <dgm:prSet presAssocID="{B6565000-4A7C-40FA-9CAA-65C06196DB9B}" presName="horzFour" presStyleCnt="0"/>
      <dgm:spPr/>
      <dgm:t>
        <a:bodyPr/>
        <a:lstStyle/>
        <a:p>
          <a:endParaRPr lang="zh-TW" altLang="en-US"/>
        </a:p>
      </dgm:t>
    </dgm:pt>
    <dgm:pt modelId="{8F1C895E-9EB6-44ED-922A-D34B744EDD41}" type="pres">
      <dgm:prSet presAssocID="{135EBC03-18E7-44DC-894C-7135B67EF619}" presName="vertFour" presStyleCnt="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F79B176-8557-4406-9583-B5D57117F0E3}" type="pres">
      <dgm:prSet presAssocID="{135EBC03-18E7-44DC-894C-7135B67EF619}" presName="txFour" presStyleLbl="node4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ED04356-0488-4347-8664-48E6176EED8F}" type="pres">
      <dgm:prSet presAssocID="{135EBC03-18E7-44DC-894C-7135B67EF619}" presName="horzFour" presStyleCnt="0"/>
      <dgm:spPr/>
      <dgm:t>
        <a:bodyPr/>
        <a:lstStyle/>
        <a:p>
          <a:endParaRPr lang="zh-TW" altLang="en-US"/>
        </a:p>
      </dgm:t>
    </dgm:pt>
  </dgm:ptLst>
  <dgm:cxnLst>
    <dgm:cxn modelId="{9EEA502F-D8B8-41CE-AB73-4DFA2CB29AEA}" type="presOf" srcId="{856A8534-44DC-4C25-B718-47DCFD4D413B}" destId="{E120E61F-F306-4A78-A6F0-A95F8258967B}" srcOrd="0" destOrd="0" presId="urn:microsoft.com/office/officeart/2005/8/layout/hierarchy4"/>
    <dgm:cxn modelId="{BEC8E253-CCD6-4B0D-A964-E81FC578157C}" type="presOf" srcId="{B6565000-4A7C-40FA-9CAA-65C06196DB9B}" destId="{E2C0F5C0-72CF-4E96-8498-EE05FF02FBBF}" srcOrd="0" destOrd="0" presId="urn:microsoft.com/office/officeart/2005/8/layout/hierarchy4"/>
    <dgm:cxn modelId="{F4699688-64CC-4920-A72C-43F4D05C39FC}" srcId="{A52E1BCD-D859-49CE-8738-F19654478E08}" destId="{77B95A0A-929E-4C1F-8701-28BAD32C5B15}" srcOrd="0" destOrd="0" parTransId="{7E4FB42E-EEBC-4F7B-904E-0DA96560C99E}" sibTransId="{BAD2CC40-87C3-4140-8CD3-7E5C2C313D92}"/>
    <dgm:cxn modelId="{24E29BAB-29CB-4769-9EF7-15247979184D}" type="presOf" srcId="{135EBC03-18E7-44DC-894C-7135B67EF619}" destId="{0F79B176-8557-4406-9583-B5D57117F0E3}" srcOrd="0" destOrd="0" presId="urn:microsoft.com/office/officeart/2005/8/layout/hierarchy4"/>
    <dgm:cxn modelId="{5EE7EE85-7D67-4CF0-8584-0EB8B81D830D}" srcId="{B6565000-4A7C-40FA-9CAA-65C06196DB9B}" destId="{135EBC03-18E7-44DC-894C-7135B67EF619}" srcOrd="0" destOrd="0" parTransId="{53CAFB28-FEEF-43A0-B547-F7624003C56E}" sibTransId="{5A1CB157-8C65-4D73-BF3C-16EDC66CE96A}"/>
    <dgm:cxn modelId="{181FC98E-CC23-48BF-B90D-ACD830FFBDA5}" srcId="{77B95A0A-929E-4C1F-8701-28BAD32C5B15}" destId="{D68E417A-6BD8-4E4F-A149-2729A4A5D77A}" srcOrd="0" destOrd="0" parTransId="{5A9292D4-F8F3-474D-AE63-107AC552F226}" sibTransId="{525801F6-109C-4BB2-9356-13EF967D7DC8}"/>
    <dgm:cxn modelId="{D0FD632F-6577-4C41-9F0C-DDB19AFF3379}" type="presOf" srcId="{D68E417A-6BD8-4E4F-A149-2729A4A5D77A}" destId="{E63B7276-6D0E-4446-AA66-D0BF65A23251}" srcOrd="0" destOrd="0" presId="urn:microsoft.com/office/officeart/2005/8/layout/hierarchy4"/>
    <dgm:cxn modelId="{36A74417-AA5F-4ADC-BCD8-BE7501C70E29}" srcId="{856A8534-44DC-4C25-B718-47DCFD4D413B}" destId="{B6565000-4A7C-40FA-9CAA-65C06196DB9B}" srcOrd="0" destOrd="0" parTransId="{261A6266-4632-45B9-9F62-13A93F400401}" sibTransId="{41E7732E-A64C-43D9-92BE-9228AB3CA308}"/>
    <dgm:cxn modelId="{29860333-5918-4C2D-97F0-83C9E61AC201}" type="presOf" srcId="{A52E1BCD-D859-49CE-8738-F19654478E08}" destId="{CF1DAD44-6CFA-4DF2-930D-B6E136DC5842}" srcOrd="0" destOrd="0" presId="urn:microsoft.com/office/officeart/2005/8/layout/hierarchy4"/>
    <dgm:cxn modelId="{9D515AF8-CEB9-4850-89EA-53B7B0FD8334}" srcId="{D68E417A-6BD8-4E4F-A149-2729A4A5D77A}" destId="{856A8534-44DC-4C25-B718-47DCFD4D413B}" srcOrd="0" destOrd="0" parTransId="{7014A88C-EC63-4E35-881D-70852FAE0701}" sibTransId="{B248C73F-25F1-4C90-8824-1EC20E33ADD9}"/>
    <dgm:cxn modelId="{3307C8A8-50A4-42E7-8B28-ED3AE1103D70}" type="presOf" srcId="{77B95A0A-929E-4C1F-8701-28BAD32C5B15}" destId="{EECBE96C-A026-4256-9035-2B45AB5FC998}" srcOrd="0" destOrd="0" presId="urn:microsoft.com/office/officeart/2005/8/layout/hierarchy4"/>
    <dgm:cxn modelId="{2F6F86EC-57EC-404D-B945-55A7B578E003}" type="presParOf" srcId="{CF1DAD44-6CFA-4DF2-930D-B6E136DC5842}" destId="{0DB54FEE-A662-41F6-9838-245467FE2B87}" srcOrd="0" destOrd="0" presId="urn:microsoft.com/office/officeart/2005/8/layout/hierarchy4"/>
    <dgm:cxn modelId="{DDDB6A14-C32F-4C22-9BD9-69044C730BD1}" type="presParOf" srcId="{0DB54FEE-A662-41F6-9838-245467FE2B87}" destId="{EECBE96C-A026-4256-9035-2B45AB5FC998}" srcOrd="0" destOrd="0" presId="urn:microsoft.com/office/officeart/2005/8/layout/hierarchy4"/>
    <dgm:cxn modelId="{C13D6A86-1FC4-4F31-B2F7-9B600D1ED39A}" type="presParOf" srcId="{0DB54FEE-A662-41F6-9838-245467FE2B87}" destId="{D6939CFB-C321-4CB2-8905-F3B7F49EB5D7}" srcOrd="1" destOrd="0" presId="urn:microsoft.com/office/officeart/2005/8/layout/hierarchy4"/>
    <dgm:cxn modelId="{BC3238C3-3DDA-44A5-856B-65E373261B2F}" type="presParOf" srcId="{0DB54FEE-A662-41F6-9838-245467FE2B87}" destId="{3290C918-78FA-4DA6-81A9-758866D9EC0F}" srcOrd="2" destOrd="0" presId="urn:microsoft.com/office/officeart/2005/8/layout/hierarchy4"/>
    <dgm:cxn modelId="{0BE69F29-4ACE-45B9-AE22-5DF916ABACF6}" type="presParOf" srcId="{3290C918-78FA-4DA6-81A9-758866D9EC0F}" destId="{45E7BFF1-F206-47AC-9C5D-BCE1E6415B52}" srcOrd="0" destOrd="0" presId="urn:microsoft.com/office/officeart/2005/8/layout/hierarchy4"/>
    <dgm:cxn modelId="{CD32C59F-C2F9-4B03-9D7C-1E28F0A2A0C3}" type="presParOf" srcId="{45E7BFF1-F206-47AC-9C5D-BCE1E6415B52}" destId="{E63B7276-6D0E-4446-AA66-D0BF65A23251}" srcOrd="0" destOrd="0" presId="urn:microsoft.com/office/officeart/2005/8/layout/hierarchy4"/>
    <dgm:cxn modelId="{342D0780-3169-4FCE-A3F2-3EEE152D5924}" type="presParOf" srcId="{45E7BFF1-F206-47AC-9C5D-BCE1E6415B52}" destId="{0238FCB3-A111-41C2-8D92-7DEDC50E5464}" srcOrd="1" destOrd="0" presId="urn:microsoft.com/office/officeart/2005/8/layout/hierarchy4"/>
    <dgm:cxn modelId="{1F9D7DEC-43E9-43E4-9E7C-8679BD335259}" type="presParOf" srcId="{45E7BFF1-F206-47AC-9C5D-BCE1E6415B52}" destId="{D422832A-3A56-4FA0-B401-E63B8D1E69B7}" srcOrd="2" destOrd="0" presId="urn:microsoft.com/office/officeart/2005/8/layout/hierarchy4"/>
    <dgm:cxn modelId="{FFD84398-D0F8-4B0A-BBD2-6D622F2574ED}" type="presParOf" srcId="{D422832A-3A56-4FA0-B401-E63B8D1E69B7}" destId="{E068BEBB-0D1C-4F02-BB3D-7925379851E3}" srcOrd="0" destOrd="0" presId="urn:microsoft.com/office/officeart/2005/8/layout/hierarchy4"/>
    <dgm:cxn modelId="{73FD7B85-D147-4E82-8294-396280D4E223}" type="presParOf" srcId="{E068BEBB-0D1C-4F02-BB3D-7925379851E3}" destId="{E120E61F-F306-4A78-A6F0-A95F8258967B}" srcOrd="0" destOrd="0" presId="urn:microsoft.com/office/officeart/2005/8/layout/hierarchy4"/>
    <dgm:cxn modelId="{29C0B7C3-F583-4FDF-B4DA-770639B85285}" type="presParOf" srcId="{E068BEBB-0D1C-4F02-BB3D-7925379851E3}" destId="{1847E3DE-CB91-4022-903B-6972120FCCD0}" srcOrd="1" destOrd="0" presId="urn:microsoft.com/office/officeart/2005/8/layout/hierarchy4"/>
    <dgm:cxn modelId="{1DB5CA0D-E543-491E-9CDF-7157AE5E7D56}" type="presParOf" srcId="{E068BEBB-0D1C-4F02-BB3D-7925379851E3}" destId="{B84AF163-F855-4585-8D3A-1A9F39A71DA9}" srcOrd="2" destOrd="0" presId="urn:microsoft.com/office/officeart/2005/8/layout/hierarchy4"/>
    <dgm:cxn modelId="{91753465-2CB8-408B-9FC4-866C7BD42701}" type="presParOf" srcId="{B84AF163-F855-4585-8D3A-1A9F39A71DA9}" destId="{7F268925-4A0D-42B7-BBAA-692D471DDBC1}" srcOrd="0" destOrd="0" presId="urn:microsoft.com/office/officeart/2005/8/layout/hierarchy4"/>
    <dgm:cxn modelId="{3BAFA4BE-0FC4-4C8A-99D9-D087DBCDD92E}" type="presParOf" srcId="{7F268925-4A0D-42B7-BBAA-692D471DDBC1}" destId="{E2C0F5C0-72CF-4E96-8498-EE05FF02FBBF}" srcOrd="0" destOrd="0" presId="urn:microsoft.com/office/officeart/2005/8/layout/hierarchy4"/>
    <dgm:cxn modelId="{9E976F07-E009-4585-BA1E-F552C4BCC42F}" type="presParOf" srcId="{7F268925-4A0D-42B7-BBAA-692D471DDBC1}" destId="{5BE0B854-4E47-4BA3-985A-FD20577944CA}" srcOrd="1" destOrd="0" presId="urn:microsoft.com/office/officeart/2005/8/layout/hierarchy4"/>
    <dgm:cxn modelId="{827918DB-C79E-4A0D-98DE-73A6D3AF064A}" type="presParOf" srcId="{7F268925-4A0D-42B7-BBAA-692D471DDBC1}" destId="{9830911A-69DD-49D5-9D74-CE2945F14BB7}" srcOrd="2" destOrd="0" presId="urn:microsoft.com/office/officeart/2005/8/layout/hierarchy4"/>
    <dgm:cxn modelId="{46F43F7B-539E-4909-A262-952D6AED25BF}" type="presParOf" srcId="{9830911A-69DD-49D5-9D74-CE2945F14BB7}" destId="{8F1C895E-9EB6-44ED-922A-D34B744EDD41}" srcOrd="0" destOrd="0" presId="urn:microsoft.com/office/officeart/2005/8/layout/hierarchy4"/>
    <dgm:cxn modelId="{36AC6A37-8949-49A2-AEB4-07D7540F59CD}" type="presParOf" srcId="{8F1C895E-9EB6-44ED-922A-D34B744EDD41}" destId="{0F79B176-8557-4406-9583-B5D57117F0E3}" srcOrd="0" destOrd="0" presId="urn:microsoft.com/office/officeart/2005/8/layout/hierarchy4"/>
    <dgm:cxn modelId="{2ABC9973-0857-4B86-8493-B1FF7DBF7411}" type="presParOf" srcId="{8F1C895E-9EB6-44ED-922A-D34B744EDD41}" destId="{2ED04356-0488-4347-8664-48E6176EED8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410CC5B-7E90-477E-83E1-838DA1F5583B}" type="doc">
      <dgm:prSet loTypeId="urn:microsoft.com/office/officeart/2005/8/layout/venn3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B966C7E0-15F6-41C2-B66A-D83FFFFBF177}">
      <dgm:prSet phldrT="[文字]"/>
      <dgm:spPr/>
      <dgm:t>
        <a:bodyPr/>
        <a:lstStyle/>
        <a:p>
          <a:r>
            <a:rPr lang="zh-TW" altLang="en-US" dirty="0" smtClean="0">
              <a:ea typeface="標楷體" pitchFamily="65" charset="-120"/>
              <a:cs typeface="Arial" charset="0"/>
            </a:rPr>
            <a:t>未考量偏遠地區特性、特殊技術工法施工困難。</a:t>
          </a:r>
          <a:endParaRPr lang="zh-TW" altLang="en-US" dirty="0"/>
        </a:p>
      </dgm:t>
    </dgm:pt>
    <dgm:pt modelId="{DEB52CA6-A4D4-4377-991B-896D05469AD7}" type="parTrans" cxnId="{7A0E6DB0-B7FA-48E0-A83A-C6D1E3E83AAE}">
      <dgm:prSet/>
      <dgm:spPr/>
      <dgm:t>
        <a:bodyPr/>
        <a:lstStyle/>
        <a:p>
          <a:endParaRPr lang="zh-TW" altLang="en-US"/>
        </a:p>
      </dgm:t>
    </dgm:pt>
    <dgm:pt modelId="{7C4A3ACC-91D1-4E68-954B-F84414C94361}" type="sibTrans" cxnId="{7A0E6DB0-B7FA-48E0-A83A-C6D1E3E83AAE}">
      <dgm:prSet/>
      <dgm:spPr/>
      <dgm:t>
        <a:bodyPr/>
        <a:lstStyle/>
        <a:p>
          <a:endParaRPr lang="zh-TW" altLang="en-US"/>
        </a:p>
      </dgm:t>
    </dgm:pt>
    <dgm:pt modelId="{99CEE362-011F-4116-A4A2-65BAA1A98389}">
      <dgm:prSet phldrT="[文字]"/>
      <dgm:spPr/>
      <dgm:t>
        <a:bodyPr/>
        <a:lstStyle/>
        <a:p>
          <a:r>
            <a:rPr lang="zh-TW" altLang="en-US" dirty="0" smtClean="0">
              <a:ea typeface="標楷體" pitchFamily="65" charset="-120"/>
              <a:cs typeface="Arial" charset="0"/>
            </a:rPr>
            <a:t>建築物滲漏水、大面積玻璃帷幕蓄熱。</a:t>
          </a:r>
          <a:endParaRPr lang="zh-TW" altLang="en-US" dirty="0"/>
        </a:p>
      </dgm:t>
    </dgm:pt>
    <dgm:pt modelId="{D8BE0E76-FEA3-4686-803D-456061DBD1DF}" type="parTrans" cxnId="{892FDF1A-EF9F-424E-A1E1-5FA98F0684CF}">
      <dgm:prSet/>
      <dgm:spPr/>
      <dgm:t>
        <a:bodyPr/>
        <a:lstStyle/>
        <a:p>
          <a:endParaRPr lang="zh-TW" altLang="en-US"/>
        </a:p>
      </dgm:t>
    </dgm:pt>
    <dgm:pt modelId="{6E544281-EC75-4C73-B061-329A476F0CE3}" type="sibTrans" cxnId="{892FDF1A-EF9F-424E-A1E1-5FA98F0684CF}">
      <dgm:prSet/>
      <dgm:spPr/>
      <dgm:t>
        <a:bodyPr/>
        <a:lstStyle/>
        <a:p>
          <a:endParaRPr lang="zh-TW" altLang="en-US"/>
        </a:p>
      </dgm:t>
    </dgm:pt>
    <dgm:pt modelId="{54825251-E6A9-40E4-AA60-A5E9D976FA83}">
      <dgm:prSet phldrT="[文字]"/>
      <dgm:spPr/>
      <dgm:t>
        <a:bodyPr/>
        <a:lstStyle/>
        <a:p>
          <a:r>
            <a:rPr lang="zh-TW" altLang="en-US" smtClean="0">
              <a:ea typeface="標楷體" pitchFamily="65" charset="-120"/>
              <a:cs typeface="Arial" charset="0"/>
            </a:rPr>
            <a:t>土建機電界面、系統整合不佳。</a:t>
          </a:r>
          <a:endParaRPr lang="zh-TW" altLang="en-US" dirty="0"/>
        </a:p>
      </dgm:t>
    </dgm:pt>
    <dgm:pt modelId="{0A5586FC-590C-4F21-B00F-027B79C0DA4A}" type="parTrans" cxnId="{DA15B961-E214-489D-8E74-CF379A176E04}">
      <dgm:prSet/>
      <dgm:spPr/>
      <dgm:t>
        <a:bodyPr/>
        <a:lstStyle/>
        <a:p>
          <a:endParaRPr lang="zh-TW" altLang="en-US"/>
        </a:p>
      </dgm:t>
    </dgm:pt>
    <dgm:pt modelId="{BD16C8B9-EB46-4904-98AC-9DEC670862F8}" type="sibTrans" cxnId="{DA15B961-E214-489D-8E74-CF379A176E04}">
      <dgm:prSet/>
      <dgm:spPr/>
      <dgm:t>
        <a:bodyPr/>
        <a:lstStyle/>
        <a:p>
          <a:endParaRPr lang="zh-TW" altLang="en-US"/>
        </a:p>
      </dgm:t>
    </dgm:pt>
    <dgm:pt modelId="{00C821BB-47E2-4FF0-999C-B75BA8555603}">
      <dgm:prSet phldrT="[文字]"/>
      <dgm:spPr/>
      <dgm:t>
        <a:bodyPr/>
        <a:lstStyle/>
        <a:p>
          <a:r>
            <a:rPr lang="zh-TW" altLang="en-US" smtClean="0">
              <a:ea typeface="標楷體" pitchFamily="65" charset="-120"/>
              <a:cs typeface="Arial" charset="0"/>
            </a:rPr>
            <a:t>工地 臨時導排水不佳、排水銜接不完整。</a:t>
          </a:r>
          <a:endParaRPr lang="zh-TW" altLang="en-US" dirty="0"/>
        </a:p>
      </dgm:t>
    </dgm:pt>
    <dgm:pt modelId="{108E65BB-837D-4FF7-BF6F-514C47B60F04}" type="parTrans" cxnId="{5FD055DD-126E-4B44-AF2E-576FE32AA622}">
      <dgm:prSet/>
      <dgm:spPr/>
      <dgm:t>
        <a:bodyPr/>
        <a:lstStyle/>
        <a:p>
          <a:endParaRPr lang="zh-TW" altLang="en-US"/>
        </a:p>
      </dgm:t>
    </dgm:pt>
    <dgm:pt modelId="{8EA8F9A7-89C6-4570-B85B-DE72A6F0D715}" type="sibTrans" cxnId="{5FD055DD-126E-4B44-AF2E-576FE32AA622}">
      <dgm:prSet/>
      <dgm:spPr/>
      <dgm:t>
        <a:bodyPr/>
        <a:lstStyle/>
        <a:p>
          <a:endParaRPr lang="zh-TW" altLang="en-US"/>
        </a:p>
      </dgm:t>
    </dgm:pt>
    <dgm:pt modelId="{AAA71107-56FF-45D5-8677-34AE3324A256}">
      <dgm:prSet phldrT="[文字]"/>
      <dgm:spPr/>
      <dgm:t>
        <a:bodyPr/>
        <a:lstStyle/>
        <a:p>
          <a:r>
            <a:rPr lang="zh-TW" altLang="en-US" dirty="0" smtClean="0">
              <a:ea typeface="標楷體" pitchFamily="65" charset="-120"/>
              <a:cs typeface="Arial" charset="0"/>
            </a:rPr>
            <a:t>因預算不足等因素，廠商無投標意願，多次流廢標。</a:t>
          </a:r>
          <a:endParaRPr lang="zh-TW" altLang="en-US" dirty="0"/>
        </a:p>
      </dgm:t>
    </dgm:pt>
    <dgm:pt modelId="{571B063E-26D0-43B2-AD75-2D26848E7F82}" type="parTrans" cxnId="{E7B57A32-0F3A-4CF3-974E-92F424DC8E18}">
      <dgm:prSet/>
      <dgm:spPr/>
      <dgm:t>
        <a:bodyPr/>
        <a:lstStyle/>
        <a:p>
          <a:endParaRPr lang="zh-TW" altLang="en-US"/>
        </a:p>
      </dgm:t>
    </dgm:pt>
    <dgm:pt modelId="{B02BE217-255E-4EF2-924B-4136C43418D0}" type="sibTrans" cxnId="{E7B57A32-0F3A-4CF3-974E-92F424DC8E18}">
      <dgm:prSet/>
      <dgm:spPr/>
      <dgm:t>
        <a:bodyPr/>
        <a:lstStyle/>
        <a:p>
          <a:endParaRPr lang="zh-TW" altLang="en-US"/>
        </a:p>
      </dgm:t>
    </dgm:pt>
    <dgm:pt modelId="{CBC519F7-B18B-4DB3-8759-3F50B966C815}" type="pres">
      <dgm:prSet presAssocID="{C410CC5B-7E90-477E-83E1-838DA1F5583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D924A94-F61B-4159-92B6-CFCF030582EE}" type="pres">
      <dgm:prSet presAssocID="{B966C7E0-15F6-41C2-B66A-D83FFFFBF177}" presName="Name5" presStyleLbl="venn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9FA6AA-718A-4F34-A6FF-C22E0C177D22}" type="pres">
      <dgm:prSet presAssocID="{7C4A3ACC-91D1-4E68-954B-F84414C94361}" presName="space" presStyleCnt="0"/>
      <dgm:spPr/>
    </dgm:pt>
    <dgm:pt modelId="{6C2507A1-A945-4D47-81F5-ECA0EF995AFF}" type="pres">
      <dgm:prSet presAssocID="{AAA71107-56FF-45D5-8677-34AE3324A256}" presName="Name5" presStyleLbl="venn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DEA6B51-F070-4229-864F-D3807F9F0025}" type="pres">
      <dgm:prSet presAssocID="{B02BE217-255E-4EF2-924B-4136C43418D0}" presName="space" presStyleCnt="0"/>
      <dgm:spPr/>
    </dgm:pt>
    <dgm:pt modelId="{0B119296-692E-475A-BFC8-560174053A91}" type="pres">
      <dgm:prSet presAssocID="{54825251-E6A9-40E4-AA60-A5E9D976FA83}" presName="Name5" presStyleLbl="venn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6D1C7C2-E5F3-4E26-946D-1C077402F726}" type="pres">
      <dgm:prSet presAssocID="{BD16C8B9-EB46-4904-98AC-9DEC670862F8}" presName="space" presStyleCnt="0"/>
      <dgm:spPr/>
    </dgm:pt>
    <dgm:pt modelId="{AD650518-7C58-47FD-BA2C-4CDE7B24081A}" type="pres">
      <dgm:prSet presAssocID="{00C821BB-47E2-4FF0-999C-B75BA8555603}" presName="Name5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AF29384-B93A-4B23-B5AA-07D84CFD10D3}" type="pres">
      <dgm:prSet presAssocID="{8EA8F9A7-89C6-4570-B85B-DE72A6F0D715}" presName="space" presStyleCnt="0"/>
      <dgm:spPr/>
    </dgm:pt>
    <dgm:pt modelId="{10AFA4E9-45E8-455E-A0F7-B13E46562DB2}" type="pres">
      <dgm:prSet presAssocID="{99CEE362-011F-4116-A4A2-65BAA1A98389}" presName="Name5" presStyleLbl="venn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7B57A32-0F3A-4CF3-974E-92F424DC8E18}" srcId="{C410CC5B-7E90-477E-83E1-838DA1F5583B}" destId="{AAA71107-56FF-45D5-8677-34AE3324A256}" srcOrd="1" destOrd="0" parTransId="{571B063E-26D0-43B2-AD75-2D26848E7F82}" sibTransId="{B02BE217-255E-4EF2-924B-4136C43418D0}"/>
    <dgm:cxn modelId="{F238AD0F-F071-42E6-B712-BB09AB532F00}" type="presOf" srcId="{99CEE362-011F-4116-A4A2-65BAA1A98389}" destId="{10AFA4E9-45E8-455E-A0F7-B13E46562DB2}" srcOrd="0" destOrd="0" presId="urn:microsoft.com/office/officeart/2005/8/layout/venn3"/>
    <dgm:cxn modelId="{B5ADFC07-D078-467D-A777-0A3D66AD9B55}" type="presOf" srcId="{00C821BB-47E2-4FF0-999C-B75BA8555603}" destId="{AD650518-7C58-47FD-BA2C-4CDE7B24081A}" srcOrd="0" destOrd="0" presId="urn:microsoft.com/office/officeart/2005/8/layout/venn3"/>
    <dgm:cxn modelId="{892FDF1A-EF9F-424E-A1E1-5FA98F0684CF}" srcId="{C410CC5B-7E90-477E-83E1-838DA1F5583B}" destId="{99CEE362-011F-4116-A4A2-65BAA1A98389}" srcOrd="4" destOrd="0" parTransId="{D8BE0E76-FEA3-4686-803D-456061DBD1DF}" sibTransId="{6E544281-EC75-4C73-B061-329A476F0CE3}"/>
    <dgm:cxn modelId="{9BB19FF2-FF8A-49AB-9AB4-F6B2418FE29D}" type="presOf" srcId="{C410CC5B-7E90-477E-83E1-838DA1F5583B}" destId="{CBC519F7-B18B-4DB3-8759-3F50B966C815}" srcOrd="0" destOrd="0" presId="urn:microsoft.com/office/officeart/2005/8/layout/venn3"/>
    <dgm:cxn modelId="{DA15B961-E214-489D-8E74-CF379A176E04}" srcId="{C410CC5B-7E90-477E-83E1-838DA1F5583B}" destId="{54825251-E6A9-40E4-AA60-A5E9D976FA83}" srcOrd="2" destOrd="0" parTransId="{0A5586FC-590C-4F21-B00F-027B79C0DA4A}" sibTransId="{BD16C8B9-EB46-4904-98AC-9DEC670862F8}"/>
    <dgm:cxn modelId="{BC7178B8-B1CB-41E5-8E02-AE68575BDF21}" type="presOf" srcId="{B966C7E0-15F6-41C2-B66A-D83FFFFBF177}" destId="{2D924A94-F61B-4159-92B6-CFCF030582EE}" srcOrd="0" destOrd="0" presId="urn:microsoft.com/office/officeart/2005/8/layout/venn3"/>
    <dgm:cxn modelId="{7A0E6DB0-B7FA-48E0-A83A-C6D1E3E83AAE}" srcId="{C410CC5B-7E90-477E-83E1-838DA1F5583B}" destId="{B966C7E0-15F6-41C2-B66A-D83FFFFBF177}" srcOrd="0" destOrd="0" parTransId="{DEB52CA6-A4D4-4377-991B-896D05469AD7}" sibTransId="{7C4A3ACC-91D1-4E68-954B-F84414C94361}"/>
    <dgm:cxn modelId="{5FD055DD-126E-4B44-AF2E-576FE32AA622}" srcId="{C410CC5B-7E90-477E-83E1-838DA1F5583B}" destId="{00C821BB-47E2-4FF0-999C-B75BA8555603}" srcOrd="3" destOrd="0" parTransId="{108E65BB-837D-4FF7-BF6F-514C47B60F04}" sibTransId="{8EA8F9A7-89C6-4570-B85B-DE72A6F0D715}"/>
    <dgm:cxn modelId="{ACC0E022-0175-477E-974C-A2DF78C3245E}" type="presOf" srcId="{AAA71107-56FF-45D5-8677-34AE3324A256}" destId="{6C2507A1-A945-4D47-81F5-ECA0EF995AFF}" srcOrd="0" destOrd="0" presId="urn:microsoft.com/office/officeart/2005/8/layout/venn3"/>
    <dgm:cxn modelId="{41A9CA8C-1467-4A9D-B907-8BABD9E89679}" type="presOf" srcId="{54825251-E6A9-40E4-AA60-A5E9D976FA83}" destId="{0B119296-692E-475A-BFC8-560174053A91}" srcOrd="0" destOrd="0" presId="urn:microsoft.com/office/officeart/2005/8/layout/venn3"/>
    <dgm:cxn modelId="{EAB18B69-943E-4727-85AA-ECD845B80203}" type="presParOf" srcId="{CBC519F7-B18B-4DB3-8759-3F50B966C815}" destId="{2D924A94-F61B-4159-92B6-CFCF030582EE}" srcOrd="0" destOrd="0" presId="urn:microsoft.com/office/officeart/2005/8/layout/venn3"/>
    <dgm:cxn modelId="{426D0B42-6C46-4E57-AEC1-91E428401CA0}" type="presParOf" srcId="{CBC519F7-B18B-4DB3-8759-3F50B966C815}" destId="{AA9FA6AA-718A-4F34-A6FF-C22E0C177D22}" srcOrd="1" destOrd="0" presId="urn:microsoft.com/office/officeart/2005/8/layout/venn3"/>
    <dgm:cxn modelId="{B87EC2EB-8E82-492E-AB08-C957324F5F25}" type="presParOf" srcId="{CBC519F7-B18B-4DB3-8759-3F50B966C815}" destId="{6C2507A1-A945-4D47-81F5-ECA0EF995AFF}" srcOrd="2" destOrd="0" presId="urn:microsoft.com/office/officeart/2005/8/layout/venn3"/>
    <dgm:cxn modelId="{2CA678B8-DB25-45F9-8F77-13F0F88F1839}" type="presParOf" srcId="{CBC519F7-B18B-4DB3-8759-3F50B966C815}" destId="{FDEA6B51-F070-4229-864F-D3807F9F0025}" srcOrd="3" destOrd="0" presId="urn:microsoft.com/office/officeart/2005/8/layout/venn3"/>
    <dgm:cxn modelId="{198A0602-D056-444F-A313-1EF611272713}" type="presParOf" srcId="{CBC519F7-B18B-4DB3-8759-3F50B966C815}" destId="{0B119296-692E-475A-BFC8-560174053A91}" srcOrd="4" destOrd="0" presId="urn:microsoft.com/office/officeart/2005/8/layout/venn3"/>
    <dgm:cxn modelId="{780FAB2C-252C-40AC-A23E-4D9A4C6D8B92}" type="presParOf" srcId="{CBC519F7-B18B-4DB3-8759-3F50B966C815}" destId="{46D1C7C2-E5F3-4E26-946D-1C077402F726}" srcOrd="5" destOrd="0" presId="urn:microsoft.com/office/officeart/2005/8/layout/venn3"/>
    <dgm:cxn modelId="{3D4508B6-1AAF-41BB-9144-BF207AF8D079}" type="presParOf" srcId="{CBC519F7-B18B-4DB3-8759-3F50B966C815}" destId="{AD650518-7C58-47FD-BA2C-4CDE7B24081A}" srcOrd="6" destOrd="0" presId="urn:microsoft.com/office/officeart/2005/8/layout/venn3"/>
    <dgm:cxn modelId="{A757CB66-DDE5-4C44-A2B6-B31EB1A5BE9E}" type="presParOf" srcId="{CBC519F7-B18B-4DB3-8759-3F50B966C815}" destId="{BAF29384-B93A-4B23-B5AA-07D84CFD10D3}" srcOrd="7" destOrd="0" presId="urn:microsoft.com/office/officeart/2005/8/layout/venn3"/>
    <dgm:cxn modelId="{82E3026F-E08F-4744-B720-EE6F92F99A1A}" type="presParOf" srcId="{CBC519F7-B18B-4DB3-8759-3F50B966C815}" destId="{10AFA4E9-45E8-455E-A0F7-B13E46562DB2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A1C62D8-0E43-4BEC-87B2-4F681A5D5111}" type="doc">
      <dgm:prSet loTypeId="urn:microsoft.com/office/officeart/2005/8/layout/process1" loCatId="process" qsTypeId="urn:microsoft.com/office/officeart/2005/8/quickstyle/3d3" qsCatId="3D" csTypeId="urn:microsoft.com/office/officeart/2005/8/colors/accent5_2" csCatId="accent5" phldr="1"/>
      <dgm:spPr/>
      <dgm:t>
        <a:bodyPr/>
        <a:lstStyle/>
        <a:p>
          <a:endParaRPr lang="zh-TW" altLang="en-US"/>
        </a:p>
      </dgm:t>
    </dgm:pt>
    <dgm:pt modelId="{B631FCCC-CC9B-475D-A94F-6E77A618D31A}">
      <dgm:prSet phldrT="[文字]"/>
      <dgm:spPr/>
      <dgm:t>
        <a:bodyPr/>
        <a:lstStyle/>
        <a:p>
          <a:r>
            <a:rPr lang="zh-TW" altLang="en-US" dirty="0" smtClean="0">
              <a:ea typeface="標楷體" pitchFamily="65" charset="-120"/>
              <a:cs typeface="Arial" charset="0"/>
            </a:rPr>
            <a:t>規劃設計時妥善評估，從源頭解決問題。</a:t>
          </a:r>
          <a:endParaRPr lang="zh-TW" altLang="en-US" dirty="0"/>
        </a:p>
      </dgm:t>
    </dgm:pt>
    <dgm:pt modelId="{CBCA241D-47C0-4900-8B06-E64626A3FD15}" type="parTrans" cxnId="{BA8F0D50-8E1E-4F19-991E-F6B4056B6272}">
      <dgm:prSet/>
      <dgm:spPr/>
      <dgm:t>
        <a:bodyPr/>
        <a:lstStyle/>
        <a:p>
          <a:endParaRPr lang="zh-TW" altLang="en-US"/>
        </a:p>
      </dgm:t>
    </dgm:pt>
    <dgm:pt modelId="{9BA57EE6-552B-47C9-87D7-1D9508CB11E0}" type="sibTrans" cxnId="{BA8F0D50-8E1E-4F19-991E-F6B4056B6272}">
      <dgm:prSet/>
      <dgm:spPr/>
      <dgm:t>
        <a:bodyPr/>
        <a:lstStyle/>
        <a:p>
          <a:endParaRPr lang="zh-TW" altLang="en-US"/>
        </a:p>
      </dgm:t>
    </dgm:pt>
    <dgm:pt modelId="{B8837F6D-AB37-430D-A635-03259322FE16}">
      <dgm:prSet phldrT="[文字]"/>
      <dgm:spPr/>
      <dgm:t>
        <a:bodyPr/>
        <a:lstStyle/>
        <a:p>
          <a:r>
            <a:rPr lang="zh-TW" altLang="en-US" smtClean="0">
              <a:ea typeface="標楷體" pitchFamily="65" charset="-120"/>
              <a:cs typeface="Arial" charset="0"/>
            </a:rPr>
            <a:t>各工程施工查核小組列為重點查核項目。</a:t>
          </a:r>
          <a:endParaRPr lang="zh-TW" altLang="en-US" dirty="0"/>
        </a:p>
      </dgm:t>
    </dgm:pt>
    <dgm:pt modelId="{9671909C-4991-4B5B-BC80-3A192324248E}" type="parTrans" cxnId="{11B8D74E-5906-4C39-92EC-6F0DB52AF40B}">
      <dgm:prSet/>
      <dgm:spPr/>
      <dgm:t>
        <a:bodyPr/>
        <a:lstStyle/>
        <a:p>
          <a:endParaRPr lang="zh-TW" altLang="en-US"/>
        </a:p>
      </dgm:t>
    </dgm:pt>
    <dgm:pt modelId="{D8BCD1D2-70A0-4D5E-8D62-BBCF0CF2FFED}" type="sibTrans" cxnId="{11B8D74E-5906-4C39-92EC-6F0DB52AF40B}">
      <dgm:prSet/>
      <dgm:spPr/>
      <dgm:t>
        <a:bodyPr/>
        <a:lstStyle/>
        <a:p>
          <a:endParaRPr lang="zh-TW" altLang="en-US"/>
        </a:p>
      </dgm:t>
    </dgm:pt>
    <dgm:pt modelId="{73580CF5-F484-47D6-9BBD-6B4AB729100A}">
      <dgm:prSet phldrT="[文字]"/>
      <dgm:spPr/>
      <dgm:t>
        <a:bodyPr/>
        <a:lstStyle/>
        <a:p>
          <a:r>
            <a:rPr lang="zh-TW" altLang="en-US" smtClean="0">
              <a:ea typeface="標楷體" pitchFamily="65" charset="-120"/>
              <a:cs typeface="Arial" charset="0"/>
            </a:rPr>
            <a:t>要求施工團隊確實依據契約規範施作。</a:t>
          </a:r>
          <a:endParaRPr lang="zh-TW" altLang="en-US" dirty="0"/>
        </a:p>
      </dgm:t>
    </dgm:pt>
    <dgm:pt modelId="{2F934050-92F7-4DB8-B078-029DDCE28631}" type="parTrans" cxnId="{1AA7423E-69F0-445D-924E-047B5F396F8C}">
      <dgm:prSet/>
      <dgm:spPr/>
      <dgm:t>
        <a:bodyPr/>
        <a:lstStyle/>
        <a:p>
          <a:endParaRPr lang="zh-TW" altLang="en-US"/>
        </a:p>
      </dgm:t>
    </dgm:pt>
    <dgm:pt modelId="{BFF7F536-974F-4337-88F8-249A1E9E812E}" type="sibTrans" cxnId="{1AA7423E-69F0-445D-924E-047B5F396F8C}">
      <dgm:prSet/>
      <dgm:spPr/>
      <dgm:t>
        <a:bodyPr/>
        <a:lstStyle/>
        <a:p>
          <a:endParaRPr lang="zh-TW" altLang="en-US"/>
        </a:p>
      </dgm:t>
    </dgm:pt>
    <dgm:pt modelId="{4A2AFFC6-CEF4-4E1E-8256-7C5F8D8FA549}">
      <dgm:prSet phldrT="[文字]"/>
      <dgm:spPr/>
      <dgm:t>
        <a:bodyPr/>
        <a:lstStyle/>
        <a:p>
          <a:r>
            <a:rPr lang="zh-TW" altLang="en-US" smtClean="0">
              <a:ea typeface="標楷體" pitchFamily="65" charset="-120"/>
              <a:cs typeface="Arial" charset="0"/>
            </a:rPr>
            <a:t>因地制宜，考量台灣氣候特性。</a:t>
          </a:r>
          <a:endParaRPr lang="zh-TW" altLang="en-US" dirty="0"/>
        </a:p>
      </dgm:t>
    </dgm:pt>
    <dgm:pt modelId="{B55913BC-2202-45C8-8D78-815726DBBF30}" type="parTrans" cxnId="{94C28EB5-9B85-4DB5-95A2-A6885F1A9AA6}">
      <dgm:prSet/>
      <dgm:spPr/>
      <dgm:t>
        <a:bodyPr/>
        <a:lstStyle/>
        <a:p>
          <a:endParaRPr lang="zh-TW" altLang="en-US"/>
        </a:p>
      </dgm:t>
    </dgm:pt>
    <dgm:pt modelId="{BA515085-AE20-4388-B6BE-C115832B726D}" type="sibTrans" cxnId="{94C28EB5-9B85-4DB5-95A2-A6885F1A9AA6}">
      <dgm:prSet/>
      <dgm:spPr/>
      <dgm:t>
        <a:bodyPr/>
        <a:lstStyle/>
        <a:p>
          <a:endParaRPr lang="zh-TW" altLang="en-US"/>
        </a:p>
      </dgm:t>
    </dgm:pt>
    <dgm:pt modelId="{A8B53AA3-B8BC-4AEF-A22F-3F64F0089C25}">
      <dgm:prSet phldrT="[文字]"/>
      <dgm:spPr/>
      <dgm:t>
        <a:bodyPr/>
        <a:lstStyle/>
        <a:p>
          <a:r>
            <a:rPr lang="zh-TW" altLang="en-US" smtClean="0">
              <a:ea typeface="標楷體" pitchFamily="65" charset="-120"/>
              <a:cs typeface="Arial" charset="0"/>
            </a:rPr>
            <a:t>採購評選項目，列入界面整合、防滲漏水、節能減碳等。</a:t>
          </a:r>
          <a:endParaRPr lang="zh-TW" altLang="en-US" dirty="0"/>
        </a:p>
      </dgm:t>
    </dgm:pt>
    <dgm:pt modelId="{D3F1C572-12F6-4888-8F54-332213B5FC87}" type="parTrans" cxnId="{31661AFE-0C09-4B12-9FB6-8A4F45AEFF00}">
      <dgm:prSet/>
      <dgm:spPr/>
      <dgm:t>
        <a:bodyPr/>
        <a:lstStyle/>
        <a:p>
          <a:endParaRPr lang="zh-TW" altLang="en-US"/>
        </a:p>
      </dgm:t>
    </dgm:pt>
    <dgm:pt modelId="{C72A992E-AA0E-4C55-9C8C-DAA893DDCF1D}" type="sibTrans" cxnId="{31661AFE-0C09-4B12-9FB6-8A4F45AEFF00}">
      <dgm:prSet/>
      <dgm:spPr/>
      <dgm:t>
        <a:bodyPr/>
        <a:lstStyle/>
        <a:p>
          <a:endParaRPr lang="zh-TW" altLang="en-US"/>
        </a:p>
      </dgm:t>
    </dgm:pt>
    <dgm:pt modelId="{FE63F94C-A567-4EBD-ADF9-0C53B675ECC2}" type="pres">
      <dgm:prSet presAssocID="{BA1C62D8-0E43-4BEC-87B2-4F681A5D511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3186732-B713-44A9-8494-20929D810A04}" type="pres">
      <dgm:prSet presAssocID="{4A2AFFC6-CEF4-4E1E-8256-7C5F8D8FA54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187A1F-2838-42F3-9618-063D7AD1CC4C}" type="pres">
      <dgm:prSet presAssocID="{BA515085-AE20-4388-B6BE-C115832B726D}" presName="sibTrans" presStyleLbl="sibTrans2D1" presStyleIdx="0" presStyleCnt="4"/>
      <dgm:spPr/>
      <dgm:t>
        <a:bodyPr/>
        <a:lstStyle/>
        <a:p>
          <a:endParaRPr lang="zh-TW" altLang="en-US"/>
        </a:p>
      </dgm:t>
    </dgm:pt>
    <dgm:pt modelId="{35AFAB38-E74A-42BA-B1E9-A9C65109FB84}" type="pres">
      <dgm:prSet presAssocID="{BA515085-AE20-4388-B6BE-C115832B726D}" presName="connectorText" presStyleLbl="sibTrans2D1" presStyleIdx="0" presStyleCnt="4"/>
      <dgm:spPr/>
      <dgm:t>
        <a:bodyPr/>
        <a:lstStyle/>
        <a:p>
          <a:endParaRPr lang="zh-TW" altLang="en-US"/>
        </a:p>
      </dgm:t>
    </dgm:pt>
    <dgm:pt modelId="{9F3AFA5E-1BEC-427B-930A-A93715655408}" type="pres">
      <dgm:prSet presAssocID="{B631FCCC-CC9B-475D-A94F-6E77A618D31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D82F349-371B-4041-9EE9-B3F203C8DA99}" type="pres">
      <dgm:prSet presAssocID="{9BA57EE6-552B-47C9-87D7-1D9508CB11E0}" presName="sibTrans" presStyleLbl="sibTrans2D1" presStyleIdx="1" presStyleCnt="4"/>
      <dgm:spPr/>
      <dgm:t>
        <a:bodyPr/>
        <a:lstStyle/>
        <a:p>
          <a:endParaRPr lang="zh-TW" altLang="en-US"/>
        </a:p>
      </dgm:t>
    </dgm:pt>
    <dgm:pt modelId="{80F88CCA-FC2F-4793-8BE4-F692741F7C2A}" type="pres">
      <dgm:prSet presAssocID="{9BA57EE6-552B-47C9-87D7-1D9508CB11E0}" presName="connectorText" presStyleLbl="sibTrans2D1" presStyleIdx="1" presStyleCnt="4"/>
      <dgm:spPr/>
      <dgm:t>
        <a:bodyPr/>
        <a:lstStyle/>
        <a:p>
          <a:endParaRPr lang="zh-TW" altLang="en-US"/>
        </a:p>
      </dgm:t>
    </dgm:pt>
    <dgm:pt modelId="{3BD51EBE-9DBE-42B1-8DAB-AA915E30B4A4}" type="pres">
      <dgm:prSet presAssocID="{A8B53AA3-B8BC-4AEF-A22F-3F64F0089C2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DFBCE44-AF7C-43CB-8327-63A80A1F7B91}" type="pres">
      <dgm:prSet presAssocID="{C72A992E-AA0E-4C55-9C8C-DAA893DDCF1D}" presName="sibTrans" presStyleLbl="sibTrans2D1" presStyleIdx="2" presStyleCnt="4"/>
      <dgm:spPr/>
      <dgm:t>
        <a:bodyPr/>
        <a:lstStyle/>
        <a:p>
          <a:endParaRPr lang="zh-TW" altLang="en-US"/>
        </a:p>
      </dgm:t>
    </dgm:pt>
    <dgm:pt modelId="{E81A77C9-2E76-476E-941B-9FE66494A1DC}" type="pres">
      <dgm:prSet presAssocID="{C72A992E-AA0E-4C55-9C8C-DAA893DDCF1D}" presName="connectorText" presStyleLbl="sibTrans2D1" presStyleIdx="2" presStyleCnt="4"/>
      <dgm:spPr/>
      <dgm:t>
        <a:bodyPr/>
        <a:lstStyle/>
        <a:p>
          <a:endParaRPr lang="zh-TW" altLang="en-US"/>
        </a:p>
      </dgm:t>
    </dgm:pt>
    <dgm:pt modelId="{C0A302B1-0B1A-4CAE-BD22-77111EFCCAE4}" type="pres">
      <dgm:prSet presAssocID="{73580CF5-F484-47D6-9BBD-6B4AB729100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10A1FC-5B50-4DB5-AF9F-86F0DA9C68FC}" type="pres">
      <dgm:prSet presAssocID="{BFF7F536-974F-4337-88F8-249A1E9E812E}" presName="sibTrans" presStyleLbl="sibTrans2D1" presStyleIdx="3" presStyleCnt="4"/>
      <dgm:spPr/>
      <dgm:t>
        <a:bodyPr/>
        <a:lstStyle/>
        <a:p>
          <a:endParaRPr lang="zh-TW" altLang="en-US"/>
        </a:p>
      </dgm:t>
    </dgm:pt>
    <dgm:pt modelId="{2D383698-DDA9-4DAE-816A-C07A225932A5}" type="pres">
      <dgm:prSet presAssocID="{BFF7F536-974F-4337-88F8-249A1E9E812E}" presName="connectorText" presStyleLbl="sibTrans2D1" presStyleIdx="3" presStyleCnt="4"/>
      <dgm:spPr/>
      <dgm:t>
        <a:bodyPr/>
        <a:lstStyle/>
        <a:p>
          <a:endParaRPr lang="zh-TW" altLang="en-US"/>
        </a:p>
      </dgm:t>
    </dgm:pt>
    <dgm:pt modelId="{CCBBA572-3140-44B9-8281-C0C0167D7534}" type="pres">
      <dgm:prSet presAssocID="{B8837F6D-AB37-430D-A635-03259322FE1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AA7423E-69F0-445D-924E-047B5F396F8C}" srcId="{BA1C62D8-0E43-4BEC-87B2-4F681A5D5111}" destId="{73580CF5-F484-47D6-9BBD-6B4AB729100A}" srcOrd="3" destOrd="0" parTransId="{2F934050-92F7-4DB8-B078-029DDCE28631}" sibTransId="{BFF7F536-974F-4337-88F8-249A1E9E812E}"/>
    <dgm:cxn modelId="{E9583B57-EC23-4941-8EFB-E8C4EA439580}" type="presOf" srcId="{A8B53AA3-B8BC-4AEF-A22F-3F64F0089C25}" destId="{3BD51EBE-9DBE-42B1-8DAB-AA915E30B4A4}" srcOrd="0" destOrd="0" presId="urn:microsoft.com/office/officeart/2005/8/layout/process1"/>
    <dgm:cxn modelId="{A5EBD0F0-C7BE-46F9-84C8-121B84F5644B}" type="presOf" srcId="{B8837F6D-AB37-430D-A635-03259322FE16}" destId="{CCBBA572-3140-44B9-8281-C0C0167D7534}" srcOrd="0" destOrd="0" presId="urn:microsoft.com/office/officeart/2005/8/layout/process1"/>
    <dgm:cxn modelId="{6F6A2204-A558-4819-A8F0-E91AB0006DED}" type="presOf" srcId="{4A2AFFC6-CEF4-4E1E-8256-7C5F8D8FA549}" destId="{13186732-B713-44A9-8494-20929D810A04}" srcOrd="0" destOrd="0" presId="urn:microsoft.com/office/officeart/2005/8/layout/process1"/>
    <dgm:cxn modelId="{60CCEFF6-80A4-4B52-B5B4-D0FA7090B495}" type="presOf" srcId="{73580CF5-F484-47D6-9BBD-6B4AB729100A}" destId="{C0A302B1-0B1A-4CAE-BD22-77111EFCCAE4}" srcOrd="0" destOrd="0" presId="urn:microsoft.com/office/officeart/2005/8/layout/process1"/>
    <dgm:cxn modelId="{C979E696-E7C0-4012-B718-D7560D039865}" type="presOf" srcId="{C72A992E-AA0E-4C55-9C8C-DAA893DDCF1D}" destId="{9DFBCE44-AF7C-43CB-8327-63A80A1F7B91}" srcOrd="0" destOrd="0" presId="urn:microsoft.com/office/officeart/2005/8/layout/process1"/>
    <dgm:cxn modelId="{31661AFE-0C09-4B12-9FB6-8A4F45AEFF00}" srcId="{BA1C62D8-0E43-4BEC-87B2-4F681A5D5111}" destId="{A8B53AA3-B8BC-4AEF-A22F-3F64F0089C25}" srcOrd="2" destOrd="0" parTransId="{D3F1C572-12F6-4888-8F54-332213B5FC87}" sibTransId="{C72A992E-AA0E-4C55-9C8C-DAA893DDCF1D}"/>
    <dgm:cxn modelId="{BA8F0D50-8E1E-4F19-991E-F6B4056B6272}" srcId="{BA1C62D8-0E43-4BEC-87B2-4F681A5D5111}" destId="{B631FCCC-CC9B-475D-A94F-6E77A618D31A}" srcOrd="1" destOrd="0" parTransId="{CBCA241D-47C0-4900-8B06-E64626A3FD15}" sibTransId="{9BA57EE6-552B-47C9-87D7-1D9508CB11E0}"/>
    <dgm:cxn modelId="{15C5056D-F540-465E-9D78-EE3791407BA0}" type="presOf" srcId="{BFF7F536-974F-4337-88F8-249A1E9E812E}" destId="{2D383698-DDA9-4DAE-816A-C07A225932A5}" srcOrd="1" destOrd="0" presId="urn:microsoft.com/office/officeart/2005/8/layout/process1"/>
    <dgm:cxn modelId="{3E56CC9F-8F27-421D-91DE-B9F74BA4B4E2}" type="presOf" srcId="{B631FCCC-CC9B-475D-A94F-6E77A618D31A}" destId="{9F3AFA5E-1BEC-427B-930A-A93715655408}" srcOrd="0" destOrd="0" presId="urn:microsoft.com/office/officeart/2005/8/layout/process1"/>
    <dgm:cxn modelId="{34EB7610-A8E5-40E1-A2A1-672095BA8DF1}" type="presOf" srcId="{BA515085-AE20-4388-B6BE-C115832B726D}" destId="{32187A1F-2838-42F3-9618-063D7AD1CC4C}" srcOrd="0" destOrd="0" presId="urn:microsoft.com/office/officeart/2005/8/layout/process1"/>
    <dgm:cxn modelId="{D3F216EC-A5A0-4F4B-82DE-F3DF99936CCE}" type="presOf" srcId="{9BA57EE6-552B-47C9-87D7-1D9508CB11E0}" destId="{ED82F349-371B-4041-9EE9-B3F203C8DA99}" srcOrd="0" destOrd="0" presId="urn:microsoft.com/office/officeart/2005/8/layout/process1"/>
    <dgm:cxn modelId="{4F29AF0A-CED5-46D2-8F08-18FB83F0C13A}" type="presOf" srcId="{BFF7F536-974F-4337-88F8-249A1E9E812E}" destId="{0710A1FC-5B50-4DB5-AF9F-86F0DA9C68FC}" srcOrd="0" destOrd="0" presId="urn:microsoft.com/office/officeart/2005/8/layout/process1"/>
    <dgm:cxn modelId="{11B8D74E-5906-4C39-92EC-6F0DB52AF40B}" srcId="{BA1C62D8-0E43-4BEC-87B2-4F681A5D5111}" destId="{B8837F6D-AB37-430D-A635-03259322FE16}" srcOrd="4" destOrd="0" parTransId="{9671909C-4991-4B5B-BC80-3A192324248E}" sibTransId="{D8BCD1D2-70A0-4D5E-8D62-BBCF0CF2FFED}"/>
    <dgm:cxn modelId="{B97C11A9-F4A9-43AD-AE80-619C83A4F66D}" type="presOf" srcId="{9BA57EE6-552B-47C9-87D7-1D9508CB11E0}" destId="{80F88CCA-FC2F-4793-8BE4-F692741F7C2A}" srcOrd="1" destOrd="0" presId="urn:microsoft.com/office/officeart/2005/8/layout/process1"/>
    <dgm:cxn modelId="{2EFC036B-B852-4C22-9751-C09977346B49}" type="presOf" srcId="{BA1C62D8-0E43-4BEC-87B2-4F681A5D5111}" destId="{FE63F94C-A567-4EBD-ADF9-0C53B675ECC2}" srcOrd="0" destOrd="0" presId="urn:microsoft.com/office/officeart/2005/8/layout/process1"/>
    <dgm:cxn modelId="{C36EA722-AE5A-47DA-937E-AF9C467D6A85}" type="presOf" srcId="{C72A992E-AA0E-4C55-9C8C-DAA893DDCF1D}" destId="{E81A77C9-2E76-476E-941B-9FE66494A1DC}" srcOrd="1" destOrd="0" presId="urn:microsoft.com/office/officeart/2005/8/layout/process1"/>
    <dgm:cxn modelId="{60970699-3679-4E75-A3A2-FFBB985F353C}" type="presOf" srcId="{BA515085-AE20-4388-B6BE-C115832B726D}" destId="{35AFAB38-E74A-42BA-B1E9-A9C65109FB84}" srcOrd="1" destOrd="0" presId="urn:microsoft.com/office/officeart/2005/8/layout/process1"/>
    <dgm:cxn modelId="{94C28EB5-9B85-4DB5-95A2-A6885F1A9AA6}" srcId="{BA1C62D8-0E43-4BEC-87B2-4F681A5D5111}" destId="{4A2AFFC6-CEF4-4E1E-8256-7C5F8D8FA549}" srcOrd="0" destOrd="0" parTransId="{B55913BC-2202-45C8-8D78-815726DBBF30}" sibTransId="{BA515085-AE20-4388-B6BE-C115832B726D}"/>
    <dgm:cxn modelId="{C008B330-8FF1-4AA6-B82E-CD0641767623}" type="presParOf" srcId="{FE63F94C-A567-4EBD-ADF9-0C53B675ECC2}" destId="{13186732-B713-44A9-8494-20929D810A04}" srcOrd="0" destOrd="0" presId="urn:microsoft.com/office/officeart/2005/8/layout/process1"/>
    <dgm:cxn modelId="{60049077-0EA6-4179-B91A-CB88691FF979}" type="presParOf" srcId="{FE63F94C-A567-4EBD-ADF9-0C53B675ECC2}" destId="{32187A1F-2838-42F3-9618-063D7AD1CC4C}" srcOrd="1" destOrd="0" presId="urn:microsoft.com/office/officeart/2005/8/layout/process1"/>
    <dgm:cxn modelId="{C355669F-76A3-4528-B51A-2A79608B5375}" type="presParOf" srcId="{32187A1F-2838-42F3-9618-063D7AD1CC4C}" destId="{35AFAB38-E74A-42BA-B1E9-A9C65109FB84}" srcOrd="0" destOrd="0" presId="urn:microsoft.com/office/officeart/2005/8/layout/process1"/>
    <dgm:cxn modelId="{1D1D16D3-4D3B-4007-8F36-004E67DC3196}" type="presParOf" srcId="{FE63F94C-A567-4EBD-ADF9-0C53B675ECC2}" destId="{9F3AFA5E-1BEC-427B-930A-A93715655408}" srcOrd="2" destOrd="0" presId="urn:microsoft.com/office/officeart/2005/8/layout/process1"/>
    <dgm:cxn modelId="{A65C8DBA-ED15-4846-B7A8-2E240CCEA4F2}" type="presParOf" srcId="{FE63F94C-A567-4EBD-ADF9-0C53B675ECC2}" destId="{ED82F349-371B-4041-9EE9-B3F203C8DA99}" srcOrd="3" destOrd="0" presId="urn:microsoft.com/office/officeart/2005/8/layout/process1"/>
    <dgm:cxn modelId="{12B0881F-D428-42E8-8151-39FC118BA267}" type="presParOf" srcId="{ED82F349-371B-4041-9EE9-B3F203C8DA99}" destId="{80F88CCA-FC2F-4793-8BE4-F692741F7C2A}" srcOrd="0" destOrd="0" presId="urn:microsoft.com/office/officeart/2005/8/layout/process1"/>
    <dgm:cxn modelId="{B25B20E1-27FA-4AEE-A3FC-5525EC6C6098}" type="presParOf" srcId="{FE63F94C-A567-4EBD-ADF9-0C53B675ECC2}" destId="{3BD51EBE-9DBE-42B1-8DAB-AA915E30B4A4}" srcOrd="4" destOrd="0" presId="urn:microsoft.com/office/officeart/2005/8/layout/process1"/>
    <dgm:cxn modelId="{F1080453-A5BB-4877-8616-382E49A278F4}" type="presParOf" srcId="{FE63F94C-A567-4EBD-ADF9-0C53B675ECC2}" destId="{9DFBCE44-AF7C-43CB-8327-63A80A1F7B91}" srcOrd="5" destOrd="0" presId="urn:microsoft.com/office/officeart/2005/8/layout/process1"/>
    <dgm:cxn modelId="{1E108B6F-3B45-40B7-9EB9-D5022226C685}" type="presParOf" srcId="{9DFBCE44-AF7C-43CB-8327-63A80A1F7B91}" destId="{E81A77C9-2E76-476E-941B-9FE66494A1DC}" srcOrd="0" destOrd="0" presId="urn:microsoft.com/office/officeart/2005/8/layout/process1"/>
    <dgm:cxn modelId="{AF93B4D4-FFEB-4C10-93DC-6C908744447C}" type="presParOf" srcId="{FE63F94C-A567-4EBD-ADF9-0C53B675ECC2}" destId="{C0A302B1-0B1A-4CAE-BD22-77111EFCCAE4}" srcOrd="6" destOrd="0" presId="urn:microsoft.com/office/officeart/2005/8/layout/process1"/>
    <dgm:cxn modelId="{C639E6E7-7BEB-4633-AB74-08B516CF725C}" type="presParOf" srcId="{FE63F94C-A567-4EBD-ADF9-0C53B675ECC2}" destId="{0710A1FC-5B50-4DB5-AF9F-86F0DA9C68FC}" srcOrd="7" destOrd="0" presId="urn:microsoft.com/office/officeart/2005/8/layout/process1"/>
    <dgm:cxn modelId="{9FC0222A-A46A-49F2-A5C8-B3C3D54A5880}" type="presParOf" srcId="{0710A1FC-5B50-4DB5-AF9F-86F0DA9C68FC}" destId="{2D383698-DDA9-4DAE-816A-C07A225932A5}" srcOrd="0" destOrd="0" presId="urn:microsoft.com/office/officeart/2005/8/layout/process1"/>
    <dgm:cxn modelId="{D3D61F61-7262-46A4-9051-280782C9BB31}" type="presParOf" srcId="{FE63F94C-A567-4EBD-ADF9-0C53B675ECC2}" destId="{CCBBA572-3140-44B9-8281-C0C0167D7534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90B4195-2EBE-4E14-9CB8-EC9E24091E30}" type="doc">
      <dgm:prSet loTypeId="urn:microsoft.com/office/officeart/2005/8/layout/hList1" loCatId="list" qsTypeId="urn:microsoft.com/office/officeart/2005/8/quickstyle/3d3" qsCatId="3D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23405F54-3C4D-4217-B077-636561D6FFE1}">
      <dgm:prSet phldrT="[文字]"/>
      <dgm:spPr/>
      <dgm:t>
        <a:bodyPr/>
        <a:lstStyle/>
        <a:p>
          <a:pPr rtl="0"/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南迴鐵路潮州段電氣化工程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6DAC4FE6-2DBB-46DC-8A93-C6870F1D410E}" type="parTrans" cxnId="{EAB85EDD-75A0-49D4-BA0E-357E21DC719E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5A3FF016-E2BC-4656-89DF-8930A716CABA}" type="sibTrans" cxnId="{EAB85EDD-75A0-49D4-BA0E-357E21DC719E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DE56D661-39E5-468E-AB5D-D53A4B7559C9}">
      <dgm:prSet/>
      <dgm:spPr/>
      <dgm:t>
        <a:bodyPr/>
        <a:lstStyle/>
        <a:p>
          <a:pPr rtl="0"/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淡江大橋</a:t>
          </a:r>
          <a:r>
            <a:rPr lang="en-US" altLang="zh-TW" b="0" i="0" u="none" dirty="0" smtClean="0">
              <a:solidFill>
                <a:schemeClr val="tx1"/>
              </a:solidFill>
              <a:latin typeface="+mn-ea"/>
              <a:ea typeface="+mn-ea"/>
            </a:rPr>
            <a:t/>
          </a:r>
          <a:br>
            <a:rPr lang="en-US" altLang="zh-TW" b="0" i="0" u="none" dirty="0" smtClean="0">
              <a:solidFill>
                <a:schemeClr val="tx1"/>
              </a:solidFill>
              <a:latin typeface="+mn-ea"/>
              <a:ea typeface="+mn-ea"/>
            </a:rPr>
          </a:b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建設計畫流標案</a:t>
          </a:r>
          <a:endParaRPr lang="zh-TW" b="0" i="0" u="none" dirty="0">
            <a:solidFill>
              <a:schemeClr val="tx1"/>
            </a:solidFill>
            <a:latin typeface="+mn-ea"/>
            <a:ea typeface="+mn-ea"/>
          </a:endParaRPr>
        </a:p>
      </dgm:t>
    </dgm:pt>
    <dgm:pt modelId="{BA41DB7B-64B4-488F-B3E9-A7EFD15DBF6A}" type="parTrans" cxnId="{2057AE87-AA08-4EE2-9F52-A68D811BDB11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366BB084-EFFF-47D0-A890-2F53B31603E8}" type="sibTrans" cxnId="{2057AE87-AA08-4EE2-9F52-A68D811BDB11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ECA7E776-0CFC-45A5-8792-08CE8D82160C}">
      <dgm:prSet/>
      <dgm:spPr/>
      <dgm:t>
        <a:bodyPr/>
        <a:lstStyle/>
        <a:p>
          <a:pPr rtl="0"/>
          <a:r>
            <a:rPr lang="zh-TW" b="0" i="0" u="none" smtClean="0">
              <a:solidFill>
                <a:schemeClr val="tx1"/>
              </a:solidFill>
              <a:latin typeface="+mn-ea"/>
              <a:ea typeface="+mn-ea"/>
            </a:rPr>
            <a:t>高雄</a:t>
          </a:r>
          <a:r>
            <a:rPr lang="en-US" b="0" i="0" u="none" smtClean="0">
              <a:solidFill>
                <a:schemeClr val="tx1"/>
              </a:solidFill>
              <a:latin typeface="+mn-ea"/>
              <a:ea typeface="+mn-ea"/>
            </a:rPr>
            <a:t>(</a:t>
          </a:r>
          <a:r>
            <a:rPr lang="zh-TW" b="0" i="0" u="none" smtClean="0">
              <a:solidFill>
                <a:schemeClr val="tx1"/>
              </a:solidFill>
              <a:latin typeface="+mn-ea"/>
              <a:ea typeface="+mn-ea"/>
            </a:rPr>
            <a:t>含鳳山、左營</a:t>
          </a:r>
          <a:r>
            <a:rPr lang="en-US" b="0" i="0" u="none" smtClean="0">
              <a:solidFill>
                <a:schemeClr val="tx1"/>
              </a:solidFill>
              <a:latin typeface="+mn-ea"/>
              <a:ea typeface="+mn-ea"/>
            </a:rPr>
            <a:t>)</a:t>
          </a:r>
          <a:r>
            <a:rPr lang="zh-TW" b="0" i="0" u="none" smtClean="0">
              <a:solidFill>
                <a:schemeClr val="tx1"/>
              </a:solidFill>
              <a:latin typeface="+mn-ea"/>
              <a:ea typeface="+mn-ea"/>
            </a:rPr>
            <a:t>鐵路地下化案</a:t>
          </a:r>
          <a:endParaRPr lang="zh-TW" b="0" i="0" u="none" dirty="0">
            <a:solidFill>
              <a:schemeClr val="tx1"/>
            </a:solidFill>
            <a:latin typeface="+mn-ea"/>
            <a:ea typeface="+mn-ea"/>
          </a:endParaRPr>
        </a:p>
      </dgm:t>
    </dgm:pt>
    <dgm:pt modelId="{114ABC88-B408-4DA1-AC5E-2075AADCC520}" type="parTrans" cxnId="{F095F298-5A0C-48F8-A590-28D44ACBA7E5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C4234662-10CB-4613-AB80-7FCF1C07C255}" type="sibTrans" cxnId="{F095F298-5A0C-48F8-A590-28D44ACBA7E5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319531EB-E380-4B0F-8064-709BF8F4163C}">
      <dgm:prSet phldrT="[文字]"/>
      <dgm:spPr/>
      <dgm:t>
        <a:bodyPr/>
        <a:lstStyle/>
        <a:p>
          <a:pPr rtl="0"/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C712A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標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106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年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4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17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日決標、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C711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標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7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25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日決標，另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C712B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標亦檢討改採最有利標。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9DC6B1B9-B1D2-43B8-AB2B-10B378C09F53}" type="parTrans" cxnId="{7BA7F0AA-E392-4A94-8BF8-543CAC3EF3A6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33D06B4E-51FA-47E9-BFE2-B5A39B22A912}" type="sibTrans" cxnId="{7BA7F0AA-E392-4A94-8BF8-543CAC3EF3A6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4BD13F7F-1F34-465E-8659-703919C7DA47}">
      <dgm:prSet/>
      <dgm:spPr/>
      <dgm:t>
        <a:bodyPr/>
        <a:lstStyle/>
        <a:p>
          <a:pPr rtl="0"/>
          <a:r>
            <a:rPr kumimoji="1" lang="zh-TW" b="0" i="0" u="none" baseline="0" smtClean="0">
              <a:solidFill>
                <a:schemeClr val="tx1"/>
              </a:solidFill>
              <a:latin typeface="+mn-ea"/>
              <a:ea typeface="+mn-ea"/>
            </a:rPr>
            <a:t>於</a:t>
          </a:r>
          <a:r>
            <a:rPr kumimoji="1" lang="en-US" b="0" i="0" u="none" baseline="0" smtClean="0">
              <a:solidFill>
                <a:schemeClr val="tx1"/>
              </a:solidFill>
              <a:latin typeface="+mn-ea"/>
              <a:ea typeface="+mn-ea"/>
            </a:rPr>
            <a:t>6月29</a:t>
          </a:r>
          <a:r>
            <a:rPr kumimoji="1" lang="zh-TW" b="0" i="0" u="none" baseline="0" smtClean="0">
              <a:solidFill>
                <a:schemeClr val="tx1"/>
              </a:solidFill>
              <a:latin typeface="+mn-ea"/>
              <a:ea typeface="+mn-ea"/>
            </a:rPr>
            <a:t>日召會</a:t>
          </a:r>
          <a:r>
            <a:rPr kumimoji="1" lang="en-US" b="0" i="0" u="none" baseline="0" smtClean="0">
              <a:solidFill>
                <a:schemeClr val="tx1"/>
              </a:solidFill>
              <a:latin typeface="+mn-ea"/>
              <a:ea typeface="+mn-ea"/>
            </a:rPr>
            <a:t>研</a:t>
          </a:r>
          <a:r>
            <a:rPr kumimoji="1" lang="zh-TW" b="0" i="0" u="none" baseline="0" smtClean="0">
              <a:solidFill>
                <a:schemeClr val="tx1"/>
              </a:solidFill>
              <a:latin typeface="+mn-ea"/>
              <a:ea typeface="+mn-ea"/>
            </a:rPr>
            <a:t>商，</a:t>
          </a:r>
          <a:r>
            <a:rPr lang="zh-TW" b="0" i="0" u="none" smtClean="0">
              <a:solidFill>
                <a:schemeClr val="tx1"/>
              </a:solidFill>
              <a:latin typeface="+mn-ea"/>
              <a:ea typeface="+mn-ea"/>
            </a:rPr>
            <a:t>辦理計畫修正與最有利標招標併行作業，預訂</a:t>
          </a:r>
          <a:r>
            <a:rPr lang="en-US" b="0" i="0" u="none" smtClean="0">
              <a:solidFill>
                <a:schemeClr val="tx1"/>
              </a:solidFill>
              <a:latin typeface="+mn-ea"/>
              <a:ea typeface="+mn-ea"/>
            </a:rPr>
            <a:t>11</a:t>
          </a:r>
          <a:r>
            <a:rPr lang="zh-TW" b="0" i="0" u="none" smtClean="0">
              <a:solidFill>
                <a:schemeClr val="tx1"/>
              </a:solidFill>
              <a:latin typeface="+mn-ea"/>
              <a:ea typeface="+mn-ea"/>
            </a:rPr>
            <a:t>月底前決標。</a:t>
          </a:r>
          <a:endParaRPr lang="zh-TW" b="0" i="0" u="none" dirty="0">
            <a:solidFill>
              <a:schemeClr val="tx1"/>
            </a:solidFill>
            <a:latin typeface="+mn-ea"/>
            <a:ea typeface="+mn-ea"/>
          </a:endParaRPr>
        </a:p>
      </dgm:t>
    </dgm:pt>
    <dgm:pt modelId="{D76C0816-204D-4881-9288-F6BFB60F3F1E}" type="parTrans" cxnId="{30F88DAC-5259-4A8A-83DC-5145BD354EEB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3E0D6DAB-7B71-43EC-8517-DB83C8A4FB0D}" type="sibTrans" cxnId="{30F88DAC-5259-4A8A-83DC-5145BD354EEB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55A3C930-17A2-4819-9757-87543E25912A}">
      <dgm:prSet/>
      <dgm:spPr/>
      <dgm:t>
        <a:bodyPr/>
        <a:lstStyle/>
        <a:p>
          <a:pPr rtl="0"/>
          <a:r>
            <a:rPr lang="zh-TW" b="0" i="0" u="none" smtClean="0">
              <a:solidFill>
                <a:schemeClr val="tx1"/>
              </a:solidFill>
              <a:latin typeface="+mn-ea"/>
              <a:ea typeface="+mn-ea"/>
            </a:rPr>
            <a:t>於</a:t>
          </a:r>
          <a:r>
            <a:rPr lang="en-US" b="0" i="0" u="none" smtClean="0">
              <a:solidFill>
                <a:schemeClr val="tx1"/>
              </a:solidFill>
              <a:latin typeface="+mn-ea"/>
              <a:ea typeface="+mn-ea"/>
            </a:rPr>
            <a:t>6</a:t>
          </a:r>
          <a:r>
            <a:rPr lang="zh-TW" b="0" i="0" u="none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b="0" i="0" u="none" smtClean="0">
              <a:solidFill>
                <a:schemeClr val="tx1"/>
              </a:solidFill>
              <a:latin typeface="+mn-ea"/>
              <a:ea typeface="+mn-ea"/>
            </a:rPr>
            <a:t>30</a:t>
          </a:r>
          <a:r>
            <a:rPr lang="zh-TW" b="0" i="0" u="none" smtClean="0">
              <a:solidFill>
                <a:schemeClr val="tx1"/>
              </a:solidFill>
              <a:latin typeface="+mn-ea"/>
              <a:ea typeface="+mn-ea"/>
            </a:rPr>
            <a:t>日訪查，協處路線規劃及施工界面，</a:t>
          </a:r>
          <a:r>
            <a:rPr lang="en-US" b="0" i="0" u="none" smtClean="0">
              <a:solidFill>
                <a:schemeClr val="tx1"/>
              </a:solidFill>
              <a:latin typeface="+mn-ea"/>
              <a:ea typeface="+mn-ea"/>
            </a:rPr>
            <a:t>7</a:t>
          </a:r>
          <a:r>
            <a:rPr lang="zh-TW" b="0" i="0" u="none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b="0" i="0" u="none" smtClean="0">
              <a:solidFill>
                <a:schemeClr val="tx1"/>
              </a:solidFill>
              <a:latin typeface="+mn-ea"/>
              <a:ea typeface="+mn-ea"/>
            </a:rPr>
            <a:t>6</a:t>
          </a:r>
          <a:r>
            <a:rPr lang="zh-TW" b="0" i="0" u="none" smtClean="0">
              <a:solidFill>
                <a:schemeClr val="tx1"/>
              </a:solidFill>
              <a:latin typeface="+mn-ea"/>
              <a:ea typeface="+mn-ea"/>
            </a:rPr>
            <a:t>日召開綠園道建置經費協調會議。</a:t>
          </a:r>
          <a:endParaRPr lang="zh-TW" b="0" i="0" u="none" dirty="0">
            <a:solidFill>
              <a:schemeClr val="tx1"/>
            </a:solidFill>
            <a:latin typeface="+mn-ea"/>
            <a:ea typeface="+mn-ea"/>
          </a:endParaRPr>
        </a:p>
      </dgm:t>
    </dgm:pt>
    <dgm:pt modelId="{FAC28725-4438-4571-8A41-D479EAB003F0}" type="parTrans" cxnId="{8A4357DF-3C99-4E7D-95C2-214A00E102F8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49208480-CD46-4C3C-81B7-38EC4DF78A06}" type="sibTrans" cxnId="{8A4357DF-3C99-4E7D-95C2-214A00E102F8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1801444A-BCFA-45F0-81CF-2D3346F3671B}" type="pres">
      <dgm:prSet presAssocID="{890B4195-2EBE-4E14-9CB8-EC9E24091E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617FC14-6692-41B0-8BAD-20C7CAA76C9B}" type="pres">
      <dgm:prSet presAssocID="{23405F54-3C4D-4217-B077-636561D6FFE1}" presName="composite" presStyleCnt="0"/>
      <dgm:spPr/>
    </dgm:pt>
    <dgm:pt modelId="{3524F670-C022-409F-B582-5A38B619D09D}" type="pres">
      <dgm:prSet presAssocID="{23405F54-3C4D-4217-B077-636561D6FFE1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53A028A-0755-40F4-82DD-BF1C1AA1A1E5}" type="pres">
      <dgm:prSet presAssocID="{23405F54-3C4D-4217-B077-636561D6FFE1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5567B9-C9D8-43BC-81C8-96A93DFE4AAF}" type="pres">
      <dgm:prSet presAssocID="{5A3FF016-E2BC-4656-89DF-8930A716CABA}" presName="space" presStyleCnt="0"/>
      <dgm:spPr/>
    </dgm:pt>
    <dgm:pt modelId="{3FD88F41-3CF5-447B-A04D-612607A0EEDD}" type="pres">
      <dgm:prSet presAssocID="{DE56D661-39E5-468E-AB5D-D53A4B7559C9}" presName="composite" presStyleCnt="0"/>
      <dgm:spPr/>
    </dgm:pt>
    <dgm:pt modelId="{689C8CC4-FB68-47F6-ACC5-FBF4BF734E95}" type="pres">
      <dgm:prSet presAssocID="{DE56D661-39E5-468E-AB5D-D53A4B7559C9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9BDD473-20F2-4555-8E06-65DA53724C72}" type="pres">
      <dgm:prSet presAssocID="{DE56D661-39E5-468E-AB5D-D53A4B7559C9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A2F5A2-86CA-46AD-9DBD-840020D7C448}" type="pres">
      <dgm:prSet presAssocID="{366BB084-EFFF-47D0-A890-2F53B31603E8}" presName="space" presStyleCnt="0"/>
      <dgm:spPr/>
    </dgm:pt>
    <dgm:pt modelId="{0A1158A2-30F2-47AF-9E6D-1F0BDC42724E}" type="pres">
      <dgm:prSet presAssocID="{ECA7E776-0CFC-45A5-8792-08CE8D82160C}" presName="composite" presStyleCnt="0"/>
      <dgm:spPr/>
    </dgm:pt>
    <dgm:pt modelId="{A57594E7-9E32-4EEC-B205-33A2F3FB8E8F}" type="pres">
      <dgm:prSet presAssocID="{ECA7E776-0CFC-45A5-8792-08CE8D82160C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E714A5-E22F-4AFE-8419-CB7365E45068}" type="pres">
      <dgm:prSet presAssocID="{ECA7E776-0CFC-45A5-8792-08CE8D82160C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109DBE1-7861-4696-A53A-073048CB5F66}" type="presOf" srcId="{319531EB-E380-4B0F-8064-709BF8F4163C}" destId="{C53A028A-0755-40F4-82DD-BF1C1AA1A1E5}" srcOrd="0" destOrd="0" presId="urn:microsoft.com/office/officeart/2005/8/layout/hList1"/>
    <dgm:cxn modelId="{E0BD51C7-E44D-48BC-9A8A-F0DF67E91D21}" type="presOf" srcId="{23405F54-3C4D-4217-B077-636561D6FFE1}" destId="{3524F670-C022-409F-B582-5A38B619D09D}" srcOrd="0" destOrd="0" presId="urn:microsoft.com/office/officeart/2005/8/layout/hList1"/>
    <dgm:cxn modelId="{2057AE87-AA08-4EE2-9F52-A68D811BDB11}" srcId="{890B4195-2EBE-4E14-9CB8-EC9E24091E30}" destId="{DE56D661-39E5-468E-AB5D-D53A4B7559C9}" srcOrd="1" destOrd="0" parTransId="{BA41DB7B-64B4-488F-B3E9-A7EFD15DBF6A}" sibTransId="{366BB084-EFFF-47D0-A890-2F53B31603E8}"/>
    <dgm:cxn modelId="{F095F298-5A0C-48F8-A590-28D44ACBA7E5}" srcId="{890B4195-2EBE-4E14-9CB8-EC9E24091E30}" destId="{ECA7E776-0CFC-45A5-8792-08CE8D82160C}" srcOrd="2" destOrd="0" parTransId="{114ABC88-B408-4DA1-AC5E-2075AADCC520}" sibTransId="{C4234662-10CB-4613-AB80-7FCF1C07C255}"/>
    <dgm:cxn modelId="{8A4357DF-3C99-4E7D-95C2-214A00E102F8}" srcId="{ECA7E776-0CFC-45A5-8792-08CE8D82160C}" destId="{55A3C930-17A2-4819-9757-87543E25912A}" srcOrd="0" destOrd="0" parTransId="{FAC28725-4438-4571-8A41-D479EAB003F0}" sibTransId="{49208480-CD46-4C3C-81B7-38EC4DF78A06}"/>
    <dgm:cxn modelId="{30F88DAC-5259-4A8A-83DC-5145BD354EEB}" srcId="{DE56D661-39E5-468E-AB5D-D53A4B7559C9}" destId="{4BD13F7F-1F34-465E-8659-703919C7DA47}" srcOrd="0" destOrd="0" parTransId="{D76C0816-204D-4881-9288-F6BFB60F3F1E}" sibTransId="{3E0D6DAB-7B71-43EC-8517-DB83C8A4FB0D}"/>
    <dgm:cxn modelId="{7BA7F0AA-E392-4A94-8BF8-543CAC3EF3A6}" srcId="{23405F54-3C4D-4217-B077-636561D6FFE1}" destId="{319531EB-E380-4B0F-8064-709BF8F4163C}" srcOrd="0" destOrd="0" parTransId="{9DC6B1B9-B1D2-43B8-AB2B-10B378C09F53}" sibTransId="{33D06B4E-51FA-47E9-BFE2-B5A39B22A912}"/>
    <dgm:cxn modelId="{97968813-9F80-42B6-B67F-947A11AFEEBA}" type="presOf" srcId="{890B4195-2EBE-4E14-9CB8-EC9E24091E30}" destId="{1801444A-BCFA-45F0-81CF-2D3346F3671B}" srcOrd="0" destOrd="0" presId="urn:microsoft.com/office/officeart/2005/8/layout/hList1"/>
    <dgm:cxn modelId="{EAB85EDD-75A0-49D4-BA0E-357E21DC719E}" srcId="{890B4195-2EBE-4E14-9CB8-EC9E24091E30}" destId="{23405F54-3C4D-4217-B077-636561D6FFE1}" srcOrd="0" destOrd="0" parTransId="{6DAC4FE6-2DBB-46DC-8A93-C6870F1D410E}" sibTransId="{5A3FF016-E2BC-4656-89DF-8930A716CABA}"/>
    <dgm:cxn modelId="{E18DA6DD-0FD4-4247-AB5B-49EA436F1AA6}" type="presOf" srcId="{55A3C930-17A2-4819-9757-87543E25912A}" destId="{D9E714A5-E22F-4AFE-8419-CB7365E45068}" srcOrd="0" destOrd="0" presId="urn:microsoft.com/office/officeart/2005/8/layout/hList1"/>
    <dgm:cxn modelId="{41ACC0B9-936C-44D6-9AE6-1543F2575095}" type="presOf" srcId="{DE56D661-39E5-468E-AB5D-D53A4B7559C9}" destId="{689C8CC4-FB68-47F6-ACC5-FBF4BF734E95}" srcOrd="0" destOrd="0" presId="urn:microsoft.com/office/officeart/2005/8/layout/hList1"/>
    <dgm:cxn modelId="{60271E17-4ED8-49A9-AE1E-CBE6F173F666}" type="presOf" srcId="{4BD13F7F-1F34-465E-8659-703919C7DA47}" destId="{59BDD473-20F2-4555-8E06-65DA53724C72}" srcOrd="0" destOrd="0" presId="urn:microsoft.com/office/officeart/2005/8/layout/hList1"/>
    <dgm:cxn modelId="{CBB066F1-44FC-4883-AF20-0A3E03DC9BE6}" type="presOf" srcId="{ECA7E776-0CFC-45A5-8792-08CE8D82160C}" destId="{A57594E7-9E32-4EEC-B205-33A2F3FB8E8F}" srcOrd="0" destOrd="0" presId="urn:microsoft.com/office/officeart/2005/8/layout/hList1"/>
    <dgm:cxn modelId="{8DF76B16-E704-47EB-A473-A8D1E28290AD}" type="presParOf" srcId="{1801444A-BCFA-45F0-81CF-2D3346F3671B}" destId="{8617FC14-6692-41B0-8BAD-20C7CAA76C9B}" srcOrd="0" destOrd="0" presId="urn:microsoft.com/office/officeart/2005/8/layout/hList1"/>
    <dgm:cxn modelId="{F246A4CA-9A8F-4EC7-9C31-7CEEAD09EAE1}" type="presParOf" srcId="{8617FC14-6692-41B0-8BAD-20C7CAA76C9B}" destId="{3524F670-C022-409F-B582-5A38B619D09D}" srcOrd="0" destOrd="0" presId="urn:microsoft.com/office/officeart/2005/8/layout/hList1"/>
    <dgm:cxn modelId="{DF5AD602-30AB-45D7-B31A-53273CF0652A}" type="presParOf" srcId="{8617FC14-6692-41B0-8BAD-20C7CAA76C9B}" destId="{C53A028A-0755-40F4-82DD-BF1C1AA1A1E5}" srcOrd="1" destOrd="0" presId="urn:microsoft.com/office/officeart/2005/8/layout/hList1"/>
    <dgm:cxn modelId="{FE3F3F2B-337C-4B12-854F-45AD32A70372}" type="presParOf" srcId="{1801444A-BCFA-45F0-81CF-2D3346F3671B}" destId="{545567B9-C9D8-43BC-81C8-96A93DFE4AAF}" srcOrd="1" destOrd="0" presId="urn:microsoft.com/office/officeart/2005/8/layout/hList1"/>
    <dgm:cxn modelId="{41037728-6802-43BB-B934-FA13BD5D1974}" type="presParOf" srcId="{1801444A-BCFA-45F0-81CF-2D3346F3671B}" destId="{3FD88F41-3CF5-447B-A04D-612607A0EEDD}" srcOrd="2" destOrd="0" presId="urn:microsoft.com/office/officeart/2005/8/layout/hList1"/>
    <dgm:cxn modelId="{53F4D069-835B-4A77-AAB3-703F7570FCC4}" type="presParOf" srcId="{3FD88F41-3CF5-447B-A04D-612607A0EEDD}" destId="{689C8CC4-FB68-47F6-ACC5-FBF4BF734E95}" srcOrd="0" destOrd="0" presId="urn:microsoft.com/office/officeart/2005/8/layout/hList1"/>
    <dgm:cxn modelId="{EDFE8823-0FE0-497F-83C3-FEC2FEDF5DAE}" type="presParOf" srcId="{3FD88F41-3CF5-447B-A04D-612607A0EEDD}" destId="{59BDD473-20F2-4555-8E06-65DA53724C72}" srcOrd="1" destOrd="0" presId="urn:microsoft.com/office/officeart/2005/8/layout/hList1"/>
    <dgm:cxn modelId="{A5BB23EF-6CFB-4135-9F7D-087FF1ABD97B}" type="presParOf" srcId="{1801444A-BCFA-45F0-81CF-2D3346F3671B}" destId="{00A2F5A2-86CA-46AD-9DBD-840020D7C448}" srcOrd="3" destOrd="0" presId="urn:microsoft.com/office/officeart/2005/8/layout/hList1"/>
    <dgm:cxn modelId="{B46A2BF4-E943-423E-83E0-A67E5A1C5186}" type="presParOf" srcId="{1801444A-BCFA-45F0-81CF-2D3346F3671B}" destId="{0A1158A2-30F2-47AF-9E6D-1F0BDC42724E}" srcOrd="4" destOrd="0" presId="urn:microsoft.com/office/officeart/2005/8/layout/hList1"/>
    <dgm:cxn modelId="{4B7F1132-ED8D-4412-8AD7-01A4AB11F4D1}" type="presParOf" srcId="{0A1158A2-30F2-47AF-9E6D-1F0BDC42724E}" destId="{A57594E7-9E32-4EEC-B205-33A2F3FB8E8F}" srcOrd="0" destOrd="0" presId="urn:microsoft.com/office/officeart/2005/8/layout/hList1"/>
    <dgm:cxn modelId="{A1C0C39A-D035-4D70-BACE-573113C53070}" type="presParOf" srcId="{0A1158A2-30F2-47AF-9E6D-1F0BDC42724E}" destId="{D9E714A5-E22F-4AFE-8419-CB7365E4506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90B4195-2EBE-4E14-9CB8-EC9E24091E30}" type="doc">
      <dgm:prSet loTypeId="urn:microsoft.com/office/officeart/2005/8/layout/hList1" loCatId="list" qsTypeId="urn:microsoft.com/office/officeart/2005/8/quickstyle/3d3" qsCatId="3D" csTypeId="urn:microsoft.com/office/officeart/2005/8/colors/accent6_2" csCatId="accent6" phldr="1"/>
      <dgm:spPr/>
      <dgm:t>
        <a:bodyPr/>
        <a:lstStyle/>
        <a:p>
          <a:endParaRPr lang="zh-TW" altLang="en-US"/>
        </a:p>
      </dgm:t>
    </dgm:pt>
    <dgm:pt modelId="{8EAB55D6-A25E-46FB-8E70-F5179A441884}">
      <dgm:prSet/>
      <dgm:spPr/>
      <dgm:t>
        <a:bodyPr/>
        <a:lstStyle/>
        <a:p>
          <a:pPr rtl="0"/>
          <a:r>
            <a:rPr kumimoji="0" lang="zh-TW" altLang="en-US" b="0" dirty="0" smtClean="0">
              <a:solidFill>
                <a:schemeClr val="tx1"/>
              </a:solidFill>
              <a:latin typeface="+mn-ea"/>
              <a:ea typeface="+mn-ea"/>
            </a:rPr>
            <a:t>國家生技</a:t>
          </a:r>
          <a:r>
            <a:rPr kumimoji="0" lang="en-US" altLang="zh-TW" b="0" dirty="0" smtClean="0">
              <a:solidFill>
                <a:schemeClr val="tx1"/>
              </a:solidFill>
              <a:latin typeface="+mn-ea"/>
              <a:ea typeface="+mn-ea"/>
            </a:rPr>
            <a:t/>
          </a:r>
          <a:br>
            <a:rPr kumimoji="0" lang="en-US" altLang="zh-TW" b="0" dirty="0" smtClean="0">
              <a:solidFill>
                <a:schemeClr val="tx1"/>
              </a:solidFill>
              <a:latin typeface="+mn-ea"/>
              <a:ea typeface="+mn-ea"/>
            </a:rPr>
          </a:br>
          <a:r>
            <a:rPr kumimoji="0" lang="zh-TW" altLang="en-US" b="0" dirty="0" smtClean="0">
              <a:solidFill>
                <a:schemeClr val="tx1"/>
              </a:solidFill>
              <a:latin typeface="+mn-ea"/>
              <a:ea typeface="+mn-ea"/>
            </a:rPr>
            <a:t>研究園區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6C2D4C1E-7F97-4CF6-A06F-A9084199F1B2}" type="parTrans" cxnId="{B41E0EAA-B4D6-41FE-9620-A7CDA829A0F5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3F2C65A7-110C-4BB6-8FAC-142CCE4AAD4D}" type="sibTrans" cxnId="{B41E0EAA-B4D6-41FE-9620-A7CDA829A0F5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45A102AF-1680-4A72-BCA8-3C6073320956}">
      <dgm:prSet/>
      <dgm:spPr/>
      <dgm:t>
        <a:bodyPr/>
        <a:lstStyle/>
        <a:p>
          <a:pPr rtl="0"/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106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年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4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月底所有建築結構及外牆皆已完成，預計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8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月中旬取得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D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、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E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兩棟之使用執照。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8A3175C2-C0E7-4F25-97C8-086F59296D98}" type="parTrans" cxnId="{4F742268-92FB-44ED-AC3C-BB9B98643B30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D7E516C0-8FE7-4D7E-A507-1D095E69C47B}" type="sibTrans" cxnId="{4F742268-92FB-44ED-AC3C-BB9B98643B30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57BFACA3-376A-40E1-ACBC-03EFBCB249E8}">
      <dgm:prSet/>
      <dgm:spPr/>
      <dgm:t>
        <a:bodyPr/>
        <a:lstStyle/>
        <a:p>
          <a:pPr rtl="0"/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擴建南港展覽館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05B493F1-B31F-4DF1-8686-D875A25DD16B}" type="parTrans" cxnId="{45613981-D4B5-4869-8E6B-B41883E2E4F9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EB2D25A7-0FD1-4123-BD4E-204439464ECF}" type="sibTrans" cxnId="{45613981-D4B5-4869-8E6B-B41883E2E4F9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06471064-C3EF-4712-8270-3013F272FC8F}">
      <dgm:prSet/>
      <dgm:spPr/>
      <dgm:t>
        <a:bodyPr/>
        <a:lstStyle/>
        <a:p>
          <a:pPr rtl="0"/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於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106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年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5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12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日完成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7-9F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鋼構吊裝及組立，並於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5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26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日辦理上樑典禮，預計建築工程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12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月完工。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B124CC26-CE7A-45CD-94E8-BEFCAB4652E6}" type="parTrans" cxnId="{C638A3FA-196E-4F52-958F-65F0673D3CC2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CD2CA9FD-3094-415C-88C2-49B34CBD7CBB}" type="sibTrans" cxnId="{C638A3FA-196E-4F52-958F-65F0673D3CC2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1801444A-BCFA-45F0-81CF-2D3346F3671B}" type="pres">
      <dgm:prSet presAssocID="{890B4195-2EBE-4E14-9CB8-EC9E24091E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5B474AA-10EB-4B0D-9FB1-63DE0CC239A5}" type="pres">
      <dgm:prSet presAssocID="{8EAB55D6-A25E-46FB-8E70-F5179A441884}" presName="composite" presStyleCnt="0"/>
      <dgm:spPr/>
    </dgm:pt>
    <dgm:pt modelId="{8325D797-D13F-40F6-86F8-8C6A21BA98D1}" type="pres">
      <dgm:prSet presAssocID="{8EAB55D6-A25E-46FB-8E70-F5179A441884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315F779-B289-4ECE-A354-DC4B206E8C09}" type="pres">
      <dgm:prSet presAssocID="{8EAB55D6-A25E-46FB-8E70-F5179A441884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690FEF5-87FF-43E3-949B-4F763CCD69F4}" type="pres">
      <dgm:prSet presAssocID="{3F2C65A7-110C-4BB6-8FAC-142CCE4AAD4D}" presName="space" presStyleCnt="0"/>
      <dgm:spPr/>
    </dgm:pt>
    <dgm:pt modelId="{4524F19F-97B2-4D9D-BE80-72BE0823AFDA}" type="pres">
      <dgm:prSet presAssocID="{57BFACA3-376A-40E1-ACBC-03EFBCB249E8}" presName="composite" presStyleCnt="0"/>
      <dgm:spPr/>
    </dgm:pt>
    <dgm:pt modelId="{BA7F4801-2CD9-4621-83E6-EF8AE60F4455}" type="pres">
      <dgm:prSet presAssocID="{57BFACA3-376A-40E1-ACBC-03EFBCB249E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D482856-0268-4145-827D-FC15518CB8EB}" type="pres">
      <dgm:prSet presAssocID="{57BFACA3-376A-40E1-ACBC-03EFBCB249E8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796DD43-47CB-461B-BED6-CDF7539A72C6}" type="presOf" srcId="{890B4195-2EBE-4E14-9CB8-EC9E24091E30}" destId="{1801444A-BCFA-45F0-81CF-2D3346F3671B}" srcOrd="0" destOrd="0" presId="urn:microsoft.com/office/officeart/2005/8/layout/hList1"/>
    <dgm:cxn modelId="{45613981-D4B5-4869-8E6B-B41883E2E4F9}" srcId="{890B4195-2EBE-4E14-9CB8-EC9E24091E30}" destId="{57BFACA3-376A-40E1-ACBC-03EFBCB249E8}" srcOrd="1" destOrd="0" parTransId="{05B493F1-B31F-4DF1-8686-D875A25DD16B}" sibTransId="{EB2D25A7-0FD1-4123-BD4E-204439464ECF}"/>
    <dgm:cxn modelId="{4F742268-92FB-44ED-AC3C-BB9B98643B30}" srcId="{8EAB55D6-A25E-46FB-8E70-F5179A441884}" destId="{45A102AF-1680-4A72-BCA8-3C6073320956}" srcOrd="0" destOrd="0" parTransId="{8A3175C2-C0E7-4F25-97C8-086F59296D98}" sibTransId="{D7E516C0-8FE7-4D7E-A507-1D095E69C47B}"/>
    <dgm:cxn modelId="{312D6108-49C2-4A90-8A87-9EB254620B35}" type="presOf" srcId="{57BFACA3-376A-40E1-ACBC-03EFBCB249E8}" destId="{BA7F4801-2CD9-4621-83E6-EF8AE60F4455}" srcOrd="0" destOrd="0" presId="urn:microsoft.com/office/officeart/2005/8/layout/hList1"/>
    <dgm:cxn modelId="{B41E0EAA-B4D6-41FE-9620-A7CDA829A0F5}" srcId="{890B4195-2EBE-4E14-9CB8-EC9E24091E30}" destId="{8EAB55D6-A25E-46FB-8E70-F5179A441884}" srcOrd="0" destOrd="0" parTransId="{6C2D4C1E-7F97-4CF6-A06F-A9084199F1B2}" sibTransId="{3F2C65A7-110C-4BB6-8FAC-142CCE4AAD4D}"/>
    <dgm:cxn modelId="{C638A3FA-196E-4F52-958F-65F0673D3CC2}" srcId="{57BFACA3-376A-40E1-ACBC-03EFBCB249E8}" destId="{06471064-C3EF-4712-8270-3013F272FC8F}" srcOrd="0" destOrd="0" parTransId="{B124CC26-CE7A-45CD-94E8-BEFCAB4652E6}" sibTransId="{CD2CA9FD-3094-415C-88C2-49B34CBD7CBB}"/>
    <dgm:cxn modelId="{B618EA73-3CC4-47D5-B755-09FBACB24786}" type="presOf" srcId="{45A102AF-1680-4A72-BCA8-3C6073320956}" destId="{E315F779-B289-4ECE-A354-DC4B206E8C09}" srcOrd="0" destOrd="0" presId="urn:microsoft.com/office/officeart/2005/8/layout/hList1"/>
    <dgm:cxn modelId="{09287563-E662-44A9-9FEF-413EAFD50C8E}" type="presOf" srcId="{06471064-C3EF-4712-8270-3013F272FC8F}" destId="{7D482856-0268-4145-827D-FC15518CB8EB}" srcOrd="0" destOrd="0" presId="urn:microsoft.com/office/officeart/2005/8/layout/hList1"/>
    <dgm:cxn modelId="{F3E3B6FD-E189-4887-A6FA-4FCC2B6CD23D}" type="presOf" srcId="{8EAB55D6-A25E-46FB-8E70-F5179A441884}" destId="{8325D797-D13F-40F6-86F8-8C6A21BA98D1}" srcOrd="0" destOrd="0" presId="urn:microsoft.com/office/officeart/2005/8/layout/hList1"/>
    <dgm:cxn modelId="{14FAD5A7-E816-491A-9992-F6E1F97024AD}" type="presParOf" srcId="{1801444A-BCFA-45F0-81CF-2D3346F3671B}" destId="{15B474AA-10EB-4B0D-9FB1-63DE0CC239A5}" srcOrd="0" destOrd="0" presId="urn:microsoft.com/office/officeart/2005/8/layout/hList1"/>
    <dgm:cxn modelId="{951EDE8F-1007-41FD-9471-17CC8FE2B1C9}" type="presParOf" srcId="{15B474AA-10EB-4B0D-9FB1-63DE0CC239A5}" destId="{8325D797-D13F-40F6-86F8-8C6A21BA98D1}" srcOrd="0" destOrd="0" presId="urn:microsoft.com/office/officeart/2005/8/layout/hList1"/>
    <dgm:cxn modelId="{F5FD76CE-372A-41C6-9F49-AA4D1CEC891E}" type="presParOf" srcId="{15B474AA-10EB-4B0D-9FB1-63DE0CC239A5}" destId="{E315F779-B289-4ECE-A354-DC4B206E8C09}" srcOrd="1" destOrd="0" presId="urn:microsoft.com/office/officeart/2005/8/layout/hList1"/>
    <dgm:cxn modelId="{EA91BBC3-2E1E-4F70-A2BB-68D9831D0FA7}" type="presParOf" srcId="{1801444A-BCFA-45F0-81CF-2D3346F3671B}" destId="{5690FEF5-87FF-43E3-949B-4F763CCD69F4}" srcOrd="1" destOrd="0" presId="urn:microsoft.com/office/officeart/2005/8/layout/hList1"/>
    <dgm:cxn modelId="{FBA022A4-3BE3-4F17-B6D6-3085880BFD9B}" type="presParOf" srcId="{1801444A-BCFA-45F0-81CF-2D3346F3671B}" destId="{4524F19F-97B2-4D9D-BE80-72BE0823AFDA}" srcOrd="2" destOrd="0" presId="urn:microsoft.com/office/officeart/2005/8/layout/hList1"/>
    <dgm:cxn modelId="{0A180CB6-2C05-4F4A-90A8-95C52EE3ADC2}" type="presParOf" srcId="{4524F19F-97B2-4D9D-BE80-72BE0823AFDA}" destId="{BA7F4801-2CD9-4621-83E6-EF8AE60F4455}" srcOrd="0" destOrd="0" presId="urn:microsoft.com/office/officeart/2005/8/layout/hList1"/>
    <dgm:cxn modelId="{7508C2EA-28E7-4FC5-9AD0-4FDAE773A597}" type="presParOf" srcId="{4524F19F-97B2-4D9D-BE80-72BE0823AFDA}" destId="{7D482856-0268-4145-827D-FC15518CB8E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15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90B4195-2EBE-4E14-9CB8-EC9E24091E30}" type="doc">
      <dgm:prSet loTypeId="urn:microsoft.com/office/officeart/2005/8/layout/hList1" loCatId="list" qsTypeId="urn:microsoft.com/office/officeart/2005/8/quickstyle/3d3" qsCatId="3D" csTypeId="urn:microsoft.com/office/officeart/2005/8/colors/accent5_2" csCatId="accent5" phldr="1"/>
      <dgm:spPr/>
      <dgm:t>
        <a:bodyPr/>
        <a:lstStyle/>
        <a:p>
          <a:endParaRPr lang="zh-TW" altLang="en-US"/>
        </a:p>
      </dgm:t>
    </dgm:pt>
    <dgm:pt modelId="{E341F3E3-2743-4958-BE74-9DE41211D19C}">
      <dgm:prSet/>
      <dgm:spPr/>
      <dgm:t>
        <a:bodyPr/>
        <a:lstStyle/>
        <a:p>
          <a:pPr rtl="0"/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鹿港國家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/>
          </a:r>
          <a:b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</a:b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歷史風景區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25FC5B06-05FF-44CB-86E6-B5A729E18B56}" type="parTrans" cxnId="{D914475D-4451-4B37-A346-6F23C04AC1FB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499F8872-F689-4C34-AB18-8545516651F4}" type="sibTrans" cxnId="{D914475D-4451-4B37-A346-6F23C04AC1FB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6F4D2446-4014-463A-BCF6-6CEC9C6B8DBC}">
      <dgm:prSet/>
      <dgm:spPr/>
      <dgm:t>
        <a:bodyPr/>
        <a:lstStyle/>
        <a:p>
          <a:pPr rtl="0"/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污水下水道統包工程委託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PCM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及監造案，於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6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26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日公告評選，預計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7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月底前完成發包。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41CD5059-2D56-4762-B658-CF0B621C8040}" type="parTrans" cxnId="{3D02F6DE-148F-4219-9223-C0F4E9652C6D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521B14A2-707E-4475-A901-C36B1783E0B0}" type="sibTrans" cxnId="{3D02F6DE-148F-4219-9223-C0F4E9652C6D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1801444A-BCFA-45F0-81CF-2D3346F3671B}" type="pres">
      <dgm:prSet presAssocID="{890B4195-2EBE-4E14-9CB8-EC9E24091E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BF093ED-8DFD-40F4-AB13-E4FB63D522CB}" type="pres">
      <dgm:prSet presAssocID="{E341F3E3-2743-4958-BE74-9DE41211D19C}" presName="composite" presStyleCnt="0"/>
      <dgm:spPr/>
    </dgm:pt>
    <dgm:pt modelId="{6C0FECD3-3487-4578-8C0A-F2D13B1EE4CB}" type="pres">
      <dgm:prSet presAssocID="{E341F3E3-2743-4958-BE74-9DE41211D19C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71F972A-08BD-4927-9547-F5B529091F50}" type="pres">
      <dgm:prSet presAssocID="{E341F3E3-2743-4958-BE74-9DE41211D19C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E0B2503-2752-4A29-82A0-05F684FF7D5D}" type="presOf" srcId="{6F4D2446-4014-463A-BCF6-6CEC9C6B8DBC}" destId="{F71F972A-08BD-4927-9547-F5B529091F50}" srcOrd="0" destOrd="0" presId="urn:microsoft.com/office/officeart/2005/8/layout/hList1"/>
    <dgm:cxn modelId="{3D02F6DE-148F-4219-9223-C0F4E9652C6D}" srcId="{E341F3E3-2743-4958-BE74-9DE41211D19C}" destId="{6F4D2446-4014-463A-BCF6-6CEC9C6B8DBC}" srcOrd="0" destOrd="0" parTransId="{41CD5059-2D56-4762-B658-CF0B621C8040}" sibTransId="{521B14A2-707E-4475-A901-C36B1783E0B0}"/>
    <dgm:cxn modelId="{7EFC345E-85A0-4FDB-B942-CF6ADFB96264}" type="presOf" srcId="{E341F3E3-2743-4958-BE74-9DE41211D19C}" destId="{6C0FECD3-3487-4578-8C0A-F2D13B1EE4CB}" srcOrd="0" destOrd="0" presId="urn:microsoft.com/office/officeart/2005/8/layout/hList1"/>
    <dgm:cxn modelId="{0D9DE5A6-C2E3-4471-8B73-998D3AD7C9C3}" type="presOf" srcId="{890B4195-2EBE-4E14-9CB8-EC9E24091E30}" destId="{1801444A-BCFA-45F0-81CF-2D3346F3671B}" srcOrd="0" destOrd="0" presId="urn:microsoft.com/office/officeart/2005/8/layout/hList1"/>
    <dgm:cxn modelId="{D914475D-4451-4B37-A346-6F23C04AC1FB}" srcId="{890B4195-2EBE-4E14-9CB8-EC9E24091E30}" destId="{E341F3E3-2743-4958-BE74-9DE41211D19C}" srcOrd="0" destOrd="0" parTransId="{25FC5B06-05FF-44CB-86E6-B5A729E18B56}" sibTransId="{499F8872-F689-4C34-AB18-8545516651F4}"/>
    <dgm:cxn modelId="{6770434E-5438-4109-BEB2-C8B57FEC77CE}" type="presParOf" srcId="{1801444A-BCFA-45F0-81CF-2D3346F3671B}" destId="{8BF093ED-8DFD-40F4-AB13-E4FB63D522CB}" srcOrd="0" destOrd="0" presId="urn:microsoft.com/office/officeart/2005/8/layout/hList1"/>
    <dgm:cxn modelId="{BD30C0B5-79D2-4832-A2A4-81B8318C5FB1}" type="presParOf" srcId="{8BF093ED-8DFD-40F4-AB13-E4FB63D522CB}" destId="{6C0FECD3-3487-4578-8C0A-F2D13B1EE4CB}" srcOrd="0" destOrd="0" presId="urn:microsoft.com/office/officeart/2005/8/layout/hList1"/>
    <dgm:cxn modelId="{EE821D2A-6967-4FD8-AF61-0AFE09951FE3}" type="presParOf" srcId="{8BF093ED-8DFD-40F4-AB13-E4FB63D522CB}" destId="{F71F972A-08BD-4927-9547-F5B529091F5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20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2E62304-0BD7-41A3-954A-15DA8F9A0549}" type="doc">
      <dgm:prSet loTypeId="urn:microsoft.com/office/officeart/2005/8/layout/hProcess11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15E69D83-F959-40F6-8CE8-1F4B65325349}">
      <dgm:prSet phldrT="[文字]"/>
      <dgm:spPr/>
      <dgm:t>
        <a:bodyPr/>
        <a:lstStyle/>
        <a:p>
          <a:r>
            <a:rPr lang="zh-TW" altLang="en-US" b="1" dirty="0" smtClean="0"/>
            <a:t>桃園機場道面整建，北場</a:t>
          </a:r>
          <a:r>
            <a:rPr lang="en-US" altLang="en-US" b="1" dirty="0" smtClean="0"/>
            <a:t>WC</a:t>
          </a:r>
          <a:r>
            <a:rPr lang="zh-TW" altLang="en-US" b="1" dirty="0" smtClean="0"/>
            <a:t>以西滑行道</a:t>
          </a:r>
          <a:r>
            <a:rPr lang="en-US" altLang="en-US" b="1" dirty="0" smtClean="0"/>
            <a:t>4</a:t>
          </a:r>
          <a:r>
            <a:rPr lang="zh-TW" altLang="en-US" b="1" dirty="0" smtClean="0"/>
            <a:t>月</a:t>
          </a:r>
          <a:r>
            <a:rPr lang="en-US" altLang="en-US" b="1" dirty="0" smtClean="0"/>
            <a:t>14</a:t>
          </a:r>
          <a:r>
            <a:rPr lang="zh-TW" altLang="en-US" b="1" dirty="0" smtClean="0"/>
            <a:t>日啟用。</a:t>
          </a:r>
          <a:endParaRPr lang="zh-TW" altLang="en-US" b="1" dirty="0"/>
        </a:p>
      </dgm:t>
    </dgm:pt>
    <dgm:pt modelId="{B5D47899-060E-4F5D-BC6A-3D4264642A5C}" type="parTrans" cxnId="{FDFA6605-CA2F-479F-B8F4-832417FC7A38}">
      <dgm:prSet/>
      <dgm:spPr/>
      <dgm:t>
        <a:bodyPr/>
        <a:lstStyle/>
        <a:p>
          <a:endParaRPr lang="zh-TW" altLang="en-US" b="1"/>
        </a:p>
      </dgm:t>
    </dgm:pt>
    <dgm:pt modelId="{99A77EAD-FEE3-404D-ADC2-81F8B6BBC12E}" type="sibTrans" cxnId="{FDFA6605-CA2F-479F-B8F4-832417FC7A38}">
      <dgm:prSet/>
      <dgm:spPr/>
      <dgm:t>
        <a:bodyPr/>
        <a:lstStyle/>
        <a:p>
          <a:endParaRPr lang="zh-TW" altLang="en-US" b="1"/>
        </a:p>
      </dgm:t>
    </dgm:pt>
    <dgm:pt modelId="{3312FFA3-0852-4EEA-8492-343125858032}">
      <dgm:prSet phldrT="[文字]"/>
      <dgm:spPr/>
      <dgm:t>
        <a:bodyPr/>
        <a:lstStyle/>
        <a:p>
          <a:r>
            <a:rPr lang="zh-TW" altLang="en-US" b="1" dirty="0" smtClean="0"/>
            <a:t>污水下水道建設，文山水資源中心</a:t>
          </a:r>
          <a:r>
            <a:rPr lang="en-US" altLang="en-US" b="1" dirty="0" smtClean="0"/>
            <a:t>5</a:t>
          </a:r>
          <a:r>
            <a:rPr lang="zh-TW" altLang="en-US" b="1" dirty="0" smtClean="0"/>
            <a:t>月</a:t>
          </a:r>
          <a:r>
            <a:rPr lang="en-US" altLang="en-US" b="1" dirty="0" smtClean="0"/>
            <a:t>4</a:t>
          </a:r>
          <a:r>
            <a:rPr lang="zh-TW" altLang="en-US" b="1" dirty="0" smtClean="0"/>
            <a:t>日通水。</a:t>
          </a:r>
          <a:endParaRPr lang="zh-TW" altLang="en-US" b="1" dirty="0"/>
        </a:p>
      </dgm:t>
    </dgm:pt>
    <dgm:pt modelId="{D8079E77-BF32-4C9E-9680-782602B7DD92}" type="parTrans" cxnId="{1D025D48-05AD-46FE-9FAF-209451D7F88B}">
      <dgm:prSet/>
      <dgm:spPr/>
      <dgm:t>
        <a:bodyPr/>
        <a:lstStyle/>
        <a:p>
          <a:endParaRPr lang="zh-TW" altLang="en-US" b="1"/>
        </a:p>
      </dgm:t>
    </dgm:pt>
    <dgm:pt modelId="{AA9165E5-9919-4039-B1E8-1F9AFD118ACB}" type="sibTrans" cxnId="{1D025D48-05AD-46FE-9FAF-209451D7F88B}">
      <dgm:prSet/>
      <dgm:spPr/>
      <dgm:t>
        <a:bodyPr/>
        <a:lstStyle/>
        <a:p>
          <a:endParaRPr lang="zh-TW" altLang="en-US" b="1"/>
        </a:p>
      </dgm:t>
    </dgm:pt>
    <dgm:pt modelId="{26E6CEF3-5DB0-4040-A9B9-350FACCF239B}">
      <dgm:prSet phldrT="[文字]"/>
      <dgm:spPr/>
      <dgm:t>
        <a:bodyPr/>
        <a:lstStyle/>
        <a:p>
          <a:r>
            <a:rPr lang="zh-TW" altLang="en-US" b="1" dirty="0" smtClean="0"/>
            <a:t>台中榮總，新門診大樓</a:t>
          </a:r>
          <a:r>
            <a:rPr lang="en-US" altLang="en-US" b="1" dirty="0" smtClean="0"/>
            <a:t>5</a:t>
          </a:r>
          <a:r>
            <a:rPr lang="zh-TW" altLang="en-US" b="1" dirty="0" smtClean="0"/>
            <a:t>月</a:t>
          </a:r>
          <a:r>
            <a:rPr lang="en-US" altLang="en-US" b="1" dirty="0" smtClean="0"/>
            <a:t>9</a:t>
          </a:r>
          <a:r>
            <a:rPr lang="zh-TW" altLang="en-US" b="1" dirty="0" smtClean="0"/>
            <a:t>日啟用。</a:t>
          </a:r>
          <a:endParaRPr lang="zh-TW" altLang="en-US" b="1" dirty="0"/>
        </a:p>
      </dgm:t>
    </dgm:pt>
    <dgm:pt modelId="{D1091A42-26CF-4992-B5B0-840486B5BD64}" type="parTrans" cxnId="{3FC56C94-E0E9-4529-99EE-98C1EED7A38C}">
      <dgm:prSet/>
      <dgm:spPr/>
      <dgm:t>
        <a:bodyPr/>
        <a:lstStyle/>
        <a:p>
          <a:endParaRPr lang="zh-TW" altLang="en-US" b="1"/>
        </a:p>
      </dgm:t>
    </dgm:pt>
    <dgm:pt modelId="{07E3CFCA-8849-4E16-B98E-C3E17A7EBD27}" type="sibTrans" cxnId="{3FC56C94-E0E9-4529-99EE-98C1EED7A38C}">
      <dgm:prSet/>
      <dgm:spPr/>
      <dgm:t>
        <a:bodyPr/>
        <a:lstStyle/>
        <a:p>
          <a:endParaRPr lang="zh-TW" altLang="en-US" b="1"/>
        </a:p>
      </dgm:t>
    </dgm:pt>
    <dgm:pt modelId="{FAF08677-E95F-4C91-8B78-FEF21E162273}">
      <dgm:prSet phldrT="[文字]"/>
      <dgm:spPr/>
      <dgm:t>
        <a:bodyPr/>
        <a:lstStyle/>
        <a:p>
          <a:r>
            <a:rPr lang="zh-TW" altLang="en-US" b="1" dirty="0" smtClean="0"/>
            <a:t>臺北世大運場館</a:t>
          </a:r>
          <a:r>
            <a:rPr lang="en-US" altLang="zh-TW" b="1" dirty="0" smtClean="0"/>
            <a:t>(</a:t>
          </a:r>
          <a:r>
            <a:rPr lang="en-US" altLang="en-US" b="1" dirty="0" smtClean="0"/>
            <a:t>53</a:t>
          </a:r>
          <a:r>
            <a:rPr lang="zh-TW" altLang="en-US" b="1" dirty="0" smtClean="0"/>
            <a:t>案整建及</a:t>
          </a:r>
          <a:r>
            <a:rPr lang="en-US" altLang="en-US" b="1" dirty="0" smtClean="0"/>
            <a:t>2</a:t>
          </a:r>
          <a:r>
            <a:rPr lang="zh-TW" altLang="en-US" b="1" dirty="0" smtClean="0"/>
            <a:t>案新建</a:t>
          </a:r>
          <a:r>
            <a:rPr lang="en-US" altLang="zh-TW" b="1" dirty="0" smtClean="0"/>
            <a:t>)</a:t>
          </a:r>
          <a:r>
            <a:rPr lang="zh-TW" altLang="en-US" b="1" dirty="0" smtClean="0"/>
            <a:t>，</a:t>
          </a:r>
          <a:r>
            <a:rPr lang="en-US" altLang="en-US" b="1" dirty="0" smtClean="0"/>
            <a:t>5</a:t>
          </a:r>
          <a:r>
            <a:rPr lang="zh-TW" altLang="en-US" b="1" dirty="0" smtClean="0"/>
            <a:t>月</a:t>
          </a:r>
          <a:r>
            <a:rPr lang="en-US" altLang="en-US" b="1" dirty="0" smtClean="0"/>
            <a:t>30</a:t>
          </a:r>
          <a:r>
            <a:rPr lang="zh-TW" altLang="en-US" b="1" dirty="0" smtClean="0"/>
            <a:t>日完工。</a:t>
          </a:r>
          <a:endParaRPr lang="zh-TW" altLang="en-US" b="1" dirty="0"/>
        </a:p>
      </dgm:t>
    </dgm:pt>
    <dgm:pt modelId="{1BF1AF73-EE15-46EC-B139-66C69B623C03}" type="parTrans" cxnId="{8A0FC107-8DF3-49B6-8537-C6D38BE3E066}">
      <dgm:prSet/>
      <dgm:spPr/>
      <dgm:t>
        <a:bodyPr/>
        <a:lstStyle/>
        <a:p>
          <a:endParaRPr lang="zh-TW" altLang="en-US" b="1"/>
        </a:p>
      </dgm:t>
    </dgm:pt>
    <dgm:pt modelId="{8995E12D-9C8E-411F-B54A-F5E5F8D3F543}" type="sibTrans" cxnId="{8A0FC107-8DF3-49B6-8537-C6D38BE3E066}">
      <dgm:prSet/>
      <dgm:spPr/>
      <dgm:t>
        <a:bodyPr/>
        <a:lstStyle/>
        <a:p>
          <a:endParaRPr lang="zh-TW" altLang="en-US" b="1"/>
        </a:p>
      </dgm:t>
    </dgm:pt>
    <dgm:pt modelId="{B03872B5-5FEE-4BC3-AC7C-9501C9ECB738}">
      <dgm:prSet phldrT="[文字]"/>
      <dgm:spPr/>
      <dgm:t>
        <a:bodyPr/>
        <a:lstStyle/>
        <a:p>
          <a:r>
            <a:rPr lang="zh-TW" altLang="en-US" b="1" dirty="0" smtClean="0"/>
            <a:t>緊急供水暨水庫更新改善，中庄調整池</a:t>
          </a:r>
          <a:r>
            <a:rPr lang="en-US" altLang="en-US" b="1" dirty="0" smtClean="0"/>
            <a:t>6</a:t>
          </a:r>
          <a:r>
            <a:rPr lang="zh-TW" altLang="en-US" b="1" dirty="0" smtClean="0"/>
            <a:t>月</a:t>
          </a:r>
          <a:r>
            <a:rPr lang="en-US" altLang="en-US" b="1" dirty="0" smtClean="0"/>
            <a:t>1</a:t>
          </a:r>
          <a:r>
            <a:rPr lang="zh-TW" altLang="en-US" b="1" dirty="0" smtClean="0"/>
            <a:t>日啟用。</a:t>
          </a:r>
          <a:endParaRPr lang="zh-TW" altLang="en-US" b="1" dirty="0"/>
        </a:p>
      </dgm:t>
    </dgm:pt>
    <dgm:pt modelId="{3FCDA8B7-4294-4999-B968-4093C43833A5}" type="parTrans" cxnId="{9FB9D57A-3424-4BCA-9483-BEF22B909118}">
      <dgm:prSet/>
      <dgm:spPr/>
      <dgm:t>
        <a:bodyPr/>
        <a:lstStyle/>
        <a:p>
          <a:endParaRPr lang="zh-TW" altLang="en-US" b="1"/>
        </a:p>
      </dgm:t>
    </dgm:pt>
    <dgm:pt modelId="{8396855C-A1BB-4C8F-BA53-C0B6D8AD16BD}" type="sibTrans" cxnId="{9FB9D57A-3424-4BCA-9483-BEF22B909118}">
      <dgm:prSet/>
      <dgm:spPr/>
      <dgm:t>
        <a:bodyPr/>
        <a:lstStyle/>
        <a:p>
          <a:endParaRPr lang="zh-TW" altLang="en-US" b="1"/>
        </a:p>
      </dgm:t>
    </dgm:pt>
    <dgm:pt modelId="{3C25862E-70EF-4CF6-8C6A-78F7B579B794}">
      <dgm:prSet phldrT="[文字]"/>
      <dgm:spPr/>
      <dgm:t>
        <a:bodyPr/>
        <a:lstStyle/>
        <a:p>
          <a:r>
            <a:rPr lang="zh-TW" altLang="en-US" b="1" dirty="0" smtClean="0"/>
            <a:t>台北榮總，新門診大樓</a:t>
          </a:r>
          <a:r>
            <a:rPr lang="en-US" altLang="zh-TW" b="1" dirty="0" smtClean="0"/>
            <a:t>6</a:t>
          </a:r>
          <a:r>
            <a:rPr lang="zh-TW" altLang="en-US" b="1" dirty="0" smtClean="0"/>
            <a:t>月</a:t>
          </a:r>
          <a:r>
            <a:rPr lang="en-US" altLang="zh-TW" b="1" dirty="0" smtClean="0"/>
            <a:t>20</a:t>
          </a:r>
          <a:r>
            <a:rPr lang="zh-TW" altLang="en-US" b="1" dirty="0" smtClean="0"/>
            <a:t>日完工。</a:t>
          </a:r>
          <a:endParaRPr lang="zh-TW" altLang="en-US" b="1" dirty="0"/>
        </a:p>
      </dgm:t>
    </dgm:pt>
    <dgm:pt modelId="{8B37DEBA-7C1E-4CEC-9BB3-D7506B47809C}" type="parTrans" cxnId="{F813600C-FC7A-4A88-A1D2-6CFEBE16A61F}">
      <dgm:prSet/>
      <dgm:spPr/>
      <dgm:t>
        <a:bodyPr/>
        <a:lstStyle/>
        <a:p>
          <a:endParaRPr lang="zh-TW" altLang="en-US" b="1"/>
        </a:p>
      </dgm:t>
    </dgm:pt>
    <dgm:pt modelId="{660344FC-DC18-456F-9171-BB3FA157FC5E}" type="sibTrans" cxnId="{F813600C-FC7A-4A88-A1D2-6CFEBE16A61F}">
      <dgm:prSet/>
      <dgm:spPr/>
      <dgm:t>
        <a:bodyPr/>
        <a:lstStyle/>
        <a:p>
          <a:endParaRPr lang="zh-TW" altLang="en-US" b="1"/>
        </a:p>
      </dgm:t>
    </dgm:pt>
    <dgm:pt modelId="{5197882D-56B1-4A66-BC50-F101D10FA1B9}">
      <dgm:prSet phldrT="[文字]"/>
      <dgm:spPr/>
      <dgm:t>
        <a:bodyPr/>
        <a:lstStyle/>
        <a:p>
          <a:r>
            <a:rPr lang="zh-TW" altLang="en-US" b="1" dirty="0" smtClean="0"/>
            <a:t>高雄環狀輕軌捷運，</a:t>
          </a:r>
          <a:r>
            <a:rPr lang="en-US" altLang="en-US" b="1" dirty="0" smtClean="0"/>
            <a:t>C9~C12</a:t>
          </a:r>
          <a:r>
            <a:rPr lang="zh-TW" altLang="en-US" b="1" dirty="0" smtClean="0"/>
            <a:t>站</a:t>
          </a:r>
          <a:r>
            <a:rPr lang="en-US" altLang="en-US" b="1" dirty="0" smtClean="0"/>
            <a:t>6</a:t>
          </a:r>
          <a:r>
            <a:rPr lang="zh-TW" altLang="en-US" b="1" dirty="0" smtClean="0"/>
            <a:t>月</a:t>
          </a:r>
          <a:r>
            <a:rPr lang="en-US" altLang="en-US" b="1" dirty="0" smtClean="0"/>
            <a:t>30</a:t>
          </a:r>
          <a:r>
            <a:rPr lang="zh-TW" altLang="en-US" b="1" dirty="0" smtClean="0"/>
            <a:t>日通車。</a:t>
          </a:r>
          <a:endParaRPr lang="zh-TW" altLang="en-US" b="1" dirty="0"/>
        </a:p>
      </dgm:t>
    </dgm:pt>
    <dgm:pt modelId="{4C143FE8-A721-4A93-8B06-CDFB9E35379A}" type="parTrans" cxnId="{44CB90CC-5776-4A77-A0F8-9407926FB6B8}">
      <dgm:prSet/>
      <dgm:spPr/>
      <dgm:t>
        <a:bodyPr/>
        <a:lstStyle/>
        <a:p>
          <a:endParaRPr lang="zh-TW" altLang="en-US" b="1"/>
        </a:p>
      </dgm:t>
    </dgm:pt>
    <dgm:pt modelId="{3EB7BB1D-DD75-40E2-AAD8-412939C8F2EA}" type="sibTrans" cxnId="{44CB90CC-5776-4A77-A0F8-9407926FB6B8}">
      <dgm:prSet/>
      <dgm:spPr/>
      <dgm:t>
        <a:bodyPr/>
        <a:lstStyle/>
        <a:p>
          <a:endParaRPr lang="zh-TW" altLang="en-US" b="1"/>
        </a:p>
      </dgm:t>
    </dgm:pt>
    <dgm:pt modelId="{0B38CA4E-44DF-440D-B2F5-4F01E2466791}">
      <dgm:prSet phldrT="[文字]"/>
      <dgm:spPr/>
      <dgm:t>
        <a:bodyPr/>
        <a:lstStyle/>
        <a:p>
          <a:r>
            <a:rPr lang="zh-TW" altLang="en-US" b="1" dirty="0" smtClean="0"/>
            <a:t>仁壽營區</a:t>
          </a:r>
          <a:r>
            <a:rPr lang="en-US" altLang="en-US" b="1" dirty="0" smtClean="0"/>
            <a:t>7</a:t>
          </a:r>
          <a:r>
            <a:rPr lang="zh-TW" altLang="en-US" b="1" dirty="0" smtClean="0"/>
            <a:t>月</a:t>
          </a:r>
          <a:r>
            <a:rPr lang="en-US" altLang="en-US" b="1" dirty="0" smtClean="0"/>
            <a:t>14</a:t>
          </a:r>
          <a:r>
            <a:rPr lang="zh-TW" altLang="en-US" b="1" dirty="0" smtClean="0"/>
            <a:t>日啟用，埔尾、陸軍北大營區</a:t>
          </a:r>
          <a:r>
            <a:rPr lang="en-US" altLang="en-US" b="1" dirty="0" smtClean="0"/>
            <a:t>7</a:t>
          </a:r>
          <a:r>
            <a:rPr lang="zh-TW" altLang="en-US" b="1" dirty="0" smtClean="0"/>
            <a:t>月</a:t>
          </a:r>
          <a:r>
            <a:rPr lang="en-US" altLang="en-US" b="1" dirty="0" smtClean="0"/>
            <a:t>26</a:t>
          </a:r>
          <a:r>
            <a:rPr lang="zh-TW" altLang="en-US" b="1" dirty="0" smtClean="0"/>
            <a:t>日完工。</a:t>
          </a:r>
          <a:endParaRPr lang="zh-TW" altLang="en-US" b="1" dirty="0"/>
        </a:p>
      </dgm:t>
    </dgm:pt>
    <dgm:pt modelId="{000F9B37-C5B9-47FB-B615-4C248DADF08C}" type="parTrans" cxnId="{5C7F9B73-31A1-4A4E-8096-5F626AC65ABB}">
      <dgm:prSet/>
      <dgm:spPr/>
      <dgm:t>
        <a:bodyPr/>
        <a:lstStyle/>
        <a:p>
          <a:endParaRPr lang="zh-TW" altLang="en-US" b="1"/>
        </a:p>
      </dgm:t>
    </dgm:pt>
    <dgm:pt modelId="{16B1671F-6BC3-4901-800D-872453C96EE5}" type="sibTrans" cxnId="{5C7F9B73-31A1-4A4E-8096-5F626AC65ABB}">
      <dgm:prSet/>
      <dgm:spPr/>
      <dgm:t>
        <a:bodyPr/>
        <a:lstStyle/>
        <a:p>
          <a:endParaRPr lang="zh-TW" altLang="en-US" b="1"/>
        </a:p>
      </dgm:t>
    </dgm:pt>
    <dgm:pt modelId="{9A736575-7DFF-44B8-8C20-A85F964E73AD}" type="pres">
      <dgm:prSet presAssocID="{D2E62304-0BD7-41A3-954A-15DA8F9A054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DCFED2A-1345-4C56-A0B1-13BDDD3011FE}" type="pres">
      <dgm:prSet presAssocID="{D2E62304-0BD7-41A3-954A-15DA8F9A0549}" presName="arrow" presStyleLbl="bgShp" presStyleIdx="0" presStyleCnt="1"/>
      <dgm:spPr/>
      <dgm:t>
        <a:bodyPr/>
        <a:lstStyle/>
        <a:p>
          <a:endParaRPr lang="zh-TW" altLang="en-US"/>
        </a:p>
      </dgm:t>
    </dgm:pt>
    <dgm:pt modelId="{606F9280-DEEE-44BE-802B-5BCED1B029D3}" type="pres">
      <dgm:prSet presAssocID="{D2E62304-0BD7-41A3-954A-15DA8F9A0549}" presName="points" presStyleCnt="0"/>
      <dgm:spPr/>
      <dgm:t>
        <a:bodyPr/>
        <a:lstStyle/>
        <a:p>
          <a:endParaRPr lang="zh-TW" altLang="en-US"/>
        </a:p>
      </dgm:t>
    </dgm:pt>
    <dgm:pt modelId="{D2F336CB-AFED-466B-BDFA-EA7113D08EF8}" type="pres">
      <dgm:prSet presAssocID="{15E69D83-F959-40F6-8CE8-1F4B65325349}" presName="compositeA" presStyleCnt="0"/>
      <dgm:spPr/>
      <dgm:t>
        <a:bodyPr/>
        <a:lstStyle/>
        <a:p>
          <a:endParaRPr lang="zh-TW" altLang="en-US"/>
        </a:p>
      </dgm:t>
    </dgm:pt>
    <dgm:pt modelId="{38F71A93-2200-4B0A-8AFB-072C82092C27}" type="pres">
      <dgm:prSet presAssocID="{15E69D83-F959-40F6-8CE8-1F4B65325349}" presName="textA" presStyleLbl="revTx" presStyleIdx="0" presStyleCnt="8" custScaleX="1160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16C9D5-0681-48AC-966A-B4F6BE7B5442}" type="pres">
      <dgm:prSet presAssocID="{15E69D83-F959-40F6-8CE8-1F4B65325349}" presName="circleA" presStyleLbl="node1" presStyleIdx="0" presStyleCnt="8" custScaleX="208756"/>
      <dgm:spPr>
        <a:prstGeom prst="rect">
          <a:avLst/>
        </a:prstGeom>
        <a:solidFill>
          <a:srgbClr val="00B0F0"/>
        </a:solidFill>
      </dgm:spPr>
      <dgm:t>
        <a:bodyPr/>
        <a:lstStyle/>
        <a:p>
          <a:endParaRPr lang="zh-TW" altLang="en-US"/>
        </a:p>
      </dgm:t>
    </dgm:pt>
    <dgm:pt modelId="{5E9714F5-3199-45D5-9BA0-4A66CDE6090C}" type="pres">
      <dgm:prSet presAssocID="{15E69D83-F959-40F6-8CE8-1F4B65325349}" presName="spaceA" presStyleCnt="0"/>
      <dgm:spPr/>
      <dgm:t>
        <a:bodyPr/>
        <a:lstStyle/>
        <a:p>
          <a:endParaRPr lang="zh-TW" altLang="en-US"/>
        </a:p>
      </dgm:t>
    </dgm:pt>
    <dgm:pt modelId="{C3BC3EAF-8291-417B-BDFD-3D07EAAEDB22}" type="pres">
      <dgm:prSet presAssocID="{99A77EAD-FEE3-404D-ADC2-81F8B6BBC12E}" presName="space" presStyleCnt="0"/>
      <dgm:spPr/>
      <dgm:t>
        <a:bodyPr/>
        <a:lstStyle/>
        <a:p>
          <a:endParaRPr lang="zh-TW" altLang="en-US"/>
        </a:p>
      </dgm:t>
    </dgm:pt>
    <dgm:pt modelId="{6ADBF68F-3F04-4143-A214-9E2C1E482FCE}" type="pres">
      <dgm:prSet presAssocID="{3312FFA3-0852-4EEA-8492-343125858032}" presName="compositeB" presStyleCnt="0"/>
      <dgm:spPr/>
      <dgm:t>
        <a:bodyPr/>
        <a:lstStyle/>
        <a:p>
          <a:endParaRPr lang="zh-TW" altLang="en-US"/>
        </a:p>
      </dgm:t>
    </dgm:pt>
    <dgm:pt modelId="{695830F0-E3D1-4836-8E81-1C7C24F03DC3}" type="pres">
      <dgm:prSet presAssocID="{3312FFA3-0852-4EEA-8492-343125858032}" presName="textB" presStyleLbl="revTx" presStyleIdx="1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DA946E-4005-4E41-AAD6-619B1CA7A28C}" type="pres">
      <dgm:prSet presAssocID="{3312FFA3-0852-4EEA-8492-343125858032}" presName="circleB" presStyleLbl="node1" presStyleIdx="1" presStyleCnt="8" custScaleX="208756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4C78BCCC-4CA7-409C-AC3F-39F1CFF8EAB6}" type="pres">
      <dgm:prSet presAssocID="{3312FFA3-0852-4EEA-8492-343125858032}" presName="spaceB" presStyleCnt="0"/>
      <dgm:spPr/>
      <dgm:t>
        <a:bodyPr/>
        <a:lstStyle/>
        <a:p>
          <a:endParaRPr lang="zh-TW" altLang="en-US"/>
        </a:p>
      </dgm:t>
    </dgm:pt>
    <dgm:pt modelId="{754E8488-898B-4DDD-8BCF-0BAAD8937034}" type="pres">
      <dgm:prSet presAssocID="{AA9165E5-9919-4039-B1E8-1F9AFD118ACB}" presName="space" presStyleCnt="0"/>
      <dgm:spPr/>
      <dgm:t>
        <a:bodyPr/>
        <a:lstStyle/>
        <a:p>
          <a:endParaRPr lang="zh-TW" altLang="en-US"/>
        </a:p>
      </dgm:t>
    </dgm:pt>
    <dgm:pt modelId="{C823A64E-2462-4B58-A460-986E73602527}" type="pres">
      <dgm:prSet presAssocID="{26E6CEF3-5DB0-4040-A9B9-350FACCF239B}" presName="compositeA" presStyleCnt="0"/>
      <dgm:spPr/>
      <dgm:t>
        <a:bodyPr/>
        <a:lstStyle/>
        <a:p>
          <a:endParaRPr lang="zh-TW" altLang="en-US"/>
        </a:p>
      </dgm:t>
    </dgm:pt>
    <dgm:pt modelId="{208F6553-F086-4901-8837-67B9E037550B}" type="pres">
      <dgm:prSet presAssocID="{26E6CEF3-5DB0-4040-A9B9-350FACCF239B}" presName="textA" presStyleLbl="revTx" presStyleIdx="2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99C48C8-93E8-40BB-8575-986EBF9455BB}" type="pres">
      <dgm:prSet presAssocID="{26E6CEF3-5DB0-4040-A9B9-350FACCF239B}" presName="circleA" presStyleLbl="node1" presStyleIdx="2" presStyleCnt="8" custScaleX="208756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C9B62B40-E790-45EA-8269-6AAB70A7F656}" type="pres">
      <dgm:prSet presAssocID="{26E6CEF3-5DB0-4040-A9B9-350FACCF239B}" presName="spaceA" presStyleCnt="0"/>
      <dgm:spPr/>
      <dgm:t>
        <a:bodyPr/>
        <a:lstStyle/>
        <a:p>
          <a:endParaRPr lang="zh-TW" altLang="en-US"/>
        </a:p>
      </dgm:t>
    </dgm:pt>
    <dgm:pt modelId="{AF807DDE-2281-440F-A29D-B4EBD3984EEA}" type="pres">
      <dgm:prSet presAssocID="{07E3CFCA-8849-4E16-B98E-C3E17A7EBD27}" presName="space" presStyleCnt="0"/>
      <dgm:spPr/>
      <dgm:t>
        <a:bodyPr/>
        <a:lstStyle/>
        <a:p>
          <a:endParaRPr lang="zh-TW" altLang="en-US"/>
        </a:p>
      </dgm:t>
    </dgm:pt>
    <dgm:pt modelId="{3ABFFA1B-460B-48EF-9822-87E624E0E539}" type="pres">
      <dgm:prSet presAssocID="{FAF08677-E95F-4C91-8B78-FEF21E162273}" presName="compositeB" presStyleCnt="0"/>
      <dgm:spPr/>
      <dgm:t>
        <a:bodyPr/>
        <a:lstStyle/>
        <a:p>
          <a:endParaRPr lang="zh-TW" altLang="en-US"/>
        </a:p>
      </dgm:t>
    </dgm:pt>
    <dgm:pt modelId="{8A57C694-9811-4C03-ACA0-151D40063582}" type="pres">
      <dgm:prSet presAssocID="{FAF08677-E95F-4C91-8B78-FEF21E162273}" presName="textB" presStyleLbl="revTx" presStyleIdx="3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B13196-62CF-48B0-8DC9-3520822E92AC}" type="pres">
      <dgm:prSet presAssocID="{FAF08677-E95F-4C91-8B78-FEF21E162273}" presName="circleB" presStyleLbl="node1" presStyleIdx="3" presStyleCnt="8" custScaleX="208756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8266A275-FA29-4972-9597-9A193C750D53}" type="pres">
      <dgm:prSet presAssocID="{FAF08677-E95F-4C91-8B78-FEF21E162273}" presName="spaceB" presStyleCnt="0"/>
      <dgm:spPr/>
      <dgm:t>
        <a:bodyPr/>
        <a:lstStyle/>
        <a:p>
          <a:endParaRPr lang="zh-TW" altLang="en-US"/>
        </a:p>
      </dgm:t>
    </dgm:pt>
    <dgm:pt modelId="{189155AD-2B5F-4423-9AC8-05E4153EF3F8}" type="pres">
      <dgm:prSet presAssocID="{8995E12D-9C8E-411F-B54A-F5E5F8D3F543}" presName="space" presStyleCnt="0"/>
      <dgm:spPr/>
      <dgm:t>
        <a:bodyPr/>
        <a:lstStyle/>
        <a:p>
          <a:endParaRPr lang="zh-TW" altLang="en-US"/>
        </a:p>
      </dgm:t>
    </dgm:pt>
    <dgm:pt modelId="{1C846E5D-7EF7-4B41-BADB-071C37F13666}" type="pres">
      <dgm:prSet presAssocID="{B03872B5-5FEE-4BC3-AC7C-9501C9ECB738}" presName="compositeA" presStyleCnt="0"/>
      <dgm:spPr/>
      <dgm:t>
        <a:bodyPr/>
        <a:lstStyle/>
        <a:p>
          <a:endParaRPr lang="zh-TW" altLang="en-US"/>
        </a:p>
      </dgm:t>
    </dgm:pt>
    <dgm:pt modelId="{185E1027-081A-4877-AE9F-A9A0A048C9BB}" type="pres">
      <dgm:prSet presAssocID="{B03872B5-5FEE-4BC3-AC7C-9501C9ECB738}" presName="textA" presStyleLbl="revTx" presStyleIdx="4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8D9892-E8E2-4781-A82E-BE9A44374AB8}" type="pres">
      <dgm:prSet presAssocID="{B03872B5-5FEE-4BC3-AC7C-9501C9ECB738}" presName="circleA" presStyleLbl="node1" presStyleIdx="4" presStyleCnt="8" custScaleX="208756"/>
      <dgm:spPr>
        <a:prstGeom prst="rect">
          <a:avLst/>
        </a:prstGeom>
        <a:solidFill>
          <a:schemeClr val="accent6">
            <a:lumMod val="75000"/>
          </a:schemeClr>
        </a:solidFill>
      </dgm:spPr>
      <dgm:t>
        <a:bodyPr/>
        <a:lstStyle/>
        <a:p>
          <a:endParaRPr lang="zh-TW" altLang="en-US"/>
        </a:p>
      </dgm:t>
    </dgm:pt>
    <dgm:pt modelId="{CEB425C7-55DF-48EA-8125-E1C46AE1A5D3}" type="pres">
      <dgm:prSet presAssocID="{B03872B5-5FEE-4BC3-AC7C-9501C9ECB738}" presName="spaceA" presStyleCnt="0"/>
      <dgm:spPr/>
      <dgm:t>
        <a:bodyPr/>
        <a:lstStyle/>
        <a:p>
          <a:endParaRPr lang="zh-TW" altLang="en-US"/>
        </a:p>
      </dgm:t>
    </dgm:pt>
    <dgm:pt modelId="{96948141-20AB-4511-B342-FDD713AD7CAC}" type="pres">
      <dgm:prSet presAssocID="{8396855C-A1BB-4C8F-BA53-C0B6D8AD16BD}" presName="space" presStyleCnt="0"/>
      <dgm:spPr/>
      <dgm:t>
        <a:bodyPr/>
        <a:lstStyle/>
        <a:p>
          <a:endParaRPr lang="zh-TW" altLang="en-US"/>
        </a:p>
      </dgm:t>
    </dgm:pt>
    <dgm:pt modelId="{1438463C-014C-442B-807A-CC93F6CE0709}" type="pres">
      <dgm:prSet presAssocID="{3C25862E-70EF-4CF6-8C6A-78F7B579B794}" presName="compositeB" presStyleCnt="0"/>
      <dgm:spPr/>
      <dgm:t>
        <a:bodyPr/>
        <a:lstStyle/>
        <a:p>
          <a:endParaRPr lang="zh-TW" altLang="en-US"/>
        </a:p>
      </dgm:t>
    </dgm:pt>
    <dgm:pt modelId="{5AA20EAC-5BE7-4ECB-BD03-830DCC6508AE}" type="pres">
      <dgm:prSet presAssocID="{3C25862E-70EF-4CF6-8C6A-78F7B579B794}" presName="textB" presStyleLbl="revTx" presStyleIdx="5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B86C0D1-5546-491F-8F95-72754108AFB4}" type="pres">
      <dgm:prSet presAssocID="{3C25862E-70EF-4CF6-8C6A-78F7B579B794}" presName="circleB" presStyleLbl="node1" presStyleIdx="5" presStyleCnt="8" custScaleX="208756"/>
      <dgm:spPr>
        <a:prstGeom prst="rect">
          <a:avLst/>
        </a:prstGeom>
        <a:solidFill>
          <a:schemeClr val="accent6">
            <a:lumMod val="75000"/>
          </a:schemeClr>
        </a:solidFill>
      </dgm:spPr>
      <dgm:t>
        <a:bodyPr/>
        <a:lstStyle/>
        <a:p>
          <a:endParaRPr lang="zh-TW" altLang="en-US"/>
        </a:p>
      </dgm:t>
    </dgm:pt>
    <dgm:pt modelId="{5D03191D-4FB2-414F-AB3B-FA41921B2DBA}" type="pres">
      <dgm:prSet presAssocID="{3C25862E-70EF-4CF6-8C6A-78F7B579B794}" presName="spaceB" presStyleCnt="0"/>
      <dgm:spPr/>
      <dgm:t>
        <a:bodyPr/>
        <a:lstStyle/>
        <a:p>
          <a:endParaRPr lang="zh-TW" altLang="en-US"/>
        </a:p>
      </dgm:t>
    </dgm:pt>
    <dgm:pt modelId="{66E68FC2-447E-4A98-BB83-9B989043E5FB}" type="pres">
      <dgm:prSet presAssocID="{660344FC-DC18-456F-9171-BB3FA157FC5E}" presName="space" presStyleCnt="0"/>
      <dgm:spPr/>
      <dgm:t>
        <a:bodyPr/>
        <a:lstStyle/>
        <a:p>
          <a:endParaRPr lang="zh-TW" altLang="en-US"/>
        </a:p>
      </dgm:t>
    </dgm:pt>
    <dgm:pt modelId="{077B3EF3-3874-4E9B-81E9-805BA3471D33}" type="pres">
      <dgm:prSet presAssocID="{5197882D-56B1-4A66-BC50-F101D10FA1B9}" presName="compositeA" presStyleCnt="0"/>
      <dgm:spPr/>
      <dgm:t>
        <a:bodyPr/>
        <a:lstStyle/>
        <a:p>
          <a:endParaRPr lang="zh-TW" altLang="en-US"/>
        </a:p>
      </dgm:t>
    </dgm:pt>
    <dgm:pt modelId="{E6291F33-1530-42C1-9AA0-E016BC907BBD}" type="pres">
      <dgm:prSet presAssocID="{5197882D-56B1-4A66-BC50-F101D10FA1B9}" presName="textA" presStyleLbl="revTx" presStyleIdx="6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CA4246D-AF67-43DD-9370-9CFB4C8A1245}" type="pres">
      <dgm:prSet presAssocID="{5197882D-56B1-4A66-BC50-F101D10FA1B9}" presName="circleA" presStyleLbl="node1" presStyleIdx="6" presStyleCnt="8" custScaleX="208756"/>
      <dgm:spPr>
        <a:prstGeom prst="rect">
          <a:avLst/>
        </a:prstGeom>
        <a:solidFill>
          <a:schemeClr val="accent6">
            <a:lumMod val="75000"/>
          </a:schemeClr>
        </a:solidFill>
      </dgm:spPr>
      <dgm:t>
        <a:bodyPr/>
        <a:lstStyle/>
        <a:p>
          <a:endParaRPr lang="zh-TW" altLang="en-US"/>
        </a:p>
      </dgm:t>
    </dgm:pt>
    <dgm:pt modelId="{AF8A0544-1D2C-4539-A204-146D581B05DD}" type="pres">
      <dgm:prSet presAssocID="{5197882D-56B1-4A66-BC50-F101D10FA1B9}" presName="spaceA" presStyleCnt="0"/>
      <dgm:spPr/>
      <dgm:t>
        <a:bodyPr/>
        <a:lstStyle/>
        <a:p>
          <a:endParaRPr lang="zh-TW" altLang="en-US"/>
        </a:p>
      </dgm:t>
    </dgm:pt>
    <dgm:pt modelId="{16050E5C-F4CB-4D07-B831-2636DB5DC346}" type="pres">
      <dgm:prSet presAssocID="{3EB7BB1D-DD75-40E2-AAD8-412939C8F2EA}" presName="space" presStyleCnt="0"/>
      <dgm:spPr/>
      <dgm:t>
        <a:bodyPr/>
        <a:lstStyle/>
        <a:p>
          <a:endParaRPr lang="zh-TW" altLang="en-US"/>
        </a:p>
      </dgm:t>
    </dgm:pt>
    <dgm:pt modelId="{6F97B123-9872-41CB-849E-ADF78D63B2E6}" type="pres">
      <dgm:prSet presAssocID="{0B38CA4E-44DF-440D-B2F5-4F01E2466791}" presName="compositeB" presStyleCnt="0"/>
      <dgm:spPr/>
      <dgm:t>
        <a:bodyPr/>
        <a:lstStyle/>
        <a:p>
          <a:endParaRPr lang="zh-TW" altLang="en-US"/>
        </a:p>
      </dgm:t>
    </dgm:pt>
    <dgm:pt modelId="{7DEE45FA-B988-474C-A846-FF275191DD89}" type="pres">
      <dgm:prSet presAssocID="{0B38CA4E-44DF-440D-B2F5-4F01E2466791}" presName="textB" presStyleLbl="revTx" presStyleIdx="7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D76FCA-11D1-4B93-8EB2-4D91AFFD19F6}" type="pres">
      <dgm:prSet presAssocID="{0B38CA4E-44DF-440D-B2F5-4F01E2466791}" presName="circleB" presStyleLbl="node1" presStyleIdx="7" presStyleCnt="8" custScaleX="208756"/>
      <dgm:spPr>
        <a:prstGeom prst="rect">
          <a:avLst/>
        </a:prstGeom>
      </dgm:spPr>
      <dgm:t>
        <a:bodyPr/>
        <a:lstStyle/>
        <a:p>
          <a:endParaRPr lang="zh-TW" altLang="en-US"/>
        </a:p>
      </dgm:t>
    </dgm:pt>
    <dgm:pt modelId="{E5284AE7-159D-4FBE-8FE9-F2A264F6DD43}" type="pres">
      <dgm:prSet presAssocID="{0B38CA4E-44DF-440D-B2F5-4F01E2466791}" presName="spaceB" presStyleCnt="0"/>
      <dgm:spPr/>
      <dgm:t>
        <a:bodyPr/>
        <a:lstStyle/>
        <a:p>
          <a:endParaRPr lang="zh-TW" altLang="en-US"/>
        </a:p>
      </dgm:t>
    </dgm:pt>
  </dgm:ptLst>
  <dgm:cxnLst>
    <dgm:cxn modelId="{3FC56C94-E0E9-4529-99EE-98C1EED7A38C}" srcId="{D2E62304-0BD7-41A3-954A-15DA8F9A0549}" destId="{26E6CEF3-5DB0-4040-A9B9-350FACCF239B}" srcOrd="2" destOrd="0" parTransId="{D1091A42-26CF-4992-B5B0-840486B5BD64}" sibTransId="{07E3CFCA-8849-4E16-B98E-C3E17A7EBD27}"/>
    <dgm:cxn modelId="{5C7F9B73-31A1-4A4E-8096-5F626AC65ABB}" srcId="{D2E62304-0BD7-41A3-954A-15DA8F9A0549}" destId="{0B38CA4E-44DF-440D-B2F5-4F01E2466791}" srcOrd="7" destOrd="0" parTransId="{000F9B37-C5B9-47FB-B615-4C248DADF08C}" sibTransId="{16B1671F-6BC3-4901-800D-872453C96EE5}"/>
    <dgm:cxn modelId="{8A0FC107-8DF3-49B6-8537-C6D38BE3E066}" srcId="{D2E62304-0BD7-41A3-954A-15DA8F9A0549}" destId="{FAF08677-E95F-4C91-8B78-FEF21E162273}" srcOrd="3" destOrd="0" parTransId="{1BF1AF73-EE15-46EC-B139-66C69B623C03}" sibTransId="{8995E12D-9C8E-411F-B54A-F5E5F8D3F543}"/>
    <dgm:cxn modelId="{4258029D-7E16-4100-A5CC-372A4BEE997A}" type="presOf" srcId="{0B38CA4E-44DF-440D-B2F5-4F01E2466791}" destId="{7DEE45FA-B988-474C-A846-FF275191DD89}" srcOrd="0" destOrd="0" presId="urn:microsoft.com/office/officeart/2005/8/layout/hProcess11"/>
    <dgm:cxn modelId="{88C385C4-60C1-4DFA-9B7D-6F3234E34403}" type="presOf" srcId="{5197882D-56B1-4A66-BC50-F101D10FA1B9}" destId="{E6291F33-1530-42C1-9AA0-E016BC907BBD}" srcOrd="0" destOrd="0" presId="urn:microsoft.com/office/officeart/2005/8/layout/hProcess11"/>
    <dgm:cxn modelId="{8D4F5639-528B-42A3-93A6-A1B91239C776}" type="presOf" srcId="{3312FFA3-0852-4EEA-8492-343125858032}" destId="{695830F0-E3D1-4836-8E81-1C7C24F03DC3}" srcOrd="0" destOrd="0" presId="urn:microsoft.com/office/officeart/2005/8/layout/hProcess11"/>
    <dgm:cxn modelId="{D865598C-4C20-4811-94F8-06295D5AFBB9}" type="presOf" srcId="{B03872B5-5FEE-4BC3-AC7C-9501C9ECB738}" destId="{185E1027-081A-4877-AE9F-A9A0A048C9BB}" srcOrd="0" destOrd="0" presId="urn:microsoft.com/office/officeart/2005/8/layout/hProcess11"/>
    <dgm:cxn modelId="{1D025D48-05AD-46FE-9FAF-209451D7F88B}" srcId="{D2E62304-0BD7-41A3-954A-15DA8F9A0549}" destId="{3312FFA3-0852-4EEA-8492-343125858032}" srcOrd="1" destOrd="0" parTransId="{D8079E77-BF32-4C9E-9680-782602B7DD92}" sibTransId="{AA9165E5-9919-4039-B1E8-1F9AFD118ACB}"/>
    <dgm:cxn modelId="{FDFA6605-CA2F-479F-B8F4-832417FC7A38}" srcId="{D2E62304-0BD7-41A3-954A-15DA8F9A0549}" destId="{15E69D83-F959-40F6-8CE8-1F4B65325349}" srcOrd="0" destOrd="0" parTransId="{B5D47899-060E-4F5D-BC6A-3D4264642A5C}" sibTransId="{99A77EAD-FEE3-404D-ADC2-81F8B6BBC12E}"/>
    <dgm:cxn modelId="{F813600C-FC7A-4A88-A1D2-6CFEBE16A61F}" srcId="{D2E62304-0BD7-41A3-954A-15DA8F9A0549}" destId="{3C25862E-70EF-4CF6-8C6A-78F7B579B794}" srcOrd="5" destOrd="0" parTransId="{8B37DEBA-7C1E-4CEC-9BB3-D7506B47809C}" sibTransId="{660344FC-DC18-456F-9171-BB3FA157FC5E}"/>
    <dgm:cxn modelId="{40A5C0B4-9753-43CC-BC6A-3D67EE78766B}" type="presOf" srcId="{D2E62304-0BD7-41A3-954A-15DA8F9A0549}" destId="{9A736575-7DFF-44B8-8C20-A85F964E73AD}" srcOrd="0" destOrd="0" presId="urn:microsoft.com/office/officeart/2005/8/layout/hProcess11"/>
    <dgm:cxn modelId="{F8CA7D68-188C-4BA0-95BC-6B8069CFB582}" type="presOf" srcId="{3C25862E-70EF-4CF6-8C6A-78F7B579B794}" destId="{5AA20EAC-5BE7-4ECB-BD03-830DCC6508AE}" srcOrd="0" destOrd="0" presId="urn:microsoft.com/office/officeart/2005/8/layout/hProcess11"/>
    <dgm:cxn modelId="{56523020-5205-4F04-9546-96247995076E}" type="presOf" srcId="{FAF08677-E95F-4C91-8B78-FEF21E162273}" destId="{8A57C694-9811-4C03-ACA0-151D40063582}" srcOrd="0" destOrd="0" presId="urn:microsoft.com/office/officeart/2005/8/layout/hProcess11"/>
    <dgm:cxn modelId="{1BA3B427-8F45-41F1-9DF6-704CC4EC90A5}" type="presOf" srcId="{26E6CEF3-5DB0-4040-A9B9-350FACCF239B}" destId="{208F6553-F086-4901-8837-67B9E037550B}" srcOrd="0" destOrd="0" presId="urn:microsoft.com/office/officeart/2005/8/layout/hProcess11"/>
    <dgm:cxn modelId="{89D4F930-10B2-47AB-9439-A341A82E09A7}" type="presOf" srcId="{15E69D83-F959-40F6-8CE8-1F4B65325349}" destId="{38F71A93-2200-4B0A-8AFB-072C82092C27}" srcOrd="0" destOrd="0" presId="urn:microsoft.com/office/officeart/2005/8/layout/hProcess11"/>
    <dgm:cxn modelId="{9FB9D57A-3424-4BCA-9483-BEF22B909118}" srcId="{D2E62304-0BD7-41A3-954A-15DA8F9A0549}" destId="{B03872B5-5FEE-4BC3-AC7C-9501C9ECB738}" srcOrd="4" destOrd="0" parTransId="{3FCDA8B7-4294-4999-B968-4093C43833A5}" sibTransId="{8396855C-A1BB-4C8F-BA53-C0B6D8AD16BD}"/>
    <dgm:cxn modelId="{44CB90CC-5776-4A77-A0F8-9407926FB6B8}" srcId="{D2E62304-0BD7-41A3-954A-15DA8F9A0549}" destId="{5197882D-56B1-4A66-BC50-F101D10FA1B9}" srcOrd="6" destOrd="0" parTransId="{4C143FE8-A721-4A93-8B06-CDFB9E35379A}" sibTransId="{3EB7BB1D-DD75-40E2-AAD8-412939C8F2EA}"/>
    <dgm:cxn modelId="{36507A05-DE4F-4CB9-92E6-C69D6CD3B2EB}" type="presParOf" srcId="{9A736575-7DFF-44B8-8C20-A85F964E73AD}" destId="{DDCFED2A-1345-4C56-A0B1-13BDDD3011FE}" srcOrd="0" destOrd="0" presId="urn:microsoft.com/office/officeart/2005/8/layout/hProcess11"/>
    <dgm:cxn modelId="{DE7CC1E1-779C-463C-85CA-2E39D68F7DC3}" type="presParOf" srcId="{9A736575-7DFF-44B8-8C20-A85F964E73AD}" destId="{606F9280-DEEE-44BE-802B-5BCED1B029D3}" srcOrd="1" destOrd="0" presId="urn:microsoft.com/office/officeart/2005/8/layout/hProcess11"/>
    <dgm:cxn modelId="{2715A53A-6513-4B14-BE8E-5AD070C0A920}" type="presParOf" srcId="{606F9280-DEEE-44BE-802B-5BCED1B029D3}" destId="{D2F336CB-AFED-466B-BDFA-EA7113D08EF8}" srcOrd="0" destOrd="0" presId="urn:microsoft.com/office/officeart/2005/8/layout/hProcess11"/>
    <dgm:cxn modelId="{3F79A38B-4894-43D5-B826-BDD84B6FD639}" type="presParOf" srcId="{D2F336CB-AFED-466B-BDFA-EA7113D08EF8}" destId="{38F71A93-2200-4B0A-8AFB-072C82092C27}" srcOrd="0" destOrd="0" presId="urn:microsoft.com/office/officeart/2005/8/layout/hProcess11"/>
    <dgm:cxn modelId="{5BEB4E41-4375-43D7-9BD3-27A9CBD23A15}" type="presParOf" srcId="{D2F336CB-AFED-466B-BDFA-EA7113D08EF8}" destId="{0716C9D5-0681-48AC-966A-B4F6BE7B5442}" srcOrd="1" destOrd="0" presId="urn:microsoft.com/office/officeart/2005/8/layout/hProcess11"/>
    <dgm:cxn modelId="{965C20BD-BF76-40CD-B412-CD991A6C883D}" type="presParOf" srcId="{D2F336CB-AFED-466B-BDFA-EA7113D08EF8}" destId="{5E9714F5-3199-45D5-9BA0-4A66CDE6090C}" srcOrd="2" destOrd="0" presId="urn:microsoft.com/office/officeart/2005/8/layout/hProcess11"/>
    <dgm:cxn modelId="{89816EF9-A23E-4733-BCFB-F6F6A6E5C7C1}" type="presParOf" srcId="{606F9280-DEEE-44BE-802B-5BCED1B029D3}" destId="{C3BC3EAF-8291-417B-BDFD-3D07EAAEDB22}" srcOrd="1" destOrd="0" presId="urn:microsoft.com/office/officeart/2005/8/layout/hProcess11"/>
    <dgm:cxn modelId="{33209278-DCBD-417D-9A95-1641A85CDC39}" type="presParOf" srcId="{606F9280-DEEE-44BE-802B-5BCED1B029D3}" destId="{6ADBF68F-3F04-4143-A214-9E2C1E482FCE}" srcOrd="2" destOrd="0" presId="urn:microsoft.com/office/officeart/2005/8/layout/hProcess11"/>
    <dgm:cxn modelId="{3DAC45D0-D2FA-4820-A41D-CAF511F3F148}" type="presParOf" srcId="{6ADBF68F-3F04-4143-A214-9E2C1E482FCE}" destId="{695830F0-E3D1-4836-8E81-1C7C24F03DC3}" srcOrd="0" destOrd="0" presId="urn:microsoft.com/office/officeart/2005/8/layout/hProcess11"/>
    <dgm:cxn modelId="{86C1CF76-B996-4116-8A43-E9FE91208078}" type="presParOf" srcId="{6ADBF68F-3F04-4143-A214-9E2C1E482FCE}" destId="{D3DA946E-4005-4E41-AAD6-619B1CA7A28C}" srcOrd="1" destOrd="0" presId="urn:microsoft.com/office/officeart/2005/8/layout/hProcess11"/>
    <dgm:cxn modelId="{79C4426A-88A3-4337-BA49-F1732D916DCC}" type="presParOf" srcId="{6ADBF68F-3F04-4143-A214-9E2C1E482FCE}" destId="{4C78BCCC-4CA7-409C-AC3F-39F1CFF8EAB6}" srcOrd="2" destOrd="0" presId="urn:microsoft.com/office/officeart/2005/8/layout/hProcess11"/>
    <dgm:cxn modelId="{C534504A-4CF8-49EF-BB59-0F34A0BE29D2}" type="presParOf" srcId="{606F9280-DEEE-44BE-802B-5BCED1B029D3}" destId="{754E8488-898B-4DDD-8BCF-0BAAD8937034}" srcOrd="3" destOrd="0" presId="urn:microsoft.com/office/officeart/2005/8/layout/hProcess11"/>
    <dgm:cxn modelId="{C2CEF1F8-38CE-4632-A7FA-01F1963A4CF0}" type="presParOf" srcId="{606F9280-DEEE-44BE-802B-5BCED1B029D3}" destId="{C823A64E-2462-4B58-A460-986E73602527}" srcOrd="4" destOrd="0" presId="urn:microsoft.com/office/officeart/2005/8/layout/hProcess11"/>
    <dgm:cxn modelId="{49AA2C93-2C43-41A2-A2AD-5C54BA303A3B}" type="presParOf" srcId="{C823A64E-2462-4B58-A460-986E73602527}" destId="{208F6553-F086-4901-8837-67B9E037550B}" srcOrd="0" destOrd="0" presId="urn:microsoft.com/office/officeart/2005/8/layout/hProcess11"/>
    <dgm:cxn modelId="{976737C0-F720-4478-B753-E5F0023D64D0}" type="presParOf" srcId="{C823A64E-2462-4B58-A460-986E73602527}" destId="{A99C48C8-93E8-40BB-8575-986EBF9455BB}" srcOrd="1" destOrd="0" presId="urn:microsoft.com/office/officeart/2005/8/layout/hProcess11"/>
    <dgm:cxn modelId="{D8CC3766-408F-42C2-BC4B-0143CB8E6952}" type="presParOf" srcId="{C823A64E-2462-4B58-A460-986E73602527}" destId="{C9B62B40-E790-45EA-8269-6AAB70A7F656}" srcOrd="2" destOrd="0" presId="urn:microsoft.com/office/officeart/2005/8/layout/hProcess11"/>
    <dgm:cxn modelId="{111C1064-DAB4-46B9-9052-AE23E5E12266}" type="presParOf" srcId="{606F9280-DEEE-44BE-802B-5BCED1B029D3}" destId="{AF807DDE-2281-440F-A29D-B4EBD3984EEA}" srcOrd="5" destOrd="0" presId="urn:microsoft.com/office/officeart/2005/8/layout/hProcess11"/>
    <dgm:cxn modelId="{801DDDD5-5E64-4753-9803-23E1ADAEE383}" type="presParOf" srcId="{606F9280-DEEE-44BE-802B-5BCED1B029D3}" destId="{3ABFFA1B-460B-48EF-9822-87E624E0E539}" srcOrd="6" destOrd="0" presId="urn:microsoft.com/office/officeart/2005/8/layout/hProcess11"/>
    <dgm:cxn modelId="{FE5E6FA7-3E9F-457B-820A-ED6516F20C20}" type="presParOf" srcId="{3ABFFA1B-460B-48EF-9822-87E624E0E539}" destId="{8A57C694-9811-4C03-ACA0-151D40063582}" srcOrd="0" destOrd="0" presId="urn:microsoft.com/office/officeart/2005/8/layout/hProcess11"/>
    <dgm:cxn modelId="{E923F3AB-EA32-4B90-B3B8-0178715D38CA}" type="presParOf" srcId="{3ABFFA1B-460B-48EF-9822-87E624E0E539}" destId="{C7B13196-62CF-48B0-8DC9-3520822E92AC}" srcOrd="1" destOrd="0" presId="urn:microsoft.com/office/officeart/2005/8/layout/hProcess11"/>
    <dgm:cxn modelId="{35F2BF89-50DE-4026-95BF-5B0E37984980}" type="presParOf" srcId="{3ABFFA1B-460B-48EF-9822-87E624E0E539}" destId="{8266A275-FA29-4972-9597-9A193C750D53}" srcOrd="2" destOrd="0" presId="urn:microsoft.com/office/officeart/2005/8/layout/hProcess11"/>
    <dgm:cxn modelId="{3607FAE7-AE9A-4DD6-8F97-174877E82583}" type="presParOf" srcId="{606F9280-DEEE-44BE-802B-5BCED1B029D3}" destId="{189155AD-2B5F-4423-9AC8-05E4153EF3F8}" srcOrd="7" destOrd="0" presId="urn:microsoft.com/office/officeart/2005/8/layout/hProcess11"/>
    <dgm:cxn modelId="{F19CCA2D-256A-42E7-96AD-58687BA03CAE}" type="presParOf" srcId="{606F9280-DEEE-44BE-802B-5BCED1B029D3}" destId="{1C846E5D-7EF7-4B41-BADB-071C37F13666}" srcOrd="8" destOrd="0" presId="urn:microsoft.com/office/officeart/2005/8/layout/hProcess11"/>
    <dgm:cxn modelId="{66EA450D-A329-460E-AAE0-C15509C756CA}" type="presParOf" srcId="{1C846E5D-7EF7-4B41-BADB-071C37F13666}" destId="{185E1027-081A-4877-AE9F-A9A0A048C9BB}" srcOrd="0" destOrd="0" presId="urn:microsoft.com/office/officeart/2005/8/layout/hProcess11"/>
    <dgm:cxn modelId="{79A20C34-F49C-4200-8170-0DB95580CED3}" type="presParOf" srcId="{1C846E5D-7EF7-4B41-BADB-071C37F13666}" destId="{B78D9892-E8E2-4781-A82E-BE9A44374AB8}" srcOrd="1" destOrd="0" presId="urn:microsoft.com/office/officeart/2005/8/layout/hProcess11"/>
    <dgm:cxn modelId="{70CCB89D-75A2-4A3E-B3A3-CF2E887353D6}" type="presParOf" srcId="{1C846E5D-7EF7-4B41-BADB-071C37F13666}" destId="{CEB425C7-55DF-48EA-8125-E1C46AE1A5D3}" srcOrd="2" destOrd="0" presId="urn:microsoft.com/office/officeart/2005/8/layout/hProcess11"/>
    <dgm:cxn modelId="{923FF1A3-2293-4689-9957-5D86285E6928}" type="presParOf" srcId="{606F9280-DEEE-44BE-802B-5BCED1B029D3}" destId="{96948141-20AB-4511-B342-FDD713AD7CAC}" srcOrd="9" destOrd="0" presId="urn:microsoft.com/office/officeart/2005/8/layout/hProcess11"/>
    <dgm:cxn modelId="{BEDD4CE8-5542-4706-85CA-D97205971802}" type="presParOf" srcId="{606F9280-DEEE-44BE-802B-5BCED1B029D3}" destId="{1438463C-014C-442B-807A-CC93F6CE0709}" srcOrd="10" destOrd="0" presId="urn:microsoft.com/office/officeart/2005/8/layout/hProcess11"/>
    <dgm:cxn modelId="{EB764B77-093C-4BDE-994C-1FFB7EF9A1B7}" type="presParOf" srcId="{1438463C-014C-442B-807A-CC93F6CE0709}" destId="{5AA20EAC-5BE7-4ECB-BD03-830DCC6508AE}" srcOrd="0" destOrd="0" presId="urn:microsoft.com/office/officeart/2005/8/layout/hProcess11"/>
    <dgm:cxn modelId="{66B7A270-6B82-4EB7-8694-5201174F34BE}" type="presParOf" srcId="{1438463C-014C-442B-807A-CC93F6CE0709}" destId="{6B86C0D1-5546-491F-8F95-72754108AFB4}" srcOrd="1" destOrd="0" presId="urn:microsoft.com/office/officeart/2005/8/layout/hProcess11"/>
    <dgm:cxn modelId="{2CF3DF6F-701B-4DA2-942D-B1D56580154E}" type="presParOf" srcId="{1438463C-014C-442B-807A-CC93F6CE0709}" destId="{5D03191D-4FB2-414F-AB3B-FA41921B2DBA}" srcOrd="2" destOrd="0" presId="urn:microsoft.com/office/officeart/2005/8/layout/hProcess11"/>
    <dgm:cxn modelId="{976DB92B-262E-4EF8-B5DB-AECD8ADF7688}" type="presParOf" srcId="{606F9280-DEEE-44BE-802B-5BCED1B029D3}" destId="{66E68FC2-447E-4A98-BB83-9B989043E5FB}" srcOrd="11" destOrd="0" presId="urn:microsoft.com/office/officeart/2005/8/layout/hProcess11"/>
    <dgm:cxn modelId="{A74B54AA-E1CB-48CB-BCE8-B218D73CF1ED}" type="presParOf" srcId="{606F9280-DEEE-44BE-802B-5BCED1B029D3}" destId="{077B3EF3-3874-4E9B-81E9-805BA3471D33}" srcOrd="12" destOrd="0" presId="urn:microsoft.com/office/officeart/2005/8/layout/hProcess11"/>
    <dgm:cxn modelId="{C4484936-CA04-4807-927C-09474141E1B7}" type="presParOf" srcId="{077B3EF3-3874-4E9B-81E9-805BA3471D33}" destId="{E6291F33-1530-42C1-9AA0-E016BC907BBD}" srcOrd="0" destOrd="0" presId="urn:microsoft.com/office/officeart/2005/8/layout/hProcess11"/>
    <dgm:cxn modelId="{66C1CD2F-FDE6-413B-9E96-ABAED37B9B3D}" type="presParOf" srcId="{077B3EF3-3874-4E9B-81E9-805BA3471D33}" destId="{0CA4246D-AF67-43DD-9370-9CFB4C8A1245}" srcOrd="1" destOrd="0" presId="urn:microsoft.com/office/officeart/2005/8/layout/hProcess11"/>
    <dgm:cxn modelId="{1D28079E-7BBC-406C-B7ED-558F632FD31F}" type="presParOf" srcId="{077B3EF3-3874-4E9B-81E9-805BA3471D33}" destId="{AF8A0544-1D2C-4539-A204-146D581B05DD}" srcOrd="2" destOrd="0" presId="urn:microsoft.com/office/officeart/2005/8/layout/hProcess11"/>
    <dgm:cxn modelId="{78098A6A-95AA-4596-9C77-D41B8E51A4D8}" type="presParOf" srcId="{606F9280-DEEE-44BE-802B-5BCED1B029D3}" destId="{16050E5C-F4CB-4D07-B831-2636DB5DC346}" srcOrd="13" destOrd="0" presId="urn:microsoft.com/office/officeart/2005/8/layout/hProcess11"/>
    <dgm:cxn modelId="{A86F9AA3-D355-413B-BA59-BB654FC03B08}" type="presParOf" srcId="{606F9280-DEEE-44BE-802B-5BCED1B029D3}" destId="{6F97B123-9872-41CB-849E-ADF78D63B2E6}" srcOrd="14" destOrd="0" presId="urn:microsoft.com/office/officeart/2005/8/layout/hProcess11"/>
    <dgm:cxn modelId="{55D62389-438A-49CC-9614-B8C151ABEEE3}" type="presParOf" srcId="{6F97B123-9872-41CB-849E-ADF78D63B2E6}" destId="{7DEE45FA-B988-474C-A846-FF275191DD89}" srcOrd="0" destOrd="0" presId="urn:microsoft.com/office/officeart/2005/8/layout/hProcess11"/>
    <dgm:cxn modelId="{A1AF007F-F6C8-40EC-8121-61642BB081F8}" type="presParOf" srcId="{6F97B123-9872-41CB-849E-ADF78D63B2E6}" destId="{32D76FCA-11D1-4B93-8EB2-4D91AFFD19F6}" srcOrd="1" destOrd="0" presId="urn:microsoft.com/office/officeart/2005/8/layout/hProcess11"/>
    <dgm:cxn modelId="{3B4B7247-56A9-4784-A8DA-900147A5809F}" type="presParOf" srcId="{6F97B123-9872-41CB-849E-ADF78D63B2E6}" destId="{E5284AE7-159D-4FBE-8FE9-F2A264F6DD43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C8D405C-D6D3-45CB-BB87-5EBC1924D782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zh-TW" altLang="en-US"/>
        </a:p>
      </dgm:t>
    </dgm:pt>
    <dgm:pt modelId="{0A266C35-C4CD-4264-842D-6309AE5351F2}">
      <dgm:prSet phldrT="[文字]"/>
      <dgm:spPr/>
      <dgm:t>
        <a:bodyPr/>
        <a:lstStyle/>
        <a:p>
          <a:pPr algn="ctr"/>
          <a:r>
            <a:rPr lang="zh-TW" altLang="en-US" dirty="0" smtClean="0"/>
            <a:t>相關效益：</a:t>
          </a:r>
          <a:endParaRPr lang="zh-TW" altLang="en-US" dirty="0"/>
        </a:p>
      </dgm:t>
    </dgm:pt>
    <dgm:pt modelId="{79F5F1DB-AA17-4118-8F1E-0EDBE0C7D535}" type="parTrans" cxnId="{A312A916-CF5E-4990-B4E7-4315005BFE01}">
      <dgm:prSet/>
      <dgm:spPr/>
      <dgm:t>
        <a:bodyPr/>
        <a:lstStyle/>
        <a:p>
          <a:pPr algn="ctr"/>
          <a:endParaRPr lang="zh-TW" altLang="en-US"/>
        </a:p>
      </dgm:t>
    </dgm:pt>
    <dgm:pt modelId="{E6A4BFD8-F826-4934-AE04-FB307CA5EC27}" type="sibTrans" cxnId="{A312A916-CF5E-4990-B4E7-4315005BFE01}">
      <dgm:prSet/>
      <dgm:spPr/>
      <dgm:t>
        <a:bodyPr/>
        <a:lstStyle/>
        <a:p>
          <a:pPr algn="ctr"/>
          <a:endParaRPr lang="zh-TW" altLang="en-US"/>
        </a:p>
      </dgm:t>
    </dgm:pt>
    <dgm:pt modelId="{88467A19-EA2F-40E7-92E3-438FCDBB1720}">
      <dgm:prSet phldrT="[文字]"/>
      <dgm:spPr/>
      <dgm:t>
        <a:bodyPr/>
        <a:lstStyle/>
        <a:p>
          <a:pPr algn="ctr"/>
          <a:r>
            <a:rPr lang="zh-TW" altLang="en-US" dirty="0" smtClean="0"/>
            <a:t>提供優質醫療環境</a:t>
          </a:r>
          <a:endParaRPr lang="zh-TW" altLang="en-US" dirty="0"/>
        </a:p>
      </dgm:t>
    </dgm:pt>
    <dgm:pt modelId="{8BB15593-BDC2-48D6-A4A9-8EC50B250E6A}" type="parTrans" cxnId="{217CA299-B7BA-411B-B434-E4A77558F55A}">
      <dgm:prSet/>
      <dgm:spPr/>
      <dgm:t>
        <a:bodyPr/>
        <a:lstStyle/>
        <a:p>
          <a:pPr algn="ctr"/>
          <a:endParaRPr lang="zh-TW" altLang="en-US"/>
        </a:p>
      </dgm:t>
    </dgm:pt>
    <dgm:pt modelId="{D7993F98-94D3-47A6-87F5-A802B2361A4C}" type="sibTrans" cxnId="{217CA299-B7BA-411B-B434-E4A77558F55A}">
      <dgm:prSet/>
      <dgm:spPr/>
      <dgm:t>
        <a:bodyPr/>
        <a:lstStyle/>
        <a:p>
          <a:pPr algn="ctr"/>
          <a:endParaRPr lang="zh-TW" altLang="en-US"/>
        </a:p>
      </dgm:t>
    </dgm:pt>
    <dgm:pt modelId="{EB50CB7A-154A-41F8-967B-41A6E937D915}">
      <dgm:prSet phldrT="[文字]"/>
      <dgm:spPr/>
      <dgm:t>
        <a:bodyPr/>
        <a:lstStyle/>
        <a:p>
          <a:pPr algn="ctr"/>
          <a:r>
            <a:rPr lang="zh-TW" altLang="en-US" dirty="0" smtClean="0"/>
            <a:t>完善交通運輸</a:t>
          </a:r>
          <a:endParaRPr lang="zh-TW" altLang="en-US" dirty="0"/>
        </a:p>
      </dgm:t>
    </dgm:pt>
    <dgm:pt modelId="{148AF0A9-309E-4141-9FFE-C9DFA8AF0558}" type="parTrans" cxnId="{F3F830A7-30D0-4431-A2DE-027A4ECDC0EA}">
      <dgm:prSet/>
      <dgm:spPr/>
      <dgm:t>
        <a:bodyPr/>
        <a:lstStyle/>
        <a:p>
          <a:pPr algn="ctr"/>
          <a:endParaRPr lang="zh-TW" altLang="en-US"/>
        </a:p>
      </dgm:t>
    </dgm:pt>
    <dgm:pt modelId="{48DC727F-9D3D-44E9-B04F-0CC8DFDD3514}" type="sibTrans" cxnId="{F3F830A7-30D0-4431-A2DE-027A4ECDC0EA}">
      <dgm:prSet/>
      <dgm:spPr/>
      <dgm:t>
        <a:bodyPr/>
        <a:lstStyle/>
        <a:p>
          <a:pPr algn="ctr"/>
          <a:endParaRPr lang="zh-TW" altLang="en-US"/>
        </a:p>
      </dgm:t>
    </dgm:pt>
    <dgm:pt modelId="{52961464-B23D-4ED6-B393-D57F1056B31E}">
      <dgm:prSet phldrT="[文字]"/>
      <dgm:spPr/>
      <dgm:t>
        <a:bodyPr/>
        <a:lstStyle/>
        <a:p>
          <a:pPr algn="ctr"/>
          <a:r>
            <a:rPr lang="zh-TW" altLang="en-US" dirty="0" smtClean="0"/>
            <a:t>提升國防安全</a:t>
          </a:r>
          <a:endParaRPr lang="zh-TW" altLang="en-US" dirty="0"/>
        </a:p>
      </dgm:t>
    </dgm:pt>
    <dgm:pt modelId="{4F3B52A5-3DA3-419B-B247-D2FF4EBDF908}" type="parTrans" cxnId="{E3F12920-5601-4E9E-BA4D-38BDE8A89DCB}">
      <dgm:prSet/>
      <dgm:spPr/>
      <dgm:t>
        <a:bodyPr/>
        <a:lstStyle/>
        <a:p>
          <a:pPr algn="ctr"/>
          <a:endParaRPr lang="zh-TW" altLang="en-US"/>
        </a:p>
      </dgm:t>
    </dgm:pt>
    <dgm:pt modelId="{158E16F2-0476-4DF9-811E-3F748B114DF6}" type="sibTrans" cxnId="{E3F12920-5601-4E9E-BA4D-38BDE8A89DCB}">
      <dgm:prSet/>
      <dgm:spPr/>
      <dgm:t>
        <a:bodyPr/>
        <a:lstStyle/>
        <a:p>
          <a:pPr algn="ctr"/>
          <a:endParaRPr lang="zh-TW" altLang="en-US"/>
        </a:p>
      </dgm:t>
    </dgm:pt>
    <dgm:pt modelId="{D8B0BB5B-4CDF-4281-98BC-FB1045B261BA}">
      <dgm:prSet phldrT="[文字]"/>
      <dgm:spPr/>
      <dgm:t>
        <a:bodyPr/>
        <a:lstStyle/>
        <a:p>
          <a:pPr algn="ctr"/>
          <a:r>
            <a:rPr lang="zh-TW" altLang="en-US" dirty="0" smtClean="0"/>
            <a:t>穩定水源供應、改善水質</a:t>
          </a:r>
          <a:endParaRPr lang="zh-TW" altLang="en-US" dirty="0"/>
        </a:p>
      </dgm:t>
    </dgm:pt>
    <dgm:pt modelId="{45CC63ED-7D14-4AB8-A963-BE8F374495F0}" type="parTrans" cxnId="{14315E8D-C1C8-4319-B7C9-E0AD03D7BB6B}">
      <dgm:prSet/>
      <dgm:spPr/>
      <dgm:t>
        <a:bodyPr/>
        <a:lstStyle/>
        <a:p>
          <a:pPr algn="ctr"/>
          <a:endParaRPr lang="zh-TW" altLang="en-US"/>
        </a:p>
      </dgm:t>
    </dgm:pt>
    <dgm:pt modelId="{B1EABE30-602F-46FE-A653-7FB0F2D5B413}" type="sibTrans" cxnId="{14315E8D-C1C8-4319-B7C9-E0AD03D7BB6B}">
      <dgm:prSet/>
      <dgm:spPr/>
      <dgm:t>
        <a:bodyPr/>
        <a:lstStyle/>
        <a:p>
          <a:pPr algn="ctr"/>
          <a:endParaRPr lang="zh-TW" altLang="en-US"/>
        </a:p>
      </dgm:t>
    </dgm:pt>
    <dgm:pt modelId="{408DB3FA-60B0-46F9-B83D-467B46407EA3}">
      <dgm:prSet phldrT="[文字]"/>
      <dgm:spPr/>
      <dgm:t>
        <a:bodyPr/>
        <a:lstStyle/>
        <a:p>
          <a:pPr algn="ctr"/>
          <a:r>
            <a:rPr lang="zh-TW" altLang="en-US" dirty="0" smtClean="0"/>
            <a:t>提供國際性運動設施</a:t>
          </a:r>
          <a:endParaRPr lang="zh-TW" altLang="en-US" dirty="0"/>
        </a:p>
      </dgm:t>
    </dgm:pt>
    <dgm:pt modelId="{7690D8C3-927B-4D96-93FF-8DD4A2BE8381}" type="parTrans" cxnId="{84DC4613-6F4A-42D5-9BE5-56A9153DD23C}">
      <dgm:prSet/>
      <dgm:spPr/>
      <dgm:t>
        <a:bodyPr/>
        <a:lstStyle/>
        <a:p>
          <a:endParaRPr lang="zh-TW" altLang="en-US"/>
        </a:p>
      </dgm:t>
    </dgm:pt>
    <dgm:pt modelId="{E2523A20-FC3D-4EFE-A43F-D2649E512DAE}" type="sibTrans" cxnId="{84DC4613-6F4A-42D5-9BE5-56A9153DD23C}">
      <dgm:prSet/>
      <dgm:spPr/>
      <dgm:t>
        <a:bodyPr/>
        <a:lstStyle/>
        <a:p>
          <a:endParaRPr lang="zh-TW" altLang="en-US"/>
        </a:p>
      </dgm:t>
    </dgm:pt>
    <dgm:pt modelId="{CC389C29-604E-4AED-90CC-3FB519D29D97}" type="pres">
      <dgm:prSet presAssocID="{EC8D405C-D6D3-45CB-BB87-5EBC1924D78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11F85DF-1509-4C06-A2E0-FE13FC654607}" type="pres">
      <dgm:prSet presAssocID="{0A266C35-C4CD-4264-842D-6309AE5351F2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BF9D968-F030-4CA1-8AC5-73A7AB7ACDA2}" type="pres">
      <dgm:prSet presAssocID="{E6A4BFD8-F826-4934-AE04-FB307CA5EC27}" presName="spacer" presStyleCnt="0"/>
      <dgm:spPr/>
    </dgm:pt>
    <dgm:pt modelId="{E8A33590-7066-4DAC-80E7-3EA1A7992612}" type="pres">
      <dgm:prSet presAssocID="{EB50CB7A-154A-41F8-967B-41A6E937D915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496962-A321-41A4-8556-DEBDC8C0C766}" type="pres">
      <dgm:prSet presAssocID="{48DC727F-9D3D-44E9-B04F-0CC8DFDD3514}" presName="spacer" presStyleCnt="0"/>
      <dgm:spPr/>
    </dgm:pt>
    <dgm:pt modelId="{863D8334-7746-4F64-B518-8F70C2AFE3F2}" type="pres">
      <dgm:prSet presAssocID="{D8B0BB5B-4CDF-4281-98BC-FB1045B261BA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F8424A-2062-491B-88F8-B9C192BF446C}" type="pres">
      <dgm:prSet presAssocID="{B1EABE30-602F-46FE-A653-7FB0F2D5B413}" presName="spacer" presStyleCnt="0"/>
      <dgm:spPr/>
    </dgm:pt>
    <dgm:pt modelId="{D8C280A5-BC0A-4544-89E4-0A07B47A158A}" type="pres">
      <dgm:prSet presAssocID="{408DB3FA-60B0-46F9-B83D-467B46407EA3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C9D7556-5D6A-4BA9-B931-1B3D08FCC1A2}" type="pres">
      <dgm:prSet presAssocID="{E2523A20-FC3D-4EFE-A43F-D2649E512DAE}" presName="spacer" presStyleCnt="0"/>
      <dgm:spPr/>
    </dgm:pt>
    <dgm:pt modelId="{7E340414-BBB5-4A30-A9DE-4AB9CE731A5C}" type="pres">
      <dgm:prSet presAssocID="{88467A19-EA2F-40E7-92E3-438FCDBB1720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9C11982-4A1D-4200-AAF3-8869CCF65057}" type="pres">
      <dgm:prSet presAssocID="{D7993F98-94D3-47A6-87F5-A802B2361A4C}" presName="spacer" presStyleCnt="0"/>
      <dgm:spPr/>
    </dgm:pt>
    <dgm:pt modelId="{5486CDFF-64AE-493B-BE66-641F6D5D0569}" type="pres">
      <dgm:prSet presAssocID="{52961464-B23D-4ED6-B393-D57F1056B31E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4DC4613-6F4A-42D5-9BE5-56A9153DD23C}" srcId="{EC8D405C-D6D3-45CB-BB87-5EBC1924D782}" destId="{408DB3FA-60B0-46F9-B83D-467B46407EA3}" srcOrd="3" destOrd="0" parTransId="{7690D8C3-927B-4D96-93FF-8DD4A2BE8381}" sibTransId="{E2523A20-FC3D-4EFE-A43F-D2649E512DAE}"/>
    <dgm:cxn modelId="{217CA299-B7BA-411B-B434-E4A77558F55A}" srcId="{EC8D405C-D6D3-45CB-BB87-5EBC1924D782}" destId="{88467A19-EA2F-40E7-92E3-438FCDBB1720}" srcOrd="4" destOrd="0" parTransId="{8BB15593-BDC2-48D6-A4A9-8EC50B250E6A}" sibTransId="{D7993F98-94D3-47A6-87F5-A802B2361A4C}"/>
    <dgm:cxn modelId="{14315E8D-C1C8-4319-B7C9-E0AD03D7BB6B}" srcId="{EC8D405C-D6D3-45CB-BB87-5EBC1924D782}" destId="{D8B0BB5B-4CDF-4281-98BC-FB1045B261BA}" srcOrd="2" destOrd="0" parTransId="{45CC63ED-7D14-4AB8-A963-BE8F374495F0}" sibTransId="{B1EABE30-602F-46FE-A653-7FB0F2D5B413}"/>
    <dgm:cxn modelId="{4D0A00E3-7417-4455-A0FE-4F75F78ACBA7}" type="presOf" srcId="{52961464-B23D-4ED6-B393-D57F1056B31E}" destId="{5486CDFF-64AE-493B-BE66-641F6D5D0569}" srcOrd="0" destOrd="0" presId="urn:microsoft.com/office/officeart/2005/8/layout/vList2"/>
    <dgm:cxn modelId="{526ED3DA-057F-4C33-B0C6-26969528DD44}" type="presOf" srcId="{D8B0BB5B-4CDF-4281-98BC-FB1045B261BA}" destId="{863D8334-7746-4F64-B518-8F70C2AFE3F2}" srcOrd="0" destOrd="0" presId="urn:microsoft.com/office/officeart/2005/8/layout/vList2"/>
    <dgm:cxn modelId="{A312A916-CF5E-4990-B4E7-4315005BFE01}" srcId="{EC8D405C-D6D3-45CB-BB87-5EBC1924D782}" destId="{0A266C35-C4CD-4264-842D-6309AE5351F2}" srcOrd="0" destOrd="0" parTransId="{79F5F1DB-AA17-4118-8F1E-0EDBE0C7D535}" sibTransId="{E6A4BFD8-F826-4934-AE04-FB307CA5EC27}"/>
    <dgm:cxn modelId="{9A82BADB-C18E-4A6D-B0F9-30D3EDCA1BCE}" type="presOf" srcId="{EC8D405C-D6D3-45CB-BB87-5EBC1924D782}" destId="{CC389C29-604E-4AED-90CC-3FB519D29D97}" srcOrd="0" destOrd="0" presId="urn:microsoft.com/office/officeart/2005/8/layout/vList2"/>
    <dgm:cxn modelId="{25E86899-C6CA-4AD0-AA8D-C8859D6326A1}" type="presOf" srcId="{EB50CB7A-154A-41F8-967B-41A6E937D915}" destId="{E8A33590-7066-4DAC-80E7-3EA1A7992612}" srcOrd="0" destOrd="0" presId="urn:microsoft.com/office/officeart/2005/8/layout/vList2"/>
    <dgm:cxn modelId="{E3F12920-5601-4E9E-BA4D-38BDE8A89DCB}" srcId="{EC8D405C-D6D3-45CB-BB87-5EBC1924D782}" destId="{52961464-B23D-4ED6-B393-D57F1056B31E}" srcOrd="5" destOrd="0" parTransId="{4F3B52A5-3DA3-419B-B247-D2FF4EBDF908}" sibTransId="{158E16F2-0476-4DF9-811E-3F748B114DF6}"/>
    <dgm:cxn modelId="{FEB4AE05-E6BC-42E2-86BA-EEF1BA904448}" type="presOf" srcId="{88467A19-EA2F-40E7-92E3-438FCDBB1720}" destId="{7E340414-BBB5-4A30-A9DE-4AB9CE731A5C}" srcOrd="0" destOrd="0" presId="urn:microsoft.com/office/officeart/2005/8/layout/vList2"/>
    <dgm:cxn modelId="{2E4EED5E-B806-48CB-ADCD-AB647315AB56}" type="presOf" srcId="{0A266C35-C4CD-4264-842D-6309AE5351F2}" destId="{111F85DF-1509-4C06-A2E0-FE13FC654607}" srcOrd="0" destOrd="0" presId="urn:microsoft.com/office/officeart/2005/8/layout/vList2"/>
    <dgm:cxn modelId="{4F348F59-8697-4C55-9797-920AEAA3D0FD}" type="presOf" srcId="{408DB3FA-60B0-46F9-B83D-467B46407EA3}" destId="{D8C280A5-BC0A-4544-89E4-0A07B47A158A}" srcOrd="0" destOrd="0" presId="urn:microsoft.com/office/officeart/2005/8/layout/vList2"/>
    <dgm:cxn modelId="{F3F830A7-30D0-4431-A2DE-027A4ECDC0EA}" srcId="{EC8D405C-D6D3-45CB-BB87-5EBC1924D782}" destId="{EB50CB7A-154A-41F8-967B-41A6E937D915}" srcOrd="1" destOrd="0" parTransId="{148AF0A9-309E-4141-9FFE-C9DFA8AF0558}" sibTransId="{48DC727F-9D3D-44E9-B04F-0CC8DFDD3514}"/>
    <dgm:cxn modelId="{7BC89FA4-F5CB-4EC2-AA98-A9197A715C72}" type="presParOf" srcId="{CC389C29-604E-4AED-90CC-3FB519D29D97}" destId="{111F85DF-1509-4C06-A2E0-FE13FC654607}" srcOrd="0" destOrd="0" presId="urn:microsoft.com/office/officeart/2005/8/layout/vList2"/>
    <dgm:cxn modelId="{FA7032D2-965E-4520-AB7A-64A5718CFCBD}" type="presParOf" srcId="{CC389C29-604E-4AED-90CC-3FB519D29D97}" destId="{5BF9D968-F030-4CA1-8AC5-73A7AB7ACDA2}" srcOrd="1" destOrd="0" presId="urn:microsoft.com/office/officeart/2005/8/layout/vList2"/>
    <dgm:cxn modelId="{398B79C9-F0B4-45DE-B129-9DF25604F17D}" type="presParOf" srcId="{CC389C29-604E-4AED-90CC-3FB519D29D97}" destId="{E8A33590-7066-4DAC-80E7-3EA1A7992612}" srcOrd="2" destOrd="0" presId="urn:microsoft.com/office/officeart/2005/8/layout/vList2"/>
    <dgm:cxn modelId="{A4752D0D-F819-47D7-B9D0-B167B96ABEB1}" type="presParOf" srcId="{CC389C29-604E-4AED-90CC-3FB519D29D97}" destId="{22496962-A321-41A4-8556-DEBDC8C0C766}" srcOrd="3" destOrd="0" presId="urn:microsoft.com/office/officeart/2005/8/layout/vList2"/>
    <dgm:cxn modelId="{E2D28B61-D290-4E85-B3AF-51227C37460F}" type="presParOf" srcId="{CC389C29-604E-4AED-90CC-3FB519D29D97}" destId="{863D8334-7746-4F64-B518-8F70C2AFE3F2}" srcOrd="4" destOrd="0" presId="urn:microsoft.com/office/officeart/2005/8/layout/vList2"/>
    <dgm:cxn modelId="{B36BD04A-AC68-4E72-B127-D1FB2F4531D2}" type="presParOf" srcId="{CC389C29-604E-4AED-90CC-3FB519D29D97}" destId="{EAF8424A-2062-491B-88F8-B9C192BF446C}" srcOrd="5" destOrd="0" presId="urn:microsoft.com/office/officeart/2005/8/layout/vList2"/>
    <dgm:cxn modelId="{436551FA-F739-4B01-9BF5-58F00431F017}" type="presParOf" srcId="{CC389C29-604E-4AED-90CC-3FB519D29D97}" destId="{D8C280A5-BC0A-4544-89E4-0A07B47A158A}" srcOrd="6" destOrd="0" presId="urn:microsoft.com/office/officeart/2005/8/layout/vList2"/>
    <dgm:cxn modelId="{815C0287-F0D3-4F40-9E67-ACC4F4D18ECB}" type="presParOf" srcId="{CC389C29-604E-4AED-90CC-3FB519D29D97}" destId="{EC9D7556-5D6A-4BA9-B931-1B3D08FCC1A2}" srcOrd="7" destOrd="0" presId="urn:microsoft.com/office/officeart/2005/8/layout/vList2"/>
    <dgm:cxn modelId="{B4C4272A-B7E0-4C89-A99E-8BE15152BC19}" type="presParOf" srcId="{CC389C29-604E-4AED-90CC-3FB519D29D97}" destId="{7E340414-BBB5-4A30-A9DE-4AB9CE731A5C}" srcOrd="8" destOrd="0" presId="urn:microsoft.com/office/officeart/2005/8/layout/vList2"/>
    <dgm:cxn modelId="{EC713817-5833-41C6-B217-BB6476FFC05E}" type="presParOf" srcId="{CC389C29-604E-4AED-90CC-3FB519D29D97}" destId="{59C11982-4A1D-4200-AAF3-8869CCF65057}" srcOrd="9" destOrd="0" presId="urn:microsoft.com/office/officeart/2005/8/layout/vList2"/>
    <dgm:cxn modelId="{1A950F96-6879-4C51-A335-E38C65ACAC72}" type="presParOf" srcId="{CC389C29-604E-4AED-90CC-3FB519D29D97}" destId="{5486CDFF-64AE-493B-BE66-641F6D5D0569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2E62304-0BD7-41A3-954A-15DA8F9A0549}" type="doc">
      <dgm:prSet loTypeId="urn:microsoft.com/office/officeart/2005/8/layout/hProcess11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2358516F-F119-4579-BD71-A433B3FB2C86}">
      <dgm:prSet/>
      <dgm:spPr/>
      <dgm:t>
        <a:bodyPr/>
        <a:lstStyle/>
        <a:p>
          <a:r>
            <a:rPr lang="zh-TW" altLang="en-US" b="1" dirty="0" smtClean="0"/>
            <a:t>大潭緊急發電計畫，燃氣單循環機組</a:t>
          </a:r>
          <a:r>
            <a:rPr lang="en-US" altLang="en-US" b="1" dirty="0" smtClean="0"/>
            <a:t>106</a:t>
          </a:r>
          <a:r>
            <a:rPr lang="zh-TW" altLang="en-US" b="1" dirty="0" smtClean="0"/>
            <a:t>年</a:t>
          </a:r>
          <a:r>
            <a:rPr lang="en-US" altLang="zh-TW" b="1" dirty="0" smtClean="0"/>
            <a:t>8</a:t>
          </a:r>
          <a:r>
            <a:rPr lang="zh-TW" altLang="en-US" b="1" dirty="0" smtClean="0"/>
            <a:t>月底併聯。</a:t>
          </a:r>
          <a:endParaRPr lang="zh-TW" altLang="en-US" b="1" dirty="0"/>
        </a:p>
      </dgm:t>
    </dgm:pt>
    <dgm:pt modelId="{E50E3ACB-5400-4631-B323-0E9EA58C2611}" type="parTrans" cxnId="{0E3D519F-6EEF-463C-99B1-DA052A160DF8}">
      <dgm:prSet/>
      <dgm:spPr/>
      <dgm:t>
        <a:bodyPr/>
        <a:lstStyle/>
        <a:p>
          <a:endParaRPr lang="zh-TW" altLang="en-US" b="1"/>
        </a:p>
      </dgm:t>
    </dgm:pt>
    <dgm:pt modelId="{38E5D335-FA7F-453B-BC70-CA3735C34940}" type="sibTrans" cxnId="{0E3D519F-6EEF-463C-99B1-DA052A160DF8}">
      <dgm:prSet/>
      <dgm:spPr/>
      <dgm:t>
        <a:bodyPr/>
        <a:lstStyle/>
        <a:p>
          <a:endParaRPr lang="zh-TW" altLang="en-US" b="1"/>
        </a:p>
      </dgm:t>
    </dgm:pt>
    <dgm:pt modelId="{C42746FD-F2A7-4270-B9AF-342EB3916165}">
      <dgm:prSet/>
      <dgm:spPr/>
      <dgm:t>
        <a:bodyPr/>
        <a:lstStyle/>
        <a:p>
          <a:r>
            <a:rPr lang="zh-TW" altLang="en-US" b="1" dirty="0" smtClean="0"/>
            <a:t>桃園機場第二航廈擴建，南側擴建</a:t>
          </a:r>
          <a:r>
            <a:rPr lang="en-US" altLang="en-US" b="1" dirty="0" smtClean="0"/>
            <a:t>3</a:t>
          </a:r>
          <a:r>
            <a:rPr lang="zh-TW" altLang="en-US" b="1" dirty="0" smtClean="0"/>
            <a:t>樓部分</a:t>
          </a:r>
          <a:r>
            <a:rPr lang="en-US" altLang="en-US" b="1" dirty="0" smtClean="0"/>
            <a:t>8</a:t>
          </a:r>
          <a:r>
            <a:rPr lang="zh-TW" altLang="en-US" b="1" dirty="0" smtClean="0"/>
            <a:t>月啟用。</a:t>
          </a:r>
          <a:endParaRPr lang="zh-TW" altLang="en-US" b="1" dirty="0"/>
        </a:p>
      </dgm:t>
    </dgm:pt>
    <dgm:pt modelId="{D318FBE6-EEA1-4FCE-9C08-CFE78FF1AFD0}" type="parTrans" cxnId="{21BE92C8-34AB-444D-9DDF-8B05B4C05245}">
      <dgm:prSet/>
      <dgm:spPr/>
      <dgm:t>
        <a:bodyPr/>
        <a:lstStyle/>
        <a:p>
          <a:endParaRPr lang="zh-TW" altLang="en-US" b="1"/>
        </a:p>
      </dgm:t>
    </dgm:pt>
    <dgm:pt modelId="{C5669B10-D505-4867-9D1E-9DBB28A5B589}" type="sibTrans" cxnId="{21BE92C8-34AB-444D-9DDF-8B05B4C05245}">
      <dgm:prSet/>
      <dgm:spPr/>
      <dgm:t>
        <a:bodyPr/>
        <a:lstStyle/>
        <a:p>
          <a:endParaRPr lang="zh-TW" altLang="en-US" b="1"/>
        </a:p>
      </dgm:t>
    </dgm:pt>
    <dgm:pt modelId="{4F91E51E-0663-46C9-BE79-9526FB568021}">
      <dgm:prSet/>
      <dgm:spPr/>
      <dgm:t>
        <a:bodyPr/>
        <a:lstStyle/>
        <a:p>
          <a:r>
            <a:rPr lang="zh-TW" altLang="en-US" b="1" dirty="0" smtClean="0"/>
            <a:t>水庫治理計畫，曾文水庫防淤隧道工程</a:t>
          </a:r>
          <a:r>
            <a:rPr lang="en-US" altLang="en-US" b="1" dirty="0" smtClean="0"/>
            <a:t>10</a:t>
          </a:r>
          <a:r>
            <a:rPr lang="zh-TW" altLang="en-US" b="1" dirty="0" smtClean="0"/>
            <a:t>月底完工。</a:t>
          </a:r>
          <a:endParaRPr lang="zh-TW" altLang="en-US" b="1" dirty="0"/>
        </a:p>
      </dgm:t>
    </dgm:pt>
    <dgm:pt modelId="{0E3FC3B4-5AC4-482F-AAD4-1D0D2477554C}" type="parTrans" cxnId="{40A55A4D-90DF-4431-AE65-D63FB0CB2ADB}">
      <dgm:prSet/>
      <dgm:spPr/>
      <dgm:t>
        <a:bodyPr/>
        <a:lstStyle/>
        <a:p>
          <a:endParaRPr lang="zh-TW" altLang="en-US" b="1"/>
        </a:p>
      </dgm:t>
    </dgm:pt>
    <dgm:pt modelId="{4D7056D8-D9DB-401A-8A3E-0371C8F1CF7A}" type="sibTrans" cxnId="{40A55A4D-90DF-4431-AE65-D63FB0CB2ADB}">
      <dgm:prSet/>
      <dgm:spPr/>
      <dgm:t>
        <a:bodyPr/>
        <a:lstStyle/>
        <a:p>
          <a:endParaRPr lang="zh-TW" altLang="en-US" b="1"/>
        </a:p>
      </dgm:t>
    </dgm:pt>
    <dgm:pt modelId="{D0601995-E422-42EE-A4A6-B3D84CB5AD02}">
      <dgm:prSet/>
      <dgm:spPr/>
      <dgm:t>
        <a:bodyPr/>
        <a:lstStyle/>
        <a:p>
          <a:r>
            <a:rPr lang="zh-TW" altLang="en-US" b="1" dirty="0" smtClean="0"/>
            <a:t>臺灣戲曲中心籌建計畫，整體工程</a:t>
          </a:r>
          <a:r>
            <a:rPr lang="en-US" altLang="en-US" b="1" dirty="0" smtClean="0"/>
            <a:t>10</a:t>
          </a:r>
          <a:r>
            <a:rPr lang="zh-TW" altLang="en-US" b="1" dirty="0" smtClean="0"/>
            <a:t>月底啟用。</a:t>
          </a:r>
          <a:endParaRPr lang="zh-TW" altLang="en-US" b="1" dirty="0"/>
        </a:p>
      </dgm:t>
    </dgm:pt>
    <dgm:pt modelId="{223A40B2-13F5-49C5-9473-BA2B678F29C4}" type="parTrans" cxnId="{B4A1EC51-CBDD-49B1-8509-7AC1CB64ED85}">
      <dgm:prSet/>
      <dgm:spPr/>
      <dgm:t>
        <a:bodyPr/>
        <a:lstStyle/>
        <a:p>
          <a:endParaRPr lang="zh-TW" altLang="en-US" b="1"/>
        </a:p>
      </dgm:t>
    </dgm:pt>
    <dgm:pt modelId="{A22295A6-EDCE-4D35-9ED2-680772895BA9}" type="sibTrans" cxnId="{B4A1EC51-CBDD-49B1-8509-7AC1CB64ED85}">
      <dgm:prSet/>
      <dgm:spPr/>
      <dgm:t>
        <a:bodyPr/>
        <a:lstStyle/>
        <a:p>
          <a:endParaRPr lang="zh-TW" altLang="en-US" b="1"/>
        </a:p>
      </dgm:t>
    </dgm:pt>
    <dgm:pt modelId="{E4390E6F-52FC-4F44-BAE4-67044F446313}">
      <dgm:prSet/>
      <dgm:spPr/>
      <dgm:t>
        <a:bodyPr/>
        <a:lstStyle/>
        <a:p>
          <a:r>
            <a:rPr lang="zh-TW" altLang="en-US" b="1" dirty="0" smtClean="0"/>
            <a:t>衛武營藝術文化中心興建計畫，整體工程</a:t>
          </a:r>
          <a:r>
            <a:rPr lang="en-US" altLang="en-US" b="1" dirty="0" smtClean="0"/>
            <a:t>10</a:t>
          </a:r>
          <a:r>
            <a:rPr lang="zh-TW" altLang="en-US" b="1" dirty="0" smtClean="0"/>
            <a:t>月底完工。</a:t>
          </a:r>
          <a:endParaRPr lang="zh-TW" altLang="en-US" b="1" dirty="0"/>
        </a:p>
      </dgm:t>
    </dgm:pt>
    <dgm:pt modelId="{13DF3882-254B-445A-96E6-1531960F93C0}" type="parTrans" cxnId="{D1736E8E-A010-4E0B-8B86-323C36C60EEA}">
      <dgm:prSet/>
      <dgm:spPr/>
      <dgm:t>
        <a:bodyPr/>
        <a:lstStyle/>
        <a:p>
          <a:endParaRPr lang="zh-TW" altLang="en-US" b="1"/>
        </a:p>
      </dgm:t>
    </dgm:pt>
    <dgm:pt modelId="{FA2AA8F3-DD83-4BDD-B44B-4F03298FDE72}" type="sibTrans" cxnId="{D1736E8E-A010-4E0B-8B86-323C36C60EEA}">
      <dgm:prSet/>
      <dgm:spPr/>
      <dgm:t>
        <a:bodyPr/>
        <a:lstStyle/>
        <a:p>
          <a:endParaRPr lang="zh-TW" altLang="en-US" b="1"/>
        </a:p>
      </dgm:t>
    </dgm:pt>
    <dgm:pt modelId="{808F7028-7B9D-495D-9641-FBFB9608D77B}">
      <dgm:prSet/>
      <dgm:spPr/>
      <dgm:t>
        <a:bodyPr/>
        <a:lstStyle/>
        <a:p>
          <a:r>
            <a:rPr lang="zh-TW" altLang="en-US" b="1" dirty="0" smtClean="0"/>
            <a:t>台</a:t>
          </a:r>
          <a:r>
            <a:rPr lang="en-US" altLang="en-US" b="1" dirty="0" smtClean="0"/>
            <a:t>9</a:t>
          </a:r>
          <a:r>
            <a:rPr lang="zh-TW" altLang="en-US" b="1" dirty="0" smtClean="0"/>
            <a:t>線南迴公路拓寬改善計畫，金崙大橋</a:t>
          </a:r>
          <a:r>
            <a:rPr lang="en-US" altLang="en-US" b="1" dirty="0" smtClean="0"/>
            <a:t>11</a:t>
          </a:r>
          <a:r>
            <a:rPr lang="zh-TW" altLang="en-US" b="1" dirty="0" smtClean="0"/>
            <a:t>月通車。</a:t>
          </a:r>
          <a:endParaRPr lang="zh-TW" altLang="en-US" b="1" dirty="0"/>
        </a:p>
      </dgm:t>
    </dgm:pt>
    <dgm:pt modelId="{C2E963AF-A31D-4C5A-ACC8-B4C8061433C0}" type="parTrans" cxnId="{7FD7FA0C-2A52-4B14-BA1F-6AA775EEB246}">
      <dgm:prSet/>
      <dgm:spPr/>
      <dgm:t>
        <a:bodyPr/>
        <a:lstStyle/>
        <a:p>
          <a:endParaRPr lang="zh-TW" altLang="en-US" b="1"/>
        </a:p>
      </dgm:t>
    </dgm:pt>
    <dgm:pt modelId="{84FC97C1-D3E7-4FC1-AA3D-2B39CE82E619}" type="sibTrans" cxnId="{7FD7FA0C-2A52-4B14-BA1F-6AA775EEB246}">
      <dgm:prSet/>
      <dgm:spPr/>
      <dgm:t>
        <a:bodyPr/>
        <a:lstStyle/>
        <a:p>
          <a:endParaRPr lang="zh-TW" altLang="en-US" b="1"/>
        </a:p>
      </dgm:t>
    </dgm:pt>
    <dgm:pt modelId="{648E8B47-35F5-41F2-BC42-A725F8873940}">
      <dgm:prSet/>
      <dgm:spPr/>
      <dgm:t>
        <a:bodyPr/>
        <a:lstStyle/>
        <a:p>
          <a:r>
            <a:rPr lang="zh-TW" altLang="en-US" b="1" dirty="0" smtClean="0"/>
            <a:t>蘇花改計畫，蘇澳到東澳段</a:t>
          </a:r>
          <a:r>
            <a:rPr lang="en-US" altLang="en-US" b="1" dirty="0" smtClean="0"/>
            <a:t>12</a:t>
          </a:r>
          <a:r>
            <a:rPr lang="zh-TW" altLang="en-US" b="1" dirty="0" smtClean="0"/>
            <a:t>月達可通車標準。</a:t>
          </a:r>
          <a:endParaRPr lang="zh-TW" altLang="en-US" b="1" dirty="0"/>
        </a:p>
      </dgm:t>
    </dgm:pt>
    <dgm:pt modelId="{B77A63C8-CC32-4313-ABA4-EDDCB0ADB1FB}" type="parTrans" cxnId="{ECA20A4A-A0AA-4167-9E83-224E35B07834}">
      <dgm:prSet/>
      <dgm:spPr/>
      <dgm:t>
        <a:bodyPr/>
        <a:lstStyle/>
        <a:p>
          <a:endParaRPr lang="zh-TW" altLang="en-US" b="1"/>
        </a:p>
      </dgm:t>
    </dgm:pt>
    <dgm:pt modelId="{4828FAD6-8EDD-4074-96B3-EDF8281099AD}" type="sibTrans" cxnId="{ECA20A4A-A0AA-4167-9E83-224E35B07834}">
      <dgm:prSet/>
      <dgm:spPr/>
      <dgm:t>
        <a:bodyPr/>
        <a:lstStyle/>
        <a:p>
          <a:endParaRPr lang="zh-TW" altLang="en-US" b="1"/>
        </a:p>
      </dgm:t>
    </dgm:pt>
    <dgm:pt modelId="{DCFDEBBD-521B-42F3-BBF5-41959EF00D26}">
      <dgm:prSet/>
      <dgm:spPr/>
      <dgm:t>
        <a:bodyPr/>
        <a:lstStyle/>
        <a:p>
          <a:r>
            <a:rPr lang="zh-TW" altLang="en-US" b="1" dirty="0" smtClean="0"/>
            <a:t>西濱快速公路後續建設計畫，台南七股段</a:t>
          </a:r>
          <a:r>
            <a:rPr lang="en-US" altLang="en-US" b="1" dirty="0" smtClean="0"/>
            <a:t>12</a:t>
          </a:r>
          <a:r>
            <a:rPr lang="zh-TW" altLang="en-US" b="1" dirty="0" smtClean="0"/>
            <a:t>月通車。</a:t>
          </a:r>
        </a:p>
        <a:p>
          <a:endParaRPr lang="zh-TW" altLang="en-US" b="1" dirty="0"/>
        </a:p>
      </dgm:t>
    </dgm:pt>
    <dgm:pt modelId="{DD3D2B37-6F94-47A8-A1DC-F84D7C32E747}" type="parTrans" cxnId="{F6F75290-0CF7-4605-BB54-1A924BCDEC82}">
      <dgm:prSet/>
      <dgm:spPr/>
      <dgm:t>
        <a:bodyPr/>
        <a:lstStyle/>
        <a:p>
          <a:endParaRPr lang="zh-TW" altLang="en-US"/>
        </a:p>
      </dgm:t>
    </dgm:pt>
    <dgm:pt modelId="{F84A6802-203B-4656-849A-9811E2585F97}" type="sibTrans" cxnId="{F6F75290-0CF7-4605-BB54-1A924BCDEC82}">
      <dgm:prSet/>
      <dgm:spPr/>
      <dgm:t>
        <a:bodyPr/>
        <a:lstStyle/>
        <a:p>
          <a:endParaRPr lang="zh-TW" altLang="en-US"/>
        </a:p>
      </dgm:t>
    </dgm:pt>
    <dgm:pt modelId="{E38CF03E-3004-4E0B-8A1D-CCF606E730D3}">
      <dgm:prSet/>
      <dgm:spPr/>
      <dgm:t>
        <a:bodyPr/>
        <a:lstStyle/>
        <a:p>
          <a:r>
            <a:rPr lang="zh-TW" altLang="en-US" b="1" dirty="0" smtClean="0"/>
            <a:t>國家生技園區，</a:t>
          </a:r>
          <a:r>
            <a:rPr lang="en-US" altLang="zh-TW" b="1" dirty="0" smtClean="0"/>
            <a:t>11</a:t>
          </a:r>
          <a:r>
            <a:rPr lang="zh-TW" altLang="en-US" b="1" dirty="0" smtClean="0"/>
            <a:t>月取得全部使照、</a:t>
          </a:r>
          <a:r>
            <a:rPr lang="en-US" altLang="zh-TW" b="1" dirty="0" smtClean="0"/>
            <a:t>12</a:t>
          </a:r>
          <a:r>
            <a:rPr lang="zh-TW" altLang="en-US" b="1" dirty="0" smtClean="0"/>
            <a:t>月竣工。</a:t>
          </a:r>
          <a:endParaRPr lang="zh-TW" altLang="en-US" b="1" dirty="0"/>
        </a:p>
      </dgm:t>
    </dgm:pt>
    <dgm:pt modelId="{DBF5BA65-4716-4F03-A4F2-CF95298F4A32}" type="parTrans" cxnId="{CCF7D05C-D039-48F7-B50E-B11389AE0ED2}">
      <dgm:prSet/>
      <dgm:spPr/>
      <dgm:t>
        <a:bodyPr/>
        <a:lstStyle/>
        <a:p>
          <a:endParaRPr lang="zh-TW" altLang="en-US"/>
        </a:p>
      </dgm:t>
    </dgm:pt>
    <dgm:pt modelId="{0E9E1F0F-AC6E-4508-8081-73EA70A2A66B}" type="sibTrans" cxnId="{CCF7D05C-D039-48F7-B50E-B11389AE0ED2}">
      <dgm:prSet/>
      <dgm:spPr/>
      <dgm:t>
        <a:bodyPr/>
        <a:lstStyle/>
        <a:p>
          <a:endParaRPr lang="zh-TW" altLang="en-US"/>
        </a:p>
      </dgm:t>
    </dgm:pt>
    <dgm:pt modelId="{9A736575-7DFF-44B8-8C20-A85F964E73AD}" type="pres">
      <dgm:prSet presAssocID="{D2E62304-0BD7-41A3-954A-15DA8F9A054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DCFED2A-1345-4C56-A0B1-13BDDD3011FE}" type="pres">
      <dgm:prSet presAssocID="{D2E62304-0BD7-41A3-954A-15DA8F9A0549}" presName="arrow" presStyleLbl="bgShp" presStyleIdx="0" presStyleCnt="1"/>
      <dgm:spPr/>
      <dgm:t>
        <a:bodyPr/>
        <a:lstStyle/>
        <a:p>
          <a:endParaRPr lang="zh-TW" altLang="en-US"/>
        </a:p>
      </dgm:t>
    </dgm:pt>
    <dgm:pt modelId="{606F9280-DEEE-44BE-802B-5BCED1B029D3}" type="pres">
      <dgm:prSet presAssocID="{D2E62304-0BD7-41A3-954A-15DA8F9A0549}" presName="points" presStyleCnt="0"/>
      <dgm:spPr/>
    </dgm:pt>
    <dgm:pt modelId="{9D8A7288-D782-41FB-9FAB-407D8352A89F}" type="pres">
      <dgm:prSet presAssocID="{2358516F-F119-4579-BD71-A433B3FB2C86}" presName="compositeA" presStyleCnt="0"/>
      <dgm:spPr/>
    </dgm:pt>
    <dgm:pt modelId="{8FAA6478-EA91-4DEB-85F4-0F73E76B8A94}" type="pres">
      <dgm:prSet presAssocID="{2358516F-F119-4579-BD71-A433B3FB2C86}" presName="textA" presStyleLbl="revTx" presStyleIdx="0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951633C-A036-4662-80F0-A2E2DDF12E32}" type="pres">
      <dgm:prSet presAssocID="{2358516F-F119-4579-BD71-A433B3FB2C86}" presName="circleA" presStyleLbl="node1" presStyleIdx="0" presStyleCnt="9" custScaleX="139707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0217B48B-D3C2-4873-A1A4-1EDB7183C8DA}" type="pres">
      <dgm:prSet presAssocID="{2358516F-F119-4579-BD71-A433B3FB2C86}" presName="spaceA" presStyleCnt="0"/>
      <dgm:spPr/>
    </dgm:pt>
    <dgm:pt modelId="{178F2213-856E-4EB4-86F7-9BAE85E7CA6E}" type="pres">
      <dgm:prSet presAssocID="{38E5D335-FA7F-453B-BC70-CA3735C34940}" presName="space" presStyleCnt="0"/>
      <dgm:spPr/>
    </dgm:pt>
    <dgm:pt modelId="{63F6D539-3B34-4BCA-A11B-64288F219A64}" type="pres">
      <dgm:prSet presAssocID="{C42746FD-F2A7-4270-B9AF-342EB3916165}" presName="compositeB" presStyleCnt="0"/>
      <dgm:spPr/>
    </dgm:pt>
    <dgm:pt modelId="{DE9320A5-216A-4EC8-927D-D22C1AE0DBF2}" type="pres">
      <dgm:prSet presAssocID="{C42746FD-F2A7-4270-B9AF-342EB3916165}" presName="textB" presStyleLbl="revTx" presStyleIdx="1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EEAC96-748C-4DBB-B763-645DEF66786E}" type="pres">
      <dgm:prSet presAssocID="{C42746FD-F2A7-4270-B9AF-342EB3916165}" presName="circleB" presStyleLbl="node1" presStyleIdx="1" presStyleCnt="9" custScaleX="139707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9A0CF6BD-2B33-451E-B39B-62CF0C96683F}" type="pres">
      <dgm:prSet presAssocID="{C42746FD-F2A7-4270-B9AF-342EB3916165}" presName="spaceB" presStyleCnt="0"/>
      <dgm:spPr/>
    </dgm:pt>
    <dgm:pt modelId="{4984665E-4EBA-4324-93C5-B44F9D8FB249}" type="pres">
      <dgm:prSet presAssocID="{C5669B10-D505-4867-9D1E-9DBB28A5B589}" presName="space" presStyleCnt="0"/>
      <dgm:spPr/>
    </dgm:pt>
    <dgm:pt modelId="{1FE4E06E-D959-43E2-B5AC-0C69232DF507}" type="pres">
      <dgm:prSet presAssocID="{4F91E51E-0663-46C9-BE79-9526FB568021}" presName="compositeA" presStyleCnt="0"/>
      <dgm:spPr/>
    </dgm:pt>
    <dgm:pt modelId="{EEBCF6AC-52FC-489D-B25A-1413D92F8D6D}" type="pres">
      <dgm:prSet presAssocID="{4F91E51E-0663-46C9-BE79-9526FB568021}" presName="textA" presStyleLbl="revTx" presStyleIdx="2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20C1D85-7A77-4DAC-8F9E-656E0963F76A}" type="pres">
      <dgm:prSet presAssocID="{4F91E51E-0663-46C9-BE79-9526FB568021}" presName="circleA" presStyleLbl="node1" presStyleIdx="2" presStyleCnt="9" custScaleX="139707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E4FB4333-1DD7-4525-898D-6CE56ADBDB2A}" type="pres">
      <dgm:prSet presAssocID="{4F91E51E-0663-46C9-BE79-9526FB568021}" presName="spaceA" presStyleCnt="0"/>
      <dgm:spPr/>
    </dgm:pt>
    <dgm:pt modelId="{2D8944E0-6D98-4DF9-968F-0EE4A8A14CE1}" type="pres">
      <dgm:prSet presAssocID="{4D7056D8-D9DB-401A-8A3E-0371C8F1CF7A}" presName="space" presStyleCnt="0"/>
      <dgm:spPr/>
    </dgm:pt>
    <dgm:pt modelId="{B921CB16-CBFF-4F7D-A10D-D6F629473557}" type="pres">
      <dgm:prSet presAssocID="{D0601995-E422-42EE-A4A6-B3D84CB5AD02}" presName="compositeB" presStyleCnt="0"/>
      <dgm:spPr/>
    </dgm:pt>
    <dgm:pt modelId="{A35076B2-D742-4F8E-8902-798793E30BED}" type="pres">
      <dgm:prSet presAssocID="{D0601995-E422-42EE-A4A6-B3D84CB5AD02}" presName="textB" presStyleLbl="revTx" presStyleIdx="3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F2C10F4-3E48-4553-9A02-A9725996941A}" type="pres">
      <dgm:prSet presAssocID="{D0601995-E422-42EE-A4A6-B3D84CB5AD02}" presName="circleB" presStyleLbl="node1" presStyleIdx="3" presStyleCnt="9" custScaleX="139707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BF1CD908-C452-4680-AB25-4C59B9362F8B}" type="pres">
      <dgm:prSet presAssocID="{D0601995-E422-42EE-A4A6-B3D84CB5AD02}" presName="spaceB" presStyleCnt="0"/>
      <dgm:spPr/>
    </dgm:pt>
    <dgm:pt modelId="{2DFBF535-7FF6-4AB7-AA73-998E9BDF1A96}" type="pres">
      <dgm:prSet presAssocID="{A22295A6-EDCE-4D35-9ED2-680772895BA9}" presName="space" presStyleCnt="0"/>
      <dgm:spPr/>
    </dgm:pt>
    <dgm:pt modelId="{130B95D6-B8D7-4D1F-BCCF-C36BFE07AA89}" type="pres">
      <dgm:prSet presAssocID="{E4390E6F-52FC-4F44-BAE4-67044F446313}" presName="compositeA" presStyleCnt="0"/>
      <dgm:spPr/>
    </dgm:pt>
    <dgm:pt modelId="{57BE4700-92CD-4B72-AB13-A9D66F6DFDE8}" type="pres">
      <dgm:prSet presAssocID="{E4390E6F-52FC-4F44-BAE4-67044F446313}" presName="textA" presStyleLbl="revTx" presStyleIdx="4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FB68EDC-6691-4F97-972F-15A730A19B36}" type="pres">
      <dgm:prSet presAssocID="{E4390E6F-52FC-4F44-BAE4-67044F446313}" presName="circleA" presStyleLbl="node1" presStyleIdx="4" presStyleCnt="9" custScaleX="139707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25DEE63A-F0C9-47D8-BD51-EB131CD95EC4}" type="pres">
      <dgm:prSet presAssocID="{E4390E6F-52FC-4F44-BAE4-67044F446313}" presName="spaceA" presStyleCnt="0"/>
      <dgm:spPr/>
    </dgm:pt>
    <dgm:pt modelId="{0B83552C-B1A3-4F3D-9B8D-2BDDA8D686DD}" type="pres">
      <dgm:prSet presAssocID="{FA2AA8F3-DD83-4BDD-B44B-4F03298FDE72}" presName="space" presStyleCnt="0"/>
      <dgm:spPr/>
    </dgm:pt>
    <dgm:pt modelId="{68ECCBFA-87FF-454F-8363-5D0DFC89F5F6}" type="pres">
      <dgm:prSet presAssocID="{808F7028-7B9D-495D-9641-FBFB9608D77B}" presName="compositeB" presStyleCnt="0"/>
      <dgm:spPr/>
    </dgm:pt>
    <dgm:pt modelId="{C3A26BE7-2820-47DD-9056-C8B697E07513}" type="pres">
      <dgm:prSet presAssocID="{808F7028-7B9D-495D-9641-FBFB9608D77B}" presName="textB" presStyleLbl="revTx" presStyleIdx="5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87D021-9C03-4AD0-B191-61D0A4A4D1E2}" type="pres">
      <dgm:prSet presAssocID="{808F7028-7B9D-495D-9641-FBFB9608D77B}" presName="circleB" presStyleLbl="node1" presStyleIdx="5" presStyleCnt="9" custScaleX="139707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78EAA1E0-8B33-4DD4-A83E-652BAD89931B}" type="pres">
      <dgm:prSet presAssocID="{808F7028-7B9D-495D-9641-FBFB9608D77B}" presName="spaceB" presStyleCnt="0"/>
      <dgm:spPr/>
    </dgm:pt>
    <dgm:pt modelId="{2AC93061-7E58-4184-BA7B-740CB10D6F32}" type="pres">
      <dgm:prSet presAssocID="{84FC97C1-D3E7-4FC1-AA3D-2B39CE82E619}" presName="space" presStyleCnt="0"/>
      <dgm:spPr/>
    </dgm:pt>
    <dgm:pt modelId="{9B2269E4-326C-4975-8A11-554A2C327F37}" type="pres">
      <dgm:prSet presAssocID="{E38CF03E-3004-4E0B-8A1D-CCF606E730D3}" presName="compositeA" presStyleCnt="0"/>
      <dgm:spPr/>
    </dgm:pt>
    <dgm:pt modelId="{571C0709-31EB-420E-9C4A-AAE7E9527D2A}" type="pres">
      <dgm:prSet presAssocID="{E38CF03E-3004-4E0B-8A1D-CCF606E730D3}" presName="textA" presStyleLbl="revTx" presStyleIdx="6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01F633C-13CA-4FFB-B929-8982DA0222CF}" type="pres">
      <dgm:prSet presAssocID="{E38CF03E-3004-4E0B-8A1D-CCF606E730D3}" presName="circleA" presStyleLbl="node1" presStyleIdx="6" presStyleCnt="9" custScaleX="139707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1AA9A104-4969-4297-8734-6C6F457760AE}" type="pres">
      <dgm:prSet presAssocID="{E38CF03E-3004-4E0B-8A1D-CCF606E730D3}" presName="spaceA" presStyleCnt="0"/>
      <dgm:spPr/>
    </dgm:pt>
    <dgm:pt modelId="{87D6ACB7-021B-4176-A6B7-C5B59854FBDD}" type="pres">
      <dgm:prSet presAssocID="{0E9E1F0F-AC6E-4508-8081-73EA70A2A66B}" presName="space" presStyleCnt="0"/>
      <dgm:spPr/>
    </dgm:pt>
    <dgm:pt modelId="{8666B5AB-1E72-4A6A-BF11-C896F5D0DDC3}" type="pres">
      <dgm:prSet presAssocID="{648E8B47-35F5-41F2-BC42-A725F8873940}" presName="compositeB" presStyleCnt="0"/>
      <dgm:spPr/>
    </dgm:pt>
    <dgm:pt modelId="{623F4555-ED07-4A62-91BE-32FE45DE26C7}" type="pres">
      <dgm:prSet presAssocID="{648E8B47-35F5-41F2-BC42-A725F8873940}" presName="textB" presStyleLbl="revTx" presStyleIdx="7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45C7B7D-0C38-425B-9BDD-F4036FA3B91E}" type="pres">
      <dgm:prSet presAssocID="{648E8B47-35F5-41F2-BC42-A725F8873940}" presName="circleB" presStyleLbl="node1" presStyleIdx="7" presStyleCnt="9" custScaleX="139707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405B85B3-EAE8-4E1F-BC4B-CAF5E1F059A9}" type="pres">
      <dgm:prSet presAssocID="{648E8B47-35F5-41F2-BC42-A725F8873940}" presName="spaceB" presStyleCnt="0"/>
      <dgm:spPr/>
    </dgm:pt>
    <dgm:pt modelId="{7F499A95-2E13-435D-B78D-6267A2A02BA9}" type="pres">
      <dgm:prSet presAssocID="{4828FAD6-8EDD-4074-96B3-EDF8281099AD}" presName="space" presStyleCnt="0"/>
      <dgm:spPr/>
    </dgm:pt>
    <dgm:pt modelId="{B76BB659-E39E-414C-BA29-E192DF1A2077}" type="pres">
      <dgm:prSet presAssocID="{DCFDEBBD-521B-42F3-BBF5-41959EF00D26}" presName="compositeA" presStyleCnt="0"/>
      <dgm:spPr/>
    </dgm:pt>
    <dgm:pt modelId="{1CBD18BE-1F06-49E8-95CA-565CAF735D99}" type="pres">
      <dgm:prSet presAssocID="{DCFDEBBD-521B-42F3-BBF5-41959EF00D26}" presName="textA" presStyleLbl="revTx" presStyleIdx="8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9C49FE-B368-4E77-800E-9F5E37B1B9F6}" type="pres">
      <dgm:prSet presAssocID="{DCFDEBBD-521B-42F3-BBF5-41959EF00D26}" presName="circleA" presStyleLbl="node1" presStyleIdx="8" presStyleCnt="9" custScaleX="139707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D2AFD20A-3E86-470E-99AB-F2BBD3EAD23E}" type="pres">
      <dgm:prSet presAssocID="{DCFDEBBD-521B-42F3-BBF5-41959EF00D26}" presName="spaceA" presStyleCnt="0"/>
      <dgm:spPr/>
    </dgm:pt>
  </dgm:ptLst>
  <dgm:cxnLst>
    <dgm:cxn modelId="{21BE92C8-34AB-444D-9DDF-8B05B4C05245}" srcId="{D2E62304-0BD7-41A3-954A-15DA8F9A0549}" destId="{C42746FD-F2A7-4270-B9AF-342EB3916165}" srcOrd="1" destOrd="0" parTransId="{D318FBE6-EEA1-4FCE-9C08-CFE78FF1AFD0}" sibTransId="{C5669B10-D505-4867-9D1E-9DBB28A5B589}"/>
    <dgm:cxn modelId="{2FD5BB0C-6559-4089-9935-CD5AD8C60A92}" type="presOf" srcId="{808F7028-7B9D-495D-9641-FBFB9608D77B}" destId="{C3A26BE7-2820-47DD-9056-C8B697E07513}" srcOrd="0" destOrd="0" presId="urn:microsoft.com/office/officeart/2005/8/layout/hProcess11"/>
    <dgm:cxn modelId="{8FCCD244-7D42-4766-8CB2-C7073282007D}" type="presOf" srcId="{4F91E51E-0663-46C9-BE79-9526FB568021}" destId="{EEBCF6AC-52FC-489D-B25A-1413D92F8D6D}" srcOrd="0" destOrd="0" presId="urn:microsoft.com/office/officeart/2005/8/layout/hProcess11"/>
    <dgm:cxn modelId="{F85E83A9-808D-4E27-8456-99A34010C2C4}" type="presOf" srcId="{C42746FD-F2A7-4270-B9AF-342EB3916165}" destId="{DE9320A5-216A-4EC8-927D-D22C1AE0DBF2}" srcOrd="0" destOrd="0" presId="urn:microsoft.com/office/officeart/2005/8/layout/hProcess11"/>
    <dgm:cxn modelId="{7FD7FA0C-2A52-4B14-BA1F-6AA775EEB246}" srcId="{D2E62304-0BD7-41A3-954A-15DA8F9A0549}" destId="{808F7028-7B9D-495D-9641-FBFB9608D77B}" srcOrd="5" destOrd="0" parTransId="{C2E963AF-A31D-4C5A-ACC8-B4C8061433C0}" sibTransId="{84FC97C1-D3E7-4FC1-AA3D-2B39CE82E619}"/>
    <dgm:cxn modelId="{CA1DFB5C-D3E8-4247-B551-3D0133C58AC2}" type="presOf" srcId="{2358516F-F119-4579-BD71-A433B3FB2C86}" destId="{8FAA6478-EA91-4DEB-85F4-0F73E76B8A94}" srcOrd="0" destOrd="0" presId="urn:microsoft.com/office/officeart/2005/8/layout/hProcess11"/>
    <dgm:cxn modelId="{40A55A4D-90DF-4431-AE65-D63FB0CB2ADB}" srcId="{D2E62304-0BD7-41A3-954A-15DA8F9A0549}" destId="{4F91E51E-0663-46C9-BE79-9526FB568021}" srcOrd="2" destOrd="0" parTransId="{0E3FC3B4-5AC4-482F-AAD4-1D0D2477554C}" sibTransId="{4D7056D8-D9DB-401A-8A3E-0371C8F1CF7A}"/>
    <dgm:cxn modelId="{ED6F62C9-B2C3-44B3-9F45-FFB63349CC5B}" type="presOf" srcId="{648E8B47-35F5-41F2-BC42-A725F8873940}" destId="{623F4555-ED07-4A62-91BE-32FE45DE26C7}" srcOrd="0" destOrd="0" presId="urn:microsoft.com/office/officeart/2005/8/layout/hProcess11"/>
    <dgm:cxn modelId="{72943761-3425-4078-A4CF-6769185C64E8}" type="presOf" srcId="{D0601995-E422-42EE-A4A6-B3D84CB5AD02}" destId="{A35076B2-D742-4F8E-8902-798793E30BED}" srcOrd="0" destOrd="0" presId="urn:microsoft.com/office/officeart/2005/8/layout/hProcess11"/>
    <dgm:cxn modelId="{B4A1EC51-CBDD-49B1-8509-7AC1CB64ED85}" srcId="{D2E62304-0BD7-41A3-954A-15DA8F9A0549}" destId="{D0601995-E422-42EE-A4A6-B3D84CB5AD02}" srcOrd="3" destOrd="0" parTransId="{223A40B2-13F5-49C5-9473-BA2B678F29C4}" sibTransId="{A22295A6-EDCE-4D35-9ED2-680772895BA9}"/>
    <dgm:cxn modelId="{EDB4A798-E6CA-4030-86F7-7487BB417E19}" type="presOf" srcId="{D2E62304-0BD7-41A3-954A-15DA8F9A0549}" destId="{9A736575-7DFF-44B8-8C20-A85F964E73AD}" srcOrd="0" destOrd="0" presId="urn:microsoft.com/office/officeart/2005/8/layout/hProcess11"/>
    <dgm:cxn modelId="{F6F75290-0CF7-4605-BB54-1A924BCDEC82}" srcId="{D2E62304-0BD7-41A3-954A-15DA8F9A0549}" destId="{DCFDEBBD-521B-42F3-BBF5-41959EF00D26}" srcOrd="8" destOrd="0" parTransId="{DD3D2B37-6F94-47A8-A1DC-F84D7C32E747}" sibTransId="{F84A6802-203B-4656-849A-9811E2585F97}"/>
    <dgm:cxn modelId="{3FB64354-C0F2-432C-80FB-22D325D428C6}" type="presOf" srcId="{E38CF03E-3004-4E0B-8A1D-CCF606E730D3}" destId="{571C0709-31EB-420E-9C4A-AAE7E9527D2A}" srcOrd="0" destOrd="0" presId="urn:microsoft.com/office/officeart/2005/8/layout/hProcess11"/>
    <dgm:cxn modelId="{D1736E8E-A010-4E0B-8B86-323C36C60EEA}" srcId="{D2E62304-0BD7-41A3-954A-15DA8F9A0549}" destId="{E4390E6F-52FC-4F44-BAE4-67044F446313}" srcOrd="4" destOrd="0" parTransId="{13DF3882-254B-445A-96E6-1531960F93C0}" sibTransId="{FA2AA8F3-DD83-4BDD-B44B-4F03298FDE72}"/>
    <dgm:cxn modelId="{CCF7D05C-D039-48F7-B50E-B11389AE0ED2}" srcId="{D2E62304-0BD7-41A3-954A-15DA8F9A0549}" destId="{E38CF03E-3004-4E0B-8A1D-CCF606E730D3}" srcOrd="6" destOrd="0" parTransId="{DBF5BA65-4716-4F03-A4F2-CF95298F4A32}" sibTransId="{0E9E1F0F-AC6E-4508-8081-73EA70A2A66B}"/>
    <dgm:cxn modelId="{0E3D519F-6EEF-463C-99B1-DA052A160DF8}" srcId="{D2E62304-0BD7-41A3-954A-15DA8F9A0549}" destId="{2358516F-F119-4579-BD71-A433B3FB2C86}" srcOrd="0" destOrd="0" parTransId="{E50E3ACB-5400-4631-B323-0E9EA58C2611}" sibTransId="{38E5D335-FA7F-453B-BC70-CA3735C34940}"/>
    <dgm:cxn modelId="{ECA20A4A-A0AA-4167-9E83-224E35B07834}" srcId="{D2E62304-0BD7-41A3-954A-15DA8F9A0549}" destId="{648E8B47-35F5-41F2-BC42-A725F8873940}" srcOrd="7" destOrd="0" parTransId="{B77A63C8-CC32-4313-ABA4-EDDCB0ADB1FB}" sibTransId="{4828FAD6-8EDD-4074-96B3-EDF8281099AD}"/>
    <dgm:cxn modelId="{D3F11E8A-3504-4D0A-A08E-412304C37CA4}" type="presOf" srcId="{DCFDEBBD-521B-42F3-BBF5-41959EF00D26}" destId="{1CBD18BE-1F06-49E8-95CA-565CAF735D99}" srcOrd="0" destOrd="0" presId="urn:microsoft.com/office/officeart/2005/8/layout/hProcess11"/>
    <dgm:cxn modelId="{97C8E3A8-56A7-4BF3-B228-68BCD31C9EBA}" type="presOf" srcId="{E4390E6F-52FC-4F44-BAE4-67044F446313}" destId="{57BE4700-92CD-4B72-AB13-A9D66F6DFDE8}" srcOrd="0" destOrd="0" presId="urn:microsoft.com/office/officeart/2005/8/layout/hProcess11"/>
    <dgm:cxn modelId="{39469A58-DD4B-4DD1-A004-0E46C310980C}" type="presParOf" srcId="{9A736575-7DFF-44B8-8C20-A85F964E73AD}" destId="{DDCFED2A-1345-4C56-A0B1-13BDDD3011FE}" srcOrd="0" destOrd="0" presId="urn:microsoft.com/office/officeart/2005/8/layout/hProcess11"/>
    <dgm:cxn modelId="{10163305-905F-47C3-BC6B-215845245BD2}" type="presParOf" srcId="{9A736575-7DFF-44B8-8C20-A85F964E73AD}" destId="{606F9280-DEEE-44BE-802B-5BCED1B029D3}" srcOrd="1" destOrd="0" presId="urn:microsoft.com/office/officeart/2005/8/layout/hProcess11"/>
    <dgm:cxn modelId="{514BFFDA-1F55-4CD0-B267-2703622EDEF2}" type="presParOf" srcId="{606F9280-DEEE-44BE-802B-5BCED1B029D3}" destId="{9D8A7288-D782-41FB-9FAB-407D8352A89F}" srcOrd="0" destOrd="0" presId="urn:microsoft.com/office/officeart/2005/8/layout/hProcess11"/>
    <dgm:cxn modelId="{4906B1C2-8EA2-45C8-802F-24AF475F434C}" type="presParOf" srcId="{9D8A7288-D782-41FB-9FAB-407D8352A89F}" destId="{8FAA6478-EA91-4DEB-85F4-0F73E76B8A94}" srcOrd="0" destOrd="0" presId="urn:microsoft.com/office/officeart/2005/8/layout/hProcess11"/>
    <dgm:cxn modelId="{CB255C8A-FC41-448E-B5B2-2A510A49BFEE}" type="presParOf" srcId="{9D8A7288-D782-41FB-9FAB-407D8352A89F}" destId="{C951633C-A036-4662-80F0-A2E2DDF12E32}" srcOrd="1" destOrd="0" presId="urn:microsoft.com/office/officeart/2005/8/layout/hProcess11"/>
    <dgm:cxn modelId="{13BEF8F5-0D74-4D54-9C87-F24E682C09DC}" type="presParOf" srcId="{9D8A7288-D782-41FB-9FAB-407D8352A89F}" destId="{0217B48B-D3C2-4873-A1A4-1EDB7183C8DA}" srcOrd="2" destOrd="0" presId="urn:microsoft.com/office/officeart/2005/8/layout/hProcess11"/>
    <dgm:cxn modelId="{AD24AE23-CABF-447F-BFF8-8F22753977B0}" type="presParOf" srcId="{606F9280-DEEE-44BE-802B-5BCED1B029D3}" destId="{178F2213-856E-4EB4-86F7-9BAE85E7CA6E}" srcOrd="1" destOrd="0" presId="urn:microsoft.com/office/officeart/2005/8/layout/hProcess11"/>
    <dgm:cxn modelId="{5F10CA17-5313-4084-950B-757794764D71}" type="presParOf" srcId="{606F9280-DEEE-44BE-802B-5BCED1B029D3}" destId="{63F6D539-3B34-4BCA-A11B-64288F219A64}" srcOrd="2" destOrd="0" presId="urn:microsoft.com/office/officeart/2005/8/layout/hProcess11"/>
    <dgm:cxn modelId="{E4E0D9D4-3508-40BC-895D-416EB856016B}" type="presParOf" srcId="{63F6D539-3B34-4BCA-A11B-64288F219A64}" destId="{DE9320A5-216A-4EC8-927D-D22C1AE0DBF2}" srcOrd="0" destOrd="0" presId="urn:microsoft.com/office/officeart/2005/8/layout/hProcess11"/>
    <dgm:cxn modelId="{8A64FBC5-F793-4064-9F63-1FED5AAA1F14}" type="presParOf" srcId="{63F6D539-3B34-4BCA-A11B-64288F219A64}" destId="{2BEEAC96-748C-4DBB-B763-645DEF66786E}" srcOrd="1" destOrd="0" presId="urn:microsoft.com/office/officeart/2005/8/layout/hProcess11"/>
    <dgm:cxn modelId="{E5F0BFC3-0CB0-479E-BDD7-3D74DA850A9C}" type="presParOf" srcId="{63F6D539-3B34-4BCA-A11B-64288F219A64}" destId="{9A0CF6BD-2B33-451E-B39B-62CF0C96683F}" srcOrd="2" destOrd="0" presId="urn:microsoft.com/office/officeart/2005/8/layout/hProcess11"/>
    <dgm:cxn modelId="{C52DD430-58C9-420B-BABC-0EA1421B0077}" type="presParOf" srcId="{606F9280-DEEE-44BE-802B-5BCED1B029D3}" destId="{4984665E-4EBA-4324-93C5-B44F9D8FB249}" srcOrd="3" destOrd="0" presId="urn:microsoft.com/office/officeart/2005/8/layout/hProcess11"/>
    <dgm:cxn modelId="{44B82E3E-F229-4FAB-886D-4AB6F1D47EF4}" type="presParOf" srcId="{606F9280-DEEE-44BE-802B-5BCED1B029D3}" destId="{1FE4E06E-D959-43E2-B5AC-0C69232DF507}" srcOrd="4" destOrd="0" presId="urn:microsoft.com/office/officeart/2005/8/layout/hProcess11"/>
    <dgm:cxn modelId="{4DB1C853-25E5-4599-9B89-5D12CB470BA6}" type="presParOf" srcId="{1FE4E06E-D959-43E2-B5AC-0C69232DF507}" destId="{EEBCF6AC-52FC-489D-B25A-1413D92F8D6D}" srcOrd="0" destOrd="0" presId="urn:microsoft.com/office/officeart/2005/8/layout/hProcess11"/>
    <dgm:cxn modelId="{237B660A-5D3F-45FB-8F43-E8A6A9AB65FA}" type="presParOf" srcId="{1FE4E06E-D959-43E2-B5AC-0C69232DF507}" destId="{020C1D85-7A77-4DAC-8F9E-656E0963F76A}" srcOrd="1" destOrd="0" presId="urn:microsoft.com/office/officeart/2005/8/layout/hProcess11"/>
    <dgm:cxn modelId="{D0B54362-640A-4F3D-9269-676A945CF642}" type="presParOf" srcId="{1FE4E06E-D959-43E2-B5AC-0C69232DF507}" destId="{E4FB4333-1DD7-4525-898D-6CE56ADBDB2A}" srcOrd="2" destOrd="0" presId="urn:microsoft.com/office/officeart/2005/8/layout/hProcess11"/>
    <dgm:cxn modelId="{E457A299-B2C5-4D6A-9252-FE63D6D0D3E4}" type="presParOf" srcId="{606F9280-DEEE-44BE-802B-5BCED1B029D3}" destId="{2D8944E0-6D98-4DF9-968F-0EE4A8A14CE1}" srcOrd="5" destOrd="0" presId="urn:microsoft.com/office/officeart/2005/8/layout/hProcess11"/>
    <dgm:cxn modelId="{2242BBA8-0128-460E-91AD-080454022F22}" type="presParOf" srcId="{606F9280-DEEE-44BE-802B-5BCED1B029D3}" destId="{B921CB16-CBFF-4F7D-A10D-D6F629473557}" srcOrd="6" destOrd="0" presId="urn:microsoft.com/office/officeart/2005/8/layout/hProcess11"/>
    <dgm:cxn modelId="{971C958A-29F0-4C91-BE85-7201BFA18F08}" type="presParOf" srcId="{B921CB16-CBFF-4F7D-A10D-D6F629473557}" destId="{A35076B2-D742-4F8E-8902-798793E30BED}" srcOrd="0" destOrd="0" presId="urn:microsoft.com/office/officeart/2005/8/layout/hProcess11"/>
    <dgm:cxn modelId="{18062259-C790-4A5D-A94E-63C7CDB91191}" type="presParOf" srcId="{B921CB16-CBFF-4F7D-A10D-D6F629473557}" destId="{7F2C10F4-3E48-4553-9A02-A9725996941A}" srcOrd="1" destOrd="0" presId="urn:microsoft.com/office/officeart/2005/8/layout/hProcess11"/>
    <dgm:cxn modelId="{F3DADAE3-7929-467B-9F34-CDA118A0711F}" type="presParOf" srcId="{B921CB16-CBFF-4F7D-A10D-D6F629473557}" destId="{BF1CD908-C452-4680-AB25-4C59B9362F8B}" srcOrd="2" destOrd="0" presId="urn:microsoft.com/office/officeart/2005/8/layout/hProcess11"/>
    <dgm:cxn modelId="{7CFE3650-C208-48BF-88B0-08C3414A5D2E}" type="presParOf" srcId="{606F9280-DEEE-44BE-802B-5BCED1B029D3}" destId="{2DFBF535-7FF6-4AB7-AA73-998E9BDF1A96}" srcOrd="7" destOrd="0" presId="urn:microsoft.com/office/officeart/2005/8/layout/hProcess11"/>
    <dgm:cxn modelId="{CB1AC109-91EB-440A-B5FB-9D202E43B8B6}" type="presParOf" srcId="{606F9280-DEEE-44BE-802B-5BCED1B029D3}" destId="{130B95D6-B8D7-4D1F-BCCF-C36BFE07AA89}" srcOrd="8" destOrd="0" presId="urn:microsoft.com/office/officeart/2005/8/layout/hProcess11"/>
    <dgm:cxn modelId="{05F33809-BA56-4CCC-B0B2-772933F59380}" type="presParOf" srcId="{130B95D6-B8D7-4D1F-BCCF-C36BFE07AA89}" destId="{57BE4700-92CD-4B72-AB13-A9D66F6DFDE8}" srcOrd="0" destOrd="0" presId="urn:microsoft.com/office/officeart/2005/8/layout/hProcess11"/>
    <dgm:cxn modelId="{2BF7DDBB-2AAA-459A-B9A5-7D7888C37709}" type="presParOf" srcId="{130B95D6-B8D7-4D1F-BCCF-C36BFE07AA89}" destId="{FFB68EDC-6691-4F97-972F-15A730A19B36}" srcOrd="1" destOrd="0" presId="urn:microsoft.com/office/officeart/2005/8/layout/hProcess11"/>
    <dgm:cxn modelId="{9EAB3E73-9E74-491B-8081-9F3AAA9B3212}" type="presParOf" srcId="{130B95D6-B8D7-4D1F-BCCF-C36BFE07AA89}" destId="{25DEE63A-F0C9-47D8-BD51-EB131CD95EC4}" srcOrd="2" destOrd="0" presId="urn:microsoft.com/office/officeart/2005/8/layout/hProcess11"/>
    <dgm:cxn modelId="{48F61950-A54F-435F-887F-A9B586713318}" type="presParOf" srcId="{606F9280-DEEE-44BE-802B-5BCED1B029D3}" destId="{0B83552C-B1A3-4F3D-9B8D-2BDDA8D686DD}" srcOrd="9" destOrd="0" presId="urn:microsoft.com/office/officeart/2005/8/layout/hProcess11"/>
    <dgm:cxn modelId="{C47E94C4-4FEB-441A-AE9A-38CB01EA7510}" type="presParOf" srcId="{606F9280-DEEE-44BE-802B-5BCED1B029D3}" destId="{68ECCBFA-87FF-454F-8363-5D0DFC89F5F6}" srcOrd="10" destOrd="0" presId="urn:microsoft.com/office/officeart/2005/8/layout/hProcess11"/>
    <dgm:cxn modelId="{262AAD50-DF9E-4AF9-9688-AC081F4595A5}" type="presParOf" srcId="{68ECCBFA-87FF-454F-8363-5D0DFC89F5F6}" destId="{C3A26BE7-2820-47DD-9056-C8B697E07513}" srcOrd="0" destOrd="0" presId="urn:microsoft.com/office/officeart/2005/8/layout/hProcess11"/>
    <dgm:cxn modelId="{108E153F-69DF-44B7-8904-F63976F38C38}" type="presParOf" srcId="{68ECCBFA-87FF-454F-8363-5D0DFC89F5F6}" destId="{6987D021-9C03-4AD0-B191-61D0A4A4D1E2}" srcOrd="1" destOrd="0" presId="urn:microsoft.com/office/officeart/2005/8/layout/hProcess11"/>
    <dgm:cxn modelId="{3FC315F5-C9FB-4CBC-9B4D-81F1313D9D73}" type="presParOf" srcId="{68ECCBFA-87FF-454F-8363-5D0DFC89F5F6}" destId="{78EAA1E0-8B33-4DD4-A83E-652BAD89931B}" srcOrd="2" destOrd="0" presId="urn:microsoft.com/office/officeart/2005/8/layout/hProcess11"/>
    <dgm:cxn modelId="{B15100C0-5AE5-4C16-8973-33B50C85AC0B}" type="presParOf" srcId="{606F9280-DEEE-44BE-802B-5BCED1B029D3}" destId="{2AC93061-7E58-4184-BA7B-740CB10D6F32}" srcOrd="11" destOrd="0" presId="urn:microsoft.com/office/officeart/2005/8/layout/hProcess11"/>
    <dgm:cxn modelId="{973355B2-9D95-4987-8CC6-8A2725A3994D}" type="presParOf" srcId="{606F9280-DEEE-44BE-802B-5BCED1B029D3}" destId="{9B2269E4-326C-4975-8A11-554A2C327F37}" srcOrd="12" destOrd="0" presId="urn:microsoft.com/office/officeart/2005/8/layout/hProcess11"/>
    <dgm:cxn modelId="{5D0478FF-C4CF-48B5-949F-7766424432F1}" type="presParOf" srcId="{9B2269E4-326C-4975-8A11-554A2C327F37}" destId="{571C0709-31EB-420E-9C4A-AAE7E9527D2A}" srcOrd="0" destOrd="0" presId="urn:microsoft.com/office/officeart/2005/8/layout/hProcess11"/>
    <dgm:cxn modelId="{05F3A5B3-47BD-40BF-AE6D-46297A45D9C7}" type="presParOf" srcId="{9B2269E4-326C-4975-8A11-554A2C327F37}" destId="{F01F633C-13CA-4FFB-B929-8982DA0222CF}" srcOrd="1" destOrd="0" presId="urn:microsoft.com/office/officeart/2005/8/layout/hProcess11"/>
    <dgm:cxn modelId="{AD97126D-E6B9-4E2B-ADAA-A548CDBCCC76}" type="presParOf" srcId="{9B2269E4-326C-4975-8A11-554A2C327F37}" destId="{1AA9A104-4969-4297-8734-6C6F457760AE}" srcOrd="2" destOrd="0" presId="urn:microsoft.com/office/officeart/2005/8/layout/hProcess11"/>
    <dgm:cxn modelId="{92A5F0BA-E283-4086-AD6C-057EA04EF441}" type="presParOf" srcId="{606F9280-DEEE-44BE-802B-5BCED1B029D3}" destId="{87D6ACB7-021B-4176-A6B7-C5B59854FBDD}" srcOrd="13" destOrd="0" presId="urn:microsoft.com/office/officeart/2005/8/layout/hProcess11"/>
    <dgm:cxn modelId="{40DA2610-DF21-4A9A-92B2-014E84768AD0}" type="presParOf" srcId="{606F9280-DEEE-44BE-802B-5BCED1B029D3}" destId="{8666B5AB-1E72-4A6A-BF11-C896F5D0DDC3}" srcOrd="14" destOrd="0" presId="urn:microsoft.com/office/officeart/2005/8/layout/hProcess11"/>
    <dgm:cxn modelId="{ABA782F7-90F4-4405-9865-3F94A7BFD53A}" type="presParOf" srcId="{8666B5AB-1E72-4A6A-BF11-C896F5D0DDC3}" destId="{623F4555-ED07-4A62-91BE-32FE45DE26C7}" srcOrd="0" destOrd="0" presId="urn:microsoft.com/office/officeart/2005/8/layout/hProcess11"/>
    <dgm:cxn modelId="{488F5650-35DC-4617-97B0-C84920D3AF45}" type="presParOf" srcId="{8666B5AB-1E72-4A6A-BF11-C896F5D0DDC3}" destId="{445C7B7D-0C38-425B-9BDD-F4036FA3B91E}" srcOrd="1" destOrd="0" presId="urn:microsoft.com/office/officeart/2005/8/layout/hProcess11"/>
    <dgm:cxn modelId="{D226A968-70FF-4E58-8611-AEEB6A63EAFE}" type="presParOf" srcId="{8666B5AB-1E72-4A6A-BF11-C896F5D0DDC3}" destId="{405B85B3-EAE8-4E1F-BC4B-CAF5E1F059A9}" srcOrd="2" destOrd="0" presId="urn:microsoft.com/office/officeart/2005/8/layout/hProcess11"/>
    <dgm:cxn modelId="{B7CE2DCC-9FD4-40E0-9DC5-ADC8D33512AB}" type="presParOf" srcId="{606F9280-DEEE-44BE-802B-5BCED1B029D3}" destId="{7F499A95-2E13-435D-B78D-6267A2A02BA9}" srcOrd="15" destOrd="0" presId="urn:microsoft.com/office/officeart/2005/8/layout/hProcess11"/>
    <dgm:cxn modelId="{CEAA7DD6-9B08-44D6-B580-870D970FD732}" type="presParOf" srcId="{606F9280-DEEE-44BE-802B-5BCED1B029D3}" destId="{B76BB659-E39E-414C-BA29-E192DF1A2077}" srcOrd="16" destOrd="0" presId="urn:microsoft.com/office/officeart/2005/8/layout/hProcess11"/>
    <dgm:cxn modelId="{FB8178AD-85C2-4FBB-B029-32B12892AED0}" type="presParOf" srcId="{B76BB659-E39E-414C-BA29-E192DF1A2077}" destId="{1CBD18BE-1F06-49E8-95CA-565CAF735D99}" srcOrd="0" destOrd="0" presId="urn:microsoft.com/office/officeart/2005/8/layout/hProcess11"/>
    <dgm:cxn modelId="{45D11CFB-CFBA-4124-855F-029C1C492A67}" type="presParOf" srcId="{B76BB659-E39E-414C-BA29-E192DF1A2077}" destId="{729C49FE-B368-4E77-800E-9F5E37B1B9F6}" srcOrd="1" destOrd="0" presId="urn:microsoft.com/office/officeart/2005/8/layout/hProcess11"/>
    <dgm:cxn modelId="{9F58F094-3563-442E-BD7F-EF98B192050A}" type="presParOf" srcId="{B76BB659-E39E-414C-BA29-E192DF1A2077}" destId="{D2AFD20A-3E86-470E-99AB-F2BBD3EAD23E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2E62304-0BD7-41A3-954A-15DA8F9A0549}" type="doc">
      <dgm:prSet loTypeId="urn:microsoft.com/office/officeart/2005/8/layout/hProcess11" loCatId="process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39679BBF-4E36-4005-B75E-A205D643C1D8}">
      <dgm:prSet/>
      <dgm:spPr/>
      <dgm:t>
        <a:bodyPr/>
        <a:lstStyle/>
        <a:p>
          <a:r>
            <a:rPr lang="zh-TW" altLang="en-US" b="1" dirty="0" smtClean="0"/>
            <a:t>大林電廠更新改建計畫，新</a:t>
          </a:r>
          <a:r>
            <a:rPr lang="en-US" altLang="zh-TW" b="1" dirty="0" smtClean="0"/>
            <a:t>1</a:t>
          </a:r>
          <a:r>
            <a:rPr lang="zh-TW" altLang="en-US" b="1" dirty="0" smtClean="0"/>
            <a:t>號機於</a:t>
          </a:r>
          <a:r>
            <a:rPr lang="en-US" altLang="zh-TW" b="1" dirty="0" smtClean="0"/>
            <a:t>107</a:t>
          </a:r>
          <a:r>
            <a:rPr lang="zh-TW" altLang="en-US" b="1" dirty="0" smtClean="0"/>
            <a:t>年</a:t>
          </a:r>
          <a:r>
            <a:rPr lang="en-US" altLang="zh-TW" b="1" dirty="0" smtClean="0"/>
            <a:t>2</a:t>
          </a:r>
          <a:r>
            <a:rPr lang="zh-TW" altLang="en-US" b="1" dirty="0" smtClean="0"/>
            <a:t>月商轉。</a:t>
          </a:r>
          <a:endParaRPr lang="zh-TW" altLang="en-US" b="1" dirty="0"/>
        </a:p>
      </dgm:t>
    </dgm:pt>
    <dgm:pt modelId="{8E14191D-D0BC-4782-AC3A-8FFDD2A405EA}" type="parTrans" cxnId="{0E17A8A4-9807-4425-8363-5E2889EAE905}">
      <dgm:prSet/>
      <dgm:spPr/>
      <dgm:t>
        <a:bodyPr/>
        <a:lstStyle/>
        <a:p>
          <a:endParaRPr lang="zh-TW" altLang="en-US" b="1"/>
        </a:p>
      </dgm:t>
    </dgm:pt>
    <dgm:pt modelId="{161721E1-DFD0-4405-8BB7-A8248D9C95D3}" type="sibTrans" cxnId="{0E17A8A4-9807-4425-8363-5E2889EAE905}">
      <dgm:prSet/>
      <dgm:spPr/>
      <dgm:t>
        <a:bodyPr/>
        <a:lstStyle/>
        <a:p>
          <a:endParaRPr lang="zh-TW" altLang="en-US" b="1"/>
        </a:p>
      </dgm:t>
    </dgm:pt>
    <dgm:pt modelId="{26371789-293A-48F0-AA94-CECCA537B392}">
      <dgm:prSet/>
      <dgm:spPr/>
      <dgm:t>
        <a:bodyPr/>
        <a:lstStyle/>
        <a:p>
          <a:r>
            <a:rPr lang="zh-TW" altLang="en-US" b="1" dirty="0" smtClean="0"/>
            <a:t>通宵電廠更新，新</a:t>
          </a:r>
          <a:r>
            <a:rPr lang="en-US" altLang="zh-TW" b="1" dirty="0" smtClean="0"/>
            <a:t>1</a:t>
          </a:r>
          <a:r>
            <a:rPr lang="zh-TW" altLang="zh-TW" b="1" dirty="0" smtClean="0"/>
            <a:t>、</a:t>
          </a:r>
          <a:r>
            <a:rPr lang="en-US" altLang="zh-TW" b="1" dirty="0" smtClean="0"/>
            <a:t>2</a:t>
          </a:r>
          <a:r>
            <a:rPr lang="zh-TW" altLang="en-US" b="1" dirty="0" smtClean="0"/>
            <a:t>號機分別於</a:t>
          </a:r>
          <a:r>
            <a:rPr lang="en-US" altLang="zh-TW" b="1" dirty="0" smtClean="0"/>
            <a:t>107</a:t>
          </a:r>
          <a:r>
            <a:rPr lang="zh-TW" altLang="en-US" b="1" dirty="0" smtClean="0"/>
            <a:t>年</a:t>
          </a:r>
          <a:r>
            <a:rPr lang="en-US" altLang="zh-TW" b="1" dirty="0" smtClean="0"/>
            <a:t>2</a:t>
          </a:r>
          <a:r>
            <a:rPr lang="zh-TW" altLang="en-US" b="1" dirty="0" smtClean="0"/>
            <a:t>月、</a:t>
          </a:r>
          <a:r>
            <a:rPr lang="en-US" altLang="zh-TW" b="1" dirty="0" smtClean="0"/>
            <a:t>6</a:t>
          </a:r>
          <a:r>
            <a:rPr lang="zh-TW" altLang="en-US" b="1" dirty="0" smtClean="0"/>
            <a:t>月商轉。</a:t>
          </a:r>
          <a:endParaRPr lang="zh-TW" altLang="en-US" b="1" dirty="0"/>
        </a:p>
      </dgm:t>
    </dgm:pt>
    <dgm:pt modelId="{C26A908E-D48B-44B1-B7B7-2AE1CE75AE49}" type="parTrans" cxnId="{E75C9ACF-9405-453C-8C58-9A4F5C29ED14}">
      <dgm:prSet/>
      <dgm:spPr/>
      <dgm:t>
        <a:bodyPr/>
        <a:lstStyle/>
        <a:p>
          <a:endParaRPr lang="zh-TW" altLang="en-US" b="1"/>
        </a:p>
      </dgm:t>
    </dgm:pt>
    <dgm:pt modelId="{CC02F57E-DAC6-43EA-A80F-2EFF85CE7465}" type="sibTrans" cxnId="{E75C9ACF-9405-453C-8C58-9A4F5C29ED14}">
      <dgm:prSet/>
      <dgm:spPr/>
      <dgm:t>
        <a:bodyPr/>
        <a:lstStyle/>
        <a:p>
          <a:endParaRPr lang="zh-TW" altLang="en-US" b="1"/>
        </a:p>
      </dgm:t>
    </dgm:pt>
    <dgm:pt modelId="{78934BCF-8D24-488E-8F8C-FFE614E8C167}">
      <dgm:prSet phldrT="[文字]"/>
      <dgm:spPr/>
      <dgm:t>
        <a:bodyPr/>
        <a:lstStyle/>
        <a:p>
          <a:r>
            <a:rPr lang="zh-TW" altLang="en-US" b="1" dirty="0" smtClean="0"/>
            <a:t>高雄</a:t>
          </a:r>
          <a:r>
            <a:rPr lang="en-US" altLang="zh-TW" b="1" dirty="0" smtClean="0"/>
            <a:t>(</a:t>
          </a:r>
          <a:r>
            <a:rPr lang="zh-TW" altLang="en-US" b="1" dirty="0" smtClean="0"/>
            <a:t>含左營、鳳山</a:t>
          </a:r>
          <a:r>
            <a:rPr lang="en-US" altLang="zh-TW" b="1" dirty="0" smtClean="0"/>
            <a:t>)</a:t>
          </a:r>
          <a:r>
            <a:rPr lang="zh-TW" altLang="en-US" b="1" dirty="0" smtClean="0"/>
            <a:t>鐵路地下化計畫，</a:t>
          </a:r>
          <a:r>
            <a:rPr lang="en-US" altLang="en-US" b="1" dirty="0" smtClean="0"/>
            <a:t>10</a:t>
          </a:r>
          <a:r>
            <a:rPr lang="en-US" altLang="zh-TW" b="1" dirty="0" smtClean="0"/>
            <a:t>7</a:t>
          </a:r>
          <a:r>
            <a:rPr lang="zh-TW" altLang="en-US" b="1" dirty="0" smtClean="0"/>
            <a:t>年</a:t>
          </a:r>
          <a:r>
            <a:rPr lang="en-US" altLang="zh-TW" b="1" dirty="0" smtClean="0"/>
            <a:t>6</a:t>
          </a:r>
          <a:r>
            <a:rPr lang="zh-TW" altLang="en-US" b="1" dirty="0" smtClean="0"/>
            <a:t>月達可通車標準。</a:t>
          </a:r>
          <a:endParaRPr lang="zh-TW" altLang="en-US" b="1" dirty="0"/>
        </a:p>
      </dgm:t>
    </dgm:pt>
    <dgm:pt modelId="{E0920C5D-1808-4B91-944E-B3A02854321B}" type="parTrans" cxnId="{906B604C-913A-4323-8FDA-51055B896C67}">
      <dgm:prSet/>
      <dgm:spPr/>
      <dgm:t>
        <a:bodyPr/>
        <a:lstStyle/>
        <a:p>
          <a:endParaRPr lang="zh-TW" altLang="en-US" b="1"/>
        </a:p>
      </dgm:t>
    </dgm:pt>
    <dgm:pt modelId="{7044785E-C3F0-4D71-B53C-25322452F89D}" type="sibTrans" cxnId="{906B604C-913A-4323-8FDA-51055B896C67}">
      <dgm:prSet/>
      <dgm:spPr/>
      <dgm:t>
        <a:bodyPr/>
        <a:lstStyle/>
        <a:p>
          <a:endParaRPr lang="zh-TW" altLang="en-US" b="1"/>
        </a:p>
      </dgm:t>
    </dgm:pt>
    <dgm:pt modelId="{49AAE236-703F-4C24-9FFC-14FA6F9E4E0E}">
      <dgm:prSet phldrT="[文字]"/>
      <dgm:spPr/>
      <dgm:t>
        <a:bodyPr/>
        <a:lstStyle/>
        <a:p>
          <a:r>
            <a:rPr lang="zh-TW" altLang="en-US" b="1" dirty="0" smtClean="0"/>
            <a:t>花東鐵路全線電氣化，瑞穗至三民段</a:t>
          </a:r>
          <a:r>
            <a:rPr lang="en-US" altLang="zh-TW" b="1" dirty="0" smtClean="0"/>
            <a:t>(</a:t>
          </a:r>
          <a:r>
            <a:rPr lang="zh-TW" altLang="en-US" b="1" dirty="0" smtClean="0"/>
            <a:t>新自強隧道</a:t>
          </a:r>
          <a:r>
            <a:rPr lang="en-US" altLang="zh-TW" b="1" dirty="0" smtClean="0"/>
            <a:t>)</a:t>
          </a:r>
          <a:r>
            <a:rPr lang="zh-TW" altLang="en-US" b="1" dirty="0" smtClean="0"/>
            <a:t> </a:t>
          </a:r>
          <a:r>
            <a:rPr lang="en-US" altLang="zh-TW" b="1" dirty="0" smtClean="0"/>
            <a:t>107</a:t>
          </a:r>
          <a:r>
            <a:rPr lang="zh-TW" altLang="en-US" b="1" dirty="0" smtClean="0"/>
            <a:t>年</a:t>
          </a:r>
          <a:r>
            <a:rPr lang="en-US" altLang="zh-TW" b="1" dirty="0" smtClean="0"/>
            <a:t>6</a:t>
          </a:r>
          <a:r>
            <a:rPr lang="zh-TW" altLang="en-US" b="1" dirty="0" smtClean="0"/>
            <a:t>月啟用。</a:t>
          </a:r>
          <a:endParaRPr lang="zh-TW" altLang="en-US" b="1" dirty="0"/>
        </a:p>
      </dgm:t>
    </dgm:pt>
    <dgm:pt modelId="{B3EE0663-EA5A-4DF4-ACF8-5E147D63A11A}" type="parTrans" cxnId="{F994F066-1111-4E43-9AA6-32251AF44443}">
      <dgm:prSet/>
      <dgm:spPr/>
      <dgm:t>
        <a:bodyPr/>
        <a:lstStyle/>
        <a:p>
          <a:endParaRPr lang="zh-TW" altLang="en-US" b="1"/>
        </a:p>
      </dgm:t>
    </dgm:pt>
    <dgm:pt modelId="{C278D96D-1502-4A98-8EF5-C960B17B58BA}" type="sibTrans" cxnId="{F994F066-1111-4E43-9AA6-32251AF44443}">
      <dgm:prSet/>
      <dgm:spPr/>
      <dgm:t>
        <a:bodyPr/>
        <a:lstStyle/>
        <a:p>
          <a:endParaRPr lang="zh-TW" altLang="en-US" b="1"/>
        </a:p>
      </dgm:t>
    </dgm:pt>
    <dgm:pt modelId="{AA847285-EEC6-4B87-B8AE-7DCE0C343FCD}">
      <dgm:prSet phldrT="[文字]"/>
      <dgm:spPr/>
      <dgm:t>
        <a:bodyPr/>
        <a:lstStyle/>
        <a:p>
          <a:r>
            <a:rPr lang="zh-TW" altLang="en-US" b="1" dirty="0" smtClean="0"/>
            <a:t>擴建南港展覽館，</a:t>
          </a:r>
          <a:r>
            <a:rPr lang="en-US" altLang="zh-TW" b="1" dirty="0" smtClean="0"/>
            <a:t>107</a:t>
          </a:r>
          <a:r>
            <a:rPr lang="zh-TW" altLang="en-US" b="1" dirty="0" smtClean="0"/>
            <a:t>年</a:t>
          </a:r>
          <a:r>
            <a:rPr lang="en-US" altLang="zh-TW" b="1" dirty="0" smtClean="0"/>
            <a:t>3</a:t>
          </a:r>
          <a:r>
            <a:rPr lang="zh-TW" altLang="en-US" b="1" dirty="0" smtClean="0"/>
            <a:t>月竣工。</a:t>
          </a:r>
          <a:endParaRPr lang="zh-TW" altLang="en-US" b="1" dirty="0"/>
        </a:p>
      </dgm:t>
    </dgm:pt>
    <dgm:pt modelId="{72E07952-40D9-4F45-A778-3147CD14451B}" type="parTrans" cxnId="{7FD307CA-3542-4442-9FCA-166221CB32DD}">
      <dgm:prSet/>
      <dgm:spPr/>
      <dgm:t>
        <a:bodyPr/>
        <a:lstStyle/>
        <a:p>
          <a:endParaRPr lang="zh-TW" altLang="en-US"/>
        </a:p>
      </dgm:t>
    </dgm:pt>
    <dgm:pt modelId="{A18325F1-6CC0-4523-9398-09ADB2A27254}" type="sibTrans" cxnId="{7FD307CA-3542-4442-9FCA-166221CB32DD}">
      <dgm:prSet/>
      <dgm:spPr/>
      <dgm:t>
        <a:bodyPr/>
        <a:lstStyle/>
        <a:p>
          <a:endParaRPr lang="zh-TW" altLang="en-US"/>
        </a:p>
      </dgm:t>
    </dgm:pt>
    <dgm:pt modelId="{8F09670E-7555-4184-A1DB-D5B68154F40C}">
      <dgm:prSet phldrT="[文字]"/>
      <dgm:spPr/>
      <dgm:t>
        <a:bodyPr/>
        <a:lstStyle/>
        <a:p>
          <a:r>
            <a:rPr lang="zh-TW" altLang="en-US" b="1" dirty="0" smtClean="0"/>
            <a:t>桃園機場</a:t>
          </a:r>
          <a:r>
            <a:rPr lang="en-US" altLang="zh-TW" b="1" dirty="0" smtClean="0"/>
            <a:t>WC</a:t>
          </a:r>
          <a:r>
            <a:rPr lang="zh-TW" altLang="en-US" b="1" smtClean="0"/>
            <a:t>滑行道遷建雙</a:t>
          </a:r>
          <a:r>
            <a:rPr lang="zh-TW" altLang="en-US" b="1" dirty="0" smtClean="0"/>
            <a:t>線化工程</a:t>
          </a:r>
          <a:r>
            <a:rPr lang="zh-TW" altLang="en-US" b="1" dirty="0" smtClean="0"/>
            <a:t>，</a:t>
          </a:r>
          <a:r>
            <a:rPr lang="en-US" altLang="zh-TW" b="1" dirty="0" smtClean="0"/>
            <a:t>107</a:t>
          </a:r>
          <a:r>
            <a:rPr lang="zh-TW" altLang="en-US" b="1" dirty="0" smtClean="0"/>
            <a:t>年</a:t>
          </a:r>
          <a:r>
            <a:rPr lang="en-US" altLang="zh-TW" b="1" dirty="0" smtClean="0"/>
            <a:t>6</a:t>
          </a:r>
          <a:r>
            <a:rPr lang="zh-TW" altLang="en-US" b="1" dirty="0" smtClean="0"/>
            <a:t>月完工。</a:t>
          </a:r>
          <a:endParaRPr lang="zh-TW" altLang="en-US" b="1" dirty="0"/>
        </a:p>
      </dgm:t>
    </dgm:pt>
    <dgm:pt modelId="{87F50B5A-CAA5-4A19-9B31-83A9F24FB144}" type="parTrans" cxnId="{FB624950-7E4F-44EF-919B-C2BF900B2168}">
      <dgm:prSet/>
      <dgm:spPr/>
      <dgm:t>
        <a:bodyPr/>
        <a:lstStyle/>
        <a:p>
          <a:endParaRPr lang="zh-TW" altLang="en-US"/>
        </a:p>
      </dgm:t>
    </dgm:pt>
    <dgm:pt modelId="{AC20FB4F-B056-4094-A9F2-64733E401A0B}" type="sibTrans" cxnId="{FB624950-7E4F-44EF-919B-C2BF900B2168}">
      <dgm:prSet/>
      <dgm:spPr/>
      <dgm:t>
        <a:bodyPr/>
        <a:lstStyle/>
        <a:p>
          <a:endParaRPr lang="zh-TW" altLang="en-US"/>
        </a:p>
      </dgm:t>
    </dgm:pt>
    <dgm:pt modelId="{DAC2EFE1-E604-497F-A140-2F31E972BB4F}">
      <dgm:prSet/>
      <dgm:spPr/>
      <dgm:t>
        <a:bodyPr/>
        <a:lstStyle/>
        <a:p>
          <a:r>
            <a:rPr lang="zh-TW" altLang="en-US" b="1" dirty="0" smtClean="0"/>
            <a:t>台東車站改建工程，</a:t>
          </a:r>
          <a:r>
            <a:rPr lang="en-US" altLang="zh-TW" b="1" dirty="0" smtClean="0"/>
            <a:t>107</a:t>
          </a:r>
          <a:r>
            <a:rPr lang="zh-TW" altLang="en-US" b="1" dirty="0" smtClean="0"/>
            <a:t>年</a:t>
          </a:r>
          <a:r>
            <a:rPr lang="en-US" altLang="zh-TW" b="1" dirty="0" smtClean="0"/>
            <a:t>2</a:t>
          </a:r>
          <a:r>
            <a:rPr lang="zh-TW" altLang="en-US" b="1" dirty="0" smtClean="0"/>
            <a:t>月完工。</a:t>
          </a:r>
          <a:endParaRPr lang="zh-TW" altLang="en-US" b="1" dirty="0"/>
        </a:p>
      </dgm:t>
    </dgm:pt>
    <dgm:pt modelId="{2492FC36-8713-46C0-90FF-3CA3FC6FC2C7}" type="parTrans" cxnId="{1B12D5FB-1E52-43B0-9646-2F18AD7F707E}">
      <dgm:prSet/>
      <dgm:spPr/>
      <dgm:t>
        <a:bodyPr/>
        <a:lstStyle/>
        <a:p>
          <a:endParaRPr lang="zh-TW" altLang="en-US"/>
        </a:p>
      </dgm:t>
    </dgm:pt>
    <dgm:pt modelId="{7D7223E1-6478-4D3A-8BD1-93FDF2D70ED3}" type="sibTrans" cxnId="{1B12D5FB-1E52-43B0-9646-2F18AD7F707E}">
      <dgm:prSet/>
      <dgm:spPr/>
      <dgm:t>
        <a:bodyPr/>
        <a:lstStyle/>
        <a:p>
          <a:endParaRPr lang="zh-TW" altLang="en-US"/>
        </a:p>
      </dgm:t>
    </dgm:pt>
    <dgm:pt modelId="{9A736575-7DFF-44B8-8C20-A85F964E73AD}" type="pres">
      <dgm:prSet presAssocID="{D2E62304-0BD7-41A3-954A-15DA8F9A054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DCFED2A-1345-4C56-A0B1-13BDDD3011FE}" type="pres">
      <dgm:prSet presAssocID="{D2E62304-0BD7-41A3-954A-15DA8F9A0549}" presName="arrow" presStyleLbl="bgShp" presStyleIdx="0" presStyleCnt="1" custLinFactNeighborX="-213" custLinFactNeighborY="781"/>
      <dgm:spPr/>
      <dgm:t>
        <a:bodyPr/>
        <a:lstStyle/>
        <a:p>
          <a:endParaRPr lang="zh-TW" altLang="en-US"/>
        </a:p>
      </dgm:t>
    </dgm:pt>
    <dgm:pt modelId="{606F9280-DEEE-44BE-802B-5BCED1B029D3}" type="pres">
      <dgm:prSet presAssocID="{D2E62304-0BD7-41A3-954A-15DA8F9A0549}" presName="points" presStyleCnt="0"/>
      <dgm:spPr/>
      <dgm:t>
        <a:bodyPr/>
        <a:lstStyle/>
        <a:p>
          <a:endParaRPr lang="zh-TW" altLang="en-US"/>
        </a:p>
      </dgm:t>
    </dgm:pt>
    <dgm:pt modelId="{0BB128DD-3768-4DFA-8378-18E52A2334B4}" type="pres">
      <dgm:prSet presAssocID="{39679BBF-4E36-4005-B75E-A205D643C1D8}" presName="compositeA" presStyleCnt="0"/>
      <dgm:spPr/>
      <dgm:t>
        <a:bodyPr/>
        <a:lstStyle/>
        <a:p>
          <a:endParaRPr lang="zh-TW" altLang="en-US"/>
        </a:p>
      </dgm:t>
    </dgm:pt>
    <dgm:pt modelId="{C38B5EC8-ABF9-475D-8F9E-7B66F27D89CB}" type="pres">
      <dgm:prSet presAssocID="{39679BBF-4E36-4005-B75E-A205D643C1D8}" presName="textA" presStyleLbl="revTx" presStyleIdx="0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6B4018A-89B6-4CB9-8394-0ABDC0833393}" type="pres">
      <dgm:prSet presAssocID="{39679BBF-4E36-4005-B75E-A205D643C1D8}" presName="circleA" presStyleLbl="node1" presStyleIdx="0" presStyleCnt="7" custScaleX="162872"/>
      <dgm:spPr>
        <a:prstGeom prst="rect">
          <a:avLst/>
        </a:prstGeom>
        <a:solidFill>
          <a:schemeClr val="accent6"/>
        </a:solidFill>
      </dgm:spPr>
      <dgm:t>
        <a:bodyPr/>
        <a:lstStyle/>
        <a:p>
          <a:endParaRPr lang="zh-TW" altLang="en-US"/>
        </a:p>
      </dgm:t>
    </dgm:pt>
    <dgm:pt modelId="{EAF39CE7-CCA5-438C-B53B-C3F3E4D430FB}" type="pres">
      <dgm:prSet presAssocID="{39679BBF-4E36-4005-B75E-A205D643C1D8}" presName="spaceA" presStyleCnt="0"/>
      <dgm:spPr/>
      <dgm:t>
        <a:bodyPr/>
        <a:lstStyle/>
        <a:p>
          <a:endParaRPr lang="zh-TW" altLang="en-US"/>
        </a:p>
      </dgm:t>
    </dgm:pt>
    <dgm:pt modelId="{0F721FD6-F2E9-4227-B0EB-BF535B3DBECA}" type="pres">
      <dgm:prSet presAssocID="{161721E1-DFD0-4405-8BB7-A8248D9C95D3}" presName="space" presStyleCnt="0"/>
      <dgm:spPr/>
      <dgm:t>
        <a:bodyPr/>
        <a:lstStyle/>
        <a:p>
          <a:endParaRPr lang="zh-TW" altLang="en-US"/>
        </a:p>
      </dgm:t>
    </dgm:pt>
    <dgm:pt modelId="{4BE8B8DD-DFE0-42F0-B5FF-6D1F1AAC30B3}" type="pres">
      <dgm:prSet presAssocID="{DAC2EFE1-E604-497F-A140-2F31E972BB4F}" presName="compositeB" presStyleCnt="0"/>
      <dgm:spPr/>
    </dgm:pt>
    <dgm:pt modelId="{3B54E4B0-715D-47DF-95C7-BAA363731DB2}" type="pres">
      <dgm:prSet presAssocID="{DAC2EFE1-E604-497F-A140-2F31E972BB4F}" presName="textB" presStyleLbl="revTx" presStyleIdx="1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E2BD311-F09C-441A-808B-05FB9C91EFC4}" type="pres">
      <dgm:prSet presAssocID="{DAC2EFE1-E604-497F-A140-2F31E972BB4F}" presName="circleB" presStyleLbl="node1" presStyleIdx="1" presStyleCnt="7" custScaleX="188997"/>
      <dgm:spPr>
        <a:prstGeom prst="rect">
          <a:avLst/>
        </a:prstGeom>
        <a:solidFill>
          <a:schemeClr val="accent6"/>
        </a:solidFill>
      </dgm:spPr>
      <dgm:t>
        <a:bodyPr/>
        <a:lstStyle/>
        <a:p>
          <a:endParaRPr lang="zh-TW" altLang="en-US"/>
        </a:p>
      </dgm:t>
    </dgm:pt>
    <dgm:pt modelId="{339484AF-F0FF-483E-956E-7399536A4F7B}" type="pres">
      <dgm:prSet presAssocID="{DAC2EFE1-E604-497F-A140-2F31E972BB4F}" presName="spaceB" presStyleCnt="0"/>
      <dgm:spPr/>
    </dgm:pt>
    <dgm:pt modelId="{891F132F-CB26-4533-AD10-C311EE288A55}" type="pres">
      <dgm:prSet presAssocID="{7D7223E1-6478-4D3A-8BD1-93FDF2D70ED3}" presName="space" presStyleCnt="0"/>
      <dgm:spPr/>
    </dgm:pt>
    <dgm:pt modelId="{40F8F1A6-F8BD-4729-AAE2-A86EB070559C}" type="pres">
      <dgm:prSet presAssocID="{26371789-293A-48F0-AA94-CECCA537B392}" presName="compositeA" presStyleCnt="0"/>
      <dgm:spPr/>
      <dgm:t>
        <a:bodyPr/>
        <a:lstStyle/>
        <a:p>
          <a:endParaRPr lang="zh-TW" altLang="en-US"/>
        </a:p>
      </dgm:t>
    </dgm:pt>
    <dgm:pt modelId="{F93C3DDB-C3B5-41C6-916C-530AD2142B35}" type="pres">
      <dgm:prSet presAssocID="{26371789-293A-48F0-AA94-CECCA537B392}" presName="textA" presStyleLbl="revTx" presStyleIdx="2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75431B1-D765-4129-A35A-6873DA8BD488}" type="pres">
      <dgm:prSet presAssocID="{26371789-293A-48F0-AA94-CECCA537B392}" presName="circleA" presStyleLbl="node1" presStyleIdx="2" presStyleCnt="7" custScaleX="188997"/>
      <dgm:spPr>
        <a:prstGeom prst="rect">
          <a:avLst/>
        </a:prstGeom>
        <a:solidFill>
          <a:schemeClr val="accent6"/>
        </a:solidFill>
      </dgm:spPr>
      <dgm:t>
        <a:bodyPr/>
        <a:lstStyle/>
        <a:p>
          <a:endParaRPr lang="zh-TW" altLang="en-US"/>
        </a:p>
      </dgm:t>
    </dgm:pt>
    <dgm:pt modelId="{69E9573A-F7AA-49FF-BCB6-C8D6F4410127}" type="pres">
      <dgm:prSet presAssocID="{26371789-293A-48F0-AA94-CECCA537B392}" presName="spaceA" presStyleCnt="0"/>
      <dgm:spPr/>
      <dgm:t>
        <a:bodyPr/>
        <a:lstStyle/>
        <a:p>
          <a:endParaRPr lang="zh-TW" altLang="en-US"/>
        </a:p>
      </dgm:t>
    </dgm:pt>
    <dgm:pt modelId="{ECD99751-6F0C-4A62-85E8-433DF8994A47}" type="pres">
      <dgm:prSet presAssocID="{CC02F57E-DAC6-43EA-A80F-2EFF85CE7465}" presName="space" presStyleCnt="0"/>
      <dgm:spPr/>
      <dgm:t>
        <a:bodyPr/>
        <a:lstStyle/>
        <a:p>
          <a:endParaRPr lang="zh-TW" altLang="en-US"/>
        </a:p>
      </dgm:t>
    </dgm:pt>
    <dgm:pt modelId="{8041BABE-EC66-422A-9727-16A48B170BDA}" type="pres">
      <dgm:prSet presAssocID="{AA847285-EEC6-4B87-B8AE-7DCE0C343FCD}" presName="compositeB" presStyleCnt="0"/>
      <dgm:spPr/>
      <dgm:t>
        <a:bodyPr/>
        <a:lstStyle/>
        <a:p>
          <a:endParaRPr lang="zh-TW" altLang="en-US"/>
        </a:p>
      </dgm:t>
    </dgm:pt>
    <dgm:pt modelId="{556DF215-9FD5-47A2-9833-E9A90BCE23B6}" type="pres">
      <dgm:prSet presAssocID="{AA847285-EEC6-4B87-B8AE-7DCE0C343FCD}" presName="textB" presStyleLbl="revTx" presStyleIdx="3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3573F9F-4F45-4751-A7D0-C20937BD6837}" type="pres">
      <dgm:prSet presAssocID="{AA847285-EEC6-4B87-B8AE-7DCE0C343FCD}" presName="circleB" presStyleLbl="node1" presStyleIdx="3" presStyleCnt="7" custScaleX="188997"/>
      <dgm:spPr>
        <a:prstGeom prst="rect">
          <a:avLst/>
        </a:prstGeom>
        <a:solidFill>
          <a:schemeClr val="accent6"/>
        </a:solidFill>
      </dgm:spPr>
      <dgm:t>
        <a:bodyPr/>
        <a:lstStyle/>
        <a:p>
          <a:endParaRPr lang="zh-TW" altLang="en-US"/>
        </a:p>
      </dgm:t>
    </dgm:pt>
    <dgm:pt modelId="{5F94F37E-91D7-40B0-B937-96B4555CE4EC}" type="pres">
      <dgm:prSet presAssocID="{AA847285-EEC6-4B87-B8AE-7DCE0C343FCD}" presName="spaceB" presStyleCnt="0"/>
      <dgm:spPr/>
      <dgm:t>
        <a:bodyPr/>
        <a:lstStyle/>
        <a:p>
          <a:endParaRPr lang="zh-TW" altLang="en-US"/>
        </a:p>
      </dgm:t>
    </dgm:pt>
    <dgm:pt modelId="{A710EDD6-67D1-4C8B-83C6-726656C1CF1C}" type="pres">
      <dgm:prSet presAssocID="{A18325F1-6CC0-4523-9398-09ADB2A27254}" presName="space" presStyleCnt="0"/>
      <dgm:spPr/>
      <dgm:t>
        <a:bodyPr/>
        <a:lstStyle/>
        <a:p>
          <a:endParaRPr lang="zh-TW" altLang="en-US"/>
        </a:p>
      </dgm:t>
    </dgm:pt>
    <dgm:pt modelId="{58D12C69-6E51-423F-B9EE-DAFB3318A1A1}" type="pres">
      <dgm:prSet presAssocID="{8F09670E-7555-4184-A1DB-D5B68154F40C}" presName="compositeA" presStyleCnt="0"/>
      <dgm:spPr/>
    </dgm:pt>
    <dgm:pt modelId="{84CBD8D1-FAFC-4EDA-A8F4-FDFC2A8B601E}" type="pres">
      <dgm:prSet presAssocID="{8F09670E-7555-4184-A1DB-D5B68154F40C}" presName="textA" presStyleLbl="revTx" presStyleIdx="4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318C2A4-05E7-493D-9BED-338E36B22206}" type="pres">
      <dgm:prSet presAssocID="{8F09670E-7555-4184-A1DB-D5B68154F40C}" presName="circleA" presStyleLbl="node1" presStyleIdx="4" presStyleCnt="7" custScaleX="188997" custLinFactNeighborX="-9782"/>
      <dgm:spPr>
        <a:prstGeom prst="rect">
          <a:avLst/>
        </a:prstGeom>
        <a:solidFill>
          <a:schemeClr val="accent6"/>
        </a:solidFill>
      </dgm:spPr>
      <dgm:t>
        <a:bodyPr/>
        <a:lstStyle/>
        <a:p>
          <a:endParaRPr lang="zh-TW" altLang="en-US"/>
        </a:p>
      </dgm:t>
    </dgm:pt>
    <dgm:pt modelId="{85E98DD0-D7E7-4574-9E6F-5B4914F3A139}" type="pres">
      <dgm:prSet presAssocID="{8F09670E-7555-4184-A1DB-D5B68154F40C}" presName="spaceA" presStyleCnt="0"/>
      <dgm:spPr/>
    </dgm:pt>
    <dgm:pt modelId="{352C964E-AD51-479A-A5A7-B38106DC9890}" type="pres">
      <dgm:prSet presAssocID="{AC20FB4F-B056-4094-A9F2-64733E401A0B}" presName="space" presStyleCnt="0"/>
      <dgm:spPr/>
      <dgm:t>
        <a:bodyPr/>
        <a:lstStyle/>
        <a:p>
          <a:endParaRPr lang="zh-TW" altLang="en-US"/>
        </a:p>
      </dgm:t>
    </dgm:pt>
    <dgm:pt modelId="{83FA5DA9-FC88-4992-8C4F-192CB12D9BC0}" type="pres">
      <dgm:prSet presAssocID="{78934BCF-8D24-488E-8F8C-FFE614E8C167}" presName="compositeB" presStyleCnt="0"/>
      <dgm:spPr/>
      <dgm:t>
        <a:bodyPr/>
        <a:lstStyle/>
        <a:p>
          <a:endParaRPr lang="zh-TW" altLang="en-US"/>
        </a:p>
      </dgm:t>
    </dgm:pt>
    <dgm:pt modelId="{07ECEED3-64DD-4EB4-811D-30245934D35D}" type="pres">
      <dgm:prSet presAssocID="{78934BCF-8D24-488E-8F8C-FFE614E8C167}" presName="textB" presStyleLbl="revTx" presStyleIdx="5" presStyleCnt="7" custLinFactNeighborX="6977" custLinFactNeighborY="-257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8D2BD43-E140-4AF1-8CC2-9BD979F90273}" type="pres">
      <dgm:prSet presAssocID="{78934BCF-8D24-488E-8F8C-FFE614E8C167}" presName="circleB" presStyleLbl="node1" presStyleIdx="5" presStyleCnt="7" custScaleX="213151" custLinFactNeighborX="-13525"/>
      <dgm:spPr>
        <a:prstGeom prst="rect">
          <a:avLst/>
        </a:prstGeom>
        <a:solidFill>
          <a:schemeClr val="accent6"/>
        </a:solidFill>
      </dgm:spPr>
      <dgm:t>
        <a:bodyPr/>
        <a:lstStyle/>
        <a:p>
          <a:endParaRPr lang="zh-TW" altLang="en-US"/>
        </a:p>
      </dgm:t>
    </dgm:pt>
    <dgm:pt modelId="{D1924508-326B-4460-AF1B-5D0E07F2B426}" type="pres">
      <dgm:prSet presAssocID="{78934BCF-8D24-488E-8F8C-FFE614E8C167}" presName="spaceB" presStyleCnt="0"/>
      <dgm:spPr/>
      <dgm:t>
        <a:bodyPr/>
        <a:lstStyle/>
        <a:p>
          <a:endParaRPr lang="zh-TW" altLang="en-US"/>
        </a:p>
      </dgm:t>
    </dgm:pt>
    <dgm:pt modelId="{4FD2202F-0099-42CE-B80E-C2F057DCDA3A}" type="pres">
      <dgm:prSet presAssocID="{7044785E-C3F0-4D71-B53C-25322452F89D}" presName="space" presStyleCnt="0"/>
      <dgm:spPr/>
      <dgm:t>
        <a:bodyPr/>
        <a:lstStyle/>
        <a:p>
          <a:endParaRPr lang="zh-TW" altLang="en-US"/>
        </a:p>
      </dgm:t>
    </dgm:pt>
    <dgm:pt modelId="{4678B2AA-2C10-4834-8070-D4866E7C3806}" type="pres">
      <dgm:prSet presAssocID="{49AAE236-703F-4C24-9FFC-14FA6F9E4E0E}" presName="compositeA" presStyleCnt="0"/>
      <dgm:spPr/>
      <dgm:t>
        <a:bodyPr/>
        <a:lstStyle/>
        <a:p>
          <a:endParaRPr lang="zh-TW" altLang="en-US"/>
        </a:p>
      </dgm:t>
    </dgm:pt>
    <dgm:pt modelId="{F929553D-9B15-4992-9555-35FB8B82EF2C}" type="pres">
      <dgm:prSet presAssocID="{49AAE236-703F-4C24-9FFC-14FA6F9E4E0E}" presName="textA" presStyleLbl="revTx" presStyleIdx="6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6C38D59-9F16-4F61-9642-44D6FA8B82E1}" type="pres">
      <dgm:prSet presAssocID="{49AAE236-703F-4C24-9FFC-14FA6F9E4E0E}" presName="circleA" presStyleLbl="node1" presStyleIdx="6" presStyleCnt="7" custScaleX="213151"/>
      <dgm:spPr>
        <a:prstGeom prst="rect">
          <a:avLst/>
        </a:prstGeom>
        <a:solidFill>
          <a:schemeClr val="accent6"/>
        </a:solidFill>
      </dgm:spPr>
      <dgm:t>
        <a:bodyPr/>
        <a:lstStyle/>
        <a:p>
          <a:endParaRPr lang="zh-TW" altLang="en-US"/>
        </a:p>
      </dgm:t>
    </dgm:pt>
    <dgm:pt modelId="{A35361FB-762D-47D5-9874-2AFF89AF21FD}" type="pres">
      <dgm:prSet presAssocID="{49AAE236-703F-4C24-9FFC-14FA6F9E4E0E}" presName="spaceA" presStyleCnt="0"/>
      <dgm:spPr/>
      <dgm:t>
        <a:bodyPr/>
        <a:lstStyle/>
        <a:p>
          <a:endParaRPr lang="zh-TW" altLang="en-US"/>
        </a:p>
      </dgm:t>
    </dgm:pt>
  </dgm:ptLst>
  <dgm:cxnLst>
    <dgm:cxn modelId="{CEE5BDF8-29D5-49B6-A6CE-2384897A5533}" type="presOf" srcId="{26371789-293A-48F0-AA94-CECCA537B392}" destId="{F93C3DDB-C3B5-41C6-916C-530AD2142B35}" srcOrd="0" destOrd="0" presId="urn:microsoft.com/office/officeart/2005/8/layout/hProcess11"/>
    <dgm:cxn modelId="{11089EF6-504D-4A09-9B2E-BD8DEF4F313E}" type="presOf" srcId="{8F09670E-7555-4184-A1DB-D5B68154F40C}" destId="{84CBD8D1-FAFC-4EDA-A8F4-FDFC2A8B601E}" srcOrd="0" destOrd="0" presId="urn:microsoft.com/office/officeart/2005/8/layout/hProcess11"/>
    <dgm:cxn modelId="{5C418EA5-E8F4-44C8-8897-F250B3851D42}" type="presOf" srcId="{78934BCF-8D24-488E-8F8C-FFE614E8C167}" destId="{07ECEED3-64DD-4EB4-811D-30245934D35D}" srcOrd="0" destOrd="0" presId="urn:microsoft.com/office/officeart/2005/8/layout/hProcess11"/>
    <dgm:cxn modelId="{F994F066-1111-4E43-9AA6-32251AF44443}" srcId="{D2E62304-0BD7-41A3-954A-15DA8F9A0549}" destId="{49AAE236-703F-4C24-9FFC-14FA6F9E4E0E}" srcOrd="6" destOrd="0" parTransId="{B3EE0663-EA5A-4DF4-ACF8-5E147D63A11A}" sibTransId="{C278D96D-1502-4A98-8EF5-C960B17B58BA}"/>
    <dgm:cxn modelId="{14421411-6777-4BA8-AA81-34E2E8CACFE2}" type="presOf" srcId="{D2E62304-0BD7-41A3-954A-15DA8F9A0549}" destId="{9A736575-7DFF-44B8-8C20-A85F964E73AD}" srcOrd="0" destOrd="0" presId="urn:microsoft.com/office/officeart/2005/8/layout/hProcess11"/>
    <dgm:cxn modelId="{FB624950-7E4F-44EF-919B-C2BF900B2168}" srcId="{D2E62304-0BD7-41A3-954A-15DA8F9A0549}" destId="{8F09670E-7555-4184-A1DB-D5B68154F40C}" srcOrd="4" destOrd="0" parTransId="{87F50B5A-CAA5-4A19-9B31-83A9F24FB144}" sibTransId="{AC20FB4F-B056-4094-A9F2-64733E401A0B}"/>
    <dgm:cxn modelId="{E75C9ACF-9405-453C-8C58-9A4F5C29ED14}" srcId="{D2E62304-0BD7-41A3-954A-15DA8F9A0549}" destId="{26371789-293A-48F0-AA94-CECCA537B392}" srcOrd="2" destOrd="0" parTransId="{C26A908E-D48B-44B1-B7B7-2AE1CE75AE49}" sibTransId="{CC02F57E-DAC6-43EA-A80F-2EFF85CE7465}"/>
    <dgm:cxn modelId="{1B12D5FB-1E52-43B0-9646-2F18AD7F707E}" srcId="{D2E62304-0BD7-41A3-954A-15DA8F9A0549}" destId="{DAC2EFE1-E604-497F-A140-2F31E972BB4F}" srcOrd="1" destOrd="0" parTransId="{2492FC36-8713-46C0-90FF-3CA3FC6FC2C7}" sibTransId="{7D7223E1-6478-4D3A-8BD1-93FDF2D70ED3}"/>
    <dgm:cxn modelId="{02318E77-5DB6-4B2C-92D3-D51815BF939B}" type="presOf" srcId="{49AAE236-703F-4C24-9FFC-14FA6F9E4E0E}" destId="{F929553D-9B15-4992-9555-35FB8B82EF2C}" srcOrd="0" destOrd="0" presId="urn:microsoft.com/office/officeart/2005/8/layout/hProcess11"/>
    <dgm:cxn modelId="{8FBC3BBD-483D-43FB-9882-42A740190D9E}" type="presOf" srcId="{AA847285-EEC6-4B87-B8AE-7DCE0C343FCD}" destId="{556DF215-9FD5-47A2-9833-E9A90BCE23B6}" srcOrd="0" destOrd="0" presId="urn:microsoft.com/office/officeart/2005/8/layout/hProcess11"/>
    <dgm:cxn modelId="{3ED1EC34-F886-4535-AF53-F7B46B0464CB}" type="presOf" srcId="{DAC2EFE1-E604-497F-A140-2F31E972BB4F}" destId="{3B54E4B0-715D-47DF-95C7-BAA363731DB2}" srcOrd="0" destOrd="0" presId="urn:microsoft.com/office/officeart/2005/8/layout/hProcess11"/>
    <dgm:cxn modelId="{7FD307CA-3542-4442-9FCA-166221CB32DD}" srcId="{D2E62304-0BD7-41A3-954A-15DA8F9A0549}" destId="{AA847285-EEC6-4B87-B8AE-7DCE0C343FCD}" srcOrd="3" destOrd="0" parTransId="{72E07952-40D9-4F45-A778-3147CD14451B}" sibTransId="{A18325F1-6CC0-4523-9398-09ADB2A27254}"/>
    <dgm:cxn modelId="{906B604C-913A-4323-8FDA-51055B896C67}" srcId="{D2E62304-0BD7-41A3-954A-15DA8F9A0549}" destId="{78934BCF-8D24-488E-8F8C-FFE614E8C167}" srcOrd="5" destOrd="0" parTransId="{E0920C5D-1808-4B91-944E-B3A02854321B}" sibTransId="{7044785E-C3F0-4D71-B53C-25322452F89D}"/>
    <dgm:cxn modelId="{2C976FBF-35C7-4091-A4B2-092B8C930438}" type="presOf" srcId="{39679BBF-4E36-4005-B75E-A205D643C1D8}" destId="{C38B5EC8-ABF9-475D-8F9E-7B66F27D89CB}" srcOrd="0" destOrd="0" presId="urn:microsoft.com/office/officeart/2005/8/layout/hProcess11"/>
    <dgm:cxn modelId="{0E17A8A4-9807-4425-8363-5E2889EAE905}" srcId="{D2E62304-0BD7-41A3-954A-15DA8F9A0549}" destId="{39679BBF-4E36-4005-B75E-A205D643C1D8}" srcOrd="0" destOrd="0" parTransId="{8E14191D-D0BC-4782-AC3A-8FFDD2A405EA}" sibTransId="{161721E1-DFD0-4405-8BB7-A8248D9C95D3}"/>
    <dgm:cxn modelId="{D30A8210-5EFD-49CD-9923-0F3DE0F257C8}" type="presParOf" srcId="{9A736575-7DFF-44B8-8C20-A85F964E73AD}" destId="{DDCFED2A-1345-4C56-A0B1-13BDDD3011FE}" srcOrd="0" destOrd="0" presId="urn:microsoft.com/office/officeart/2005/8/layout/hProcess11"/>
    <dgm:cxn modelId="{0E50C63F-F4A0-4637-A3ED-529A9E97C9D8}" type="presParOf" srcId="{9A736575-7DFF-44B8-8C20-A85F964E73AD}" destId="{606F9280-DEEE-44BE-802B-5BCED1B029D3}" srcOrd="1" destOrd="0" presId="urn:microsoft.com/office/officeart/2005/8/layout/hProcess11"/>
    <dgm:cxn modelId="{EB0AE928-5E28-49E9-98A0-3BFB3BF01547}" type="presParOf" srcId="{606F9280-DEEE-44BE-802B-5BCED1B029D3}" destId="{0BB128DD-3768-4DFA-8378-18E52A2334B4}" srcOrd="0" destOrd="0" presId="urn:microsoft.com/office/officeart/2005/8/layout/hProcess11"/>
    <dgm:cxn modelId="{0D592220-A25E-471E-BE34-25C9548EC6AD}" type="presParOf" srcId="{0BB128DD-3768-4DFA-8378-18E52A2334B4}" destId="{C38B5EC8-ABF9-475D-8F9E-7B66F27D89CB}" srcOrd="0" destOrd="0" presId="urn:microsoft.com/office/officeart/2005/8/layout/hProcess11"/>
    <dgm:cxn modelId="{67F0786B-FEA1-45EA-BDAD-9D6A93135B48}" type="presParOf" srcId="{0BB128DD-3768-4DFA-8378-18E52A2334B4}" destId="{A6B4018A-89B6-4CB9-8394-0ABDC0833393}" srcOrd="1" destOrd="0" presId="urn:microsoft.com/office/officeart/2005/8/layout/hProcess11"/>
    <dgm:cxn modelId="{F1D25921-2368-42F6-A5D6-679EEE740A9C}" type="presParOf" srcId="{0BB128DD-3768-4DFA-8378-18E52A2334B4}" destId="{EAF39CE7-CCA5-438C-B53B-C3F3E4D430FB}" srcOrd="2" destOrd="0" presId="urn:microsoft.com/office/officeart/2005/8/layout/hProcess11"/>
    <dgm:cxn modelId="{CADC7FFA-7524-45D4-9AE6-418D7FD364FA}" type="presParOf" srcId="{606F9280-DEEE-44BE-802B-5BCED1B029D3}" destId="{0F721FD6-F2E9-4227-B0EB-BF535B3DBECA}" srcOrd="1" destOrd="0" presId="urn:microsoft.com/office/officeart/2005/8/layout/hProcess11"/>
    <dgm:cxn modelId="{6603FC6B-375B-4654-9C4A-D786626008E3}" type="presParOf" srcId="{606F9280-DEEE-44BE-802B-5BCED1B029D3}" destId="{4BE8B8DD-DFE0-42F0-B5FF-6D1F1AAC30B3}" srcOrd="2" destOrd="0" presId="urn:microsoft.com/office/officeart/2005/8/layout/hProcess11"/>
    <dgm:cxn modelId="{B2212555-E784-47BB-B86F-AAE03D5E17C8}" type="presParOf" srcId="{4BE8B8DD-DFE0-42F0-B5FF-6D1F1AAC30B3}" destId="{3B54E4B0-715D-47DF-95C7-BAA363731DB2}" srcOrd="0" destOrd="0" presId="urn:microsoft.com/office/officeart/2005/8/layout/hProcess11"/>
    <dgm:cxn modelId="{067B2DB5-452A-4592-884D-BFDEBF434D23}" type="presParOf" srcId="{4BE8B8DD-DFE0-42F0-B5FF-6D1F1AAC30B3}" destId="{0E2BD311-F09C-441A-808B-05FB9C91EFC4}" srcOrd="1" destOrd="0" presId="urn:microsoft.com/office/officeart/2005/8/layout/hProcess11"/>
    <dgm:cxn modelId="{BBE2B193-E4B2-4A1E-828C-22FDB4B35167}" type="presParOf" srcId="{4BE8B8DD-DFE0-42F0-B5FF-6D1F1AAC30B3}" destId="{339484AF-F0FF-483E-956E-7399536A4F7B}" srcOrd="2" destOrd="0" presId="urn:microsoft.com/office/officeart/2005/8/layout/hProcess11"/>
    <dgm:cxn modelId="{CDE1E9FC-9FD5-4E64-A272-5BAE86933E2F}" type="presParOf" srcId="{606F9280-DEEE-44BE-802B-5BCED1B029D3}" destId="{891F132F-CB26-4533-AD10-C311EE288A55}" srcOrd="3" destOrd="0" presId="urn:microsoft.com/office/officeart/2005/8/layout/hProcess11"/>
    <dgm:cxn modelId="{0B36096A-A28C-415B-90ED-E97916259033}" type="presParOf" srcId="{606F9280-DEEE-44BE-802B-5BCED1B029D3}" destId="{40F8F1A6-F8BD-4729-AAE2-A86EB070559C}" srcOrd="4" destOrd="0" presId="urn:microsoft.com/office/officeart/2005/8/layout/hProcess11"/>
    <dgm:cxn modelId="{070D981C-B42F-4C52-8160-7D2462C9CE72}" type="presParOf" srcId="{40F8F1A6-F8BD-4729-AAE2-A86EB070559C}" destId="{F93C3DDB-C3B5-41C6-916C-530AD2142B35}" srcOrd="0" destOrd="0" presId="urn:microsoft.com/office/officeart/2005/8/layout/hProcess11"/>
    <dgm:cxn modelId="{53FBB7B4-2EE7-45EC-BE3F-3FD319C7F40A}" type="presParOf" srcId="{40F8F1A6-F8BD-4729-AAE2-A86EB070559C}" destId="{375431B1-D765-4129-A35A-6873DA8BD488}" srcOrd="1" destOrd="0" presId="urn:microsoft.com/office/officeart/2005/8/layout/hProcess11"/>
    <dgm:cxn modelId="{2C946324-F54A-47D9-98DA-5983B6DD4D8D}" type="presParOf" srcId="{40F8F1A6-F8BD-4729-AAE2-A86EB070559C}" destId="{69E9573A-F7AA-49FF-BCB6-C8D6F4410127}" srcOrd="2" destOrd="0" presId="urn:microsoft.com/office/officeart/2005/8/layout/hProcess11"/>
    <dgm:cxn modelId="{D951FCF8-1A89-4847-B179-1E4AFADEF915}" type="presParOf" srcId="{606F9280-DEEE-44BE-802B-5BCED1B029D3}" destId="{ECD99751-6F0C-4A62-85E8-433DF8994A47}" srcOrd="5" destOrd="0" presId="urn:microsoft.com/office/officeart/2005/8/layout/hProcess11"/>
    <dgm:cxn modelId="{EAD30435-0F1C-45E9-853E-E45F05B2DDA9}" type="presParOf" srcId="{606F9280-DEEE-44BE-802B-5BCED1B029D3}" destId="{8041BABE-EC66-422A-9727-16A48B170BDA}" srcOrd="6" destOrd="0" presId="urn:microsoft.com/office/officeart/2005/8/layout/hProcess11"/>
    <dgm:cxn modelId="{89D87054-E4CB-434C-8850-F4465A896AD8}" type="presParOf" srcId="{8041BABE-EC66-422A-9727-16A48B170BDA}" destId="{556DF215-9FD5-47A2-9833-E9A90BCE23B6}" srcOrd="0" destOrd="0" presId="urn:microsoft.com/office/officeart/2005/8/layout/hProcess11"/>
    <dgm:cxn modelId="{0D8E0A02-295C-415D-94A7-F2879A48D602}" type="presParOf" srcId="{8041BABE-EC66-422A-9727-16A48B170BDA}" destId="{43573F9F-4F45-4751-A7D0-C20937BD6837}" srcOrd="1" destOrd="0" presId="urn:microsoft.com/office/officeart/2005/8/layout/hProcess11"/>
    <dgm:cxn modelId="{E5990E4E-1237-4493-A312-929D11764FED}" type="presParOf" srcId="{8041BABE-EC66-422A-9727-16A48B170BDA}" destId="{5F94F37E-91D7-40B0-B937-96B4555CE4EC}" srcOrd="2" destOrd="0" presId="urn:microsoft.com/office/officeart/2005/8/layout/hProcess11"/>
    <dgm:cxn modelId="{83A00E58-3772-4994-A82C-C2517A6B81BB}" type="presParOf" srcId="{606F9280-DEEE-44BE-802B-5BCED1B029D3}" destId="{A710EDD6-67D1-4C8B-83C6-726656C1CF1C}" srcOrd="7" destOrd="0" presId="urn:microsoft.com/office/officeart/2005/8/layout/hProcess11"/>
    <dgm:cxn modelId="{5C1D12A4-CBBD-430C-9C94-5175D7AF01B9}" type="presParOf" srcId="{606F9280-DEEE-44BE-802B-5BCED1B029D3}" destId="{58D12C69-6E51-423F-B9EE-DAFB3318A1A1}" srcOrd="8" destOrd="0" presId="urn:microsoft.com/office/officeart/2005/8/layout/hProcess11"/>
    <dgm:cxn modelId="{81D1E116-C95C-4D34-961D-D6223F5C2424}" type="presParOf" srcId="{58D12C69-6E51-423F-B9EE-DAFB3318A1A1}" destId="{84CBD8D1-FAFC-4EDA-A8F4-FDFC2A8B601E}" srcOrd="0" destOrd="0" presId="urn:microsoft.com/office/officeart/2005/8/layout/hProcess11"/>
    <dgm:cxn modelId="{E1C56BC8-D8AC-4CAC-B50E-4F542E5D4D39}" type="presParOf" srcId="{58D12C69-6E51-423F-B9EE-DAFB3318A1A1}" destId="{2318C2A4-05E7-493D-9BED-338E36B22206}" srcOrd="1" destOrd="0" presId="urn:microsoft.com/office/officeart/2005/8/layout/hProcess11"/>
    <dgm:cxn modelId="{5E496928-24D3-406C-975F-029D36663E67}" type="presParOf" srcId="{58D12C69-6E51-423F-B9EE-DAFB3318A1A1}" destId="{85E98DD0-D7E7-4574-9E6F-5B4914F3A139}" srcOrd="2" destOrd="0" presId="urn:microsoft.com/office/officeart/2005/8/layout/hProcess11"/>
    <dgm:cxn modelId="{AE14613A-F57D-4F32-AB67-19AECB501B5D}" type="presParOf" srcId="{606F9280-DEEE-44BE-802B-5BCED1B029D3}" destId="{352C964E-AD51-479A-A5A7-B38106DC9890}" srcOrd="9" destOrd="0" presId="urn:microsoft.com/office/officeart/2005/8/layout/hProcess11"/>
    <dgm:cxn modelId="{F92CC0F3-029D-48E8-A907-FFAD17EE5DC8}" type="presParOf" srcId="{606F9280-DEEE-44BE-802B-5BCED1B029D3}" destId="{83FA5DA9-FC88-4992-8C4F-192CB12D9BC0}" srcOrd="10" destOrd="0" presId="urn:microsoft.com/office/officeart/2005/8/layout/hProcess11"/>
    <dgm:cxn modelId="{6BA07B11-A410-4DC0-AFA2-E3CF0ADDA27D}" type="presParOf" srcId="{83FA5DA9-FC88-4992-8C4F-192CB12D9BC0}" destId="{07ECEED3-64DD-4EB4-811D-30245934D35D}" srcOrd="0" destOrd="0" presId="urn:microsoft.com/office/officeart/2005/8/layout/hProcess11"/>
    <dgm:cxn modelId="{12EB6626-6A7A-4C6A-84D0-8AAE023B42C3}" type="presParOf" srcId="{83FA5DA9-FC88-4992-8C4F-192CB12D9BC0}" destId="{38D2BD43-E140-4AF1-8CC2-9BD979F90273}" srcOrd="1" destOrd="0" presId="urn:microsoft.com/office/officeart/2005/8/layout/hProcess11"/>
    <dgm:cxn modelId="{1D40398B-2082-4C0E-8E44-79A86B2D7CE4}" type="presParOf" srcId="{83FA5DA9-FC88-4992-8C4F-192CB12D9BC0}" destId="{D1924508-326B-4460-AF1B-5D0E07F2B426}" srcOrd="2" destOrd="0" presId="urn:microsoft.com/office/officeart/2005/8/layout/hProcess11"/>
    <dgm:cxn modelId="{232CDC30-76C3-42F1-B67E-92F116C280C4}" type="presParOf" srcId="{606F9280-DEEE-44BE-802B-5BCED1B029D3}" destId="{4FD2202F-0099-42CE-B80E-C2F057DCDA3A}" srcOrd="11" destOrd="0" presId="urn:microsoft.com/office/officeart/2005/8/layout/hProcess11"/>
    <dgm:cxn modelId="{128FB8A2-0F19-4E34-85B0-FE1A87F60FA8}" type="presParOf" srcId="{606F9280-DEEE-44BE-802B-5BCED1B029D3}" destId="{4678B2AA-2C10-4834-8070-D4866E7C3806}" srcOrd="12" destOrd="0" presId="urn:microsoft.com/office/officeart/2005/8/layout/hProcess11"/>
    <dgm:cxn modelId="{EB6D5380-D186-41CD-ABE2-BEE2B80FF48B}" type="presParOf" srcId="{4678B2AA-2C10-4834-8070-D4866E7C3806}" destId="{F929553D-9B15-4992-9555-35FB8B82EF2C}" srcOrd="0" destOrd="0" presId="urn:microsoft.com/office/officeart/2005/8/layout/hProcess11"/>
    <dgm:cxn modelId="{6E6D27C0-C3F8-42FB-80CF-519B4705F590}" type="presParOf" srcId="{4678B2AA-2C10-4834-8070-D4866E7C3806}" destId="{26C38D59-9F16-4F61-9642-44D6FA8B82E1}" srcOrd="1" destOrd="0" presId="urn:microsoft.com/office/officeart/2005/8/layout/hProcess11"/>
    <dgm:cxn modelId="{922F4746-106F-4860-BD1A-57FD9BE775E4}" type="presParOf" srcId="{4678B2AA-2C10-4834-8070-D4866E7C3806}" destId="{A35361FB-762D-47D5-9874-2AFF89AF21FD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925AFDF-BD6E-4F9E-8CAC-237E83A415A5}" type="doc">
      <dgm:prSet loTypeId="urn:microsoft.com/office/officeart/2005/8/layout/radial5" loCatId="relationship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BC70875-54F9-4F65-A262-2EE37B0CA026}">
      <dgm:prSet phldrT="[文字]"/>
      <dgm:spPr/>
      <dgm:t>
        <a:bodyPr/>
        <a:lstStyle/>
        <a:p>
          <a:r>
            <a:rPr lang="zh-TW" altLang="en-US" dirty="0" smtClean="0"/>
            <a:t>跨部會協處</a:t>
          </a:r>
          <a:r>
            <a:rPr lang="en-US" altLang="zh-TW" dirty="0" smtClean="0"/>
            <a:t/>
          </a:r>
          <a:br>
            <a:rPr lang="en-US" altLang="zh-TW" dirty="0" smtClean="0"/>
          </a:br>
          <a:r>
            <a:rPr lang="zh-TW" altLang="en-US" dirty="0" smtClean="0"/>
            <a:t>平台</a:t>
          </a:r>
          <a:endParaRPr lang="zh-TW" altLang="en-US" dirty="0"/>
        </a:p>
      </dgm:t>
    </dgm:pt>
    <dgm:pt modelId="{51504C68-58A6-406D-916B-AA331453A24E}" type="parTrans" cxnId="{36C4195E-8AB5-4BF5-A19A-D1624E2B7E6B}">
      <dgm:prSet/>
      <dgm:spPr/>
      <dgm:t>
        <a:bodyPr/>
        <a:lstStyle/>
        <a:p>
          <a:endParaRPr lang="zh-TW" altLang="en-US"/>
        </a:p>
      </dgm:t>
    </dgm:pt>
    <dgm:pt modelId="{17A08F2A-D65A-42F7-AEAF-AFFACD189DF2}" type="sibTrans" cxnId="{36C4195E-8AB5-4BF5-A19A-D1624E2B7E6B}">
      <dgm:prSet/>
      <dgm:spPr/>
      <dgm:t>
        <a:bodyPr/>
        <a:lstStyle/>
        <a:p>
          <a:endParaRPr lang="zh-TW" altLang="en-US"/>
        </a:p>
      </dgm:t>
    </dgm:pt>
    <dgm:pt modelId="{3F46783B-9A18-4ADC-A0F3-E2764424ED9A}">
      <dgm:prSet phldrT="[文字]"/>
      <dgm:spPr/>
      <dgm:t>
        <a:bodyPr/>
        <a:lstStyle/>
        <a:p>
          <a:r>
            <a:rPr lang="zh-TW" altLang="en-US" dirty="0" smtClean="0"/>
            <a:t>用地專案小組</a:t>
          </a:r>
          <a:endParaRPr lang="zh-TW" altLang="en-US" dirty="0"/>
        </a:p>
      </dgm:t>
    </dgm:pt>
    <dgm:pt modelId="{F604A803-14C0-4446-9957-E8C04106ED80}" type="parTrans" cxnId="{D5243C99-503E-4F7C-995D-720CB6469798}">
      <dgm:prSet/>
      <dgm:spPr/>
      <dgm:t>
        <a:bodyPr/>
        <a:lstStyle/>
        <a:p>
          <a:endParaRPr lang="zh-TW" altLang="en-US"/>
        </a:p>
      </dgm:t>
    </dgm:pt>
    <dgm:pt modelId="{CFDAB574-0D51-4C1A-B005-632035E46BCC}" type="sibTrans" cxnId="{D5243C99-503E-4F7C-995D-720CB6469798}">
      <dgm:prSet/>
      <dgm:spPr/>
      <dgm:t>
        <a:bodyPr/>
        <a:lstStyle/>
        <a:p>
          <a:endParaRPr lang="zh-TW" altLang="en-US"/>
        </a:p>
      </dgm:t>
    </dgm:pt>
    <dgm:pt modelId="{61CF3E6B-8EE4-41B0-BAF0-D18A3E7DB184}">
      <dgm:prSet phldrT="[文字]"/>
      <dgm:spPr/>
      <dgm:t>
        <a:bodyPr/>
        <a:lstStyle/>
        <a:p>
          <a:r>
            <a:rPr lang="zh-TW" altLang="en-US" dirty="0" smtClean="0"/>
            <a:t>管線專案小組</a:t>
          </a:r>
          <a:endParaRPr lang="zh-TW" altLang="en-US" dirty="0"/>
        </a:p>
      </dgm:t>
    </dgm:pt>
    <dgm:pt modelId="{F00127FD-D98B-4A0A-B269-377D939F164C}" type="parTrans" cxnId="{49CEE05F-B77D-4D46-8DE8-60790C4C1F58}">
      <dgm:prSet/>
      <dgm:spPr/>
      <dgm:t>
        <a:bodyPr/>
        <a:lstStyle/>
        <a:p>
          <a:endParaRPr lang="zh-TW" altLang="en-US"/>
        </a:p>
      </dgm:t>
    </dgm:pt>
    <dgm:pt modelId="{1927D418-5171-4D42-9FE2-49E6999DD277}" type="sibTrans" cxnId="{49CEE05F-B77D-4D46-8DE8-60790C4C1F58}">
      <dgm:prSet/>
      <dgm:spPr/>
      <dgm:t>
        <a:bodyPr/>
        <a:lstStyle/>
        <a:p>
          <a:endParaRPr lang="zh-TW" altLang="en-US"/>
        </a:p>
      </dgm:t>
    </dgm:pt>
    <dgm:pt modelId="{DD760C24-9A82-497B-A3C0-3F3942999B3C}">
      <dgm:prSet phldrT="[文字]"/>
      <dgm:spPr/>
      <dgm:t>
        <a:bodyPr/>
        <a:lstStyle/>
        <a:p>
          <a:r>
            <a:rPr lang="zh-TW" altLang="en-US" dirty="0" smtClean="0"/>
            <a:t>土方處理機制</a:t>
          </a:r>
          <a:endParaRPr lang="zh-TW" altLang="en-US" dirty="0"/>
        </a:p>
      </dgm:t>
    </dgm:pt>
    <dgm:pt modelId="{58753CB5-0B72-4326-9222-8443568DA211}" type="parTrans" cxnId="{AF4CD3D4-DF3F-4B17-A1EA-5FABA78A1044}">
      <dgm:prSet/>
      <dgm:spPr/>
      <dgm:t>
        <a:bodyPr/>
        <a:lstStyle/>
        <a:p>
          <a:endParaRPr lang="zh-TW" altLang="en-US"/>
        </a:p>
      </dgm:t>
    </dgm:pt>
    <dgm:pt modelId="{C00A2348-BA3E-4E10-A324-D341164116B0}" type="sibTrans" cxnId="{AF4CD3D4-DF3F-4B17-A1EA-5FABA78A1044}">
      <dgm:prSet/>
      <dgm:spPr/>
      <dgm:t>
        <a:bodyPr/>
        <a:lstStyle/>
        <a:p>
          <a:endParaRPr lang="zh-TW" altLang="en-US"/>
        </a:p>
      </dgm:t>
    </dgm:pt>
    <dgm:pt modelId="{1A330A88-8E21-45E9-B5DE-0EE3125FC3A3}">
      <dgm:prSet phldrT="[文字]"/>
      <dgm:spPr/>
      <dgm:t>
        <a:bodyPr/>
        <a:lstStyle/>
        <a:p>
          <a:r>
            <a:rPr lang="zh-TW" altLang="en-US" dirty="0" smtClean="0"/>
            <a:t>砂石處理機制</a:t>
          </a:r>
          <a:endParaRPr lang="zh-TW" altLang="en-US" dirty="0"/>
        </a:p>
      </dgm:t>
    </dgm:pt>
    <dgm:pt modelId="{A3430154-45FD-4416-89EC-44D7CB2F042E}" type="parTrans" cxnId="{EB08A29E-A85B-43DA-A56F-3E308CF6CFF0}">
      <dgm:prSet/>
      <dgm:spPr/>
      <dgm:t>
        <a:bodyPr/>
        <a:lstStyle/>
        <a:p>
          <a:endParaRPr lang="zh-TW" altLang="en-US"/>
        </a:p>
      </dgm:t>
    </dgm:pt>
    <dgm:pt modelId="{691B0FF9-3FC7-425B-B183-9EA6E2E78FD5}" type="sibTrans" cxnId="{EB08A29E-A85B-43DA-A56F-3E308CF6CFF0}">
      <dgm:prSet/>
      <dgm:spPr/>
      <dgm:t>
        <a:bodyPr/>
        <a:lstStyle/>
        <a:p>
          <a:endParaRPr lang="zh-TW" altLang="en-US"/>
        </a:p>
      </dgm:t>
    </dgm:pt>
    <dgm:pt modelId="{593CAAA7-5B05-493D-99F3-D25EE80080C4}">
      <dgm:prSet phldrT="[文字]"/>
      <dgm:spPr/>
      <dgm:t>
        <a:bodyPr/>
        <a:lstStyle/>
        <a:p>
          <a:r>
            <a:rPr lang="zh-TW" altLang="en-US" dirty="0" smtClean="0"/>
            <a:t>環保處理機制</a:t>
          </a:r>
          <a:endParaRPr lang="zh-TW" altLang="en-US" dirty="0"/>
        </a:p>
      </dgm:t>
    </dgm:pt>
    <dgm:pt modelId="{4B8B9585-D9D9-4921-90F7-B87C97A01F4D}" type="parTrans" cxnId="{4CA03BD3-33B6-491F-A347-85CE21D44200}">
      <dgm:prSet/>
      <dgm:spPr/>
      <dgm:t>
        <a:bodyPr/>
        <a:lstStyle/>
        <a:p>
          <a:endParaRPr lang="zh-TW" altLang="en-US"/>
        </a:p>
      </dgm:t>
    </dgm:pt>
    <dgm:pt modelId="{FCF8BCA3-6148-4B0C-B938-41167806C61E}" type="sibTrans" cxnId="{4CA03BD3-33B6-491F-A347-85CE21D44200}">
      <dgm:prSet/>
      <dgm:spPr/>
      <dgm:t>
        <a:bodyPr/>
        <a:lstStyle/>
        <a:p>
          <a:endParaRPr lang="zh-TW" altLang="en-US"/>
        </a:p>
      </dgm:t>
    </dgm:pt>
    <dgm:pt modelId="{CA4621E2-5629-435F-A159-DDD1F6827A80}" type="pres">
      <dgm:prSet presAssocID="{4925AFDF-BD6E-4F9E-8CAC-237E83A415A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19A3161-FBBD-4A09-816C-A77C335B95AE}" type="pres">
      <dgm:prSet presAssocID="{7BC70875-54F9-4F65-A262-2EE37B0CA026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40306C48-AAB7-4CB8-801A-4DB5E82752C4}" type="pres">
      <dgm:prSet presAssocID="{F604A803-14C0-4446-9957-E8C04106ED80}" presName="parTrans" presStyleLbl="sibTrans2D1" presStyleIdx="0" presStyleCnt="5"/>
      <dgm:spPr/>
      <dgm:t>
        <a:bodyPr/>
        <a:lstStyle/>
        <a:p>
          <a:endParaRPr lang="zh-TW" altLang="en-US"/>
        </a:p>
      </dgm:t>
    </dgm:pt>
    <dgm:pt modelId="{BE29826C-0A7F-4519-A616-AFCE7B2B9126}" type="pres">
      <dgm:prSet presAssocID="{F604A803-14C0-4446-9957-E8C04106ED80}" presName="connectorText" presStyleLbl="sibTrans2D1" presStyleIdx="0" presStyleCnt="5"/>
      <dgm:spPr/>
      <dgm:t>
        <a:bodyPr/>
        <a:lstStyle/>
        <a:p>
          <a:endParaRPr lang="zh-TW" altLang="en-US"/>
        </a:p>
      </dgm:t>
    </dgm:pt>
    <dgm:pt modelId="{8EA6F70D-14A0-4CD6-9C80-9EF910AEC0CF}" type="pres">
      <dgm:prSet presAssocID="{3F46783B-9A18-4ADC-A0F3-E2764424ED9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6D880B-C800-4DBF-8C20-DF03A9A02DC8}" type="pres">
      <dgm:prSet presAssocID="{F00127FD-D98B-4A0A-B269-377D939F164C}" presName="parTrans" presStyleLbl="sibTrans2D1" presStyleIdx="1" presStyleCnt="5"/>
      <dgm:spPr/>
      <dgm:t>
        <a:bodyPr/>
        <a:lstStyle/>
        <a:p>
          <a:endParaRPr lang="zh-TW" altLang="en-US"/>
        </a:p>
      </dgm:t>
    </dgm:pt>
    <dgm:pt modelId="{E9E65578-9F73-476C-852A-9F304F421853}" type="pres">
      <dgm:prSet presAssocID="{F00127FD-D98B-4A0A-B269-377D939F164C}" presName="connectorText" presStyleLbl="sibTrans2D1" presStyleIdx="1" presStyleCnt="5"/>
      <dgm:spPr/>
      <dgm:t>
        <a:bodyPr/>
        <a:lstStyle/>
        <a:p>
          <a:endParaRPr lang="zh-TW" altLang="en-US"/>
        </a:p>
      </dgm:t>
    </dgm:pt>
    <dgm:pt modelId="{7F45B663-A0D4-41DD-846C-4446D6FFEE96}" type="pres">
      <dgm:prSet presAssocID="{61CF3E6B-8EE4-41B0-BAF0-D18A3E7DB18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D46F67-5BA9-4AC6-8C00-9FA4DDFE1CE2}" type="pres">
      <dgm:prSet presAssocID="{58753CB5-0B72-4326-9222-8443568DA211}" presName="parTrans" presStyleLbl="sibTrans2D1" presStyleIdx="2" presStyleCnt="5"/>
      <dgm:spPr/>
      <dgm:t>
        <a:bodyPr/>
        <a:lstStyle/>
        <a:p>
          <a:endParaRPr lang="zh-TW" altLang="en-US"/>
        </a:p>
      </dgm:t>
    </dgm:pt>
    <dgm:pt modelId="{1D5177DF-AD86-4059-8FA8-70E2882649A0}" type="pres">
      <dgm:prSet presAssocID="{58753CB5-0B72-4326-9222-8443568DA211}" presName="connectorText" presStyleLbl="sibTrans2D1" presStyleIdx="2" presStyleCnt="5"/>
      <dgm:spPr/>
      <dgm:t>
        <a:bodyPr/>
        <a:lstStyle/>
        <a:p>
          <a:endParaRPr lang="zh-TW" altLang="en-US"/>
        </a:p>
      </dgm:t>
    </dgm:pt>
    <dgm:pt modelId="{1DA20F1A-AAF5-4B13-AD83-861AE0DA2B23}" type="pres">
      <dgm:prSet presAssocID="{DD760C24-9A82-497B-A3C0-3F3942999B3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06D58CA-0BF0-428C-9ED4-6F9A2C6B60D3}" type="pres">
      <dgm:prSet presAssocID="{A3430154-45FD-4416-89EC-44D7CB2F042E}" presName="parTrans" presStyleLbl="sibTrans2D1" presStyleIdx="3" presStyleCnt="5"/>
      <dgm:spPr/>
      <dgm:t>
        <a:bodyPr/>
        <a:lstStyle/>
        <a:p>
          <a:endParaRPr lang="zh-TW" altLang="en-US"/>
        </a:p>
      </dgm:t>
    </dgm:pt>
    <dgm:pt modelId="{F84506DD-1568-4044-80C3-89ACD6D360D6}" type="pres">
      <dgm:prSet presAssocID="{A3430154-45FD-4416-89EC-44D7CB2F042E}" presName="connectorText" presStyleLbl="sibTrans2D1" presStyleIdx="3" presStyleCnt="5"/>
      <dgm:spPr/>
      <dgm:t>
        <a:bodyPr/>
        <a:lstStyle/>
        <a:p>
          <a:endParaRPr lang="zh-TW" altLang="en-US"/>
        </a:p>
      </dgm:t>
    </dgm:pt>
    <dgm:pt modelId="{99DFA12E-F7AD-4153-BD0D-E54BA174651D}" type="pres">
      <dgm:prSet presAssocID="{1A330A88-8E21-45E9-B5DE-0EE3125FC3A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445EE81-1B8F-496E-AB4D-7628F385B5D3}" type="pres">
      <dgm:prSet presAssocID="{4B8B9585-D9D9-4921-90F7-B87C97A01F4D}" presName="parTrans" presStyleLbl="sibTrans2D1" presStyleIdx="4" presStyleCnt="5"/>
      <dgm:spPr/>
      <dgm:t>
        <a:bodyPr/>
        <a:lstStyle/>
        <a:p>
          <a:endParaRPr lang="zh-TW" altLang="en-US"/>
        </a:p>
      </dgm:t>
    </dgm:pt>
    <dgm:pt modelId="{A4F33A16-1307-45B7-B6BE-491D03F16E5D}" type="pres">
      <dgm:prSet presAssocID="{4B8B9585-D9D9-4921-90F7-B87C97A01F4D}" presName="connectorText" presStyleLbl="sibTrans2D1" presStyleIdx="4" presStyleCnt="5"/>
      <dgm:spPr/>
      <dgm:t>
        <a:bodyPr/>
        <a:lstStyle/>
        <a:p>
          <a:endParaRPr lang="zh-TW" altLang="en-US"/>
        </a:p>
      </dgm:t>
    </dgm:pt>
    <dgm:pt modelId="{E5139C8F-3777-47F9-B91C-7166B6FA2064}" type="pres">
      <dgm:prSet presAssocID="{593CAAA7-5B05-493D-99F3-D25EE80080C4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68C8861-05B4-432D-9DBB-44E61246C36E}" type="presOf" srcId="{F00127FD-D98B-4A0A-B269-377D939F164C}" destId="{616D880B-C800-4DBF-8C20-DF03A9A02DC8}" srcOrd="0" destOrd="0" presId="urn:microsoft.com/office/officeart/2005/8/layout/radial5"/>
    <dgm:cxn modelId="{9690C652-210D-42E0-A4C5-6D35A1DE718F}" type="presOf" srcId="{A3430154-45FD-4416-89EC-44D7CB2F042E}" destId="{806D58CA-0BF0-428C-9ED4-6F9A2C6B60D3}" srcOrd="0" destOrd="0" presId="urn:microsoft.com/office/officeart/2005/8/layout/radial5"/>
    <dgm:cxn modelId="{ED87C95F-604C-4348-98CD-306E4BA4F80D}" type="presOf" srcId="{F604A803-14C0-4446-9957-E8C04106ED80}" destId="{BE29826C-0A7F-4519-A616-AFCE7B2B9126}" srcOrd="1" destOrd="0" presId="urn:microsoft.com/office/officeart/2005/8/layout/radial5"/>
    <dgm:cxn modelId="{4618085E-88DC-4D5F-980F-EEC33C717718}" type="presOf" srcId="{F604A803-14C0-4446-9957-E8C04106ED80}" destId="{40306C48-AAB7-4CB8-801A-4DB5E82752C4}" srcOrd="0" destOrd="0" presId="urn:microsoft.com/office/officeart/2005/8/layout/radial5"/>
    <dgm:cxn modelId="{B9113449-03BD-4C40-9AD0-211A677DE3B3}" type="presOf" srcId="{F00127FD-D98B-4A0A-B269-377D939F164C}" destId="{E9E65578-9F73-476C-852A-9F304F421853}" srcOrd="1" destOrd="0" presId="urn:microsoft.com/office/officeart/2005/8/layout/radial5"/>
    <dgm:cxn modelId="{59C637F9-2441-4EB9-95E9-57C53057EA1D}" type="presOf" srcId="{58753CB5-0B72-4326-9222-8443568DA211}" destId="{1D5177DF-AD86-4059-8FA8-70E2882649A0}" srcOrd="1" destOrd="0" presId="urn:microsoft.com/office/officeart/2005/8/layout/radial5"/>
    <dgm:cxn modelId="{8EACF6D7-689C-4212-A03B-D933DB2929C3}" type="presOf" srcId="{3F46783B-9A18-4ADC-A0F3-E2764424ED9A}" destId="{8EA6F70D-14A0-4CD6-9C80-9EF910AEC0CF}" srcOrd="0" destOrd="0" presId="urn:microsoft.com/office/officeart/2005/8/layout/radial5"/>
    <dgm:cxn modelId="{E2D6197C-338C-4057-99A3-990CF2E22927}" type="presOf" srcId="{4925AFDF-BD6E-4F9E-8CAC-237E83A415A5}" destId="{CA4621E2-5629-435F-A159-DDD1F6827A80}" srcOrd="0" destOrd="0" presId="urn:microsoft.com/office/officeart/2005/8/layout/radial5"/>
    <dgm:cxn modelId="{D5243C99-503E-4F7C-995D-720CB6469798}" srcId="{7BC70875-54F9-4F65-A262-2EE37B0CA026}" destId="{3F46783B-9A18-4ADC-A0F3-E2764424ED9A}" srcOrd="0" destOrd="0" parTransId="{F604A803-14C0-4446-9957-E8C04106ED80}" sibTransId="{CFDAB574-0D51-4C1A-B005-632035E46BCC}"/>
    <dgm:cxn modelId="{AF4CD3D4-DF3F-4B17-A1EA-5FABA78A1044}" srcId="{7BC70875-54F9-4F65-A262-2EE37B0CA026}" destId="{DD760C24-9A82-497B-A3C0-3F3942999B3C}" srcOrd="2" destOrd="0" parTransId="{58753CB5-0B72-4326-9222-8443568DA211}" sibTransId="{C00A2348-BA3E-4E10-A324-D341164116B0}"/>
    <dgm:cxn modelId="{672F301F-3662-4A06-A778-DE4B776AADF6}" type="presOf" srcId="{A3430154-45FD-4416-89EC-44D7CB2F042E}" destId="{F84506DD-1568-4044-80C3-89ACD6D360D6}" srcOrd="1" destOrd="0" presId="urn:microsoft.com/office/officeart/2005/8/layout/radial5"/>
    <dgm:cxn modelId="{B214BA6F-63FF-47BF-8878-0F77270B1AE3}" type="presOf" srcId="{4B8B9585-D9D9-4921-90F7-B87C97A01F4D}" destId="{A4F33A16-1307-45B7-B6BE-491D03F16E5D}" srcOrd="1" destOrd="0" presId="urn:microsoft.com/office/officeart/2005/8/layout/radial5"/>
    <dgm:cxn modelId="{733B6A70-4373-4F75-9625-4F94CDB7C773}" type="presOf" srcId="{58753CB5-0B72-4326-9222-8443568DA211}" destId="{03D46F67-5BA9-4AC6-8C00-9FA4DDFE1CE2}" srcOrd="0" destOrd="0" presId="urn:microsoft.com/office/officeart/2005/8/layout/radial5"/>
    <dgm:cxn modelId="{4CA03BD3-33B6-491F-A347-85CE21D44200}" srcId="{7BC70875-54F9-4F65-A262-2EE37B0CA026}" destId="{593CAAA7-5B05-493D-99F3-D25EE80080C4}" srcOrd="4" destOrd="0" parTransId="{4B8B9585-D9D9-4921-90F7-B87C97A01F4D}" sibTransId="{FCF8BCA3-6148-4B0C-B938-41167806C61E}"/>
    <dgm:cxn modelId="{84AA1ACD-5ED4-4F9B-9779-F0BA2BF10AFF}" type="presOf" srcId="{7BC70875-54F9-4F65-A262-2EE37B0CA026}" destId="{519A3161-FBBD-4A09-816C-A77C335B95AE}" srcOrd="0" destOrd="0" presId="urn:microsoft.com/office/officeart/2005/8/layout/radial5"/>
    <dgm:cxn modelId="{36C4195E-8AB5-4BF5-A19A-D1624E2B7E6B}" srcId="{4925AFDF-BD6E-4F9E-8CAC-237E83A415A5}" destId="{7BC70875-54F9-4F65-A262-2EE37B0CA026}" srcOrd="0" destOrd="0" parTransId="{51504C68-58A6-406D-916B-AA331453A24E}" sibTransId="{17A08F2A-D65A-42F7-AEAF-AFFACD189DF2}"/>
    <dgm:cxn modelId="{61FDDB31-F456-47A5-9464-195CA5C51BF6}" type="presOf" srcId="{61CF3E6B-8EE4-41B0-BAF0-D18A3E7DB184}" destId="{7F45B663-A0D4-41DD-846C-4446D6FFEE96}" srcOrd="0" destOrd="0" presId="urn:microsoft.com/office/officeart/2005/8/layout/radial5"/>
    <dgm:cxn modelId="{1A951F8C-A813-4A68-B2DD-FCCB7EE87AD6}" type="presOf" srcId="{593CAAA7-5B05-493D-99F3-D25EE80080C4}" destId="{E5139C8F-3777-47F9-B91C-7166B6FA2064}" srcOrd="0" destOrd="0" presId="urn:microsoft.com/office/officeart/2005/8/layout/radial5"/>
    <dgm:cxn modelId="{66F6E7B4-CB43-485C-8D57-B93CB6C587F5}" type="presOf" srcId="{DD760C24-9A82-497B-A3C0-3F3942999B3C}" destId="{1DA20F1A-AAF5-4B13-AD83-861AE0DA2B23}" srcOrd="0" destOrd="0" presId="urn:microsoft.com/office/officeart/2005/8/layout/radial5"/>
    <dgm:cxn modelId="{EB08A29E-A85B-43DA-A56F-3E308CF6CFF0}" srcId="{7BC70875-54F9-4F65-A262-2EE37B0CA026}" destId="{1A330A88-8E21-45E9-B5DE-0EE3125FC3A3}" srcOrd="3" destOrd="0" parTransId="{A3430154-45FD-4416-89EC-44D7CB2F042E}" sibTransId="{691B0FF9-3FC7-425B-B183-9EA6E2E78FD5}"/>
    <dgm:cxn modelId="{0B157B0D-1FF3-458B-980A-1E6D6E7A71E6}" type="presOf" srcId="{4B8B9585-D9D9-4921-90F7-B87C97A01F4D}" destId="{A445EE81-1B8F-496E-AB4D-7628F385B5D3}" srcOrd="0" destOrd="0" presId="urn:microsoft.com/office/officeart/2005/8/layout/radial5"/>
    <dgm:cxn modelId="{37407E40-F421-40AE-912C-7ECCCB07CB6A}" type="presOf" srcId="{1A330A88-8E21-45E9-B5DE-0EE3125FC3A3}" destId="{99DFA12E-F7AD-4153-BD0D-E54BA174651D}" srcOrd="0" destOrd="0" presId="urn:microsoft.com/office/officeart/2005/8/layout/radial5"/>
    <dgm:cxn modelId="{49CEE05F-B77D-4D46-8DE8-60790C4C1F58}" srcId="{7BC70875-54F9-4F65-A262-2EE37B0CA026}" destId="{61CF3E6B-8EE4-41B0-BAF0-D18A3E7DB184}" srcOrd="1" destOrd="0" parTransId="{F00127FD-D98B-4A0A-B269-377D939F164C}" sibTransId="{1927D418-5171-4D42-9FE2-49E6999DD277}"/>
    <dgm:cxn modelId="{6836F6B6-5EE6-4CD7-A2BB-9FC831A2BE19}" type="presParOf" srcId="{CA4621E2-5629-435F-A159-DDD1F6827A80}" destId="{519A3161-FBBD-4A09-816C-A77C335B95AE}" srcOrd="0" destOrd="0" presId="urn:microsoft.com/office/officeart/2005/8/layout/radial5"/>
    <dgm:cxn modelId="{1070AEF9-1F04-4675-99B6-D18D825D1C58}" type="presParOf" srcId="{CA4621E2-5629-435F-A159-DDD1F6827A80}" destId="{40306C48-AAB7-4CB8-801A-4DB5E82752C4}" srcOrd="1" destOrd="0" presId="urn:microsoft.com/office/officeart/2005/8/layout/radial5"/>
    <dgm:cxn modelId="{B6F893D3-EE4E-4DC0-A67D-B11F5E1BCDA3}" type="presParOf" srcId="{40306C48-AAB7-4CB8-801A-4DB5E82752C4}" destId="{BE29826C-0A7F-4519-A616-AFCE7B2B9126}" srcOrd="0" destOrd="0" presId="urn:microsoft.com/office/officeart/2005/8/layout/radial5"/>
    <dgm:cxn modelId="{926B0E1B-754B-42D3-BAEF-8904F2B15B87}" type="presParOf" srcId="{CA4621E2-5629-435F-A159-DDD1F6827A80}" destId="{8EA6F70D-14A0-4CD6-9C80-9EF910AEC0CF}" srcOrd="2" destOrd="0" presId="urn:microsoft.com/office/officeart/2005/8/layout/radial5"/>
    <dgm:cxn modelId="{3923972B-E082-49AC-857C-B5286DBC8E73}" type="presParOf" srcId="{CA4621E2-5629-435F-A159-DDD1F6827A80}" destId="{616D880B-C800-4DBF-8C20-DF03A9A02DC8}" srcOrd="3" destOrd="0" presId="urn:microsoft.com/office/officeart/2005/8/layout/radial5"/>
    <dgm:cxn modelId="{BEA870C4-F857-40B6-919B-CCC9F98EF14E}" type="presParOf" srcId="{616D880B-C800-4DBF-8C20-DF03A9A02DC8}" destId="{E9E65578-9F73-476C-852A-9F304F421853}" srcOrd="0" destOrd="0" presId="urn:microsoft.com/office/officeart/2005/8/layout/radial5"/>
    <dgm:cxn modelId="{748AB002-F566-4002-A2CB-C1FB7D5A7484}" type="presParOf" srcId="{CA4621E2-5629-435F-A159-DDD1F6827A80}" destId="{7F45B663-A0D4-41DD-846C-4446D6FFEE96}" srcOrd="4" destOrd="0" presId="urn:microsoft.com/office/officeart/2005/8/layout/radial5"/>
    <dgm:cxn modelId="{06122B95-342E-47BD-9192-AD2365A15AC1}" type="presParOf" srcId="{CA4621E2-5629-435F-A159-DDD1F6827A80}" destId="{03D46F67-5BA9-4AC6-8C00-9FA4DDFE1CE2}" srcOrd="5" destOrd="0" presId="urn:microsoft.com/office/officeart/2005/8/layout/radial5"/>
    <dgm:cxn modelId="{A1FB14BD-D4B0-4C47-8CCB-0819D9F8B219}" type="presParOf" srcId="{03D46F67-5BA9-4AC6-8C00-9FA4DDFE1CE2}" destId="{1D5177DF-AD86-4059-8FA8-70E2882649A0}" srcOrd="0" destOrd="0" presId="urn:microsoft.com/office/officeart/2005/8/layout/radial5"/>
    <dgm:cxn modelId="{AE3C853A-3BE1-42A9-9485-E980FEBF3231}" type="presParOf" srcId="{CA4621E2-5629-435F-A159-DDD1F6827A80}" destId="{1DA20F1A-AAF5-4B13-AD83-861AE0DA2B23}" srcOrd="6" destOrd="0" presId="urn:microsoft.com/office/officeart/2005/8/layout/radial5"/>
    <dgm:cxn modelId="{13A57753-05A0-46EA-99A5-C8BF8D46DF87}" type="presParOf" srcId="{CA4621E2-5629-435F-A159-DDD1F6827A80}" destId="{806D58CA-0BF0-428C-9ED4-6F9A2C6B60D3}" srcOrd="7" destOrd="0" presId="urn:microsoft.com/office/officeart/2005/8/layout/radial5"/>
    <dgm:cxn modelId="{7B83CFC3-551A-48FB-BFA9-0A5E2851D06F}" type="presParOf" srcId="{806D58CA-0BF0-428C-9ED4-6F9A2C6B60D3}" destId="{F84506DD-1568-4044-80C3-89ACD6D360D6}" srcOrd="0" destOrd="0" presId="urn:microsoft.com/office/officeart/2005/8/layout/radial5"/>
    <dgm:cxn modelId="{8233A738-370B-4E28-BF55-92C6781B2D93}" type="presParOf" srcId="{CA4621E2-5629-435F-A159-DDD1F6827A80}" destId="{99DFA12E-F7AD-4153-BD0D-E54BA174651D}" srcOrd="8" destOrd="0" presId="urn:microsoft.com/office/officeart/2005/8/layout/radial5"/>
    <dgm:cxn modelId="{BA292EC9-E3AE-4F84-9759-193FF1183804}" type="presParOf" srcId="{CA4621E2-5629-435F-A159-DDD1F6827A80}" destId="{A445EE81-1B8F-496E-AB4D-7628F385B5D3}" srcOrd="9" destOrd="0" presId="urn:microsoft.com/office/officeart/2005/8/layout/radial5"/>
    <dgm:cxn modelId="{27FB269A-A62A-42E3-A66D-239CCC1B05D4}" type="presParOf" srcId="{A445EE81-1B8F-496E-AB4D-7628F385B5D3}" destId="{A4F33A16-1307-45B7-B6BE-491D03F16E5D}" srcOrd="0" destOrd="0" presId="urn:microsoft.com/office/officeart/2005/8/layout/radial5"/>
    <dgm:cxn modelId="{277F042A-7A20-4C66-92BB-BE1299C210D4}" type="presParOf" srcId="{CA4621E2-5629-435F-A159-DDD1F6827A80}" destId="{E5139C8F-3777-47F9-B91C-7166B6FA206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6F0FA42-6583-4A99-9A69-C7CC7B020D71}" type="doc">
      <dgm:prSet loTypeId="urn:microsoft.com/office/officeart/2005/8/layout/hierarchy1" loCatId="hierarchy" qsTypeId="urn:microsoft.com/office/officeart/2005/8/quickstyle/simple1#4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5DB5F1CB-68A0-446D-8AE9-425F116C8D21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南迴鐵路臺東潮州段電氣化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(1/6)</a:t>
          </a:r>
          <a:endParaRPr lang="zh-TW" sz="1000" dirty="0">
            <a:latin typeface="標楷體" pitchFamily="65" charset="-120"/>
            <a:ea typeface="標楷體" pitchFamily="65" charset="-120"/>
          </a:endParaRPr>
        </a:p>
      </dgm:t>
    </dgm:pt>
    <dgm:pt modelId="{9DE072A9-010C-440A-990D-2EF4DBC7CC93}" type="parTrans" cxnId="{53BA1B5E-E031-4FA0-ACAC-7CDB1A0538BA}">
      <dgm:prSet/>
      <dgm:spPr/>
      <dgm:t>
        <a:bodyPr/>
        <a:lstStyle/>
        <a:p>
          <a:endParaRPr lang="zh-TW" altLang="en-US" sz="1000">
            <a:latin typeface="標楷體" pitchFamily="65" charset="-120"/>
            <a:ea typeface="標楷體" pitchFamily="65" charset="-120"/>
          </a:endParaRPr>
        </a:p>
      </dgm:t>
    </dgm:pt>
    <dgm:pt modelId="{F5F14C91-A1D2-4564-8734-E3FE1962FF0F}" type="sibTrans" cxnId="{53BA1B5E-E031-4FA0-ACAC-7CDB1A0538BA}">
      <dgm:prSet/>
      <dgm:spPr/>
      <dgm:t>
        <a:bodyPr/>
        <a:lstStyle/>
        <a:p>
          <a:endParaRPr lang="zh-TW" altLang="en-US" sz="1000">
            <a:latin typeface="標楷體" pitchFamily="65" charset="-120"/>
            <a:ea typeface="標楷體" pitchFamily="65" charset="-120"/>
          </a:endParaRPr>
        </a:p>
      </dgm:t>
    </dgm:pt>
    <dgm:pt modelId="{9DAB7B9E-39AF-4657-B8B5-E1CE3CDDFAEB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安心住宅計畫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(1/19)</a:t>
          </a:r>
        </a:p>
      </dgm:t>
    </dgm:pt>
    <dgm:pt modelId="{4D20E947-0F48-4B14-AE04-407807ADC6E5}" type="parTrans" cxnId="{5E178E8E-FA9B-4D5C-8A9D-041662E86744}">
      <dgm:prSet/>
      <dgm:spPr/>
      <dgm:t>
        <a:bodyPr/>
        <a:lstStyle/>
        <a:p>
          <a:endParaRPr lang="zh-TW" altLang="en-US" sz="1000">
            <a:latin typeface="標楷體" pitchFamily="65" charset="-120"/>
            <a:ea typeface="標楷體" pitchFamily="65" charset="-120"/>
          </a:endParaRPr>
        </a:p>
      </dgm:t>
    </dgm:pt>
    <dgm:pt modelId="{B8FF6374-B5A7-4980-9F78-4DB4A62483BE}" type="sibTrans" cxnId="{5E178E8E-FA9B-4D5C-8A9D-041662E86744}">
      <dgm:prSet/>
      <dgm:spPr/>
      <dgm:t>
        <a:bodyPr/>
        <a:lstStyle/>
        <a:p>
          <a:endParaRPr lang="zh-TW" altLang="en-US" sz="1000">
            <a:latin typeface="標楷體" pitchFamily="65" charset="-120"/>
            <a:ea typeface="標楷體" pitchFamily="65" charset="-120"/>
          </a:endParaRPr>
        </a:p>
      </dgm:t>
    </dgm:pt>
    <dgm:pt modelId="{6BE93E78-9536-494F-B4DC-C05653B8FBFD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曾文南化烏山頭水庫治理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(1/20)</a:t>
          </a:r>
        </a:p>
      </dgm:t>
    </dgm:pt>
    <dgm:pt modelId="{1A34A3B4-24C6-4202-9FCA-7DD2F19C9B4B}" type="parTrans" cxnId="{B480C1E6-A684-497C-B67A-60AC128551EE}">
      <dgm:prSet/>
      <dgm:spPr/>
      <dgm:t>
        <a:bodyPr/>
        <a:lstStyle/>
        <a:p>
          <a:endParaRPr lang="zh-TW" altLang="en-US" sz="1000">
            <a:latin typeface="標楷體" pitchFamily="65" charset="-120"/>
            <a:ea typeface="標楷體" pitchFamily="65" charset="-120"/>
          </a:endParaRPr>
        </a:p>
      </dgm:t>
    </dgm:pt>
    <dgm:pt modelId="{7AE2C070-7B72-4C93-BD56-997FF6E6EAC8}" type="sibTrans" cxnId="{B480C1E6-A684-497C-B67A-60AC128551EE}">
      <dgm:prSet/>
      <dgm:spPr/>
      <dgm:t>
        <a:bodyPr/>
        <a:lstStyle/>
        <a:p>
          <a:endParaRPr lang="zh-TW" altLang="en-US" sz="1000">
            <a:latin typeface="標楷體" pitchFamily="65" charset="-120"/>
            <a:ea typeface="標楷體" pitchFamily="65" charset="-120"/>
          </a:endParaRPr>
        </a:p>
      </dgm:t>
    </dgm:pt>
    <dgm:pt modelId="{414F5DCE-248B-4A6A-911C-0FC5F329BC8C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金門大橋建設計畫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(2/13-14)</a:t>
          </a:r>
        </a:p>
      </dgm:t>
    </dgm:pt>
    <dgm:pt modelId="{53C133D1-3E4F-4975-BCC7-DF6E2C890F0E}" type="sibTrans" cxnId="{5540BFF3-F585-4D3C-96EC-240285D154FE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248AC346-8DDE-4DCC-8A59-9D3CA03AD340}" type="parTrans" cxnId="{5540BFF3-F585-4D3C-96EC-240285D154FE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5714BAFA-454B-4485-8C3D-C7A1A3943F06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衛武營藝術文化中心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(3/17)</a:t>
          </a:r>
        </a:p>
      </dgm:t>
    </dgm:pt>
    <dgm:pt modelId="{FF00B9BF-0D93-48E8-821B-FF1A7199EFE3}" type="parTrans" cxnId="{771016FA-ECE9-4D65-9E00-615F83DC1D1D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9BBA9B12-A96C-49A6-B74E-6688BB1CEEDB}" type="sibTrans" cxnId="{771016FA-ECE9-4D65-9E00-615F83DC1D1D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8FFF1CB7-0855-4560-9A8A-A386426C011F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紅葉村愛國蒲遷建案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(3/21-22)</a:t>
          </a:r>
        </a:p>
      </dgm:t>
    </dgm:pt>
    <dgm:pt modelId="{F7F06D76-8EB4-4804-A428-0FA535468E0F}" type="parTrans" cxnId="{98982B2E-B9F9-4B7A-BEC1-B76E4DBA492D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06AF6BCF-7BCB-4003-9C8D-D15B9421E686}" type="sibTrans" cxnId="{98982B2E-B9F9-4B7A-BEC1-B76E4DBA492D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D54D3855-096A-448B-896A-C423BE245D0F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高雄港客運專區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(4/21)</a:t>
          </a:r>
        </a:p>
      </dgm:t>
    </dgm:pt>
    <dgm:pt modelId="{01028B8D-0F4E-4CE4-A9DD-A5DDF6A9A648}" type="parTrans" cxnId="{FBE504ED-0226-4204-9EAD-2BB914F6520D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CCDA99E9-6A8E-4DE6-8462-F251171A2E30}" type="sibTrans" cxnId="{FBE504ED-0226-4204-9EAD-2BB914F6520D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88119EB7-2655-45C8-9311-9D037DF002BB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大林電廠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(3/27)</a:t>
          </a:r>
        </a:p>
      </dgm:t>
    </dgm:pt>
    <dgm:pt modelId="{A64B2B20-F14F-477A-8251-57B86D23791A}" type="parTrans" cxnId="{CA7A7677-6960-4B0C-ACD4-1C18D32A04A2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567BD634-354D-477A-825E-9459972346E2}" type="sibTrans" cxnId="{CA7A7677-6960-4B0C-ACD4-1C18D32A04A2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BBA38095-9C4B-443B-821A-F5DEA9B84144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國家生技園區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(4/24)</a:t>
          </a:r>
        </a:p>
      </dgm:t>
    </dgm:pt>
    <dgm:pt modelId="{2175F7AF-B979-4FEB-A268-9E2F5A8046A4}" type="parTrans" cxnId="{9F5E25F0-72B5-49F0-B9F9-B70313368927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FBBB3FCE-3328-4DDB-ACDD-4A513E23E915}" type="sibTrans" cxnId="{9F5E25F0-72B5-49F0-B9F9-B70313368927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0B3A0B42-19C1-445F-8489-B134B8F447D0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緊急供水工程暨水庫更新改善計畫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(5/16)</a:t>
          </a:r>
          <a:endParaRPr lang="zh-TW" altLang="en-US" sz="1000" dirty="0">
            <a:latin typeface="標楷體" pitchFamily="65" charset="-120"/>
            <a:ea typeface="標楷體" pitchFamily="65" charset="-120"/>
          </a:endParaRPr>
        </a:p>
      </dgm:t>
    </dgm:pt>
    <dgm:pt modelId="{639A69EE-9F6D-4944-8AE3-D02CEF5A9AF3}" type="parTrans" cxnId="{07677C9A-3E21-4B2F-8824-4FAFA5944666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A0B13DAA-1AE9-4353-B1B8-800AF343C7D1}" type="sibTrans" cxnId="{07677C9A-3E21-4B2F-8824-4FAFA5944666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F9FCDB77-7CBE-4473-AC53-EAF9A2A775A4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高雄環狀輕軌捷運建設計畫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(6/9)</a:t>
          </a:r>
          <a:endParaRPr lang="zh-TW" altLang="en-US" sz="1000" dirty="0">
            <a:latin typeface="標楷體" pitchFamily="65" charset="-120"/>
            <a:ea typeface="標楷體" pitchFamily="65" charset="-120"/>
          </a:endParaRPr>
        </a:p>
      </dgm:t>
    </dgm:pt>
    <dgm:pt modelId="{0424C4FB-08FF-4092-BB42-A7656A876F6B}" type="parTrans" cxnId="{EBE3159F-893E-4518-8D4D-8261EA243145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E777F69A-6BC9-4C7F-A064-BA1509049885}" type="sibTrans" cxnId="{EBE3159F-893E-4518-8D4D-8261EA243145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C2638FBF-764E-4F3F-B0CF-A8F2A18624D2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國家濕地保育計畫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(5/19)</a:t>
          </a:r>
          <a:endParaRPr lang="zh-TW" altLang="en-US" sz="1000" dirty="0">
            <a:latin typeface="標楷體" pitchFamily="65" charset="-120"/>
            <a:ea typeface="標楷體" pitchFamily="65" charset="-120"/>
          </a:endParaRPr>
        </a:p>
      </dgm:t>
    </dgm:pt>
    <dgm:pt modelId="{BEDADCC9-BED9-43BC-9700-AD61E9FD4A1D}" type="parTrans" cxnId="{FFF17C78-23B5-480F-AFC5-2D6038264283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7BECC256-3B11-43A7-8910-A81519AA56AC}" type="sibTrans" cxnId="{FFF17C78-23B5-480F-AFC5-2D6038264283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F7DA6FC9-393D-44CA-A7C6-E55722CC3A6F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台江國家公園計畫</a:t>
          </a:r>
          <a:r>
            <a:rPr lang="en-US" altLang="en-US" sz="10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5/19)</a:t>
          </a:r>
          <a:endParaRPr lang="zh-TW" altLang="en-US" sz="1000" dirty="0">
            <a:latin typeface="標楷體" pitchFamily="65" charset="-120"/>
            <a:ea typeface="標楷體" pitchFamily="65" charset="-120"/>
          </a:endParaRPr>
        </a:p>
      </dgm:t>
    </dgm:pt>
    <dgm:pt modelId="{7DF5BCE9-7C68-4786-8AA1-B19F9C1E6E08}" type="parTrans" cxnId="{12EB148B-6E32-431B-AEF0-674FB9A6DB29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0D32BBA5-D5D6-4545-89A5-EAC664177862}" type="sibTrans" cxnId="{12EB148B-6E32-431B-AEF0-674FB9A6DB29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2996C83F-0A55-4FA7-96A7-BE5770D4A461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台</a:t>
          </a:r>
          <a:r>
            <a:rPr lang="en-US" altLang="en-US" sz="1000" dirty="0" smtClean="0">
              <a:latin typeface="標楷體" pitchFamily="65" charset="-120"/>
              <a:ea typeface="標楷體" pitchFamily="65" charset="-120"/>
            </a:rPr>
            <a:t>9</a:t>
          </a:r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線南迴公路拓寬改善後續計畫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(6/22-6/23)</a:t>
          </a:r>
          <a:endParaRPr lang="zh-TW" altLang="en-US" sz="1000" dirty="0">
            <a:latin typeface="標楷體" pitchFamily="65" charset="-120"/>
            <a:ea typeface="標楷體" pitchFamily="65" charset="-120"/>
          </a:endParaRPr>
        </a:p>
      </dgm:t>
    </dgm:pt>
    <dgm:pt modelId="{51A7A2BD-392D-4FA8-BEE9-C3F4BB3ACC28}" type="parTrans" cxnId="{1A1EF744-3EA6-445E-BE28-6C337FA80D61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6B2BA304-6A3D-4446-B22D-E4D45F2F649F}" type="sibTrans" cxnId="{1A1EF744-3EA6-445E-BE28-6C337FA80D61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A2F4321A-5AB0-43B5-8FDF-F39B95F7DC16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高雄市區鐵路地下化計畫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(6/30)</a:t>
          </a:r>
          <a:endParaRPr lang="zh-TW" altLang="en-US" sz="1000" dirty="0">
            <a:latin typeface="標楷體" pitchFamily="65" charset="-120"/>
            <a:ea typeface="標楷體" pitchFamily="65" charset="-120"/>
          </a:endParaRPr>
        </a:p>
      </dgm:t>
    </dgm:pt>
    <dgm:pt modelId="{97C3328C-3539-47B5-90E1-295BB1E1B417}" type="parTrans" cxnId="{3C4F38B5-9CC9-4E05-82D2-F365D8573403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726A3DB9-7E95-4CAC-BFDD-0C0712901001}" type="sibTrans" cxnId="{3C4F38B5-9CC9-4E05-82D2-F365D8573403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699F0D99-D815-4285-B797-AA3EF07E9B30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通霄電廠更新擴建計畫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(7/10)</a:t>
          </a:r>
          <a:endParaRPr lang="zh-TW" altLang="en-US" sz="1000" dirty="0">
            <a:latin typeface="標楷體" pitchFamily="65" charset="-120"/>
            <a:ea typeface="標楷體" pitchFamily="65" charset="-120"/>
          </a:endParaRPr>
        </a:p>
      </dgm:t>
    </dgm:pt>
    <dgm:pt modelId="{FCA4CF42-FC5E-4C19-90C4-399F5F703839}" type="parTrans" cxnId="{243B2D0D-9033-443B-B0C2-A9D9C2EE1C5F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7C63D1AA-DA16-48CB-BEEF-0B769A626392}" type="sibTrans" cxnId="{243B2D0D-9033-443B-B0C2-A9D9C2EE1C5F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2A521E5A-88C3-4CDE-8911-D7BD2D19A919}">
      <dgm:prSet custT="1"/>
      <dgm:spPr/>
      <dgm:t>
        <a:bodyPr/>
        <a:lstStyle/>
        <a:p>
          <a:r>
            <a:rPr lang="zh-TW" altLang="en-US" sz="1000" dirty="0" smtClean="0">
              <a:latin typeface="標楷體" pitchFamily="65" charset="-120"/>
              <a:ea typeface="標楷體" pitchFamily="65" charset="-120"/>
            </a:rPr>
            <a:t>農村再生社區發展及環境改善計畫</a:t>
          </a:r>
          <a:r>
            <a:rPr lang="en-US" altLang="zh-TW" sz="1000" dirty="0" smtClean="0">
              <a:latin typeface="標楷體" pitchFamily="65" charset="-120"/>
              <a:ea typeface="標楷體" pitchFamily="65" charset="-120"/>
            </a:rPr>
            <a:t>(7/5)</a:t>
          </a:r>
          <a:endParaRPr lang="zh-TW" altLang="en-US" sz="1000" dirty="0">
            <a:latin typeface="標楷體" pitchFamily="65" charset="-120"/>
            <a:ea typeface="標楷體" pitchFamily="65" charset="-120"/>
          </a:endParaRPr>
        </a:p>
      </dgm:t>
    </dgm:pt>
    <dgm:pt modelId="{EC68D9AB-2B22-49FF-BAFA-FA1B0429C738}" type="parTrans" cxnId="{F749A8B2-A791-40C4-BDFF-34B2E0872231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97577655-5041-46FD-8E8A-42EFEF6A6588}" type="sibTrans" cxnId="{F749A8B2-A791-40C4-BDFF-34B2E0872231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CB4F3A65-81F0-40DF-838F-E6C2DB75BE9A}" type="pres">
      <dgm:prSet presAssocID="{36F0FA42-6583-4A99-9A69-C7CC7B020D7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866FCCA7-6F35-4D4F-A460-F53A6703BEA6}" type="pres">
      <dgm:prSet presAssocID="{5DB5F1CB-68A0-446D-8AE9-425F116C8D21}" presName="hierRoot1" presStyleCnt="0"/>
      <dgm:spPr/>
    </dgm:pt>
    <dgm:pt modelId="{FEED80A3-8867-48FB-B281-976C8B2475EA}" type="pres">
      <dgm:prSet presAssocID="{5DB5F1CB-68A0-446D-8AE9-425F116C8D21}" presName="composite" presStyleCnt="0"/>
      <dgm:spPr/>
    </dgm:pt>
    <dgm:pt modelId="{D32D2DD2-CC2F-4CBA-9FB4-11B1C008B70B}" type="pres">
      <dgm:prSet presAssocID="{5DB5F1CB-68A0-446D-8AE9-425F116C8D21}" presName="background" presStyleLbl="node0" presStyleIdx="0" presStyleCnt="7"/>
      <dgm:spPr/>
    </dgm:pt>
    <dgm:pt modelId="{1160953F-97AD-49E8-BB73-001ECE871569}" type="pres">
      <dgm:prSet presAssocID="{5DB5F1CB-68A0-446D-8AE9-425F116C8D21}" presName="text" presStyleLbl="fgAcc0" presStyleIdx="0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12D1474-BD3A-4222-B97A-1F8A4CFF1BA3}" type="pres">
      <dgm:prSet presAssocID="{5DB5F1CB-68A0-446D-8AE9-425F116C8D21}" presName="hierChild2" presStyleCnt="0"/>
      <dgm:spPr/>
    </dgm:pt>
    <dgm:pt modelId="{B75382E1-1A85-4CF8-9511-F2387AC25B42}" type="pres">
      <dgm:prSet presAssocID="{4D20E947-0F48-4B14-AE04-407807ADC6E5}" presName="Name10" presStyleLbl="parChTrans1D2" presStyleIdx="0" presStyleCnt="6"/>
      <dgm:spPr/>
      <dgm:t>
        <a:bodyPr/>
        <a:lstStyle/>
        <a:p>
          <a:endParaRPr lang="zh-TW" altLang="en-US"/>
        </a:p>
      </dgm:t>
    </dgm:pt>
    <dgm:pt modelId="{81AF724F-CCDE-4AF3-BBB7-B9B35E55BCD2}" type="pres">
      <dgm:prSet presAssocID="{9DAB7B9E-39AF-4657-B8B5-E1CE3CDDFAEB}" presName="hierRoot2" presStyleCnt="0"/>
      <dgm:spPr/>
    </dgm:pt>
    <dgm:pt modelId="{3064AEF0-672E-43F5-BEA4-7210D96CCE28}" type="pres">
      <dgm:prSet presAssocID="{9DAB7B9E-39AF-4657-B8B5-E1CE3CDDFAEB}" presName="composite2" presStyleCnt="0"/>
      <dgm:spPr/>
    </dgm:pt>
    <dgm:pt modelId="{53A33D90-294E-4787-A9A7-E09074927C47}" type="pres">
      <dgm:prSet presAssocID="{9DAB7B9E-39AF-4657-B8B5-E1CE3CDDFAEB}" presName="background2" presStyleLbl="node2" presStyleIdx="0" presStyleCnt="6"/>
      <dgm:spPr/>
    </dgm:pt>
    <dgm:pt modelId="{B26F297D-2F0A-428D-ABBB-773EB59F96FC}" type="pres">
      <dgm:prSet presAssocID="{9DAB7B9E-39AF-4657-B8B5-E1CE3CDDFAEB}" presName="text2" presStyleLbl="fgAcc2" presStyleIdx="0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CFD589F-5F9F-4236-B085-0AA8E23539B8}" type="pres">
      <dgm:prSet presAssocID="{9DAB7B9E-39AF-4657-B8B5-E1CE3CDDFAEB}" presName="hierChild3" presStyleCnt="0"/>
      <dgm:spPr/>
    </dgm:pt>
    <dgm:pt modelId="{E3A25F87-1646-48A9-93CB-5E66B53091AC}" type="pres">
      <dgm:prSet presAssocID="{1A34A3B4-24C6-4202-9FCA-7DD2F19C9B4B}" presName="Name17" presStyleLbl="parChTrans1D3" presStyleIdx="0" presStyleCnt="4"/>
      <dgm:spPr/>
      <dgm:t>
        <a:bodyPr/>
        <a:lstStyle/>
        <a:p>
          <a:endParaRPr lang="zh-TW" altLang="en-US"/>
        </a:p>
      </dgm:t>
    </dgm:pt>
    <dgm:pt modelId="{27C26B48-4427-459F-8435-D3E12D01CF01}" type="pres">
      <dgm:prSet presAssocID="{6BE93E78-9536-494F-B4DC-C05653B8FBFD}" presName="hierRoot3" presStyleCnt="0"/>
      <dgm:spPr/>
    </dgm:pt>
    <dgm:pt modelId="{13317B09-2F9B-43B5-A122-5739CCE7D255}" type="pres">
      <dgm:prSet presAssocID="{6BE93E78-9536-494F-B4DC-C05653B8FBFD}" presName="composite3" presStyleCnt="0"/>
      <dgm:spPr/>
    </dgm:pt>
    <dgm:pt modelId="{A3E4AF6B-45E8-469A-9378-9C0AC4A264B7}" type="pres">
      <dgm:prSet presAssocID="{6BE93E78-9536-494F-B4DC-C05653B8FBFD}" presName="background3" presStyleLbl="node3" presStyleIdx="0" presStyleCnt="4"/>
      <dgm:spPr/>
    </dgm:pt>
    <dgm:pt modelId="{0638903B-B38F-4D39-AFFB-C2B04CB07FD5}" type="pres">
      <dgm:prSet presAssocID="{6BE93E78-9536-494F-B4DC-C05653B8FBFD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723CE25-A425-4463-810E-1FFA6D58EB5A}" type="pres">
      <dgm:prSet presAssocID="{6BE93E78-9536-494F-B4DC-C05653B8FBFD}" presName="hierChild4" presStyleCnt="0"/>
      <dgm:spPr/>
    </dgm:pt>
    <dgm:pt modelId="{12B04FC9-0BBB-4B99-81AB-C6586BF994FB}" type="pres">
      <dgm:prSet presAssocID="{414F5DCE-248B-4A6A-911C-0FC5F329BC8C}" presName="hierRoot1" presStyleCnt="0"/>
      <dgm:spPr/>
    </dgm:pt>
    <dgm:pt modelId="{1B150D62-536D-4173-A472-AB7997A98490}" type="pres">
      <dgm:prSet presAssocID="{414F5DCE-248B-4A6A-911C-0FC5F329BC8C}" presName="composite" presStyleCnt="0"/>
      <dgm:spPr/>
    </dgm:pt>
    <dgm:pt modelId="{E596F3B6-8EA5-4BF3-8BF5-98DF285B5C92}" type="pres">
      <dgm:prSet presAssocID="{414F5DCE-248B-4A6A-911C-0FC5F329BC8C}" presName="background" presStyleLbl="node0" presStyleIdx="1" presStyleCnt="7"/>
      <dgm:spPr/>
    </dgm:pt>
    <dgm:pt modelId="{4C94ABDF-B573-438B-92DE-F683FFD5EFE6}" type="pres">
      <dgm:prSet presAssocID="{414F5DCE-248B-4A6A-911C-0FC5F329BC8C}" presName="text" presStyleLbl="fgAcc0" presStyleIdx="1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C2F5AF7-9A80-457F-9AD5-1749EC62F48F}" type="pres">
      <dgm:prSet presAssocID="{414F5DCE-248B-4A6A-911C-0FC5F329BC8C}" presName="hierChild2" presStyleCnt="0"/>
      <dgm:spPr/>
    </dgm:pt>
    <dgm:pt modelId="{62E1BB1D-4D06-4E75-ACEA-031E95D84DCC}" type="pres">
      <dgm:prSet presAssocID="{5714BAFA-454B-4485-8C3D-C7A1A3943F06}" presName="hierRoot1" presStyleCnt="0"/>
      <dgm:spPr/>
    </dgm:pt>
    <dgm:pt modelId="{6233585C-C348-421F-AA8D-77BD83457F05}" type="pres">
      <dgm:prSet presAssocID="{5714BAFA-454B-4485-8C3D-C7A1A3943F06}" presName="composite" presStyleCnt="0"/>
      <dgm:spPr/>
    </dgm:pt>
    <dgm:pt modelId="{AD5320B5-F0E6-4F48-95EE-8B68FB1268F8}" type="pres">
      <dgm:prSet presAssocID="{5714BAFA-454B-4485-8C3D-C7A1A3943F06}" presName="background" presStyleLbl="node0" presStyleIdx="2" presStyleCnt="7"/>
      <dgm:spPr/>
    </dgm:pt>
    <dgm:pt modelId="{D4639BDB-49AC-4DBE-9132-BF58A80034E7}" type="pres">
      <dgm:prSet presAssocID="{5714BAFA-454B-4485-8C3D-C7A1A3943F06}" presName="text" presStyleLbl="fgAcc0" presStyleIdx="2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F0E8FF1-26A7-49DF-B133-F26472492A6B}" type="pres">
      <dgm:prSet presAssocID="{5714BAFA-454B-4485-8C3D-C7A1A3943F06}" presName="hierChild2" presStyleCnt="0"/>
      <dgm:spPr/>
    </dgm:pt>
    <dgm:pt modelId="{5481B45B-4694-406E-9DE6-D0DE488DFD8B}" type="pres">
      <dgm:prSet presAssocID="{F7F06D76-8EB4-4804-A428-0FA535468E0F}" presName="Name10" presStyleLbl="parChTrans1D2" presStyleIdx="1" presStyleCnt="6"/>
      <dgm:spPr/>
      <dgm:t>
        <a:bodyPr/>
        <a:lstStyle/>
        <a:p>
          <a:endParaRPr lang="zh-TW" altLang="en-US"/>
        </a:p>
      </dgm:t>
    </dgm:pt>
    <dgm:pt modelId="{E5D87CD3-3B28-495F-83B2-7E5A2FEE2A8D}" type="pres">
      <dgm:prSet presAssocID="{8FFF1CB7-0855-4560-9A8A-A386426C011F}" presName="hierRoot2" presStyleCnt="0"/>
      <dgm:spPr/>
    </dgm:pt>
    <dgm:pt modelId="{2D7CA472-BC46-4651-AB1D-6222499E7141}" type="pres">
      <dgm:prSet presAssocID="{8FFF1CB7-0855-4560-9A8A-A386426C011F}" presName="composite2" presStyleCnt="0"/>
      <dgm:spPr/>
    </dgm:pt>
    <dgm:pt modelId="{52FEB3EA-A019-48B1-9863-D706E5F34A7E}" type="pres">
      <dgm:prSet presAssocID="{8FFF1CB7-0855-4560-9A8A-A386426C011F}" presName="background2" presStyleLbl="node2" presStyleIdx="1" presStyleCnt="6"/>
      <dgm:spPr/>
    </dgm:pt>
    <dgm:pt modelId="{FBAEB1F6-8A2D-4CF7-96F7-69E3676D0B94}" type="pres">
      <dgm:prSet presAssocID="{8FFF1CB7-0855-4560-9A8A-A386426C011F}" presName="text2" presStyleLbl="fgAcc2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CA99F99-01F7-467C-BA64-9D3E444EAE0E}" type="pres">
      <dgm:prSet presAssocID="{8FFF1CB7-0855-4560-9A8A-A386426C011F}" presName="hierChild3" presStyleCnt="0"/>
      <dgm:spPr/>
    </dgm:pt>
    <dgm:pt modelId="{CEA82A6A-6222-4F79-8B16-62870C49F363}" type="pres">
      <dgm:prSet presAssocID="{A64B2B20-F14F-477A-8251-57B86D23791A}" presName="Name17" presStyleLbl="parChTrans1D3" presStyleIdx="1" presStyleCnt="4"/>
      <dgm:spPr/>
      <dgm:t>
        <a:bodyPr/>
        <a:lstStyle/>
        <a:p>
          <a:endParaRPr lang="zh-TW" altLang="en-US"/>
        </a:p>
      </dgm:t>
    </dgm:pt>
    <dgm:pt modelId="{1C455BBE-9769-4BC0-9CAC-C673936CB6A5}" type="pres">
      <dgm:prSet presAssocID="{88119EB7-2655-45C8-9311-9D037DF002BB}" presName="hierRoot3" presStyleCnt="0"/>
      <dgm:spPr/>
    </dgm:pt>
    <dgm:pt modelId="{53F8BB23-AEE0-42FE-9086-AF41854F12D2}" type="pres">
      <dgm:prSet presAssocID="{88119EB7-2655-45C8-9311-9D037DF002BB}" presName="composite3" presStyleCnt="0"/>
      <dgm:spPr/>
    </dgm:pt>
    <dgm:pt modelId="{2E750CE9-34BB-41A8-B496-763333976958}" type="pres">
      <dgm:prSet presAssocID="{88119EB7-2655-45C8-9311-9D037DF002BB}" presName="background3" presStyleLbl="node3" presStyleIdx="1" presStyleCnt="4"/>
      <dgm:spPr/>
    </dgm:pt>
    <dgm:pt modelId="{3A8239AE-A216-48E1-BC79-2BE9739650CC}" type="pres">
      <dgm:prSet presAssocID="{88119EB7-2655-45C8-9311-9D037DF002BB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BC48FD0-1D0F-4E76-B5D7-98CFEF3AC026}" type="pres">
      <dgm:prSet presAssocID="{88119EB7-2655-45C8-9311-9D037DF002BB}" presName="hierChild4" presStyleCnt="0"/>
      <dgm:spPr/>
    </dgm:pt>
    <dgm:pt modelId="{5633B0A5-DA2A-4710-B179-FE135B7281A2}" type="pres">
      <dgm:prSet presAssocID="{D54D3855-096A-448B-896A-C423BE245D0F}" presName="hierRoot1" presStyleCnt="0"/>
      <dgm:spPr/>
    </dgm:pt>
    <dgm:pt modelId="{558E8E22-18D4-46B9-9119-D9BB7410D616}" type="pres">
      <dgm:prSet presAssocID="{D54D3855-096A-448B-896A-C423BE245D0F}" presName="composite" presStyleCnt="0"/>
      <dgm:spPr/>
    </dgm:pt>
    <dgm:pt modelId="{261B776A-4467-4864-8745-28EBDAEEF412}" type="pres">
      <dgm:prSet presAssocID="{D54D3855-096A-448B-896A-C423BE245D0F}" presName="background" presStyleLbl="node0" presStyleIdx="3" presStyleCnt="7"/>
      <dgm:spPr/>
    </dgm:pt>
    <dgm:pt modelId="{DE6C45F9-D582-4F91-B8AE-E9B15DAEC42C}" type="pres">
      <dgm:prSet presAssocID="{D54D3855-096A-448B-896A-C423BE245D0F}" presName="text" presStyleLbl="fgAcc0" presStyleIdx="3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FA40C01-6AF6-4A6A-8820-2A37F8A9A271}" type="pres">
      <dgm:prSet presAssocID="{D54D3855-096A-448B-896A-C423BE245D0F}" presName="hierChild2" presStyleCnt="0"/>
      <dgm:spPr/>
    </dgm:pt>
    <dgm:pt modelId="{9D4DBC8D-FFA4-4323-AF84-BE653DB0F1DA}" type="pres">
      <dgm:prSet presAssocID="{2175F7AF-B979-4FEB-A268-9E2F5A8046A4}" presName="Name10" presStyleLbl="parChTrans1D2" presStyleIdx="2" presStyleCnt="6"/>
      <dgm:spPr/>
      <dgm:t>
        <a:bodyPr/>
        <a:lstStyle/>
        <a:p>
          <a:endParaRPr lang="zh-TW" altLang="en-US"/>
        </a:p>
      </dgm:t>
    </dgm:pt>
    <dgm:pt modelId="{A9DE9AB4-A294-4A11-A1B9-8ECC6510FFA3}" type="pres">
      <dgm:prSet presAssocID="{BBA38095-9C4B-443B-821A-F5DEA9B84144}" presName="hierRoot2" presStyleCnt="0"/>
      <dgm:spPr/>
    </dgm:pt>
    <dgm:pt modelId="{66A7020D-B24D-459C-ACDB-E4FBE4E932AD}" type="pres">
      <dgm:prSet presAssocID="{BBA38095-9C4B-443B-821A-F5DEA9B84144}" presName="composite2" presStyleCnt="0"/>
      <dgm:spPr/>
    </dgm:pt>
    <dgm:pt modelId="{E47BA8F2-CD6E-4237-8F59-376069B5222D}" type="pres">
      <dgm:prSet presAssocID="{BBA38095-9C4B-443B-821A-F5DEA9B84144}" presName="background2" presStyleLbl="node2" presStyleIdx="2" presStyleCnt="6"/>
      <dgm:spPr/>
    </dgm:pt>
    <dgm:pt modelId="{A9062C8F-28DF-485A-8752-948D3EBD4E9D}" type="pres">
      <dgm:prSet presAssocID="{BBA38095-9C4B-443B-821A-F5DEA9B84144}" presName="text2" presStyleLbl="fgAcc2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97F654F-44E2-4DAA-AFD7-9E2C4C7ACE76}" type="pres">
      <dgm:prSet presAssocID="{BBA38095-9C4B-443B-821A-F5DEA9B84144}" presName="hierChild3" presStyleCnt="0"/>
      <dgm:spPr/>
    </dgm:pt>
    <dgm:pt modelId="{C6A05659-6C28-42EF-8B83-2D453F609F5C}" type="pres">
      <dgm:prSet presAssocID="{0B3A0B42-19C1-445F-8489-B134B8F447D0}" presName="hierRoot1" presStyleCnt="0"/>
      <dgm:spPr/>
    </dgm:pt>
    <dgm:pt modelId="{C563266C-B877-4D1E-AA0F-DAEF49CE1B8A}" type="pres">
      <dgm:prSet presAssocID="{0B3A0B42-19C1-445F-8489-B134B8F447D0}" presName="composite" presStyleCnt="0"/>
      <dgm:spPr/>
    </dgm:pt>
    <dgm:pt modelId="{DC703EA1-1A36-40CE-A7E8-CD9F5F1C60CA}" type="pres">
      <dgm:prSet presAssocID="{0B3A0B42-19C1-445F-8489-B134B8F447D0}" presName="background" presStyleLbl="node0" presStyleIdx="4" presStyleCnt="7"/>
      <dgm:spPr/>
    </dgm:pt>
    <dgm:pt modelId="{737F38EF-81DE-4BEA-BEF3-ACA9AA3EEF13}" type="pres">
      <dgm:prSet presAssocID="{0B3A0B42-19C1-445F-8489-B134B8F447D0}" presName="text" presStyleLbl="fgAcc0" presStyleIdx="4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BF14801-4A94-4CB9-BAB5-1378E3EB8956}" type="pres">
      <dgm:prSet presAssocID="{0B3A0B42-19C1-445F-8489-B134B8F447D0}" presName="hierChild2" presStyleCnt="0"/>
      <dgm:spPr/>
    </dgm:pt>
    <dgm:pt modelId="{C3BF6F58-0D05-4E24-B040-A435B91D46D7}" type="pres">
      <dgm:prSet presAssocID="{BEDADCC9-BED9-43BC-9700-AD61E9FD4A1D}" presName="Name10" presStyleLbl="parChTrans1D2" presStyleIdx="3" presStyleCnt="6"/>
      <dgm:spPr/>
      <dgm:t>
        <a:bodyPr/>
        <a:lstStyle/>
        <a:p>
          <a:endParaRPr lang="zh-TW" altLang="en-US"/>
        </a:p>
      </dgm:t>
    </dgm:pt>
    <dgm:pt modelId="{0D05A187-0946-4AA9-8E4B-49BD8D12470B}" type="pres">
      <dgm:prSet presAssocID="{C2638FBF-764E-4F3F-B0CF-A8F2A18624D2}" presName="hierRoot2" presStyleCnt="0"/>
      <dgm:spPr/>
    </dgm:pt>
    <dgm:pt modelId="{05D43210-31B3-4CA7-8117-4151C2BA5E2C}" type="pres">
      <dgm:prSet presAssocID="{C2638FBF-764E-4F3F-B0CF-A8F2A18624D2}" presName="composite2" presStyleCnt="0"/>
      <dgm:spPr/>
    </dgm:pt>
    <dgm:pt modelId="{2615C672-C921-4083-B719-C09D0ACB68CF}" type="pres">
      <dgm:prSet presAssocID="{C2638FBF-764E-4F3F-B0CF-A8F2A18624D2}" presName="background2" presStyleLbl="node2" presStyleIdx="3" presStyleCnt="6"/>
      <dgm:spPr/>
    </dgm:pt>
    <dgm:pt modelId="{C6ADA399-B752-4471-B5DC-8E8CE39E809C}" type="pres">
      <dgm:prSet presAssocID="{C2638FBF-764E-4F3F-B0CF-A8F2A18624D2}" presName="text2" presStyleLbl="fgAcc2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43D6ED3-9CC0-42FF-9B53-A88EE984820A}" type="pres">
      <dgm:prSet presAssocID="{C2638FBF-764E-4F3F-B0CF-A8F2A18624D2}" presName="hierChild3" presStyleCnt="0"/>
      <dgm:spPr/>
    </dgm:pt>
    <dgm:pt modelId="{1C7ECB3C-D8B1-48A6-B644-AA9BA1959470}" type="pres">
      <dgm:prSet presAssocID="{7DF5BCE9-7C68-4786-8AA1-B19F9C1E6E08}" presName="Name17" presStyleLbl="parChTrans1D3" presStyleIdx="2" presStyleCnt="4"/>
      <dgm:spPr/>
      <dgm:t>
        <a:bodyPr/>
        <a:lstStyle/>
        <a:p>
          <a:endParaRPr lang="zh-TW" altLang="en-US"/>
        </a:p>
      </dgm:t>
    </dgm:pt>
    <dgm:pt modelId="{80D53E77-ADF0-4C4C-A819-41F82F1ADC2F}" type="pres">
      <dgm:prSet presAssocID="{F7DA6FC9-393D-44CA-A7C6-E55722CC3A6F}" presName="hierRoot3" presStyleCnt="0"/>
      <dgm:spPr/>
    </dgm:pt>
    <dgm:pt modelId="{326D95CB-8E47-480F-A276-7D4D710D5DAD}" type="pres">
      <dgm:prSet presAssocID="{F7DA6FC9-393D-44CA-A7C6-E55722CC3A6F}" presName="composite3" presStyleCnt="0"/>
      <dgm:spPr/>
    </dgm:pt>
    <dgm:pt modelId="{F34DA1F8-4E4A-4FEE-9085-0465DA9A7EC7}" type="pres">
      <dgm:prSet presAssocID="{F7DA6FC9-393D-44CA-A7C6-E55722CC3A6F}" presName="background3" presStyleLbl="node3" presStyleIdx="2" presStyleCnt="4"/>
      <dgm:spPr/>
    </dgm:pt>
    <dgm:pt modelId="{6F43916C-872B-4641-A07F-ED5C5EF63AF6}" type="pres">
      <dgm:prSet presAssocID="{F7DA6FC9-393D-44CA-A7C6-E55722CC3A6F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63AEDF6-2E33-48E4-ADCC-B417BB851D88}" type="pres">
      <dgm:prSet presAssocID="{F7DA6FC9-393D-44CA-A7C6-E55722CC3A6F}" presName="hierChild4" presStyleCnt="0"/>
      <dgm:spPr/>
    </dgm:pt>
    <dgm:pt modelId="{29156D90-8756-4E02-B087-96338F7D8A98}" type="pres">
      <dgm:prSet presAssocID="{F9FCDB77-7CBE-4473-AC53-EAF9A2A775A4}" presName="hierRoot1" presStyleCnt="0"/>
      <dgm:spPr/>
    </dgm:pt>
    <dgm:pt modelId="{844CE6A7-D092-4E0D-BBBB-D8592E2A04EC}" type="pres">
      <dgm:prSet presAssocID="{F9FCDB77-7CBE-4473-AC53-EAF9A2A775A4}" presName="composite" presStyleCnt="0"/>
      <dgm:spPr/>
    </dgm:pt>
    <dgm:pt modelId="{EF133698-4565-40A3-BDE5-CD24B1973764}" type="pres">
      <dgm:prSet presAssocID="{F9FCDB77-7CBE-4473-AC53-EAF9A2A775A4}" presName="background" presStyleLbl="node0" presStyleIdx="5" presStyleCnt="7"/>
      <dgm:spPr/>
    </dgm:pt>
    <dgm:pt modelId="{6150FE42-E302-4E4D-B16D-6EF972A6A7FE}" type="pres">
      <dgm:prSet presAssocID="{F9FCDB77-7CBE-4473-AC53-EAF9A2A775A4}" presName="text" presStyleLbl="fgAcc0" presStyleIdx="5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B6109F5-B275-42BC-BDB5-160D4454B4EE}" type="pres">
      <dgm:prSet presAssocID="{F9FCDB77-7CBE-4473-AC53-EAF9A2A775A4}" presName="hierChild2" presStyleCnt="0"/>
      <dgm:spPr/>
    </dgm:pt>
    <dgm:pt modelId="{62276866-3405-4C6D-B06A-38A22F16FE0E}" type="pres">
      <dgm:prSet presAssocID="{51A7A2BD-392D-4FA8-BEE9-C3F4BB3ACC28}" presName="Name10" presStyleLbl="parChTrans1D2" presStyleIdx="4" presStyleCnt="6"/>
      <dgm:spPr/>
      <dgm:t>
        <a:bodyPr/>
        <a:lstStyle/>
        <a:p>
          <a:endParaRPr lang="zh-TW" altLang="en-US"/>
        </a:p>
      </dgm:t>
    </dgm:pt>
    <dgm:pt modelId="{EE44C250-D0D8-4EFB-B372-E886C0002EF1}" type="pres">
      <dgm:prSet presAssocID="{2996C83F-0A55-4FA7-96A7-BE5770D4A461}" presName="hierRoot2" presStyleCnt="0"/>
      <dgm:spPr/>
    </dgm:pt>
    <dgm:pt modelId="{4801FBF9-7052-4F86-8E74-F7290CF79B87}" type="pres">
      <dgm:prSet presAssocID="{2996C83F-0A55-4FA7-96A7-BE5770D4A461}" presName="composite2" presStyleCnt="0"/>
      <dgm:spPr/>
    </dgm:pt>
    <dgm:pt modelId="{89668D41-CDE7-498B-838E-3347C305B178}" type="pres">
      <dgm:prSet presAssocID="{2996C83F-0A55-4FA7-96A7-BE5770D4A461}" presName="background2" presStyleLbl="node2" presStyleIdx="4" presStyleCnt="6"/>
      <dgm:spPr/>
    </dgm:pt>
    <dgm:pt modelId="{5C1D99A0-32FF-4F7E-926C-C2A2F3308B48}" type="pres">
      <dgm:prSet presAssocID="{2996C83F-0A55-4FA7-96A7-BE5770D4A461}" presName="text2" presStyleLbl="fgAcc2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CD343CA-19C7-4E18-B628-D74FEAF962CF}" type="pres">
      <dgm:prSet presAssocID="{2996C83F-0A55-4FA7-96A7-BE5770D4A461}" presName="hierChild3" presStyleCnt="0"/>
      <dgm:spPr/>
    </dgm:pt>
    <dgm:pt modelId="{1C77ED4F-5726-4E54-BC4C-123FD7B82C68}" type="pres">
      <dgm:prSet presAssocID="{97C3328C-3539-47B5-90E1-295BB1E1B417}" presName="Name17" presStyleLbl="parChTrans1D3" presStyleIdx="3" presStyleCnt="4"/>
      <dgm:spPr/>
      <dgm:t>
        <a:bodyPr/>
        <a:lstStyle/>
        <a:p>
          <a:endParaRPr lang="zh-TW" altLang="en-US"/>
        </a:p>
      </dgm:t>
    </dgm:pt>
    <dgm:pt modelId="{5B08C487-6F4A-40C9-B518-7BFB0F825F03}" type="pres">
      <dgm:prSet presAssocID="{A2F4321A-5AB0-43B5-8FDF-F39B95F7DC16}" presName="hierRoot3" presStyleCnt="0"/>
      <dgm:spPr/>
    </dgm:pt>
    <dgm:pt modelId="{42B8B8D3-252D-4BFF-AAFB-5793F5250D0F}" type="pres">
      <dgm:prSet presAssocID="{A2F4321A-5AB0-43B5-8FDF-F39B95F7DC16}" presName="composite3" presStyleCnt="0"/>
      <dgm:spPr/>
    </dgm:pt>
    <dgm:pt modelId="{CD1F279D-CA19-45DE-AB00-2EDAAFDE7194}" type="pres">
      <dgm:prSet presAssocID="{A2F4321A-5AB0-43B5-8FDF-F39B95F7DC16}" presName="background3" presStyleLbl="node3" presStyleIdx="3" presStyleCnt="4"/>
      <dgm:spPr/>
    </dgm:pt>
    <dgm:pt modelId="{9D625218-4596-4815-A53F-6A3AAEB57F01}" type="pres">
      <dgm:prSet presAssocID="{A2F4321A-5AB0-43B5-8FDF-F39B95F7DC16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62BDAEE-FAC8-4E4F-B5A4-5DC8AC2FA1B2}" type="pres">
      <dgm:prSet presAssocID="{A2F4321A-5AB0-43B5-8FDF-F39B95F7DC16}" presName="hierChild4" presStyleCnt="0"/>
      <dgm:spPr/>
    </dgm:pt>
    <dgm:pt modelId="{19085FFC-49F0-4380-B1D4-11419978D9D7}" type="pres">
      <dgm:prSet presAssocID="{2A521E5A-88C3-4CDE-8911-D7BD2D19A919}" presName="hierRoot1" presStyleCnt="0"/>
      <dgm:spPr/>
    </dgm:pt>
    <dgm:pt modelId="{A057263A-CDE0-4B86-8CFE-E35DF304EBD9}" type="pres">
      <dgm:prSet presAssocID="{2A521E5A-88C3-4CDE-8911-D7BD2D19A919}" presName="composite" presStyleCnt="0"/>
      <dgm:spPr/>
    </dgm:pt>
    <dgm:pt modelId="{32F2D205-11C4-4399-BE5C-76D45BC5E26E}" type="pres">
      <dgm:prSet presAssocID="{2A521E5A-88C3-4CDE-8911-D7BD2D19A919}" presName="background" presStyleLbl="node0" presStyleIdx="6" presStyleCnt="7"/>
      <dgm:spPr/>
    </dgm:pt>
    <dgm:pt modelId="{2E3EA83E-2F29-4A28-8186-B68465CD3F72}" type="pres">
      <dgm:prSet presAssocID="{2A521E5A-88C3-4CDE-8911-D7BD2D19A919}" presName="text" presStyleLbl="fgAcc0" presStyleIdx="6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AA3E581-446C-44DA-8550-2274F88A83D3}" type="pres">
      <dgm:prSet presAssocID="{2A521E5A-88C3-4CDE-8911-D7BD2D19A919}" presName="hierChild2" presStyleCnt="0"/>
      <dgm:spPr/>
    </dgm:pt>
    <dgm:pt modelId="{3502178C-92B3-4A39-94AE-B7B01D0E232F}" type="pres">
      <dgm:prSet presAssocID="{FCA4CF42-FC5E-4C19-90C4-399F5F703839}" presName="Name10" presStyleLbl="parChTrans1D2" presStyleIdx="5" presStyleCnt="6"/>
      <dgm:spPr/>
      <dgm:t>
        <a:bodyPr/>
        <a:lstStyle/>
        <a:p>
          <a:endParaRPr lang="zh-TW" altLang="en-US"/>
        </a:p>
      </dgm:t>
    </dgm:pt>
    <dgm:pt modelId="{06B459D2-B2B6-4744-ACD9-19F3009BC2DB}" type="pres">
      <dgm:prSet presAssocID="{699F0D99-D815-4285-B797-AA3EF07E9B30}" presName="hierRoot2" presStyleCnt="0"/>
      <dgm:spPr/>
    </dgm:pt>
    <dgm:pt modelId="{CAE4C04E-9E40-4C3F-99F6-EC6E859AFBAE}" type="pres">
      <dgm:prSet presAssocID="{699F0D99-D815-4285-B797-AA3EF07E9B30}" presName="composite2" presStyleCnt="0"/>
      <dgm:spPr/>
    </dgm:pt>
    <dgm:pt modelId="{32C2475F-09AC-45D7-9F4E-BFFCFAEF7B25}" type="pres">
      <dgm:prSet presAssocID="{699F0D99-D815-4285-B797-AA3EF07E9B30}" presName="background2" presStyleLbl="node2" presStyleIdx="5" presStyleCnt="6"/>
      <dgm:spPr/>
    </dgm:pt>
    <dgm:pt modelId="{B2AA2E06-ABE2-4435-863B-C46D01B9E697}" type="pres">
      <dgm:prSet presAssocID="{699F0D99-D815-4285-B797-AA3EF07E9B30}" presName="text2" presStyleLbl="fgAcc2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9DDCD34-2B5B-481E-9FFC-DEA4C6BE4B52}" type="pres">
      <dgm:prSet presAssocID="{699F0D99-D815-4285-B797-AA3EF07E9B30}" presName="hierChild3" presStyleCnt="0"/>
      <dgm:spPr/>
    </dgm:pt>
  </dgm:ptLst>
  <dgm:cxnLst>
    <dgm:cxn modelId="{771016FA-ECE9-4D65-9E00-615F83DC1D1D}" srcId="{36F0FA42-6583-4A99-9A69-C7CC7B020D71}" destId="{5714BAFA-454B-4485-8C3D-C7A1A3943F06}" srcOrd="2" destOrd="0" parTransId="{FF00B9BF-0D93-48E8-821B-FF1A7199EFE3}" sibTransId="{9BBA9B12-A96C-49A6-B74E-6688BB1CEEDB}"/>
    <dgm:cxn modelId="{18E7A626-CDC0-43B8-9D4D-A5D2C15DFA20}" type="presOf" srcId="{BEDADCC9-BED9-43BC-9700-AD61E9FD4A1D}" destId="{C3BF6F58-0D05-4E24-B040-A435B91D46D7}" srcOrd="0" destOrd="0" presId="urn:microsoft.com/office/officeart/2005/8/layout/hierarchy1"/>
    <dgm:cxn modelId="{9C8CDAA6-9F10-493D-808F-EC0042A25038}" type="presOf" srcId="{1A34A3B4-24C6-4202-9FCA-7DD2F19C9B4B}" destId="{E3A25F87-1646-48A9-93CB-5E66B53091AC}" srcOrd="0" destOrd="0" presId="urn:microsoft.com/office/officeart/2005/8/layout/hierarchy1"/>
    <dgm:cxn modelId="{CA7A7677-6960-4B0C-ACD4-1C18D32A04A2}" srcId="{8FFF1CB7-0855-4560-9A8A-A386426C011F}" destId="{88119EB7-2655-45C8-9311-9D037DF002BB}" srcOrd="0" destOrd="0" parTransId="{A64B2B20-F14F-477A-8251-57B86D23791A}" sibTransId="{567BD634-354D-477A-825E-9459972346E2}"/>
    <dgm:cxn modelId="{D05C5AD8-5008-4E97-87CF-FCB75C3844DF}" type="presOf" srcId="{2A521E5A-88C3-4CDE-8911-D7BD2D19A919}" destId="{2E3EA83E-2F29-4A28-8186-B68465CD3F72}" srcOrd="0" destOrd="0" presId="urn:microsoft.com/office/officeart/2005/8/layout/hierarchy1"/>
    <dgm:cxn modelId="{7F1E5E01-E3E6-44E3-9484-668A76A6CADF}" type="presOf" srcId="{97C3328C-3539-47B5-90E1-295BB1E1B417}" destId="{1C77ED4F-5726-4E54-BC4C-123FD7B82C68}" srcOrd="0" destOrd="0" presId="urn:microsoft.com/office/officeart/2005/8/layout/hierarchy1"/>
    <dgm:cxn modelId="{576669FE-760C-4BAB-8E9F-386B4F758CB0}" type="presOf" srcId="{2996C83F-0A55-4FA7-96A7-BE5770D4A461}" destId="{5C1D99A0-32FF-4F7E-926C-C2A2F3308B48}" srcOrd="0" destOrd="0" presId="urn:microsoft.com/office/officeart/2005/8/layout/hierarchy1"/>
    <dgm:cxn modelId="{8E02FC07-91BB-446E-82CF-6BD5EA145832}" type="presOf" srcId="{C2638FBF-764E-4F3F-B0CF-A8F2A18624D2}" destId="{C6ADA399-B752-4471-B5DC-8E8CE39E809C}" srcOrd="0" destOrd="0" presId="urn:microsoft.com/office/officeart/2005/8/layout/hierarchy1"/>
    <dgm:cxn modelId="{2DFA8C1E-15F7-4ED3-8AA1-007C4E8908AF}" type="presOf" srcId="{5DB5F1CB-68A0-446D-8AE9-425F116C8D21}" destId="{1160953F-97AD-49E8-BB73-001ECE871569}" srcOrd="0" destOrd="0" presId="urn:microsoft.com/office/officeart/2005/8/layout/hierarchy1"/>
    <dgm:cxn modelId="{FFF17C78-23B5-480F-AFC5-2D6038264283}" srcId="{0B3A0B42-19C1-445F-8489-B134B8F447D0}" destId="{C2638FBF-764E-4F3F-B0CF-A8F2A18624D2}" srcOrd="0" destOrd="0" parTransId="{BEDADCC9-BED9-43BC-9700-AD61E9FD4A1D}" sibTransId="{7BECC256-3B11-43A7-8910-A81519AA56AC}"/>
    <dgm:cxn modelId="{5DF181C9-5C57-4E0E-8064-48043501828A}" type="presOf" srcId="{8FFF1CB7-0855-4560-9A8A-A386426C011F}" destId="{FBAEB1F6-8A2D-4CF7-96F7-69E3676D0B94}" srcOrd="0" destOrd="0" presId="urn:microsoft.com/office/officeart/2005/8/layout/hierarchy1"/>
    <dgm:cxn modelId="{3C4F38B5-9CC9-4E05-82D2-F365D8573403}" srcId="{2996C83F-0A55-4FA7-96A7-BE5770D4A461}" destId="{A2F4321A-5AB0-43B5-8FDF-F39B95F7DC16}" srcOrd="0" destOrd="0" parTransId="{97C3328C-3539-47B5-90E1-295BB1E1B417}" sibTransId="{726A3DB9-7E95-4CAC-BFDD-0C0712901001}"/>
    <dgm:cxn modelId="{8A00E670-CC16-4EAD-9904-252AAD5E7A9F}" type="presOf" srcId="{0B3A0B42-19C1-445F-8489-B134B8F447D0}" destId="{737F38EF-81DE-4BEA-BEF3-ACA9AA3EEF13}" srcOrd="0" destOrd="0" presId="urn:microsoft.com/office/officeart/2005/8/layout/hierarchy1"/>
    <dgm:cxn modelId="{6126E308-8D9D-45E7-BF76-636B5DD8A827}" type="presOf" srcId="{F7DA6FC9-393D-44CA-A7C6-E55722CC3A6F}" destId="{6F43916C-872B-4641-A07F-ED5C5EF63AF6}" srcOrd="0" destOrd="0" presId="urn:microsoft.com/office/officeart/2005/8/layout/hierarchy1"/>
    <dgm:cxn modelId="{5540BFF3-F585-4D3C-96EC-240285D154FE}" srcId="{36F0FA42-6583-4A99-9A69-C7CC7B020D71}" destId="{414F5DCE-248B-4A6A-911C-0FC5F329BC8C}" srcOrd="1" destOrd="0" parTransId="{248AC346-8DDE-4DCC-8A59-9D3CA03AD340}" sibTransId="{53C133D1-3E4F-4975-BCC7-DF6E2C890F0E}"/>
    <dgm:cxn modelId="{E50FBD08-A932-44FD-96C5-04F33EBFF0F3}" type="presOf" srcId="{4D20E947-0F48-4B14-AE04-407807ADC6E5}" destId="{B75382E1-1A85-4CF8-9511-F2387AC25B42}" srcOrd="0" destOrd="0" presId="urn:microsoft.com/office/officeart/2005/8/layout/hierarchy1"/>
    <dgm:cxn modelId="{B480C1E6-A684-497C-B67A-60AC128551EE}" srcId="{9DAB7B9E-39AF-4657-B8B5-E1CE3CDDFAEB}" destId="{6BE93E78-9536-494F-B4DC-C05653B8FBFD}" srcOrd="0" destOrd="0" parTransId="{1A34A3B4-24C6-4202-9FCA-7DD2F19C9B4B}" sibTransId="{7AE2C070-7B72-4C93-BD56-997FF6E6EAC8}"/>
    <dgm:cxn modelId="{5ED09718-4116-4518-90C0-A2C1763B468A}" type="presOf" srcId="{6BE93E78-9536-494F-B4DC-C05653B8FBFD}" destId="{0638903B-B38F-4D39-AFFB-C2B04CB07FD5}" srcOrd="0" destOrd="0" presId="urn:microsoft.com/office/officeart/2005/8/layout/hierarchy1"/>
    <dgm:cxn modelId="{12EB148B-6E32-431B-AEF0-674FB9A6DB29}" srcId="{C2638FBF-764E-4F3F-B0CF-A8F2A18624D2}" destId="{F7DA6FC9-393D-44CA-A7C6-E55722CC3A6F}" srcOrd="0" destOrd="0" parTransId="{7DF5BCE9-7C68-4786-8AA1-B19F9C1E6E08}" sibTransId="{0D32BBA5-D5D6-4545-89A5-EAC664177862}"/>
    <dgm:cxn modelId="{98982B2E-B9F9-4B7A-BEC1-B76E4DBA492D}" srcId="{5714BAFA-454B-4485-8C3D-C7A1A3943F06}" destId="{8FFF1CB7-0855-4560-9A8A-A386426C011F}" srcOrd="0" destOrd="0" parTransId="{F7F06D76-8EB4-4804-A428-0FA535468E0F}" sibTransId="{06AF6BCF-7BCB-4003-9C8D-D15B9421E686}"/>
    <dgm:cxn modelId="{02F0331B-DDF7-427A-BA06-E7C9FF31945D}" type="presOf" srcId="{5714BAFA-454B-4485-8C3D-C7A1A3943F06}" destId="{D4639BDB-49AC-4DBE-9132-BF58A80034E7}" srcOrd="0" destOrd="0" presId="urn:microsoft.com/office/officeart/2005/8/layout/hierarchy1"/>
    <dgm:cxn modelId="{97022C6A-9216-4CB4-A6C9-D197EA2B945C}" type="presOf" srcId="{D54D3855-096A-448B-896A-C423BE245D0F}" destId="{DE6C45F9-D582-4F91-B8AE-E9B15DAEC42C}" srcOrd="0" destOrd="0" presId="urn:microsoft.com/office/officeart/2005/8/layout/hierarchy1"/>
    <dgm:cxn modelId="{4563F8C7-E6E3-4209-B4AB-24BD55A15D0E}" type="presOf" srcId="{9DAB7B9E-39AF-4657-B8B5-E1CE3CDDFAEB}" destId="{B26F297D-2F0A-428D-ABBB-773EB59F96FC}" srcOrd="0" destOrd="0" presId="urn:microsoft.com/office/officeart/2005/8/layout/hierarchy1"/>
    <dgm:cxn modelId="{1A1EF744-3EA6-445E-BE28-6C337FA80D61}" srcId="{F9FCDB77-7CBE-4473-AC53-EAF9A2A775A4}" destId="{2996C83F-0A55-4FA7-96A7-BE5770D4A461}" srcOrd="0" destOrd="0" parTransId="{51A7A2BD-392D-4FA8-BEE9-C3F4BB3ACC28}" sibTransId="{6B2BA304-6A3D-4446-B22D-E4D45F2F649F}"/>
    <dgm:cxn modelId="{9F5E25F0-72B5-49F0-B9F9-B70313368927}" srcId="{D54D3855-096A-448B-896A-C423BE245D0F}" destId="{BBA38095-9C4B-443B-821A-F5DEA9B84144}" srcOrd="0" destOrd="0" parTransId="{2175F7AF-B979-4FEB-A268-9E2F5A8046A4}" sibTransId="{FBBB3FCE-3328-4DDB-ACDD-4A513E23E915}"/>
    <dgm:cxn modelId="{17E92637-7C6A-402C-9992-1FDE00B6DB8F}" type="presOf" srcId="{F9FCDB77-7CBE-4473-AC53-EAF9A2A775A4}" destId="{6150FE42-E302-4E4D-B16D-6EF972A6A7FE}" srcOrd="0" destOrd="0" presId="urn:microsoft.com/office/officeart/2005/8/layout/hierarchy1"/>
    <dgm:cxn modelId="{FF93BAFF-FC8A-490E-815B-41064A0CD061}" type="presOf" srcId="{2175F7AF-B979-4FEB-A268-9E2F5A8046A4}" destId="{9D4DBC8D-FFA4-4323-AF84-BE653DB0F1DA}" srcOrd="0" destOrd="0" presId="urn:microsoft.com/office/officeart/2005/8/layout/hierarchy1"/>
    <dgm:cxn modelId="{5E178E8E-FA9B-4D5C-8A9D-041662E86744}" srcId="{5DB5F1CB-68A0-446D-8AE9-425F116C8D21}" destId="{9DAB7B9E-39AF-4657-B8B5-E1CE3CDDFAEB}" srcOrd="0" destOrd="0" parTransId="{4D20E947-0F48-4B14-AE04-407807ADC6E5}" sibTransId="{B8FF6374-B5A7-4980-9F78-4DB4A62483BE}"/>
    <dgm:cxn modelId="{003E5A4F-F7DB-4A3B-B7B6-B13DFC70DBD3}" type="presOf" srcId="{51A7A2BD-392D-4FA8-BEE9-C3F4BB3ACC28}" destId="{62276866-3405-4C6D-B06A-38A22F16FE0E}" srcOrd="0" destOrd="0" presId="urn:microsoft.com/office/officeart/2005/8/layout/hierarchy1"/>
    <dgm:cxn modelId="{78927673-6E67-48FC-833C-F590734DD76A}" type="presOf" srcId="{699F0D99-D815-4285-B797-AA3EF07E9B30}" destId="{B2AA2E06-ABE2-4435-863B-C46D01B9E697}" srcOrd="0" destOrd="0" presId="urn:microsoft.com/office/officeart/2005/8/layout/hierarchy1"/>
    <dgm:cxn modelId="{3B389047-9338-43E6-98B1-F3AE3ED3776C}" type="presOf" srcId="{36F0FA42-6583-4A99-9A69-C7CC7B020D71}" destId="{CB4F3A65-81F0-40DF-838F-E6C2DB75BE9A}" srcOrd="0" destOrd="0" presId="urn:microsoft.com/office/officeart/2005/8/layout/hierarchy1"/>
    <dgm:cxn modelId="{29E10C0F-7D2C-41BC-B68D-BE4AC0FA2D8E}" type="presOf" srcId="{A2F4321A-5AB0-43B5-8FDF-F39B95F7DC16}" destId="{9D625218-4596-4815-A53F-6A3AAEB57F01}" srcOrd="0" destOrd="0" presId="urn:microsoft.com/office/officeart/2005/8/layout/hierarchy1"/>
    <dgm:cxn modelId="{76E5A3E0-6926-401A-B303-CC0932CE59D0}" type="presOf" srcId="{F7F06D76-8EB4-4804-A428-0FA535468E0F}" destId="{5481B45B-4694-406E-9DE6-D0DE488DFD8B}" srcOrd="0" destOrd="0" presId="urn:microsoft.com/office/officeart/2005/8/layout/hierarchy1"/>
    <dgm:cxn modelId="{EBE3159F-893E-4518-8D4D-8261EA243145}" srcId="{36F0FA42-6583-4A99-9A69-C7CC7B020D71}" destId="{F9FCDB77-7CBE-4473-AC53-EAF9A2A775A4}" srcOrd="5" destOrd="0" parTransId="{0424C4FB-08FF-4092-BB42-A7656A876F6B}" sibTransId="{E777F69A-6BC9-4C7F-A064-BA1509049885}"/>
    <dgm:cxn modelId="{F749A8B2-A791-40C4-BDFF-34B2E0872231}" srcId="{36F0FA42-6583-4A99-9A69-C7CC7B020D71}" destId="{2A521E5A-88C3-4CDE-8911-D7BD2D19A919}" srcOrd="6" destOrd="0" parTransId="{EC68D9AB-2B22-49FF-BAFA-FA1B0429C738}" sibTransId="{97577655-5041-46FD-8E8A-42EFEF6A6588}"/>
    <dgm:cxn modelId="{85636F4C-CE5F-4F69-9947-F65D8C98D59D}" type="presOf" srcId="{A64B2B20-F14F-477A-8251-57B86D23791A}" destId="{CEA82A6A-6222-4F79-8B16-62870C49F363}" srcOrd="0" destOrd="0" presId="urn:microsoft.com/office/officeart/2005/8/layout/hierarchy1"/>
    <dgm:cxn modelId="{333DE352-E4A6-48F9-B6AE-8C1E241842D4}" type="presOf" srcId="{7DF5BCE9-7C68-4786-8AA1-B19F9C1E6E08}" destId="{1C7ECB3C-D8B1-48A6-B644-AA9BA1959470}" srcOrd="0" destOrd="0" presId="urn:microsoft.com/office/officeart/2005/8/layout/hierarchy1"/>
    <dgm:cxn modelId="{F43371A7-E253-46FC-B457-267304AA077D}" type="presOf" srcId="{414F5DCE-248B-4A6A-911C-0FC5F329BC8C}" destId="{4C94ABDF-B573-438B-92DE-F683FFD5EFE6}" srcOrd="0" destOrd="0" presId="urn:microsoft.com/office/officeart/2005/8/layout/hierarchy1"/>
    <dgm:cxn modelId="{243B2D0D-9033-443B-B0C2-A9D9C2EE1C5F}" srcId="{2A521E5A-88C3-4CDE-8911-D7BD2D19A919}" destId="{699F0D99-D815-4285-B797-AA3EF07E9B30}" srcOrd="0" destOrd="0" parTransId="{FCA4CF42-FC5E-4C19-90C4-399F5F703839}" sibTransId="{7C63D1AA-DA16-48CB-BEEF-0B769A626392}"/>
    <dgm:cxn modelId="{8A3B181E-FAAD-4874-A6F5-C4D0A5410CFA}" type="presOf" srcId="{88119EB7-2655-45C8-9311-9D037DF002BB}" destId="{3A8239AE-A216-48E1-BC79-2BE9739650CC}" srcOrd="0" destOrd="0" presId="urn:microsoft.com/office/officeart/2005/8/layout/hierarchy1"/>
    <dgm:cxn modelId="{61F32F74-4058-48A6-8BE6-4BC6EB97A9AA}" type="presOf" srcId="{FCA4CF42-FC5E-4C19-90C4-399F5F703839}" destId="{3502178C-92B3-4A39-94AE-B7B01D0E232F}" srcOrd="0" destOrd="0" presId="urn:microsoft.com/office/officeart/2005/8/layout/hierarchy1"/>
    <dgm:cxn modelId="{FBE504ED-0226-4204-9EAD-2BB914F6520D}" srcId="{36F0FA42-6583-4A99-9A69-C7CC7B020D71}" destId="{D54D3855-096A-448B-896A-C423BE245D0F}" srcOrd="3" destOrd="0" parTransId="{01028B8D-0F4E-4CE4-A9DD-A5DDF6A9A648}" sibTransId="{CCDA99E9-6A8E-4DE6-8462-F251171A2E30}"/>
    <dgm:cxn modelId="{2607FFC6-B0F6-41CF-88B5-57FB94629027}" type="presOf" srcId="{BBA38095-9C4B-443B-821A-F5DEA9B84144}" destId="{A9062C8F-28DF-485A-8752-948D3EBD4E9D}" srcOrd="0" destOrd="0" presId="urn:microsoft.com/office/officeart/2005/8/layout/hierarchy1"/>
    <dgm:cxn modelId="{07677C9A-3E21-4B2F-8824-4FAFA5944666}" srcId="{36F0FA42-6583-4A99-9A69-C7CC7B020D71}" destId="{0B3A0B42-19C1-445F-8489-B134B8F447D0}" srcOrd="4" destOrd="0" parTransId="{639A69EE-9F6D-4944-8AE3-D02CEF5A9AF3}" sibTransId="{A0B13DAA-1AE9-4353-B1B8-800AF343C7D1}"/>
    <dgm:cxn modelId="{53BA1B5E-E031-4FA0-ACAC-7CDB1A0538BA}" srcId="{36F0FA42-6583-4A99-9A69-C7CC7B020D71}" destId="{5DB5F1CB-68A0-446D-8AE9-425F116C8D21}" srcOrd="0" destOrd="0" parTransId="{9DE072A9-010C-440A-990D-2EF4DBC7CC93}" sibTransId="{F5F14C91-A1D2-4564-8734-E3FE1962FF0F}"/>
    <dgm:cxn modelId="{D8F124AC-DCCC-44AE-95FC-410033E551B4}" type="presParOf" srcId="{CB4F3A65-81F0-40DF-838F-E6C2DB75BE9A}" destId="{866FCCA7-6F35-4D4F-A460-F53A6703BEA6}" srcOrd="0" destOrd="0" presId="urn:microsoft.com/office/officeart/2005/8/layout/hierarchy1"/>
    <dgm:cxn modelId="{B840706F-2016-4AA5-9C7C-DE765D501E5F}" type="presParOf" srcId="{866FCCA7-6F35-4D4F-A460-F53A6703BEA6}" destId="{FEED80A3-8867-48FB-B281-976C8B2475EA}" srcOrd="0" destOrd="0" presId="urn:microsoft.com/office/officeart/2005/8/layout/hierarchy1"/>
    <dgm:cxn modelId="{74D1B10A-7DAF-43BD-B2A9-A110ABC925C0}" type="presParOf" srcId="{FEED80A3-8867-48FB-B281-976C8B2475EA}" destId="{D32D2DD2-CC2F-4CBA-9FB4-11B1C008B70B}" srcOrd="0" destOrd="0" presId="urn:microsoft.com/office/officeart/2005/8/layout/hierarchy1"/>
    <dgm:cxn modelId="{F2B58614-244F-408D-89FD-97B4202CE9AB}" type="presParOf" srcId="{FEED80A3-8867-48FB-B281-976C8B2475EA}" destId="{1160953F-97AD-49E8-BB73-001ECE871569}" srcOrd="1" destOrd="0" presId="urn:microsoft.com/office/officeart/2005/8/layout/hierarchy1"/>
    <dgm:cxn modelId="{5ABB5DD0-A7D7-4450-BCD6-514462DC7C7E}" type="presParOf" srcId="{866FCCA7-6F35-4D4F-A460-F53A6703BEA6}" destId="{E12D1474-BD3A-4222-B97A-1F8A4CFF1BA3}" srcOrd="1" destOrd="0" presId="urn:microsoft.com/office/officeart/2005/8/layout/hierarchy1"/>
    <dgm:cxn modelId="{7D136BAD-F20C-45BF-958D-D23794222324}" type="presParOf" srcId="{E12D1474-BD3A-4222-B97A-1F8A4CFF1BA3}" destId="{B75382E1-1A85-4CF8-9511-F2387AC25B42}" srcOrd="0" destOrd="0" presId="urn:microsoft.com/office/officeart/2005/8/layout/hierarchy1"/>
    <dgm:cxn modelId="{886A61D9-2586-4A8D-98A5-0D6ECDE5DB09}" type="presParOf" srcId="{E12D1474-BD3A-4222-B97A-1F8A4CFF1BA3}" destId="{81AF724F-CCDE-4AF3-BBB7-B9B35E55BCD2}" srcOrd="1" destOrd="0" presId="urn:microsoft.com/office/officeart/2005/8/layout/hierarchy1"/>
    <dgm:cxn modelId="{A7569CC6-09F2-422C-90E4-C5E4FB1039EF}" type="presParOf" srcId="{81AF724F-CCDE-4AF3-BBB7-B9B35E55BCD2}" destId="{3064AEF0-672E-43F5-BEA4-7210D96CCE28}" srcOrd="0" destOrd="0" presId="urn:microsoft.com/office/officeart/2005/8/layout/hierarchy1"/>
    <dgm:cxn modelId="{8197B7D6-3A13-4551-B3FA-5D8B100BB256}" type="presParOf" srcId="{3064AEF0-672E-43F5-BEA4-7210D96CCE28}" destId="{53A33D90-294E-4787-A9A7-E09074927C47}" srcOrd="0" destOrd="0" presId="urn:microsoft.com/office/officeart/2005/8/layout/hierarchy1"/>
    <dgm:cxn modelId="{C187AFFA-5E1E-405D-915A-3098CB1071F2}" type="presParOf" srcId="{3064AEF0-672E-43F5-BEA4-7210D96CCE28}" destId="{B26F297D-2F0A-428D-ABBB-773EB59F96FC}" srcOrd="1" destOrd="0" presId="urn:microsoft.com/office/officeart/2005/8/layout/hierarchy1"/>
    <dgm:cxn modelId="{5042C909-ED40-4802-A193-DE857B285029}" type="presParOf" srcId="{81AF724F-CCDE-4AF3-BBB7-B9B35E55BCD2}" destId="{5CFD589F-5F9F-4236-B085-0AA8E23539B8}" srcOrd="1" destOrd="0" presId="urn:microsoft.com/office/officeart/2005/8/layout/hierarchy1"/>
    <dgm:cxn modelId="{3A1E696C-50B0-42F6-BAC1-7C83B620A5CB}" type="presParOf" srcId="{5CFD589F-5F9F-4236-B085-0AA8E23539B8}" destId="{E3A25F87-1646-48A9-93CB-5E66B53091AC}" srcOrd="0" destOrd="0" presId="urn:microsoft.com/office/officeart/2005/8/layout/hierarchy1"/>
    <dgm:cxn modelId="{67A2FD06-7B19-47CB-9E50-42400855A230}" type="presParOf" srcId="{5CFD589F-5F9F-4236-B085-0AA8E23539B8}" destId="{27C26B48-4427-459F-8435-D3E12D01CF01}" srcOrd="1" destOrd="0" presId="urn:microsoft.com/office/officeart/2005/8/layout/hierarchy1"/>
    <dgm:cxn modelId="{C0F82ED4-D721-4B1B-82C7-E94F3A741C88}" type="presParOf" srcId="{27C26B48-4427-459F-8435-D3E12D01CF01}" destId="{13317B09-2F9B-43B5-A122-5739CCE7D255}" srcOrd="0" destOrd="0" presId="urn:microsoft.com/office/officeart/2005/8/layout/hierarchy1"/>
    <dgm:cxn modelId="{AA90FAB9-A485-4EA6-81A0-591EB82ABC83}" type="presParOf" srcId="{13317B09-2F9B-43B5-A122-5739CCE7D255}" destId="{A3E4AF6B-45E8-469A-9378-9C0AC4A264B7}" srcOrd="0" destOrd="0" presId="urn:microsoft.com/office/officeart/2005/8/layout/hierarchy1"/>
    <dgm:cxn modelId="{A3F02135-7C68-44D3-A50A-5A9B516AD766}" type="presParOf" srcId="{13317B09-2F9B-43B5-A122-5739CCE7D255}" destId="{0638903B-B38F-4D39-AFFB-C2B04CB07FD5}" srcOrd="1" destOrd="0" presId="urn:microsoft.com/office/officeart/2005/8/layout/hierarchy1"/>
    <dgm:cxn modelId="{A3143569-CEE5-4897-9CB6-89128B60904A}" type="presParOf" srcId="{27C26B48-4427-459F-8435-D3E12D01CF01}" destId="{0723CE25-A425-4463-810E-1FFA6D58EB5A}" srcOrd="1" destOrd="0" presId="urn:microsoft.com/office/officeart/2005/8/layout/hierarchy1"/>
    <dgm:cxn modelId="{5BA29341-840E-4395-9B16-BF3DB50351A6}" type="presParOf" srcId="{CB4F3A65-81F0-40DF-838F-E6C2DB75BE9A}" destId="{12B04FC9-0BBB-4B99-81AB-C6586BF994FB}" srcOrd="1" destOrd="0" presId="urn:microsoft.com/office/officeart/2005/8/layout/hierarchy1"/>
    <dgm:cxn modelId="{E4AA4D72-4D6C-4241-A22A-EE51F47AD847}" type="presParOf" srcId="{12B04FC9-0BBB-4B99-81AB-C6586BF994FB}" destId="{1B150D62-536D-4173-A472-AB7997A98490}" srcOrd="0" destOrd="0" presId="urn:microsoft.com/office/officeart/2005/8/layout/hierarchy1"/>
    <dgm:cxn modelId="{E0708619-84F9-4EB0-BD16-889B3AB2B685}" type="presParOf" srcId="{1B150D62-536D-4173-A472-AB7997A98490}" destId="{E596F3B6-8EA5-4BF3-8BF5-98DF285B5C92}" srcOrd="0" destOrd="0" presId="urn:microsoft.com/office/officeart/2005/8/layout/hierarchy1"/>
    <dgm:cxn modelId="{1AED3CB1-9C34-4D07-92C1-B9C02F90B33D}" type="presParOf" srcId="{1B150D62-536D-4173-A472-AB7997A98490}" destId="{4C94ABDF-B573-438B-92DE-F683FFD5EFE6}" srcOrd="1" destOrd="0" presId="urn:microsoft.com/office/officeart/2005/8/layout/hierarchy1"/>
    <dgm:cxn modelId="{118D73B2-8104-4981-B022-8909F972E7EC}" type="presParOf" srcId="{12B04FC9-0BBB-4B99-81AB-C6586BF994FB}" destId="{3C2F5AF7-9A80-457F-9AD5-1749EC62F48F}" srcOrd="1" destOrd="0" presId="urn:microsoft.com/office/officeart/2005/8/layout/hierarchy1"/>
    <dgm:cxn modelId="{878BAC48-D4FB-456C-AE91-71B780D7F480}" type="presParOf" srcId="{CB4F3A65-81F0-40DF-838F-E6C2DB75BE9A}" destId="{62E1BB1D-4D06-4E75-ACEA-031E95D84DCC}" srcOrd="2" destOrd="0" presId="urn:microsoft.com/office/officeart/2005/8/layout/hierarchy1"/>
    <dgm:cxn modelId="{257ED972-E2DC-44A0-97F4-2C35FC58704C}" type="presParOf" srcId="{62E1BB1D-4D06-4E75-ACEA-031E95D84DCC}" destId="{6233585C-C348-421F-AA8D-77BD83457F05}" srcOrd="0" destOrd="0" presId="urn:microsoft.com/office/officeart/2005/8/layout/hierarchy1"/>
    <dgm:cxn modelId="{2E9B74F5-865A-454C-AFB3-E34076DF7745}" type="presParOf" srcId="{6233585C-C348-421F-AA8D-77BD83457F05}" destId="{AD5320B5-F0E6-4F48-95EE-8B68FB1268F8}" srcOrd="0" destOrd="0" presId="urn:microsoft.com/office/officeart/2005/8/layout/hierarchy1"/>
    <dgm:cxn modelId="{95459141-585B-4DB9-B331-9D183C372155}" type="presParOf" srcId="{6233585C-C348-421F-AA8D-77BD83457F05}" destId="{D4639BDB-49AC-4DBE-9132-BF58A80034E7}" srcOrd="1" destOrd="0" presId="urn:microsoft.com/office/officeart/2005/8/layout/hierarchy1"/>
    <dgm:cxn modelId="{8DE7123D-BE0E-47E3-989E-4CF750F67656}" type="presParOf" srcId="{62E1BB1D-4D06-4E75-ACEA-031E95D84DCC}" destId="{5F0E8FF1-26A7-49DF-B133-F26472492A6B}" srcOrd="1" destOrd="0" presId="urn:microsoft.com/office/officeart/2005/8/layout/hierarchy1"/>
    <dgm:cxn modelId="{6CEF6C6C-17A2-4F40-A5BA-BFC9D3FD759A}" type="presParOf" srcId="{5F0E8FF1-26A7-49DF-B133-F26472492A6B}" destId="{5481B45B-4694-406E-9DE6-D0DE488DFD8B}" srcOrd="0" destOrd="0" presId="urn:microsoft.com/office/officeart/2005/8/layout/hierarchy1"/>
    <dgm:cxn modelId="{DC388BC0-5C2A-4EAC-9562-F4DE6227805B}" type="presParOf" srcId="{5F0E8FF1-26A7-49DF-B133-F26472492A6B}" destId="{E5D87CD3-3B28-495F-83B2-7E5A2FEE2A8D}" srcOrd="1" destOrd="0" presId="urn:microsoft.com/office/officeart/2005/8/layout/hierarchy1"/>
    <dgm:cxn modelId="{1ED2E80F-622C-46BC-8944-40E7CA244E16}" type="presParOf" srcId="{E5D87CD3-3B28-495F-83B2-7E5A2FEE2A8D}" destId="{2D7CA472-BC46-4651-AB1D-6222499E7141}" srcOrd="0" destOrd="0" presId="urn:microsoft.com/office/officeart/2005/8/layout/hierarchy1"/>
    <dgm:cxn modelId="{60BCA581-36B4-42B3-BDB1-80A39D7B8F81}" type="presParOf" srcId="{2D7CA472-BC46-4651-AB1D-6222499E7141}" destId="{52FEB3EA-A019-48B1-9863-D706E5F34A7E}" srcOrd="0" destOrd="0" presId="urn:microsoft.com/office/officeart/2005/8/layout/hierarchy1"/>
    <dgm:cxn modelId="{B21DA32A-FBCB-4BDC-94D9-0913DD57A229}" type="presParOf" srcId="{2D7CA472-BC46-4651-AB1D-6222499E7141}" destId="{FBAEB1F6-8A2D-4CF7-96F7-69E3676D0B94}" srcOrd="1" destOrd="0" presId="urn:microsoft.com/office/officeart/2005/8/layout/hierarchy1"/>
    <dgm:cxn modelId="{31ACFD9B-CB2B-4D98-BD3E-A08EB59D328C}" type="presParOf" srcId="{E5D87CD3-3B28-495F-83B2-7E5A2FEE2A8D}" destId="{FCA99F99-01F7-467C-BA64-9D3E444EAE0E}" srcOrd="1" destOrd="0" presId="urn:microsoft.com/office/officeart/2005/8/layout/hierarchy1"/>
    <dgm:cxn modelId="{6A6B9A4D-13FE-41C8-B837-890A5267C13A}" type="presParOf" srcId="{FCA99F99-01F7-467C-BA64-9D3E444EAE0E}" destId="{CEA82A6A-6222-4F79-8B16-62870C49F363}" srcOrd="0" destOrd="0" presId="urn:microsoft.com/office/officeart/2005/8/layout/hierarchy1"/>
    <dgm:cxn modelId="{9BF6418B-DEA2-4CE3-910F-7AB8D4DC5B65}" type="presParOf" srcId="{FCA99F99-01F7-467C-BA64-9D3E444EAE0E}" destId="{1C455BBE-9769-4BC0-9CAC-C673936CB6A5}" srcOrd="1" destOrd="0" presId="urn:microsoft.com/office/officeart/2005/8/layout/hierarchy1"/>
    <dgm:cxn modelId="{1567FDE5-5B36-47C1-AE8F-C5C710767FD8}" type="presParOf" srcId="{1C455BBE-9769-4BC0-9CAC-C673936CB6A5}" destId="{53F8BB23-AEE0-42FE-9086-AF41854F12D2}" srcOrd="0" destOrd="0" presId="urn:microsoft.com/office/officeart/2005/8/layout/hierarchy1"/>
    <dgm:cxn modelId="{EBF2707F-DFCC-4BFC-B84F-588AFC1FAFEB}" type="presParOf" srcId="{53F8BB23-AEE0-42FE-9086-AF41854F12D2}" destId="{2E750CE9-34BB-41A8-B496-763333976958}" srcOrd="0" destOrd="0" presId="urn:microsoft.com/office/officeart/2005/8/layout/hierarchy1"/>
    <dgm:cxn modelId="{3F8018FB-156A-409D-B4CD-1D63DEE8F757}" type="presParOf" srcId="{53F8BB23-AEE0-42FE-9086-AF41854F12D2}" destId="{3A8239AE-A216-48E1-BC79-2BE9739650CC}" srcOrd="1" destOrd="0" presId="urn:microsoft.com/office/officeart/2005/8/layout/hierarchy1"/>
    <dgm:cxn modelId="{850F08AD-21C0-483D-80C1-B0A259DB97B3}" type="presParOf" srcId="{1C455BBE-9769-4BC0-9CAC-C673936CB6A5}" destId="{1BC48FD0-1D0F-4E76-B5D7-98CFEF3AC026}" srcOrd="1" destOrd="0" presId="urn:microsoft.com/office/officeart/2005/8/layout/hierarchy1"/>
    <dgm:cxn modelId="{7932AC46-840E-4E6A-8AAD-9DC9BE135EF3}" type="presParOf" srcId="{CB4F3A65-81F0-40DF-838F-E6C2DB75BE9A}" destId="{5633B0A5-DA2A-4710-B179-FE135B7281A2}" srcOrd="3" destOrd="0" presId="urn:microsoft.com/office/officeart/2005/8/layout/hierarchy1"/>
    <dgm:cxn modelId="{4DE14E5D-1D1E-4B52-9E5E-B9DAA0183C17}" type="presParOf" srcId="{5633B0A5-DA2A-4710-B179-FE135B7281A2}" destId="{558E8E22-18D4-46B9-9119-D9BB7410D616}" srcOrd="0" destOrd="0" presId="urn:microsoft.com/office/officeart/2005/8/layout/hierarchy1"/>
    <dgm:cxn modelId="{19CE894B-EF77-497C-97DB-BD3B643FE7C5}" type="presParOf" srcId="{558E8E22-18D4-46B9-9119-D9BB7410D616}" destId="{261B776A-4467-4864-8745-28EBDAEEF412}" srcOrd="0" destOrd="0" presId="urn:microsoft.com/office/officeart/2005/8/layout/hierarchy1"/>
    <dgm:cxn modelId="{5B35E87A-2595-4E0D-B97C-86E10C8BFF40}" type="presParOf" srcId="{558E8E22-18D4-46B9-9119-D9BB7410D616}" destId="{DE6C45F9-D582-4F91-B8AE-E9B15DAEC42C}" srcOrd="1" destOrd="0" presId="urn:microsoft.com/office/officeart/2005/8/layout/hierarchy1"/>
    <dgm:cxn modelId="{84A2FF8A-6B42-4CA9-B06F-3D0F213A67F0}" type="presParOf" srcId="{5633B0A5-DA2A-4710-B179-FE135B7281A2}" destId="{1FA40C01-6AF6-4A6A-8820-2A37F8A9A271}" srcOrd="1" destOrd="0" presId="urn:microsoft.com/office/officeart/2005/8/layout/hierarchy1"/>
    <dgm:cxn modelId="{49D4B03B-5EA2-4604-818D-389C3C49C1A8}" type="presParOf" srcId="{1FA40C01-6AF6-4A6A-8820-2A37F8A9A271}" destId="{9D4DBC8D-FFA4-4323-AF84-BE653DB0F1DA}" srcOrd="0" destOrd="0" presId="urn:microsoft.com/office/officeart/2005/8/layout/hierarchy1"/>
    <dgm:cxn modelId="{6C7BD023-9E7F-405A-B966-83B106FB8707}" type="presParOf" srcId="{1FA40C01-6AF6-4A6A-8820-2A37F8A9A271}" destId="{A9DE9AB4-A294-4A11-A1B9-8ECC6510FFA3}" srcOrd="1" destOrd="0" presId="urn:microsoft.com/office/officeart/2005/8/layout/hierarchy1"/>
    <dgm:cxn modelId="{6578E898-7B2B-42CD-A2B0-DECA0DD112CC}" type="presParOf" srcId="{A9DE9AB4-A294-4A11-A1B9-8ECC6510FFA3}" destId="{66A7020D-B24D-459C-ACDB-E4FBE4E932AD}" srcOrd="0" destOrd="0" presId="urn:microsoft.com/office/officeart/2005/8/layout/hierarchy1"/>
    <dgm:cxn modelId="{6A58A340-0C6D-4206-A547-2C3A4E003699}" type="presParOf" srcId="{66A7020D-B24D-459C-ACDB-E4FBE4E932AD}" destId="{E47BA8F2-CD6E-4237-8F59-376069B5222D}" srcOrd="0" destOrd="0" presId="urn:microsoft.com/office/officeart/2005/8/layout/hierarchy1"/>
    <dgm:cxn modelId="{B0174CD6-B747-44B1-895A-78E2F915D827}" type="presParOf" srcId="{66A7020D-B24D-459C-ACDB-E4FBE4E932AD}" destId="{A9062C8F-28DF-485A-8752-948D3EBD4E9D}" srcOrd="1" destOrd="0" presId="urn:microsoft.com/office/officeart/2005/8/layout/hierarchy1"/>
    <dgm:cxn modelId="{561CFD52-A76B-4BD6-8AD3-A0F320DA5D88}" type="presParOf" srcId="{A9DE9AB4-A294-4A11-A1B9-8ECC6510FFA3}" destId="{297F654F-44E2-4DAA-AFD7-9E2C4C7ACE76}" srcOrd="1" destOrd="0" presId="urn:microsoft.com/office/officeart/2005/8/layout/hierarchy1"/>
    <dgm:cxn modelId="{1E1EBD2E-9E8C-49F1-BA5B-7EF0E432C41D}" type="presParOf" srcId="{CB4F3A65-81F0-40DF-838F-E6C2DB75BE9A}" destId="{C6A05659-6C28-42EF-8B83-2D453F609F5C}" srcOrd="4" destOrd="0" presId="urn:microsoft.com/office/officeart/2005/8/layout/hierarchy1"/>
    <dgm:cxn modelId="{E7AF6145-4AF1-43C8-93D8-1EA27D20F3B4}" type="presParOf" srcId="{C6A05659-6C28-42EF-8B83-2D453F609F5C}" destId="{C563266C-B877-4D1E-AA0F-DAEF49CE1B8A}" srcOrd="0" destOrd="0" presId="urn:microsoft.com/office/officeart/2005/8/layout/hierarchy1"/>
    <dgm:cxn modelId="{60C5E6EF-4E02-4804-A7E8-19F02E8FB51D}" type="presParOf" srcId="{C563266C-B877-4D1E-AA0F-DAEF49CE1B8A}" destId="{DC703EA1-1A36-40CE-A7E8-CD9F5F1C60CA}" srcOrd="0" destOrd="0" presId="urn:microsoft.com/office/officeart/2005/8/layout/hierarchy1"/>
    <dgm:cxn modelId="{B55E07BA-576F-4B38-8F20-85116676FBFC}" type="presParOf" srcId="{C563266C-B877-4D1E-AA0F-DAEF49CE1B8A}" destId="{737F38EF-81DE-4BEA-BEF3-ACA9AA3EEF13}" srcOrd="1" destOrd="0" presId="urn:microsoft.com/office/officeart/2005/8/layout/hierarchy1"/>
    <dgm:cxn modelId="{0DAD3ABD-D6E6-47C8-9D8E-D0981FA477E6}" type="presParOf" srcId="{C6A05659-6C28-42EF-8B83-2D453F609F5C}" destId="{7BF14801-4A94-4CB9-BAB5-1378E3EB8956}" srcOrd="1" destOrd="0" presId="urn:microsoft.com/office/officeart/2005/8/layout/hierarchy1"/>
    <dgm:cxn modelId="{BB263E1B-94C1-4943-BC14-B9D96136E772}" type="presParOf" srcId="{7BF14801-4A94-4CB9-BAB5-1378E3EB8956}" destId="{C3BF6F58-0D05-4E24-B040-A435B91D46D7}" srcOrd="0" destOrd="0" presId="urn:microsoft.com/office/officeart/2005/8/layout/hierarchy1"/>
    <dgm:cxn modelId="{656FBA71-02E2-44E1-BF95-B513168DCBBE}" type="presParOf" srcId="{7BF14801-4A94-4CB9-BAB5-1378E3EB8956}" destId="{0D05A187-0946-4AA9-8E4B-49BD8D12470B}" srcOrd="1" destOrd="0" presId="urn:microsoft.com/office/officeart/2005/8/layout/hierarchy1"/>
    <dgm:cxn modelId="{4A91A2ED-58E2-4CD8-8975-F8C006E34FF0}" type="presParOf" srcId="{0D05A187-0946-4AA9-8E4B-49BD8D12470B}" destId="{05D43210-31B3-4CA7-8117-4151C2BA5E2C}" srcOrd="0" destOrd="0" presId="urn:microsoft.com/office/officeart/2005/8/layout/hierarchy1"/>
    <dgm:cxn modelId="{29C8D443-5C28-4990-A02A-FAAEE591A186}" type="presParOf" srcId="{05D43210-31B3-4CA7-8117-4151C2BA5E2C}" destId="{2615C672-C921-4083-B719-C09D0ACB68CF}" srcOrd="0" destOrd="0" presId="urn:microsoft.com/office/officeart/2005/8/layout/hierarchy1"/>
    <dgm:cxn modelId="{6C28DE71-2622-4AB1-BE03-CE8028541203}" type="presParOf" srcId="{05D43210-31B3-4CA7-8117-4151C2BA5E2C}" destId="{C6ADA399-B752-4471-B5DC-8E8CE39E809C}" srcOrd="1" destOrd="0" presId="urn:microsoft.com/office/officeart/2005/8/layout/hierarchy1"/>
    <dgm:cxn modelId="{FA402A28-6592-4B9D-BB65-A9ADC985136A}" type="presParOf" srcId="{0D05A187-0946-4AA9-8E4B-49BD8D12470B}" destId="{E43D6ED3-9CC0-42FF-9B53-A88EE984820A}" srcOrd="1" destOrd="0" presId="urn:microsoft.com/office/officeart/2005/8/layout/hierarchy1"/>
    <dgm:cxn modelId="{ED684C1A-F1D2-4B45-97B5-E650ABD19046}" type="presParOf" srcId="{E43D6ED3-9CC0-42FF-9B53-A88EE984820A}" destId="{1C7ECB3C-D8B1-48A6-B644-AA9BA1959470}" srcOrd="0" destOrd="0" presId="urn:microsoft.com/office/officeart/2005/8/layout/hierarchy1"/>
    <dgm:cxn modelId="{2EADF49E-CABE-43DF-9859-975592B0EA0C}" type="presParOf" srcId="{E43D6ED3-9CC0-42FF-9B53-A88EE984820A}" destId="{80D53E77-ADF0-4C4C-A819-41F82F1ADC2F}" srcOrd="1" destOrd="0" presId="urn:microsoft.com/office/officeart/2005/8/layout/hierarchy1"/>
    <dgm:cxn modelId="{F614F15E-F408-4E35-BF19-506598824597}" type="presParOf" srcId="{80D53E77-ADF0-4C4C-A819-41F82F1ADC2F}" destId="{326D95CB-8E47-480F-A276-7D4D710D5DAD}" srcOrd="0" destOrd="0" presId="urn:microsoft.com/office/officeart/2005/8/layout/hierarchy1"/>
    <dgm:cxn modelId="{0F5A40B7-05C2-4212-BA09-E07B4BAA6A2E}" type="presParOf" srcId="{326D95CB-8E47-480F-A276-7D4D710D5DAD}" destId="{F34DA1F8-4E4A-4FEE-9085-0465DA9A7EC7}" srcOrd="0" destOrd="0" presId="urn:microsoft.com/office/officeart/2005/8/layout/hierarchy1"/>
    <dgm:cxn modelId="{00E8352A-BD4F-430A-AB28-A1C06E08A31F}" type="presParOf" srcId="{326D95CB-8E47-480F-A276-7D4D710D5DAD}" destId="{6F43916C-872B-4641-A07F-ED5C5EF63AF6}" srcOrd="1" destOrd="0" presId="urn:microsoft.com/office/officeart/2005/8/layout/hierarchy1"/>
    <dgm:cxn modelId="{9546684F-C36D-4585-B6EB-F2D14406FF45}" type="presParOf" srcId="{80D53E77-ADF0-4C4C-A819-41F82F1ADC2F}" destId="{163AEDF6-2E33-48E4-ADCC-B417BB851D88}" srcOrd="1" destOrd="0" presId="urn:microsoft.com/office/officeart/2005/8/layout/hierarchy1"/>
    <dgm:cxn modelId="{19804E92-671B-497D-88EF-2BC3197DC603}" type="presParOf" srcId="{CB4F3A65-81F0-40DF-838F-E6C2DB75BE9A}" destId="{29156D90-8756-4E02-B087-96338F7D8A98}" srcOrd="5" destOrd="0" presId="urn:microsoft.com/office/officeart/2005/8/layout/hierarchy1"/>
    <dgm:cxn modelId="{3C7CCD0D-4CF1-49A6-8B14-44F01D4BDFFF}" type="presParOf" srcId="{29156D90-8756-4E02-B087-96338F7D8A98}" destId="{844CE6A7-D092-4E0D-BBBB-D8592E2A04EC}" srcOrd="0" destOrd="0" presId="urn:microsoft.com/office/officeart/2005/8/layout/hierarchy1"/>
    <dgm:cxn modelId="{7BD26109-19E1-4958-BB3C-F367E871A01A}" type="presParOf" srcId="{844CE6A7-D092-4E0D-BBBB-D8592E2A04EC}" destId="{EF133698-4565-40A3-BDE5-CD24B1973764}" srcOrd="0" destOrd="0" presId="urn:microsoft.com/office/officeart/2005/8/layout/hierarchy1"/>
    <dgm:cxn modelId="{60DCC2A1-F565-4415-8263-9E8C2AC0D579}" type="presParOf" srcId="{844CE6A7-D092-4E0D-BBBB-D8592E2A04EC}" destId="{6150FE42-E302-4E4D-B16D-6EF972A6A7FE}" srcOrd="1" destOrd="0" presId="urn:microsoft.com/office/officeart/2005/8/layout/hierarchy1"/>
    <dgm:cxn modelId="{63070D34-DA72-4ED4-A640-5C063B8476A0}" type="presParOf" srcId="{29156D90-8756-4E02-B087-96338F7D8A98}" destId="{DB6109F5-B275-42BC-BDB5-160D4454B4EE}" srcOrd="1" destOrd="0" presId="urn:microsoft.com/office/officeart/2005/8/layout/hierarchy1"/>
    <dgm:cxn modelId="{CE9C7252-475D-4D3A-9C4C-FD17C73A5D0C}" type="presParOf" srcId="{DB6109F5-B275-42BC-BDB5-160D4454B4EE}" destId="{62276866-3405-4C6D-B06A-38A22F16FE0E}" srcOrd="0" destOrd="0" presId="urn:microsoft.com/office/officeart/2005/8/layout/hierarchy1"/>
    <dgm:cxn modelId="{9EBE9715-0EB4-4784-B728-D988E5CE8B23}" type="presParOf" srcId="{DB6109F5-B275-42BC-BDB5-160D4454B4EE}" destId="{EE44C250-D0D8-4EFB-B372-E886C0002EF1}" srcOrd="1" destOrd="0" presId="urn:microsoft.com/office/officeart/2005/8/layout/hierarchy1"/>
    <dgm:cxn modelId="{1FBED41A-149A-4935-BDC2-30C6B2459A24}" type="presParOf" srcId="{EE44C250-D0D8-4EFB-B372-E886C0002EF1}" destId="{4801FBF9-7052-4F86-8E74-F7290CF79B87}" srcOrd="0" destOrd="0" presId="urn:microsoft.com/office/officeart/2005/8/layout/hierarchy1"/>
    <dgm:cxn modelId="{22CD5F2D-9139-44DB-84EA-1E4FC6D503BB}" type="presParOf" srcId="{4801FBF9-7052-4F86-8E74-F7290CF79B87}" destId="{89668D41-CDE7-498B-838E-3347C305B178}" srcOrd="0" destOrd="0" presId="urn:microsoft.com/office/officeart/2005/8/layout/hierarchy1"/>
    <dgm:cxn modelId="{AC74359E-0B45-45DC-8E1C-B2C9B80B4346}" type="presParOf" srcId="{4801FBF9-7052-4F86-8E74-F7290CF79B87}" destId="{5C1D99A0-32FF-4F7E-926C-C2A2F3308B48}" srcOrd="1" destOrd="0" presId="urn:microsoft.com/office/officeart/2005/8/layout/hierarchy1"/>
    <dgm:cxn modelId="{CB44B3B0-16B9-46E0-B232-DB0F30BD42B4}" type="presParOf" srcId="{EE44C250-D0D8-4EFB-B372-E886C0002EF1}" destId="{DCD343CA-19C7-4E18-B628-D74FEAF962CF}" srcOrd="1" destOrd="0" presId="urn:microsoft.com/office/officeart/2005/8/layout/hierarchy1"/>
    <dgm:cxn modelId="{F3ED8F1A-2248-4604-A247-2D17139C344C}" type="presParOf" srcId="{DCD343CA-19C7-4E18-B628-D74FEAF962CF}" destId="{1C77ED4F-5726-4E54-BC4C-123FD7B82C68}" srcOrd="0" destOrd="0" presId="urn:microsoft.com/office/officeart/2005/8/layout/hierarchy1"/>
    <dgm:cxn modelId="{5E653B8C-A1C3-4EF3-B6F1-E84797FD53DB}" type="presParOf" srcId="{DCD343CA-19C7-4E18-B628-D74FEAF962CF}" destId="{5B08C487-6F4A-40C9-B518-7BFB0F825F03}" srcOrd="1" destOrd="0" presId="urn:microsoft.com/office/officeart/2005/8/layout/hierarchy1"/>
    <dgm:cxn modelId="{1B4D1B6D-790F-48E1-BCD5-3E3B146FEEAB}" type="presParOf" srcId="{5B08C487-6F4A-40C9-B518-7BFB0F825F03}" destId="{42B8B8D3-252D-4BFF-AAFB-5793F5250D0F}" srcOrd="0" destOrd="0" presId="urn:microsoft.com/office/officeart/2005/8/layout/hierarchy1"/>
    <dgm:cxn modelId="{3946314F-5D53-4A11-9ACD-84050BB0E2AF}" type="presParOf" srcId="{42B8B8D3-252D-4BFF-AAFB-5793F5250D0F}" destId="{CD1F279D-CA19-45DE-AB00-2EDAAFDE7194}" srcOrd="0" destOrd="0" presId="urn:microsoft.com/office/officeart/2005/8/layout/hierarchy1"/>
    <dgm:cxn modelId="{49CBB139-2488-4DC5-951B-87F103A83F9C}" type="presParOf" srcId="{42B8B8D3-252D-4BFF-AAFB-5793F5250D0F}" destId="{9D625218-4596-4815-A53F-6A3AAEB57F01}" srcOrd="1" destOrd="0" presId="urn:microsoft.com/office/officeart/2005/8/layout/hierarchy1"/>
    <dgm:cxn modelId="{BAA77349-C2DD-4935-8ED0-0BEB5D716F28}" type="presParOf" srcId="{5B08C487-6F4A-40C9-B518-7BFB0F825F03}" destId="{062BDAEE-FAC8-4E4F-B5A4-5DC8AC2FA1B2}" srcOrd="1" destOrd="0" presId="urn:microsoft.com/office/officeart/2005/8/layout/hierarchy1"/>
    <dgm:cxn modelId="{5FB99B7B-E4FE-44FC-9B76-CA251E9128F7}" type="presParOf" srcId="{CB4F3A65-81F0-40DF-838F-E6C2DB75BE9A}" destId="{19085FFC-49F0-4380-B1D4-11419978D9D7}" srcOrd="6" destOrd="0" presId="urn:microsoft.com/office/officeart/2005/8/layout/hierarchy1"/>
    <dgm:cxn modelId="{8FBC2A03-6BE3-4DB5-9B18-EC3885793D23}" type="presParOf" srcId="{19085FFC-49F0-4380-B1D4-11419978D9D7}" destId="{A057263A-CDE0-4B86-8CFE-E35DF304EBD9}" srcOrd="0" destOrd="0" presId="urn:microsoft.com/office/officeart/2005/8/layout/hierarchy1"/>
    <dgm:cxn modelId="{ADF9CF2F-9A5F-46A7-B1B7-01B1B3E1D1E5}" type="presParOf" srcId="{A057263A-CDE0-4B86-8CFE-E35DF304EBD9}" destId="{32F2D205-11C4-4399-BE5C-76D45BC5E26E}" srcOrd="0" destOrd="0" presId="urn:microsoft.com/office/officeart/2005/8/layout/hierarchy1"/>
    <dgm:cxn modelId="{C4DFDEAB-4879-477B-91E6-68373293CFE8}" type="presParOf" srcId="{A057263A-CDE0-4B86-8CFE-E35DF304EBD9}" destId="{2E3EA83E-2F29-4A28-8186-B68465CD3F72}" srcOrd="1" destOrd="0" presId="urn:microsoft.com/office/officeart/2005/8/layout/hierarchy1"/>
    <dgm:cxn modelId="{7A0874A6-C1DB-41FB-AF53-FB7B64E3C07A}" type="presParOf" srcId="{19085FFC-49F0-4380-B1D4-11419978D9D7}" destId="{AAA3E581-446C-44DA-8550-2274F88A83D3}" srcOrd="1" destOrd="0" presId="urn:microsoft.com/office/officeart/2005/8/layout/hierarchy1"/>
    <dgm:cxn modelId="{08DC559D-966C-44C5-BF46-6B13F096CF58}" type="presParOf" srcId="{AAA3E581-446C-44DA-8550-2274F88A83D3}" destId="{3502178C-92B3-4A39-94AE-B7B01D0E232F}" srcOrd="0" destOrd="0" presId="urn:microsoft.com/office/officeart/2005/8/layout/hierarchy1"/>
    <dgm:cxn modelId="{D9EF9017-3B56-464A-A228-80C6A8AE4E09}" type="presParOf" srcId="{AAA3E581-446C-44DA-8550-2274F88A83D3}" destId="{06B459D2-B2B6-4744-ACD9-19F3009BC2DB}" srcOrd="1" destOrd="0" presId="urn:microsoft.com/office/officeart/2005/8/layout/hierarchy1"/>
    <dgm:cxn modelId="{51EA7D19-7F8D-459F-99F5-06744F7DDBF2}" type="presParOf" srcId="{06B459D2-B2B6-4744-ACD9-19F3009BC2DB}" destId="{CAE4C04E-9E40-4C3F-99F6-EC6E859AFBAE}" srcOrd="0" destOrd="0" presId="urn:microsoft.com/office/officeart/2005/8/layout/hierarchy1"/>
    <dgm:cxn modelId="{48560120-4C70-4FD6-8F5B-5C83DF1E27A6}" type="presParOf" srcId="{CAE4C04E-9E40-4C3F-99F6-EC6E859AFBAE}" destId="{32C2475F-09AC-45D7-9F4E-BFFCFAEF7B25}" srcOrd="0" destOrd="0" presId="urn:microsoft.com/office/officeart/2005/8/layout/hierarchy1"/>
    <dgm:cxn modelId="{61872C87-A742-4DC9-BEF3-43C107FFDD6F}" type="presParOf" srcId="{CAE4C04E-9E40-4C3F-99F6-EC6E859AFBAE}" destId="{B2AA2E06-ABE2-4435-863B-C46D01B9E697}" srcOrd="1" destOrd="0" presId="urn:microsoft.com/office/officeart/2005/8/layout/hierarchy1"/>
    <dgm:cxn modelId="{7C748B88-DA76-4C83-97F5-84026FB46FEE}" type="presParOf" srcId="{06B459D2-B2B6-4744-ACD9-19F3009BC2DB}" destId="{59DDCD34-2B5B-481E-9FFC-DEA4C6BE4B5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657A99C4-422A-4850-BB65-91F2AB29133B}" type="doc">
      <dgm:prSet loTypeId="urn:microsoft.com/office/officeart/2005/8/layout/process1" loCatId="process" qsTypeId="urn:microsoft.com/office/officeart/2005/8/quickstyle/simple4" qsCatId="simple" csTypeId="urn:microsoft.com/office/officeart/2005/8/colors/accent2_2" csCatId="accent2" phldr="1"/>
      <dgm:spPr/>
    </dgm:pt>
    <dgm:pt modelId="{52FB2823-EA14-4A47-B314-D76F14C7ED3C}">
      <dgm:prSet phldrT="[文字]"/>
      <dgm:spPr/>
      <dgm:t>
        <a:bodyPr/>
        <a:lstStyle/>
        <a:p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2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FF0C72F8-56C5-423E-B42E-D296C860B5FA}" type="parTrans" cxnId="{D1B9CF5C-231E-4C47-8A44-0307567F9A25}">
      <dgm:prSet/>
      <dgm:spPr/>
      <dgm:t>
        <a:bodyPr/>
        <a:lstStyle/>
        <a:p>
          <a:endParaRPr lang="zh-TW" altLang="en-US"/>
        </a:p>
      </dgm:t>
    </dgm:pt>
    <dgm:pt modelId="{44D368EA-D45A-4C16-B744-E23A41ED687C}" type="sibTrans" cxnId="{D1B9CF5C-231E-4C47-8A44-0307567F9A25}">
      <dgm:prSet/>
      <dgm:spPr/>
      <dgm:t>
        <a:bodyPr/>
        <a:lstStyle/>
        <a:p>
          <a:endParaRPr lang="zh-TW" altLang="en-US"/>
        </a:p>
      </dgm:t>
    </dgm:pt>
    <dgm:pt modelId="{339C64CA-311B-4F7A-B5BC-F03198BAA257}">
      <dgm:prSet phldrT="[文字]"/>
      <dgm:spPr/>
      <dgm:t>
        <a:bodyPr/>
        <a:lstStyle/>
        <a:p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3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C28F9C36-DBFF-4329-B2AA-64175521E2BC}" type="parTrans" cxnId="{F4113776-753D-410B-AC16-E2252BA86933}">
      <dgm:prSet/>
      <dgm:spPr/>
      <dgm:t>
        <a:bodyPr/>
        <a:lstStyle/>
        <a:p>
          <a:endParaRPr lang="zh-TW" altLang="en-US"/>
        </a:p>
      </dgm:t>
    </dgm:pt>
    <dgm:pt modelId="{C5D0642A-4DB2-4D85-A998-C5AE5C114B59}" type="sibTrans" cxnId="{F4113776-753D-410B-AC16-E2252BA86933}">
      <dgm:prSet/>
      <dgm:spPr/>
      <dgm:t>
        <a:bodyPr/>
        <a:lstStyle/>
        <a:p>
          <a:endParaRPr lang="zh-TW" altLang="en-US"/>
        </a:p>
      </dgm:t>
    </dgm:pt>
    <dgm:pt modelId="{203C5FEF-8853-4650-86DF-D603BAC17C80}">
      <dgm:prSet phldrT="[文字]"/>
      <dgm:spPr/>
      <dgm:t>
        <a:bodyPr/>
        <a:lstStyle/>
        <a:p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4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CC62EE71-CC20-4CF3-A496-2C76DBAB9EE9}" type="parTrans" cxnId="{B08B277C-4F85-4EBC-8E20-F9360B7F9140}">
      <dgm:prSet/>
      <dgm:spPr/>
      <dgm:t>
        <a:bodyPr/>
        <a:lstStyle/>
        <a:p>
          <a:endParaRPr lang="zh-TW" altLang="en-US"/>
        </a:p>
      </dgm:t>
    </dgm:pt>
    <dgm:pt modelId="{8B26EDAF-AB4F-4AC0-A40C-F984B8BE4D6B}" type="sibTrans" cxnId="{B08B277C-4F85-4EBC-8E20-F9360B7F9140}">
      <dgm:prSet/>
      <dgm:spPr/>
      <dgm:t>
        <a:bodyPr/>
        <a:lstStyle/>
        <a:p>
          <a:endParaRPr lang="zh-TW" altLang="en-US"/>
        </a:p>
      </dgm:t>
    </dgm:pt>
    <dgm:pt modelId="{8ADE29AC-4312-4248-BE1B-2050CBD89811}">
      <dgm:prSet phldrT="[文字]"/>
      <dgm:spPr/>
      <dgm:t>
        <a:bodyPr/>
        <a:lstStyle/>
        <a:p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1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dirty="0"/>
        </a:p>
      </dgm:t>
    </dgm:pt>
    <dgm:pt modelId="{F667433C-75E3-4238-AF71-815FC53FA1B5}" type="parTrans" cxnId="{7D6C7DA5-426F-4D6E-A103-60BCD9A290F3}">
      <dgm:prSet/>
      <dgm:spPr/>
      <dgm:t>
        <a:bodyPr/>
        <a:lstStyle/>
        <a:p>
          <a:endParaRPr lang="zh-TW" altLang="en-US"/>
        </a:p>
      </dgm:t>
    </dgm:pt>
    <dgm:pt modelId="{087BDB4D-1A5E-4804-879D-42E3A2C44280}" type="sibTrans" cxnId="{7D6C7DA5-426F-4D6E-A103-60BCD9A290F3}">
      <dgm:prSet/>
      <dgm:spPr/>
      <dgm:t>
        <a:bodyPr/>
        <a:lstStyle/>
        <a:p>
          <a:endParaRPr lang="zh-TW" altLang="en-US"/>
        </a:p>
      </dgm:t>
    </dgm:pt>
    <dgm:pt modelId="{50144DFA-023F-449F-A62D-6FDA55A7EC48}">
      <dgm:prSet/>
      <dgm:spPr/>
      <dgm:t>
        <a:bodyPr/>
        <a:lstStyle/>
        <a:p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5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9C5F615A-FEA4-499C-A5B2-03D448CCBDB7}" type="parTrans" cxnId="{A1D778C5-8877-483F-8AB4-2B5905B808E9}">
      <dgm:prSet/>
      <dgm:spPr/>
      <dgm:t>
        <a:bodyPr/>
        <a:lstStyle/>
        <a:p>
          <a:endParaRPr lang="zh-TW" altLang="en-US"/>
        </a:p>
      </dgm:t>
    </dgm:pt>
    <dgm:pt modelId="{DA9385DB-0E4E-4873-8F85-1B0A88B6C053}" type="sibTrans" cxnId="{A1D778C5-8877-483F-8AB4-2B5905B808E9}">
      <dgm:prSet/>
      <dgm:spPr/>
      <dgm:t>
        <a:bodyPr/>
        <a:lstStyle/>
        <a:p>
          <a:endParaRPr lang="zh-TW" altLang="en-US"/>
        </a:p>
      </dgm:t>
    </dgm:pt>
    <dgm:pt modelId="{F4C7215C-52A9-4032-94C4-DEAB556AA7B6}">
      <dgm:prSet/>
      <dgm:spPr/>
      <dgm:t>
        <a:bodyPr/>
        <a:lstStyle/>
        <a:p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6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E1546C88-1388-40F9-A58A-4B29CDA3E8E1}" type="parTrans" cxnId="{957E9CB6-B8CF-438F-9658-4EAC1FC12A39}">
      <dgm:prSet/>
      <dgm:spPr/>
      <dgm:t>
        <a:bodyPr/>
        <a:lstStyle/>
        <a:p>
          <a:endParaRPr lang="zh-TW" altLang="en-US"/>
        </a:p>
      </dgm:t>
    </dgm:pt>
    <dgm:pt modelId="{816A9BE7-EF45-4E92-BF40-F8275638F48A}" type="sibTrans" cxnId="{957E9CB6-B8CF-438F-9658-4EAC1FC12A39}">
      <dgm:prSet/>
      <dgm:spPr/>
      <dgm:t>
        <a:bodyPr/>
        <a:lstStyle/>
        <a:p>
          <a:endParaRPr lang="zh-TW" altLang="en-US"/>
        </a:p>
      </dgm:t>
    </dgm:pt>
    <dgm:pt modelId="{BAB7CEB4-973D-46E1-B06F-72DBD7EEA6D0}">
      <dgm:prSet/>
      <dgm:spPr/>
      <dgm:t>
        <a:bodyPr/>
        <a:lstStyle/>
        <a:p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7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F87F8B0E-1D91-48F0-B683-60936D1E6139}" type="parTrans" cxnId="{DE292BA4-D776-4DCE-8C38-12C2C60144C1}">
      <dgm:prSet/>
      <dgm:spPr/>
      <dgm:t>
        <a:bodyPr/>
        <a:lstStyle/>
        <a:p>
          <a:endParaRPr lang="zh-TW" altLang="en-US"/>
        </a:p>
      </dgm:t>
    </dgm:pt>
    <dgm:pt modelId="{29C8928C-C0B9-485B-BFF8-96036C9BFE9B}" type="sibTrans" cxnId="{DE292BA4-D776-4DCE-8C38-12C2C60144C1}">
      <dgm:prSet/>
      <dgm:spPr/>
      <dgm:t>
        <a:bodyPr/>
        <a:lstStyle/>
        <a:p>
          <a:endParaRPr lang="zh-TW" altLang="en-US"/>
        </a:p>
      </dgm:t>
    </dgm:pt>
    <dgm:pt modelId="{13FE9835-0654-4207-89E5-22074D6A808C}" type="pres">
      <dgm:prSet presAssocID="{657A99C4-422A-4850-BB65-91F2AB29133B}" presName="Name0" presStyleCnt="0">
        <dgm:presLayoutVars>
          <dgm:dir/>
          <dgm:resizeHandles val="exact"/>
        </dgm:presLayoutVars>
      </dgm:prSet>
      <dgm:spPr/>
    </dgm:pt>
    <dgm:pt modelId="{2B984824-B7E0-4468-A1B0-D38DF512CE6A}" type="pres">
      <dgm:prSet presAssocID="{8ADE29AC-4312-4248-BE1B-2050CBD89811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402485-F68A-4CCF-AFAE-3B2CC1582EFD}" type="pres">
      <dgm:prSet presAssocID="{087BDB4D-1A5E-4804-879D-42E3A2C44280}" presName="sibTrans" presStyleLbl="sibTrans2D1" presStyleIdx="0" presStyleCnt="6"/>
      <dgm:spPr/>
      <dgm:t>
        <a:bodyPr/>
        <a:lstStyle/>
        <a:p>
          <a:endParaRPr lang="zh-TW" altLang="en-US"/>
        </a:p>
      </dgm:t>
    </dgm:pt>
    <dgm:pt modelId="{E6890CD0-ACA0-4C99-912B-B937F531730F}" type="pres">
      <dgm:prSet presAssocID="{087BDB4D-1A5E-4804-879D-42E3A2C44280}" presName="connectorText" presStyleLbl="sibTrans2D1" presStyleIdx="0" presStyleCnt="6"/>
      <dgm:spPr/>
      <dgm:t>
        <a:bodyPr/>
        <a:lstStyle/>
        <a:p>
          <a:endParaRPr lang="zh-TW" altLang="en-US"/>
        </a:p>
      </dgm:t>
    </dgm:pt>
    <dgm:pt modelId="{51E6CAAA-F3DD-48D3-9199-E90EC74F5F71}" type="pres">
      <dgm:prSet presAssocID="{52FB2823-EA14-4A47-B314-D76F14C7ED3C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F5AA849-7B3B-48C0-B356-648B6D97105C}" type="pres">
      <dgm:prSet presAssocID="{44D368EA-D45A-4C16-B744-E23A41ED687C}" presName="sibTrans" presStyleLbl="sibTrans2D1" presStyleIdx="1" presStyleCnt="6"/>
      <dgm:spPr/>
      <dgm:t>
        <a:bodyPr/>
        <a:lstStyle/>
        <a:p>
          <a:endParaRPr lang="zh-TW" altLang="en-US"/>
        </a:p>
      </dgm:t>
    </dgm:pt>
    <dgm:pt modelId="{6E340777-6ADD-4AF6-A8AB-77DD9EE18B33}" type="pres">
      <dgm:prSet presAssocID="{44D368EA-D45A-4C16-B744-E23A41ED687C}" presName="connectorText" presStyleLbl="sibTrans2D1" presStyleIdx="1" presStyleCnt="6"/>
      <dgm:spPr/>
      <dgm:t>
        <a:bodyPr/>
        <a:lstStyle/>
        <a:p>
          <a:endParaRPr lang="zh-TW" altLang="en-US"/>
        </a:p>
      </dgm:t>
    </dgm:pt>
    <dgm:pt modelId="{1548684C-B3AC-4AAB-848E-12FA54F228AB}" type="pres">
      <dgm:prSet presAssocID="{339C64CA-311B-4F7A-B5BC-F03198BAA257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742B16-168B-4D2D-9610-4E906875969D}" type="pres">
      <dgm:prSet presAssocID="{C5D0642A-4DB2-4D85-A998-C5AE5C114B59}" presName="sibTrans" presStyleLbl="sibTrans2D1" presStyleIdx="2" presStyleCnt="6"/>
      <dgm:spPr/>
      <dgm:t>
        <a:bodyPr/>
        <a:lstStyle/>
        <a:p>
          <a:endParaRPr lang="zh-TW" altLang="en-US"/>
        </a:p>
      </dgm:t>
    </dgm:pt>
    <dgm:pt modelId="{60BCAD84-7D77-40C5-BAC7-F394C6575D87}" type="pres">
      <dgm:prSet presAssocID="{C5D0642A-4DB2-4D85-A998-C5AE5C114B59}" presName="connectorText" presStyleLbl="sibTrans2D1" presStyleIdx="2" presStyleCnt="6"/>
      <dgm:spPr/>
      <dgm:t>
        <a:bodyPr/>
        <a:lstStyle/>
        <a:p>
          <a:endParaRPr lang="zh-TW" altLang="en-US"/>
        </a:p>
      </dgm:t>
    </dgm:pt>
    <dgm:pt modelId="{072BD19B-659F-414E-A834-1CBD8C6B50E5}" type="pres">
      <dgm:prSet presAssocID="{203C5FEF-8853-4650-86DF-D603BAC17C80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6803579-1DDA-4B36-B455-DEC268694A74}" type="pres">
      <dgm:prSet presAssocID="{8B26EDAF-AB4F-4AC0-A40C-F984B8BE4D6B}" presName="sibTrans" presStyleLbl="sibTrans2D1" presStyleIdx="3" presStyleCnt="6"/>
      <dgm:spPr/>
      <dgm:t>
        <a:bodyPr/>
        <a:lstStyle/>
        <a:p>
          <a:endParaRPr lang="zh-TW" altLang="en-US"/>
        </a:p>
      </dgm:t>
    </dgm:pt>
    <dgm:pt modelId="{777F3B22-C3EB-4F92-A030-F4946AFAEC40}" type="pres">
      <dgm:prSet presAssocID="{8B26EDAF-AB4F-4AC0-A40C-F984B8BE4D6B}" presName="connectorText" presStyleLbl="sibTrans2D1" presStyleIdx="3" presStyleCnt="6"/>
      <dgm:spPr/>
      <dgm:t>
        <a:bodyPr/>
        <a:lstStyle/>
        <a:p>
          <a:endParaRPr lang="zh-TW" altLang="en-US"/>
        </a:p>
      </dgm:t>
    </dgm:pt>
    <dgm:pt modelId="{845C4E75-F138-4675-9C8E-41E3C6302A13}" type="pres">
      <dgm:prSet presAssocID="{50144DFA-023F-449F-A62D-6FDA55A7EC48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742B81-78BB-4F10-9E16-B96CD2B6C968}" type="pres">
      <dgm:prSet presAssocID="{DA9385DB-0E4E-4873-8F85-1B0A88B6C053}" presName="sibTrans" presStyleLbl="sibTrans2D1" presStyleIdx="4" presStyleCnt="6"/>
      <dgm:spPr/>
      <dgm:t>
        <a:bodyPr/>
        <a:lstStyle/>
        <a:p>
          <a:endParaRPr lang="zh-TW" altLang="en-US"/>
        </a:p>
      </dgm:t>
    </dgm:pt>
    <dgm:pt modelId="{59D2AC24-EDD4-4A94-916A-D4AE40B56CFC}" type="pres">
      <dgm:prSet presAssocID="{DA9385DB-0E4E-4873-8F85-1B0A88B6C053}" presName="connectorText" presStyleLbl="sibTrans2D1" presStyleIdx="4" presStyleCnt="6"/>
      <dgm:spPr/>
      <dgm:t>
        <a:bodyPr/>
        <a:lstStyle/>
        <a:p>
          <a:endParaRPr lang="zh-TW" altLang="en-US"/>
        </a:p>
      </dgm:t>
    </dgm:pt>
    <dgm:pt modelId="{C3D18AC4-9FB9-4C30-ADBC-55E9C88DDB0E}" type="pres">
      <dgm:prSet presAssocID="{F4C7215C-52A9-4032-94C4-DEAB556AA7B6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B3C80C-0A01-4E05-BA02-2307A0D4E079}" type="pres">
      <dgm:prSet presAssocID="{816A9BE7-EF45-4E92-BF40-F8275638F48A}" presName="sibTrans" presStyleLbl="sibTrans2D1" presStyleIdx="5" presStyleCnt="6"/>
      <dgm:spPr/>
      <dgm:t>
        <a:bodyPr/>
        <a:lstStyle/>
        <a:p>
          <a:endParaRPr lang="zh-TW" altLang="en-US"/>
        </a:p>
      </dgm:t>
    </dgm:pt>
    <dgm:pt modelId="{FE3314CE-2EA4-44F0-AEE3-A0315FD36D96}" type="pres">
      <dgm:prSet presAssocID="{816A9BE7-EF45-4E92-BF40-F8275638F48A}" presName="connectorText" presStyleLbl="sibTrans2D1" presStyleIdx="5" presStyleCnt="6"/>
      <dgm:spPr/>
      <dgm:t>
        <a:bodyPr/>
        <a:lstStyle/>
        <a:p>
          <a:endParaRPr lang="zh-TW" altLang="en-US"/>
        </a:p>
      </dgm:t>
    </dgm:pt>
    <dgm:pt modelId="{BBC503B5-4BC9-4C6F-9128-756E9491B502}" type="pres">
      <dgm:prSet presAssocID="{BAB7CEB4-973D-46E1-B06F-72DBD7EEA6D0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337529A-A861-4BF6-A8CC-1E5D08463751}" type="presOf" srcId="{8B26EDAF-AB4F-4AC0-A40C-F984B8BE4D6B}" destId="{777F3B22-C3EB-4F92-A030-F4946AFAEC40}" srcOrd="1" destOrd="0" presId="urn:microsoft.com/office/officeart/2005/8/layout/process1"/>
    <dgm:cxn modelId="{4C18A289-33A8-4E1D-A41E-29F48D04953D}" type="presOf" srcId="{BAB7CEB4-973D-46E1-B06F-72DBD7EEA6D0}" destId="{BBC503B5-4BC9-4C6F-9128-756E9491B502}" srcOrd="0" destOrd="0" presId="urn:microsoft.com/office/officeart/2005/8/layout/process1"/>
    <dgm:cxn modelId="{DE292BA4-D776-4DCE-8C38-12C2C60144C1}" srcId="{657A99C4-422A-4850-BB65-91F2AB29133B}" destId="{BAB7CEB4-973D-46E1-B06F-72DBD7EEA6D0}" srcOrd="6" destOrd="0" parTransId="{F87F8B0E-1D91-48F0-B683-60936D1E6139}" sibTransId="{29C8928C-C0B9-485B-BFF8-96036C9BFE9B}"/>
    <dgm:cxn modelId="{4D4FEB7F-8C53-4531-97EF-B6EC11562757}" type="presOf" srcId="{339C64CA-311B-4F7A-B5BC-F03198BAA257}" destId="{1548684C-B3AC-4AAB-848E-12FA54F228AB}" srcOrd="0" destOrd="0" presId="urn:microsoft.com/office/officeart/2005/8/layout/process1"/>
    <dgm:cxn modelId="{8B6CC53C-72BF-4B67-A90A-9597AA36FD5C}" type="presOf" srcId="{203C5FEF-8853-4650-86DF-D603BAC17C80}" destId="{072BD19B-659F-414E-A834-1CBD8C6B50E5}" srcOrd="0" destOrd="0" presId="urn:microsoft.com/office/officeart/2005/8/layout/process1"/>
    <dgm:cxn modelId="{CED4330B-DFA5-4300-8E4B-5E6DFBC46B52}" type="presOf" srcId="{44D368EA-D45A-4C16-B744-E23A41ED687C}" destId="{EF5AA849-7B3B-48C0-B356-648B6D97105C}" srcOrd="0" destOrd="0" presId="urn:microsoft.com/office/officeart/2005/8/layout/process1"/>
    <dgm:cxn modelId="{923078C9-2E7D-49E8-A3D6-D7396B3CD9E4}" type="presOf" srcId="{C5D0642A-4DB2-4D85-A998-C5AE5C114B59}" destId="{60BCAD84-7D77-40C5-BAC7-F394C6575D87}" srcOrd="1" destOrd="0" presId="urn:microsoft.com/office/officeart/2005/8/layout/process1"/>
    <dgm:cxn modelId="{B08B277C-4F85-4EBC-8E20-F9360B7F9140}" srcId="{657A99C4-422A-4850-BB65-91F2AB29133B}" destId="{203C5FEF-8853-4650-86DF-D603BAC17C80}" srcOrd="3" destOrd="0" parTransId="{CC62EE71-CC20-4CF3-A496-2C76DBAB9EE9}" sibTransId="{8B26EDAF-AB4F-4AC0-A40C-F984B8BE4D6B}"/>
    <dgm:cxn modelId="{C5BDB03C-286C-4B45-8A38-72D21FA0FF03}" type="presOf" srcId="{816A9BE7-EF45-4E92-BF40-F8275638F48A}" destId="{2EB3C80C-0A01-4E05-BA02-2307A0D4E079}" srcOrd="0" destOrd="0" presId="urn:microsoft.com/office/officeart/2005/8/layout/process1"/>
    <dgm:cxn modelId="{A1D778C5-8877-483F-8AB4-2B5905B808E9}" srcId="{657A99C4-422A-4850-BB65-91F2AB29133B}" destId="{50144DFA-023F-449F-A62D-6FDA55A7EC48}" srcOrd="4" destOrd="0" parTransId="{9C5F615A-FEA4-499C-A5B2-03D448CCBDB7}" sibTransId="{DA9385DB-0E4E-4873-8F85-1B0A88B6C053}"/>
    <dgm:cxn modelId="{B4BB397E-447C-44C9-870D-C455BB8F6F8A}" type="presOf" srcId="{50144DFA-023F-449F-A62D-6FDA55A7EC48}" destId="{845C4E75-F138-4675-9C8E-41E3C6302A13}" srcOrd="0" destOrd="0" presId="urn:microsoft.com/office/officeart/2005/8/layout/process1"/>
    <dgm:cxn modelId="{E26B0EEC-AB50-455F-A9FF-AE0B88F98DE3}" type="presOf" srcId="{DA9385DB-0E4E-4873-8F85-1B0A88B6C053}" destId="{F3742B81-78BB-4F10-9E16-B96CD2B6C968}" srcOrd="0" destOrd="0" presId="urn:microsoft.com/office/officeart/2005/8/layout/process1"/>
    <dgm:cxn modelId="{3ADCBA9C-6699-4C64-9696-D52ECBAD079E}" type="presOf" srcId="{F4C7215C-52A9-4032-94C4-DEAB556AA7B6}" destId="{C3D18AC4-9FB9-4C30-ADBC-55E9C88DDB0E}" srcOrd="0" destOrd="0" presId="urn:microsoft.com/office/officeart/2005/8/layout/process1"/>
    <dgm:cxn modelId="{920AB0FF-312E-467D-9C87-6473DD228111}" type="presOf" srcId="{087BDB4D-1A5E-4804-879D-42E3A2C44280}" destId="{E6890CD0-ACA0-4C99-912B-B937F531730F}" srcOrd="1" destOrd="0" presId="urn:microsoft.com/office/officeart/2005/8/layout/process1"/>
    <dgm:cxn modelId="{D1B9CF5C-231E-4C47-8A44-0307567F9A25}" srcId="{657A99C4-422A-4850-BB65-91F2AB29133B}" destId="{52FB2823-EA14-4A47-B314-D76F14C7ED3C}" srcOrd="1" destOrd="0" parTransId="{FF0C72F8-56C5-423E-B42E-D296C860B5FA}" sibTransId="{44D368EA-D45A-4C16-B744-E23A41ED687C}"/>
    <dgm:cxn modelId="{92A6ECD5-E024-4D10-8777-F874B6E3EA10}" type="presOf" srcId="{52FB2823-EA14-4A47-B314-D76F14C7ED3C}" destId="{51E6CAAA-F3DD-48D3-9199-E90EC74F5F71}" srcOrd="0" destOrd="0" presId="urn:microsoft.com/office/officeart/2005/8/layout/process1"/>
    <dgm:cxn modelId="{087353EC-6061-4A09-B410-B9F73CE86653}" type="presOf" srcId="{657A99C4-422A-4850-BB65-91F2AB29133B}" destId="{13FE9835-0654-4207-89E5-22074D6A808C}" srcOrd="0" destOrd="0" presId="urn:microsoft.com/office/officeart/2005/8/layout/process1"/>
    <dgm:cxn modelId="{7D6C7DA5-426F-4D6E-A103-60BCD9A290F3}" srcId="{657A99C4-422A-4850-BB65-91F2AB29133B}" destId="{8ADE29AC-4312-4248-BE1B-2050CBD89811}" srcOrd="0" destOrd="0" parTransId="{F667433C-75E3-4238-AF71-815FC53FA1B5}" sibTransId="{087BDB4D-1A5E-4804-879D-42E3A2C44280}"/>
    <dgm:cxn modelId="{B7B5E952-0FF7-4F1F-895D-D314C39DD535}" type="presOf" srcId="{C5D0642A-4DB2-4D85-A998-C5AE5C114B59}" destId="{BB742B16-168B-4D2D-9610-4E906875969D}" srcOrd="0" destOrd="0" presId="urn:microsoft.com/office/officeart/2005/8/layout/process1"/>
    <dgm:cxn modelId="{CE576CEF-57AF-4F8E-8FAA-77865F8C1730}" type="presOf" srcId="{8B26EDAF-AB4F-4AC0-A40C-F984B8BE4D6B}" destId="{36803579-1DDA-4B36-B455-DEC268694A74}" srcOrd="0" destOrd="0" presId="urn:microsoft.com/office/officeart/2005/8/layout/process1"/>
    <dgm:cxn modelId="{6AABED90-6B15-4D6F-8B09-056F9B9B312A}" type="presOf" srcId="{816A9BE7-EF45-4E92-BF40-F8275638F48A}" destId="{FE3314CE-2EA4-44F0-AEE3-A0315FD36D96}" srcOrd="1" destOrd="0" presId="urn:microsoft.com/office/officeart/2005/8/layout/process1"/>
    <dgm:cxn modelId="{B3FD7722-E914-45B9-873D-70BF8235A0A4}" type="presOf" srcId="{44D368EA-D45A-4C16-B744-E23A41ED687C}" destId="{6E340777-6ADD-4AF6-A8AB-77DD9EE18B33}" srcOrd="1" destOrd="0" presId="urn:microsoft.com/office/officeart/2005/8/layout/process1"/>
    <dgm:cxn modelId="{5AA07698-AAAC-44D4-B79D-9AD181D6136D}" type="presOf" srcId="{8ADE29AC-4312-4248-BE1B-2050CBD89811}" destId="{2B984824-B7E0-4468-A1B0-D38DF512CE6A}" srcOrd="0" destOrd="0" presId="urn:microsoft.com/office/officeart/2005/8/layout/process1"/>
    <dgm:cxn modelId="{7EDF48B1-1A31-4E81-8574-59B311217AC6}" type="presOf" srcId="{DA9385DB-0E4E-4873-8F85-1B0A88B6C053}" destId="{59D2AC24-EDD4-4A94-916A-D4AE40B56CFC}" srcOrd="1" destOrd="0" presId="urn:microsoft.com/office/officeart/2005/8/layout/process1"/>
    <dgm:cxn modelId="{957E9CB6-B8CF-438F-9658-4EAC1FC12A39}" srcId="{657A99C4-422A-4850-BB65-91F2AB29133B}" destId="{F4C7215C-52A9-4032-94C4-DEAB556AA7B6}" srcOrd="5" destOrd="0" parTransId="{E1546C88-1388-40F9-A58A-4B29CDA3E8E1}" sibTransId="{816A9BE7-EF45-4E92-BF40-F8275638F48A}"/>
    <dgm:cxn modelId="{29E7A253-4FFD-4397-89CA-6FCD82CE4FF4}" type="presOf" srcId="{087BDB4D-1A5E-4804-879D-42E3A2C44280}" destId="{14402485-F68A-4CCF-AFAE-3B2CC1582EFD}" srcOrd="0" destOrd="0" presId="urn:microsoft.com/office/officeart/2005/8/layout/process1"/>
    <dgm:cxn modelId="{F4113776-753D-410B-AC16-E2252BA86933}" srcId="{657A99C4-422A-4850-BB65-91F2AB29133B}" destId="{339C64CA-311B-4F7A-B5BC-F03198BAA257}" srcOrd="2" destOrd="0" parTransId="{C28F9C36-DBFF-4329-B2AA-64175521E2BC}" sibTransId="{C5D0642A-4DB2-4D85-A998-C5AE5C114B59}"/>
    <dgm:cxn modelId="{BCCD979F-2F1B-46D7-82B2-888E8A6603FB}" type="presParOf" srcId="{13FE9835-0654-4207-89E5-22074D6A808C}" destId="{2B984824-B7E0-4468-A1B0-D38DF512CE6A}" srcOrd="0" destOrd="0" presId="urn:microsoft.com/office/officeart/2005/8/layout/process1"/>
    <dgm:cxn modelId="{C7A90022-EF07-4F5C-9ED1-1C95EE1515C9}" type="presParOf" srcId="{13FE9835-0654-4207-89E5-22074D6A808C}" destId="{14402485-F68A-4CCF-AFAE-3B2CC1582EFD}" srcOrd="1" destOrd="0" presId="urn:microsoft.com/office/officeart/2005/8/layout/process1"/>
    <dgm:cxn modelId="{72167EED-07F8-496E-80B8-5EB5F49FB3BC}" type="presParOf" srcId="{14402485-F68A-4CCF-AFAE-3B2CC1582EFD}" destId="{E6890CD0-ACA0-4C99-912B-B937F531730F}" srcOrd="0" destOrd="0" presId="urn:microsoft.com/office/officeart/2005/8/layout/process1"/>
    <dgm:cxn modelId="{DB93F004-C948-455C-A3A7-73CB6A784B2D}" type="presParOf" srcId="{13FE9835-0654-4207-89E5-22074D6A808C}" destId="{51E6CAAA-F3DD-48D3-9199-E90EC74F5F71}" srcOrd="2" destOrd="0" presId="urn:microsoft.com/office/officeart/2005/8/layout/process1"/>
    <dgm:cxn modelId="{4FA3F899-8A62-4B85-A631-931B882676DB}" type="presParOf" srcId="{13FE9835-0654-4207-89E5-22074D6A808C}" destId="{EF5AA849-7B3B-48C0-B356-648B6D97105C}" srcOrd="3" destOrd="0" presId="urn:microsoft.com/office/officeart/2005/8/layout/process1"/>
    <dgm:cxn modelId="{9A801BE6-651A-40D5-A58E-CE10979008AA}" type="presParOf" srcId="{EF5AA849-7B3B-48C0-B356-648B6D97105C}" destId="{6E340777-6ADD-4AF6-A8AB-77DD9EE18B33}" srcOrd="0" destOrd="0" presId="urn:microsoft.com/office/officeart/2005/8/layout/process1"/>
    <dgm:cxn modelId="{2ED63852-546B-4FC3-B3CF-125973A44C4D}" type="presParOf" srcId="{13FE9835-0654-4207-89E5-22074D6A808C}" destId="{1548684C-B3AC-4AAB-848E-12FA54F228AB}" srcOrd="4" destOrd="0" presId="urn:microsoft.com/office/officeart/2005/8/layout/process1"/>
    <dgm:cxn modelId="{0325AFF2-FA66-4A31-9887-6479F34E4C84}" type="presParOf" srcId="{13FE9835-0654-4207-89E5-22074D6A808C}" destId="{BB742B16-168B-4D2D-9610-4E906875969D}" srcOrd="5" destOrd="0" presId="urn:microsoft.com/office/officeart/2005/8/layout/process1"/>
    <dgm:cxn modelId="{EBB1B1F4-D218-4DC8-91EE-067FD22603DF}" type="presParOf" srcId="{BB742B16-168B-4D2D-9610-4E906875969D}" destId="{60BCAD84-7D77-40C5-BAC7-F394C6575D87}" srcOrd="0" destOrd="0" presId="urn:microsoft.com/office/officeart/2005/8/layout/process1"/>
    <dgm:cxn modelId="{0C5E3CC1-8EC6-4CB0-B0CF-B26A645BD95E}" type="presParOf" srcId="{13FE9835-0654-4207-89E5-22074D6A808C}" destId="{072BD19B-659F-414E-A834-1CBD8C6B50E5}" srcOrd="6" destOrd="0" presId="urn:microsoft.com/office/officeart/2005/8/layout/process1"/>
    <dgm:cxn modelId="{A9CE7B1D-A142-4E1C-BFF3-C4ED0D78F124}" type="presParOf" srcId="{13FE9835-0654-4207-89E5-22074D6A808C}" destId="{36803579-1DDA-4B36-B455-DEC268694A74}" srcOrd="7" destOrd="0" presId="urn:microsoft.com/office/officeart/2005/8/layout/process1"/>
    <dgm:cxn modelId="{89B5AC37-5C00-44D5-8345-69364FA20518}" type="presParOf" srcId="{36803579-1DDA-4B36-B455-DEC268694A74}" destId="{777F3B22-C3EB-4F92-A030-F4946AFAEC40}" srcOrd="0" destOrd="0" presId="urn:microsoft.com/office/officeart/2005/8/layout/process1"/>
    <dgm:cxn modelId="{430E2A5B-5D1A-429D-92FD-343581DD36B4}" type="presParOf" srcId="{13FE9835-0654-4207-89E5-22074D6A808C}" destId="{845C4E75-F138-4675-9C8E-41E3C6302A13}" srcOrd="8" destOrd="0" presId="urn:microsoft.com/office/officeart/2005/8/layout/process1"/>
    <dgm:cxn modelId="{127642A6-3F91-43E4-A7A5-C15FC0E365E5}" type="presParOf" srcId="{13FE9835-0654-4207-89E5-22074D6A808C}" destId="{F3742B81-78BB-4F10-9E16-B96CD2B6C968}" srcOrd="9" destOrd="0" presId="urn:microsoft.com/office/officeart/2005/8/layout/process1"/>
    <dgm:cxn modelId="{4D0C8DDE-1DC0-4E94-B2B7-C7B578A4CBF7}" type="presParOf" srcId="{F3742B81-78BB-4F10-9E16-B96CD2B6C968}" destId="{59D2AC24-EDD4-4A94-916A-D4AE40B56CFC}" srcOrd="0" destOrd="0" presId="urn:microsoft.com/office/officeart/2005/8/layout/process1"/>
    <dgm:cxn modelId="{392BAB4E-BD27-4EA3-9745-DB091AF2C56A}" type="presParOf" srcId="{13FE9835-0654-4207-89E5-22074D6A808C}" destId="{C3D18AC4-9FB9-4C30-ADBC-55E9C88DDB0E}" srcOrd="10" destOrd="0" presId="urn:microsoft.com/office/officeart/2005/8/layout/process1"/>
    <dgm:cxn modelId="{D1CECD76-3625-4B57-AD4C-F2FC3187F6CB}" type="presParOf" srcId="{13FE9835-0654-4207-89E5-22074D6A808C}" destId="{2EB3C80C-0A01-4E05-BA02-2307A0D4E079}" srcOrd="11" destOrd="0" presId="urn:microsoft.com/office/officeart/2005/8/layout/process1"/>
    <dgm:cxn modelId="{5DF93703-CDA4-421D-B979-FF4964E178FF}" type="presParOf" srcId="{2EB3C80C-0A01-4E05-BA02-2307A0D4E079}" destId="{FE3314CE-2EA4-44F0-AEE3-A0315FD36D96}" srcOrd="0" destOrd="0" presId="urn:microsoft.com/office/officeart/2005/8/layout/process1"/>
    <dgm:cxn modelId="{518C2163-D15A-4FD7-BCCB-781B64270ED8}" type="presParOf" srcId="{13FE9835-0654-4207-89E5-22074D6A808C}" destId="{BBC503B5-4BC9-4C6F-9128-756E9491B502}" srcOrd="1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30FAB86-61D4-4A7F-9218-FF5B70DA5213}" type="doc">
      <dgm:prSet loTypeId="urn:microsoft.com/office/officeart/2005/8/layout/vList4" loCatId="list" qsTypeId="urn:microsoft.com/office/officeart/2005/8/quickstyle/simple3" qsCatId="simple" csTypeId="urn:microsoft.com/office/officeart/2005/8/colors/accent3_5" csCatId="accent3" phldr="1"/>
      <dgm:spPr/>
      <dgm:t>
        <a:bodyPr/>
        <a:lstStyle/>
        <a:p>
          <a:endParaRPr lang="zh-TW" altLang="en-US"/>
        </a:p>
      </dgm:t>
    </dgm:pt>
    <dgm:pt modelId="{C2A0DFE7-5F58-4F6D-AD58-C898F1320455}">
      <dgm:prSet phldrT="[文字]"/>
      <dgm:spPr/>
      <dgm:t>
        <a:bodyPr/>
        <a:lstStyle/>
        <a:p>
          <a:r>
            <a:rPr lang="zh-TW" altLang="en-US" dirty="0" smtClean="0"/>
            <a:t>基隆市</a:t>
          </a:r>
          <a:r>
            <a:rPr lang="en-US" altLang="en-US" dirty="0" smtClean="0"/>
            <a:t>(</a:t>
          </a:r>
          <a:r>
            <a:rPr lang="zh-TW" altLang="en-US" dirty="0" smtClean="0"/>
            <a:t>大武崙溪</a:t>
          </a:r>
          <a:r>
            <a:rPr lang="en-US" altLang="en-US" dirty="0" smtClean="0"/>
            <a:t>)</a:t>
          </a:r>
          <a:endParaRPr lang="zh-TW" altLang="en-US" dirty="0"/>
        </a:p>
      </dgm:t>
    </dgm:pt>
    <dgm:pt modelId="{BF4C3F6D-6FA2-49BD-8185-72779F5FA19F}" type="parTrans" cxnId="{05EA4878-36C0-408F-A6BE-3CBC11CAB744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E0FAF50D-2F0C-4622-A257-26DF7422DACD}" type="sibTrans" cxnId="{05EA4878-36C0-408F-A6BE-3CBC11CAB744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73C9ED30-8B3D-42B0-8C86-B19A12156135}">
      <dgm:prSet phldrT="[文字]"/>
      <dgm:spPr/>
      <dgm:t>
        <a:bodyPr/>
        <a:lstStyle/>
        <a:p>
          <a:r>
            <a:rPr lang="zh-TW" altLang="en-US" dirty="0" smtClean="0"/>
            <a:t>南投縣</a:t>
          </a:r>
          <a:r>
            <a:rPr lang="en-US" altLang="en-US" dirty="0" smtClean="0"/>
            <a:t>(</a:t>
          </a:r>
          <a:r>
            <a:rPr lang="zh-TW" altLang="en-US" dirty="0" smtClean="0"/>
            <a:t>隆華橋及愛村橋重建</a:t>
          </a:r>
          <a:r>
            <a:rPr lang="en-US" altLang="en-US" dirty="0" smtClean="0"/>
            <a:t>)</a:t>
          </a:r>
          <a:endParaRPr lang="zh-TW" altLang="en-US" dirty="0"/>
        </a:p>
      </dgm:t>
    </dgm:pt>
    <dgm:pt modelId="{36CD1612-626F-4275-B818-D1AA7DE95325}" type="parTrans" cxnId="{6782B36B-F92F-4F05-B59D-41DF17BC56B5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468B0D2A-7549-4A58-B5B4-DB0C2018F77F}" type="sibTrans" cxnId="{6782B36B-F92F-4F05-B59D-41DF17BC56B5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987CA38B-A891-441A-8F36-C442265AAFE1}">
      <dgm:prSet phldrT="[文字]"/>
      <dgm:spPr/>
      <dgm:t>
        <a:bodyPr/>
        <a:lstStyle/>
        <a:p>
          <a:r>
            <a:rPr lang="zh-TW" altLang="en-US" dirty="0" smtClean="0"/>
            <a:t>高雄市</a:t>
          </a:r>
          <a:r>
            <a:rPr lang="en-US" altLang="en-US" dirty="0" smtClean="0"/>
            <a:t>(</a:t>
          </a:r>
          <a:r>
            <a:rPr lang="zh-TW" altLang="en-US" dirty="0" smtClean="0"/>
            <a:t>勤和里護岸</a:t>
          </a:r>
          <a:r>
            <a:rPr lang="en-US" altLang="en-US" dirty="0" smtClean="0"/>
            <a:t>)</a:t>
          </a:r>
          <a:endParaRPr lang="zh-TW" altLang="en-US" dirty="0"/>
        </a:p>
      </dgm:t>
    </dgm:pt>
    <dgm:pt modelId="{B3DCC20D-CFE3-4DF8-972E-E7FA703CF29F}" type="parTrans" cxnId="{6AB16CAB-178B-4599-AE87-0BAB617B6493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AA916F02-474F-4865-9688-DE65A49A1343}" type="sibTrans" cxnId="{6AB16CAB-178B-4599-AE87-0BAB617B6493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777BBC6D-3461-4A16-A9BE-4AF8DAAC9306}">
      <dgm:prSet phldrT="[文字]"/>
      <dgm:spPr/>
      <dgm:t>
        <a:bodyPr/>
        <a:lstStyle/>
        <a:p>
          <a:r>
            <a:rPr lang="zh-TW" altLang="en-US" dirty="0" smtClean="0"/>
            <a:t>工程會</a:t>
          </a:r>
          <a:r>
            <a:rPr lang="en-US" altLang="en-US" dirty="0" smtClean="0"/>
            <a:t>7</a:t>
          </a:r>
          <a:r>
            <a:rPr lang="zh-TW" altLang="en-US" dirty="0" smtClean="0"/>
            <a:t>月</a:t>
          </a:r>
          <a:r>
            <a:rPr lang="en-US" altLang="en-US" dirty="0" smtClean="0"/>
            <a:t>24</a:t>
          </a:r>
          <a:r>
            <a:rPr lang="zh-TW" altLang="en-US" dirty="0" smtClean="0"/>
            <a:t>日現勘高雄市桃源區勤和里災後復建情形。 </a:t>
          </a:r>
          <a:endParaRPr lang="zh-TW" altLang="en-US" dirty="0"/>
        </a:p>
      </dgm:t>
    </dgm:pt>
    <dgm:pt modelId="{682D1551-0ABA-42E3-93DB-4F3BC016C7E7}" type="parTrans" cxnId="{70F1B64D-B2CF-411F-B209-555E804508D1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1BACE512-C8A2-4B3F-83A4-C871B5CCEB74}" type="sibTrans" cxnId="{70F1B64D-B2CF-411F-B209-555E804508D1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5A5E2164-96BE-4386-9C2F-B598DD757271}">
      <dgm:prSet phldrT="[文字]"/>
      <dgm:spPr/>
      <dgm:t>
        <a:bodyPr/>
        <a:lstStyle/>
        <a:p>
          <a:r>
            <a:rPr lang="zh-TW" altLang="en-US" dirty="0" smtClean="0"/>
            <a:t>已完成清淤疏濬與護岸加高。</a:t>
          </a:r>
          <a:endParaRPr lang="zh-TW" altLang="en-US" dirty="0"/>
        </a:p>
      </dgm:t>
    </dgm:pt>
    <dgm:pt modelId="{38428CCA-A5D3-42AC-B11B-785C32020143}" type="parTrans" cxnId="{226805A1-CF6F-4258-AD8D-A95EDA4AFA3F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B86BB376-42BF-43FC-A550-C826F88B62D7}" type="sibTrans" cxnId="{226805A1-CF6F-4258-AD8D-A95EDA4AFA3F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8104E365-D655-4BFD-BB4A-4AC03546E97E}">
      <dgm:prSet phldrT="[文字]"/>
      <dgm:spPr/>
      <dgm:t>
        <a:bodyPr/>
        <a:lstStyle/>
        <a:p>
          <a:r>
            <a:rPr lang="zh-TW" altLang="en-US" dirty="0" smtClean="0"/>
            <a:t>後續辦理橋梁改建、瓶頸段拓寬及內水排水改善。</a:t>
          </a:r>
          <a:endParaRPr lang="zh-TW" altLang="en-US" dirty="0"/>
        </a:p>
      </dgm:t>
    </dgm:pt>
    <dgm:pt modelId="{9981E915-2FB6-4312-9705-A5AF7CD5E0C1}" type="parTrans" cxnId="{A0D6E3FC-C77E-467C-99AF-6B6C486A8262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93AD0D36-12EF-4960-87C4-EB556C2376D0}" type="sibTrans" cxnId="{A0D6E3FC-C77E-467C-99AF-6B6C486A8262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5261AB93-1945-4BDD-BAA7-B8E627243E94}">
      <dgm:prSet phldrT="[文字]"/>
      <dgm:spPr/>
      <dgm:t>
        <a:bodyPr/>
        <a:lstStyle/>
        <a:p>
          <a:r>
            <a:rPr lang="zh-TW" altLang="en-US" dirty="0" smtClean="0"/>
            <a:t>長期規劃設置滯洪池及上游山洪截流道。</a:t>
          </a:r>
          <a:endParaRPr lang="zh-TW" altLang="en-US" dirty="0"/>
        </a:p>
      </dgm:t>
    </dgm:pt>
    <dgm:pt modelId="{A30B0807-492A-45C3-9AC3-D59CC2F9C4F4}" type="parTrans" cxnId="{0F931AD3-B601-40D3-A352-EEECB068D65D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B9EE71B8-AEC2-4523-AC57-CFF7F25B4B67}" type="sibTrans" cxnId="{0F931AD3-B601-40D3-A352-EEECB068D65D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65FC412C-87C4-4A9C-949B-E9C512CCC269}">
      <dgm:prSet/>
      <dgm:spPr/>
      <dgm:t>
        <a:bodyPr/>
        <a:lstStyle/>
        <a:p>
          <a:r>
            <a:rPr lang="zh-TW" altLang="en-US" dirty="0" smtClean="0"/>
            <a:t>愛村橋：將全橋重建，經費約</a:t>
          </a:r>
          <a:r>
            <a:rPr lang="en-US" altLang="en-US" dirty="0" smtClean="0"/>
            <a:t>1.34</a:t>
          </a:r>
          <a:r>
            <a:rPr lang="zh-TW" altLang="en-US" dirty="0" smtClean="0"/>
            <a:t>億元。</a:t>
          </a:r>
          <a:endParaRPr lang="zh-TW" altLang="en-US" dirty="0"/>
        </a:p>
      </dgm:t>
    </dgm:pt>
    <dgm:pt modelId="{6AA77ABE-13DD-42CC-8E1B-C05169E0AB34}" type="parTrans" cxnId="{66934C40-435A-4174-B97E-5B2D5513402A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6B740C49-D8CA-4605-A2D7-E00DB6F05F35}" type="sibTrans" cxnId="{66934C40-435A-4174-B97E-5B2D5513402A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6D7ED271-183A-4EB9-A8BA-87106EEB5AD4}">
      <dgm:prSet/>
      <dgm:spPr/>
      <dgm:t>
        <a:bodyPr/>
        <a:lstStyle/>
        <a:p>
          <a:r>
            <a:rPr lang="zh-TW" altLang="en-US" dirty="0" smtClean="0"/>
            <a:t>工程會已完成復建經費初審，審議結果將儘速報院。</a:t>
          </a:r>
          <a:endParaRPr lang="zh-TW" altLang="en-US" dirty="0"/>
        </a:p>
      </dgm:t>
    </dgm:pt>
    <dgm:pt modelId="{2D2F3BEB-1267-4942-B13D-69AD92C87B01}" type="parTrans" cxnId="{74931B95-D228-4293-A3B9-F50085EFFBD5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E4AE2553-8442-41E5-9D52-F4729BDE5AC0}" type="sibTrans" cxnId="{74931B95-D228-4293-A3B9-F50085EFFBD5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AD18D0D6-9BD4-49D4-8205-42EBCB927FB1}">
      <dgm:prSet/>
      <dgm:spPr/>
      <dgm:t>
        <a:bodyPr/>
        <a:lstStyle/>
        <a:p>
          <a:r>
            <a:rPr lang="zh-TW" altLang="en-US" dirty="0" smtClean="0"/>
            <a:t>隆華橋：於原橋址連絡道位置復建，經費約</a:t>
          </a:r>
          <a:r>
            <a:rPr lang="en-US" altLang="en-US" dirty="0" smtClean="0"/>
            <a:t>1.27</a:t>
          </a:r>
          <a:r>
            <a:rPr lang="zh-TW" altLang="en-US" dirty="0" smtClean="0"/>
            <a:t>億元。</a:t>
          </a:r>
          <a:endParaRPr lang="zh-TW" altLang="en-US" dirty="0"/>
        </a:p>
      </dgm:t>
    </dgm:pt>
    <dgm:pt modelId="{136EA8D4-FCF5-45A8-9CF7-0CF5B57191A7}" type="parTrans" cxnId="{1426ADDD-277E-4EA8-99C7-713C7AC1E325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2DE6A539-D5F1-424E-B031-12CD242FC76C}" type="sibTrans" cxnId="{1426ADDD-277E-4EA8-99C7-713C7AC1E325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4BC77678-6195-4A84-B6A6-29C28587E5F3}">
      <dgm:prSet/>
      <dgm:spPr/>
      <dgm:t>
        <a:bodyPr/>
        <a:lstStyle/>
        <a:p>
          <a:r>
            <a:rPr lang="zh-TW" altLang="en-US" dirty="0" smtClean="0"/>
            <a:t>督促儘速完成緊急搶修、搶險工程與中長期保護措施。</a:t>
          </a:r>
          <a:endParaRPr lang="zh-TW" altLang="en-US" dirty="0"/>
        </a:p>
      </dgm:t>
    </dgm:pt>
    <dgm:pt modelId="{4983E804-6978-4347-B95C-BCD05EB91561}" type="parTrans" cxnId="{B287D55A-0094-4AC4-BD0B-4524860606FF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A1A9D0E5-D0DA-4372-95AE-CFDB9311B465}" type="sibTrans" cxnId="{B287D55A-0094-4AC4-BD0B-4524860606FF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FA8F6645-93BF-4B8F-AE48-3BFFBC2317AF}">
      <dgm:prSet/>
      <dgm:spPr/>
      <dgm:t>
        <a:bodyPr/>
        <a:lstStyle/>
        <a:p>
          <a:r>
            <a:rPr lang="zh-TW" altLang="en-US" dirty="0" smtClean="0"/>
            <a:t>要求加強周邊野溪整治、清疏及保育等工作。</a:t>
          </a:r>
          <a:endParaRPr lang="zh-TW" altLang="en-US" dirty="0"/>
        </a:p>
      </dgm:t>
    </dgm:pt>
    <dgm:pt modelId="{257D3264-1B09-4438-95CA-34AF5C460E19}" type="parTrans" cxnId="{3C3CD200-0045-4004-82A2-E9291ACA0333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E841FD8F-B99F-4920-AD82-95F370CCA520}" type="sibTrans" cxnId="{3C3CD200-0045-4004-82A2-E9291ACA0333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38984F17-87C8-4810-8B54-FE02E55BD88C}" type="pres">
      <dgm:prSet presAssocID="{830FAB86-61D4-4A7F-9218-FF5B70DA521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BD2007E-1F6B-4E94-9189-34C24C7739E6}" type="pres">
      <dgm:prSet presAssocID="{C2A0DFE7-5F58-4F6D-AD58-C898F1320455}" presName="comp" presStyleCnt="0"/>
      <dgm:spPr/>
      <dgm:t>
        <a:bodyPr/>
        <a:lstStyle/>
        <a:p>
          <a:endParaRPr lang="zh-TW" altLang="en-US"/>
        </a:p>
      </dgm:t>
    </dgm:pt>
    <dgm:pt modelId="{2FC87E48-9E84-415E-9510-C21C6C7F6D92}" type="pres">
      <dgm:prSet presAssocID="{C2A0DFE7-5F58-4F6D-AD58-C898F1320455}" presName="box" presStyleLbl="node1" presStyleIdx="0" presStyleCnt="3"/>
      <dgm:spPr/>
      <dgm:t>
        <a:bodyPr/>
        <a:lstStyle/>
        <a:p>
          <a:endParaRPr lang="zh-TW" altLang="en-US"/>
        </a:p>
      </dgm:t>
    </dgm:pt>
    <dgm:pt modelId="{F624350E-D740-4DB1-B245-B39E61DA1249}" type="pres">
      <dgm:prSet presAssocID="{C2A0DFE7-5F58-4F6D-AD58-C898F1320455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6CA2868A-A58A-4B2F-866D-EBE5ECEAA53F}" type="pres">
      <dgm:prSet presAssocID="{C2A0DFE7-5F58-4F6D-AD58-C898F1320455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D82A663-A9EF-453A-9BB8-4BEA80BC49F9}" type="pres">
      <dgm:prSet presAssocID="{E0FAF50D-2F0C-4622-A257-26DF7422DACD}" presName="spacer" presStyleCnt="0"/>
      <dgm:spPr/>
      <dgm:t>
        <a:bodyPr/>
        <a:lstStyle/>
        <a:p>
          <a:endParaRPr lang="zh-TW" altLang="en-US"/>
        </a:p>
      </dgm:t>
    </dgm:pt>
    <dgm:pt modelId="{6580DC25-DA8C-4C39-B72A-59291D4F03CA}" type="pres">
      <dgm:prSet presAssocID="{73C9ED30-8B3D-42B0-8C86-B19A12156135}" presName="comp" presStyleCnt="0"/>
      <dgm:spPr/>
      <dgm:t>
        <a:bodyPr/>
        <a:lstStyle/>
        <a:p>
          <a:endParaRPr lang="zh-TW" altLang="en-US"/>
        </a:p>
      </dgm:t>
    </dgm:pt>
    <dgm:pt modelId="{C7657296-0570-496E-929D-00F84AF4BB47}" type="pres">
      <dgm:prSet presAssocID="{73C9ED30-8B3D-42B0-8C86-B19A12156135}" presName="box" presStyleLbl="node1" presStyleIdx="1" presStyleCnt="3"/>
      <dgm:spPr/>
      <dgm:t>
        <a:bodyPr/>
        <a:lstStyle/>
        <a:p>
          <a:endParaRPr lang="zh-TW" altLang="en-US"/>
        </a:p>
      </dgm:t>
    </dgm:pt>
    <dgm:pt modelId="{FE2CB4D1-2833-4D2F-A065-9FA023EA9BAA}" type="pres">
      <dgm:prSet presAssocID="{73C9ED30-8B3D-42B0-8C86-B19A12156135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49914C11-4F35-4F8B-A917-1652EFD0463E}" type="pres">
      <dgm:prSet presAssocID="{73C9ED30-8B3D-42B0-8C86-B19A12156135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867B004-F1DB-4642-A339-9CFF96016453}" type="pres">
      <dgm:prSet presAssocID="{468B0D2A-7549-4A58-B5B4-DB0C2018F77F}" presName="spacer" presStyleCnt="0"/>
      <dgm:spPr/>
      <dgm:t>
        <a:bodyPr/>
        <a:lstStyle/>
        <a:p>
          <a:endParaRPr lang="zh-TW" altLang="en-US"/>
        </a:p>
      </dgm:t>
    </dgm:pt>
    <dgm:pt modelId="{B60D7640-2B9E-4DD4-B4EE-F85941D6428A}" type="pres">
      <dgm:prSet presAssocID="{987CA38B-A891-441A-8F36-C442265AAFE1}" presName="comp" presStyleCnt="0"/>
      <dgm:spPr/>
      <dgm:t>
        <a:bodyPr/>
        <a:lstStyle/>
        <a:p>
          <a:endParaRPr lang="zh-TW" altLang="en-US"/>
        </a:p>
      </dgm:t>
    </dgm:pt>
    <dgm:pt modelId="{29EC1E17-EF72-4698-8A31-CD4C837F3F21}" type="pres">
      <dgm:prSet presAssocID="{987CA38B-A891-441A-8F36-C442265AAFE1}" presName="box" presStyleLbl="node1" presStyleIdx="2" presStyleCnt="3"/>
      <dgm:spPr/>
      <dgm:t>
        <a:bodyPr/>
        <a:lstStyle/>
        <a:p>
          <a:endParaRPr lang="zh-TW" altLang="en-US"/>
        </a:p>
      </dgm:t>
    </dgm:pt>
    <dgm:pt modelId="{36522877-0899-4C98-ABF1-AB0477F6CB9F}" type="pres">
      <dgm:prSet presAssocID="{987CA38B-A891-441A-8F36-C442265AAFE1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2A7E0353-FD65-4A7F-A442-9691B33F14B5}" type="pres">
      <dgm:prSet presAssocID="{987CA38B-A891-441A-8F36-C442265AAFE1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334FA1A-987D-41FD-821F-C2E4154FB407}" type="presOf" srcId="{830FAB86-61D4-4A7F-9218-FF5B70DA5213}" destId="{38984F17-87C8-4810-8B54-FE02E55BD88C}" srcOrd="0" destOrd="0" presId="urn:microsoft.com/office/officeart/2005/8/layout/vList4"/>
    <dgm:cxn modelId="{5D06E948-6DE2-4647-B149-CA009029E66C}" type="presOf" srcId="{5A5E2164-96BE-4386-9C2F-B598DD757271}" destId="{6CA2868A-A58A-4B2F-866D-EBE5ECEAA53F}" srcOrd="1" destOrd="1" presId="urn:microsoft.com/office/officeart/2005/8/layout/vList4"/>
    <dgm:cxn modelId="{74931B95-D228-4293-A3B9-F50085EFFBD5}" srcId="{73C9ED30-8B3D-42B0-8C86-B19A12156135}" destId="{6D7ED271-183A-4EB9-A8BA-87106EEB5AD4}" srcOrd="2" destOrd="0" parTransId="{2D2F3BEB-1267-4942-B13D-69AD92C87B01}" sibTransId="{E4AE2553-8442-41E5-9D52-F4729BDE5AC0}"/>
    <dgm:cxn modelId="{BDCFCD42-3985-42DF-9844-23B8993AF281}" type="presOf" srcId="{987CA38B-A891-441A-8F36-C442265AAFE1}" destId="{29EC1E17-EF72-4698-8A31-CD4C837F3F21}" srcOrd="0" destOrd="0" presId="urn:microsoft.com/office/officeart/2005/8/layout/vList4"/>
    <dgm:cxn modelId="{54D7DB1B-EA14-4CC7-9829-B594A2AB9B34}" type="presOf" srcId="{5A5E2164-96BE-4386-9C2F-B598DD757271}" destId="{2FC87E48-9E84-415E-9510-C21C6C7F6D92}" srcOrd="0" destOrd="1" presId="urn:microsoft.com/office/officeart/2005/8/layout/vList4"/>
    <dgm:cxn modelId="{21F362E8-A0A4-4271-ADD9-4D4DB88B8D56}" type="presOf" srcId="{6D7ED271-183A-4EB9-A8BA-87106EEB5AD4}" destId="{C7657296-0570-496E-929D-00F84AF4BB47}" srcOrd="0" destOrd="3" presId="urn:microsoft.com/office/officeart/2005/8/layout/vList4"/>
    <dgm:cxn modelId="{0C452EA4-6A5C-4188-9567-7028707305C2}" type="presOf" srcId="{FA8F6645-93BF-4B8F-AE48-3BFFBC2317AF}" destId="{2A7E0353-FD65-4A7F-A442-9691B33F14B5}" srcOrd="1" destOrd="3" presId="urn:microsoft.com/office/officeart/2005/8/layout/vList4"/>
    <dgm:cxn modelId="{0452B739-4928-4452-91A6-4214FFD9BA7B}" type="presOf" srcId="{987CA38B-A891-441A-8F36-C442265AAFE1}" destId="{2A7E0353-FD65-4A7F-A442-9691B33F14B5}" srcOrd="1" destOrd="0" presId="urn:microsoft.com/office/officeart/2005/8/layout/vList4"/>
    <dgm:cxn modelId="{70F1B64D-B2CF-411F-B209-555E804508D1}" srcId="{987CA38B-A891-441A-8F36-C442265AAFE1}" destId="{777BBC6D-3461-4A16-A9BE-4AF8DAAC9306}" srcOrd="0" destOrd="0" parTransId="{682D1551-0ABA-42E3-93DB-4F3BC016C7E7}" sibTransId="{1BACE512-C8A2-4B3F-83A4-C871B5CCEB74}"/>
    <dgm:cxn modelId="{5664ED78-BCCE-4E2A-BFCA-22D1727E9670}" type="presOf" srcId="{8104E365-D655-4BFD-BB4A-4AC03546E97E}" destId="{6CA2868A-A58A-4B2F-866D-EBE5ECEAA53F}" srcOrd="1" destOrd="2" presId="urn:microsoft.com/office/officeart/2005/8/layout/vList4"/>
    <dgm:cxn modelId="{AD15738C-8608-4744-B6BA-3E4E62C4529D}" type="presOf" srcId="{777BBC6D-3461-4A16-A9BE-4AF8DAAC9306}" destId="{29EC1E17-EF72-4698-8A31-CD4C837F3F21}" srcOrd="0" destOrd="1" presId="urn:microsoft.com/office/officeart/2005/8/layout/vList4"/>
    <dgm:cxn modelId="{D9B1FC0C-1391-4515-89EE-735A08106F75}" type="presOf" srcId="{C2A0DFE7-5F58-4F6D-AD58-C898F1320455}" destId="{6CA2868A-A58A-4B2F-866D-EBE5ECEAA53F}" srcOrd="1" destOrd="0" presId="urn:microsoft.com/office/officeart/2005/8/layout/vList4"/>
    <dgm:cxn modelId="{6AB16CAB-178B-4599-AE87-0BAB617B6493}" srcId="{830FAB86-61D4-4A7F-9218-FF5B70DA5213}" destId="{987CA38B-A891-441A-8F36-C442265AAFE1}" srcOrd="2" destOrd="0" parTransId="{B3DCC20D-CFE3-4DF8-972E-E7FA703CF29F}" sibTransId="{AA916F02-474F-4865-9688-DE65A49A1343}"/>
    <dgm:cxn modelId="{D5BA27A6-6E82-4518-B7F8-8AB3744EF7E4}" type="presOf" srcId="{FA8F6645-93BF-4B8F-AE48-3BFFBC2317AF}" destId="{29EC1E17-EF72-4698-8A31-CD4C837F3F21}" srcOrd="0" destOrd="3" presId="urn:microsoft.com/office/officeart/2005/8/layout/vList4"/>
    <dgm:cxn modelId="{5027E326-355D-493E-96AD-0C1C2DA0954B}" type="presOf" srcId="{73C9ED30-8B3D-42B0-8C86-B19A12156135}" destId="{49914C11-4F35-4F8B-A917-1652EFD0463E}" srcOrd="1" destOrd="0" presId="urn:microsoft.com/office/officeart/2005/8/layout/vList4"/>
    <dgm:cxn modelId="{6CF289C6-4541-4AEC-BAA2-48E8A3E4327E}" type="presOf" srcId="{C2A0DFE7-5F58-4F6D-AD58-C898F1320455}" destId="{2FC87E48-9E84-415E-9510-C21C6C7F6D92}" srcOrd="0" destOrd="0" presId="urn:microsoft.com/office/officeart/2005/8/layout/vList4"/>
    <dgm:cxn modelId="{1271ADF4-C8B1-4908-B6D4-06EF10DE2A1C}" type="presOf" srcId="{5261AB93-1945-4BDD-BAA7-B8E627243E94}" destId="{6CA2868A-A58A-4B2F-866D-EBE5ECEAA53F}" srcOrd="1" destOrd="3" presId="urn:microsoft.com/office/officeart/2005/8/layout/vList4"/>
    <dgm:cxn modelId="{3C3CD200-0045-4004-82A2-E9291ACA0333}" srcId="{987CA38B-A891-441A-8F36-C442265AAFE1}" destId="{FA8F6645-93BF-4B8F-AE48-3BFFBC2317AF}" srcOrd="2" destOrd="0" parTransId="{257D3264-1B09-4438-95CA-34AF5C460E19}" sibTransId="{E841FD8F-B99F-4920-AD82-95F370CCA520}"/>
    <dgm:cxn modelId="{B287D55A-0094-4AC4-BD0B-4524860606FF}" srcId="{987CA38B-A891-441A-8F36-C442265AAFE1}" destId="{4BC77678-6195-4A84-B6A6-29C28587E5F3}" srcOrd="1" destOrd="0" parTransId="{4983E804-6978-4347-B95C-BCD05EB91561}" sibTransId="{A1A9D0E5-D0DA-4372-95AE-CFDB9311B465}"/>
    <dgm:cxn modelId="{92314341-FC10-40E9-9FBC-9D5826532A0F}" type="presOf" srcId="{777BBC6D-3461-4A16-A9BE-4AF8DAAC9306}" destId="{2A7E0353-FD65-4A7F-A442-9691B33F14B5}" srcOrd="1" destOrd="1" presId="urn:microsoft.com/office/officeart/2005/8/layout/vList4"/>
    <dgm:cxn modelId="{2108EBBB-C7B5-470E-9C43-7C5A6FCFE240}" type="presOf" srcId="{4BC77678-6195-4A84-B6A6-29C28587E5F3}" destId="{29EC1E17-EF72-4698-8A31-CD4C837F3F21}" srcOrd="0" destOrd="2" presId="urn:microsoft.com/office/officeart/2005/8/layout/vList4"/>
    <dgm:cxn modelId="{94420479-40EE-47F0-B409-B6A8F3BED62C}" type="presOf" srcId="{5261AB93-1945-4BDD-BAA7-B8E627243E94}" destId="{2FC87E48-9E84-415E-9510-C21C6C7F6D92}" srcOrd="0" destOrd="3" presId="urn:microsoft.com/office/officeart/2005/8/layout/vList4"/>
    <dgm:cxn modelId="{226805A1-CF6F-4258-AD8D-A95EDA4AFA3F}" srcId="{C2A0DFE7-5F58-4F6D-AD58-C898F1320455}" destId="{5A5E2164-96BE-4386-9C2F-B598DD757271}" srcOrd="0" destOrd="0" parTransId="{38428CCA-A5D3-42AC-B11B-785C32020143}" sibTransId="{B86BB376-42BF-43FC-A550-C826F88B62D7}"/>
    <dgm:cxn modelId="{D979B373-13AB-46D7-B1B7-8E5D7B1A23BD}" type="presOf" srcId="{AD18D0D6-9BD4-49D4-8205-42EBCB927FB1}" destId="{C7657296-0570-496E-929D-00F84AF4BB47}" srcOrd="0" destOrd="1" presId="urn:microsoft.com/office/officeart/2005/8/layout/vList4"/>
    <dgm:cxn modelId="{506488BB-7539-4CFC-8041-62A84345B37D}" type="presOf" srcId="{65FC412C-87C4-4A9C-949B-E9C512CCC269}" destId="{49914C11-4F35-4F8B-A917-1652EFD0463E}" srcOrd="1" destOrd="2" presId="urn:microsoft.com/office/officeart/2005/8/layout/vList4"/>
    <dgm:cxn modelId="{F9574C18-76D3-4615-9384-9BC087E7224B}" type="presOf" srcId="{8104E365-D655-4BFD-BB4A-4AC03546E97E}" destId="{2FC87E48-9E84-415E-9510-C21C6C7F6D92}" srcOrd="0" destOrd="2" presId="urn:microsoft.com/office/officeart/2005/8/layout/vList4"/>
    <dgm:cxn modelId="{9AF34E57-7D9D-455B-9644-7133260D01F8}" type="presOf" srcId="{65FC412C-87C4-4A9C-949B-E9C512CCC269}" destId="{C7657296-0570-496E-929D-00F84AF4BB47}" srcOrd="0" destOrd="2" presId="urn:microsoft.com/office/officeart/2005/8/layout/vList4"/>
    <dgm:cxn modelId="{0EB3D9C7-A84B-40DD-8427-A3EC13ADF731}" type="presOf" srcId="{6D7ED271-183A-4EB9-A8BA-87106EEB5AD4}" destId="{49914C11-4F35-4F8B-A917-1652EFD0463E}" srcOrd="1" destOrd="3" presId="urn:microsoft.com/office/officeart/2005/8/layout/vList4"/>
    <dgm:cxn modelId="{05EA4878-36C0-408F-A6BE-3CBC11CAB744}" srcId="{830FAB86-61D4-4A7F-9218-FF5B70DA5213}" destId="{C2A0DFE7-5F58-4F6D-AD58-C898F1320455}" srcOrd="0" destOrd="0" parTransId="{BF4C3F6D-6FA2-49BD-8185-72779F5FA19F}" sibTransId="{E0FAF50D-2F0C-4622-A257-26DF7422DACD}"/>
    <dgm:cxn modelId="{1426ADDD-277E-4EA8-99C7-713C7AC1E325}" srcId="{73C9ED30-8B3D-42B0-8C86-B19A12156135}" destId="{AD18D0D6-9BD4-49D4-8205-42EBCB927FB1}" srcOrd="0" destOrd="0" parTransId="{136EA8D4-FCF5-45A8-9CF7-0CF5B57191A7}" sibTransId="{2DE6A539-D5F1-424E-B031-12CD242FC76C}"/>
    <dgm:cxn modelId="{490A12DA-15B3-42FB-8B24-8CF88AC4FE14}" type="presOf" srcId="{73C9ED30-8B3D-42B0-8C86-B19A12156135}" destId="{C7657296-0570-496E-929D-00F84AF4BB47}" srcOrd="0" destOrd="0" presId="urn:microsoft.com/office/officeart/2005/8/layout/vList4"/>
    <dgm:cxn modelId="{0F931AD3-B601-40D3-A352-EEECB068D65D}" srcId="{C2A0DFE7-5F58-4F6D-AD58-C898F1320455}" destId="{5261AB93-1945-4BDD-BAA7-B8E627243E94}" srcOrd="2" destOrd="0" parTransId="{A30B0807-492A-45C3-9AC3-D59CC2F9C4F4}" sibTransId="{B9EE71B8-AEC2-4523-AC57-CFF7F25B4B67}"/>
    <dgm:cxn modelId="{6782B36B-F92F-4F05-B59D-41DF17BC56B5}" srcId="{830FAB86-61D4-4A7F-9218-FF5B70DA5213}" destId="{73C9ED30-8B3D-42B0-8C86-B19A12156135}" srcOrd="1" destOrd="0" parTransId="{36CD1612-626F-4275-B818-D1AA7DE95325}" sibTransId="{468B0D2A-7549-4A58-B5B4-DB0C2018F77F}"/>
    <dgm:cxn modelId="{66934C40-435A-4174-B97E-5B2D5513402A}" srcId="{73C9ED30-8B3D-42B0-8C86-B19A12156135}" destId="{65FC412C-87C4-4A9C-949B-E9C512CCC269}" srcOrd="1" destOrd="0" parTransId="{6AA77ABE-13DD-42CC-8E1B-C05169E0AB34}" sibTransId="{6B740C49-D8CA-4605-A2D7-E00DB6F05F35}"/>
    <dgm:cxn modelId="{4F5F2DDF-71C3-4C44-934D-399D8A5D1909}" type="presOf" srcId="{AD18D0D6-9BD4-49D4-8205-42EBCB927FB1}" destId="{49914C11-4F35-4F8B-A917-1652EFD0463E}" srcOrd="1" destOrd="1" presId="urn:microsoft.com/office/officeart/2005/8/layout/vList4"/>
    <dgm:cxn modelId="{301E2A6E-5DA6-43F2-993A-3E6B81D0CB9B}" type="presOf" srcId="{4BC77678-6195-4A84-B6A6-29C28587E5F3}" destId="{2A7E0353-FD65-4A7F-A442-9691B33F14B5}" srcOrd="1" destOrd="2" presId="urn:microsoft.com/office/officeart/2005/8/layout/vList4"/>
    <dgm:cxn modelId="{A0D6E3FC-C77E-467C-99AF-6B6C486A8262}" srcId="{C2A0DFE7-5F58-4F6D-AD58-C898F1320455}" destId="{8104E365-D655-4BFD-BB4A-4AC03546E97E}" srcOrd="1" destOrd="0" parTransId="{9981E915-2FB6-4312-9705-A5AF7CD5E0C1}" sibTransId="{93AD0D36-12EF-4960-87C4-EB556C2376D0}"/>
    <dgm:cxn modelId="{9AE48502-93A3-421A-939C-A865697DD311}" type="presParOf" srcId="{38984F17-87C8-4810-8B54-FE02E55BD88C}" destId="{BBD2007E-1F6B-4E94-9189-34C24C7739E6}" srcOrd="0" destOrd="0" presId="urn:microsoft.com/office/officeart/2005/8/layout/vList4"/>
    <dgm:cxn modelId="{91877ECD-5B45-4392-B497-F7B0F4F46DFA}" type="presParOf" srcId="{BBD2007E-1F6B-4E94-9189-34C24C7739E6}" destId="{2FC87E48-9E84-415E-9510-C21C6C7F6D92}" srcOrd="0" destOrd="0" presId="urn:microsoft.com/office/officeart/2005/8/layout/vList4"/>
    <dgm:cxn modelId="{B0DEB0F1-D708-486B-BC8C-6D2641A19609}" type="presParOf" srcId="{BBD2007E-1F6B-4E94-9189-34C24C7739E6}" destId="{F624350E-D740-4DB1-B245-B39E61DA1249}" srcOrd="1" destOrd="0" presId="urn:microsoft.com/office/officeart/2005/8/layout/vList4"/>
    <dgm:cxn modelId="{41B33432-CB9B-4211-917C-035206F29557}" type="presParOf" srcId="{BBD2007E-1F6B-4E94-9189-34C24C7739E6}" destId="{6CA2868A-A58A-4B2F-866D-EBE5ECEAA53F}" srcOrd="2" destOrd="0" presId="urn:microsoft.com/office/officeart/2005/8/layout/vList4"/>
    <dgm:cxn modelId="{6F86D696-B9FA-4774-8F59-5AA2F4801606}" type="presParOf" srcId="{38984F17-87C8-4810-8B54-FE02E55BD88C}" destId="{2D82A663-A9EF-453A-9BB8-4BEA80BC49F9}" srcOrd="1" destOrd="0" presId="urn:microsoft.com/office/officeart/2005/8/layout/vList4"/>
    <dgm:cxn modelId="{7B590B86-D7C0-4C39-92BF-6AAD71D443EC}" type="presParOf" srcId="{38984F17-87C8-4810-8B54-FE02E55BD88C}" destId="{6580DC25-DA8C-4C39-B72A-59291D4F03CA}" srcOrd="2" destOrd="0" presId="urn:microsoft.com/office/officeart/2005/8/layout/vList4"/>
    <dgm:cxn modelId="{B767D422-F137-4A52-AECD-5CFB602E47AB}" type="presParOf" srcId="{6580DC25-DA8C-4C39-B72A-59291D4F03CA}" destId="{C7657296-0570-496E-929D-00F84AF4BB47}" srcOrd="0" destOrd="0" presId="urn:microsoft.com/office/officeart/2005/8/layout/vList4"/>
    <dgm:cxn modelId="{05AA7325-ACF3-4CE6-ADFC-F182A1B5327B}" type="presParOf" srcId="{6580DC25-DA8C-4C39-B72A-59291D4F03CA}" destId="{FE2CB4D1-2833-4D2F-A065-9FA023EA9BAA}" srcOrd="1" destOrd="0" presId="urn:microsoft.com/office/officeart/2005/8/layout/vList4"/>
    <dgm:cxn modelId="{37E1D369-D342-49AE-9AE5-C20081DFF9A9}" type="presParOf" srcId="{6580DC25-DA8C-4C39-B72A-59291D4F03CA}" destId="{49914C11-4F35-4F8B-A917-1652EFD0463E}" srcOrd="2" destOrd="0" presId="urn:microsoft.com/office/officeart/2005/8/layout/vList4"/>
    <dgm:cxn modelId="{29144D30-6B23-4200-B2F6-98AFDED4FB55}" type="presParOf" srcId="{38984F17-87C8-4810-8B54-FE02E55BD88C}" destId="{A867B004-F1DB-4642-A339-9CFF96016453}" srcOrd="3" destOrd="0" presId="urn:microsoft.com/office/officeart/2005/8/layout/vList4"/>
    <dgm:cxn modelId="{D1943314-E78C-4103-868E-F4A58E964847}" type="presParOf" srcId="{38984F17-87C8-4810-8B54-FE02E55BD88C}" destId="{B60D7640-2B9E-4DD4-B4EE-F85941D6428A}" srcOrd="4" destOrd="0" presId="urn:microsoft.com/office/officeart/2005/8/layout/vList4"/>
    <dgm:cxn modelId="{4E2888B9-BC4B-43F1-A537-9A01641B84EB}" type="presParOf" srcId="{B60D7640-2B9E-4DD4-B4EE-F85941D6428A}" destId="{29EC1E17-EF72-4698-8A31-CD4C837F3F21}" srcOrd="0" destOrd="0" presId="urn:microsoft.com/office/officeart/2005/8/layout/vList4"/>
    <dgm:cxn modelId="{2B5FC36E-A0A5-44F1-95E4-5C423E1FA83D}" type="presParOf" srcId="{B60D7640-2B9E-4DD4-B4EE-F85941D6428A}" destId="{36522877-0899-4C98-ABF1-AB0477F6CB9F}" srcOrd="1" destOrd="0" presId="urn:microsoft.com/office/officeart/2005/8/layout/vList4"/>
    <dgm:cxn modelId="{05452293-5A37-483C-8BA5-4460674E2A1A}" type="presParOf" srcId="{B60D7640-2B9E-4DD4-B4EE-F85941D6428A}" destId="{2A7E0353-FD65-4A7F-A442-9691B33F14B5}" srcOrd="2" destOrd="0" presId="urn:microsoft.com/office/officeart/2005/8/layout/vList4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1897ADE-BEC2-480C-B9AB-708DC48F7474}" type="doc">
      <dgm:prSet loTypeId="urn:microsoft.com/office/officeart/2005/8/layout/lProcess2" loCatId="list" qsTypeId="urn:microsoft.com/office/officeart/2005/8/quickstyle/3d3" qsCatId="3D" csTypeId="urn:microsoft.com/office/officeart/2005/8/colors/accent3_1" csCatId="accent3" phldr="1"/>
      <dgm:spPr/>
      <dgm:t>
        <a:bodyPr/>
        <a:lstStyle/>
        <a:p>
          <a:endParaRPr lang="zh-TW" altLang="en-US"/>
        </a:p>
      </dgm:t>
    </dgm:pt>
    <dgm:pt modelId="{194FFB58-9817-444D-A14C-CB001FFC785F}">
      <dgm:prSet phldrT="[文字]"/>
      <dgm:spPr/>
      <dgm:t>
        <a:bodyPr/>
        <a:lstStyle/>
        <a:p>
          <a:r>
            <a:rPr lang="zh-TW" altLang="en-US" dirty="0" smtClean="0"/>
            <a:t>台東紅葉村及愛國蒲部落遷村</a:t>
          </a:r>
          <a:endParaRPr lang="zh-TW" altLang="en-US" dirty="0"/>
        </a:p>
      </dgm:t>
    </dgm:pt>
    <dgm:pt modelId="{4F3EB2D0-03DA-4FB5-9962-17B0CD3E1B9E}" type="parTrans" cxnId="{54AC0106-E98F-429D-91BC-2BD1889EBD7A}">
      <dgm:prSet/>
      <dgm:spPr/>
      <dgm:t>
        <a:bodyPr/>
        <a:lstStyle/>
        <a:p>
          <a:endParaRPr lang="zh-TW" altLang="en-US"/>
        </a:p>
      </dgm:t>
    </dgm:pt>
    <dgm:pt modelId="{92CB9571-4D88-4920-A22E-952B6118243A}" type="sibTrans" cxnId="{54AC0106-E98F-429D-91BC-2BD1889EBD7A}">
      <dgm:prSet/>
      <dgm:spPr/>
      <dgm:t>
        <a:bodyPr/>
        <a:lstStyle/>
        <a:p>
          <a:endParaRPr lang="zh-TW" altLang="en-US"/>
        </a:p>
      </dgm:t>
    </dgm:pt>
    <dgm:pt modelId="{FB7DD723-9FAA-4F95-BE41-2411E252A556}">
      <dgm:prSet phldrT="[文字]"/>
      <dgm:spPr/>
      <dgm:t>
        <a:bodyPr/>
        <a:lstStyle/>
        <a:p>
          <a:r>
            <a:rPr lang="zh-TW" altLang="en-US" dirty="0" smtClean="0"/>
            <a:t>南投神木村遷村</a:t>
          </a:r>
          <a:r>
            <a:rPr lang="en-US" altLang="zh-TW" dirty="0" smtClean="0"/>
            <a:t>(</a:t>
          </a:r>
          <a:r>
            <a:rPr lang="zh-TW" altLang="en-US" dirty="0" smtClean="0"/>
            <a:t>六月豪雨</a:t>
          </a:r>
          <a:r>
            <a:rPr lang="en-US" altLang="zh-TW" dirty="0" smtClean="0"/>
            <a:t>)</a:t>
          </a:r>
          <a:endParaRPr lang="zh-TW" altLang="en-US" dirty="0"/>
        </a:p>
      </dgm:t>
    </dgm:pt>
    <dgm:pt modelId="{7484FF70-9B65-40DC-80FF-F438189F4E51}" type="parTrans" cxnId="{3354758A-A778-432B-A930-B8E5D4BFC6DE}">
      <dgm:prSet/>
      <dgm:spPr/>
      <dgm:t>
        <a:bodyPr/>
        <a:lstStyle/>
        <a:p>
          <a:endParaRPr lang="zh-TW" altLang="en-US"/>
        </a:p>
      </dgm:t>
    </dgm:pt>
    <dgm:pt modelId="{D6DD698F-0984-4C4F-A930-C7028D136241}" type="sibTrans" cxnId="{3354758A-A778-432B-A930-B8E5D4BFC6DE}">
      <dgm:prSet/>
      <dgm:spPr/>
      <dgm:t>
        <a:bodyPr/>
        <a:lstStyle/>
        <a:p>
          <a:endParaRPr lang="zh-TW" altLang="en-US"/>
        </a:p>
      </dgm:t>
    </dgm:pt>
    <dgm:pt modelId="{36C9147A-F019-4A9F-9165-24A029FB25CD}">
      <dgm:prSet phldrT="[文字]"/>
      <dgm:spPr/>
      <dgm:t>
        <a:bodyPr/>
        <a:lstStyle/>
        <a:p>
          <a:r>
            <a:rPr lang="en-US" altLang="en-US" dirty="0" smtClean="0"/>
            <a:t>106</a:t>
          </a:r>
          <a:r>
            <a:rPr lang="zh-TW" altLang="en-US" dirty="0" smtClean="0"/>
            <a:t>年</a:t>
          </a:r>
          <a:r>
            <a:rPr lang="en-US" altLang="en-US" dirty="0" smtClean="0"/>
            <a:t>4</a:t>
          </a:r>
          <a:r>
            <a:rPr lang="zh-TW" altLang="en-US" dirty="0" smtClean="0"/>
            <a:t>月</a:t>
          </a:r>
          <a:r>
            <a:rPr lang="en-US" altLang="en-US" dirty="0" smtClean="0"/>
            <a:t>12</a:t>
          </a:r>
          <a:r>
            <a:rPr lang="zh-TW" altLang="en-US" dirty="0" smtClean="0"/>
            <a:t>日由院長主持開工動土儀式。</a:t>
          </a:r>
          <a:endParaRPr lang="zh-TW" altLang="en-US" dirty="0"/>
        </a:p>
      </dgm:t>
    </dgm:pt>
    <dgm:pt modelId="{62F56809-FCF2-46C3-9390-A2D2F3A423B3}" type="parTrans" cxnId="{5A443D37-6F70-401F-B64F-B5173F8ECC3E}">
      <dgm:prSet/>
      <dgm:spPr/>
      <dgm:t>
        <a:bodyPr/>
        <a:lstStyle/>
        <a:p>
          <a:endParaRPr lang="zh-TW" altLang="en-US"/>
        </a:p>
      </dgm:t>
    </dgm:pt>
    <dgm:pt modelId="{022A877F-E566-4ADE-8324-A81C841CE2B1}" type="sibTrans" cxnId="{5A443D37-6F70-401F-B64F-B5173F8ECC3E}">
      <dgm:prSet/>
      <dgm:spPr/>
      <dgm:t>
        <a:bodyPr/>
        <a:lstStyle/>
        <a:p>
          <a:endParaRPr lang="zh-TW" altLang="en-US"/>
        </a:p>
      </dgm:t>
    </dgm:pt>
    <dgm:pt modelId="{AD2E8CE8-AD08-46EC-B87E-39F0616354BC}">
      <dgm:prSet phldrT="[文字]"/>
      <dgm:spPr/>
      <dgm:t>
        <a:bodyPr/>
        <a:lstStyle/>
        <a:p>
          <a:r>
            <a:rPr lang="zh-TW" altLang="en-US" dirty="0" smtClean="0"/>
            <a:t>如相關天候條件良好，預計</a:t>
          </a:r>
          <a:r>
            <a:rPr lang="en-US" altLang="en-US" dirty="0" smtClean="0"/>
            <a:t>11</a:t>
          </a:r>
          <a:r>
            <a:rPr lang="zh-TW" altLang="en-US" dirty="0" smtClean="0"/>
            <a:t>月底前完成。</a:t>
          </a:r>
          <a:endParaRPr lang="zh-TW" altLang="en-US" dirty="0"/>
        </a:p>
      </dgm:t>
    </dgm:pt>
    <dgm:pt modelId="{04F4FF41-78A1-4F7C-B1B3-456E313B2CAB}" type="parTrans" cxnId="{E6B2C676-3E59-4E13-8E75-08FE5259AB33}">
      <dgm:prSet/>
      <dgm:spPr/>
      <dgm:t>
        <a:bodyPr/>
        <a:lstStyle/>
        <a:p>
          <a:endParaRPr lang="zh-TW" altLang="en-US"/>
        </a:p>
      </dgm:t>
    </dgm:pt>
    <dgm:pt modelId="{55D1A7BE-CDBB-40BC-8560-3588341DA704}" type="sibTrans" cxnId="{E6B2C676-3E59-4E13-8E75-08FE5259AB33}">
      <dgm:prSet/>
      <dgm:spPr/>
      <dgm:t>
        <a:bodyPr/>
        <a:lstStyle/>
        <a:p>
          <a:endParaRPr lang="zh-TW" altLang="en-US"/>
        </a:p>
      </dgm:t>
    </dgm:pt>
    <dgm:pt modelId="{E4B4BCBD-7B6D-4ADD-9046-92EAD845B402}">
      <dgm:prSet phldrT="[文字]"/>
      <dgm:spPr/>
      <dgm:t>
        <a:bodyPr/>
        <a:lstStyle/>
        <a:p>
          <a:r>
            <a:rPr lang="zh-TW" altLang="en-US" dirty="0" smtClean="0"/>
            <a:t>召開平台會議協助規劃遷村方案。</a:t>
          </a:r>
          <a:endParaRPr lang="zh-TW" altLang="en-US" dirty="0"/>
        </a:p>
      </dgm:t>
    </dgm:pt>
    <dgm:pt modelId="{11BD0073-2B32-4AF1-ADA2-69DA9C4C040D}" type="parTrans" cxnId="{87FFCC55-BB60-4153-9923-1E31DD91D9AD}">
      <dgm:prSet/>
      <dgm:spPr/>
      <dgm:t>
        <a:bodyPr/>
        <a:lstStyle/>
        <a:p>
          <a:endParaRPr lang="zh-TW" altLang="en-US"/>
        </a:p>
      </dgm:t>
    </dgm:pt>
    <dgm:pt modelId="{AA1A8692-AD60-4ECD-A22B-ACBC88056E4F}" type="sibTrans" cxnId="{87FFCC55-BB60-4153-9923-1E31DD91D9AD}">
      <dgm:prSet/>
      <dgm:spPr/>
      <dgm:t>
        <a:bodyPr/>
        <a:lstStyle/>
        <a:p>
          <a:endParaRPr lang="zh-TW" altLang="en-US"/>
        </a:p>
      </dgm:t>
    </dgm:pt>
    <dgm:pt modelId="{E64C2473-402D-4000-9390-27D5500023FC}">
      <dgm:prSet phldrT="[文字]"/>
      <dgm:spPr/>
      <dgm:t>
        <a:bodyPr/>
        <a:lstStyle/>
        <a:p>
          <a:r>
            <a:rPr lang="zh-TW" altLang="en-US" dirty="0" smtClean="0"/>
            <a:t>於</a:t>
          </a:r>
          <a:r>
            <a:rPr lang="en-US" altLang="en-US" dirty="0" smtClean="0"/>
            <a:t>7</a:t>
          </a:r>
          <a:r>
            <a:rPr lang="zh-TW" altLang="en-US" dirty="0" smtClean="0"/>
            <a:t>月</a:t>
          </a:r>
          <a:r>
            <a:rPr lang="en-US" altLang="en-US" dirty="0" smtClean="0"/>
            <a:t>21</a:t>
          </a:r>
          <a:r>
            <a:rPr lang="zh-TW" altLang="en-US" dirty="0" smtClean="0"/>
            <a:t>日會同縣府現勘受災地點及遷建用地。</a:t>
          </a:r>
          <a:endParaRPr lang="zh-TW" altLang="en-US" dirty="0"/>
        </a:p>
      </dgm:t>
    </dgm:pt>
    <dgm:pt modelId="{5B12E76D-7473-441B-957E-CD995B69B6DA}" type="parTrans" cxnId="{886E7E61-50BC-4106-82EA-107B5D9CC3E0}">
      <dgm:prSet/>
      <dgm:spPr/>
      <dgm:t>
        <a:bodyPr/>
        <a:lstStyle/>
        <a:p>
          <a:endParaRPr lang="zh-TW" altLang="en-US"/>
        </a:p>
      </dgm:t>
    </dgm:pt>
    <dgm:pt modelId="{0D6CCACD-9A9F-4855-94A6-DE513250D1A1}" type="sibTrans" cxnId="{886E7E61-50BC-4106-82EA-107B5D9CC3E0}">
      <dgm:prSet/>
      <dgm:spPr/>
      <dgm:t>
        <a:bodyPr/>
        <a:lstStyle/>
        <a:p>
          <a:endParaRPr lang="zh-TW" altLang="en-US"/>
        </a:p>
      </dgm:t>
    </dgm:pt>
    <dgm:pt modelId="{BFD9BAC8-0703-4EB6-82B2-2222169E7183}" type="pres">
      <dgm:prSet presAssocID="{01897ADE-BEC2-480C-B9AB-708DC48F7474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C272283-4FFE-45F3-AEC6-1FC35C7DAAD7}" type="pres">
      <dgm:prSet presAssocID="{194FFB58-9817-444D-A14C-CB001FFC785F}" presName="compNode" presStyleCnt="0"/>
      <dgm:spPr/>
    </dgm:pt>
    <dgm:pt modelId="{AB955006-AD99-4EBD-99DD-D803FD91A821}" type="pres">
      <dgm:prSet presAssocID="{194FFB58-9817-444D-A14C-CB001FFC785F}" presName="aNode" presStyleLbl="bgShp" presStyleIdx="0" presStyleCnt="2"/>
      <dgm:spPr/>
      <dgm:t>
        <a:bodyPr/>
        <a:lstStyle/>
        <a:p>
          <a:endParaRPr lang="zh-TW" altLang="en-US"/>
        </a:p>
      </dgm:t>
    </dgm:pt>
    <dgm:pt modelId="{6D7BC499-E8D0-4EE2-B4B5-526A7C5A6DBB}" type="pres">
      <dgm:prSet presAssocID="{194FFB58-9817-444D-A14C-CB001FFC785F}" presName="textNode" presStyleLbl="bgShp" presStyleIdx="0" presStyleCnt="2"/>
      <dgm:spPr/>
      <dgm:t>
        <a:bodyPr/>
        <a:lstStyle/>
        <a:p>
          <a:endParaRPr lang="zh-TW" altLang="en-US"/>
        </a:p>
      </dgm:t>
    </dgm:pt>
    <dgm:pt modelId="{8A9F27C2-4DDD-4091-8A9A-8E8E0E3ACB85}" type="pres">
      <dgm:prSet presAssocID="{194FFB58-9817-444D-A14C-CB001FFC785F}" presName="compChildNode" presStyleCnt="0"/>
      <dgm:spPr/>
    </dgm:pt>
    <dgm:pt modelId="{562ABCC9-0A45-4A63-9F60-73BEA56B8CB3}" type="pres">
      <dgm:prSet presAssocID="{194FFB58-9817-444D-A14C-CB001FFC785F}" presName="theInnerList" presStyleCnt="0"/>
      <dgm:spPr/>
    </dgm:pt>
    <dgm:pt modelId="{067A8B48-B72C-4EE7-8B72-A2F83BF52ADE}" type="pres">
      <dgm:prSet presAssocID="{36C9147A-F019-4A9F-9165-24A029FB25CD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6484A8-468D-439D-9C93-37ED5DAF0D2B}" type="pres">
      <dgm:prSet presAssocID="{36C9147A-F019-4A9F-9165-24A029FB25CD}" presName="aSpace2" presStyleCnt="0"/>
      <dgm:spPr/>
    </dgm:pt>
    <dgm:pt modelId="{0650EF87-E866-44CD-A2AF-2EF2CDC46AAF}" type="pres">
      <dgm:prSet presAssocID="{AD2E8CE8-AD08-46EC-B87E-39F0616354BC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FDA338-54BA-4D71-818E-F7AB6B09A66F}" type="pres">
      <dgm:prSet presAssocID="{194FFB58-9817-444D-A14C-CB001FFC785F}" presName="aSpace" presStyleCnt="0"/>
      <dgm:spPr/>
    </dgm:pt>
    <dgm:pt modelId="{10AE8C47-3704-4DB9-A51E-1703932BC1DD}" type="pres">
      <dgm:prSet presAssocID="{FB7DD723-9FAA-4F95-BE41-2411E252A556}" presName="compNode" presStyleCnt="0"/>
      <dgm:spPr/>
    </dgm:pt>
    <dgm:pt modelId="{ED1F3815-58DC-419F-BE03-5AE119E5B0CA}" type="pres">
      <dgm:prSet presAssocID="{FB7DD723-9FAA-4F95-BE41-2411E252A556}" presName="aNode" presStyleLbl="bgShp" presStyleIdx="1" presStyleCnt="2"/>
      <dgm:spPr/>
      <dgm:t>
        <a:bodyPr/>
        <a:lstStyle/>
        <a:p>
          <a:endParaRPr lang="zh-TW" altLang="en-US"/>
        </a:p>
      </dgm:t>
    </dgm:pt>
    <dgm:pt modelId="{3986D463-1F5C-4C30-97E4-959E89385B4A}" type="pres">
      <dgm:prSet presAssocID="{FB7DD723-9FAA-4F95-BE41-2411E252A556}" presName="textNode" presStyleLbl="bgShp" presStyleIdx="1" presStyleCnt="2"/>
      <dgm:spPr/>
      <dgm:t>
        <a:bodyPr/>
        <a:lstStyle/>
        <a:p>
          <a:endParaRPr lang="zh-TW" altLang="en-US"/>
        </a:p>
      </dgm:t>
    </dgm:pt>
    <dgm:pt modelId="{11A0AD9D-FFE7-4320-9735-0C2B5B7EAADE}" type="pres">
      <dgm:prSet presAssocID="{FB7DD723-9FAA-4F95-BE41-2411E252A556}" presName="compChildNode" presStyleCnt="0"/>
      <dgm:spPr/>
    </dgm:pt>
    <dgm:pt modelId="{0081C796-4AE1-4F8B-8CAB-E6E83A3CC029}" type="pres">
      <dgm:prSet presAssocID="{FB7DD723-9FAA-4F95-BE41-2411E252A556}" presName="theInnerList" presStyleCnt="0"/>
      <dgm:spPr/>
    </dgm:pt>
    <dgm:pt modelId="{38C7ACDE-FBBA-4F90-ADB0-2FA43D1CE480}" type="pres">
      <dgm:prSet presAssocID="{E4B4BCBD-7B6D-4ADD-9046-92EAD845B402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AC4F2B8-10DE-4BFF-A6EB-61167EB6781A}" type="pres">
      <dgm:prSet presAssocID="{E4B4BCBD-7B6D-4ADD-9046-92EAD845B402}" presName="aSpace2" presStyleCnt="0"/>
      <dgm:spPr/>
    </dgm:pt>
    <dgm:pt modelId="{CEC5AF2D-912C-41A6-AA37-F183828485FC}" type="pres">
      <dgm:prSet presAssocID="{E64C2473-402D-4000-9390-27D5500023FC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59AA114-0A79-4E89-B319-9918D4442D92}" type="presOf" srcId="{E4B4BCBD-7B6D-4ADD-9046-92EAD845B402}" destId="{38C7ACDE-FBBA-4F90-ADB0-2FA43D1CE480}" srcOrd="0" destOrd="0" presId="urn:microsoft.com/office/officeart/2005/8/layout/lProcess2"/>
    <dgm:cxn modelId="{E6B2C676-3E59-4E13-8E75-08FE5259AB33}" srcId="{194FFB58-9817-444D-A14C-CB001FFC785F}" destId="{AD2E8CE8-AD08-46EC-B87E-39F0616354BC}" srcOrd="1" destOrd="0" parTransId="{04F4FF41-78A1-4F7C-B1B3-456E313B2CAB}" sibTransId="{55D1A7BE-CDBB-40BC-8560-3588341DA704}"/>
    <dgm:cxn modelId="{5A443D37-6F70-401F-B64F-B5173F8ECC3E}" srcId="{194FFB58-9817-444D-A14C-CB001FFC785F}" destId="{36C9147A-F019-4A9F-9165-24A029FB25CD}" srcOrd="0" destOrd="0" parTransId="{62F56809-FCF2-46C3-9390-A2D2F3A423B3}" sibTransId="{022A877F-E566-4ADE-8324-A81C841CE2B1}"/>
    <dgm:cxn modelId="{C4CC3867-145E-4DF1-896B-30C6B7AE178C}" type="presOf" srcId="{01897ADE-BEC2-480C-B9AB-708DC48F7474}" destId="{BFD9BAC8-0703-4EB6-82B2-2222169E7183}" srcOrd="0" destOrd="0" presId="urn:microsoft.com/office/officeart/2005/8/layout/lProcess2"/>
    <dgm:cxn modelId="{1DB06F19-E723-49FE-84A5-49BD2DE03D47}" type="presOf" srcId="{FB7DD723-9FAA-4F95-BE41-2411E252A556}" destId="{ED1F3815-58DC-419F-BE03-5AE119E5B0CA}" srcOrd="0" destOrd="0" presId="urn:microsoft.com/office/officeart/2005/8/layout/lProcess2"/>
    <dgm:cxn modelId="{A22DF3A7-E4F8-4A50-8714-C974B78DC761}" type="presOf" srcId="{194FFB58-9817-444D-A14C-CB001FFC785F}" destId="{AB955006-AD99-4EBD-99DD-D803FD91A821}" srcOrd="0" destOrd="0" presId="urn:microsoft.com/office/officeart/2005/8/layout/lProcess2"/>
    <dgm:cxn modelId="{E20BDDB6-D697-4A14-B25B-A986427DE9D7}" type="presOf" srcId="{FB7DD723-9FAA-4F95-BE41-2411E252A556}" destId="{3986D463-1F5C-4C30-97E4-959E89385B4A}" srcOrd="1" destOrd="0" presId="urn:microsoft.com/office/officeart/2005/8/layout/lProcess2"/>
    <dgm:cxn modelId="{2602DF36-A3F1-47A7-B301-9C02134128E2}" type="presOf" srcId="{AD2E8CE8-AD08-46EC-B87E-39F0616354BC}" destId="{0650EF87-E866-44CD-A2AF-2EF2CDC46AAF}" srcOrd="0" destOrd="0" presId="urn:microsoft.com/office/officeart/2005/8/layout/lProcess2"/>
    <dgm:cxn modelId="{886E7E61-50BC-4106-82EA-107B5D9CC3E0}" srcId="{FB7DD723-9FAA-4F95-BE41-2411E252A556}" destId="{E64C2473-402D-4000-9390-27D5500023FC}" srcOrd="1" destOrd="0" parTransId="{5B12E76D-7473-441B-957E-CD995B69B6DA}" sibTransId="{0D6CCACD-9A9F-4855-94A6-DE513250D1A1}"/>
    <dgm:cxn modelId="{87FFCC55-BB60-4153-9923-1E31DD91D9AD}" srcId="{FB7DD723-9FAA-4F95-BE41-2411E252A556}" destId="{E4B4BCBD-7B6D-4ADD-9046-92EAD845B402}" srcOrd="0" destOrd="0" parTransId="{11BD0073-2B32-4AF1-ADA2-69DA9C4C040D}" sibTransId="{AA1A8692-AD60-4ECD-A22B-ACBC88056E4F}"/>
    <dgm:cxn modelId="{3354758A-A778-432B-A930-B8E5D4BFC6DE}" srcId="{01897ADE-BEC2-480C-B9AB-708DC48F7474}" destId="{FB7DD723-9FAA-4F95-BE41-2411E252A556}" srcOrd="1" destOrd="0" parTransId="{7484FF70-9B65-40DC-80FF-F438189F4E51}" sibTransId="{D6DD698F-0984-4C4F-A930-C7028D136241}"/>
    <dgm:cxn modelId="{54AC0106-E98F-429D-91BC-2BD1889EBD7A}" srcId="{01897ADE-BEC2-480C-B9AB-708DC48F7474}" destId="{194FFB58-9817-444D-A14C-CB001FFC785F}" srcOrd="0" destOrd="0" parTransId="{4F3EB2D0-03DA-4FB5-9962-17B0CD3E1B9E}" sibTransId="{92CB9571-4D88-4920-A22E-952B6118243A}"/>
    <dgm:cxn modelId="{33B08ECB-65E5-4F95-B7E3-DC6017E99147}" type="presOf" srcId="{194FFB58-9817-444D-A14C-CB001FFC785F}" destId="{6D7BC499-E8D0-4EE2-B4B5-526A7C5A6DBB}" srcOrd="1" destOrd="0" presId="urn:microsoft.com/office/officeart/2005/8/layout/lProcess2"/>
    <dgm:cxn modelId="{5AB53A7F-F6F1-4831-84B6-5401D5D5A430}" type="presOf" srcId="{36C9147A-F019-4A9F-9165-24A029FB25CD}" destId="{067A8B48-B72C-4EE7-8B72-A2F83BF52ADE}" srcOrd="0" destOrd="0" presId="urn:microsoft.com/office/officeart/2005/8/layout/lProcess2"/>
    <dgm:cxn modelId="{57B2F460-B3BB-4D23-84B3-54AE770F16EF}" type="presOf" srcId="{E64C2473-402D-4000-9390-27D5500023FC}" destId="{CEC5AF2D-912C-41A6-AA37-F183828485FC}" srcOrd="0" destOrd="0" presId="urn:microsoft.com/office/officeart/2005/8/layout/lProcess2"/>
    <dgm:cxn modelId="{B8ED442A-B8A7-403F-8F0D-2F7266B9A285}" type="presParOf" srcId="{BFD9BAC8-0703-4EB6-82B2-2222169E7183}" destId="{7C272283-4FFE-45F3-AEC6-1FC35C7DAAD7}" srcOrd="0" destOrd="0" presId="urn:microsoft.com/office/officeart/2005/8/layout/lProcess2"/>
    <dgm:cxn modelId="{54097752-3876-4C3B-9206-CD18F9040CBA}" type="presParOf" srcId="{7C272283-4FFE-45F3-AEC6-1FC35C7DAAD7}" destId="{AB955006-AD99-4EBD-99DD-D803FD91A821}" srcOrd="0" destOrd="0" presId="urn:microsoft.com/office/officeart/2005/8/layout/lProcess2"/>
    <dgm:cxn modelId="{E14EF61C-4CBE-42A6-B1C1-FE55B10E7E18}" type="presParOf" srcId="{7C272283-4FFE-45F3-AEC6-1FC35C7DAAD7}" destId="{6D7BC499-E8D0-4EE2-B4B5-526A7C5A6DBB}" srcOrd="1" destOrd="0" presId="urn:microsoft.com/office/officeart/2005/8/layout/lProcess2"/>
    <dgm:cxn modelId="{362BCD78-8163-4B9E-95FF-82A5912666A6}" type="presParOf" srcId="{7C272283-4FFE-45F3-AEC6-1FC35C7DAAD7}" destId="{8A9F27C2-4DDD-4091-8A9A-8E8E0E3ACB85}" srcOrd="2" destOrd="0" presId="urn:microsoft.com/office/officeart/2005/8/layout/lProcess2"/>
    <dgm:cxn modelId="{1F51D709-6F32-4B04-AD67-8E99104161CE}" type="presParOf" srcId="{8A9F27C2-4DDD-4091-8A9A-8E8E0E3ACB85}" destId="{562ABCC9-0A45-4A63-9F60-73BEA56B8CB3}" srcOrd="0" destOrd="0" presId="urn:microsoft.com/office/officeart/2005/8/layout/lProcess2"/>
    <dgm:cxn modelId="{492C0FB9-065D-4F39-845D-54F89CB18D4E}" type="presParOf" srcId="{562ABCC9-0A45-4A63-9F60-73BEA56B8CB3}" destId="{067A8B48-B72C-4EE7-8B72-A2F83BF52ADE}" srcOrd="0" destOrd="0" presId="urn:microsoft.com/office/officeart/2005/8/layout/lProcess2"/>
    <dgm:cxn modelId="{30AB8FF7-7F68-4F92-BB72-097A039AD5AC}" type="presParOf" srcId="{562ABCC9-0A45-4A63-9F60-73BEA56B8CB3}" destId="{2E6484A8-468D-439D-9C93-37ED5DAF0D2B}" srcOrd="1" destOrd="0" presId="urn:microsoft.com/office/officeart/2005/8/layout/lProcess2"/>
    <dgm:cxn modelId="{FDB352CA-B155-4A3B-9D6D-24490D3BD972}" type="presParOf" srcId="{562ABCC9-0A45-4A63-9F60-73BEA56B8CB3}" destId="{0650EF87-E866-44CD-A2AF-2EF2CDC46AAF}" srcOrd="2" destOrd="0" presId="urn:microsoft.com/office/officeart/2005/8/layout/lProcess2"/>
    <dgm:cxn modelId="{8D3F48EC-B4E6-4D01-802B-934707B67AAD}" type="presParOf" srcId="{BFD9BAC8-0703-4EB6-82B2-2222169E7183}" destId="{07FDA338-54BA-4D71-818E-F7AB6B09A66F}" srcOrd="1" destOrd="0" presId="urn:microsoft.com/office/officeart/2005/8/layout/lProcess2"/>
    <dgm:cxn modelId="{F2199EFA-C12E-46A4-B1DA-2373BC59D503}" type="presParOf" srcId="{BFD9BAC8-0703-4EB6-82B2-2222169E7183}" destId="{10AE8C47-3704-4DB9-A51E-1703932BC1DD}" srcOrd="2" destOrd="0" presId="urn:microsoft.com/office/officeart/2005/8/layout/lProcess2"/>
    <dgm:cxn modelId="{2A9BD660-8625-4DFB-88EE-34DD688709F3}" type="presParOf" srcId="{10AE8C47-3704-4DB9-A51E-1703932BC1DD}" destId="{ED1F3815-58DC-419F-BE03-5AE119E5B0CA}" srcOrd="0" destOrd="0" presId="urn:microsoft.com/office/officeart/2005/8/layout/lProcess2"/>
    <dgm:cxn modelId="{D693446E-BCF4-42C5-A7CA-B9F3E07E5AA0}" type="presParOf" srcId="{10AE8C47-3704-4DB9-A51E-1703932BC1DD}" destId="{3986D463-1F5C-4C30-97E4-959E89385B4A}" srcOrd="1" destOrd="0" presId="urn:microsoft.com/office/officeart/2005/8/layout/lProcess2"/>
    <dgm:cxn modelId="{DC848F6D-3BD7-4AC3-B6EA-F34D5406D258}" type="presParOf" srcId="{10AE8C47-3704-4DB9-A51E-1703932BC1DD}" destId="{11A0AD9D-FFE7-4320-9735-0C2B5B7EAADE}" srcOrd="2" destOrd="0" presId="urn:microsoft.com/office/officeart/2005/8/layout/lProcess2"/>
    <dgm:cxn modelId="{37A85F8D-51DD-40E1-BE3C-8E8B686287F0}" type="presParOf" srcId="{11A0AD9D-FFE7-4320-9735-0C2B5B7EAADE}" destId="{0081C796-4AE1-4F8B-8CAB-E6E83A3CC029}" srcOrd="0" destOrd="0" presId="urn:microsoft.com/office/officeart/2005/8/layout/lProcess2"/>
    <dgm:cxn modelId="{352A7287-D442-4DF5-A91C-8149EA5890B2}" type="presParOf" srcId="{0081C796-4AE1-4F8B-8CAB-E6E83A3CC029}" destId="{38C7ACDE-FBBA-4F90-ADB0-2FA43D1CE480}" srcOrd="0" destOrd="0" presId="urn:microsoft.com/office/officeart/2005/8/layout/lProcess2"/>
    <dgm:cxn modelId="{6AEBBB50-5ECA-42B1-A38F-310CFA19C695}" type="presParOf" srcId="{0081C796-4AE1-4F8B-8CAB-E6E83A3CC029}" destId="{9AC4F2B8-10DE-4BFF-A6EB-61167EB6781A}" srcOrd="1" destOrd="0" presId="urn:microsoft.com/office/officeart/2005/8/layout/lProcess2"/>
    <dgm:cxn modelId="{2A4B4AB8-DB29-4D08-9B49-798F5FC5AA2A}" type="presParOf" srcId="{0081C796-4AE1-4F8B-8CAB-E6E83A3CC029}" destId="{CEC5AF2D-912C-41A6-AA37-F183828485FC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0FB2F8C-AB26-4056-9EB5-0BAED4A0FCA1}">
      <dsp:nvSpPr>
        <dsp:cNvPr id="0" name=""/>
        <dsp:cNvSpPr/>
      </dsp:nvSpPr>
      <dsp:spPr>
        <a:xfrm rot="5400000">
          <a:off x="-190311" y="194578"/>
          <a:ext cx="1268744" cy="88812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smtClean="0">
              <a:latin typeface="標楷體" pitchFamily="65" charset="-120"/>
              <a:ea typeface="標楷體" pitchFamily="65" charset="-120"/>
              <a:cs typeface="DejaVu Sans Mono" pitchFamily="49" charset="0"/>
            </a:rPr>
            <a:t>壹</a:t>
          </a:r>
          <a:endParaRPr lang="zh-TW" altLang="en-US" sz="3200" kern="1200" dirty="0">
            <a:latin typeface="標楷體" pitchFamily="65" charset="-120"/>
            <a:ea typeface="標楷體" pitchFamily="65" charset="-120"/>
            <a:cs typeface="DejaVu Sans Mono" pitchFamily="49" charset="0"/>
          </a:endParaRPr>
        </a:p>
      </dsp:txBody>
      <dsp:txXfrm rot="5400000">
        <a:off x="-190311" y="194578"/>
        <a:ext cx="1268744" cy="888121"/>
      </dsp:txXfrm>
    </dsp:sp>
    <dsp:sp modelId="{38F62567-EBB8-4977-AD7E-5BBD36608B93}">
      <dsp:nvSpPr>
        <dsp:cNvPr id="0" name=""/>
        <dsp:cNvSpPr/>
      </dsp:nvSpPr>
      <dsp:spPr>
        <a:xfrm rot="5400000">
          <a:off x="3337699" y="-2445311"/>
          <a:ext cx="825117" cy="5724274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>
              <a:latin typeface="標楷體" pitchFamily="65" charset="-120"/>
              <a:ea typeface="標楷體" pitchFamily="65" charset="-120"/>
              <a:cs typeface="DejaVu Sans Mono" pitchFamily="49" charset="0"/>
            </a:rPr>
            <a:t>前言</a:t>
          </a:r>
          <a:endParaRPr lang="zh-TW" altLang="en-US" sz="3200" kern="1200" dirty="0">
            <a:latin typeface="標楷體" pitchFamily="65" charset="-120"/>
            <a:ea typeface="標楷體" pitchFamily="65" charset="-120"/>
            <a:cs typeface="DejaVu Sans Mono" pitchFamily="49" charset="0"/>
          </a:endParaRPr>
        </a:p>
      </dsp:txBody>
      <dsp:txXfrm rot="5400000">
        <a:off x="3337699" y="-2445311"/>
        <a:ext cx="825117" cy="5724274"/>
      </dsp:txXfrm>
    </dsp:sp>
    <dsp:sp modelId="{72274F6D-E301-4DC6-A1F8-506BC2EF0484}">
      <dsp:nvSpPr>
        <dsp:cNvPr id="0" name=""/>
        <dsp:cNvSpPr/>
      </dsp:nvSpPr>
      <dsp:spPr>
        <a:xfrm rot="5400000">
          <a:off x="-190311" y="1316991"/>
          <a:ext cx="1268744" cy="88812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smtClean="0">
              <a:latin typeface="標楷體" pitchFamily="65" charset="-120"/>
              <a:ea typeface="標楷體" pitchFamily="65" charset="-120"/>
              <a:cs typeface="DejaVu Sans Mono" pitchFamily="49" charset="0"/>
            </a:rPr>
            <a:t>貳</a:t>
          </a:r>
          <a:endParaRPr lang="zh-TW" altLang="en-US" sz="3200" kern="1200" dirty="0">
            <a:latin typeface="標楷體" pitchFamily="65" charset="-120"/>
            <a:ea typeface="標楷體" pitchFamily="65" charset="-120"/>
            <a:cs typeface="DejaVu Sans Mono" pitchFamily="49" charset="0"/>
          </a:endParaRPr>
        </a:p>
      </dsp:txBody>
      <dsp:txXfrm rot="5400000">
        <a:off x="-190311" y="1316991"/>
        <a:ext cx="1268744" cy="888121"/>
      </dsp:txXfrm>
    </dsp:sp>
    <dsp:sp modelId="{26B76F0A-8424-49B9-B683-8C0B7868E8FE}">
      <dsp:nvSpPr>
        <dsp:cNvPr id="0" name=""/>
        <dsp:cNvSpPr/>
      </dsp:nvSpPr>
      <dsp:spPr>
        <a:xfrm rot="5400000">
          <a:off x="3337916" y="-1323116"/>
          <a:ext cx="824684" cy="5724274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>
              <a:latin typeface="標楷體" pitchFamily="65" charset="-120"/>
              <a:ea typeface="標楷體" pitchFamily="65" charset="-120"/>
              <a:cs typeface="DejaVu Sans Mono" pitchFamily="49" charset="0"/>
            </a:rPr>
            <a:t>國內公共工程制度精進作為</a:t>
          </a:r>
          <a:endParaRPr lang="zh-TW" altLang="en-US" sz="3200" kern="1200" dirty="0">
            <a:latin typeface="標楷體" pitchFamily="65" charset="-120"/>
            <a:ea typeface="標楷體" pitchFamily="65" charset="-120"/>
            <a:cs typeface="DejaVu Sans Mono" pitchFamily="49" charset="0"/>
          </a:endParaRPr>
        </a:p>
      </dsp:txBody>
      <dsp:txXfrm rot="5400000">
        <a:off x="3337916" y="-1323116"/>
        <a:ext cx="824684" cy="5724274"/>
      </dsp:txXfrm>
    </dsp:sp>
    <dsp:sp modelId="{8B609FF2-A575-4863-924A-D271077A6BB3}">
      <dsp:nvSpPr>
        <dsp:cNvPr id="0" name=""/>
        <dsp:cNvSpPr/>
      </dsp:nvSpPr>
      <dsp:spPr>
        <a:xfrm rot="5400000">
          <a:off x="-190311" y="2439403"/>
          <a:ext cx="1268744" cy="88812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itchFamily="65" charset="-120"/>
              <a:ea typeface="標楷體" pitchFamily="65" charset="-120"/>
              <a:cs typeface="DejaVu Sans Mono" pitchFamily="49" charset="0"/>
            </a:rPr>
            <a:t>參</a:t>
          </a:r>
          <a:endParaRPr lang="zh-TW" altLang="en-US" sz="3200" kern="1200" dirty="0">
            <a:latin typeface="標楷體" pitchFamily="65" charset="-120"/>
            <a:ea typeface="標楷體" pitchFamily="65" charset="-120"/>
            <a:cs typeface="DejaVu Sans Mono" pitchFamily="49" charset="0"/>
          </a:endParaRPr>
        </a:p>
      </dsp:txBody>
      <dsp:txXfrm rot="5400000">
        <a:off x="-190311" y="2439403"/>
        <a:ext cx="1268744" cy="888121"/>
      </dsp:txXfrm>
    </dsp:sp>
    <dsp:sp modelId="{A8F30DE7-B52F-4DAF-85B4-EC3C1550BE68}">
      <dsp:nvSpPr>
        <dsp:cNvPr id="0" name=""/>
        <dsp:cNvSpPr/>
      </dsp:nvSpPr>
      <dsp:spPr>
        <a:xfrm rot="5400000">
          <a:off x="3337916" y="-200703"/>
          <a:ext cx="824684" cy="5724274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zh-TW" altLang="en-US" sz="320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重大公共工程執行情形</a:t>
          </a:r>
          <a:endParaRPr lang="zh-TW" altLang="en-US" sz="3200" kern="1200" dirty="0">
            <a:effectLst/>
            <a:latin typeface="標楷體" pitchFamily="65" charset="-120"/>
            <a:ea typeface="標楷體" pitchFamily="65" charset="-120"/>
            <a:cs typeface="DejaVu Sans Mono" pitchFamily="49" charset="0"/>
          </a:endParaRPr>
        </a:p>
      </dsp:txBody>
      <dsp:txXfrm rot="5400000">
        <a:off x="3337916" y="-200703"/>
        <a:ext cx="824684" cy="5724274"/>
      </dsp:txXfrm>
    </dsp:sp>
    <dsp:sp modelId="{FE4D22B2-505F-4F54-B29B-7D1ED19F3384}">
      <dsp:nvSpPr>
        <dsp:cNvPr id="0" name=""/>
        <dsp:cNvSpPr/>
      </dsp:nvSpPr>
      <dsp:spPr>
        <a:xfrm rot="5400000">
          <a:off x="-190311" y="3561816"/>
          <a:ext cx="1268744" cy="88812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itchFamily="65" charset="-120"/>
              <a:ea typeface="標楷體" pitchFamily="65" charset="-120"/>
              <a:cs typeface="DejaVu Sans Mono" pitchFamily="49" charset="0"/>
            </a:rPr>
            <a:t>肆</a:t>
          </a:r>
          <a:endParaRPr lang="zh-TW" altLang="en-US" sz="3200" kern="1200" dirty="0">
            <a:latin typeface="標楷體" pitchFamily="65" charset="-120"/>
            <a:ea typeface="標楷體" pitchFamily="65" charset="-120"/>
            <a:cs typeface="DejaVu Sans Mono" pitchFamily="49" charset="0"/>
          </a:endParaRPr>
        </a:p>
      </dsp:txBody>
      <dsp:txXfrm rot="5400000">
        <a:off x="-190311" y="3561816"/>
        <a:ext cx="1268744" cy="888121"/>
      </dsp:txXfrm>
    </dsp:sp>
    <dsp:sp modelId="{34C1124D-31BB-4C68-B74D-8970BBADDFCA}">
      <dsp:nvSpPr>
        <dsp:cNvPr id="0" name=""/>
        <dsp:cNvSpPr/>
      </dsp:nvSpPr>
      <dsp:spPr>
        <a:xfrm rot="5400000">
          <a:off x="3337916" y="921709"/>
          <a:ext cx="824684" cy="5724274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zh-TW" altLang="en-US" sz="320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檢討與建議</a:t>
          </a:r>
          <a:endParaRPr kumimoji="0" lang="zh-TW" altLang="en-US" sz="3200" kern="1200" dirty="0">
            <a:latin typeface="標楷體" pitchFamily="65" charset="-120"/>
            <a:ea typeface="標楷體" pitchFamily="65" charset="-120"/>
            <a:cs typeface="Arial" charset="0"/>
          </a:endParaRPr>
        </a:p>
      </dsp:txBody>
      <dsp:txXfrm rot="5400000">
        <a:off x="3337916" y="921709"/>
        <a:ext cx="824684" cy="572427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41689E0-A78A-4D36-96EE-9E24763724BC}">
      <dsp:nvSpPr>
        <dsp:cNvPr id="0" name=""/>
        <dsp:cNvSpPr/>
      </dsp:nvSpPr>
      <dsp:spPr>
        <a:xfrm>
          <a:off x="1357350" y="40954"/>
          <a:ext cx="1965818" cy="1965818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>
              <a:solidFill>
                <a:schemeClr val="tx1"/>
              </a:solidFill>
              <a:latin typeface="+mn-ea"/>
              <a:ea typeface="+mn-ea"/>
            </a:rPr>
            <a:t>工程產業窗口</a:t>
          </a:r>
          <a:endParaRPr lang="zh-TW" altLang="en-US" sz="290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619459" y="384972"/>
        <a:ext cx="1441600" cy="884618"/>
      </dsp:txXfrm>
    </dsp:sp>
    <dsp:sp modelId="{DD09EF89-6C0F-4A99-8B8D-B502EB3A0C57}">
      <dsp:nvSpPr>
        <dsp:cNvPr id="0" name=""/>
        <dsp:cNvSpPr/>
      </dsp:nvSpPr>
      <dsp:spPr>
        <a:xfrm>
          <a:off x="2066683" y="1269591"/>
          <a:ext cx="1965818" cy="1965818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alpha val="50000"/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alpha val="50000"/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>
              <a:latin typeface="+mn-ea"/>
              <a:ea typeface="+mn-ea"/>
            </a:rPr>
            <a:t>解決困難問題</a:t>
          </a:r>
          <a:endParaRPr lang="zh-TW" altLang="en-US" sz="2900" kern="1200" dirty="0">
            <a:latin typeface="+mn-ea"/>
            <a:ea typeface="+mn-ea"/>
          </a:endParaRPr>
        </a:p>
      </dsp:txBody>
      <dsp:txXfrm>
        <a:off x="2667896" y="1777427"/>
        <a:ext cx="1179491" cy="1081200"/>
      </dsp:txXfrm>
    </dsp:sp>
    <dsp:sp modelId="{1ED5ABE2-A4AD-43D3-8688-E80B3012FADD}">
      <dsp:nvSpPr>
        <dsp:cNvPr id="0" name=""/>
        <dsp:cNvSpPr/>
      </dsp:nvSpPr>
      <dsp:spPr>
        <a:xfrm>
          <a:off x="648017" y="1269591"/>
          <a:ext cx="1965818" cy="1965818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alpha val="50000"/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alpha val="50000"/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smtClean="0">
              <a:latin typeface="+mn-ea"/>
              <a:ea typeface="+mn-ea"/>
            </a:rPr>
            <a:t>建立統一</a:t>
          </a:r>
          <a:r>
            <a:rPr lang="zh-TW" altLang="en-US" sz="2900" kern="1200" dirty="0" smtClean="0">
              <a:latin typeface="+mn-ea"/>
              <a:ea typeface="+mn-ea"/>
            </a:rPr>
            <a:t>制度</a:t>
          </a:r>
          <a:endParaRPr lang="zh-TW" altLang="en-US" sz="2900" kern="1200" dirty="0">
            <a:latin typeface="+mn-ea"/>
            <a:ea typeface="+mn-ea"/>
          </a:endParaRPr>
        </a:p>
      </dsp:txBody>
      <dsp:txXfrm>
        <a:off x="833132" y="1777427"/>
        <a:ext cx="1179491" cy="10812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4087759-D3E9-4779-8D1D-FC3ADABCF97D}">
      <dsp:nvSpPr>
        <dsp:cNvPr id="0" name=""/>
        <dsp:cNvSpPr/>
      </dsp:nvSpPr>
      <dsp:spPr>
        <a:xfrm>
          <a:off x="2314714" y="358620"/>
          <a:ext cx="4634474" cy="4634474"/>
        </a:xfrm>
        <a:prstGeom prst="pie">
          <a:avLst>
            <a:gd name="adj1" fmla="val 16200000"/>
            <a:gd name="adj2" fmla="val 18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200" b="0" kern="1200" dirty="0" smtClean="0">
              <a:latin typeface="+mn-ea"/>
              <a:ea typeface="+mn-ea"/>
            </a:rPr>
            <a:t>1.</a:t>
          </a:r>
          <a:r>
            <a:rPr lang="zh-TW" altLang="en-US" sz="2200" b="0" kern="1200" dirty="0" smtClean="0">
              <a:latin typeface="+mn-ea"/>
              <a:ea typeface="+mn-ea"/>
            </a:rPr>
            <a:t>提早規劃，加強審議，全生命週期管控。</a:t>
          </a:r>
          <a:endParaRPr lang="en-US" altLang="zh-TW" sz="2200" kern="1200" dirty="0" smtClean="0">
            <a:latin typeface="+mn-ea"/>
            <a:ea typeface="+mn-ea"/>
          </a:endParaRPr>
        </a:p>
      </dsp:txBody>
      <dsp:txXfrm>
        <a:off x="4757193" y="1340687"/>
        <a:ext cx="1655169" cy="1379308"/>
      </dsp:txXfrm>
    </dsp:sp>
    <dsp:sp modelId="{AC4D21B5-DEB3-4608-94C2-FA9B5B5C5B5B}">
      <dsp:nvSpPr>
        <dsp:cNvPr id="0" name=""/>
        <dsp:cNvSpPr/>
      </dsp:nvSpPr>
      <dsp:spPr>
        <a:xfrm>
          <a:off x="2219266" y="524137"/>
          <a:ext cx="4634474" cy="4634474"/>
        </a:xfrm>
        <a:prstGeom prst="pie">
          <a:avLst>
            <a:gd name="adj1" fmla="val 1800000"/>
            <a:gd name="adj2" fmla="val 900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zh-TW" sz="2200" kern="1200" dirty="0" smtClean="0">
              <a:latin typeface="+mn-ea"/>
              <a:ea typeface="+mn-ea"/>
            </a:rPr>
            <a:t>2.</a:t>
          </a:r>
          <a:r>
            <a:rPr kumimoji="0" lang="zh-TW" altLang="en-US" sz="2200" kern="1200" dirty="0" smtClean="0">
              <a:latin typeface="+mn-ea"/>
              <a:ea typeface="+mn-ea"/>
            </a:rPr>
            <a:t>送審階段，提前盤點、整合界面。</a:t>
          </a:r>
          <a:endParaRPr lang="en-US" altLang="zh-TW" sz="2200" kern="1200" dirty="0" smtClean="0">
            <a:latin typeface="+mn-ea"/>
            <a:ea typeface="+mn-ea"/>
          </a:endParaRPr>
        </a:p>
      </dsp:txBody>
      <dsp:txXfrm>
        <a:off x="3322712" y="3531028"/>
        <a:ext cx="2482754" cy="1213791"/>
      </dsp:txXfrm>
    </dsp:sp>
    <dsp:sp modelId="{B3BD667F-3508-42D0-8423-0C908D11D0A4}">
      <dsp:nvSpPr>
        <dsp:cNvPr id="0" name=""/>
        <dsp:cNvSpPr/>
      </dsp:nvSpPr>
      <dsp:spPr>
        <a:xfrm>
          <a:off x="2123818" y="358620"/>
          <a:ext cx="4634474" cy="4634474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zh-TW" sz="2200" kern="1200" dirty="0" smtClean="0">
              <a:latin typeface="+mn-ea"/>
              <a:ea typeface="+mn-ea"/>
            </a:rPr>
            <a:t>3.</a:t>
          </a:r>
          <a:r>
            <a:rPr kumimoji="0" lang="zh-TW" altLang="en-US" sz="2200" kern="1200" dirty="0" smtClean="0">
              <a:latin typeface="+mn-ea"/>
              <a:ea typeface="+mn-ea"/>
            </a:rPr>
            <a:t>執行階段，全面協助、加速執行。</a:t>
          </a:r>
          <a:endParaRPr lang="en-US" altLang="zh-TW" sz="2200" kern="1200" dirty="0" smtClean="0">
            <a:latin typeface="+mn-ea"/>
            <a:ea typeface="+mn-ea"/>
          </a:endParaRPr>
        </a:p>
      </dsp:txBody>
      <dsp:txXfrm>
        <a:off x="2660645" y="1340687"/>
        <a:ext cx="1655169" cy="1379308"/>
      </dsp:txXfrm>
    </dsp:sp>
    <dsp:sp modelId="{6D4A8BD6-633C-4C4F-A9AE-82EC56175C21}">
      <dsp:nvSpPr>
        <dsp:cNvPr id="0" name=""/>
        <dsp:cNvSpPr/>
      </dsp:nvSpPr>
      <dsp:spPr>
        <a:xfrm>
          <a:off x="2028201" y="71723"/>
          <a:ext cx="5208267" cy="5208267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E60E0F2-575F-4223-8FC1-95F6A1CC4DA1}">
      <dsp:nvSpPr>
        <dsp:cNvPr id="0" name=""/>
        <dsp:cNvSpPr/>
      </dsp:nvSpPr>
      <dsp:spPr>
        <a:xfrm>
          <a:off x="1932370" y="236947"/>
          <a:ext cx="5208267" cy="5208267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C637601-E59D-4285-9498-620BFB0E1DD1}">
      <dsp:nvSpPr>
        <dsp:cNvPr id="0" name=""/>
        <dsp:cNvSpPr/>
      </dsp:nvSpPr>
      <dsp:spPr>
        <a:xfrm>
          <a:off x="1836539" y="71723"/>
          <a:ext cx="5208267" cy="5208267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027D5CE-D2D8-46CB-863E-8FEB63C5A3BB}">
      <dsp:nvSpPr>
        <dsp:cNvPr id="0" name=""/>
        <dsp:cNvSpPr/>
      </dsp:nvSpPr>
      <dsp:spPr>
        <a:xfrm>
          <a:off x="582166" y="128314"/>
          <a:ext cx="2311157" cy="2020242"/>
        </a:xfrm>
        <a:prstGeom prst="rightArrow">
          <a:avLst>
            <a:gd name="adj1" fmla="val 70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1524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solidFill>
                <a:schemeClr val="tx1"/>
              </a:solidFill>
            </a:rPr>
            <a:t>規劃設計技術審議</a:t>
          </a:r>
          <a:endParaRPr lang="zh-TW" altLang="en-US" sz="1200" kern="1200" dirty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solidFill>
                <a:schemeClr val="tx1"/>
              </a:solidFill>
            </a:rPr>
            <a:t>證照許可盤點及取得</a:t>
          </a:r>
          <a:endParaRPr lang="zh-TW" altLang="en-US" sz="1200" kern="1200" dirty="0">
            <a:solidFill>
              <a:schemeClr val="tx1"/>
            </a:solidFill>
          </a:endParaRPr>
        </a:p>
      </dsp:txBody>
      <dsp:txXfrm>
        <a:off x="1159955" y="128314"/>
        <a:ext cx="1733367" cy="2020242"/>
      </dsp:txXfrm>
    </dsp:sp>
    <dsp:sp modelId="{8D0B407C-3C73-4110-9EF9-6DDA6A07C36F}">
      <dsp:nvSpPr>
        <dsp:cNvPr id="0" name=""/>
        <dsp:cNvSpPr/>
      </dsp:nvSpPr>
      <dsp:spPr>
        <a:xfrm>
          <a:off x="4377" y="560646"/>
          <a:ext cx="1155578" cy="115557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tx1"/>
              </a:solidFill>
            </a:rPr>
            <a:t>前置 作業</a:t>
          </a:r>
          <a:endParaRPr lang="zh-TW" altLang="en-US" sz="2000" kern="1200" dirty="0">
            <a:solidFill>
              <a:schemeClr val="tx1"/>
            </a:solidFill>
          </a:endParaRPr>
        </a:p>
      </dsp:txBody>
      <dsp:txXfrm>
        <a:off x="4377" y="560646"/>
        <a:ext cx="1155578" cy="1155578"/>
      </dsp:txXfrm>
    </dsp:sp>
    <dsp:sp modelId="{D65A0956-9C87-4897-A682-8504BA676920}">
      <dsp:nvSpPr>
        <dsp:cNvPr id="0" name=""/>
        <dsp:cNvSpPr/>
      </dsp:nvSpPr>
      <dsp:spPr>
        <a:xfrm>
          <a:off x="3615560" y="128314"/>
          <a:ext cx="2311157" cy="2020242"/>
        </a:xfrm>
        <a:prstGeom prst="rightArrow">
          <a:avLst>
            <a:gd name="adj1" fmla="val 70000"/>
            <a:gd name="adj2" fmla="val 50000"/>
          </a:avLst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1524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solidFill>
                <a:schemeClr val="tx1"/>
              </a:solidFill>
            </a:rPr>
            <a:t>採購策略</a:t>
          </a:r>
          <a:endParaRPr lang="en-US" altLang="zh-TW" sz="1200" kern="1200" dirty="0" smtClean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solidFill>
                <a:schemeClr val="tx1"/>
              </a:solidFill>
            </a:rPr>
            <a:t>推動最有利標</a:t>
          </a:r>
          <a:endParaRPr lang="en-US" altLang="zh-TW" sz="1200" kern="1200" dirty="0" smtClean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solidFill>
                <a:schemeClr val="tx1"/>
              </a:solidFill>
            </a:rPr>
            <a:t>流廢標輔導</a:t>
          </a:r>
          <a:endParaRPr lang="en-US" altLang="zh-TW" sz="1200" kern="1200" dirty="0" smtClean="0">
            <a:solidFill>
              <a:schemeClr val="tx1"/>
            </a:solidFill>
          </a:endParaRPr>
        </a:p>
      </dsp:txBody>
      <dsp:txXfrm>
        <a:off x="4193349" y="128314"/>
        <a:ext cx="1733367" cy="2020242"/>
      </dsp:txXfrm>
    </dsp:sp>
    <dsp:sp modelId="{817F3156-7B34-4E41-89A9-FE026E714FC2}">
      <dsp:nvSpPr>
        <dsp:cNvPr id="0" name=""/>
        <dsp:cNvSpPr/>
      </dsp:nvSpPr>
      <dsp:spPr>
        <a:xfrm>
          <a:off x="3037770" y="560646"/>
          <a:ext cx="1155578" cy="1155578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tx1"/>
              </a:solidFill>
            </a:rPr>
            <a:t>採購 發包</a:t>
          </a:r>
          <a:endParaRPr lang="en-US" altLang="zh-TW" sz="2000" kern="1200" dirty="0" smtClean="0">
            <a:solidFill>
              <a:schemeClr val="tx1"/>
            </a:solidFill>
          </a:endParaRPr>
        </a:p>
      </dsp:txBody>
      <dsp:txXfrm>
        <a:off x="3037770" y="560646"/>
        <a:ext cx="1155578" cy="1155578"/>
      </dsp:txXfrm>
    </dsp:sp>
    <dsp:sp modelId="{7C92E744-A3C1-4BF2-A93F-244B99971B54}">
      <dsp:nvSpPr>
        <dsp:cNvPr id="0" name=""/>
        <dsp:cNvSpPr/>
      </dsp:nvSpPr>
      <dsp:spPr>
        <a:xfrm>
          <a:off x="6648953" y="128314"/>
          <a:ext cx="2311157" cy="2020242"/>
        </a:xfrm>
        <a:prstGeom prst="rightArrow">
          <a:avLst>
            <a:gd name="adj1" fmla="val 70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1524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smtClean="0">
              <a:solidFill>
                <a:schemeClr val="tx1"/>
              </a:solidFill>
            </a:rPr>
            <a:t>品質與進度</a:t>
          </a:r>
          <a:r>
            <a:rPr lang="zh-TW" altLang="en-US" sz="1200" kern="1200" dirty="0" smtClean="0">
              <a:solidFill>
                <a:schemeClr val="tx1"/>
              </a:solidFill>
            </a:rPr>
            <a:t>列管、預算支用</a:t>
          </a:r>
          <a:endParaRPr lang="zh-TW" altLang="en-US" sz="1200" kern="1200" dirty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solidFill>
                <a:schemeClr val="tx1"/>
              </a:solidFill>
            </a:rPr>
            <a:t>停工終解約、延遲付款、 全民督工</a:t>
          </a:r>
          <a:endParaRPr lang="en-US" altLang="zh-TW" sz="1200" kern="1200" dirty="0" smtClean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solidFill>
                <a:schemeClr val="tx1"/>
              </a:solidFill>
            </a:rPr>
            <a:t>訪查</a:t>
          </a:r>
          <a:r>
            <a:rPr lang="zh-TW" altLang="en-US" sz="1200" kern="1200" smtClean="0">
              <a:solidFill>
                <a:schemeClr val="tx1"/>
              </a:solidFill>
            </a:rPr>
            <a:t>督導、協調解決問題</a:t>
          </a:r>
          <a:endParaRPr lang="en-US" altLang="zh-TW" sz="1200" kern="1200" dirty="0" smtClean="0">
            <a:solidFill>
              <a:schemeClr val="tx1"/>
            </a:solidFill>
          </a:endParaRPr>
        </a:p>
      </dsp:txBody>
      <dsp:txXfrm>
        <a:off x="7226743" y="128314"/>
        <a:ext cx="1733367" cy="2020242"/>
      </dsp:txXfrm>
    </dsp:sp>
    <dsp:sp modelId="{AA53B62F-A931-476D-8176-B83469227BBB}">
      <dsp:nvSpPr>
        <dsp:cNvPr id="0" name=""/>
        <dsp:cNvSpPr/>
      </dsp:nvSpPr>
      <dsp:spPr>
        <a:xfrm>
          <a:off x="6071164" y="560646"/>
          <a:ext cx="1155578" cy="1155578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tx1"/>
              </a:solidFill>
            </a:rPr>
            <a:t>工程 管理</a:t>
          </a:r>
          <a:endParaRPr lang="zh-TW" altLang="en-US" sz="2000" kern="1200" dirty="0">
            <a:solidFill>
              <a:schemeClr val="tx1"/>
            </a:solidFill>
          </a:endParaRPr>
        </a:p>
      </dsp:txBody>
      <dsp:txXfrm>
        <a:off x="6071164" y="560646"/>
        <a:ext cx="1155578" cy="1155578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E38A3F-92AE-4464-A814-C41CCC48EAAF}">
      <dsp:nvSpPr>
        <dsp:cNvPr id="0" name=""/>
        <dsp:cNvSpPr/>
      </dsp:nvSpPr>
      <dsp:spPr>
        <a:xfrm>
          <a:off x="832466" y="413225"/>
          <a:ext cx="3042157" cy="1056501"/>
        </a:xfrm>
        <a:prstGeom prst="ellipse">
          <a:avLst/>
        </a:prstGeom>
        <a:solidFill>
          <a:schemeClr val="accent2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C60CA3-A480-438F-BA81-F04ABB7E0819}">
      <dsp:nvSpPr>
        <dsp:cNvPr id="0" name=""/>
        <dsp:cNvSpPr/>
      </dsp:nvSpPr>
      <dsp:spPr>
        <a:xfrm>
          <a:off x="2063479" y="3000238"/>
          <a:ext cx="589565" cy="377321"/>
        </a:xfrm>
        <a:prstGeom prst="down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0764A06-EE0B-4ECE-9F69-AD53B9DB9E68}">
      <dsp:nvSpPr>
        <dsp:cNvPr id="0" name=""/>
        <dsp:cNvSpPr/>
      </dsp:nvSpPr>
      <dsp:spPr>
        <a:xfrm>
          <a:off x="943304" y="3302096"/>
          <a:ext cx="2829914" cy="707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遴選有履約能力的優質廠商</a:t>
          </a:r>
          <a:endParaRPr lang="zh-TW" altLang="en-US" sz="16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943304" y="3302096"/>
        <a:ext cx="2829914" cy="707478"/>
      </dsp:txXfrm>
    </dsp:sp>
    <dsp:sp modelId="{C88D884D-89B1-4EAC-8766-9A18DA828B09}">
      <dsp:nvSpPr>
        <dsp:cNvPr id="0" name=""/>
        <dsp:cNvSpPr/>
      </dsp:nvSpPr>
      <dsp:spPr>
        <a:xfrm>
          <a:off x="1938491" y="1551322"/>
          <a:ext cx="1061217" cy="106121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>
              <a:latin typeface="標楷體" pitchFamily="65" charset="-120"/>
              <a:ea typeface="標楷體" pitchFamily="65" charset="-120"/>
            </a:rPr>
            <a:t>品質</a:t>
          </a:r>
          <a:endParaRPr lang="zh-TW" altLang="en-US" sz="2600" kern="1200" dirty="0">
            <a:latin typeface="標楷體" pitchFamily="65" charset="-120"/>
            <a:ea typeface="標楷體" pitchFamily="65" charset="-120"/>
          </a:endParaRPr>
        </a:p>
      </dsp:txBody>
      <dsp:txXfrm>
        <a:off x="1938491" y="1551322"/>
        <a:ext cx="1061217" cy="1061217"/>
      </dsp:txXfrm>
    </dsp:sp>
    <dsp:sp modelId="{1A2B708D-1A6A-4EA5-B34E-6156023D36EC}">
      <dsp:nvSpPr>
        <dsp:cNvPr id="0" name=""/>
        <dsp:cNvSpPr/>
      </dsp:nvSpPr>
      <dsp:spPr>
        <a:xfrm>
          <a:off x="1164740" y="755173"/>
          <a:ext cx="1061217" cy="1061217"/>
        </a:xfrm>
        <a:prstGeom prst="ellipse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環境</a:t>
          </a:r>
          <a:endParaRPr lang="zh-TW" altLang="en-US" sz="26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1164740" y="755173"/>
        <a:ext cx="1061217" cy="1061217"/>
      </dsp:txXfrm>
    </dsp:sp>
    <dsp:sp modelId="{09324665-17E8-4093-9E52-12DBCBE3AE24}">
      <dsp:nvSpPr>
        <dsp:cNvPr id="0" name=""/>
        <dsp:cNvSpPr/>
      </dsp:nvSpPr>
      <dsp:spPr>
        <a:xfrm>
          <a:off x="2263931" y="493935"/>
          <a:ext cx="1061217" cy="1061217"/>
        </a:xfrm>
        <a:prstGeom prst="ellipse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工安</a:t>
          </a:r>
          <a:endParaRPr lang="zh-TW" altLang="en-US" sz="26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2263931" y="493935"/>
        <a:ext cx="1061217" cy="1061217"/>
      </dsp:txXfrm>
    </dsp:sp>
    <dsp:sp modelId="{4EBA5D72-8AB5-435C-B831-D3F4CBC10E72}">
      <dsp:nvSpPr>
        <dsp:cNvPr id="0" name=""/>
        <dsp:cNvSpPr/>
      </dsp:nvSpPr>
      <dsp:spPr>
        <a:xfrm>
          <a:off x="672680" y="292923"/>
          <a:ext cx="3301566" cy="2641253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C9BF9F7-BE60-4213-B5E8-AACAE241ADB4}">
      <dsp:nvSpPr>
        <dsp:cNvPr id="0" name=""/>
        <dsp:cNvSpPr/>
      </dsp:nvSpPr>
      <dsp:spPr>
        <a:xfrm>
          <a:off x="1" y="0"/>
          <a:ext cx="8388929" cy="9994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0" kern="1200" dirty="0" smtClean="0">
              <a:latin typeface="Arial" pitchFamily="34" charset="0"/>
              <a:ea typeface="標楷體" pitchFamily="65" charset="-120"/>
            </a:rPr>
            <a:t>各機關依工程會「機關巨額工程採購採最有利標決標作業要點」及「機關採購審查小組設置及作業要點」推動。</a:t>
          </a:r>
          <a:endParaRPr lang="zh-TW" altLang="en-US" sz="2600" b="0" kern="1200" dirty="0"/>
        </a:p>
      </dsp:txBody>
      <dsp:txXfrm>
        <a:off x="1" y="0"/>
        <a:ext cx="8388929" cy="999462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DA6292E-0B49-4397-AD78-0AC24BAB41CE}">
      <dsp:nvSpPr>
        <dsp:cNvPr id="0" name=""/>
        <dsp:cNvSpPr/>
      </dsp:nvSpPr>
      <dsp:spPr>
        <a:xfrm>
          <a:off x="0" y="985927"/>
          <a:ext cx="2304256" cy="890443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0" kern="1200" dirty="0" smtClean="0">
              <a:latin typeface="+mn-ea"/>
              <a:ea typeface="+mn-ea"/>
            </a:rPr>
            <a:t>檢討採購</a:t>
          </a:r>
          <a:endParaRPr lang="en-US" altLang="zh-TW" sz="1800" b="0" kern="1200" dirty="0" smtClean="0">
            <a:latin typeface="+mn-ea"/>
            <a:ea typeface="+mn-ea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0" kern="1200" dirty="0" smtClean="0">
              <a:latin typeface="+mn-ea"/>
              <a:ea typeface="+mn-ea"/>
            </a:rPr>
            <a:t>評選項目</a:t>
          </a:r>
          <a:endParaRPr lang="zh-TW" altLang="en-US" sz="1800" b="0" kern="1200" dirty="0">
            <a:latin typeface="+mn-ea"/>
            <a:ea typeface="+mn-ea"/>
          </a:endParaRPr>
        </a:p>
      </dsp:txBody>
      <dsp:txXfrm>
        <a:off x="0" y="985927"/>
        <a:ext cx="2304256" cy="890443"/>
      </dsp:txXfrm>
    </dsp:sp>
    <dsp:sp modelId="{AB8D405F-195F-453D-845B-47F1B5788D04}">
      <dsp:nvSpPr>
        <dsp:cNvPr id="0" name=""/>
        <dsp:cNvSpPr/>
      </dsp:nvSpPr>
      <dsp:spPr>
        <a:xfrm>
          <a:off x="0" y="1946553"/>
          <a:ext cx="2304256" cy="890443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0" kern="1200" dirty="0" smtClean="0">
              <a:latin typeface="+mn-ea"/>
              <a:ea typeface="+mn-ea"/>
            </a:rPr>
            <a:t>完備採購</a:t>
          </a:r>
          <a:endParaRPr lang="en-US" altLang="zh-TW" sz="1800" b="0" kern="1200" dirty="0" smtClean="0">
            <a:latin typeface="+mn-ea"/>
            <a:ea typeface="+mn-ea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0" kern="1200" dirty="0" smtClean="0">
              <a:latin typeface="+mn-ea"/>
              <a:ea typeface="+mn-ea"/>
            </a:rPr>
            <a:t>初審意見</a:t>
          </a:r>
          <a:endParaRPr lang="zh-TW" altLang="en-US" sz="1800" b="0" kern="1200" dirty="0">
            <a:latin typeface="+mn-ea"/>
            <a:ea typeface="+mn-ea"/>
          </a:endParaRPr>
        </a:p>
      </dsp:txBody>
      <dsp:txXfrm>
        <a:off x="0" y="1946553"/>
        <a:ext cx="2304256" cy="890443"/>
      </dsp:txXfrm>
    </dsp:sp>
    <dsp:sp modelId="{E0614427-5561-4DD5-821A-A19597EA7760}">
      <dsp:nvSpPr>
        <dsp:cNvPr id="0" name=""/>
        <dsp:cNvSpPr/>
      </dsp:nvSpPr>
      <dsp:spPr>
        <a:xfrm>
          <a:off x="0" y="0"/>
          <a:ext cx="2304256" cy="890443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0" kern="1200" dirty="0" smtClean="0">
              <a:latin typeface="+mn-ea"/>
              <a:ea typeface="+mn-ea"/>
            </a:rPr>
            <a:t>掌握需求</a:t>
          </a:r>
          <a:endParaRPr lang="en-US" altLang="zh-TW" sz="1800" b="0" kern="1200" dirty="0" smtClean="0">
            <a:latin typeface="+mn-ea"/>
            <a:ea typeface="+mn-ea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0" kern="1200" dirty="0" smtClean="0">
              <a:latin typeface="+mn-ea"/>
              <a:ea typeface="+mn-ea"/>
            </a:rPr>
            <a:t>核實預算</a:t>
          </a:r>
          <a:endParaRPr lang="zh-TW" altLang="en-US" sz="1800" b="0" kern="1200" dirty="0">
            <a:latin typeface="+mn-ea"/>
            <a:ea typeface="+mn-ea"/>
          </a:endParaRPr>
        </a:p>
      </dsp:txBody>
      <dsp:txXfrm>
        <a:off x="0" y="0"/>
        <a:ext cx="2304256" cy="890443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ECBE96C-A026-4256-9035-2B45AB5FC998}">
      <dsp:nvSpPr>
        <dsp:cNvPr id="0" name=""/>
        <dsp:cNvSpPr/>
      </dsp:nvSpPr>
      <dsp:spPr>
        <a:xfrm>
          <a:off x="2021" y="1480"/>
          <a:ext cx="4136416" cy="5550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0" kern="1200" dirty="0" smtClean="0">
              <a:latin typeface="標楷體" pitchFamily="65" charset="-120"/>
              <a:ea typeface="標楷體" pitchFamily="65" charset="-120"/>
            </a:rPr>
            <a:t>委員透明公開，減少洩密違法。</a:t>
          </a:r>
          <a:endParaRPr lang="zh-TW" altLang="en-US" sz="2200" b="0" kern="1200" dirty="0"/>
        </a:p>
      </dsp:txBody>
      <dsp:txXfrm>
        <a:off x="2021" y="1480"/>
        <a:ext cx="4136416" cy="555003"/>
      </dsp:txXfrm>
    </dsp:sp>
    <dsp:sp modelId="{E63B7276-6D0E-4446-AA66-D0BF65A23251}">
      <dsp:nvSpPr>
        <dsp:cNvPr id="0" name=""/>
        <dsp:cNvSpPr/>
      </dsp:nvSpPr>
      <dsp:spPr>
        <a:xfrm>
          <a:off x="2021" y="600071"/>
          <a:ext cx="4136416" cy="5550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0" kern="1200" dirty="0" smtClean="0">
              <a:latin typeface="標楷體" pitchFamily="65" charset="-120"/>
              <a:ea typeface="標楷體" pitchFamily="65" charset="-120"/>
            </a:rPr>
            <a:t>遴選優質廠商，強化工程品質。</a:t>
          </a:r>
          <a:endParaRPr lang="zh-TW" altLang="en-US" sz="2200" b="0" kern="1200" dirty="0">
            <a:latin typeface="標楷體" pitchFamily="65" charset="-120"/>
            <a:ea typeface="標楷體" pitchFamily="65" charset="-120"/>
          </a:endParaRPr>
        </a:p>
      </dsp:txBody>
      <dsp:txXfrm>
        <a:off x="2021" y="600071"/>
        <a:ext cx="4136416" cy="555003"/>
      </dsp:txXfrm>
    </dsp:sp>
    <dsp:sp modelId="{E120E61F-F306-4A78-A6F0-A95F8258967B}">
      <dsp:nvSpPr>
        <dsp:cNvPr id="0" name=""/>
        <dsp:cNvSpPr/>
      </dsp:nvSpPr>
      <dsp:spPr>
        <a:xfrm>
          <a:off x="2021" y="1198662"/>
          <a:ext cx="4136416" cy="5550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0" kern="1200" dirty="0" smtClean="0">
              <a:latin typeface="標楷體" pitchFamily="65" charset="-120"/>
              <a:ea typeface="標楷體" pitchFamily="65" charset="-120"/>
            </a:rPr>
            <a:t>提供合理利潤，保障基層勞工。</a:t>
          </a:r>
          <a:endParaRPr lang="zh-TW" altLang="en-US" sz="2200" b="0" kern="1200" dirty="0">
            <a:latin typeface="標楷體" pitchFamily="65" charset="-120"/>
            <a:ea typeface="標楷體" pitchFamily="65" charset="-120"/>
          </a:endParaRPr>
        </a:p>
      </dsp:txBody>
      <dsp:txXfrm>
        <a:off x="2021" y="1198662"/>
        <a:ext cx="4136416" cy="555003"/>
      </dsp:txXfrm>
    </dsp:sp>
    <dsp:sp modelId="{E2C0F5C0-72CF-4E96-8498-EE05FF02FBBF}">
      <dsp:nvSpPr>
        <dsp:cNvPr id="0" name=""/>
        <dsp:cNvSpPr/>
      </dsp:nvSpPr>
      <dsp:spPr>
        <a:xfrm>
          <a:off x="2021" y="1797253"/>
          <a:ext cx="4136416" cy="5550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0" kern="1200" dirty="0" smtClean="0">
              <a:latin typeface="標楷體" pitchFamily="65" charset="-120"/>
              <a:ea typeface="標楷體" pitchFamily="65" charset="-120"/>
            </a:rPr>
            <a:t>提升廠商競爭力，培育工程專業人才。</a:t>
          </a:r>
          <a:endParaRPr lang="zh-TW" altLang="en-US" sz="1800" b="0" kern="1200" dirty="0">
            <a:latin typeface="標楷體" pitchFamily="65" charset="-120"/>
            <a:ea typeface="標楷體" pitchFamily="65" charset="-120"/>
          </a:endParaRPr>
        </a:p>
      </dsp:txBody>
      <dsp:txXfrm>
        <a:off x="2021" y="1797253"/>
        <a:ext cx="4136416" cy="555003"/>
      </dsp:txXfrm>
    </dsp:sp>
    <dsp:sp modelId="{0F79B176-8557-4406-9583-B5D57117F0E3}">
      <dsp:nvSpPr>
        <dsp:cNvPr id="0" name=""/>
        <dsp:cNvSpPr/>
      </dsp:nvSpPr>
      <dsp:spPr>
        <a:xfrm>
          <a:off x="2021" y="2395844"/>
          <a:ext cx="4136416" cy="5550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0" kern="1200" dirty="0" smtClean="0">
              <a:latin typeface="標楷體" pitchFamily="65" charset="-120"/>
              <a:ea typeface="標楷體" pitchFamily="65" charset="-120"/>
            </a:rPr>
            <a:t>營造公平、合理、優質產業環境。</a:t>
          </a:r>
          <a:endParaRPr lang="zh-TW" altLang="en-US" sz="1800" b="0" kern="1200" dirty="0">
            <a:latin typeface="標楷體" pitchFamily="65" charset="-120"/>
            <a:ea typeface="標楷體" pitchFamily="65" charset="-120"/>
          </a:endParaRPr>
        </a:p>
      </dsp:txBody>
      <dsp:txXfrm>
        <a:off x="2021" y="2395844"/>
        <a:ext cx="4136416" cy="555003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D924A94-F61B-4159-92B6-CFCF030582EE}">
      <dsp:nvSpPr>
        <dsp:cNvPr id="0" name=""/>
        <dsp:cNvSpPr/>
      </dsp:nvSpPr>
      <dsp:spPr>
        <a:xfrm>
          <a:off x="1037" y="122832"/>
          <a:ext cx="2022587" cy="2022587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1310" tIns="22860" rIns="11131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>
              <a:ea typeface="標楷體" pitchFamily="65" charset="-120"/>
              <a:cs typeface="Arial" charset="0"/>
            </a:rPr>
            <a:t>未考量偏遠地區特性、特殊技術工法施工困難。</a:t>
          </a:r>
          <a:endParaRPr lang="zh-TW" altLang="en-US" sz="1800" kern="1200" dirty="0"/>
        </a:p>
      </dsp:txBody>
      <dsp:txXfrm>
        <a:off x="1037" y="122832"/>
        <a:ext cx="2022587" cy="2022587"/>
      </dsp:txXfrm>
    </dsp:sp>
    <dsp:sp modelId="{6C2507A1-A945-4D47-81F5-ECA0EF995AFF}">
      <dsp:nvSpPr>
        <dsp:cNvPr id="0" name=""/>
        <dsp:cNvSpPr/>
      </dsp:nvSpPr>
      <dsp:spPr>
        <a:xfrm>
          <a:off x="1619107" y="122832"/>
          <a:ext cx="2022587" cy="2022587"/>
        </a:xfrm>
        <a:prstGeom prst="ellipse">
          <a:avLst/>
        </a:prstGeom>
        <a:solidFill>
          <a:schemeClr val="accent2">
            <a:alpha val="50000"/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1310" tIns="22860" rIns="11131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>
              <a:ea typeface="標楷體" pitchFamily="65" charset="-120"/>
              <a:cs typeface="Arial" charset="0"/>
            </a:rPr>
            <a:t>因預算不足等因素，廠商無投標意願，多次流廢標。</a:t>
          </a:r>
          <a:endParaRPr lang="zh-TW" altLang="en-US" sz="1800" kern="1200" dirty="0"/>
        </a:p>
      </dsp:txBody>
      <dsp:txXfrm>
        <a:off x="1619107" y="122832"/>
        <a:ext cx="2022587" cy="2022587"/>
      </dsp:txXfrm>
    </dsp:sp>
    <dsp:sp modelId="{0B119296-692E-475A-BFC8-560174053A91}">
      <dsp:nvSpPr>
        <dsp:cNvPr id="0" name=""/>
        <dsp:cNvSpPr/>
      </dsp:nvSpPr>
      <dsp:spPr>
        <a:xfrm>
          <a:off x="3237178" y="122832"/>
          <a:ext cx="2022587" cy="2022587"/>
        </a:xfrm>
        <a:prstGeom prst="ellipse">
          <a:avLst/>
        </a:prstGeom>
        <a:solidFill>
          <a:schemeClr val="accent2">
            <a:alpha val="50000"/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1310" tIns="22860" rIns="11131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smtClean="0">
              <a:ea typeface="標楷體" pitchFamily="65" charset="-120"/>
              <a:cs typeface="Arial" charset="0"/>
            </a:rPr>
            <a:t>土建機電界面、系統整合不佳。</a:t>
          </a:r>
          <a:endParaRPr lang="zh-TW" altLang="en-US" sz="1800" kern="1200" dirty="0"/>
        </a:p>
      </dsp:txBody>
      <dsp:txXfrm>
        <a:off x="3237178" y="122832"/>
        <a:ext cx="2022587" cy="2022587"/>
      </dsp:txXfrm>
    </dsp:sp>
    <dsp:sp modelId="{AD650518-7C58-47FD-BA2C-4CDE7B24081A}">
      <dsp:nvSpPr>
        <dsp:cNvPr id="0" name=""/>
        <dsp:cNvSpPr/>
      </dsp:nvSpPr>
      <dsp:spPr>
        <a:xfrm>
          <a:off x="4855248" y="122832"/>
          <a:ext cx="2022587" cy="2022587"/>
        </a:xfrm>
        <a:prstGeom prst="ellipse">
          <a:avLst/>
        </a:prstGeom>
        <a:solidFill>
          <a:schemeClr val="accent2">
            <a:alpha val="50000"/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1310" tIns="22860" rIns="11131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smtClean="0">
              <a:ea typeface="標楷體" pitchFamily="65" charset="-120"/>
              <a:cs typeface="Arial" charset="0"/>
            </a:rPr>
            <a:t>工地 臨時導排水不佳、排水銜接不完整。</a:t>
          </a:r>
          <a:endParaRPr lang="zh-TW" altLang="en-US" sz="1800" kern="1200" dirty="0"/>
        </a:p>
      </dsp:txBody>
      <dsp:txXfrm>
        <a:off x="4855248" y="122832"/>
        <a:ext cx="2022587" cy="2022587"/>
      </dsp:txXfrm>
    </dsp:sp>
    <dsp:sp modelId="{10AFA4E9-45E8-455E-A0F7-B13E46562DB2}">
      <dsp:nvSpPr>
        <dsp:cNvPr id="0" name=""/>
        <dsp:cNvSpPr/>
      </dsp:nvSpPr>
      <dsp:spPr>
        <a:xfrm>
          <a:off x="6473318" y="122832"/>
          <a:ext cx="2022587" cy="2022587"/>
        </a:xfrm>
        <a:prstGeom prst="ellipse">
          <a:avLst/>
        </a:prstGeom>
        <a:solidFill>
          <a:schemeClr val="accent2">
            <a:alpha val="50000"/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1310" tIns="22860" rIns="11131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>
              <a:ea typeface="標楷體" pitchFamily="65" charset="-120"/>
              <a:cs typeface="Arial" charset="0"/>
            </a:rPr>
            <a:t>建築物滲漏水、大面積玻璃帷幕蓄熱。</a:t>
          </a:r>
          <a:endParaRPr lang="zh-TW" altLang="en-US" sz="1800" kern="1200" dirty="0"/>
        </a:p>
      </dsp:txBody>
      <dsp:txXfrm>
        <a:off x="6473318" y="122832"/>
        <a:ext cx="2022587" cy="2022587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3186732-B713-44A9-8494-20929D810A04}">
      <dsp:nvSpPr>
        <dsp:cNvPr id="0" name=""/>
        <dsp:cNvSpPr/>
      </dsp:nvSpPr>
      <dsp:spPr>
        <a:xfrm>
          <a:off x="4201" y="371061"/>
          <a:ext cx="1302507" cy="149012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smtClean="0">
              <a:ea typeface="標楷體" pitchFamily="65" charset="-120"/>
              <a:cs typeface="Arial" charset="0"/>
            </a:rPr>
            <a:t>因地制宜，考量台灣氣候特性。</a:t>
          </a:r>
          <a:endParaRPr lang="zh-TW" altLang="en-US" sz="1700" kern="1200" dirty="0"/>
        </a:p>
      </dsp:txBody>
      <dsp:txXfrm>
        <a:off x="4201" y="371061"/>
        <a:ext cx="1302507" cy="1490125"/>
      </dsp:txXfrm>
    </dsp:sp>
    <dsp:sp modelId="{32187A1F-2838-42F3-9618-063D7AD1CC4C}">
      <dsp:nvSpPr>
        <dsp:cNvPr id="0" name=""/>
        <dsp:cNvSpPr/>
      </dsp:nvSpPr>
      <dsp:spPr>
        <a:xfrm>
          <a:off x="1436960" y="954613"/>
          <a:ext cx="276131" cy="3230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300" kern="1200"/>
        </a:p>
      </dsp:txBody>
      <dsp:txXfrm>
        <a:off x="1436960" y="954613"/>
        <a:ext cx="276131" cy="323021"/>
      </dsp:txXfrm>
    </dsp:sp>
    <dsp:sp modelId="{9F3AFA5E-1BEC-427B-930A-A93715655408}">
      <dsp:nvSpPr>
        <dsp:cNvPr id="0" name=""/>
        <dsp:cNvSpPr/>
      </dsp:nvSpPr>
      <dsp:spPr>
        <a:xfrm>
          <a:off x="1827712" y="371061"/>
          <a:ext cx="1302507" cy="149012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>
              <a:ea typeface="標楷體" pitchFamily="65" charset="-120"/>
              <a:cs typeface="Arial" charset="0"/>
            </a:rPr>
            <a:t>規劃設計時妥善評估，從源頭解決問題。</a:t>
          </a:r>
          <a:endParaRPr lang="zh-TW" altLang="en-US" sz="1700" kern="1200" dirty="0"/>
        </a:p>
      </dsp:txBody>
      <dsp:txXfrm>
        <a:off x="1827712" y="371061"/>
        <a:ext cx="1302507" cy="1490125"/>
      </dsp:txXfrm>
    </dsp:sp>
    <dsp:sp modelId="{ED82F349-371B-4041-9EE9-B3F203C8DA99}">
      <dsp:nvSpPr>
        <dsp:cNvPr id="0" name=""/>
        <dsp:cNvSpPr/>
      </dsp:nvSpPr>
      <dsp:spPr>
        <a:xfrm>
          <a:off x="3260471" y="954613"/>
          <a:ext cx="276131" cy="3230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300" kern="1200"/>
        </a:p>
      </dsp:txBody>
      <dsp:txXfrm>
        <a:off x="3260471" y="954613"/>
        <a:ext cx="276131" cy="323021"/>
      </dsp:txXfrm>
    </dsp:sp>
    <dsp:sp modelId="{3BD51EBE-9DBE-42B1-8DAB-AA915E30B4A4}">
      <dsp:nvSpPr>
        <dsp:cNvPr id="0" name=""/>
        <dsp:cNvSpPr/>
      </dsp:nvSpPr>
      <dsp:spPr>
        <a:xfrm>
          <a:off x="3651224" y="371061"/>
          <a:ext cx="1302507" cy="149012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smtClean="0">
              <a:ea typeface="標楷體" pitchFamily="65" charset="-120"/>
              <a:cs typeface="Arial" charset="0"/>
            </a:rPr>
            <a:t>採購評選項目，列入界面整合、防滲漏水、節能減碳等。</a:t>
          </a:r>
          <a:endParaRPr lang="zh-TW" altLang="en-US" sz="1700" kern="1200" dirty="0"/>
        </a:p>
      </dsp:txBody>
      <dsp:txXfrm>
        <a:off x="3651224" y="371061"/>
        <a:ext cx="1302507" cy="1490125"/>
      </dsp:txXfrm>
    </dsp:sp>
    <dsp:sp modelId="{9DFBCE44-AF7C-43CB-8327-63A80A1F7B91}">
      <dsp:nvSpPr>
        <dsp:cNvPr id="0" name=""/>
        <dsp:cNvSpPr/>
      </dsp:nvSpPr>
      <dsp:spPr>
        <a:xfrm>
          <a:off x="5083982" y="954613"/>
          <a:ext cx="276131" cy="3230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300" kern="1200"/>
        </a:p>
      </dsp:txBody>
      <dsp:txXfrm>
        <a:off x="5083982" y="954613"/>
        <a:ext cx="276131" cy="323021"/>
      </dsp:txXfrm>
    </dsp:sp>
    <dsp:sp modelId="{C0A302B1-0B1A-4CAE-BD22-77111EFCCAE4}">
      <dsp:nvSpPr>
        <dsp:cNvPr id="0" name=""/>
        <dsp:cNvSpPr/>
      </dsp:nvSpPr>
      <dsp:spPr>
        <a:xfrm>
          <a:off x="5474735" y="371061"/>
          <a:ext cx="1302507" cy="149012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smtClean="0">
              <a:ea typeface="標楷體" pitchFamily="65" charset="-120"/>
              <a:cs typeface="Arial" charset="0"/>
            </a:rPr>
            <a:t>要求施工團隊確實依據契約規範施作。</a:t>
          </a:r>
          <a:endParaRPr lang="zh-TW" altLang="en-US" sz="1700" kern="1200" dirty="0"/>
        </a:p>
      </dsp:txBody>
      <dsp:txXfrm>
        <a:off x="5474735" y="371061"/>
        <a:ext cx="1302507" cy="1490125"/>
      </dsp:txXfrm>
    </dsp:sp>
    <dsp:sp modelId="{0710A1FC-5B50-4DB5-AF9F-86F0DA9C68FC}">
      <dsp:nvSpPr>
        <dsp:cNvPr id="0" name=""/>
        <dsp:cNvSpPr/>
      </dsp:nvSpPr>
      <dsp:spPr>
        <a:xfrm>
          <a:off x="6907493" y="954613"/>
          <a:ext cx="276131" cy="3230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300" kern="1200"/>
        </a:p>
      </dsp:txBody>
      <dsp:txXfrm>
        <a:off x="6907493" y="954613"/>
        <a:ext cx="276131" cy="323021"/>
      </dsp:txXfrm>
    </dsp:sp>
    <dsp:sp modelId="{CCBBA572-3140-44B9-8281-C0C0167D7534}">
      <dsp:nvSpPr>
        <dsp:cNvPr id="0" name=""/>
        <dsp:cNvSpPr/>
      </dsp:nvSpPr>
      <dsp:spPr>
        <a:xfrm>
          <a:off x="7298246" y="371061"/>
          <a:ext cx="1302507" cy="149012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smtClean="0">
              <a:ea typeface="標楷體" pitchFamily="65" charset="-120"/>
              <a:cs typeface="Arial" charset="0"/>
            </a:rPr>
            <a:t>各工程施工查核小組列為重點查核項目。</a:t>
          </a:r>
          <a:endParaRPr lang="zh-TW" altLang="en-US" sz="1700" kern="1200" dirty="0"/>
        </a:p>
      </dsp:txBody>
      <dsp:txXfrm>
        <a:off x="7298246" y="371061"/>
        <a:ext cx="1302507" cy="1490125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24F670-C022-409F-B582-5A38B619D09D}">
      <dsp:nvSpPr>
        <dsp:cNvPr id="0" name=""/>
        <dsp:cNvSpPr/>
      </dsp:nvSpPr>
      <dsp:spPr>
        <a:xfrm>
          <a:off x="1991" y="29963"/>
          <a:ext cx="1941684" cy="65107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南迴鐵路潮州段電氣化工程</a:t>
          </a:r>
          <a:endParaRPr lang="zh-TW" altLang="en-US" sz="17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991" y="29963"/>
        <a:ext cx="1941684" cy="651079"/>
      </dsp:txXfrm>
    </dsp:sp>
    <dsp:sp modelId="{C53A028A-0755-40F4-82DD-BF1C1AA1A1E5}">
      <dsp:nvSpPr>
        <dsp:cNvPr id="0" name=""/>
        <dsp:cNvSpPr/>
      </dsp:nvSpPr>
      <dsp:spPr>
        <a:xfrm>
          <a:off x="1991" y="681042"/>
          <a:ext cx="1941684" cy="177327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C712A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標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106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年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4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17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日決標、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C711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標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7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25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日決標，另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C712B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標亦檢討改採最有利標。</a:t>
          </a:r>
          <a:endParaRPr lang="zh-TW" altLang="en-US" sz="17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991" y="681042"/>
        <a:ext cx="1941684" cy="1773270"/>
      </dsp:txXfrm>
    </dsp:sp>
    <dsp:sp modelId="{689C8CC4-FB68-47F6-ACC5-FBF4BF734E95}">
      <dsp:nvSpPr>
        <dsp:cNvPr id="0" name=""/>
        <dsp:cNvSpPr/>
      </dsp:nvSpPr>
      <dsp:spPr>
        <a:xfrm>
          <a:off x="2215511" y="29963"/>
          <a:ext cx="1941684" cy="65107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淡江大橋</a:t>
          </a:r>
          <a:r>
            <a:rPr lang="en-US" alt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/>
          </a:r>
          <a:br>
            <a:rPr lang="en-US" alt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</a:b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建設計畫流標案</a:t>
          </a:r>
          <a:endParaRPr lang="zh-TW" sz="1700" b="0" i="0" u="none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2215511" y="29963"/>
        <a:ext cx="1941684" cy="651079"/>
      </dsp:txXfrm>
    </dsp:sp>
    <dsp:sp modelId="{59BDD473-20F2-4555-8E06-65DA53724C72}">
      <dsp:nvSpPr>
        <dsp:cNvPr id="0" name=""/>
        <dsp:cNvSpPr/>
      </dsp:nvSpPr>
      <dsp:spPr>
        <a:xfrm>
          <a:off x="2215511" y="681042"/>
          <a:ext cx="1941684" cy="177327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zh-TW" sz="1700" b="0" i="0" u="none" kern="1200" baseline="0" smtClean="0">
              <a:solidFill>
                <a:schemeClr val="tx1"/>
              </a:solidFill>
              <a:latin typeface="+mn-ea"/>
              <a:ea typeface="+mn-ea"/>
            </a:rPr>
            <a:t>於</a:t>
          </a:r>
          <a:r>
            <a:rPr kumimoji="1" lang="en-US" sz="1700" b="0" i="0" u="none" kern="1200" baseline="0" smtClean="0">
              <a:solidFill>
                <a:schemeClr val="tx1"/>
              </a:solidFill>
              <a:latin typeface="+mn-ea"/>
              <a:ea typeface="+mn-ea"/>
            </a:rPr>
            <a:t>6月29</a:t>
          </a:r>
          <a:r>
            <a:rPr kumimoji="1" lang="zh-TW" sz="1700" b="0" i="0" u="none" kern="1200" baseline="0" smtClean="0">
              <a:solidFill>
                <a:schemeClr val="tx1"/>
              </a:solidFill>
              <a:latin typeface="+mn-ea"/>
              <a:ea typeface="+mn-ea"/>
            </a:rPr>
            <a:t>日召會</a:t>
          </a:r>
          <a:r>
            <a:rPr kumimoji="1" lang="en-US" sz="1700" b="0" i="0" u="none" kern="1200" baseline="0" smtClean="0">
              <a:solidFill>
                <a:schemeClr val="tx1"/>
              </a:solidFill>
              <a:latin typeface="+mn-ea"/>
              <a:ea typeface="+mn-ea"/>
            </a:rPr>
            <a:t>研</a:t>
          </a:r>
          <a:r>
            <a:rPr kumimoji="1" lang="zh-TW" sz="1700" b="0" i="0" u="none" kern="1200" baseline="0" smtClean="0">
              <a:solidFill>
                <a:schemeClr val="tx1"/>
              </a:solidFill>
              <a:latin typeface="+mn-ea"/>
              <a:ea typeface="+mn-ea"/>
            </a:rPr>
            <a:t>商，</a:t>
          </a:r>
          <a:r>
            <a:rPr lang="zh-TW" sz="1700" b="0" i="0" u="none" kern="1200" smtClean="0">
              <a:solidFill>
                <a:schemeClr val="tx1"/>
              </a:solidFill>
              <a:latin typeface="+mn-ea"/>
              <a:ea typeface="+mn-ea"/>
            </a:rPr>
            <a:t>辦理計畫修正與最有利標招標併行作業，預訂</a:t>
          </a:r>
          <a:r>
            <a:rPr lang="en-US" sz="1700" b="0" i="0" u="none" kern="1200" smtClean="0">
              <a:solidFill>
                <a:schemeClr val="tx1"/>
              </a:solidFill>
              <a:latin typeface="+mn-ea"/>
              <a:ea typeface="+mn-ea"/>
            </a:rPr>
            <a:t>11</a:t>
          </a:r>
          <a:r>
            <a:rPr lang="zh-TW" sz="1700" b="0" i="0" u="none" kern="1200" smtClean="0">
              <a:solidFill>
                <a:schemeClr val="tx1"/>
              </a:solidFill>
              <a:latin typeface="+mn-ea"/>
              <a:ea typeface="+mn-ea"/>
            </a:rPr>
            <a:t>月底前決標。</a:t>
          </a:r>
          <a:endParaRPr lang="zh-TW" sz="1700" b="0" i="0" u="none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2215511" y="681042"/>
        <a:ext cx="1941684" cy="1773270"/>
      </dsp:txXfrm>
    </dsp:sp>
    <dsp:sp modelId="{A57594E7-9E32-4EEC-B205-33A2F3FB8E8F}">
      <dsp:nvSpPr>
        <dsp:cNvPr id="0" name=""/>
        <dsp:cNvSpPr/>
      </dsp:nvSpPr>
      <dsp:spPr>
        <a:xfrm>
          <a:off x="4429032" y="29963"/>
          <a:ext cx="1941684" cy="65107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700" b="0" i="0" u="none" kern="1200" smtClean="0">
              <a:solidFill>
                <a:schemeClr val="tx1"/>
              </a:solidFill>
              <a:latin typeface="+mn-ea"/>
              <a:ea typeface="+mn-ea"/>
            </a:rPr>
            <a:t>高雄</a:t>
          </a:r>
          <a:r>
            <a:rPr lang="en-US" sz="1700" b="0" i="0" u="none" kern="1200" smtClean="0">
              <a:solidFill>
                <a:schemeClr val="tx1"/>
              </a:solidFill>
              <a:latin typeface="+mn-ea"/>
              <a:ea typeface="+mn-ea"/>
            </a:rPr>
            <a:t>(</a:t>
          </a:r>
          <a:r>
            <a:rPr lang="zh-TW" sz="1700" b="0" i="0" u="none" kern="1200" smtClean="0">
              <a:solidFill>
                <a:schemeClr val="tx1"/>
              </a:solidFill>
              <a:latin typeface="+mn-ea"/>
              <a:ea typeface="+mn-ea"/>
            </a:rPr>
            <a:t>含鳳山、左營</a:t>
          </a:r>
          <a:r>
            <a:rPr lang="en-US" sz="1700" b="0" i="0" u="none" kern="1200" smtClean="0">
              <a:solidFill>
                <a:schemeClr val="tx1"/>
              </a:solidFill>
              <a:latin typeface="+mn-ea"/>
              <a:ea typeface="+mn-ea"/>
            </a:rPr>
            <a:t>)</a:t>
          </a:r>
          <a:r>
            <a:rPr lang="zh-TW" sz="1700" b="0" i="0" u="none" kern="1200" smtClean="0">
              <a:solidFill>
                <a:schemeClr val="tx1"/>
              </a:solidFill>
              <a:latin typeface="+mn-ea"/>
              <a:ea typeface="+mn-ea"/>
            </a:rPr>
            <a:t>鐵路地下化案</a:t>
          </a:r>
          <a:endParaRPr lang="zh-TW" sz="1700" b="0" i="0" u="none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4429032" y="29963"/>
        <a:ext cx="1941684" cy="651079"/>
      </dsp:txXfrm>
    </dsp:sp>
    <dsp:sp modelId="{D9E714A5-E22F-4AFE-8419-CB7365E45068}">
      <dsp:nvSpPr>
        <dsp:cNvPr id="0" name=""/>
        <dsp:cNvSpPr/>
      </dsp:nvSpPr>
      <dsp:spPr>
        <a:xfrm>
          <a:off x="4429032" y="681042"/>
          <a:ext cx="1941684" cy="177327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700" b="0" i="0" u="none" kern="1200" smtClean="0">
              <a:solidFill>
                <a:schemeClr val="tx1"/>
              </a:solidFill>
              <a:latin typeface="+mn-ea"/>
              <a:ea typeface="+mn-ea"/>
            </a:rPr>
            <a:t>於</a:t>
          </a:r>
          <a:r>
            <a:rPr lang="en-US" sz="1700" b="0" i="0" u="none" kern="1200" smtClean="0">
              <a:solidFill>
                <a:schemeClr val="tx1"/>
              </a:solidFill>
              <a:latin typeface="+mn-ea"/>
              <a:ea typeface="+mn-ea"/>
            </a:rPr>
            <a:t>6</a:t>
          </a:r>
          <a:r>
            <a:rPr lang="zh-TW" sz="1700" b="0" i="0" u="none" kern="120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sz="1700" b="0" i="0" u="none" kern="1200" smtClean="0">
              <a:solidFill>
                <a:schemeClr val="tx1"/>
              </a:solidFill>
              <a:latin typeface="+mn-ea"/>
              <a:ea typeface="+mn-ea"/>
            </a:rPr>
            <a:t>30</a:t>
          </a:r>
          <a:r>
            <a:rPr lang="zh-TW" sz="1700" b="0" i="0" u="none" kern="1200" smtClean="0">
              <a:solidFill>
                <a:schemeClr val="tx1"/>
              </a:solidFill>
              <a:latin typeface="+mn-ea"/>
              <a:ea typeface="+mn-ea"/>
            </a:rPr>
            <a:t>日訪查，協處路線規劃及施工界面，</a:t>
          </a:r>
          <a:r>
            <a:rPr lang="en-US" sz="1700" b="0" i="0" u="none" kern="1200" smtClean="0">
              <a:solidFill>
                <a:schemeClr val="tx1"/>
              </a:solidFill>
              <a:latin typeface="+mn-ea"/>
              <a:ea typeface="+mn-ea"/>
            </a:rPr>
            <a:t>7</a:t>
          </a:r>
          <a:r>
            <a:rPr lang="zh-TW" sz="1700" b="0" i="0" u="none" kern="120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sz="1700" b="0" i="0" u="none" kern="1200" smtClean="0">
              <a:solidFill>
                <a:schemeClr val="tx1"/>
              </a:solidFill>
              <a:latin typeface="+mn-ea"/>
              <a:ea typeface="+mn-ea"/>
            </a:rPr>
            <a:t>6</a:t>
          </a:r>
          <a:r>
            <a:rPr lang="zh-TW" sz="1700" b="0" i="0" u="none" kern="1200" smtClean="0">
              <a:solidFill>
                <a:schemeClr val="tx1"/>
              </a:solidFill>
              <a:latin typeface="+mn-ea"/>
              <a:ea typeface="+mn-ea"/>
            </a:rPr>
            <a:t>日召開綠園道建置經費協調會議。</a:t>
          </a:r>
          <a:endParaRPr lang="zh-TW" sz="1700" b="0" i="0" u="none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4429032" y="681042"/>
        <a:ext cx="1941684" cy="1773270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325D797-D13F-40F6-86F8-8C6A21BA98D1}">
      <dsp:nvSpPr>
        <dsp:cNvPr id="0" name=""/>
        <dsp:cNvSpPr/>
      </dsp:nvSpPr>
      <dsp:spPr>
        <a:xfrm>
          <a:off x="17" y="230572"/>
          <a:ext cx="1716061" cy="57511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國家生技</a:t>
          </a:r>
          <a:r>
            <a:rPr kumimoji="0"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/>
          </a:r>
          <a:br>
            <a:rPr kumimoji="0"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</a:br>
          <a:r>
            <a:rPr kumimoji="0"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研究園區</a:t>
          </a:r>
          <a:endParaRPr lang="zh-TW" altLang="en-US" sz="15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7" y="230572"/>
        <a:ext cx="1716061" cy="575113"/>
      </dsp:txXfrm>
    </dsp:sp>
    <dsp:sp modelId="{E315F779-B289-4ECE-A354-DC4B206E8C09}">
      <dsp:nvSpPr>
        <dsp:cNvPr id="0" name=""/>
        <dsp:cNvSpPr/>
      </dsp:nvSpPr>
      <dsp:spPr>
        <a:xfrm>
          <a:off x="17" y="805685"/>
          <a:ext cx="1716061" cy="156465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>106</a:t>
          </a: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年</a:t>
          </a:r>
          <a:r>
            <a:rPr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>4</a:t>
          </a: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月底所有建築結構及外牆皆已完成，預計</a:t>
          </a:r>
          <a:r>
            <a:rPr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>8</a:t>
          </a: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月中旬取得</a:t>
          </a:r>
          <a:r>
            <a:rPr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>D</a:t>
          </a: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、</a:t>
          </a:r>
          <a:r>
            <a:rPr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>E</a:t>
          </a: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兩棟之使用執照。</a:t>
          </a:r>
          <a:endParaRPr lang="zh-TW" altLang="en-US" sz="15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7" y="805685"/>
        <a:ext cx="1716061" cy="1564650"/>
      </dsp:txXfrm>
    </dsp:sp>
    <dsp:sp modelId="{BA7F4801-2CD9-4621-83E6-EF8AE60F4455}">
      <dsp:nvSpPr>
        <dsp:cNvPr id="0" name=""/>
        <dsp:cNvSpPr/>
      </dsp:nvSpPr>
      <dsp:spPr>
        <a:xfrm>
          <a:off x="1956328" y="230572"/>
          <a:ext cx="1716061" cy="57511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擴建南港展覽館</a:t>
          </a:r>
          <a:endParaRPr lang="zh-TW" altLang="en-US" sz="15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956328" y="230572"/>
        <a:ext cx="1716061" cy="575113"/>
      </dsp:txXfrm>
    </dsp:sp>
    <dsp:sp modelId="{7D482856-0268-4145-827D-FC15518CB8EB}">
      <dsp:nvSpPr>
        <dsp:cNvPr id="0" name=""/>
        <dsp:cNvSpPr/>
      </dsp:nvSpPr>
      <dsp:spPr>
        <a:xfrm>
          <a:off x="1956328" y="805685"/>
          <a:ext cx="1716061" cy="156465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於</a:t>
          </a:r>
          <a:r>
            <a:rPr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>106</a:t>
          </a: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年</a:t>
          </a:r>
          <a:r>
            <a:rPr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>5</a:t>
          </a: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>12</a:t>
          </a: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日完成</a:t>
          </a:r>
          <a:r>
            <a:rPr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>7-9F</a:t>
          </a: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鋼構吊裝及組立，並於</a:t>
          </a:r>
          <a:r>
            <a:rPr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>5</a:t>
          </a: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>26</a:t>
          </a: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日辦理上樑典禮，預計建築工程</a:t>
          </a:r>
          <a:r>
            <a:rPr lang="en-US" altLang="zh-TW" sz="1500" b="0" kern="1200" dirty="0" smtClean="0">
              <a:solidFill>
                <a:schemeClr val="tx1"/>
              </a:solidFill>
              <a:latin typeface="+mn-ea"/>
              <a:ea typeface="+mn-ea"/>
            </a:rPr>
            <a:t>12</a:t>
          </a:r>
          <a:r>
            <a:rPr lang="zh-TW" altLang="en-US" sz="1500" b="0" kern="1200" dirty="0" smtClean="0">
              <a:solidFill>
                <a:schemeClr val="tx1"/>
              </a:solidFill>
              <a:latin typeface="+mn-ea"/>
              <a:ea typeface="+mn-ea"/>
            </a:rPr>
            <a:t>月完工。</a:t>
          </a:r>
          <a:endParaRPr lang="zh-TW" altLang="en-US" sz="15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956328" y="805685"/>
        <a:ext cx="1716061" cy="1564650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0FECD3-3487-4578-8C0A-F2D13B1EE4CB}">
      <dsp:nvSpPr>
        <dsp:cNvPr id="0" name=""/>
        <dsp:cNvSpPr/>
      </dsp:nvSpPr>
      <dsp:spPr>
        <a:xfrm>
          <a:off x="0" y="30763"/>
          <a:ext cx="1764195" cy="60619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鹿港國家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/>
          </a:r>
          <a:b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</a:b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歷史風景區</a:t>
          </a:r>
          <a:endParaRPr lang="zh-TW" altLang="en-US" sz="16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0" y="30763"/>
        <a:ext cx="1764195" cy="606196"/>
      </dsp:txXfrm>
    </dsp:sp>
    <dsp:sp modelId="{F71F972A-08BD-4927-9547-F5B529091F50}">
      <dsp:nvSpPr>
        <dsp:cNvPr id="0" name=""/>
        <dsp:cNvSpPr/>
      </dsp:nvSpPr>
      <dsp:spPr>
        <a:xfrm>
          <a:off x="0" y="636960"/>
          <a:ext cx="1764195" cy="1888560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污水下水道統包工程委託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PCM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及監造案，於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6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26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日公告評選，預計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7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月底前完成發包。</a:t>
          </a:r>
          <a:endParaRPr lang="zh-TW" altLang="en-US" sz="16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0" y="636960"/>
        <a:ext cx="1764195" cy="1888560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DCFED2A-1345-4C56-A0B1-13BDDD3011FE}">
      <dsp:nvSpPr>
        <dsp:cNvPr id="0" name=""/>
        <dsp:cNvSpPr/>
      </dsp:nvSpPr>
      <dsp:spPr>
        <a:xfrm>
          <a:off x="0" y="1263740"/>
          <a:ext cx="8748971" cy="1684987"/>
        </a:xfrm>
        <a:prstGeom prst="notched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38F71A93-2200-4B0A-8AFB-072C82092C27}">
      <dsp:nvSpPr>
        <dsp:cNvPr id="0" name=""/>
        <dsp:cNvSpPr/>
      </dsp:nvSpPr>
      <dsp:spPr>
        <a:xfrm>
          <a:off x="2557" y="0"/>
          <a:ext cx="1072667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桃園機場道面整建，北場</a:t>
          </a:r>
          <a:r>
            <a:rPr lang="en-US" altLang="en-US" sz="1400" b="1" kern="1200" dirty="0" smtClean="0"/>
            <a:t>WC</a:t>
          </a:r>
          <a:r>
            <a:rPr lang="zh-TW" altLang="en-US" sz="1400" b="1" kern="1200" dirty="0" smtClean="0"/>
            <a:t>以西滑行道</a:t>
          </a:r>
          <a:r>
            <a:rPr lang="en-US" altLang="en-US" sz="1400" b="1" kern="1200" dirty="0" smtClean="0"/>
            <a:t>4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14</a:t>
          </a:r>
          <a:r>
            <a:rPr lang="zh-TW" altLang="en-US" sz="1400" b="1" kern="1200" dirty="0" smtClean="0"/>
            <a:t>日啟用。</a:t>
          </a:r>
          <a:endParaRPr lang="zh-TW" altLang="en-US" sz="1400" b="1" kern="1200" dirty="0"/>
        </a:p>
      </dsp:txBody>
      <dsp:txXfrm>
        <a:off x="2557" y="0"/>
        <a:ext cx="1072667" cy="1684987"/>
      </dsp:txXfrm>
    </dsp:sp>
    <dsp:sp modelId="{0716C9D5-0681-48AC-966A-B4F6BE7B5442}">
      <dsp:nvSpPr>
        <dsp:cNvPr id="0" name=""/>
        <dsp:cNvSpPr/>
      </dsp:nvSpPr>
      <dsp:spPr>
        <a:xfrm>
          <a:off x="99202" y="1895610"/>
          <a:ext cx="879377" cy="421246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95830F0-E3D1-4836-8E81-1C7C24F03DC3}">
      <dsp:nvSpPr>
        <dsp:cNvPr id="0" name=""/>
        <dsp:cNvSpPr/>
      </dsp:nvSpPr>
      <dsp:spPr>
        <a:xfrm>
          <a:off x="1121458" y="252748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污水下水道建設，文山水資源中心</a:t>
          </a:r>
          <a:r>
            <a:rPr lang="en-US" altLang="en-US" sz="1400" b="1" kern="1200" dirty="0" smtClean="0"/>
            <a:t>5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4</a:t>
          </a:r>
          <a:r>
            <a:rPr lang="zh-TW" altLang="en-US" sz="1400" b="1" kern="1200" dirty="0" smtClean="0"/>
            <a:t>日通水。</a:t>
          </a:r>
          <a:endParaRPr lang="zh-TW" altLang="en-US" sz="1400" b="1" kern="1200" dirty="0"/>
        </a:p>
      </dsp:txBody>
      <dsp:txXfrm>
        <a:off x="1121458" y="2527480"/>
        <a:ext cx="924665" cy="1684987"/>
      </dsp:txXfrm>
    </dsp:sp>
    <dsp:sp modelId="{D3DA946E-4005-4E41-AAD6-619B1CA7A28C}">
      <dsp:nvSpPr>
        <dsp:cNvPr id="0" name=""/>
        <dsp:cNvSpPr/>
      </dsp:nvSpPr>
      <dsp:spPr>
        <a:xfrm>
          <a:off x="1144102" y="1895610"/>
          <a:ext cx="879377" cy="421246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8F6553-F086-4901-8837-67B9E037550B}">
      <dsp:nvSpPr>
        <dsp:cNvPr id="0" name=""/>
        <dsp:cNvSpPr/>
      </dsp:nvSpPr>
      <dsp:spPr>
        <a:xfrm>
          <a:off x="2092357" y="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台中榮總，新門診大樓</a:t>
          </a:r>
          <a:r>
            <a:rPr lang="en-US" altLang="en-US" sz="1400" b="1" kern="1200" dirty="0" smtClean="0"/>
            <a:t>5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9</a:t>
          </a:r>
          <a:r>
            <a:rPr lang="zh-TW" altLang="en-US" sz="1400" b="1" kern="1200" dirty="0" smtClean="0"/>
            <a:t>日啟用。</a:t>
          </a:r>
          <a:endParaRPr lang="zh-TW" altLang="en-US" sz="1400" b="1" kern="1200" dirty="0"/>
        </a:p>
      </dsp:txBody>
      <dsp:txXfrm>
        <a:off x="2092357" y="0"/>
        <a:ext cx="924665" cy="1684987"/>
      </dsp:txXfrm>
    </dsp:sp>
    <dsp:sp modelId="{A99C48C8-93E8-40BB-8575-986EBF9455BB}">
      <dsp:nvSpPr>
        <dsp:cNvPr id="0" name=""/>
        <dsp:cNvSpPr/>
      </dsp:nvSpPr>
      <dsp:spPr>
        <a:xfrm>
          <a:off x="2115001" y="1895610"/>
          <a:ext cx="879377" cy="421246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A57C694-9811-4C03-ACA0-151D40063582}">
      <dsp:nvSpPr>
        <dsp:cNvPr id="0" name=""/>
        <dsp:cNvSpPr/>
      </dsp:nvSpPr>
      <dsp:spPr>
        <a:xfrm>
          <a:off x="3063256" y="252748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臺北世大運場館</a:t>
          </a:r>
          <a:r>
            <a:rPr lang="en-US" altLang="zh-TW" sz="1400" b="1" kern="1200" dirty="0" smtClean="0"/>
            <a:t>(</a:t>
          </a:r>
          <a:r>
            <a:rPr lang="en-US" altLang="en-US" sz="1400" b="1" kern="1200" dirty="0" smtClean="0"/>
            <a:t>53</a:t>
          </a:r>
          <a:r>
            <a:rPr lang="zh-TW" altLang="en-US" sz="1400" b="1" kern="1200" dirty="0" smtClean="0"/>
            <a:t>案整建及</a:t>
          </a:r>
          <a:r>
            <a:rPr lang="en-US" altLang="en-US" sz="1400" b="1" kern="1200" dirty="0" smtClean="0"/>
            <a:t>2</a:t>
          </a:r>
          <a:r>
            <a:rPr lang="zh-TW" altLang="en-US" sz="1400" b="1" kern="1200" dirty="0" smtClean="0"/>
            <a:t>案新建</a:t>
          </a:r>
          <a:r>
            <a:rPr lang="en-US" altLang="zh-TW" sz="1400" b="1" kern="1200" dirty="0" smtClean="0"/>
            <a:t>)</a:t>
          </a:r>
          <a:r>
            <a:rPr lang="zh-TW" altLang="en-US" sz="1400" b="1" kern="1200" dirty="0" smtClean="0"/>
            <a:t>，</a:t>
          </a:r>
          <a:r>
            <a:rPr lang="en-US" altLang="en-US" sz="1400" b="1" kern="1200" dirty="0" smtClean="0"/>
            <a:t>5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30</a:t>
          </a:r>
          <a:r>
            <a:rPr lang="zh-TW" altLang="en-US" sz="1400" b="1" kern="1200" dirty="0" smtClean="0"/>
            <a:t>日完工。</a:t>
          </a:r>
          <a:endParaRPr lang="zh-TW" altLang="en-US" sz="1400" b="1" kern="1200" dirty="0"/>
        </a:p>
      </dsp:txBody>
      <dsp:txXfrm>
        <a:off x="3063256" y="2527480"/>
        <a:ext cx="924665" cy="1684987"/>
      </dsp:txXfrm>
    </dsp:sp>
    <dsp:sp modelId="{C7B13196-62CF-48B0-8DC9-3520822E92AC}">
      <dsp:nvSpPr>
        <dsp:cNvPr id="0" name=""/>
        <dsp:cNvSpPr/>
      </dsp:nvSpPr>
      <dsp:spPr>
        <a:xfrm>
          <a:off x="3085899" y="1895610"/>
          <a:ext cx="879377" cy="421246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5E1027-081A-4877-AE9F-A9A0A048C9BB}">
      <dsp:nvSpPr>
        <dsp:cNvPr id="0" name=""/>
        <dsp:cNvSpPr/>
      </dsp:nvSpPr>
      <dsp:spPr>
        <a:xfrm>
          <a:off x="4034155" y="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緊急供水暨水庫更新改善，中庄調整池</a:t>
          </a:r>
          <a:r>
            <a:rPr lang="en-US" altLang="en-US" sz="1400" b="1" kern="1200" dirty="0" smtClean="0"/>
            <a:t>6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1</a:t>
          </a:r>
          <a:r>
            <a:rPr lang="zh-TW" altLang="en-US" sz="1400" b="1" kern="1200" dirty="0" smtClean="0"/>
            <a:t>日啟用。</a:t>
          </a:r>
          <a:endParaRPr lang="zh-TW" altLang="en-US" sz="1400" b="1" kern="1200" dirty="0"/>
        </a:p>
      </dsp:txBody>
      <dsp:txXfrm>
        <a:off x="4034155" y="0"/>
        <a:ext cx="924665" cy="1684987"/>
      </dsp:txXfrm>
    </dsp:sp>
    <dsp:sp modelId="{B78D9892-E8E2-4781-A82E-BE9A44374AB8}">
      <dsp:nvSpPr>
        <dsp:cNvPr id="0" name=""/>
        <dsp:cNvSpPr/>
      </dsp:nvSpPr>
      <dsp:spPr>
        <a:xfrm>
          <a:off x="4056798" y="1895610"/>
          <a:ext cx="879377" cy="421246"/>
        </a:xfrm>
        <a:prstGeom prst="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AA20EAC-5BE7-4ECB-BD03-830DCC6508AE}">
      <dsp:nvSpPr>
        <dsp:cNvPr id="0" name=""/>
        <dsp:cNvSpPr/>
      </dsp:nvSpPr>
      <dsp:spPr>
        <a:xfrm>
          <a:off x="5005053" y="252748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台北榮總，新門診大樓</a:t>
          </a:r>
          <a:r>
            <a:rPr lang="en-US" altLang="zh-TW" sz="1400" b="1" kern="1200" dirty="0" smtClean="0"/>
            <a:t>6</a:t>
          </a:r>
          <a:r>
            <a:rPr lang="zh-TW" altLang="en-US" sz="1400" b="1" kern="1200" dirty="0" smtClean="0"/>
            <a:t>月</a:t>
          </a:r>
          <a:r>
            <a:rPr lang="en-US" altLang="zh-TW" sz="1400" b="1" kern="1200" dirty="0" smtClean="0"/>
            <a:t>20</a:t>
          </a:r>
          <a:r>
            <a:rPr lang="zh-TW" altLang="en-US" sz="1400" b="1" kern="1200" dirty="0" smtClean="0"/>
            <a:t>日完工。</a:t>
          </a:r>
          <a:endParaRPr lang="zh-TW" altLang="en-US" sz="1400" b="1" kern="1200" dirty="0"/>
        </a:p>
      </dsp:txBody>
      <dsp:txXfrm>
        <a:off x="5005053" y="2527480"/>
        <a:ext cx="924665" cy="1684987"/>
      </dsp:txXfrm>
    </dsp:sp>
    <dsp:sp modelId="{6B86C0D1-5546-491F-8F95-72754108AFB4}">
      <dsp:nvSpPr>
        <dsp:cNvPr id="0" name=""/>
        <dsp:cNvSpPr/>
      </dsp:nvSpPr>
      <dsp:spPr>
        <a:xfrm>
          <a:off x="5027697" y="1895610"/>
          <a:ext cx="879377" cy="421246"/>
        </a:xfrm>
        <a:prstGeom prst="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6291F33-1530-42C1-9AA0-E016BC907BBD}">
      <dsp:nvSpPr>
        <dsp:cNvPr id="0" name=""/>
        <dsp:cNvSpPr/>
      </dsp:nvSpPr>
      <dsp:spPr>
        <a:xfrm>
          <a:off x="5975952" y="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高雄環狀輕軌捷運，</a:t>
          </a:r>
          <a:r>
            <a:rPr lang="en-US" altLang="en-US" sz="1400" b="1" kern="1200" dirty="0" smtClean="0"/>
            <a:t>C9~C12</a:t>
          </a:r>
          <a:r>
            <a:rPr lang="zh-TW" altLang="en-US" sz="1400" b="1" kern="1200" dirty="0" smtClean="0"/>
            <a:t>站</a:t>
          </a:r>
          <a:r>
            <a:rPr lang="en-US" altLang="en-US" sz="1400" b="1" kern="1200" dirty="0" smtClean="0"/>
            <a:t>6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30</a:t>
          </a:r>
          <a:r>
            <a:rPr lang="zh-TW" altLang="en-US" sz="1400" b="1" kern="1200" dirty="0" smtClean="0"/>
            <a:t>日通車。</a:t>
          </a:r>
          <a:endParaRPr lang="zh-TW" altLang="en-US" sz="1400" b="1" kern="1200" dirty="0"/>
        </a:p>
      </dsp:txBody>
      <dsp:txXfrm>
        <a:off x="5975952" y="0"/>
        <a:ext cx="924665" cy="1684987"/>
      </dsp:txXfrm>
    </dsp:sp>
    <dsp:sp modelId="{0CA4246D-AF67-43DD-9370-9CFB4C8A1245}">
      <dsp:nvSpPr>
        <dsp:cNvPr id="0" name=""/>
        <dsp:cNvSpPr/>
      </dsp:nvSpPr>
      <dsp:spPr>
        <a:xfrm>
          <a:off x="5998596" y="1895610"/>
          <a:ext cx="879377" cy="421246"/>
        </a:xfrm>
        <a:prstGeom prst="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DEE45FA-B988-474C-A846-FF275191DD89}">
      <dsp:nvSpPr>
        <dsp:cNvPr id="0" name=""/>
        <dsp:cNvSpPr/>
      </dsp:nvSpPr>
      <dsp:spPr>
        <a:xfrm>
          <a:off x="6946851" y="252748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仁壽營區</a:t>
          </a:r>
          <a:r>
            <a:rPr lang="en-US" altLang="en-US" sz="1400" b="1" kern="1200" dirty="0" smtClean="0"/>
            <a:t>7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14</a:t>
          </a:r>
          <a:r>
            <a:rPr lang="zh-TW" altLang="en-US" sz="1400" b="1" kern="1200" dirty="0" smtClean="0"/>
            <a:t>日啟用，埔尾、陸軍北大營區</a:t>
          </a:r>
          <a:r>
            <a:rPr lang="en-US" altLang="en-US" sz="1400" b="1" kern="1200" dirty="0" smtClean="0"/>
            <a:t>7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26</a:t>
          </a:r>
          <a:r>
            <a:rPr lang="zh-TW" altLang="en-US" sz="1400" b="1" kern="1200" dirty="0" smtClean="0"/>
            <a:t>日完工。</a:t>
          </a:r>
          <a:endParaRPr lang="zh-TW" altLang="en-US" sz="1400" b="1" kern="1200" dirty="0"/>
        </a:p>
      </dsp:txBody>
      <dsp:txXfrm>
        <a:off x="6946851" y="2527480"/>
        <a:ext cx="924665" cy="1684987"/>
      </dsp:txXfrm>
    </dsp:sp>
    <dsp:sp modelId="{32D76FCA-11D1-4B93-8EB2-4D91AFFD19F6}">
      <dsp:nvSpPr>
        <dsp:cNvPr id="0" name=""/>
        <dsp:cNvSpPr/>
      </dsp:nvSpPr>
      <dsp:spPr>
        <a:xfrm>
          <a:off x="6969495" y="1895610"/>
          <a:ext cx="879377" cy="42124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11F85DF-1509-4C06-A2E0-FE13FC654607}">
      <dsp:nvSpPr>
        <dsp:cNvPr id="0" name=""/>
        <dsp:cNvSpPr/>
      </dsp:nvSpPr>
      <dsp:spPr>
        <a:xfrm>
          <a:off x="0" y="363648"/>
          <a:ext cx="1908212" cy="3112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相關效益：</a:t>
          </a:r>
          <a:endParaRPr lang="zh-TW" altLang="en-US" sz="1200" kern="1200" dirty="0"/>
        </a:p>
      </dsp:txBody>
      <dsp:txXfrm>
        <a:off x="0" y="363648"/>
        <a:ext cx="1908212" cy="311293"/>
      </dsp:txXfrm>
    </dsp:sp>
    <dsp:sp modelId="{E8A33590-7066-4DAC-80E7-3EA1A7992612}">
      <dsp:nvSpPr>
        <dsp:cNvPr id="0" name=""/>
        <dsp:cNvSpPr/>
      </dsp:nvSpPr>
      <dsp:spPr>
        <a:xfrm>
          <a:off x="0" y="709501"/>
          <a:ext cx="1908212" cy="3112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完善交通運輸</a:t>
          </a:r>
          <a:endParaRPr lang="zh-TW" altLang="en-US" sz="1200" kern="1200" dirty="0"/>
        </a:p>
      </dsp:txBody>
      <dsp:txXfrm>
        <a:off x="0" y="709501"/>
        <a:ext cx="1908212" cy="311293"/>
      </dsp:txXfrm>
    </dsp:sp>
    <dsp:sp modelId="{863D8334-7746-4F64-B518-8F70C2AFE3F2}">
      <dsp:nvSpPr>
        <dsp:cNvPr id="0" name=""/>
        <dsp:cNvSpPr/>
      </dsp:nvSpPr>
      <dsp:spPr>
        <a:xfrm>
          <a:off x="0" y="1055354"/>
          <a:ext cx="1908212" cy="3112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穩定水源供應、改善水質</a:t>
          </a:r>
          <a:endParaRPr lang="zh-TW" altLang="en-US" sz="1200" kern="1200" dirty="0"/>
        </a:p>
      </dsp:txBody>
      <dsp:txXfrm>
        <a:off x="0" y="1055354"/>
        <a:ext cx="1908212" cy="311293"/>
      </dsp:txXfrm>
    </dsp:sp>
    <dsp:sp modelId="{D8C280A5-BC0A-4544-89E4-0A07B47A158A}">
      <dsp:nvSpPr>
        <dsp:cNvPr id="0" name=""/>
        <dsp:cNvSpPr/>
      </dsp:nvSpPr>
      <dsp:spPr>
        <a:xfrm>
          <a:off x="0" y="1401208"/>
          <a:ext cx="1908212" cy="3112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提供國際性運動設施</a:t>
          </a:r>
          <a:endParaRPr lang="zh-TW" altLang="en-US" sz="1200" kern="1200" dirty="0"/>
        </a:p>
      </dsp:txBody>
      <dsp:txXfrm>
        <a:off x="0" y="1401208"/>
        <a:ext cx="1908212" cy="311293"/>
      </dsp:txXfrm>
    </dsp:sp>
    <dsp:sp modelId="{7E340414-BBB5-4A30-A9DE-4AB9CE731A5C}">
      <dsp:nvSpPr>
        <dsp:cNvPr id="0" name=""/>
        <dsp:cNvSpPr/>
      </dsp:nvSpPr>
      <dsp:spPr>
        <a:xfrm>
          <a:off x="0" y="1747061"/>
          <a:ext cx="1908212" cy="3112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提供優質醫療環境</a:t>
          </a:r>
          <a:endParaRPr lang="zh-TW" altLang="en-US" sz="1200" kern="1200" dirty="0"/>
        </a:p>
      </dsp:txBody>
      <dsp:txXfrm>
        <a:off x="0" y="1747061"/>
        <a:ext cx="1908212" cy="311293"/>
      </dsp:txXfrm>
    </dsp:sp>
    <dsp:sp modelId="{5486CDFF-64AE-493B-BE66-641F6D5D0569}">
      <dsp:nvSpPr>
        <dsp:cNvPr id="0" name=""/>
        <dsp:cNvSpPr/>
      </dsp:nvSpPr>
      <dsp:spPr>
        <a:xfrm>
          <a:off x="0" y="2092914"/>
          <a:ext cx="1908212" cy="3112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提升國防安全</a:t>
          </a:r>
          <a:endParaRPr lang="zh-TW" altLang="en-US" sz="1200" kern="1200" dirty="0"/>
        </a:p>
      </dsp:txBody>
      <dsp:txXfrm>
        <a:off x="0" y="2092914"/>
        <a:ext cx="1908212" cy="311293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DCFED2A-1345-4C56-A0B1-13BDDD3011FE}">
      <dsp:nvSpPr>
        <dsp:cNvPr id="0" name=""/>
        <dsp:cNvSpPr/>
      </dsp:nvSpPr>
      <dsp:spPr>
        <a:xfrm>
          <a:off x="0" y="1706589"/>
          <a:ext cx="8928484" cy="2275452"/>
        </a:xfrm>
        <a:prstGeom prst="notched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8FAA6478-EA91-4DEB-85F4-0F73E76B8A94}">
      <dsp:nvSpPr>
        <dsp:cNvPr id="0" name=""/>
        <dsp:cNvSpPr/>
      </dsp:nvSpPr>
      <dsp:spPr>
        <a:xfrm>
          <a:off x="2256" y="0"/>
          <a:ext cx="854374" cy="2275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大潭緊急發電計畫，燃氣單循環機組</a:t>
          </a:r>
          <a:r>
            <a:rPr lang="en-US" altLang="en-US" sz="1400" b="1" kern="1200" dirty="0" smtClean="0"/>
            <a:t>106</a:t>
          </a:r>
          <a:r>
            <a:rPr lang="zh-TW" altLang="en-US" sz="1400" b="1" kern="1200" dirty="0" smtClean="0"/>
            <a:t>年</a:t>
          </a:r>
          <a:r>
            <a:rPr lang="en-US" altLang="zh-TW" sz="1400" b="1" kern="1200" dirty="0" smtClean="0"/>
            <a:t>8</a:t>
          </a:r>
          <a:r>
            <a:rPr lang="zh-TW" altLang="en-US" sz="1400" b="1" kern="1200" dirty="0" smtClean="0"/>
            <a:t>月底併聯。</a:t>
          </a:r>
          <a:endParaRPr lang="zh-TW" altLang="en-US" sz="1400" b="1" kern="1200" dirty="0"/>
        </a:p>
      </dsp:txBody>
      <dsp:txXfrm>
        <a:off x="2256" y="0"/>
        <a:ext cx="854374" cy="2275452"/>
      </dsp:txXfrm>
    </dsp:sp>
    <dsp:sp modelId="{C951633C-A036-4662-80F0-A2E2DDF12E32}">
      <dsp:nvSpPr>
        <dsp:cNvPr id="0" name=""/>
        <dsp:cNvSpPr/>
      </dsp:nvSpPr>
      <dsp:spPr>
        <a:xfrm>
          <a:off x="32072" y="2559884"/>
          <a:ext cx="794741" cy="568863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9320A5-216A-4EC8-927D-D22C1AE0DBF2}">
      <dsp:nvSpPr>
        <dsp:cNvPr id="0" name=""/>
        <dsp:cNvSpPr/>
      </dsp:nvSpPr>
      <dsp:spPr>
        <a:xfrm>
          <a:off x="899349" y="3413179"/>
          <a:ext cx="854374" cy="2275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桃園機場第二航廈擴建，南側擴建</a:t>
          </a:r>
          <a:r>
            <a:rPr lang="en-US" altLang="en-US" sz="1400" b="1" kern="1200" dirty="0" smtClean="0"/>
            <a:t>3</a:t>
          </a:r>
          <a:r>
            <a:rPr lang="zh-TW" altLang="en-US" sz="1400" b="1" kern="1200" dirty="0" smtClean="0"/>
            <a:t>樓部分</a:t>
          </a:r>
          <a:r>
            <a:rPr lang="en-US" altLang="en-US" sz="1400" b="1" kern="1200" dirty="0" smtClean="0"/>
            <a:t>8</a:t>
          </a:r>
          <a:r>
            <a:rPr lang="zh-TW" altLang="en-US" sz="1400" b="1" kern="1200" dirty="0" smtClean="0"/>
            <a:t>月啟用。</a:t>
          </a:r>
          <a:endParaRPr lang="zh-TW" altLang="en-US" sz="1400" b="1" kern="1200" dirty="0"/>
        </a:p>
      </dsp:txBody>
      <dsp:txXfrm>
        <a:off x="899349" y="3413179"/>
        <a:ext cx="854374" cy="2275452"/>
      </dsp:txXfrm>
    </dsp:sp>
    <dsp:sp modelId="{2BEEAC96-748C-4DBB-B763-645DEF66786E}">
      <dsp:nvSpPr>
        <dsp:cNvPr id="0" name=""/>
        <dsp:cNvSpPr/>
      </dsp:nvSpPr>
      <dsp:spPr>
        <a:xfrm>
          <a:off x="929166" y="2559884"/>
          <a:ext cx="794741" cy="568863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BCF6AC-52FC-489D-B25A-1413D92F8D6D}">
      <dsp:nvSpPr>
        <dsp:cNvPr id="0" name=""/>
        <dsp:cNvSpPr/>
      </dsp:nvSpPr>
      <dsp:spPr>
        <a:xfrm>
          <a:off x="1796443" y="0"/>
          <a:ext cx="854374" cy="2275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水庫治理計畫，曾文水庫防淤隧道工程</a:t>
          </a:r>
          <a:r>
            <a:rPr lang="en-US" altLang="en-US" sz="1400" b="1" kern="1200" dirty="0" smtClean="0"/>
            <a:t>10</a:t>
          </a:r>
          <a:r>
            <a:rPr lang="zh-TW" altLang="en-US" sz="1400" b="1" kern="1200" dirty="0" smtClean="0"/>
            <a:t>月底完工。</a:t>
          </a:r>
          <a:endParaRPr lang="zh-TW" altLang="en-US" sz="1400" b="1" kern="1200" dirty="0"/>
        </a:p>
      </dsp:txBody>
      <dsp:txXfrm>
        <a:off x="1796443" y="0"/>
        <a:ext cx="854374" cy="2275452"/>
      </dsp:txXfrm>
    </dsp:sp>
    <dsp:sp modelId="{020C1D85-7A77-4DAC-8F9E-656E0963F76A}">
      <dsp:nvSpPr>
        <dsp:cNvPr id="0" name=""/>
        <dsp:cNvSpPr/>
      </dsp:nvSpPr>
      <dsp:spPr>
        <a:xfrm>
          <a:off x="1826259" y="2559884"/>
          <a:ext cx="794741" cy="568863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35076B2-D742-4F8E-8902-798793E30BED}">
      <dsp:nvSpPr>
        <dsp:cNvPr id="0" name=""/>
        <dsp:cNvSpPr/>
      </dsp:nvSpPr>
      <dsp:spPr>
        <a:xfrm>
          <a:off x="2693536" y="3413179"/>
          <a:ext cx="854374" cy="2275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臺灣戲曲中心籌建計畫，整體工程</a:t>
          </a:r>
          <a:r>
            <a:rPr lang="en-US" altLang="en-US" sz="1400" b="1" kern="1200" dirty="0" smtClean="0"/>
            <a:t>10</a:t>
          </a:r>
          <a:r>
            <a:rPr lang="zh-TW" altLang="en-US" sz="1400" b="1" kern="1200" dirty="0" smtClean="0"/>
            <a:t>月底啟用。</a:t>
          </a:r>
          <a:endParaRPr lang="zh-TW" altLang="en-US" sz="1400" b="1" kern="1200" dirty="0"/>
        </a:p>
      </dsp:txBody>
      <dsp:txXfrm>
        <a:off x="2693536" y="3413179"/>
        <a:ext cx="854374" cy="2275452"/>
      </dsp:txXfrm>
    </dsp:sp>
    <dsp:sp modelId="{7F2C10F4-3E48-4553-9A02-A9725996941A}">
      <dsp:nvSpPr>
        <dsp:cNvPr id="0" name=""/>
        <dsp:cNvSpPr/>
      </dsp:nvSpPr>
      <dsp:spPr>
        <a:xfrm>
          <a:off x="2723353" y="2559884"/>
          <a:ext cx="794741" cy="568863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BE4700-92CD-4B72-AB13-A9D66F6DFDE8}">
      <dsp:nvSpPr>
        <dsp:cNvPr id="0" name=""/>
        <dsp:cNvSpPr/>
      </dsp:nvSpPr>
      <dsp:spPr>
        <a:xfrm>
          <a:off x="3590630" y="0"/>
          <a:ext cx="854374" cy="2275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衛武營藝術文化中心興建計畫，整體工程</a:t>
          </a:r>
          <a:r>
            <a:rPr lang="en-US" altLang="en-US" sz="1400" b="1" kern="1200" dirty="0" smtClean="0"/>
            <a:t>10</a:t>
          </a:r>
          <a:r>
            <a:rPr lang="zh-TW" altLang="en-US" sz="1400" b="1" kern="1200" dirty="0" smtClean="0"/>
            <a:t>月底完工。</a:t>
          </a:r>
          <a:endParaRPr lang="zh-TW" altLang="en-US" sz="1400" b="1" kern="1200" dirty="0"/>
        </a:p>
      </dsp:txBody>
      <dsp:txXfrm>
        <a:off x="3590630" y="0"/>
        <a:ext cx="854374" cy="2275452"/>
      </dsp:txXfrm>
    </dsp:sp>
    <dsp:sp modelId="{FFB68EDC-6691-4F97-972F-15A730A19B36}">
      <dsp:nvSpPr>
        <dsp:cNvPr id="0" name=""/>
        <dsp:cNvSpPr/>
      </dsp:nvSpPr>
      <dsp:spPr>
        <a:xfrm>
          <a:off x="3620446" y="2559884"/>
          <a:ext cx="794741" cy="568863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3A26BE7-2820-47DD-9056-C8B697E07513}">
      <dsp:nvSpPr>
        <dsp:cNvPr id="0" name=""/>
        <dsp:cNvSpPr/>
      </dsp:nvSpPr>
      <dsp:spPr>
        <a:xfrm>
          <a:off x="4487723" y="3413179"/>
          <a:ext cx="854374" cy="2275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台</a:t>
          </a:r>
          <a:r>
            <a:rPr lang="en-US" altLang="en-US" sz="1400" b="1" kern="1200" dirty="0" smtClean="0"/>
            <a:t>9</a:t>
          </a:r>
          <a:r>
            <a:rPr lang="zh-TW" altLang="en-US" sz="1400" b="1" kern="1200" dirty="0" smtClean="0"/>
            <a:t>線南迴公路拓寬改善計畫，金崙大橋</a:t>
          </a:r>
          <a:r>
            <a:rPr lang="en-US" altLang="en-US" sz="1400" b="1" kern="1200" dirty="0" smtClean="0"/>
            <a:t>11</a:t>
          </a:r>
          <a:r>
            <a:rPr lang="zh-TW" altLang="en-US" sz="1400" b="1" kern="1200" dirty="0" smtClean="0"/>
            <a:t>月通車。</a:t>
          </a:r>
          <a:endParaRPr lang="zh-TW" altLang="en-US" sz="1400" b="1" kern="1200" dirty="0"/>
        </a:p>
      </dsp:txBody>
      <dsp:txXfrm>
        <a:off x="4487723" y="3413179"/>
        <a:ext cx="854374" cy="2275452"/>
      </dsp:txXfrm>
    </dsp:sp>
    <dsp:sp modelId="{6987D021-9C03-4AD0-B191-61D0A4A4D1E2}">
      <dsp:nvSpPr>
        <dsp:cNvPr id="0" name=""/>
        <dsp:cNvSpPr/>
      </dsp:nvSpPr>
      <dsp:spPr>
        <a:xfrm>
          <a:off x="4517540" y="2559884"/>
          <a:ext cx="794741" cy="568863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1C0709-31EB-420E-9C4A-AAE7E9527D2A}">
      <dsp:nvSpPr>
        <dsp:cNvPr id="0" name=""/>
        <dsp:cNvSpPr/>
      </dsp:nvSpPr>
      <dsp:spPr>
        <a:xfrm>
          <a:off x="5384817" y="0"/>
          <a:ext cx="854374" cy="2275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國家生技園區，</a:t>
          </a:r>
          <a:r>
            <a:rPr lang="en-US" altLang="zh-TW" sz="1400" b="1" kern="1200" dirty="0" smtClean="0"/>
            <a:t>11</a:t>
          </a:r>
          <a:r>
            <a:rPr lang="zh-TW" altLang="en-US" sz="1400" b="1" kern="1200" dirty="0" smtClean="0"/>
            <a:t>月取得全部使照、</a:t>
          </a:r>
          <a:r>
            <a:rPr lang="en-US" altLang="zh-TW" sz="1400" b="1" kern="1200" dirty="0" smtClean="0"/>
            <a:t>12</a:t>
          </a:r>
          <a:r>
            <a:rPr lang="zh-TW" altLang="en-US" sz="1400" b="1" kern="1200" dirty="0" smtClean="0"/>
            <a:t>月竣工。</a:t>
          </a:r>
          <a:endParaRPr lang="zh-TW" altLang="en-US" sz="1400" b="1" kern="1200" dirty="0"/>
        </a:p>
      </dsp:txBody>
      <dsp:txXfrm>
        <a:off x="5384817" y="0"/>
        <a:ext cx="854374" cy="2275452"/>
      </dsp:txXfrm>
    </dsp:sp>
    <dsp:sp modelId="{F01F633C-13CA-4FFB-B929-8982DA0222CF}">
      <dsp:nvSpPr>
        <dsp:cNvPr id="0" name=""/>
        <dsp:cNvSpPr/>
      </dsp:nvSpPr>
      <dsp:spPr>
        <a:xfrm>
          <a:off x="5414634" y="2559884"/>
          <a:ext cx="794741" cy="568863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23F4555-ED07-4A62-91BE-32FE45DE26C7}">
      <dsp:nvSpPr>
        <dsp:cNvPr id="0" name=""/>
        <dsp:cNvSpPr/>
      </dsp:nvSpPr>
      <dsp:spPr>
        <a:xfrm>
          <a:off x="6281911" y="3413179"/>
          <a:ext cx="854374" cy="2275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蘇花改計畫，蘇澳到東澳段</a:t>
          </a:r>
          <a:r>
            <a:rPr lang="en-US" altLang="en-US" sz="1400" b="1" kern="1200" dirty="0" smtClean="0"/>
            <a:t>12</a:t>
          </a:r>
          <a:r>
            <a:rPr lang="zh-TW" altLang="en-US" sz="1400" b="1" kern="1200" dirty="0" smtClean="0"/>
            <a:t>月達可通車標準。</a:t>
          </a:r>
          <a:endParaRPr lang="zh-TW" altLang="en-US" sz="1400" b="1" kern="1200" dirty="0"/>
        </a:p>
      </dsp:txBody>
      <dsp:txXfrm>
        <a:off x="6281911" y="3413179"/>
        <a:ext cx="854374" cy="2275452"/>
      </dsp:txXfrm>
    </dsp:sp>
    <dsp:sp modelId="{445C7B7D-0C38-425B-9BDD-F4036FA3B91E}">
      <dsp:nvSpPr>
        <dsp:cNvPr id="0" name=""/>
        <dsp:cNvSpPr/>
      </dsp:nvSpPr>
      <dsp:spPr>
        <a:xfrm>
          <a:off x="6311727" y="2559884"/>
          <a:ext cx="794741" cy="568863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BD18BE-1F06-49E8-95CA-565CAF735D99}">
      <dsp:nvSpPr>
        <dsp:cNvPr id="0" name=""/>
        <dsp:cNvSpPr/>
      </dsp:nvSpPr>
      <dsp:spPr>
        <a:xfrm>
          <a:off x="7179004" y="0"/>
          <a:ext cx="854374" cy="2275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西濱快速公路後續建設計畫，台南七股段</a:t>
          </a:r>
          <a:r>
            <a:rPr lang="en-US" altLang="en-US" sz="1400" b="1" kern="1200" dirty="0" smtClean="0"/>
            <a:t>12</a:t>
          </a:r>
          <a:r>
            <a:rPr lang="zh-TW" altLang="en-US" sz="1400" b="1" kern="1200" dirty="0" smtClean="0"/>
            <a:t>月通車。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b="1" kern="1200" dirty="0"/>
        </a:p>
      </dsp:txBody>
      <dsp:txXfrm>
        <a:off x="7179004" y="0"/>
        <a:ext cx="854374" cy="2275452"/>
      </dsp:txXfrm>
    </dsp:sp>
    <dsp:sp modelId="{729C49FE-B368-4E77-800E-9F5E37B1B9F6}">
      <dsp:nvSpPr>
        <dsp:cNvPr id="0" name=""/>
        <dsp:cNvSpPr/>
      </dsp:nvSpPr>
      <dsp:spPr>
        <a:xfrm>
          <a:off x="7208821" y="2559884"/>
          <a:ext cx="794741" cy="568863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DCFED2A-1345-4C56-A0B1-13BDDD3011FE}">
      <dsp:nvSpPr>
        <dsp:cNvPr id="0" name=""/>
        <dsp:cNvSpPr/>
      </dsp:nvSpPr>
      <dsp:spPr>
        <a:xfrm>
          <a:off x="0" y="1396950"/>
          <a:ext cx="8208911" cy="1843404"/>
        </a:xfrm>
        <a:prstGeom prst="notchedRightArrow">
          <a:avLst/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C38B5EC8-ABF9-475D-8F9E-7B66F27D89CB}">
      <dsp:nvSpPr>
        <dsp:cNvPr id="0" name=""/>
        <dsp:cNvSpPr/>
      </dsp:nvSpPr>
      <dsp:spPr>
        <a:xfrm>
          <a:off x="631" y="0"/>
          <a:ext cx="1011884" cy="18434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大林電廠更新改建計畫，新</a:t>
          </a:r>
          <a:r>
            <a:rPr lang="en-US" altLang="zh-TW" sz="1400" b="1" kern="1200" dirty="0" smtClean="0"/>
            <a:t>1</a:t>
          </a:r>
          <a:r>
            <a:rPr lang="zh-TW" altLang="en-US" sz="1400" b="1" kern="1200" dirty="0" smtClean="0"/>
            <a:t>號機於</a:t>
          </a:r>
          <a:r>
            <a:rPr lang="en-US" altLang="zh-TW" sz="1400" b="1" kern="1200" dirty="0" smtClean="0"/>
            <a:t>107</a:t>
          </a:r>
          <a:r>
            <a:rPr lang="zh-TW" altLang="en-US" sz="1400" b="1" kern="1200" dirty="0" smtClean="0"/>
            <a:t>年</a:t>
          </a:r>
          <a:r>
            <a:rPr lang="en-US" altLang="zh-TW" sz="1400" b="1" kern="1200" dirty="0" smtClean="0"/>
            <a:t>2</a:t>
          </a:r>
          <a:r>
            <a:rPr lang="zh-TW" altLang="en-US" sz="1400" b="1" kern="1200" dirty="0" smtClean="0"/>
            <a:t>月商轉。</a:t>
          </a:r>
          <a:endParaRPr lang="zh-TW" altLang="en-US" sz="1400" b="1" kern="1200" dirty="0"/>
        </a:p>
      </dsp:txBody>
      <dsp:txXfrm>
        <a:off x="631" y="0"/>
        <a:ext cx="1011884" cy="1843404"/>
      </dsp:txXfrm>
    </dsp:sp>
    <dsp:sp modelId="{A6B4018A-89B6-4CB9-8394-0ABDC0833393}">
      <dsp:nvSpPr>
        <dsp:cNvPr id="0" name=""/>
        <dsp:cNvSpPr/>
      </dsp:nvSpPr>
      <dsp:spPr>
        <a:xfrm>
          <a:off x="131274" y="2073830"/>
          <a:ext cx="750597" cy="460851"/>
        </a:xfrm>
        <a:prstGeom prst="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54E4B0-715D-47DF-95C7-BAA363731DB2}">
      <dsp:nvSpPr>
        <dsp:cNvPr id="0" name=""/>
        <dsp:cNvSpPr/>
      </dsp:nvSpPr>
      <dsp:spPr>
        <a:xfrm>
          <a:off x="1063110" y="2765107"/>
          <a:ext cx="1011884" cy="18434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台東車站改建工程，</a:t>
          </a:r>
          <a:r>
            <a:rPr lang="en-US" altLang="zh-TW" sz="1400" b="1" kern="1200" dirty="0" smtClean="0"/>
            <a:t>107</a:t>
          </a:r>
          <a:r>
            <a:rPr lang="zh-TW" altLang="en-US" sz="1400" b="1" kern="1200" dirty="0" smtClean="0"/>
            <a:t>年</a:t>
          </a:r>
          <a:r>
            <a:rPr lang="en-US" altLang="zh-TW" sz="1400" b="1" kern="1200" dirty="0" smtClean="0"/>
            <a:t>2</a:t>
          </a:r>
          <a:r>
            <a:rPr lang="zh-TW" altLang="en-US" sz="1400" b="1" kern="1200" dirty="0" smtClean="0"/>
            <a:t>月完工。</a:t>
          </a:r>
          <a:endParaRPr lang="zh-TW" altLang="en-US" sz="1400" b="1" kern="1200" dirty="0"/>
        </a:p>
      </dsp:txBody>
      <dsp:txXfrm>
        <a:off x="1063110" y="2765107"/>
        <a:ext cx="1011884" cy="1843404"/>
      </dsp:txXfrm>
    </dsp:sp>
    <dsp:sp modelId="{0E2BD311-F09C-441A-808B-05FB9C91EFC4}">
      <dsp:nvSpPr>
        <dsp:cNvPr id="0" name=""/>
        <dsp:cNvSpPr/>
      </dsp:nvSpPr>
      <dsp:spPr>
        <a:xfrm>
          <a:off x="1133555" y="2073830"/>
          <a:ext cx="870994" cy="460851"/>
        </a:xfrm>
        <a:prstGeom prst="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93C3DDB-C3B5-41C6-916C-530AD2142B35}">
      <dsp:nvSpPr>
        <dsp:cNvPr id="0" name=""/>
        <dsp:cNvSpPr/>
      </dsp:nvSpPr>
      <dsp:spPr>
        <a:xfrm>
          <a:off x="2125589" y="0"/>
          <a:ext cx="1011884" cy="18434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通宵電廠更新，新</a:t>
          </a:r>
          <a:r>
            <a:rPr lang="en-US" altLang="zh-TW" sz="1400" b="1" kern="1200" dirty="0" smtClean="0"/>
            <a:t>1</a:t>
          </a:r>
          <a:r>
            <a:rPr lang="zh-TW" altLang="zh-TW" sz="1400" b="1" kern="1200" dirty="0" smtClean="0"/>
            <a:t>、</a:t>
          </a:r>
          <a:r>
            <a:rPr lang="en-US" altLang="zh-TW" sz="1400" b="1" kern="1200" dirty="0" smtClean="0"/>
            <a:t>2</a:t>
          </a:r>
          <a:r>
            <a:rPr lang="zh-TW" altLang="en-US" sz="1400" b="1" kern="1200" dirty="0" smtClean="0"/>
            <a:t>號機分別於</a:t>
          </a:r>
          <a:r>
            <a:rPr lang="en-US" altLang="zh-TW" sz="1400" b="1" kern="1200" dirty="0" smtClean="0"/>
            <a:t>107</a:t>
          </a:r>
          <a:r>
            <a:rPr lang="zh-TW" altLang="en-US" sz="1400" b="1" kern="1200" dirty="0" smtClean="0"/>
            <a:t>年</a:t>
          </a:r>
          <a:r>
            <a:rPr lang="en-US" altLang="zh-TW" sz="1400" b="1" kern="1200" dirty="0" smtClean="0"/>
            <a:t>2</a:t>
          </a:r>
          <a:r>
            <a:rPr lang="zh-TW" altLang="en-US" sz="1400" b="1" kern="1200" dirty="0" smtClean="0"/>
            <a:t>月、</a:t>
          </a:r>
          <a:r>
            <a:rPr lang="en-US" altLang="zh-TW" sz="1400" b="1" kern="1200" dirty="0" smtClean="0"/>
            <a:t>6</a:t>
          </a:r>
          <a:r>
            <a:rPr lang="zh-TW" altLang="en-US" sz="1400" b="1" kern="1200" dirty="0" smtClean="0"/>
            <a:t>月商轉。</a:t>
          </a:r>
          <a:endParaRPr lang="zh-TW" altLang="en-US" sz="1400" b="1" kern="1200" dirty="0"/>
        </a:p>
      </dsp:txBody>
      <dsp:txXfrm>
        <a:off x="2125589" y="0"/>
        <a:ext cx="1011884" cy="1843404"/>
      </dsp:txXfrm>
    </dsp:sp>
    <dsp:sp modelId="{375431B1-D765-4129-A35A-6873DA8BD488}">
      <dsp:nvSpPr>
        <dsp:cNvPr id="0" name=""/>
        <dsp:cNvSpPr/>
      </dsp:nvSpPr>
      <dsp:spPr>
        <a:xfrm>
          <a:off x="2196034" y="2073830"/>
          <a:ext cx="870994" cy="460851"/>
        </a:xfrm>
        <a:prstGeom prst="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56DF215-9FD5-47A2-9833-E9A90BCE23B6}">
      <dsp:nvSpPr>
        <dsp:cNvPr id="0" name=""/>
        <dsp:cNvSpPr/>
      </dsp:nvSpPr>
      <dsp:spPr>
        <a:xfrm>
          <a:off x="3188068" y="2765107"/>
          <a:ext cx="1011884" cy="18434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擴建南港展覽館，</a:t>
          </a:r>
          <a:r>
            <a:rPr lang="en-US" altLang="zh-TW" sz="1400" b="1" kern="1200" dirty="0" smtClean="0"/>
            <a:t>107</a:t>
          </a:r>
          <a:r>
            <a:rPr lang="zh-TW" altLang="en-US" sz="1400" b="1" kern="1200" dirty="0" smtClean="0"/>
            <a:t>年</a:t>
          </a:r>
          <a:r>
            <a:rPr lang="en-US" altLang="zh-TW" sz="1400" b="1" kern="1200" dirty="0" smtClean="0"/>
            <a:t>3</a:t>
          </a:r>
          <a:r>
            <a:rPr lang="zh-TW" altLang="en-US" sz="1400" b="1" kern="1200" dirty="0" smtClean="0"/>
            <a:t>月竣工。</a:t>
          </a:r>
          <a:endParaRPr lang="zh-TW" altLang="en-US" sz="1400" b="1" kern="1200" dirty="0"/>
        </a:p>
      </dsp:txBody>
      <dsp:txXfrm>
        <a:off x="3188068" y="2765107"/>
        <a:ext cx="1011884" cy="1843404"/>
      </dsp:txXfrm>
    </dsp:sp>
    <dsp:sp modelId="{43573F9F-4F45-4751-A7D0-C20937BD6837}">
      <dsp:nvSpPr>
        <dsp:cNvPr id="0" name=""/>
        <dsp:cNvSpPr/>
      </dsp:nvSpPr>
      <dsp:spPr>
        <a:xfrm>
          <a:off x="3258512" y="2073830"/>
          <a:ext cx="870994" cy="460851"/>
        </a:xfrm>
        <a:prstGeom prst="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CBD8D1-FAFC-4EDA-A8F4-FDFC2A8B601E}">
      <dsp:nvSpPr>
        <dsp:cNvPr id="0" name=""/>
        <dsp:cNvSpPr/>
      </dsp:nvSpPr>
      <dsp:spPr>
        <a:xfrm>
          <a:off x="4250546" y="0"/>
          <a:ext cx="1011884" cy="18434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桃園機場</a:t>
          </a:r>
          <a:r>
            <a:rPr lang="en-US" altLang="zh-TW" sz="1400" b="1" kern="1200" dirty="0" smtClean="0"/>
            <a:t>WC</a:t>
          </a:r>
          <a:r>
            <a:rPr lang="zh-TW" altLang="en-US" sz="1400" b="1" kern="1200" smtClean="0"/>
            <a:t>滑行道遷建雙</a:t>
          </a:r>
          <a:r>
            <a:rPr lang="zh-TW" altLang="en-US" sz="1400" b="1" kern="1200" dirty="0" smtClean="0"/>
            <a:t>線化工程</a:t>
          </a:r>
          <a:r>
            <a:rPr lang="zh-TW" altLang="en-US" sz="1400" b="1" kern="1200" dirty="0" smtClean="0"/>
            <a:t>，</a:t>
          </a:r>
          <a:r>
            <a:rPr lang="en-US" altLang="zh-TW" sz="1400" b="1" kern="1200" dirty="0" smtClean="0"/>
            <a:t>107</a:t>
          </a:r>
          <a:r>
            <a:rPr lang="zh-TW" altLang="en-US" sz="1400" b="1" kern="1200" dirty="0" smtClean="0"/>
            <a:t>年</a:t>
          </a:r>
          <a:r>
            <a:rPr lang="en-US" altLang="zh-TW" sz="1400" b="1" kern="1200" dirty="0" smtClean="0"/>
            <a:t>6</a:t>
          </a:r>
          <a:r>
            <a:rPr lang="zh-TW" altLang="en-US" sz="1400" b="1" kern="1200" dirty="0" smtClean="0"/>
            <a:t>月完工。</a:t>
          </a:r>
          <a:endParaRPr lang="zh-TW" altLang="en-US" sz="1400" b="1" kern="1200" dirty="0"/>
        </a:p>
      </dsp:txBody>
      <dsp:txXfrm>
        <a:off x="4250546" y="0"/>
        <a:ext cx="1011884" cy="1843404"/>
      </dsp:txXfrm>
    </dsp:sp>
    <dsp:sp modelId="{2318C2A4-05E7-493D-9BED-338E36B22206}">
      <dsp:nvSpPr>
        <dsp:cNvPr id="0" name=""/>
        <dsp:cNvSpPr/>
      </dsp:nvSpPr>
      <dsp:spPr>
        <a:xfrm>
          <a:off x="4275911" y="2073830"/>
          <a:ext cx="870994" cy="460851"/>
        </a:xfrm>
        <a:prstGeom prst="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7ECEED3-64DD-4EB4-811D-30245934D35D}">
      <dsp:nvSpPr>
        <dsp:cNvPr id="0" name=""/>
        <dsp:cNvSpPr/>
      </dsp:nvSpPr>
      <dsp:spPr>
        <a:xfrm>
          <a:off x="5383625" y="2717621"/>
          <a:ext cx="1011884" cy="18434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高雄</a:t>
          </a:r>
          <a:r>
            <a:rPr lang="en-US" altLang="zh-TW" sz="1400" b="1" kern="1200" dirty="0" smtClean="0"/>
            <a:t>(</a:t>
          </a:r>
          <a:r>
            <a:rPr lang="zh-TW" altLang="en-US" sz="1400" b="1" kern="1200" dirty="0" smtClean="0"/>
            <a:t>含左營、鳳山</a:t>
          </a:r>
          <a:r>
            <a:rPr lang="en-US" altLang="zh-TW" sz="1400" b="1" kern="1200" dirty="0" smtClean="0"/>
            <a:t>)</a:t>
          </a:r>
          <a:r>
            <a:rPr lang="zh-TW" altLang="en-US" sz="1400" b="1" kern="1200" dirty="0" smtClean="0"/>
            <a:t>鐵路地下化計畫，</a:t>
          </a:r>
          <a:r>
            <a:rPr lang="en-US" altLang="en-US" sz="1400" b="1" kern="1200" dirty="0" smtClean="0"/>
            <a:t>10</a:t>
          </a:r>
          <a:r>
            <a:rPr lang="en-US" altLang="zh-TW" sz="1400" b="1" kern="1200" dirty="0" smtClean="0"/>
            <a:t>7</a:t>
          </a:r>
          <a:r>
            <a:rPr lang="zh-TW" altLang="en-US" sz="1400" b="1" kern="1200" dirty="0" smtClean="0"/>
            <a:t>年</a:t>
          </a:r>
          <a:r>
            <a:rPr lang="en-US" altLang="zh-TW" sz="1400" b="1" kern="1200" dirty="0" smtClean="0"/>
            <a:t>6</a:t>
          </a:r>
          <a:r>
            <a:rPr lang="zh-TW" altLang="en-US" sz="1400" b="1" kern="1200" dirty="0" smtClean="0"/>
            <a:t>月達可通車標準。</a:t>
          </a:r>
          <a:endParaRPr lang="zh-TW" altLang="en-US" sz="1400" b="1" kern="1200" dirty="0"/>
        </a:p>
      </dsp:txBody>
      <dsp:txXfrm>
        <a:off x="5383625" y="2717621"/>
        <a:ext cx="1011884" cy="1843404"/>
      </dsp:txXfrm>
    </dsp:sp>
    <dsp:sp modelId="{38D2BD43-E140-4AF1-8CC2-9BD979F90273}">
      <dsp:nvSpPr>
        <dsp:cNvPr id="0" name=""/>
        <dsp:cNvSpPr/>
      </dsp:nvSpPr>
      <dsp:spPr>
        <a:xfrm>
          <a:off x="5265483" y="2073830"/>
          <a:ext cx="982308" cy="460851"/>
        </a:xfrm>
        <a:prstGeom prst="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929553D-9B15-4992-9555-35FB8B82EF2C}">
      <dsp:nvSpPr>
        <dsp:cNvPr id="0" name=""/>
        <dsp:cNvSpPr/>
      </dsp:nvSpPr>
      <dsp:spPr>
        <a:xfrm>
          <a:off x="6375504" y="0"/>
          <a:ext cx="1011884" cy="18434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花東鐵路全線電氣化，瑞穗至三民段</a:t>
          </a:r>
          <a:r>
            <a:rPr lang="en-US" altLang="zh-TW" sz="1400" b="1" kern="1200" dirty="0" smtClean="0"/>
            <a:t>(</a:t>
          </a:r>
          <a:r>
            <a:rPr lang="zh-TW" altLang="en-US" sz="1400" b="1" kern="1200" dirty="0" smtClean="0"/>
            <a:t>新自強隧道</a:t>
          </a:r>
          <a:r>
            <a:rPr lang="en-US" altLang="zh-TW" sz="1400" b="1" kern="1200" dirty="0" smtClean="0"/>
            <a:t>)</a:t>
          </a:r>
          <a:r>
            <a:rPr lang="zh-TW" altLang="en-US" sz="1400" b="1" kern="1200" dirty="0" smtClean="0"/>
            <a:t> </a:t>
          </a:r>
          <a:r>
            <a:rPr lang="en-US" altLang="zh-TW" sz="1400" b="1" kern="1200" dirty="0" smtClean="0"/>
            <a:t>107</a:t>
          </a:r>
          <a:r>
            <a:rPr lang="zh-TW" altLang="en-US" sz="1400" b="1" kern="1200" dirty="0" smtClean="0"/>
            <a:t>年</a:t>
          </a:r>
          <a:r>
            <a:rPr lang="en-US" altLang="zh-TW" sz="1400" b="1" kern="1200" dirty="0" smtClean="0"/>
            <a:t>6</a:t>
          </a:r>
          <a:r>
            <a:rPr lang="zh-TW" altLang="en-US" sz="1400" b="1" kern="1200" dirty="0" smtClean="0"/>
            <a:t>月啟用。</a:t>
          </a:r>
          <a:endParaRPr lang="zh-TW" altLang="en-US" sz="1400" b="1" kern="1200" dirty="0"/>
        </a:p>
      </dsp:txBody>
      <dsp:txXfrm>
        <a:off x="6375504" y="0"/>
        <a:ext cx="1011884" cy="1843404"/>
      </dsp:txXfrm>
    </dsp:sp>
    <dsp:sp modelId="{26C38D59-9F16-4F61-9642-44D6FA8B82E1}">
      <dsp:nvSpPr>
        <dsp:cNvPr id="0" name=""/>
        <dsp:cNvSpPr/>
      </dsp:nvSpPr>
      <dsp:spPr>
        <a:xfrm>
          <a:off x="6390292" y="2073830"/>
          <a:ext cx="982308" cy="460851"/>
        </a:xfrm>
        <a:prstGeom prst="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19A3161-FBBD-4A09-816C-A77C335B95AE}">
      <dsp:nvSpPr>
        <dsp:cNvPr id="0" name=""/>
        <dsp:cNvSpPr/>
      </dsp:nvSpPr>
      <dsp:spPr>
        <a:xfrm>
          <a:off x="1584756" y="1747910"/>
          <a:ext cx="1186971" cy="118697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跨部會協處</a:t>
          </a:r>
          <a:r>
            <a:rPr lang="en-US" altLang="zh-TW" sz="1700" kern="1200" dirty="0" smtClean="0"/>
            <a:t/>
          </a:r>
          <a:br>
            <a:rPr lang="en-US" altLang="zh-TW" sz="1700" kern="1200" dirty="0" smtClean="0"/>
          </a:br>
          <a:r>
            <a:rPr lang="zh-TW" altLang="en-US" sz="1700" kern="1200" dirty="0" smtClean="0"/>
            <a:t>平台</a:t>
          </a:r>
          <a:endParaRPr lang="zh-TW" altLang="en-US" sz="1700" kern="1200" dirty="0"/>
        </a:p>
      </dsp:txBody>
      <dsp:txXfrm>
        <a:off x="1584756" y="1747910"/>
        <a:ext cx="1186971" cy="1186971"/>
      </dsp:txXfrm>
    </dsp:sp>
    <dsp:sp modelId="{40306C48-AAB7-4CB8-801A-4DB5E82752C4}">
      <dsp:nvSpPr>
        <dsp:cNvPr id="0" name=""/>
        <dsp:cNvSpPr/>
      </dsp:nvSpPr>
      <dsp:spPr>
        <a:xfrm rot="16200000">
          <a:off x="2051979" y="1315039"/>
          <a:ext cx="252525" cy="40357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 rot="16200000">
        <a:off x="2051979" y="1315039"/>
        <a:ext cx="252525" cy="403570"/>
      </dsp:txXfrm>
    </dsp:sp>
    <dsp:sp modelId="{8EA6F70D-14A0-4CD6-9C80-9EF910AEC0CF}">
      <dsp:nvSpPr>
        <dsp:cNvPr id="0" name=""/>
        <dsp:cNvSpPr/>
      </dsp:nvSpPr>
      <dsp:spPr>
        <a:xfrm>
          <a:off x="1584756" y="84474"/>
          <a:ext cx="1186971" cy="118697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用地專案小組</a:t>
          </a:r>
          <a:endParaRPr lang="zh-TW" altLang="en-US" sz="1700" kern="1200" dirty="0"/>
        </a:p>
      </dsp:txBody>
      <dsp:txXfrm>
        <a:off x="1584756" y="84474"/>
        <a:ext cx="1186971" cy="1186971"/>
      </dsp:txXfrm>
    </dsp:sp>
    <dsp:sp modelId="{616D880B-C800-4DBF-8C20-DF03A9A02DC8}">
      <dsp:nvSpPr>
        <dsp:cNvPr id="0" name=""/>
        <dsp:cNvSpPr/>
      </dsp:nvSpPr>
      <dsp:spPr>
        <a:xfrm rot="20520000">
          <a:off x="2836192" y="1884804"/>
          <a:ext cx="252525" cy="40357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 rot="20520000">
        <a:off x="2836192" y="1884804"/>
        <a:ext cx="252525" cy="403570"/>
      </dsp:txXfrm>
    </dsp:sp>
    <dsp:sp modelId="{7F45B663-A0D4-41DD-846C-4446D6FFEE96}">
      <dsp:nvSpPr>
        <dsp:cNvPr id="0" name=""/>
        <dsp:cNvSpPr/>
      </dsp:nvSpPr>
      <dsp:spPr>
        <a:xfrm>
          <a:off x="3166777" y="1233880"/>
          <a:ext cx="1186971" cy="1186971"/>
        </a:xfrm>
        <a:prstGeom prst="ellipse">
          <a:avLst/>
        </a:prstGeom>
        <a:gradFill rotWithShape="0">
          <a:gsLst>
            <a:gs pos="0">
              <a:schemeClr val="accent2">
                <a:hueOff val="1170380"/>
                <a:satOff val="-1460"/>
                <a:lumOff val="343"/>
                <a:alphaOff val="0"/>
                <a:shade val="51000"/>
                <a:satMod val="130000"/>
              </a:schemeClr>
            </a:gs>
            <a:gs pos="80000">
              <a:schemeClr val="accent2">
                <a:hueOff val="1170380"/>
                <a:satOff val="-1460"/>
                <a:lumOff val="343"/>
                <a:alphaOff val="0"/>
                <a:shade val="93000"/>
                <a:satMod val="130000"/>
              </a:schemeClr>
            </a:gs>
            <a:gs pos="100000">
              <a:schemeClr val="accent2">
                <a:hueOff val="1170380"/>
                <a:satOff val="-1460"/>
                <a:lumOff val="34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管線專案小組</a:t>
          </a:r>
          <a:endParaRPr lang="zh-TW" altLang="en-US" sz="1700" kern="1200" dirty="0"/>
        </a:p>
      </dsp:txBody>
      <dsp:txXfrm>
        <a:off x="3166777" y="1233880"/>
        <a:ext cx="1186971" cy="1186971"/>
      </dsp:txXfrm>
    </dsp:sp>
    <dsp:sp modelId="{03D46F67-5BA9-4AC6-8C00-9FA4DDFE1CE2}">
      <dsp:nvSpPr>
        <dsp:cNvPr id="0" name=""/>
        <dsp:cNvSpPr/>
      </dsp:nvSpPr>
      <dsp:spPr>
        <a:xfrm rot="3240000">
          <a:off x="2536649" y="2806702"/>
          <a:ext cx="252525" cy="40357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 rot="3240000">
        <a:off x="2536649" y="2806702"/>
        <a:ext cx="252525" cy="403570"/>
      </dsp:txXfrm>
    </dsp:sp>
    <dsp:sp modelId="{1DA20F1A-AAF5-4B13-AD83-861AE0DA2B23}">
      <dsp:nvSpPr>
        <dsp:cNvPr id="0" name=""/>
        <dsp:cNvSpPr/>
      </dsp:nvSpPr>
      <dsp:spPr>
        <a:xfrm>
          <a:off x="2562499" y="3093658"/>
          <a:ext cx="1186971" cy="1186971"/>
        </a:xfrm>
        <a:prstGeom prst="ellipse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土方處理機制</a:t>
          </a:r>
          <a:endParaRPr lang="zh-TW" altLang="en-US" sz="1700" kern="1200" dirty="0"/>
        </a:p>
      </dsp:txBody>
      <dsp:txXfrm>
        <a:off x="2562499" y="3093658"/>
        <a:ext cx="1186971" cy="1186971"/>
      </dsp:txXfrm>
    </dsp:sp>
    <dsp:sp modelId="{806D58CA-0BF0-428C-9ED4-6F9A2C6B60D3}">
      <dsp:nvSpPr>
        <dsp:cNvPr id="0" name=""/>
        <dsp:cNvSpPr/>
      </dsp:nvSpPr>
      <dsp:spPr>
        <a:xfrm rot="7560000">
          <a:off x="1567308" y="2806702"/>
          <a:ext cx="252525" cy="40357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 rot="7560000">
        <a:off x="1567308" y="2806702"/>
        <a:ext cx="252525" cy="403570"/>
      </dsp:txXfrm>
    </dsp:sp>
    <dsp:sp modelId="{99DFA12E-F7AD-4153-BD0D-E54BA174651D}">
      <dsp:nvSpPr>
        <dsp:cNvPr id="0" name=""/>
        <dsp:cNvSpPr/>
      </dsp:nvSpPr>
      <dsp:spPr>
        <a:xfrm>
          <a:off x="607013" y="3093658"/>
          <a:ext cx="1186971" cy="1186971"/>
        </a:xfrm>
        <a:prstGeom prst="ellipse">
          <a:avLst/>
        </a:prstGeom>
        <a:gradFill rotWithShape="0">
          <a:gsLst>
            <a:gs pos="0">
              <a:schemeClr val="accent2">
                <a:hueOff val="3511139"/>
                <a:satOff val="-4379"/>
                <a:lumOff val="1030"/>
                <a:alphaOff val="0"/>
                <a:shade val="51000"/>
                <a:satMod val="130000"/>
              </a:schemeClr>
            </a:gs>
            <a:gs pos="80000">
              <a:schemeClr val="accent2">
                <a:hueOff val="3511139"/>
                <a:satOff val="-4379"/>
                <a:lumOff val="1030"/>
                <a:alphaOff val="0"/>
                <a:shade val="93000"/>
                <a:satMod val="130000"/>
              </a:schemeClr>
            </a:gs>
            <a:gs pos="100000">
              <a:schemeClr val="accent2">
                <a:hueOff val="3511139"/>
                <a:satOff val="-4379"/>
                <a:lumOff val="10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砂石處理機制</a:t>
          </a:r>
          <a:endParaRPr lang="zh-TW" altLang="en-US" sz="1700" kern="1200" dirty="0"/>
        </a:p>
      </dsp:txBody>
      <dsp:txXfrm>
        <a:off x="607013" y="3093658"/>
        <a:ext cx="1186971" cy="1186971"/>
      </dsp:txXfrm>
    </dsp:sp>
    <dsp:sp modelId="{A445EE81-1B8F-496E-AB4D-7628F385B5D3}">
      <dsp:nvSpPr>
        <dsp:cNvPr id="0" name=""/>
        <dsp:cNvSpPr/>
      </dsp:nvSpPr>
      <dsp:spPr>
        <a:xfrm rot="11880000">
          <a:off x="1267765" y="1884804"/>
          <a:ext cx="252525" cy="40357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 rot="11880000">
        <a:off x="1267765" y="1884804"/>
        <a:ext cx="252525" cy="403570"/>
      </dsp:txXfrm>
    </dsp:sp>
    <dsp:sp modelId="{E5139C8F-3777-47F9-B91C-7166B6FA2064}">
      <dsp:nvSpPr>
        <dsp:cNvPr id="0" name=""/>
        <dsp:cNvSpPr/>
      </dsp:nvSpPr>
      <dsp:spPr>
        <a:xfrm>
          <a:off x="2734" y="1233880"/>
          <a:ext cx="1186971" cy="1186971"/>
        </a:xfrm>
        <a:prstGeom prst="ellipse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環保處理機制</a:t>
          </a:r>
          <a:endParaRPr lang="zh-TW" altLang="en-US" sz="1700" kern="1200" dirty="0"/>
        </a:p>
      </dsp:txBody>
      <dsp:txXfrm>
        <a:off x="2734" y="1233880"/>
        <a:ext cx="1186971" cy="1186971"/>
      </dsp:txXfrm>
    </dsp:sp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02178C-92B3-4A39-94AE-B7B01D0E232F}">
      <dsp:nvSpPr>
        <dsp:cNvPr id="0" name=""/>
        <dsp:cNvSpPr/>
      </dsp:nvSpPr>
      <dsp:spPr>
        <a:xfrm>
          <a:off x="7996783" y="942059"/>
          <a:ext cx="91440" cy="2983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31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77ED4F-5726-4E54-BC4C-123FD7B82C68}">
      <dsp:nvSpPr>
        <dsp:cNvPr id="0" name=""/>
        <dsp:cNvSpPr/>
      </dsp:nvSpPr>
      <dsp:spPr>
        <a:xfrm>
          <a:off x="6743114" y="1891713"/>
          <a:ext cx="91440" cy="2983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31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276866-3405-4C6D-B06A-38A22F16FE0E}">
      <dsp:nvSpPr>
        <dsp:cNvPr id="0" name=""/>
        <dsp:cNvSpPr/>
      </dsp:nvSpPr>
      <dsp:spPr>
        <a:xfrm>
          <a:off x="6743114" y="942059"/>
          <a:ext cx="91440" cy="2983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31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7ECB3C-D8B1-48A6-B644-AA9BA1959470}">
      <dsp:nvSpPr>
        <dsp:cNvPr id="0" name=""/>
        <dsp:cNvSpPr/>
      </dsp:nvSpPr>
      <dsp:spPr>
        <a:xfrm>
          <a:off x="5489445" y="1891713"/>
          <a:ext cx="91440" cy="2983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31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BF6F58-0D05-4E24-B040-A435B91D46D7}">
      <dsp:nvSpPr>
        <dsp:cNvPr id="0" name=""/>
        <dsp:cNvSpPr/>
      </dsp:nvSpPr>
      <dsp:spPr>
        <a:xfrm>
          <a:off x="5489445" y="942059"/>
          <a:ext cx="91440" cy="2983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31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4DBC8D-FFA4-4323-AF84-BE653DB0F1DA}">
      <dsp:nvSpPr>
        <dsp:cNvPr id="0" name=""/>
        <dsp:cNvSpPr/>
      </dsp:nvSpPr>
      <dsp:spPr>
        <a:xfrm>
          <a:off x="4235777" y="942059"/>
          <a:ext cx="91440" cy="2983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31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A82A6A-6222-4F79-8B16-62870C49F363}">
      <dsp:nvSpPr>
        <dsp:cNvPr id="0" name=""/>
        <dsp:cNvSpPr/>
      </dsp:nvSpPr>
      <dsp:spPr>
        <a:xfrm>
          <a:off x="2982108" y="1891713"/>
          <a:ext cx="91440" cy="2983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31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81B45B-4694-406E-9DE6-D0DE488DFD8B}">
      <dsp:nvSpPr>
        <dsp:cNvPr id="0" name=""/>
        <dsp:cNvSpPr/>
      </dsp:nvSpPr>
      <dsp:spPr>
        <a:xfrm>
          <a:off x="2982108" y="942059"/>
          <a:ext cx="91440" cy="2983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31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A25F87-1646-48A9-93CB-5E66B53091AC}">
      <dsp:nvSpPr>
        <dsp:cNvPr id="0" name=""/>
        <dsp:cNvSpPr/>
      </dsp:nvSpPr>
      <dsp:spPr>
        <a:xfrm>
          <a:off x="474770" y="1891713"/>
          <a:ext cx="91440" cy="2983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31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5382E1-1A85-4CF8-9511-F2387AC25B42}">
      <dsp:nvSpPr>
        <dsp:cNvPr id="0" name=""/>
        <dsp:cNvSpPr/>
      </dsp:nvSpPr>
      <dsp:spPr>
        <a:xfrm>
          <a:off x="474770" y="942059"/>
          <a:ext cx="91440" cy="2983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31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2D2DD2-CC2F-4CBA-9FB4-11B1C008B70B}">
      <dsp:nvSpPr>
        <dsp:cNvPr id="0" name=""/>
        <dsp:cNvSpPr/>
      </dsp:nvSpPr>
      <dsp:spPr>
        <a:xfrm>
          <a:off x="7626" y="290721"/>
          <a:ext cx="1025728" cy="6513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60953F-97AD-49E8-BB73-001ECE871569}">
      <dsp:nvSpPr>
        <dsp:cNvPr id="0" name=""/>
        <dsp:cNvSpPr/>
      </dsp:nvSpPr>
      <dsp:spPr>
        <a:xfrm>
          <a:off x="121596" y="398992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南迴鐵路臺東潮州段電氣化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(1/6)</a:t>
          </a:r>
          <a:endParaRPr lang="zh-TW" sz="1000" kern="1200" dirty="0">
            <a:latin typeface="標楷體" pitchFamily="65" charset="-120"/>
            <a:ea typeface="標楷體" pitchFamily="65" charset="-120"/>
          </a:endParaRPr>
        </a:p>
      </dsp:txBody>
      <dsp:txXfrm>
        <a:off x="121596" y="398992"/>
        <a:ext cx="1025728" cy="651337"/>
      </dsp:txXfrm>
    </dsp:sp>
    <dsp:sp modelId="{53A33D90-294E-4787-A9A7-E09074927C47}">
      <dsp:nvSpPr>
        <dsp:cNvPr id="0" name=""/>
        <dsp:cNvSpPr/>
      </dsp:nvSpPr>
      <dsp:spPr>
        <a:xfrm>
          <a:off x="7626" y="1240375"/>
          <a:ext cx="1025728" cy="65133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6F297D-2F0A-428D-ABBB-773EB59F96FC}">
      <dsp:nvSpPr>
        <dsp:cNvPr id="0" name=""/>
        <dsp:cNvSpPr/>
      </dsp:nvSpPr>
      <dsp:spPr>
        <a:xfrm>
          <a:off x="121596" y="1348646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安心住宅計畫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(1/19)</a:t>
          </a:r>
        </a:p>
      </dsp:txBody>
      <dsp:txXfrm>
        <a:off x="121596" y="1348646"/>
        <a:ext cx="1025728" cy="651337"/>
      </dsp:txXfrm>
    </dsp:sp>
    <dsp:sp modelId="{A3E4AF6B-45E8-469A-9378-9C0AC4A264B7}">
      <dsp:nvSpPr>
        <dsp:cNvPr id="0" name=""/>
        <dsp:cNvSpPr/>
      </dsp:nvSpPr>
      <dsp:spPr>
        <a:xfrm>
          <a:off x="7626" y="2190029"/>
          <a:ext cx="1025728" cy="6513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38903B-B38F-4D39-AFFB-C2B04CB07FD5}">
      <dsp:nvSpPr>
        <dsp:cNvPr id="0" name=""/>
        <dsp:cNvSpPr/>
      </dsp:nvSpPr>
      <dsp:spPr>
        <a:xfrm>
          <a:off x="121596" y="2298300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曾文南化烏山頭水庫治理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(1/20)</a:t>
          </a:r>
        </a:p>
      </dsp:txBody>
      <dsp:txXfrm>
        <a:off x="121596" y="2298300"/>
        <a:ext cx="1025728" cy="651337"/>
      </dsp:txXfrm>
    </dsp:sp>
    <dsp:sp modelId="{E596F3B6-8EA5-4BF3-8BF5-98DF285B5C92}">
      <dsp:nvSpPr>
        <dsp:cNvPr id="0" name=""/>
        <dsp:cNvSpPr/>
      </dsp:nvSpPr>
      <dsp:spPr>
        <a:xfrm>
          <a:off x="1261295" y="290721"/>
          <a:ext cx="1025728" cy="6513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94ABDF-B573-438B-92DE-F683FFD5EFE6}">
      <dsp:nvSpPr>
        <dsp:cNvPr id="0" name=""/>
        <dsp:cNvSpPr/>
      </dsp:nvSpPr>
      <dsp:spPr>
        <a:xfrm>
          <a:off x="1375264" y="398992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金門大橋建設計畫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(2/13-14)</a:t>
          </a:r>
        </a:p>
      </dsp:txBody>
      <dsp:txXfrm>
        <a:off x="1375264" y="398992"/>
        <a:ext cx="1025728" cy="651337"/>
      </dsp:txXfrm>
    </dsp:sp>
    <dsp:sp modelId="{AD5320B5-F0E6-4F48-95EE-8B68FB1268F8}">
      <dsp:nvSpPr>
        <dsp:cNvPr id="0" name=""/>
        <dsp:cNvSpPr/>
      </dsp:nvSpPr>
      <dsp:spPr>
        <a:xfrm>
          <a:off x="2514963" y="290721"/>
          <a:ext cx="1025728" cy="6513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639BDB-49AC-4DBE-9132-BF58A80034E7}">
      <dsp:nvSpPr>
        <dsp:cNvPr id="0" name=""/>
        <dsp:cNvSpPr/>
      </dsp:nvSpPr>
      <dsp:spPr>
        <a:xfrm>
          <a:off x="2628933" y="398992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衛武營藝術文化中心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(3/17)</a:t>
          </a:r>
        </a:p>
      </dsp:txBody>
      <dsp:txXfrm>
        <a:off x="2628933" y="398992"/>
        <a:ext cx="1025728" cy="651337"/>
      </dsp:txXfrm>
    </dsp:sp>
    <dsp:sp modelId="{52FEB3EA-A019-48B1-9863-D706E5F34A7E}">
      <dsp:nvSpPr>
        <dsp:cNvPr id="0" name=""/>
        <dsp:cNvSpPr/>
      </dsp:nvSpPr>
      <dsp:spPr>
        <a:xfrm>
          <a:off x="2514963" y="1240375"/>
          <a:ext cx="1025728" cy="65133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AEB1F6-8A2D-4CF7-96F7-69E3676D0B94}">
      <dsp:nvSpPr>
        <dsp:cNvPr id="0" name=""/>
        <dsp:cNvSpPr/>
      </dsp:nvSpPr>
      <dsp:spPr>
        <a:xfrm>
          <a:off x="2628933" y="1348646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紅葉村愛國蒲遷建案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(3/21-22)</a:t>
          </a:r>
        </a:p>
      </dsp:txBody>
      <dsp:txXfrm>
        <a:off x="2628933" y="1348646"/>
        <a:ext cx="1025728" cy="651337"/>
      </dsp:txXfrm>
    </dsp:sp>
    <dsp:sp modelId="{2E750CE9-34BB-41A8-B496-763333976958}">
      <dsp:nvSpPr>
        <dsp:cNvPr id="0" name=""/>
        <dsp:cNvSpPr/>
      </dsp:nvSpPr>
      <dsp:spPr>
        <a:xfrm>
          <a:off x="2514963" y="2190029"/>
          <a:ext cx="1025728" cy="6513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8239AE-A216-48E1-BC79-2BE9739650CC}">
      <dsp:nvSpPr>
        <dsp:cNvPr id="0" name=""/>
        <dsp:cNvSpPr/>
      </dsp:nvSpPr>
      <dsp:spPr>
        <a:xfrm>
          <a:off x="2628933" y="2298300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大林電廠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(3/27)</a:t>
          </a:r>
        </a:p>
      </dsp:txBody>
      <dsp:txXfrm>
        <a:off x="2628933" y="2298300"/>
        <a:ext cx="1025728" cy="651337"/>
      </dsp:txXfrm>
    </dsp:sp>
    <dsp:sp modelId="{261B776A-4467-4864-8745-28EBDAEEF412}">
      <dsp:nvSpPr>
        <dsp:cNvPr id="0" name=""/>
        <dsp:cNvSpPr/>
      </dsp:nvSpPr>
      <dsp:spPr>
        <a:xfrm>
          <a:off x="3768632" y="290721"/>
          <a:ext cx="1025728" cy="6513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6C45F9-D582-4F91-B8AE-E9B15DAEC42C}">
      <dsp:nvSpPr>
        <dsp:cNvPr id="0" name=""/>
        <dsp:cNvSpPr/>
      </dsp:nvSpPr>
      <dsp:spPr>
        <a:xfrm>
          <a:off x="3882602" y="398992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高雄港客運專區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(4/21)</a:t>
          </a:r>
        </a:p>
      </dsp:txBody>
      <dsp:txXfrm>
        <a:off x="3882602" y="398992"/>
        <a:ext cx="1025728" cy="651337"/>
      </dsp:txXfrm>
    </dsp:sp>
    <dsp:sp modelId="{E47BA8F2-CD6E-4237-8F59-376069B5222D}">
      <dsp:nvSpPr>
        <dsp:cNvPr id="0" name=""/>
        <dsp:cNvSpPr/>
      </dsp:nvSpPr>
      <dsp:spPr>
        <a:xfrm>
          <a:off x="3768632" y="1240375"/>
          <a:ext cx="1025728" cy="65133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062C8F-28DF-485A-8752-948D3EBD4E9D}">
      <dsp:nvSpPr>
        <dsp:cNvPr id="0" name=""/>
        <dsp:cNvSpPr/>
      </dsp:nvSpPr>
      <dsp:spPr>
        <a:xfrm>
          <a:off x="3882602" y="1348646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國家生技園區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(4/24)</a:t>
          </a:r>
        </a:p>
      </dsp:txBody>
      <dsp:txXfrm>
        <a:off x="3882602" y="1348646"/>
        <a:ext cx="1025728" cy="651337"/>
      </dsp:txXfrm>
    </dsp:sp>
    <dsp:sp modelId="{DC703EA1-1A36-40CE-A7E8-CD9F5F1C60CA}">
      <dsp:nvSpPr>
        <dsp:cNvPr id="0" name=""/>
        <dsp:cNvSpPr/>
      </dsp:nvSpPr>
      <dsp:spPr>
        <a:xfrm>
          <a:off x="5022301" y="290721"/>
          <a:ext cx="1025728" cy="6513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7F38EF-81DE-4BEA-BEF3-ACA9AA3EEF13}">
      <dsp:nvSpPr>
        <dsp:cNvPr id="0" name=""/>
        <dsp:cNvSpPr/>
      </dsp:nvSpPr>
      <dsp:spPr>
        <a:xfrm>
          <a:off x="5136271" y="398992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緊急供水工程暨水庫更新改善計畫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(5/16)</a:t>
          </a:r>
          <a:endParaRPr lang="zh-TW" altLang="en-US" sz="1000" kern="1200" dirty="0">
            <a:latin typeface="標楷體" pitchFamily="65" charset="-120"/>
            <a:ea typeface="標楷體" pitchFamily="65" charset="-120"/>
          </a:endParaRPr>
        </a:p>
      </dsp:txBody>
      <dsp:txXfrm>
        <a:off x="5136271" y="398992"/>
        <a:ext cx="1025728" cy="651337"/>
      </dsp:txXfrm>
    </dsp:sp>
    <dsp:sp modelId="{2615C672-C921-4083-B719-C09D0ACB68CF}">
      <dsp:nvSpPr>
        <dsp:cNvPr id="0" name=""/>
        <dsp:cNvSpPr/>
      </dsp:nvSpPr>
      <dsp:spPr>
        <a:xfrm>
          <a:off x="5022301" y="1240375"/>
          <a:ext cx="1025728" cy="65133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ADA399-B752-4471-B5DC-8E8CE39E809C}">
      <dsp:nvSpPr>
        <dsp:cNvPr id="0" name=""/>
        <dsp:cNvSpPr/>
      </dsp:nvSpPr>
      <dsp:spPr>
        <a:xfrm>
          <a:off x="5136271" y="1348646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國家濕地保育計畫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(5/19)</a:t>
          </a:r>
          <a:endParaRPr lang="zh-TW" altLang="en-US" sz="1000" kern="1200" dirty="0">
            <a:latin typeface="標楷體" pitchFamily="65" charset="-120"/>
            <a:ea typeface="標楷體" pitchFamily="65" charset="-120"/>
          </a:endParaRPr>
        </a:p>
      </dsp:txBody>
      <dsp:txXfrm>
        <a:off x="5136271" y="1348646"/>
        <a:ext cx="1025728" cy="651337"/>
      </dsp:txXfrm>
    </dsp:sp>
    <dsp:sp modelId="{F34DA1F8-4E4A-4FEE-9085-0465DA9A7EC7}">
      <dsp:nvSpPr>
        <dsp:cNvPr id="0" name=""/>
        <dsp:cNvSpPr/>
      </dsp:nvSpPr>
      <dsp:spPr>
        <a:xfrm>
          <a:off x="5022301" y="2190029"/>
          <a:ext cx="1025728" cy="6513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43916C-872B-4641-A07F-ED5C5EF63AF6}">
      <dsp:nvSpPr>
        <dsp:cNvPr id="0" name=""/>
        <dsp:cNvSpPr/>
      </dsp:nvSpPr>
      <dsp:spPr>
        <a:xfrm>
          <a:off x="5136271" y="2298300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台江國家公園計畫</a:t>
          </a:r>
          <a:r>
            <a:rPr lang="en-US" altLang="en-US" sz="1000" kern="12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5/19)</a:t>
          </a:r>
          <a:endParaRPr lang="zh-TW" altLang="en-US" sz="1000" kern="1200" dirty="0">
            <a:latin typeface="標楷體" pitchFamily="65" charset="-120"/>
            <a:ea typeface="標楷體" pitchFamily="65" charset="-120"/>
          </a:endParaRPr>
        </a:p>
      </dsp:txBody>
      <dsp:txXfrm>
        <a:off x="5136271" y="2298300"/>
        <a:ext cx="1025728" cy="651337"/>
      </dsp:txXfrm>
    </dsp:sp>
    <dsp:sp modelId="{EF133698-4565-40A3-BDE5-CD24B1973764}">
      <dsp:nvSpPr>
        <dsp:cNvPr id="0" name=""/>
        <dsp:cNvSpPr/>
      </dsp:nvSpPr>
      <dsp:spPr>
        <a:xfrm>
          <a:off x="6275970" y="290721"/>
          <a:ext cx="1025728" cy="6513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50FE42-E302-4E4D-B16D-6EF972A6A7FE}">
      <dsp:nvSpPr>
        <dsp:cNvPr id="0" name=""/>
        <dsp:cNvSpPr/>
      </dsp:nvSpPr>
      <dsp:spPr>
        <a:xfrm>
          <a:off x="6389939" y="398992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高雄環狀輕軌捷運建設計畫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(6/9)</a:t>
          </a:r>
          <a:endParaRPr lang="zh-TW" altLang="en-US" sz="1000" kern="1200" dirty="0">
            <a:latin typeface="標楷體" pitchFamily="65" charset="-120"/>
            <a:ea typeface="標楷體" pitchFamily="65" charset="-120"/>
          </a:endParaRPr>
        </a:p>
      </dsp:txBody>
      <dsp:txXfrm>
        <a:off x="6389939" y="398992"/>
        <a:ext cx="1025728" cy="651337"/>
      </dsp:txXfrm>
    </dsp:sp>
    <dsp:sp modelId="{89668D41-CDE7-498B-838E-3347C305B178}">
      <dsp:nvSpPr>
        <dsp:cNvPr id="0" name=""/>
        <dsp:cNvSpPr/>
      </dsp:nvSpPr>
      <dsp:spPr>
        <a:xfrm>
          <a:off x="6275970" y="1240375"/>
          <a:ext cx="1025728" cy="65133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1D99A0-32FF-4F7E-926C-C2A2F3308B48}">
      <dsp:nvSpPr>
        <dsp:cNvPr id="0" name=""/>
        <dsp:cNvSpPr/>
      </dsp:nvSpPr>
      <dsp:spPr>
        <a:xfrm>
          <a:off x="6389939" y="1348646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台</a:t>
          </a:r>
          <a:r>
            <a:rPr lang="en-US" altLang="en-US" sz="1000" kern="1200" dirty="0" smtClean="0">
              <a:latin typeface="標楷體" pitchFamily="65" charset="-120"/>
              <a:ea typeface="標楷體" pitchFamily="65" charset="-120"/>
            </a:rPr>
            <a:t>9</a:t>
          </a: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線南迴公路拓寬改善後續計畫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(6/22-6/23)</a:t>
          </a:r>
          <a:endParaRPr lang="zh-TW" altLang="en-US" sz="1000" kern="1200" dirty="0">
            <a:latin typeface="標楷體" pitchFamily="65" charset="-120"/>
            <a:ea typeface="標楷體" pitchFamily="65" charset="-120"/>
          </a:endParaRPr>
        </a:p>
      </dsp:txBody>
      <dsp:txXfrm>
        <a:off x="6389939" y="1348646"/>
        <a:ext cx="1025728" cy="651337"/>
      </dsp:txXfrm>
    </dsp:sp>
    <dsp:sp modelId="{CD1F279D-CA19-45DE-AB00-2EDAAFDE7194}">
      <dsp:nvSpPr>
        <dsp:cNvPr id="0" name=""/>
        <dsp:cNvSpPr/>
      </dsp:nvSpPr>
      <dsp:spPr>
        <a:xfrm>
          <a:off x="6275970" y="2190029"/>
          <a:ext cx="1025728" cy="6513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625218-4596-4815-A53F-6A3AAEB57F01}">
      <dsp:nvSpPr>
        <dsp:cNvPr id="0" name=""/>
        <dsp:cNvSpPr/>
      </dsp:nvSpPr>
      <dsp:spPr>
        <a:xfrm>
          <a:off x="6389939" y="2298300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高雄市區鐵路地下化計畫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(6/30)</a:t>
          </a:r>
          <a:endParaRPr lang="zh-TW" altLang="en-US" sz="1000" kern="1200" dirty="0">
            <a:latin typeface="標楷體" pitchFamily="65" charset="-120"/>
            <a:ea typeface="標楷體" pitchFamily="65" charset="-120"/>
          </a:endParaRPr>
        </a:p>
      </dsp:txBody>
      <dsp:txXfrm>
        <a:off x="6389939" y="2298300"/>
        <a:ext cx="1025728" cy="651337"/>
      </dsp:txXfrm>
    </dsp:sp>
    <dsp:sp modelId="{32F2D205-11C4-4399-BE5C-76D45BC5E26E}">
      <dsp:nvSpPr>
        <dsp:cNvPr id="0" name=""/>
        <dsp:cNvSpPr/>
      </dsp:nvSpPr>
      <dsp:spPr>
        <a:xfrm>
          <a:off x="7529638" y="290721"/>
          <a:ext cx="1025728" cy="6513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3EA83E-2F29-4A28-8186-B68465CD3F72}">
      <dsp:nvSpPr>
        <dsp:cNvPr id="0" name=""/>
        <dsp:cNvSpPr/>
      </dsp:nvSpPr>
      <dsp:spPr>
        <a:xfrm>
          <a:off x="7643608" y="398992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農村再生社區發展及環境改善計畫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(7/5)</a:t>
          </a:r>
          <a:endParaRPr lang="zh-TW" altLang="en-US" sz="1000" kern="1200" dirty="0">
            <a:latin typeface="標楷體" pitchFamily="65" charset="-120"/>
            <a:ea typeface="標楷體" pitchFamily="65" charset="-120"/>
          </a:endParaRPr>
        </a:p>
      </dsp:txBody>
      <dsp:txXfrm>
        <a:off x="7643608" y="398992"/>
        <a:ext cx="1025728" cy="651337"/>
      </dsp:txXfrm>
    </dsp:sp>
    <dsp:sp modelId="{32C2475F-09AC-45D7-9F4E-BFFCFAEF7B25}">
      <dsp:nvSpPr>
        <dsp:cNvPr id="0" name=""/>
        <dsp:cNvSpPr/>
      </dsp:nvSpPr>
      <dsp:spPr>
        <a:xfrm>
          <a:off x="7529638" y="1240375"/>
          <a:ext cx="1025728" cy="65133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AA2E06-ABE2-4435-863B-C46D01B9E697}">
      <dsp:nvSpPr>
        <dsp:cNvPr id="0" name=""/>
        <dsp:cNvSpPr/>
      </dsp:nvSpPr>
      <dsp:spPr>
        <a:xfrm>
          <a:off x="7643608" y="1348646"/>
          <a:ext cx="1025728" cy="6513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>
              <a:latin typeface="標楷體" pitchFamily="65" charset="-120"/>
              <a:ea typeface="標楷體" pitchFamily="65" charset="-120"/>
            </a:rPr>
            <a:t>通霄電廠更新擴建計畫</a:t>
          </a:r>
          <a:r>
            <a:rPr lang="en-US" altLang="zh-TW" sz="1000" kern="1200" dirty="0" smtClean="0">
              <a:latin typeface="標楷體" pitchFamily="65" charset="-120"/>
              <a:ea typeface="標楷體" pitchFamily="65" charset="-120"/>
            </a:rPr>
            <a:t>(7/10)</a:t>
          </a:r>
          <a:endParaRPr lang="zh-TW" altLang="en-US" sz="1000" kern="1200" dirty="0">
            <a:latin typeface="標楷體" pitchFamily="65" charset="-120"/>
            <a:ea typeface="標楷體" pitchFamily="65" charset="-120"/>
          </a:endParaRPr>
        </a:p>
      </dsp:txBody>
      <dsp:txXfrm>
        <a:off x="7643608" y="1348646"/>
        <a:ext cx="1025728" cy="651337"/>
      </dsp:txXfrm>
    </dsp:sp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B984824-B7E0-4468-A1B0-D38DF512CE6A}">
      <dsp:nvSpPr>
        <dsp:cNvPr id="0" name=""/>
        <dsp:cNvSpPr/>
      </dsp:nvSpPr>
      <dsp:spPr>
        <a:xfrm>
          <a:off x="2415" y="0"/>
          <a:ext cx="914906" cy="3960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1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sz="1600" kern="1200" dirty="0"/>
        </a:p>
      </dsp:txBody>
      <dsp:txXfrm>
        <a:off x="2415" y="0"/>
        <a:ext cx="914906" cy="396043"/>
      </dsp:txXfrm>
    </dsp:sp>
    <dsp:sp modelId="{14402485-F68A-4CCF-AFAE-3B2CC1582EFD}">
      <dsp:nvSpPr>
        <dsp:cNvPr id="0" name=""/>
        <dsp:cNvSpPr/>
      </dsp:nvSpPr>
      <dsp:spPr>
        <a:xfrm>
          <a:off x="1008813" y="84573"/>
          <a:ext cx="193960" cy="22689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1008813" y="84573"/>
        <a:ext cx="193960" cy="226896"/>
      </dsp:txXfrm>
    </dsp:sp>
    <dsp:sp modelId="{51E6CAAA-F3DD-48D3-9199-E90EC74F5F71}">
      <dsp:nvSpPr>
        <dsp:cNvPr id="0" name=""/>
        <dsp:cNvSpPr/>
      </dsp:nvSpPr>
      <dsp:spPr>
        <a:xfrm>
          <a:off x="1283285" y="0"/>
          <a:ext cx="914906" cy="3960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2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sz="1600" kern="1200" dirty="0">
            <a:latin typeface="標楷體" pitchFamily="65" charset="-120"/>
            <a:ea typeface="標楷體" pitchFamily="65" charset="-120"/>
          </a:endParaRPr>
        </a:p>
      </dsp:txBody>
      <dsp:txXfrm>
        <a:off x="1283285" y="0"/>
        <a:ext cx="914906" cy="396043"/>
      </dsp:txXfrm>
    </dsp:sp>
    <dsp:sp modelId="{EF5AA849-7B3B-48C0-B356-648B6D97105C}">
      <dsp:nvSpPr>
        <dsp:cNvPr id="0" name=""/>
        <dsp:cNvSpPr/>
      </dsp:nvSpPr>
      <dsp:spPr>
        <a:xfrm>
          <a:off x="2289682" y="84573"/>
          <a:ext cx="193960" cy="22689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2289682" y="84573"/>
        <a:ext cx="193960" cy="226896"/>
      </dsp:txXfrm>
    </dsp:sp>
    <dsp:sp modelId="{1548684C-B3AC-4AAB-848E-12FA54F228AB}">
      <dsp:nvSpPr>
        <dsp:cNvPr id="0" name=""/>
        <dsp:cNvSpPr/>
      </dsp:nvSpPr>
      <dsp:spPr>
        <a:xfrm>
          <a:off x="2564155" y="0"/>
          <a:ext cx="914906" cy="3960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3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sz="1600" kern="1200" dirty="0">
            <a:latin typeface="標楷體" pitchFamily="65" charset="-120"/>
            <a:ea typeface="標楷體" pitchFamily="65" charset="-120"/>
          </a:endParaRPr>
        </a:p>
      </dsp:txBody>
      <dsp:txXfrm>
        <a:off x="2564155" y="0"/>
        <a:ext cx="914906" cy="396043"/>
      </dsp:txXfrm>
    </dsp:sp>
    <dsp:sp modelId="{BB742B16-168B-4D2D-9610-4E906875969D}">
      <dsp:nvSpPr>
        <dsp:cNvPr id="0" name=""/>
        <dsp:cNvSpPr/>
      </dsp:nvSpPr>
      <dsp:spPr>
        <a:xfrm>
          <a:off x="3570552" y="84573"/>
          <a:ext cx="193960" cy="22689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3570552" y="84573"/>
        <a:ext cx="193960" cy="226896"/>
      </dsp:txXfrm>
    </dsp:sp>
    <dsp:sp modelId="{072BD19B-659F-414E-A834-1CBD8C6B50E5}">
      <dsp:nvSpPr>
        <dsp:cNvPr id="0" name=""/>
        <dsp:cNvSpPr/>
      </dsp:nvSpPr>
      <dsp:spPr>
        <a:xfrm>
          <a:off x="3845024" y="0"/>
          <a:ext cx="914906" cy="3960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4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sz="1600" kern="1200" dirty="0">
            <a:latin typeface="標楷體" pitchFamily="65" charset="-120"/>
            <a:ea typeface="標楷體" pitchFamily="65" charset="-120"/>
          </a:endParaRPr>
        </a:p>
      </dsp:txBody>
      <dsp:txXfrm>
        <a:off x="3845024" y="0"/>
        <a:ext cx="914906" cy="396043"/>
      </dsp:txXfrm>
    </dsp:sp>
    <dsp:sp modelId="{36803579-1DDA-4B36-B455-DEC268694A74}">
      <dsp:nvSpPr>
        <dsp:cNvPr id="0" name=""/>
        <dsp:cNvSpPr/>
      </dsp:nvSpPr>
      <dsp:spPr>
        <a:xfrm>
          <a:off x="4851422" y="84573"/>
          <a:ext cx="193960" cy="22689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4851422" y="84573"/>
        <a:ext cx="193960" cy="226896"/>
      </dsp:txXfrm>
    </dsp:sp>
    <dsp:sp modelId="{845C4E75-F138-4675-9C8E-41E3C6302A13}">
      <dsp:nvSpPr>
        <dsp:cNvPr id="0" name=""/>
        <dsp:cNvSpPr/>
      </dsp:nvSpPr>
      <dsp:spPr>
        <a:xfrm>
          <a:off x="5125894" y="0"/>
          <a:ext cx="914906" cy="3960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5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sz="1600" kern="1200" dirty="0">
            <a:latin typeface="標楷體" pitchFamily="65" charset="-120"/>
            <a:ea typeface="標楷體" pitchFamily="65" charset="-120"/>
          </a:endParaRPr>
        </a:p>
      </dsp:txBody>
      <dsp:txXfrm>
        <a:off x="5125894" y="0"/>
        <a:ext cx="914906" cy="396043"/>
      </dsp:txXfrm>
    </dsp:sp>
    <dsp:sp modelId="{F3742B81-78BB-4F10-9E16-B96CD2B6C968}">
      <dsp:nvSpPr>
        <dsp:cNvPr id="0" name=""/>
        <dsp:cNvSpPr/>
      </dsp:nvSpPr>
      <dsp:spPr>
        <a:xfrm>
          <a:off x="6132291" y="84573"/>
          <a:ext cx="193960" cy="22689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6132291" y="84573"/>
        <a:ext cx="193960" cy="226896"/>
      </dsp:txXfrm>
    </dsp:sp>
    <dsp:sp modelId="{C3D18AC4-9FB9-4C30-ADBC-55E9C88DDB0E}">
      <dsp:nvSpPr>
        <dsp:cNvPr id="0" name=""/>
        <dsp:cNvSpPr/>
      </dsp:nvSpPr>
      <dsp:spPr>
        <a:xfrm>
          <a:off x="6406763" y="0"/>
          <a:ext cx="914906" cy="3960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6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sz="1600" kern="1200" dirty="0">
            <a:latin typeface="標楷體" pitchFamily="65" charset="-120"/>
            <a:ea typeface="標楷體" pitchFamily="65" charset="-120"/>
          </a:endParaRPr>
        </a:p>
      </dsp:txBody>
      <dsp:txXfrm>
        <a:off x="6406763" y="0"/>
        <a:ext cx="914906" cy="396043"/>
      </dsp:txXfrm>
    </dsp:sp>
    <dsp:sp modelId="{2EB3C80C-0A01-4E05-BA02-2307A0D4E079}">
      <dsp:nvSpPr>
        <dsp:cNvPr id="0" name=""/>
        <dsp:cNvSpPr/>
      </dsp:nvSpPr>
      <dsp:spPr>
        <a:xfrm>
          <a:off x="7413161" y="84573"/>
          <a:ext cx="193960" cy="22689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7413161" y="84573"/>
        <a:ext cx="193960" cy="226896"/>
      </dsp:txXfrm>
    </dsp:sp>
    <dsp:sp modelId="{BBC503B5-4BC9-4C6F-9128-756E9491B502}">
      <dsp:nvSpPr>
        <dsp:cNvPr id="0" name=""/>
        <dsp:cNvSpPr/>
      </dsp:nvSpPr>
      <dsp:spPr>
        <a:xfrm>
          <a:off x="7687633" y="0"/>
          <a:ext cx="914906" cy="3960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7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月</a:t>
          </a:r>
          <a:endParaRPr lang="zh-TW" altLang="en-US" sz="1600" kern="1200" dirty="0">
            <a:latin typeface="標楷體" pitchFamily="65" charset="-120"/>
            <a:ea typeface="標楷體" pitchFamily="65" charset="-120"/>
          </a:endParaRPr>
        </a:p>
      </dsp:txBody>
      <dsp:txXfrm>
        <a:off x="7687633" y="0"/>
        <a:ext cx="914906" cy="396043"/>
      </dsp:txXfrm>
    </dsp:sp>
  </dsp:spTree>
</dsp:drawing>
</file>

<file path=ppt/diagrams/drawing2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FC87E48-9E84-415E-9510-C21C6C7F6D92}">
      <dsp:nvSpPr>
        <dsp:cNvPr id="0" name=""/>
        <dsp:cNvSpPr/>
      </dsp:nvSpPr>
      <dsp:spPr>
        <a:xfrm>
          <a:off x="0" y="0"/>
          <a:ext cx="8208911" cy="15850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基隆市</a:t>
          </a:r>
          <a:r>
            <a:rPr lang="en-US" altLang="en-US" sz="2300" kern="1200" dirty="0" smtClean="0"/>
            <a:t>(</a:t>
          </a:r>
          <a:r>
            <a:rPr lang="zh-TW" altLang="en-US" sz="2300" kern="1200" dirty="0" smtClean="0"/>
            <a:t>大武崙溪</a:t>
          </a:r>
          <a:r>
            <a:rPr lang="en-US" altLang="en-US" sz="2300" kern="1200" dirty="0" smtClean="0"/>
            <a:t>)</a:t>
          </a:r>
          <a:endParaRPr lang="zh-TW" altLang="en-US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已完成清淤疏濬與護岸加高。</a:t>
          </a:r>
          <a:endParaRPr lang="zh-TW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後續辦理橋梁改建、瓶頸段拓寬及內水排水改善。</a:t>
          </a:r>
          <a:endParaRPr lang="zh-TW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長期規劃設置滯洪池及上游山洪截流道。</a:t>
          </a:r>
          <a:endParaRPr lang="zh-TW" altLang="en-US" sz="1800" kern="1200" dirty="0"/>
        </a:p>
      </dsp:txBody>
      <dsp:txXfrm>
        <a:off x="1800285" y="0"/>
        <a:ext cx="6408626" cy="1585035"/>
      </dsp:txXfrm>
    </dsp:sp>
    <dsp:sp modelId="{F624350E-D740-4DB1-B245-B39E61DA1249}">
      <dsp:nvSpPr>
        <dsp:cNvPr id="0" name=""/>
        <dsp:cNvSpPr/>
      </dsp:nvSpPr>
      <dsp:spPr>
        <a:xfrm>
          <a:off x="158503" y="158503"/>
          <a:ext cx="1641782" cy="126802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7657296-0570-496E-929D-00F84AF4BB47}">
      <dsp:nvSpPr>
        <dsp:cNvPr id="0" name=""/>
        <dsp:cNvSpPr/>
      </dsp:nvSpPr>
      <dsp:spPr>
        <a:xfrm>
          <a:off x="0" y="1743538"/>
          <a:ext cx="8208911" cy="15850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2000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-2000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2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南投縣</a:t>
          </a:r>
          <a:r>
            <a:rPr lang="en-US" altLang="en-US" sz="2300" kern="1200" dirty="0" smtClean="0"/>
            <a:t>(</a:t>
          </a:r>
          <a:r>
            <a:rPr lang="zh-TW" altLang="en-US" sz="2300" kern="1200" dirty="0" smtClean="0"/>
            <a:t>隆華橋及愛村橋重建</a:t>
          </a:r>
          <a:r>
            <a:rPr lang="en-US" altLang="en-US" sz="2300" kern="1200" dirty="0" smtClean="0"/>
            <a:t>)</a:t>
          </a:r>
          <a:endParaRPr lang="zh-TW" altLang="en-US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隆華橋：於原橋址連絡道位置復建，經費約</a:t>
          </a:r>
          <a:r>
            <a:rPr lang="en-US" altLang="en-US" sz="1800" kern="1200" dirty="0" smtClean="0"/>
            <a:t>1.27</a:t>
          </a:r>
          <a:r>
            <a:rPr lang="zh-TW" altLang="en-US" sz="1800" kern="1200" dirty="0" smtClean="0"/>
            <a:t>億元。</a:t>
          </a:r>
          <a:endParaRPr lang="zh-TW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愛村橋：將全橋重建，經費約</a:t>
          </a:r>
          <a:r>
            <a:rPr lang="en-US" altLang="en-US" sz="1800" kern="1200" dirty="0" smtClean="0"/>
            <a:t>1.34</a:t>
          </a:r>
          <a:r>
            <a:rPr lang="zh-TW" altLang="en-US" sz="1800" kern="1200" dirty="0" smtClean="0"/>
            <a:t>億元。</a:t>
          </a:r>
          <a:endParaRPr lang="zh-TW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工程會已完成復建經費初審，審議結果將儘速報院。</a:t>
          </a:r>
          <a:endParaRPr lang="zh-TW" altLang="en-US" sz="1800" kern="1200" dirty="0"/>
        </a:p>
      </dsp:txBody>
      <dsp:txXfrm>
        <a:off x="1800285" y="1743538"/>
        <a:ext cx="6408626" cy="1585035"/>
      </dsp:txXfrm>
    </dsp:sp>
    <dsp:sp modelId="{FE2CB4D1-2833-4D2F-A065-9FA023EA9BAA}">
      <dsp:nvSpPr>
        <dsp:cNvPr id="0" name=""/>
        <dsp:cNvSpPr/>
      </dsp:nvSpPr>
      <dsp:spPr>
        <a:xfrm>
          <a:off x="158503" y="1902042"/>
          <a:ext cx="1641782" cy="126802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9EC1E17-EF72-4698-8A31-CD4C837F3F21}">
      <dsp:nvSpPr>
        <dsp:cNvPr id="0" name=""/>
        <dsp:cNvSpPr/>
      </dsp:nvSpPr>
      <dsp:spPr>
        <a:xfrm>
          <a:off x="0" y="3487077"/>
          <a:ext cx="8208911" cy="15850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高雄市</a:t>
          </a:r>
          <a:r>
            <a:rPr lang="en-US" altLang="en-US" sz="2300" kern="1200" dirty="0" smtClean="0"/>
            <a:t>(</a:t>
          </a:r>
          <a:r>
            <a:rPr lang="zh-TW" altLang="en-US" sz="2300" kern="1200" dirty="0" smtClean="0"/>
            <a:t>勤和里護岸</a:t>
          </a:r>
          <a:r>
            <a:rPr lang="en-US" altLang="en-US" sz="2300" kern="1200" dirty="0" smtClean="0"/>
            <a:t>)</a:t>
          </a:r>
          <a:endParaRPr lang="zh-TW" altLang="en-US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工程會</a:t>
          </a:r>
          <a:r>
            <a:rPr lang="en-US" altLang="en-US" sz="1800" kern="1200" dirty="0" smtClean="0"/>
            <a:t>7</a:t>
          </a:r>
          <a:r>
            <a:rPr lang="zh-TW" altLang="en-US" sz="1800" kern="1200" dirty="0" smtClean="0"/>
            <a:t>月</a:t>
          </a:r>
          <a:r>
            <a:rPr lang="en-US" altLang="en-US" sz="1800" kern="1200" dirty="0" smtClean="0"/>
            <a:t>24</a:t>
          </a:r>
          <a:r>
            <a:rPr lang="zh-TW" altLang="en-US" sz="1800" kern="1200" dirty="0" smtClean="0"/>
            <a:t>日現勘高雄市桃源區勤和里災後復建情形。 </a:t>
          </a:r>
          <a:endParaRPr lang="zh-TW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督促儘速完成緊急搶修、搶險工程與中長期保護措施。</a:t>
          </a:r>
          <a:endParaRPr lang="zh-TW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要求加強周邊野溪整治、清疏及保育等工作。</a:t>
          </a:r>
          <a:endParaRPr lang="zh-TW" altLang="en-US" sz="1800" kern="1200" dirty="0"/>
        </a:p>
      </dsp:txBody>
      <dsp:txXfrm>
        <a:off x="1800285" y="3487077"/>
        <a:ext cx="6408626" cy="1585035"/>
      </dsp:txXfrm>
    </dsp:sp>
    <dsp:sp modelId="{36522877-0899-4C98-ABF1-AB0477F6CB9F}">
      <dsp:nvSpPr>
        <dsp:cNvPr id="0" name=""/>
        <dsp:cNvSpPr/>
      </dsp:nvSpPr>
      <dsp:spPr>
        <a:xfrm>
          <a:off x="158503" y="3645580"/>
          <a:ext cx="1641782" cy="126802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B955006-AD99-4EBD-99DD-D803FD91A821}">
      <dsp:nvSpPr>
        <dsp:cNvPr id="0" name=""/>
        <dsp:cNvSpPr/>
      </dsp:nvSpPr>
      <dsp:spPr>
        <a:xfrm>
          <a:off x="4306" y="0"/>
          <a:ext cx="4142815" cy="2628291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台東紅葉村及愛國蒲部落遷村</a:t>
          </a:r>
          <a:endParaRPr lang="zh-TW" altLang="en-US" sz="2300" kern="1200" dirty="0"/>
        </a:p>
      </dsp:txBody>
      <dsp:txXfrm>
        <a:off x="4306" y="0"/>
        <a:ext cx="4142815" cy="788487"/>
      </dsp:txXfrm>
    </dsp:sp>
    <dsp:sp modelId="{067A8B48-B72C-4EE7-8B72-A2F83BF52ADE}">
      <dsp:nvSpPr>
        <dsp:cNvPr id="0" name=""/>
        <dsp:cNvSpPr/>
      </dsp:nvSpPr>
      <dsp:spPr>
        <a:xfrm>
          <a:off x="418588" y="789257"/>
          <a:ext cx="3314252" cy="79246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100" kern="1200" dirty="0" smtClean="0"/>
            <a:t>106</a:t>
          </a:r>
          <a:r>
            <a:rPr lang="zh-TW" altLang="en-US" sz="2100" kern="1200" dirty="0" smtClean="0"/>
            <a:t>年</a:t>
          </a:r>
          <a:r>
            <a:rPr lang="en-US" altLang="en-US" sz="2100" kern="1200" dirty="0" smtClean="0"/>
            <a:t>4</a:t>
          </a:r>
          <a:r>
            <a:rPr lang="zh-TW" altLang="en-US" sz="2100" kern="1200" dirty="0" smtClean="0"/>
            <a:t>月</a:t>
          </a:r>
          <a:r>
            <a:rPr lang="en-US" altLang="en-US" sz="2100" kern="1200" dirty="0" smtClean="0"/>
            <a:t>12</a:t>
          </a:r>
          <a:r>
            <a:rPr lang="zh-TW" altLang="en-US" sz="2100" kern="1200" dirty="0" smtClean="0"/>
            <a:t>日由院長主持開工動土儀式。</a:t>
          </a:r>
          <a:endParaRPr lang="zh-TW" altLang="en-US" sz="2100" kern="1200" dirty="0"/>
        </a:p>
      </dsp:txBody>
      <dsp:txXfrm>
        <a:off x="418588" y="789257"/>
        <a:ext cx="3314252" cy="792465"/>
      </dsp:txXfrm>
    </dsp:sp>
    <dsp:sp modelId="{0650EF87-E866-44CD-A2AF-2EF2CDC46AAF}">
      <dsp:nvSpPr>
        <dsp:cNvPr id="0" name=""/>
        <dsp:cNvSpPr/>
      </dsp:nvSpPr>
      <dsp:spPr>
        <a:xfrm>
          <a:off x="418588" y="1703641"/>
          <a:ext cx="3314252" cy="79246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/>
            <a:t>如相關天候條件良好，預計</a:t>
          </a:r>
          <a:r>
            <a:rPr lang="en-US" altLang="en-US" sz="2100" kern="1200" dirty="0" smtClean="0"/>
            <a:t>11</a:t>
          </a:r>
          <a:r>
            <a:rPr lang="zh-TW" altLang="en-US" sz="2100" kern="1200" dirty="0" smtClean="0"/>
            <a:t>月底前完成。</a:t>
          </a:r>
          <a:endParaRPr lang="zh-TW" altLang="en-US" sz="2100" kern="1200" dirty="0"/>
        </a:p>
      </dsp:txBody>
      <dsp:txXfrm>
        <a:off x="418588" y="1703641"/>
        <a:ext cx="3314252" cy="792465"/>
      </dsp:txXfrm>
    </dsp:sp>
    <dsp:sp modelId="{ED1F3815-58DC-419F-BE03-5AE119E5B0CA}">
      <dsp:nvSpPr>
        <dsp:cNvPr id="0" name=""/>
        <dsp:cNvSpPr/>
      </dsp:nvSpPr>
      <dsp:spPr>
        <a:xfrm>
          <a:off x="4457833" y="0"/>
          <a:ext cx="4142815" cy="2628291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南投神木村遷村</a:t>
          </a:r>
          <a:r>
            <a:rPr lang="en-US" altLang="zh-TW" sz="2300" kern="1200" dirty="0" smtClean="0"/>
            <a:t>(</a:t>
          </a:r>
          <a:r>
            <a:rPr lang="zh-TW" altLang="en-US" sz="2300" kern="1200" dirty="0" smtClean="0"/>
            <a:t>六月豪雨</a:t>
          </a:r>
          <a:r>
            <a:rPr lang="en-US" altLang="zh-TW" sz="2300" kern="1200" dirty="0" smtClean="0"/>
            <a:t>)</a:t>
          </a:r>
          <a:endParaRPr lang="zh-TW" altLang="en-US" sz="2300" kern="1200" dirty="0"/>
        </a:p>
      </dsp:txBody>
      <dsp:txXfrm>
        <a:off x="4457833" y="0"/>
        <a:ext cx="4142815" cy="788487"/>
      </dsp:txXfrm>
    </dsp:sp>
    <dsp:sp modelId="{38C7ACDE-FBBA-4F90-ADB0-2FA43D1CE480}">
      <dsp:nvSpPr>
        <dsp:cNvPr id="0" name=""/>
        <dsp:cNvSpPr/>
      </dsp:nvSpPr>
      <dsp:spPr>
        <a:xfrm>
          <a:off x="4872115" y="789257"/>
          <a:ext cx="3314252" cy="79246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/>
            <a:t>召開平台會議協助規劃遷村方案。</a:t>
          </a:r>
          <a:endParaRPr lang="zh-TW" altLang="en-US" sz="2100" kern="1200" dirty="0"/>
        </a:p>
      </dsp:txBody>
      <dsp:txXfrm>
        <a:off x="4872115" y="789257"/>
        <a:ext cx="3314252" cy="792465"/>
      </dsp:txXfrm>
    </dsp:sp>
    <dsp:sp modelId="{CEC5AF2D-912C-41A6-AA37-F183828485FC}">
      <dsp:nvSpPr>
        <dsp:cNvPr id="0" name=""/>
        <dsp:cNvSpPr/>
      </dsp:nvSpPr>
      <dsp:spPr>
        <a:xfrm>
          <a:off x="4872115" y="1703641"/>
          <a:ext cx="3314252" cy="79246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/>
            <a:t>於</a:t>
          </a:r>
          <a:r>
            <a:rPr lang="en-US" altLang="en-US" sz="2100" kern="1200" dirty="0" smtClean="0"/>
            <a:t>7</a:t>
          </a:r>
          <a:r>
            <a:rPr lang="zh-TW" altLang="en-US" sz="2100" kern="1200" dirty="0" smtClean="0"/>
            <a:t>月</a:t>
          </a:r>
          <a:r>
            <a:rPr lang="en-US" altLang="en-US" sz="2100" kern="1200" dirty="0" smtClean="0"/>
            <a:t>21</a:t>
          </a:r>
          <a:r>
            <a:rPr lang="zh-TW" altLang="en-US" sz="2100" kern="1200" dirty="0" smtClean="0"/>
            <a:t>日會同縣府現勘受災地點及遷建用地。</a:t>
          </a:r>
          <a:endParaRPr lang="zh-TW" altLang="en-US" sz="2100" kern="1200" dirty="0"/>
        </a:p>
      </dsp:txBody>
      <dsp:txXfrm>
        <a:off x="4872115" y="1703641"/>
        <a:ext cx="3314252" cy="7924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3"/>
            <a:ext cx="2946400" cy="491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434" tIns="43217" rIns="86434" bIns="43217" numCol="1" anchor="t" anchorCtr="0" compatLnSpc="1">
            <a:prstTxWarp prst="textNoShape">
              <a:avLst/>
            </a:prstTxWarp>
          </a:bodyPr>
          <a:lstStyle>
            <a:lvl1pPr defTabSz="860425">
              <a:defRPr sz="1100" b="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3"/>
            <a:ext cx="2946400" cy="491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434" tIns="43217" rIns="86434" bIns="43217" numCol="1" anchor="t" anchorCtr="0" compatLnSpc="1">
            <a:prstTxWarp prst="textNoShape">
              <a:avLst/>
            </a:prstTxWarp>
          </a:bodyPr>
          <a:lstStyle>
            <a:lvl1pPr algn="r" defTabSz="860425">
              <a:defRPr sz="1100" b="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E10F5149-B733-4D52-9EC1-CA53925BCA8C}" type="datetime1">
              <a:rPr lang="zh-TW" altLang="en-US"/>
              <a:pPr>
                <a:defRPr/>
              </a:pPr>
              <a:t>2017/7/26</a:t>
            </a:fld>
            <a:r>
              <a:rPr lang="zh-TW" altLang="en-US"/>
              <a:t>工程管理處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6602"/>
            <a:ext cx="2946400" cy="491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434" tIns="43217" rIns="86434" bIns="43217" numCol="1" anchor="b" anchorCtr="0" compatLnSpc="1">
            <a:prstTxWarp prst="textNoShape">
              <a:avLst/>
            </a:prstTxWarp>
          </a:bodyPr>
          <a:lstStyle>
            <a:lvl1pPr defTabSz="860425">
              <a:defRPr sz="1100" b="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r>
              <a:rPr lang="en-US" altLang="zh-TW"/>
              <a:t> </a:t>
            </a:r>
            <a:fld id="{FE6A0EA3-31A9-4DD1-AB9F-417A51EFB356}" type="datetimeyy/MM/dd">
              <a:rPr lang="en-US" altLang="zh-TW"/>
              <a:pPr>
                <a:defRPr/>
              </a:pPr>
              <a:t>17/07/26</a:t>
            </a:fld>
            <a:fld id="{2F198CE5-49E6-4477-801F-369523578EEF}" type="datetimehh:mm AM/PM">
              <a:rPr lang="en-US" altLang="zh-TW"/>
              <a:pPr>
                <a:defRPr/>
              </a:pPr>
              <a:t>08:18 PM</a:t>
            </a:fld>
            <a:endParaRPr lang="zh-TW" altLang="zh-TW" sz="2400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6602"/>
            <a:ext cx="2946400" cy="491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434" tIns="43217" rIns="86434" bIns="43217" numCol="1" anchor="b" anchorCtr="0" compatLnSpc="1">
            <a:prstTxWarp prst="textNoShape">
              <a:avLst/>
            </a:prstTxWarp>
          </a:bodyPr>
          <a:lstStyle>
            <a:lvl1pPr algn="r" defTabSz="860425">
              <a:defRPr sz="1100" b="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6C847DAC-69BB-4FB7-A6C1-8D06D6A9C8EB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3"/>
            <a:ext cx="2946400" cy="491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1" tIns="0" rIns="18001" bIns="0" numCol="1" anchor="t" anchorCtr="0" compatLnSpc="1">
            <a:prstTxWarp prst="textNoShape">
              <a:avLst/>
            </a:prstTxWarp>
          </a:bodyPr>
          <a:lstStyle>
            <a:lvl1pPr defTabSz="860425">
              <a:defRPr sz="1000" b="0" i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r>
              <a:rPr lang="en-US" altLang="zh-TW"/>
              <a:t>*</a:t>
            </a:r>
            <a:endParaRPr lang="en-US" altLang="zh-TW" sz="110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3"/>
            <a:ext cx="2946400" cy="491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1" tIns="0" rIns="18001" bIns="0" numCol="1" anchor="t" anchorCtr="0" compatLnSpc="1">
            <a:prstTxWarp prst="textNoShape">
              <a:avLst/>
            </a:prstTxWarp>
          </a:bodyPr>
          <a:lstStyle>
            <a:lvl1pPr algn="r" defTabSz="860425">
              <a:defRPr sz="1000" b="0" i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4B8E644F-5DD1-449C-9151-94216C5F50FC}" type="datetime1">
              <a:rPr lang="zh-TW" altLang="en-US"/>
              <a:pPr>
                <a:defRPr/>
              </a:pPr>
              <a:t>2017/7/26</a:t>
            </a:fld>
            <a:r>
              <a:rPr lang="en-US" altLang="zh-TW"/>
              <a:t>07/16/96</a:t>
            </a:r>
            <a:endParaRPr lang="en-US" altLang="zh-TW" sz="1100"/>
          </a:p>
        </p:txBody>
      </p:sp>
      <p:sp>
        <p:nvSpPr>
          <p:cNvPr id="10244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949325" y="752475"/>
            <a:ext cx="4954588" cy="3717925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713513"/>
            <a:ext cx="4987925" cy="447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022" tIns="43512" rIns="87022" bIns="435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zh-TW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6602"/>
            <a:ext cx="2946400" cy="491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1" tIns="0" rIns="18001" bIns="0" numCol="1" anchor="b" anchorCtr="0" compatLnSpc="1">
            <a:prstTxWarp prst="textNoShape">
              <a:avLst/>
            </a:prstTxWarp>
          </a:bodyPr>
          <a:lstStyle>
            <a:lvl1pPr defTabSz="860425">
              <a:defRPr sz="1000" b="0" i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r>
              <a:rPr lang="en-US" altLang="zh-TW"/>
              <a:t>*</a:t>
            </a:r>
            <a:endParaRPr lang="en-US" altLang="zh-TW" sz="110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6602"/>
            <a:ext cx="2946400" cy="491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1" tIns="0" rIns="18001" bIns="0" numCol="1" anchor="b" anchorCtr="0" compatLnSpc="1">
            <a:prstTxWarp prst="textNoShape">
              <a:avLst/>
            </a:prstTxWarp>
          </a:bodyPr>
          <a:lstStyle>
            <a:lvl1pPr algn="r" defTabSz="860425">
              <a:defRPr sz="1000" b="0" i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21E0B9B1-E30D-4B53-B7B0-24DEA0938ED0}" type="slidenum">
              <a:rPr lang="zh-TW" altLang="en-US"/>
              <a:pPr>
                <a:defRPr/>
              </a:pPr>
              <a:t>‹#›</a:t>
            </a:fld>
            <a:r>
              <a:rPr lang="en-US" altLang="zh-TW"/>
              <a:t>##</a:t>
            </a:r>
            <a:endParaRPr lang="en-US" altLang="zh-TW" sz="11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2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15363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5364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8F984345-CE98-4CDE-976F-569DB712E768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5365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5366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A2DC35-ADB3-4716-9138-4A9D097DF155}" type="slidenum">
              <a:rPr lang="zh-TW" altLang="en-US" smtClean="0">
                <a:latin typeface="Arial" charset="0"/>
              </a:rPr>
              <a:pPr/>
              <a:t>2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7410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17411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7412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DEC6C677-A1AC-4672-853C-8FBD7BC4088F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7413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7414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EE765D-3956-4C28-813F-46A9015AE28A}" type="slidenum">
              <a:rPr lang="zh-TW" altLang="en-US" smtClean="0">
                <a:latin typeface="Arial" charset="0"/>
              </a:rPr>
              <a:pPr/>
              <a:t>3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9458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19459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9460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A56539F5-3634-499E-9FD8-4D4B48AEF5D9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9461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9462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2033E6-0B3C-42C4-B267-2338CC2D5F22}" type="slidenum">
              <a:rPr lang="zh-TW" altLang="en-US" smtClean="0">
                <a:latin typeface="Arial" charset="0"/>
              </a:rPr>
              <a:pPr/>
              <a:t>4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1506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21507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21508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5589C145-6332-412A-878C-54FC7984F14D}" type="datetime1">
              <a:rPr lang="zh-TW" altLang="en-US">
                <a:latin typeface="Arial" charset="0"/>
              </a:rPr>
              <a:pPr/>
              <a:t>2017/7/26</a:t>
            </a:fld>
            <a:r>
              <a:rPr lang="en-US" altLang="zh-TW">
                <a:latin typeface="Arial" charset="0"/>
              </a:rPr>
              <a:t>07/16/96</a:t>
            </a:r>
            <a:endParaRPr lang="en-US" altLang="zh-TW" sz="1100">
              <a:latin typeface="Arial" charset="0"/>
            </a:endParaRPr>
          </a:p>
        </p:txBody>
      </p:sp>
      <p:sp>
        <p:nvSpPr>
          <p:cNvPr id="21509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21510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2A558C-9217-4E90-8F7D-B183581F3E93}" type="slidenum">
              <a:rPr lang="zh-TW" altLang="en-US" smtClean="0">
                <a:latin typeface="Arial" charset="0"/>
              </a:rPr>
              <a:pPr/>
              <a:t>5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5602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25603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dirty="0" smtClean="0">
                <a:latin typeface="Arial" charset="0"/>
              </a:rPr>
              <a:t>*</a:t>
            </a:r>
            <a:endParaRPr lang="en-US" altLang="zh-TW" sz="1100" dirty="0" smtClean="0">
              <a:latin typeface="Arial" charset="0"/>
            </a:endParaRPr>
          </a:p>
        </p:txBody>
      </p:sp>
      <p:sp>
        <p:nvSpPr>
          <p:cNvPr id="25604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E0AC785C-A218-4EAC-9B1D-B09DAD4746F7}" type="datetime1">
              <a:rPr lang="zh-TW" altLang="en-US">
                <a:latin typeface="Arial" charset="0"/>
              </a:rPr>
              <a:pPr/>
              <a:t>2017/7/26</a:t>
            </a:fld>
            <a:r>
              <a:rPr lang="en-US" altLang="zh-TW" dirty="0">
                <a:latin typeface="Arial" charset="0"/>
              </a:rPr>
              <a:t>07/16/96</a:t>
            </a:r>
            <a:endParaRPr lang="en-US" altLang="zh-TW" sz="1100" dirty="0">
              <a:latin typeface="Arial" charset="0"/>
            </a:endParaRPr>
          </a:p>
        </p:txBody>
      </p:sp>
      <p:sp>
        <p:nvSpPr>
          <p:cNvPr id="25605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dirty="0" smtClean="0">
                <a:latin typeface="Arial" charset="0"/>
              </a:rPr>
              <a:t>*</a:t>
            </a:r>
            <a:endParaRPr lang="en-US" altLang="zh-TW" sz="1100" dirty="0" smtClean="0">
              <a:latin typeface="Arial" charset="0"/>
            </a:endParaRPr>
          </a:p>
        </p:txBody>
      </p:sp>
      <p:sp>
        <p:nvSpPr>
          <p:cNvPr id="25606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DB13B9-4AAF-41DF-A052-FB42A4C76652}" type="slidenum">
              <a:rPr lang="zh-TW" altLang="en-US" smtClean="0">
                <a:latin typeface="Arial" charset="0"/>
              </a:rPr>
              <a:pPr/>
              <a:t>6</a:t>
            </a:fld>
            <a:r>
              <a:rPr lang="en-US" altLang="zh-TW" dirty="0" smtClean="0">
                <a:latin typeface="Arial" charset="0"/>
              </a:rPr>
              <a:t>##</a:t>
            </a:r>
            <a:endParaRPr lang="en-US" altLang="zh-TW" sz="11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9698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29699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dirty="0" smtClean="0">
                <a:latin typeface="Arial" charset="0"/>
              </a:rPr>
              <a:t>*</a:t>
            </a:r>
            <a:endParaRPr lang="en-US" altLang="zh-TW" sz="1100" dirty="0" smtClean="0">
              <a:latin typeface="Arial" charset="0"/>
            </a:endParaRPr>
          </a:p>
        </p:txBody>
      </p:sp>
      <p:sp>
        <p:nvSpPr>
          <p:cNvPr id="29700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7422C890-DC57-42B4-A497-35EA70FB615F}" type="datetime1">
              <a:rPr lang="zh-TW" altLang="en-US">
                <a:latin typeface="Arial" charset="0"/>
              </a:rPr>
              <a:pPr/>
              <a:t>2017/7/26</a:t>
            </a:fld>
            <a:r>
              <a:rPr lang="en-US" altLang="zh-TW" dirty="0">
                <a:latin typeface="Arial" charset="0"/>
              </a:rPr>
              <a:t>07/16/96</a:t>
            </a:r>
            <a:endParaRPr lang="en-US" altLang="zh-TW" sz="1100" dirty="0">
              <a:latin typeface="Arial" charset="0"/>
            </a:endParaRPr>
          </a:p>
        </p:txBody>
      </p:sp>
      <p:sp>
        <p:nvSpPr>
          <p:cNvPr id="29701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dirty="0" smtClean="0">
                <a:latin typeface="Arial" charset="0"/>
              </a:rPr>
              <a:t>*</a:t>
            </a:r>
            <a:endParaRPr lang="en-US" altLang="zh-TW" sz="1100" dirty="0" smtClean="0">
              <a:latin typeface="Arial" charset="0"/>
            </a:endParaRPr>
          </a:p>
        </p:txBody>
      </p:sp>
      <p:sp>
        <p:nvSpPr>
          <p:cNvPr id="29702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200335-0F2D-4AD3-9999-10304060FC86}" type="slidenum">
              <a:rPr lang="zh-TW" altLang="en-US" smtClean="0">
                <a:latin typeface="Arial" charset="0"/>
              </a:rPr>
              <a:pPr/>
              <a:t>7</a:t>
            </a:fld>
            <a:r>
              <a:rPr lang="en-US" altLang="zh-TW" dirty="0" smtClean="0">
                <a:latin typeface="Arial" charset="0"/>
              </a:rPr>
              <a:t>##</a:t>
            </a:r>
            <a:endParaRPr lang="en-US" altLang="zh-TW" sz="11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8675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4DAF53-39F5-44ED-A957-AAEC2362BA52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*</a:t>
            </a:r>
            <a:endParaRPr lang="en-US" altLang="zh-TW" sz="1100"/>
          </a:p>
        </p:txBody>
      </p:sp>
      <p:sp>
        <p:nvSpPr>
          <p:cNvPr id="5" name="日期版面配置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0E44C3FB-9908-4124-8AE8-3F4E77A29F29}" type="datetime1">
              <a:rPr lang="zh-TW" altLang="en-US" smtClean="0"/>
              <a:pPr>
                <a:defRPr/>
              </a:pPr>
              <a:t>2017/7/26</a:t>
            </a:fld>
            <a:r>
              <a:rPr lang="en-US" altLang="zh-TW" smtClean="0"/>
              <a:t>07/16/96</a:t>
            </a:r>
            <a:endParaRPr lang="en-US" altLang="zh-TW" sz="110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*</a:t>
            </a:r>
            <a:endParaRPr lang="en-US" altLang="zh-TW" sz="110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FAA91BAB-6428-40A0-8041-E54B0EA1D508}" type="slidenum">
              <a:rPr lang="zh-TW" altLang="en-US" smtClean="0"/>
              <a:pPr>
                <a:defRPr/>
              </a:pPr>
              <a:t>9</a:t>
            </a:fld>
            <a:r>
              <a:rPr lang="en-US" altLang="zh-TW" smtClean="0"/>
              <a:t>##</a:t>
            </a:r>
            <a:endParaRPr lang="en-US" altLang="zh-TW" sz="11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4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13315" name="頁首版面配置區 3"/>
          <p:cNvSpPr txBox="1">
            <a:spLocks noGrp="1"/>
          </p:cNvSpPr>
          <p:nvPr/>
        </p:nvSpPr>
        <p:spPr bwMode="auto">
          <a:xfrm>
            <a:off x="0" y="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1" tIns="0" rIns="18001" bIns="0"/>
          <a:lstStyle/>
          <a:p>
            <a:pPr defTabSz="860425"/>
            <a:r>
              <a:rPr lang="en-US" altLang="zh-TW" sz="1000" b="0" i="1">
                <a:solidFill>
                  <a:schemeClr val="tx1"/>
                </a:solidFill>
                <a:ea typeface="標楷體" pitchFamily="65" charset="-120"/>
              </a:rPr>
              <a:t>*</a:t>
            </a:r>
            <a:endParaRPr lang="en-US" altLang="zh-TW" sz="1100" b="0" i="1">
              <a:solidFill>
                <a:schemeClr val="tx1"/>
              </a:solidFill>
              <a:ea typeface="標楷體" pitchFamily="65" charset="-120"/>
            </a:endParaRPr>
          </a:p>
        </p:txBody>
      </p:sp>
      <p:sp>
        <p:nvSpPr>
          <p:cNvPr id="13316" name="日期版面配置區 4"/>
          <p:cNvSpPr txBox="1">
            <a:spLocks noGrp="1"/>
          </p:cNvSpPr>
          <p:nvPr/>
        </p:nvSpPr>
        <p:spPr bwMode="auto">
          <a:xfrm>
            <a:off x="3851275" y="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1" tIns="0" rIns="18001" bIns="0"/>
          <a:lstStyle/>
          <a:p>
            <a:pPr algn="r" defTabSz="860425"/>
            <a:fld id="{BD6A2970-A18A-4BC0-BC76-044F535D5D6B}" type="datetime1">
              <a:rPr lang="zh-TW" altLang="en-US" sz="1000" b="0" i="1">
                <a:solidFill>
                  <a:schemeClr val="tx1"/>
                </a:solidFill>
                <a:ea typeface="標楷體" pitchFamily="65" charset="-120"/>
              </a:rPr>
              <a:pPr algn="r" defTabSz="860425"/>
              <a:t>2017/7/26</a:t>
            </a:fld>
            <a:r>
              <a:rPr lang="en-US" altLang="zh-TW" sz="1000" b="0" i="1">
                <a:solidFill>
                  <a:schemeClr val="tx1"/>
                </a:solidFill>
                <a:ea typeface="標楷體" pitchFamily="65" charset="-120"/>
              </a:rPr>
              <a:t>07/16/96</a:t>
            </a:r>
            <a:endParaRPr lang="en-US" altLang="zh-TW" sz="1100" b="0" i="1">
              <a:solidFill>
                <a:schemeClr val="tx1"/>
              </a:solidFill>
              <a:ea typeface="標楷體" pitchFamily="65" charset="-120"/>
            </a:endParaRPr>
          </a:p>
        </p:txBody>
      </p:sp>
      <p:sp>
        <p:nvSpPr>
          <p:cNvPr id="13317" name="頁尾版面配置區 5"/>
          <p:cNvSpPr txBox="1">
            <a:spLocks noGrp="1"/>
          </p:cNvSpPr>
          <p:nvPr/>
        </p:nvSpPr>
        <p:spPr bwMode="auto">
          <a:xfrm>
            <a:off x="0" y="9436102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1" tIns="0" rIns="18001" bIns="0" anchor="b"/>
          <a:lstStyle/>
          <a:p>
            <a:pPr defTabSz="860425"/>
            <a:r>
              <a:rPr lang="en-US" altLang="zh-TW" sz="1000" b="0" i="1">
                <a:solidFill>
                  <a:schemeClr val="tx1"/>
                </a:solidFill>
                <a:ea typeface="標楷體" pitchFamily="65" charset="-120"/>
              </a:rPr>
              <a:t>*</a:t>
            </a:r>
            <a:endParaRPr lang="en-US" altLang="zh-TW" sz="1100" b="0" i="1">
              <a:solidFill>
                <a:schemeClr val="tx1"/>
              </a:solidFill>
              <a:ea typeface="標楷體" pitchFamily="65" charset="-120"/>
            </a:endParaRPr>
          </a:p>
        </p:txBody>
      </p:sp>
      <p:sp>
        <p:nvSpPr>
          <p:cNvPr id="13318" name="投影片編號版面配置區 6"/>
          <p:cNvSpPr txBox="1">
            <a:spLocks noGrp="1"/>
          </p:cNvSpPr>
          <p:nvPr/>
        </p:nvSpPr>
        <p:spPr bwMode="auto">
          <a:xfrm>
            <a:off x="3851275" y="9436102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1" tIns="0" rIns="18001" bIns="0" anchor="b"/>
          <a:lstStyle/>
          <a:p>
            <a:pPr algn="r" defTabSz="860425"/>
            <a:fld id="{A12CA08A-0CEC-4550-9576-D07AF7A8D6D1}" type="slidenum">
              <a:rPr lang="zh-TW" altLang="en-US" sz="1000" b="0" i="1">
                <a:solidFill>
                  <a:schemeClr val="tx1"/>
                </a:solidFill>
                <a:ea typeface="標楷體" pitchFamily="65" charset="-120"/>
              </a:rPr>
              <a:pPr algn="r" defTabSz="860425"/>
              <a:t>10</a:t>
            </a:fld>
            <a:r>
              <a:rPr lang="en-US" altLang="zh-TW" sz="1000" b="0" i="1">
                <a:solidFill>
                  <a:schemeClr val="tx1"/>
                </a:solidFill>
                <a:ea typeface="標楷體" pitchFamily="65" charset="-120"/>
              </a:rPr>
              <a:t>##</a:t>
            </a:r>
            <a:endParaRPr lang="en-US" altLang="zh-TW" sz="1100" b="0" i="1">
              <a:solidFill>
                <a:schemeClr val="tx1"/>
              </a:solidFill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2226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52227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52228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2F3A531C-7907-4410-8818-3241D262FF79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52229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52230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866F72-2E11-43FD-89FD-60CF12DA629C}" type="slidenum">
              <a:rPr lang="zh-TW" altLang="en-US" smtClean="0">
                <a:latin typeface="Arial" charset="0"/>
              </a:rPr>
              <a:pPr/>
              <a:t>11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0275" y="744538"/>
            <a:ext cx="4965700" cy="3724275"/>
          </a:xfrm>
          <a:ln/>
        </p:spPr>
      </p:sp>
      <p:sp>
        <p:nvSpPr>
          <p:cNvPr id="2795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5109"/>
            <a:ext cx="5438775" cy="4469297"/>
          </a:xfrm>
          <a:noFill/>
          <a:ln/>
        </p:spPr>
        <p:txBody>
          <a:bodyPr/>
          <a:lstStyle/>
          <a:p>
            <a:pPr eaLnBrk="1" hangingPunct="1"/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7890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37891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37892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205AD0C9-0048-4A1C-9C5C-3C4D2FAEBAA7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37893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37894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12A28A-6877-4553-93C9-D39DA73F58FA}" type="slidenum">
              <a:rPr lang="zh-TW" altLang="en-US" smtClean="0">
                <a:latin typeface="Arial" charset="0"/>
              </a:rPr>
              <a:pPr/>
              <a:t>14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9938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39939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39940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D402742C-FA33-4905-A9A9-A3F9C98F3918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39941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39942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B7B83B-BC1C-43E3-85B6-BF7D9C623174}" type="slidenum">
              <a:rPr lang="zh-TW" altLang="en-US" smtClean="0">
                <a:latin typeface="Arial" charset="0"/>
              </a:rPr>
              <a:pPr/>
              <a:t>15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1986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41987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41988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05BA0AE4-D4DC-4C9C-818A-D1DCA8DAFE2D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41989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41990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1F003F-CFDA-40EA-A1F3-2D02532F3DAF}" type="slidenum">
              <a:rPr lang="zh-TW" altLang="en-US" smtClean="0">
                <a:latin typeface="Arial" charset="0"/>
              </a:rPr>
              <a:pPr/>
              <a:t>16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4034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44035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44036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68FDCAF4-44F9-4AC1-9673-2C37669C281E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44037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44038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40033C-85DD-4ECA-BF84-CC6CE311258D}" type="slidenum">
              <a:rPr lang="zh-TW" altLang="en-US" smtClean="0">
                <a:latin typeface="Arial" charset="0"/>
              </a:rPr>
              <a:pPr/>
              <a:t>17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8130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48131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48132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6A3B6240-459D-44E4-9DDF-8C8B604EDCED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48133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48134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7C657C-9FE9-4FC4-83D5-1726EC0B482C}" type="slidenum">
              <a:rPr lang="zh-TW" altLang="en-US" smtClean="0">
                <a:latin typeface="Arial" charset="0"/>
              </a:rPr>
              <a:pPr/>
              <a:t>20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0178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50179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50180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7470CB22-539F-4EC7-A478-6F6A068EF9CD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50181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50182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1C8A22-9F26-4D48-BF9C-F12A4279CCB3}" type="slidenum">
              <a:rPr lang="zh-TW" altLang="en-US" smtClean="0">
                <a:latin typeface="Arial" charset="0"/>
              </a:rPr>
              <a:pPr/>
              <a:t>21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0275" y="744538"/>
            <a:ext cx="4965700" cy="3724275"/>
          </a:xfrm>
          <a:ln/>
        </p:spPr>
      </p:sp>
      <p:sp>
        <p:nvSpPr>
          <p:cNvPr id="277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5109"/>
            <a:ext cx="5438775" cy="4469297"/>
          </a:xfrm>
          <a:noFill/>
          <a:ln/>
        </p:spPr>
        <p:txBody>
          <a:bodyPr/>
          <a:lstStyle/>
          <a:p>
            <a:pPr eaLnBrk="1" hangingPunct="1"/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5362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15363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5364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0FBBF316-5CD7-4518-BB1E-DA5773875BE8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5365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5366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D712F8-84F9-43BD-A360-5ED43F286CF9}" type="slidenum">
              <a:rPr lang="zh-TW" altLang="en-US" smtClean="0">
                <a:latin typeface="Arial" charset="0"/>
              </a:rPr>
              <a:pPr/>
              <a:t>23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4088" y="750888"/>
            <a:ext cx="4959350" cy="3719512"/>
          </a:xfrm>
          <a:ln/>
        </p:spPr>
      </p:sp>
      <p:sp>
        <p:nvSpPr>
          <p:cNvPr id="28160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4088" y="750888"/>
            <a:ext cx="4959350" cy="3719512"/>
          </a:xfrm>
          <a:ln/>
        </p:spPr>
      </p:sp>
      <p:sp>
        <p:nvSpPr>
          <p:cNvPr id="28365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5513" y="750888"/>
            <a:ext cx="4953000" cy="3714750"/>
          </a:xfrm>
          <a:ln/>
        </p:spPr>
      </p:sp>
      <p:sp>
        <p:nvSpPr>
          <p:cNvPr id="285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4875" y="4716706"/>
            <a:ext cx="4987925" cy="4464508"/>
          </a:xfrm>
          <a:noFill/>
          <a:ln/>
        </p:spPr>
        <p:txBody>
          <a:bodyPr/>
          <a:lstStyle/>
          <a:p>
            <a:pPr eaLnBrk="1" hangingPunct="1"/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9F8D5-0934-439C-BA9E-53714710BF6D}" type="datetime1">
              <a:rPr lang="zh-TW" altLang="en-US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B5EDD-4AFF-47DD-A31C-00667EBC6B4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180000"/>
            <a:ext cx="8748484" cy="634082"/>
          </a:xfrm>
        </p:spPr>
        <p:txBody>
          <a:bodyPr/>
          <a:lstStyle>
            <a:lvl1pPr marL="0" indent="0">
              <a:defRPr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0000" y="900000"/>
            <a:ext cx="8784488" cy="5073427"/>
          </a:xfrm>
        </p:spPr>
        <p:txBody>
          <a:bodyPr/>
          <a:lstStyle>
            <a:lvl1pPr marL="342900" indent="-342900">
              <a:defRPr b="1">
                <a:latin typeface="標楷體" pitchFamily="65" charset="-120"/>
                <a:ea typeface="標楷體" pitchFamily="65" charset="-120"/>
              </a:defRPr>
            </a:lvl1pPr>
            <a:lvl2pPr>
              <a:defRPr>
                <a:latin typeface="標楷體" pitchFamily="65" charset="-120"/>
                <a:ea typeface="標楷體" pitchFamily="65" charset="-120"/>
              </a:defRPr>
            </a:lvl2pPr>
            <a:lvl3pPr>
              <a:defRPr>
                <a:latin typeface="標楷體" pitchFamily="65" charset="-120"/>
                <a:ea typeface="標楷體" pitchFamily="65" charset="-120"/>
              </a:defRPr>
            </a:lvl3pPr>
            <a:lvl4pPr>
              <a:defRPr>
                <a:latin typeface="標楷體" pitchFamily="65" charset="-120"/>
                <a:ea typeface="標楷體" pitchFamily="65" charset="-120"/>
              </a:defRPr>
            </a:lvl4pPr>
            <a:lvl5pPr>
              <a:defRPr>
                <a:latin typeface="標楷體" pitchFamily="65" charset="-120"/>
                <a:ea typeface="標楷體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B7BB1-FC42-4930-BBCF-2AA7C4DB7808}" type="datetime1">
              <a:rPr lang="zh-TW" altLang="en-US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6ED8C4-7E72-43D6-B3F8-6D5337B627D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360000"/>
            <a:ext cx="8748484" cy="634082"/>
          </a:xfrm>
        </p:spPr>
        <p:txBody>
          <a:bodyPr/>
          <a:lstStyle>
            <a:lvl1pPr marL="0" indent="0">
              <a:defRPr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0000" y="1080000"/>
            <a:ext cx="8784488" cy="5073427"/>
          </a:xfrm>
        </p:spPr>
        <p:txBody>
          <a:bodyPr/>
          <a:lstStyle>
            <a:lvl1pPr marL="342900" indent="-342900">
              <a:defRPr b="1"/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C3AE6-DDEA-4696-9C1E-D97EC93E8BEB}" type="datetime1">
              <a:rPr lang="zh-TW" altLang="en-US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1889C-D1FD-4637-96A6-56E85106A28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B58E8-C338-4500-805A-55D56C48CF8D}" type="datetime1">
              <a:rPr lang="zh-TW" altLang="en-US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32CDE-28DC-4261-AAE5-A21EA7230B7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188640"/>
            <a:ext cx="8748484" cy="634082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15FB1-A3CE-4115-AFCB-5A4301006D91}" type="datetime1">
              <a:rPr lang="zh-TW" altLang="en-US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72CE0-6170-47F8-89A8-B13B507B0BC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188640"/>
            <a:ext cx="8748484" cy="634082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69CC7-F70F-4C84-9748-FB9FE39A5EAF}" type="datetime1">
              <a:rPr lang="zh-TW" altLang="en-US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29CE8-5CF3-4C34-9308-4D2448DCBEC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188640"/>
            <a:ext cx="8820492" cy="634082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A5B6C-40E9-4EE3-AAB1-7F5F11DA558B}" type="datetime1">
              <a:rPr lang="zh-TW" altLang="en-US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03464-FEC7-433A-8148-0C5F57897C9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36383-A1DB-4BCC-80A8-D99257EBB1BF}" type="datetime1">
              <a:rPr lang="zh-TW" altLang="en-US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105B5-8504-403E-B576-DC3D96CADD9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79388" y="179388"/>
            <a:ext cx="8713787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179388" y="900113"/>
            <a:ext cx="8748712" cy="507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A376FB5C-EA15-43C3-8AD0-695A24FDE468}" type="datetime1">
              <a:rPr lang="zh-TW" altLang="en-US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1613" y="63452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7D4B39B8-8AD2-47B1-BBE3-3E454B63CC3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2" r:id="rId2"/>
    <p:sldLayoutId id="2147483683" r:id="rId3"/>
    <p:sldLayoutId id="2147483680" r:id="rId4"/>
    <p:sldLayoutId id="2147483684" r:id="rId5"/>
    <p:sldLayoutId id="2147483685" r:id="rId6"/>
    <p:sldLayoutId id="2147483686" r:id="rId7"/>
    <p:sldLayoutId id="2147483681" r:id="rId8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453B3B"/>
          </a:solidFill>
          <a:latin typeface="標楷體" pitchFamily="65" charset="-120"/>
          <a:ea typeface="標楷體" pitchFamily="65" charset="-12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453B3B"/>
          </a:solidFill>
          <a:latin typeface="標楷體" pitchFamily="65" charset="-12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453B3B"/>
          </a:solidFill>
          <a:latin typeface="標楷體" pitchFamily="65" charset="-12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453B3B"/>
          </a:solidFill>
          <a:latin typeface="標楷體" pitchFamily="65" charset="-12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453B3B"/>
          </a:solidFill>
          <a:latin typeface="標楷體" pitchFamily="65" charset="-12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1B5DA5"/>
          </a:solidFill>
          <a:latin typeface="微軟正黑體" pitchFamily="34" charset="-12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1B5DA5"/>
          </a:solidFill>
          <a:latin typeface="微軟正黑體" pitchFamily="34" charset="-12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1B5DA5"/>
          </a:solidFill>
          <a:latin typeface="微軟正黑體" pitchFamily="34" charset="-12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1B5DA5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000" b="1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13" Type="http://schemas.openxmlformats.org/officeDocument/2006/relationships/chart" Target="../charts/chart1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microsoft.com/office/2007/relationships/diagramDrawing" Target="../diagrams/drawing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11" Type="http://schemas.openxmlformats.org/officeDocument/2006/relationships/diagramColors" Target="../diagrams/colors8.xml"/><Relationship Id="rId5" Type="http://schemas.openxmlformats.org/officeDocument/2006/relationships/diagramQuickStyle" Target="../diagrams/quickStyle7.xml"/><Relationship Id="rId10" Type="http://schemas.openxmlformats.org/officeDocument/2006/relationships/diagramQuickStyle" Target="../diagrams/quickStyle8.xml"/><Relationship Id="rId4" Type="http://schemas.openxmlformats.org/officeDocument/2006/relationships/diagramLayout" Target="../diagrams/layout7.xml"/><Relationship Id="rId9" Type="http://schemas.openxmlformats.org/officeDocument/2006/relationships/diagramLayout" Target="../diagrams/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microsoft.com/office/2007/relationships/diagramDrawing" Target="../diagrams/drawing1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9.xml"/><Relationship Id="rId11" Type="http://schemas.openxmlformats.org/officeDocument/2006/relationships/diagramColors" Target="../diagrams/colors10.xml"/><Relationship Id="rId5" Type="http://schemas.openxmlformats.org/officeDocument/2006/relationships/diagramQuickStyle" Target="../diagrams/quickStyle9.xml"/><Relationship Id="rId10" Type="http://schemas.openxmlformats.org/officeDocument/2006/relationships/diagramQuickStyle" Target="../diagrams/quickStyle10.xml"/><Relationship Id="rId4" Type="http://schemas.openxmlformats.org/officeDocument/2006/relationships/diagramLayout" Target="../diagrams/layout9.xml"/><Relationship Id="rId9" Type="http://schemas.openxmlformats.org/officeDocument/2006/relationships/diagramLayout" Target="../diagrams/layout1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1.xml"/><Relationship Id="rId13" Type="http://schemas.openxmlformats.org/officeDocument/2006/relationships/diagramQuickStyle" Target="../diagrams/quickStyle12.xml"/><Relationship Id="rId18" Type="http://schemas.openxmlformats.org/officeDocument/2006/relationships/diagramQuickStyle" Target="../diagrams/quickStyle13.xml"/><Relationship Id="rId3" Type="http://schemas.openxmlformats.org/officeDocument/2006/relationships/image" Target="../media/image10.jpeg"/><Relationship Id="rId7" Type="http://schemas.openxmlformats.org/officeDocument/2006/relationships/diagramLayout" Target="../diagrams/layout11.xml"/><Relationship Id="rId12" Type="http://schemas.openxmlformats.org/officeDocument/2006/relationships/diagramLayout" Target="../diagrams/layout12.xml"/><Relationship Id="rId17" Type="http://schemas.openxmlformats.org/officeDocument/2006/relationships/diagramLayout" Target="../diagrams/layout13.xml"/><Relationship Id="rId2" Type="http://schemas.openxmlformats.org/officeDocument/2006/relationships/notesSlide" Target="../notesSlides/notesSlide13.xml"/><Relationship Id="rId16" Type="http://schemas.openxmlformats.org/officeDocument/2006/relationships/diagramData" Target="../diagrams/data13.xml"/><Relationship Id="rId20" Type="http://schemas.microsoft.com/office/2007/relationships/diagramDrawing" Target="../diagrams/drawing13.xml"/><Relationship Id="rId1" Type="http://schemas.openxmlformats.org/officeDocument/2006/relationships/slideLayout" Target="../slideLayouts/slideLayout8.xml"/><Relationship Id="rId6" Type="http://schemas.openxmlformats.org/officeDocument/2006/relationships/diagramData" Target="../diagrams/data11.xml"/><Relationship Id="rId11" Type="http://schemas.openxmlformats.org/officeDocument/2006/relationships/diagramData" Target="../diagrams/data12.xml"/><Relationship Id="rId5" Type="http://schemas.openxmlformats.org/officeDocument/2006/relationships/image" Target="../media/image12.jpeg"/><Relationship Id="rId15" Type="http://schemas.microsoft.com/office/2007/relationships/diagramDrawing" Target="../diagrams/drawing12.xml"/><Relationship Id="rId10" Type="http://schemas.microsoft.com/office/2007/relationships/diagramDrawing" Target="../diagrams/drawing11.xml"/><Relationship Id="rId19" Type="http://schemas.openxmlformats.org/officeDocument/2006/relationships/diagramColors" Target="../diagrams/colors13.xml"/><Relationship Id="rId4" Type="http://schemas.openxmlformats.org/officeDocument/2006/relationships/image" Target="../media/image11.jpeg"/><Relationship Id="rId9" Type="http://schemas.openxmlformats.org/officeDocument/2006/relationships/diagramColors" Target="../diagrams/colors11.xml"/><Relationship Id="rId14" Type="http://schemas.openxmlformats.org/officeDocument/2006/relationships/diagramColors" Target="../diagrams/colors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5.xml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microsoft.com/office/2007/relationships/diagramDrawing" Target="../diagrams/drawing1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11" Type="http://schemas.openxmlformats.org/officeDocument/2006/relationships/diagramColors" Target="../diagrams/colors15.xml"/><Relationship Id="rId5" Type="http://schemas.openxmlformats.org/officeDocument/2006/relationships/diagramQuickStyle" Target="../diagrams/quickStyle14.xml"/><Relationship Id="rId10" Type="http://schemas.openxmlformats.org/officeDocument/2006/relationships/diagramQuickStyle" Target="../diagrams/quickStyle15.xml"/><Relationship Id="rId4" Type="http://schemas.openxmlformats.org/officeDocument/2006/relationships/diagramLayout" Target="../diagrams/layout14.xml"/><Relationship Id="rId9" Type="http://schemas.openxmlformats.org/officeDocument/2006/relationships/diagramLayout" Target="../diagrams/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0.xml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12" Type="http://schemas.microsoft.com/office/2007/relationships/diagramDrawing" Target="../diagrams/drawing20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11" Type="http://schemas.openxmlformats.org/officeDocument/2006/relationships/diagramColors" Target="../diagrams/colors20.xml"/><Relationship Id="rId5" Type="http://schemas.openxmlformats.org/officeDocument/2006/relationships/diagramQuickStyle" Target="../diagrams/quickStyle19.xml"/><Relationship Id="rId10" Type="http://schemas.openxmlformats.org/officeDocument/2006/relationships/diagramQuickStyle" Target="../diagrams/quickStyle20.xml"/><Relationship Id="rId4" Type="http://schemas.openxmlformats.org/officeDocument/2006/relationships/diagramLayout" Target="../diagrams/layout19.xml"/><Relationship Id="rId9" Type="http://schemas.openxmlformats.org/officeDocument/2006/relationships/diagramLayout" Target="../diagrams/layout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Excel_97-2003____1.xls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2.xml"/><Relationship Id="rId3" Type="http://schemas.openxmlformats.org/officeDocument/2006/relationships/image" Target="../media/image19.jpeg"/><Relationship Id="rId7" Type="http://schemas.openxmlformats.org/officeDocument/2006/relationships/diagramQuickStyle" Target="../diagrams/quickStyle2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Relationship Id="rId6" Type="http://schemas.openxmlformats.org/officeDocument/2006/relationships/diagramLayout" Target="../diagrams/layout22.xml"/><Relationship Id="rId5" Type="http://schemas.openxmlformats.org/officeDocument/2006/relationships/diagramData" Target="../diagrams/data22.xml"/><Relationship Id="rId4" Type="http://schemas.openxmlformats.org/officeDocument/2006/relationships/image" Target="../media/image20.jpeg"/><Relationship Id="rId9" Type="http://schemas.microsoft.com/office/2007/relationships/diagramDrawing" Target="../diagrams/drawing2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55"/>
          <p:cNvSpPr>
            <a:spLocks noChangeArrowheads="1"/>
          </p:cNvSpPr>
          <p:nvPr/>
        </p:nvSpPr>
        <p:spPr bwMode="invGray">
          <a:xfrm>
            <a:off x="0" y="1952625"/>
            <a:ext cx="9144000" cy="20447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29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58775" y="1676400"/>
            <a:ext cx="8426450" cy="2555875"/>
          </a:xfrm>
        </p:spPr>
        <p:txBody>
          <a:bodyPr/>
          <a:lstStyle/>
          <a:p>
            <a:pPr eaLnBrk="1" hangingPunct="1"/>
            <a:r>
              <a:rPr lang="en-US" altLang="zh-TW" sz="5400" b="0" smtClean="0">
                <a:solidFill>
                  <a:schemeClr val="bg2"/>
                </a:solidFill>
                <a:cs typeface="Arial" charset="0"/>
              </a:rPr>
              <a:t>106</a:t>
            </a:r>
            <a:r>
              <a:rPr lang="zh-TW" altLang="zh-TW" sz="5400" b="0" smtClean="0">
                <a:solidFill>
                  <a:schemeClr val="bg2"/>
                </a:solidFill>
                <a:cs typeface="Arial" charset="0"/>
              </a:rPr>
              <a:t>年度</a:t>
            </a:r>
            <a:r>
              <a:rPr lang="zh-TW" altLang="en-US" sz="5400" b="0" smtClean="0">
                <a:solidFill>
                  <a:schemeClr val="bg2"/>
                </a:solidFill>
                <a:cs typeface="Arial" charset="0"/>
              </a:rPr>
              <a:t>上半年</a:t>
            </a:r>
            <a:r>
              <a:rPr lang="zh-TW" altLang="zh-TW" sz="5400" b="0" smtClean="0">
                <a:solidFill>
                  <a:schemeClr val="bg2"/>
                </a:solidFill>
                <a:cs typeface="Arial" charset="0"/>
              </a:rPr>
              <a:t>公共建設</a:t>
            </a:r>
            <a:r>
              <a:rPr lang="en-US" altLang="zh-TW" sz="5400" b="0" smtClean="0">
                <a:solidFill>
                  <a:schemeClr val="bg2"/>
                </a:solidFill>
                <a:cs typeface="Arial" charset="0"/>
              </a:rPr>
              <a:t/>
            </a:r>
            <a:br>
              <a:rPr lang="en-US" altLang="zh-TW" sz="5400" b="0" smtClean="0">
                <a:solidFill>
                  <a:schemeClr val="bg2"/>
                </a:solidFill>
                <a:cs typeface="Arial" charset="0"/>
              </a:rPr>
            </a:br>
            <a:r>
              <a:rPr lang="zh-TW" altLang="zh-TW" sz="5400" b="0" smtClean="0">
                <a:solidFill>
                  <a:schemeClr val="bg2"/>
                </a:solidFill>
                <a:cs typeface="Arial" charset="0"/>
              </a:rPr>
              <a:t>推動辦理情形</a:t>
            </a:r>
            <a:endParaRPr lang="zh-TW" altLang="en-US" sz="5400" b="0" smtClean="0">
              <a:solidFill>
                <a:schemeClr val="bg2"/>
              </a:solidFill>
              <a:cs typeface="Arial" charset="0"/>
            </a:endParaRPr>
          </a:p>
        </p:txBody>
      </p:sp>
      <p:sp>
        <p:nvSpPr>
          <p:cNvPr id="1229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774700" y="4341813"/>
            <a:ext cx="7667625" cy="1260475"/>
          </a:xfrm>
        </p:spPr>
        <p:txBody>
          <a:bodyPr/>
          <a:lstStyle/>
          <a:p>
            <a:pPr eaLnBrk="1" hangingPunct="1">
              <a:spcBef>
                <a:spcPct val="0"/>
              </a:spcBef>
              <a:tabLst>
                <a:tab pos="5202238" algn="l"/>
              </a:tabLst>
            </a:pPr>
            <a:r>
              <a:rPr lang="zh-TW" altLang="en-US" sz="3600" smtClean="0">
                <a:solidFill>
                  <a:schemeClr val="tx1"/>
                </a:solidFill>
                <a:ea typeface="華康中黑體"/>
                <a:cs typeface="華康中黑體"/>
              </a:rPr>
              <a:t>行政院公共工程委員會</a:t>
            </a:r>
            <a:endParaRPr lang="en-US" altLang="zh-TW" sz="3600" smtClean="0">
              <a:solidFill>
                <a:schemeClr val="tx1"/>
              </a:solidFill>
              <a:ea typeface="華康中黑體"/>
              <a:cs typeface="華康中黑體"/>
            </a:endParaRPr>
          </a:p>
          <a:p>
            <a:pPr eaLnBrk="1" hangingPunct="1">
              <a:spcBef>
                <a:spcPct val="0"/>
              </a:spcBef>
              <a:tabLst>
                <a:tab pos="5202238" algn="l"/>
              </a:tabLst>
            </a:pPr>
            <a:r>
              <a:rPr lang="zh-TW" altLang="en-US" sz="3200" smtClean="0">
                <a:solidFill>
                  <a:schemeClr val="tx1"/>
                </a:solidFill>
                <a:ea typeface="華康中黑體"/>
                <a:cs typeface="華康中黑體"/>
              </a:rPr>
              <a:t>報告人：工程管理處  何處長育興</a:t>
            </a:r>
            <a:endParaRPr lang="en-US" altLang="zh-TW" sz="3200" smtClean="0">
              <a:solidFill>
                <a:schemeClr val="tx1"/>
              </a:solidFill>
              <a:ea typeface="華康中黑體"/>
              <a:cs typeface="華康中黑體"/>
            </a:endParaRPr>
          </a:p>
          <a:p>
            <a:pPr eaLnBrk="1" hangingPunct="1">
              <a:spcBef>
                <a:spcPct val="0"/>
              </a:spcBef>
              <a:tabLst>
                <a:tab pos="5202238" algn="l"/>
              </a:tabLst>
            </a:pPr>
            <a:endParaRPr lang="zh-TW" altLang="en-US" sz="4000" smtClean="0">
              <a:solidFill>
                <a:schemeClr val="tx1"/>
              </a:solidFill>
              <a:ea typeface="華康中黑體"/>
              <a:cs typeface="華康中黑體"/>
            </a:endParaRPr>
          </a:p>
        </p:txBody>
      </p:sp>
      <p:pic>
        <p:nvPicPr>
          <p:cNvPr id="17" name="Picture 7" descr="pcc-31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185708" y="951074"/>
            <a:ext cx="923178" cy="90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5"/>
          <p:cNvSpPr txBox="1">
            <a:spLocks noChangeArrowheads="1"/>
          </p:cNvSpPr>
          <p:nvPr/>
        </p:nvSpPr>
        <p:spPr bwMode="auto">
          <a:xfrm>
            <a:off x="1008063" y="5327650"/>
            <a:ext cx="730885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algn="ctr" eaLnBrk="0" hangingPunct="0">
              <a:spcBef>
                <a:spcPts val="600"/>
              </a:spcBef>
              <a:buClr>
                <a:schemeClr val="hlink"/>
              </a:buClr>
              <a:buFont typeface="細明體" pitchFamily="49" charset="-120"/>
              <a:buNone/>
            </a:pPr>
            <a:endParaRPr lang="zh-TW" altLang="en-US" sz="2400" b="0">
              <a:solidFill>
                <a:schemeClr val="bg1"/>
              </a:solidFill>
              <a:latin typeface="標楷體" pitchFamily="65" charset="-120"/>
              <a:ea typeface="華康中黑體"/>
              <a:cs typeface="華康中黑體"/>
            </a:endParaRPr>
          </a:p>
        </p:txBody>
      </p:sp>
      <p:sp>
        <p:nvSpPr>
          <p:cNvPr id="12294" name="矩形 11"/>
          <p:cNvSpPr>
            <a:spLocks noChangeArrowheads="1"/>
          </p:cNvSpPr>
          <p:nvPr/>
        </p:nvSpPr>
        <p:spPr bwMode="auto">
          <a:xfrm>
            <a:off x="3349625" y="5497513"/>
            <a:ext cx="23383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tabLst>
                <a:tab pos="5202238" algn="l"/>
              </a:tabLst>
            </a:pPr>
            <a:r>
              <a:rPr lang="en-US" altLang="zh-TW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106</a:t>
            </a:r>
            <a:r>
              <a:rPr lang="zh-TW" altLang="en-US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年</a:t>
            </a:r>
            <a:r>
              <a:rPr lang="en-US" altLang="zh-TW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7</a:t>
            </a:r>
            <a:r>
              <a:rPr lang="zh-TW" altLang="en-US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月</a:t>
            </a:r>
            <a:r>
              <a:rPr lang="en-US" altLang="zh-TW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27</a:t>
            </a:r>
            <a:r>
              <a:rPr lang="zh-TW" altLang="en-US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日</a:t>
            </a:r>
          </a:p>
        </p:txBody>
      </p:sp>
      <p:sp>
        <p:nvSpPr>
          <p:cNvPr id="12295" name="Rectangle 155"/>
          <p:cNvSpPr>
            <a:spLocks noChangeArrowheads="1"/>
          </p:cNvSpPr>
          <p:nvPr/>
        </p:nvSpPr>
        <p:spPr bwMode="invGray">
          <a:xfrm>
            <a:off x="0" y="4122738"/>
            <a:ext cx="9144000" cy="115887"/>
          </a:xfrm>
          <a:prstGeom prst="rect">
            <a:avLst/>
          </a:prstGeom>
          <a:solidFill>
            <a:srgbClr val="C5CCD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F200C3-0241-41D9-9D2F-82CE314600E9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  <p:sp>
        <p:nvSpPr>
          <p:cNvPr id="12297" name="Rectangle 155"/>
          <p:cNvSpPr>
            <a:spLocks noChangeArrowheads="1"/>
          </p:cNvSpPr>
          <p:nvPr/>
        </p:nvSpPr>
        <p:spPr bwMode="invGray">
          <a:xfrm>
            <a:off x="153988" y="142875"/>
            <a:ext cx="34925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zh-TW" altLang="en-US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行政院第</a:t>
            </a:r>
            <a:r>
              <a:rPr kumimoji="0" lang="en-US" altLang="zh-TW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3559</a:t>
            </a:r>
            <a:r>
              <a:rPr kumimoji="0" lang="zh-TW" altLang="en-US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次會議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55"/>
          <p:cNvSpPr>
            <a:spLocks noChangeArrowheads="1"/>
          </p:cNvSpPr>
          <p:nvPr/>
        </p:nvSpPr>
        <p:spPr bwMode="invGray">
          <a:xfrm>
            <a:off x="1870075" y="225425"/>
            <a:ext cx="7273925" cy="985838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338" name="Rectangle 155"/>
          <p:cNvSpPr>
            <a:spLocks noChangeArrowheads="1"/>
          </p:cNvSpPr>
          <p:nvPr/>
        </p:nvSpPr>
        <p:spPr bwMode="invGray">
          <a:xfrm>
            <a:off x="0" y="225425"/>
            <a:ext cx="1724025" cy="971550"/>
          </a:xfrm>
          <a:prstGeom prst="rect">
            <a:avLst/>
          </a:prstGeom>
          <a:solidFill>
            <a:srgbClr val="BFBCA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339" name="Rectangle 2"/>
          <p:cNvSpPr txBox="1">
            <a:spLocks noChangeArrowheads="1"/>
          </p:cNvSpPr>
          <p:nvPr/>
        </p:nvSpPr>
        <p:spPr bwMode="auto">
          <a:xfrm>
            <a:off x="2636838" y="252413"/>
            <a:ext cx="6024562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zh-TW" altLang="en-US" sz="5400" b="0">
                <a:solidFill>
                  <a:schemeClr val="bg2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簡  報  大  綱</a:t>
            </a:r>
          </a:p>
        </p:txBody>
      </p:sp>
      <p:pic>
        <p:nvPicPr>
          <p:cNvPr id="14340" name="Picture 2" descr="D:\you》work\《09》庶務\會內》統計要覽封面\新增資料夾\蘇花改東澳東岳段新建工程(優等)\蘇花改東澳東岳段新建工程-東澳北溪河川橋北端全景3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0" y="1274763"/>
            <a:ext cx="1724025" cy="558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資料庫圖表 7"/>
          <p:cNvGraphicFramePr/>
          <p:nvPr/>
        </p:nvGraphicFramePr>
        <p:xfrm>
          <a:off x="2100064" y="1664804"/>
          <a:ext cx="6612396" cy="4644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457F38-9FDD-4E7A-B6C5-6AADE724D880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標題 1"/>
          <p:cNvSpPr>
            <a:spLocks noGrp="1"/>
          </p:cNvSpPr>
          <p:nvPr>
            <p:ph type="title"/>
          </p:nvPr>
        </p:nvSpPr>
        <p:spPr>
          <a:xfrm>
            <a:off x="179388" y="179388"/>
            <a:ext cx="8748712" cy="635000"/>
          </a:xfrm>
        </p:spPr>
        <p:txBody>
          <a:bodyPr/>
          <a:lstStyle/>
          <a:p>
            <a:r>
              <a:rPr lang="zh-TW" altLang="en-US" dirty="0" smtClean="0">
                <a:solidFill>
                  <a:srgbClr val="103040"/>
                </a:solidFill>
              </a:rPr>
              <a:t>壹、前言</a:t>
            </a:r>
            <a:endParaRPr lang="zh-TW" altLang="en-US" dirty="0" smtClean="0"/>
          </a:p>
        </p:txBody>
      </p:sp>
      <p:sp>
        <p:nvSpPr>
          <p:cNvPr id="16386" name="內容版面配置區 2"/>
          <p:cNvSpPr>
            <a:spLocks noGrp="1"/>
          </p:cNvSpPr>
          <p:nvPr>
            <p:ph idx="1"/>
          </p:nvPr>
        </p:nvSpPr>
        <p:spPr>
          <a:xfrm>
            <a:off x="503548" y="1053083"/>
            <a:ext cx="8172140" cy="1979873"/>
          </a:xfrm>
        </p:spPr>
        <p:txBody>
          <a:bodyPr/>
          <a:lstStyle/>
          <a:p>
            <a:r>
              <a:rPr lang="zh-TW" altLang="en-US" sz="2800" dirty="0" smtClean="0"/>
              <a:t>工程</a:t>
            </a:r>
            <a:r>
              <a:rPr lang="zh-TW" altLang="zh-TW" sz="2800" dirty="0" smtClean="0"/>
              <a:t>會</a:t>
            </a:r>
            <a:r>
              <a:rPr lang="zh-TW" altLang="zh-TW" sz="2800" dirty="0" smtClean="0">
                <a:solidFill>
                  <a:srgbClr val="FF0000"/>
                </a:solidFill>
              </a:rPr>
              <a:t>統籌公共工程之規劃、審議、協調及督導</a:t>
            </a:r>
            <a:r>
              <a:rPr lang="zh-TW" altLang="en-US" sz="2800" dirty="0" smtClean="0"/>
              <a:t>，擔任</a:t>
            </a:r>
            <a:r>
              <a:rPr lang="zh-TW" altLang="zh-TW" sz="2800" dirty="0" smtClean="0"/>
              <a:t>工程產業重要窗口</a:t>
            </a:r>
            <a:r>
              <a:rPr lang="zh-TW" altLang="en-US" sz="2800" dirty="0" smtClean="0"/>
              <a:t>、</a:t>
            </a:r>
            <a:r>
              <a:rPr lang="zh-TW" altLang="zh-TW" sz="2800" dirty="0" smtClean="0"/>
              <a:t>協助克服</a:t>
            </a:r>
            <a:r>
              <a:rPr lang="zh-TW" altLang="en-US" sz="2800" dirty="0" smtClean="0"/>
              <a:t>跨部會</a:t>
            </a:r>
            <a:r>
              <a:rPr lang="zh-TW" altLang="zh-TW" sz="2800" dirty="0" smtClean="0"/>
              <a:t>困難問題</a:t>
            </a:r>
            <a:r>
              <a:rPr lang="zh-TW" altLang="en-US" sz="2800" dirty="0" smtClean="0"/>
              <a:t>，</a:t>
            </a:r>
            <a:r>
              <a:rPr lang="zh-TW" altLang="zh-TW" sz="2800" dirty="0" smtClean="0"/>
              <a:t>建立一致的採購法規、技術規範及</a:t>
            </a:r>
            <a:r>
              <a:rPr lang="zh-TW" altLang="en-US" sz="2800" dirty="0" smtClean="0"/>
              <a:t>工程管理制度</a:t>
            </a:r>
            <a:r>
              <a:rPr lang="zh-TW" altLang="zh-TW" sz="2800" dirty="0" smtClean="0"/>
              <a:t>，促進公平競爭</a:t>
            </a:r>
            <a:r>
              <a:rPr lang="zh-TW" altLang="en-US" sz="2800" dirty="0" smtClean="0"/>
              <a:t>，</a:t>
            </a:r>
            <a:r>
              <a:rPr lang="zh-TW" altLang="zh-TW" sz="2800" dirty="0" smtClean="0">
                <a:solidFill>
                  <a:srgbClr val="FF0000"/>
                </a:solidFill>
              </a:rPr>
              <a:t>引領國內工程產業向上提升</a:t>
            </a:r>
            <a:r>
              <a:rPr lang="zh-TW" altLang="en-US" sz="2800" dirty="0" smtClean="0"/>
              <a:t>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7355EC-02EB-4B1B-9411-D62B7CC192B3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  <p:graphicFrame>
        <p:nvGraphicFramePr>
          <p:cNvPr id="6" name="資料庫圖表 5"/>
          <p:cNvGraphicFramePr/>
          <p:nvPr/>
        </p:nvGraphicFramePr>
        <p:xfrm>
          <a:off x="4103948" y="3068960"/>
          <a:ext cx="4680520" cy="3276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389" name="內容版面配置區 2"/>
          <p:cNvSpPr txBox="1">
            <a:spLocks/>
          </p:cNvSpPr>
          <p:nvPr/>
        </p:nvSpPr>
        <p:spPr bwMode="auto">
          <a:xfrm>
            <a:off x="539936" y="3323431"/>
            <a:ext cx="4032064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kumimoji="0" lang="zh-TW" altLang="en-US" dirty="0" smtClean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未來一年將有多項重大工程完工啟用，工程會將協助如期如質完成，並請各機關預為準備營運、試車、策展等工作。</a:t>
            </a:r>
            <a:endParaRPr kumimoji="0" lang="en-US" altLang="zh-TW" dirty="0" smtClean="0">
              <a:solidFill>
                <a:srgbClr val="1B5DA5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標題 1"/>
          <p:cNvSpPr>
            <a:spLocks noGrp="1"/>
          </p:cNvSpPr>
          <p:nvPr>
            <p:ph type="title"/>
          </p:nvPr>
        </p:nvSpPr>
        <p:spPr>
          <a:xfrm>
            <a:off x="179388" y="179388"/>
            <a:ext cx="8748712" cy="635000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cs typeface="DejaVu Sans Mono" pitchFamily="49" charset="0"/>
              </a:rPr>
              <a:t>貳、國內公共工程制度精進作為</a:t>
            </a:r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C120B5-385C-4DD6-9849-DCFF11B77BE8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  <p:sp>
        <p:nvSpPr>
          <p:cNvPr id="10" name="圓角矩形 9"/>
          <p:cNvSpPr/>
          <p:nvPr/>
        </p:nvSpPr>
        <p:spPr>
          <a:xfrm>
            <a:off x="287338" y="873125"/>
            <a:ext cx="4645025" cy="53975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一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、加強前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瞻基礎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建設準備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9" name="資料庫圖表 8"/>
          <p:cNvGraphicFramePr/>
          <p:nvPr/>
        </p:nvGraphicFramePr>
        <p:xfrm>
          <a:off x="-72516" y="1340768"/>
          <a:ext cx="9073008" cy="5517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內容版面配置區 2"/>
          <p:cNvSpPr txBox="1">
            <a:spLocks/>
          </p:cNvSpPr>
          <p:nvPr/>
        </p:nvSpPr>
        <p:spPr bwMode="auto">
          <a:xfrm>
            <a:off x="576263" y="1341438"/>
            <a:ext cx="7740650" cy="87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kumimoji="0" lang="zh-TW" altLang="en-US" sz="26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「前瞻基礎建設計畫」績效管考部分，由國發會統籌依性質由各該管考權責</a:t>
            </a:r>
            <a:r>
              <a:rPr kumimoji="0" lang="zh-TW" altLang="en-US" sz="2600" dirty="0" smtClean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機關列</a:t>
            </a:r>
            <a:r>
              <a:rPr kumimoji="0" lang="zh-TW" altLang="en-US" sz="26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管，執行成果納入</a:t>
            </a:r>
            <a:r>
              <a:rPr kumimoji="0" lang="zh-TW" altLang="en-US" sz="2600" dirty="0" smtClean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「行政院所屬各機關個案計畫管制評核作業要點」獎懲</a:t>
            </a:r>
            <a:r>
              <a:rPr kumimoji="0" lang="zh-TW" altLang="en-US" sz="26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kumimoji="0" lang="en-US" altLang="zh-TW" sz="2600" dirty="0">
              <a:solidFill>
                <a:srgbClr val="1B5DA5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kumimoji="0" lang="zh-TW" altLang="en-US" sz="26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工程</a:t>
            </a:r>
            <a:r>
              <a:rPr kumimoji="0" lang="zh-TW" altLang="en-US" sz="2600" dirty="0" smtClean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會針對公共</a:t>
            </a:r>
            <a:r>
              <a:rPr kumimoji="0" lang="zh-TW" altLang="en-US" sz="26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工程建設部分，辦理相關督導列管作業，目前已規劃協處機制，結合督導會報管控平台，於前置作業、採購發包、工程管理階段，全面協助推動。</a:t>
            </a:r>
            <a:endParaRPr kumimoji="0" lang="en-US" altLang="zh-TW" sz="2600" dirty="0">
              <a:solidFill>
                <a:srgbClr val="1B5DA5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482" name="標題 1"/>
          <p:cNvSpPr>
            <a:spLocks noGrp="1"/>
          </p:cNvSpPr>
          <p:nvPr>
            <p:ph type="title"/>
          </p:nvPr>
        </p:nvSpPr>
        <p:spPr>
          <a:xfrm>
            <a:off x="179388" y="179388"/>
            <a:ext cx="8748712" cy="635000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cs typeface="DejaVu Sans Mono" pitchFamily="49" charset="0"/>
              </a:rPr>
              <a:t>貳、國內公共工程制度精進作為</a:t>
            </a:r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952821-88EA-4127-B11F-1D945AE7D6A9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  <p:sp>
        <p:nvSpPr>
          <p:cNvPr id="10" name="圓角矩形 9"/>
          <p:cNvSpPr/>
          <p:nvPr/>
        </p:nvSpPr>
        <p:spPr>
          <a:xfrm>
            <a:off x="287338" y="801688"/>
            <a:ext cx="5400786" cy="53975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一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、加強前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瞻基礎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建設準備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續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7" name="內容版面配置區 3"/>
          <p:cNvGraphicFramePr>
            <a:graphicFrameLocks/>
          </p:cNvGraphicFramePr>
          <p:nvPr/>
        </p:nvGraphicFramePr>
        <p:xfrm>
          <a:off x="108012" y="4581128"/>
          <a:ext cx="8964488" cy="2276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資料庫圖表 17"/>
          <p:cNvGraphicFramePr/>
          <p:nvPr/>
        </p:nvGraphicFramePr>
        <p:xfrm>
          <a:off x="-252536" y="2564904"/>
          <a:ext cx="4716524" cy="4293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577" name="標題 1"/>
          <p:cNvSpPr>
            <a:spLocks noGrp="1"/>
          </p:cNvSpPr>
          <p:nvPr>
            <p:ph type="title"/>
          </p:nvPr>
        </p:nvSpPr>
        <p:spPr>
          <a:xfrm>
            <a:off x="179388" y="179388"/>
            <a:ext cx="8748712" cy="635000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cs typeface="DejaVu Sans Mono" pitchFamily="49" charset="0"/>
              </a:rPr>
              <a:t>貳、國內公共工程制度精進作為</a:t>
            </a:r>
            <a:endParaRPr lang="zh-TW" altLang="en-US" dirty="0" smtClean="0"/>
          </a:p>
        </p:txBody>
      </p:sp>
      <p:graphicFrame>
        <p:nvGraphicFramePr>
          <p:cNvPr id="44" name="資料庫圖表 43"/>
          <p:cNvGraphicFramePr/>
          <p:nvPr/>
        </p:nvGraphicFramePr>
        <p:xfrm>
          <a:off x="359532" y="1484784"/>
          <a:ext cx="8388932" cy="1152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17" name="群組 16"/>
          <p:cNvGrpSpPr/>
          <p:nvPr/>
        </p:nvGrpSpPr>
        <p:grpSpPr>
          <a:xfrm>
            <a:off x="3851920" y="2816932"/>
            <a:ext cx="5256584" cy="3564449"/>
            <a:chOff x="3059832" y="2852936"/>
            <a:chExt cx="5906347" cy="3744469"/>
          </a:xfrm>
        </p:grpSpPr>
        <p:grpSp>
          <p:nvGrpSpPr>
            <p:cNvPr id="2" name="群組 30"/>
            <p:cNvGrpSpPr/>
            <p:nvPr/>
          </p:nvGrpSpPr>
          <p:grpSpPr>
            <a:xfrm>
              <a:off x="3059832" y="2960983"/>
              <a:ext cx="5890973" cy="3636422"/>
              <a:chOff x="1477746" y="5927564"/>
              <a:chExt cx="5804216" cy="3466496"/>
            </a:xfrm>
          </p:grpSpPr>
          <p:graphicFrame>
            <p:nvGraphicFramePr>
              <p:cNvPr id="27" name="Object 1"/>
              <p:cNvGraphicFramePr>
                <a:graphicFrameLocks noChangeAspect="1"/>
              </p:cNvGraphicFramePr>
              <p:nvPr/>
            </p:nvGraphicFramePr>
            <p:xfrm>
              <a:off x="1477746" y="5927564"/>
              <a:ext cx="5804216" cy="346649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13"/>
              </a:graphicData>
            </a:graphic>
          </p:graphicFrame>
          <p:sp>
            <p:nvSpPr>
              <p:cNvPr id="28" name="橢圓 27"/>
              <p:cNvSpPr/>
              <p:nvPr/>
            </p:nvSpPr>
            <p:spPr>
              <a:xfrm>
                <a:off x="5144742" y="5968786"/>
                <a:ext cx="1173343" cy="748170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14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025166" y="6076950"/>
                <a:ext cx="1382832" cy="3077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1400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已執行比率</a:t>
                </a:r>
                <a:endParaRPr lang="zh-TW" altLang="en-US" sz="1400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6181067" y="7374929"/>
                <a:ext cx="1075621" cy="3082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1400" dirty="0" smtClean="0">
                    <a:solidFill>
                      <a:srgbClr val="0047D6"/>
                    </a:solidFill>
                    <a:latin typeface="標楷體" pitchFamily="65" charset="-120"/>
                    <a:ea typeface="標楷體" pitchFamily="65" charset="-120"/>
                  </a:rPr>
                  <a:t>年度目標</a:t>
                </a:r>
                <a:endParaRPr lang="zh-TW" altLang="en-US" sz="1400" dirty="0">
                  <a:solidFill>
                    <a:srgbClr val="0047D6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sp>
          <p:nvSpPr>
            <p:cNvPr id="35" name="內容版面配置區 2"/>
            <p:cNvSpPr txBox="1">
              <a:spLocks/>
            </p:cNvSpPr>
            <p:nvPr/>
          </p:nvSpPr>
          <p:spPr bwMode="auto">
            <a:xfrm>
              <a:off x="6352084" y="6201308"/>
              <a:ext cx="2614095" cy="288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182563" indent="-182563"/>
              <a:r>
                <a:rPr lang="zh-TW" altLang="en-US" sz="10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資料統計截止日：</a:t>
              </a:r>
              <a:r>
                <a:rPr lang="en-US" altLang="zh-TW" sz="10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106</a:t>
              </a:r>
              <a:r>
                <a:rPr lang="zh-TW" altLang="en-US" sz="10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年</a:t>
              </a:r>
              <a:r>
                <a:rPr lang="en-US" altLang="zh-TW" sz="10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7</a:t>
              </a:r>
              <a:r>
                <a:rPr lang="zh-TW" altLang="en-US" sz="10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月</a:t>
              </a:r>
              <a:r>
                <a:rPr lang="en-US" altLang="zh-TW" sz="10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13</a:t>
              </a:r>
              <a:r>
                <a:rPr lang="zh-TW" altLang="en-US" sz="10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日</a:t>
              </a:r>
              <a:endParaRPr lang="zh-TW" altLang="en-US" sz="1000" b="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39" name="內容版面配置區 2"/>
            <p:cNvSpPr txBox="1">
              <a:spLocks/>
            </p:cNvSpPr>
            <p:nvPr/>
          </p:nvSpPr>
          <p:spPr bwMode="auto">
            <a:xfrm>
              <a:off x="3563888" y="2852936"/>
              <a:ext cx="432048" cy="288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182563" indent="-182563"/>
              <a: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Arial" pitchFamily="34" charset="0"/>
                  <a:ea typeface="標楷體" pitchFamily="65" charset="-120"/>
                  <a:cs typeface="Arial" pitchFamily="34" charset="0"/>
                </a:rPr>
                <a:t>%</a:t>
              </a:r>
              <a:endParaRPr lang="zh-TW" altLang="en-US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標楷體" pitchFamily="65" charset="-120"/>
                <a:cs typeface="Arial" pitchFamily="34" charset="0"/>
              </a:endParaRPr>
            </a:p>
          </p:txBody>
        </p:sp>
        <p:sp>
          <p:nvSpPr>
            <p:cNvPr id="40" name="內容版面配置區 2"/>
            <p:cNvSpPr txBox="1">
              <a:spLocks/>
            </p:cNvSpPr>
            <p:nvPr/>
          </p:nvSpPr>
          <p:spPr bwMode="auto">
            <a:xfrm>
              <a:off x="4273466" y="5913276"/>
              <a:ext cx="4078954" cy="3240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182563" indent="-182563"/>
              <a:r>
                <a:rPr lang="zh-TW" altLang="en-US" sz="1600" dirty="0" smtClean="0">
                  <a:solidFill>
                    <a:schemeClr val="accent6">
                      <a:lumMod val="75000"/>
                    </a:schemeClr>
                  </a:solidFill>
                  <a:latin typeface="Arial" pitchFamily="34" charset="0"/>
                  <a:ea typeface="標楷體" pitchFamily="65" charset="-120"/>
                  <a:cs typeface="Arial" pitchFamily="34" charset="0"/>
                </a:rPr>
                <a:t>巨額工程</a:t>
              </a:r>
              <a: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Arial" pitchFamily="34" charset="0"/>
                  <a:ea typeface="標楷體" pitchFamily="65" charset="-120"/>
                  <a:cs typeface="Arial" pitchFamily="34" charset="0"/>
                </a:rPr>
                <a:t>(2</a:t>
              </a:r>
              <a:r>
                <a:rPr lang="zh-TW" altLang="en-US" sz="1600" dirty="0" smtClean="0">
                  <a:solidFill>
                    <a:schemeClr val="accent6">
                      <a:lumMod val="75000"/>
                    </a:schemeClr>
                  </a:solidFill>
                  <a:latin typeface="Arial" pitchFamily="34" charset="0"/>
                  <a:ea typeface="標楷體" pitchFamily="65" charset="-120"/>
                  <a:cs typeface="Arial" pitchFamily="34" charset="0"/>
                </a:rPr>
                <a:t>億元以上</a:t>
              </a:r>
              <a:r>
                <a:rPr lang="en-US" altLang="zh-TW" sz="1600" dirty="0" smtClean="0">
                  <a:solidFill>
                    <a:schemeClr val="accent6">
                      <a:lumMod val="75000"/>
                    </a:schemeClr>
                  </a:solidFill>
                  <a:latin typeface="Arial" pitchFamily="34" charset="0"/>
                  <a:ea typeface="標楷體" pitchFamily="65" charset="-120"/>
                  <a:cs typeface="Arial" pitchFamily="34" charset="0"/>
                </a:rPr>
                <a:t>)</a:t>
              </a:r>
              <a:r>
                <a:rPr lang="zh-TW" altLang="en-US" sz="1600" dirty="0" smtClean="0">
                  <a:solidFill>
                    <a:schemeClr val="accent6">
                      <a:lumMod val="75000"/>
                    </a:schemeClr>
                  </a:solidFill>
                  <a:latin typeface="Arial" pitchFamily="34" charset="0"/>
                  <a:ea typeface="標楷體" pitchFamily="65" charset="-120"/>
                  <a:cs typeface="Arial" pitchFamily="34" charset="0"/>
                </a:rPr>
                <a:t>最有利標比率</a:t>
              </a:r>
              <a:endParaRPr lang="zh-TW" altLang="en-US" sz="1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標楷體" pitchFamily="65" charset="-120"/>
                <a:cs typeface="Arial" pitchFamily="34" charset="0"/>
              </a:endParaRPr>
            </a:p>
          </p:txBody>
        </p:sp>
      </p:grp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501650"/>
          </a:xfrm>
        </p:spPr>
        <p:txBody>
          <a:bodyPr/>
          <a:lstStyle/>
          <a:p>
            <a:pPr>
              <a:defRPr/>
            </a:pPr>
            <a:fld id="{E35E6D53-BADE-4F2F-9450-98802CBB53CB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  <p:sp>
        <p:nvSpPr>
          <p:cNvPr id="14" name="圓角矩形 13"/>
          <p:cNvSpPr/>
          <p:nvPr/>
        </p:nvSpPr>
        <p:spPr>
          <a:xfrm>
            <a:off x="287338" y="873125"/>
            <a:ext cx="4176650" cy="53975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二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、持續推動最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有利標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標題 1"/>
          <p:cNvSpPr>
            <a:spLocks noGrp="1"/>
          </p:cNvSpPr>
          <p:nvPr>
            <p:ph type="title"/>
          </p:nvPr>
        </p:nvSpPr>
        <p:spPr>
          <a:xfrm>
            <a:off x="179388" y="179388"/>
            <a:ext cx="8748712" cy="635000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cs typeface="DejaVu Sans Mono" pitchFamily="49" charset="0"/>
              </a:rPr>
              <a:t>貳、國內公共工程制度精進作為</a:t>
            </a:r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9CCF30-FB26-424A-B8F3-05F21B0D3639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  <p:graphicFrame>
        <p:nvGraphicFramePr>
          <p:cNvPr id="7" name="資料庫圖表 6"/>
          <p:cNvGraphicFramePr/>
          <p:nvPr/>
        </p:nvGraphicFramePr>
        <p:xfrm>
          <a:off x="6516216" y="1628800"/>
          <a:ext cx="2304256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圓角矩形 8"/>
          <p:cNvSpPr/>
          <p:nvPr/>
        </p:nvSpPr>
        <p:spPr>
          <a:xfrm>
            <a:off x="287338" y="836712"/>
            <a:ext cx="4752714" cy="53975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二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、持續推動最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有利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標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續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8" name="資料庫圖表 7"/>
          <p:cNvGraphicFramePr/>
          <p:nvPr/>
        </p:nvGraphicFramePr>
        <p:xfrm>
          <a:off x="1187624" y="1520788"/>
          <a:ext cx="4140460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" name="書卷 (垂直) 9"/>
          <p:cNvSpPr/>
          <p:nvPr/>
        </p:nvSpPr>
        <p:spPr>
          <a:xfrm>
            <a:off x="287524" y="1520788"/>
            <a:ext cx="828092" cy="3024336"/>
          </a:xfrm>
          <a:prstGeom prst="vertic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具體效益</a:t>
            </a:r>
            <a:endParaRPr lang="zh-TW" altLang="en-US" dirty="0"/>
          </a:p>
        </p:txBody>
      </p:sp>
      <p:sp>
        <p:nvSpPr>
          <p:cNvPr id="11" name="書卷 (垂直) 10"/>
          <p:cNvSpPr/>
          <p:nvPr/>
        </p:nvSpPr>
        <p:spPr>
          <a:xfrm>
            <a:off x="5472100" y="1556792"/>
            <a:ext cx="828092" cy="3024336"/>
          </a:xfrm>
          <a:prstGeom prst="vertic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後續精進措施</a:t>
            </a:r>
            <a:endParaRPr lang="zh-TW" altLang="en-US" dirty="0"/>
          </a:p>
        </p:txBody>
      </p:sp>
      <p:sp>
        <p:nvSpPr>
          <p:cNvPr id="12" name="內容版面配置區 2"/>
          <p:cNvSpPr>
            <a:spLocks noGrp="1"/>
          </p:cNvSpPr>
          <p:nvPr>
            <p:ph idx="1"/>
          </p:nvPr>
        </p:nvSpPr>
        <p:spPr>
          <a:xfrm>
            <a:off x="179388" y="5373216"/>
            <a:ext cx="8785225" cy="2052637"/>
          </a:xfrm>
        </p:spPr>
        <p:txBody>
          <a:bodyPr/>
          <a:lstStyle/>
          <a:p>
            <a:r>
              <a:rPr lang="zh-TW" altLang="zh-TW" sz="2000" b="0" dirty="0" smtClean="0"/>
              <a:t>技術服務</a:t>
            </a:r>
            <a:r>
              <a:rPr lang="en-US" altLang="zh-TW" sz="2000" b="0" dirty="0" smtClean="0"/>
              <a:t>(</a:t>
            </a:r>
            <a:r>
              <a:rPr lang="zh-TW" altLang="en-US" sz="2000" b="0" dirty="0" smtClean="0"/>
              <a:t>規劃設計監造</a:t>
            </a:r>
            <a:r>
              <a:rPr lang="en-US" altLang="zh-TW" sz="2000" b="0" dirty="0" smtClean="0"/>
              <a:t>)</a:t>
            </a:r>
            <a:r>
              <a:rPr lang="zh-TW" altLang="zh-TW" sz="2000" b="0" dirty="0" smtClean="0"/>
              <a:t>費用占整體工程經費比率有限，但影響工程品質及效率至鉅。</a:t>
            </a:r>
            <a:r>
              <a:rPr lang="zh-TW" altLang="en-US" sz="2000" b="0" dirty="0" smtClean="0"/>
              <a:t>工程會</a:t>
            </a:r>
            <a:r>
              <a:rPr lang="zh-TW" altLang="zh-TW" sz="2000" b="0" dirty="0" smtClean="0"/>
              <a:t>修正技服辦法之建造費用定義，</a:t>
            </a:r>
            <a:r>
              <a:rPr lang="zh-TW" altLang="en-US" sz="2000" b="0" dirty="0" smtClean="0"/>
              <a:t>提高</a:t>
            </a:r>
            <a:r>
              <a:rPr lang="zh-TW" altLang="zh-TW" sz="2000" b="0" dirty="0" smtClean="0"/>
              <a:t>服務費用。</a:t>
            </a:r>
          </a:p>
          <a:p>
            <a:r>
              <a:rPr lang="zh-TW" altLang="zh-TW" sz="2000" b="0" dirty="0" smtClean="0"/>
              <a:t>技服廠商獲得合理費用後，亦應提高技術服務品質，並嚴謹執行工地安全衛生措施之規劃、管理，以提升整體公共工程品質及進度。</a:t>
            </a:r>
          </a:p>
        </p:txBody>
      </p:sp>
      <p:sp>
        <p:nvSpPr>
          <p:cNvPr id="14" name="波浪 13"/>
          <p:cNvSpPr/>
          <p:nvPr/>
        </p:nvSpPr>
        <p:spPr>
          <a:xfrm>
            <a:off x="539552" y="4674840"/>
            <a:ext cx="3924436" cy="698376"/>
          </a:xfrm>
          <a:prstGeom prst="wav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/>
              <a:t>提高技術服務廠商費用</a:t>
            </a:r>
            <a:endParaRPr lang="zh-TW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0" y="6159398"/>
            <a:ext cx="2133600" cy="365125"/>
          </a:xfrm>
        </p:spPr>
        <p:txBody>
          <a:bodyPr/>
          <a:lstStyle/>
          <a:p>
            <a:pPr>
              <a:defRPr/>
            </a:pPr>
            <a:fld id="{298B140E-F07C-49E2-83B7-068BFF91FCE6}" type="slidenum">
              <a:rPr lang="zh-TW" altLang="en-US"/>
              <a:pPr>
                <a:defRPr/>
              </a:pPr>
              <a:t>8</a:t>
            </a:fld>
            <a:endParaRPr lang="zh-TW" altLang="en-US"/>
          </a:p>
        </p:txBody>
      </p:sp>
      <p:sp>
        <p:nvSpPr>
          <p:cNvPr id="44" name="標題 1"/>
          <p:cNvSpPr>
            <a:spLocks noGrp="1"/>
          </p:cNvSpPr>
          <p:nvPr>
            <p:ph type="title"/>
          </p:nvPr>
        </p:nvSpPr>
        <p:spPr>
          <a:xfrm>
            <a:off x="180000" y="180000"/>
            <a:ext cx="8748484" cy="634082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cs typeface="DejaVu Sans Mono" pitchFamily="49" charset="0"/>
              </a:rPr>
              <a:t>貳、國內公共工程制度精進作為</a:t>
            </a:r>
            <a:endParaRPr lang="zh-TW" altLang="en-US" dirty="0"/>
          </a:p>
        </p:txBody>
      </p:sp>
      <p:sp>
        <p:nvSpPr>
          <p:cNvPr id="45" name="圓角矩形 44"/>
          <p:cNvSpPr/>
          <p:nvPr/>
        </p:nvSpPr>
        <p:spPr>
          <a:xfrm>
            <a:off x="287339" y="872716"/>
            <a:ext cx="4968737" cy="53975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三、推廣工程材料循環經濟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8" name="內容版面配置區 2"/>
          <p:cNvSpPr txBox="1">
            <a:spLocks/>
          </p:cNvSpPr>
          <p:nvPr/>
        </p:nvSpPr>
        <p:spPr bwMode="auto">
          <a:xfrm>
            <a:off x="288012" y="1484784"/>
            <a:ext cx="8280432" cy="46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563" indent="-182563">
              <a:buFont typeface="Arial" pitchFamily="34" charset="0"/>
              <a:buChar char="•"/>
            </a:pPr>
            <a:r>
              <a:rPr lang="zh-TW" altLang="en-US" dirty="0" smtClean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推動公共工程使用爐碴及底渣再生粒料，採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敢用、會用、一定要用之三步驟</a:t>
            </a:r>
            <a:r>
              <a:rPr lang="zh-TW" altLang="en-US" dirty="0" smtClean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循序漸進</a:t>
            </a:r>
            <a:r>
              <a:rPr lang="zh-TW" altLang="en-US" dirty="0" smtClean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solidFill>
                <a:srgbClr val="1B5DA5"/>
              </a:solidFill>
              <a:latin typeface="標楷體" pitchFamily="65" charset="-120"/>
              <a:ea typeface="標楷體" pitchFamily="65" charset="-120"/>
            </a:endParaRPr>
          </a:p>
          <a:p>
            <a:pPr marL="182563" indent="-182563">
              <a:buFont typeface="Arial" pitchFamily="34" charset="0"/>
              <a:buChar char="•"/>
            </a:pPr>
            <a:endParaRPr lang="en-US" altLang="zh-TW" dirty="0" smtClean="0">
              <a:solidFill>
                <a:srgbClr val="1B5DA5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8" name="圓角矩形 67"/>
          <p:cNvSpPr/>
          <p:nvPr/>
        </p:nvSpPr>
        <p:spPr>
          <a:xfrm>
            <a:off x="5867276" y="2872008"/>
            <a:ext cx="3097212" cy="3600128"/>
          </a:xfrm>
          <a:prstGeom prst="roundRect">
            <a:avLst>
              <a:gd name="adj" fmla="val 9441"/>
            </a:avLst>
          </a:prstGeom>
          <a:solidFill>
            <a:srgbClr val="6EA0B0">
              <a:lumMod val="20000"/>
              <a:lumOff val="80000"/>
            </a:srgbClr>
          </a:solidFill>
          <a:ln w="38100" cap="flat" cmpd="sng" algn="ctr">
            <a:solidFill>
              <a:srgbClr val="5E5D5E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</p:txBody>
      </p:sp>
      <p:sp>
        <p:nvSpPr>
          <p:cNvPr id="69" name="弧形 68"/>
          <p:cNvSpPr/>
          <p:nvPr/>
        </p:nvSpPr>
        <p:spPr>
          <a:xfrm flipH="1">
            <a:off x="1891221" y="3371148"/>
            <a:ext cx="2644775" cy="2093148"/>
          </a:xfrm>
          <a:prstGeom prst="arc">
            <a:avLst>
              <a:gd name="adj1" fmla="val 16455957"/>
              <a:gd name="adj2" fmla="val 5359767"/>
            </a:avLst>
          </a:prstGeom>
          <a:solidFill>
            <a:srgbClr val="6EA0B0">
              <a:lumMod val="20000"/>
              <a:lumOff val="80000"/>
            </a:srgbClr>
          </a:solidFill>
          <a:ln w="25400" cap="flat" cmpd="sng" algn="ctr">
            <a:solidFill>
              <a:sysClr val="window" lastClr="FFFFFF">
                <a:lumMod val="75000"/>
              </a:sysClr>
            </a:solidFill>
            <a:prstDash val="sysDot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</p:txBody>
      </p:sp>
      <p:grpSp>
        <p:nvGrpSpPr>
          <p:cNvPr id="2" name="群組 30"/>
          <p:cNvGrpSpPr>
            <a:grpSpLocks/>
          </p:cNvGrpSpPr>
          <p:nvPr/>
        </p:nvGrpSpPr>
        <p:grpSpPr bwMode="auto">
          <a:xfrm>
            <a:off x="2521136" y="2096852"/>
            <a:ext cx="1884363" cy="883582"/>
            <a:chOff x="363168" y="4169498"/>
            <a:chExt cx="1972520" cy="1050450"/>
          </a:xfrm>
        </p:grpSpPr>
        <p:sp>
          <p:nvSpPr>
            <p:cNvPr id="71" name="文字方塊 70"/>
            <p:cNvSpPr txBox="1"/>
            <p:nvPr/>
          </p:nvSpPr>
          <p:spPr>
            <a:xfrm>
              <a:off x="363168" y="4597916"/>
              <a:ext cx="1166911" cy="6220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TW"/>
              </a:defPPr>
              <a:lvl1pPr>
                <a:defRPr sz="2800" b="1">
                  <a:latin typeface="Noto Sans CJK TC Black" panose="020B0A00000000000000" pitchFamily="34" charset="-120"/>
                  <a:ea typeface="Noto Sans CJK TC Black" panose="020B0A00000000000000" pitchFamily="34" charset="-120"/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dirty="0" smtClean="0">
                  <a:solidFill>
                    <a:srgbClr val="0070C0"/>
                  </a:solidFill>
                  <a:latin typeface="微軟正黑體" pitchFamily="34" charset="-120"/>
                  <a:ea typeface="微軟正黑體" pitchFamily="34" charset="-120"/>
                </a:rPr>
                <a:t>敢用</a:t>
              </a:r>
              <a:endParaRPr kumimoji="0" lang="zh-TW" altLang="en-US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2" name="文字方塊 71"/>
            <p:cNvSpPr txBox="1"/>
            <p:nvPr/>
          </p:nvSpPr>
          <p:spPr>
            <a:xfrm>
              <a:off x="866684" y="4169498"/>
              <a:ext cx="1469004" cy="3114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TW"/>
              </a:defPPr>
              <a:lvl1pPr>
                <a:lnSpc>
                  <a:spcPct val="110000"/>
                </a:lnSpc>
                <a:defRPr sz="120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sz="1400" dirty="0">
                <a:latin typeface="+mn-ea"/>
                <a:ea typeface="+mn-ea"/>
              </a:endParaRPr>
            </a:p>
          </p:txBody>
        </p:sp>
      </p:grpSp>
      <p:grpSp>
        <p:nvGrpSpPr>
          <p:cNvPr id="3" name="群組 31"/>
          <p:cNvGrpSpPr>
            <a:grpSpLocks/>
          </p:cNvGrpSpPr>
          <p:nvPr/>
        </p:nvGrpSpPr>
        <p:grpSpPr bwMode="auto">
          <a:xfrm>
            <a:off x="0" y="4168151"/>
            <a:ext cx="2195736" cy="1432265"/>
            <a:chOff x="2806271" y="4743534"/>
            <a:chExt cx="1956503" cy="1279099"/>
          </a:xfrm>
        </p:grpSpPr>
        <p:sp>
          <p:nvSpPr>
            <p:cNvPr id="74" name="文字方塊 73"/>
            <p:cNvSpPr txBox="1"/>
            <p:nvPr/>
          </p:nvSpPr>
          <p:spPr>
            <a:xfrm>
              <a:off x="3319118" y="4743534"/>
              <a:ext cx="979362" cy="4672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TW"/>
              </a:defPPr>
              <a:lvl1pPr>
                <a:defRPr sz="2800" b="1">
                  <a:latin typeface="Noto Sans CJK TC Black" panose="020B0A00000000000000" pitchFamily="34" charset="-120"/>
                  <a:ea typeface="Noto Sans CJK TC Black" panose="020B0A00000000000000" pitchFamily="34" charset="-120"/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dirty="0" smtClean="0">
                  <a:solidFill>
                    <a:srgbClr val="0070C0"/>
                  </a:solidFill>
                  <a:latin typeface="微軟正黑體" pitchFamily="34" charset="-120"/>
                  <a:ea typeface="微軟正黑體" pitchFamily="34" charset="-120"/>
                </a:rPr>
                <a:t>會用</a:t>
              </a:r>
              <a:endParaRPr kumimoji="0" lang="zh-TW" altLang="en-US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5" name="文字方塊 13"/>
            <p:cNvSpPr txBox="1">
              <a:spLocks noChangeArrowheads="1"/>
            </p:cNvSpPr>
            <p:nvPr/>
          </p:nvSpPr>
          <p:spPr bwMode="auto">
            <a:xfrm>
              <a:off x="2806271" y="5123831"/>
              <a:ext cx="1956503" cy="8988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82550" indent="-82550">
                <a:lnSpc>
                  <a:spcPct val="110000"/>
                </a:lnSpc>
                <a:buFont typeface="Arial" pitchFamily="34" charset="0"/>
                <a:buChar char="•"/>
              </a:pPr>
              <a:r>
                <a:rPr kumimoji="0" lang="zh-TW" altLang="en-US" sz="1800" dirty="0" smtClean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</a:rPr>
                <a:t>辦理觀摩會，並</a:t>
              </a:r>
              <a:endParaRPr kumimoji="0" lang="en-US" altLang="zh-TW" sz="1800" dirty="0" smtClean="0">
                <a:solidFill>
                  <a:srgbClr val="5E5D5E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marL="82550" indent="-82550">
                <a:lnSpc>
                  <a:spcPct val="110000"/>
                </a:lnSpc>
              </a:pPr>
              <a:r>
                <a:rPr kumimoji="0" lang="zh-TW" altLang="en-US" sz="1800" dirty="0" smtClean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</a:rPr>
                <a:t> 修訂</a:t>
              </a:r>
              <a:r>
                <a:rPr kumimoji="0" lang="zh-TW" altLang="en-US" sz="1800" dirty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</a:rPr>
                <a:t>施工</a:t>
              </a:r>
              <a:r>
                <a:rPr kumimoji="0" lang="zh-TW" altLang="en-US" sz="1800" dirty="0" smtClean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</a:rPr>
                <a:t>綱要規</a:t>
              </a:r>
              <a:endParaRPr kumimoji="0" lang="en-US" altLang="zh-TW" sz="1800" dirty="0" smtClean="0">
                <a:solidFill>
                  <a:srgbClr val="5E5D5E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marL="82550" indent="-82550">
                <a:lnSpc>
                  <a:spcPct val="110000"/>
                </a:lnSpc>
              </a:pPr>
              <a:r>
                <a:rPr kumimoji="0" lang="zh-TW" altLang="en-US" sz="1800" dirty="0" smtClean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</a:rPr>
                <a:t> 範</a:t>
              </a:r>
              <a:r>
                <a:rPr kumimoji="0" lang="zh-TW" altLang="en-US" sz="1800" dirty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</a:rPr>
                <a:t>及使用</a:t>
              </a:r>
              <a:r>
                <a:rPr kumimoji="0" lang="zh-TW" altLang="en-US" sz="1800" dirty="0" smtClean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</a:rPr>
                <a:t>手冊</a:t>
              </a:r>
              <a:endParaRPr kumimoji="0" lang="en-US" altLang="zh-TW" sz="1800" dirty="0">
                <a:solidFill>
                  <a:srgbClr val="5E5D5E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76" name="弧形 75"/>
          <p:cNvSpPr/>
          <p:nvPr/>
        </p:nvSpPr>
        <p:spPr>
          <a:xfrm flipH="1">
            <a:off x="1115616" y="2744924"/>
            <a:ext cx="4252912" cy="3740150"/>
          </a:xfrm>
          <a:prstGeom prst="arc">
            <a:avLst>
              <a:gd name="adj1" fmla="val 17406701"/>
              <a:gd name="adj2" fmla="val 20789266"/>
            </a:avLst>
          </a:prstGeom>
          <a:noFill/>
          <a:ln w="38100" cap="flat" cmpd="sng" algn="ctr">
            <a:solidFill>
              <a:sysClr val="window" lastClr="FFFFFF">
                <a:lumMod val="75000"/>
              </a:sysClr>
            </a:solidFill>
            <a:prstDash val="sysDot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</p:txBody>
      </p:sp>
      <p:sp>
        <p:nvSpPr>
          <p:cNvPr id="77" name="弧形 76"/>
          <p:cNvSpPr/>
          <p:nvPr/>
        </p:nvSpPr>
        <p:spPr>
          <a:xfrm flipH="1">
            <a:off x="971600" y="2708920"/>
            <a:ext cx="4252912" cy="3740150"/>
          </a:xfrm>
          <a:prstGeom prst="arc">
            <a:avLst>
              <a:gd name="adj1" fmla="val 1705407"/>
              <a:gd name="adj2" fmla="val 4172441"/>
            </a:avLst>
          </a:prstGeom>
          <a:noFill/>
          <a:ln w="38100" cap="flat" cmpd="sng" algn="ctr">
            <a:solidFill>
              <a:sysClr val="window" lastClr="FFFFFF">
                <a:lumMod val="75000"/>
              </a:sysClr>
            </a:solidFill>
            <a:prstDash val="sysDot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</p:txBody>
      </p:sp>
      <p:sp>
        <p:nvSpPr>
          <p:cNvPr id="78" name="文字方塊 77"/>
          <p:cNvSpPr txBox="1"/>
          <p:nvPr/>
        </p:nvSpPr>
        <p:spPr>
          <a:xfrm>
            <a:off x="2087724" y="3808112"/>
            <a:ext cx="14035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推動資源再利用於公共工程</a:t>
            </a:r>
          </a:p>
        </p:txBody>
      </p:sp>
      <p:sp>
        <p:nvSpPr>
          <p:cNvPr id="79" name="文字方塊 17"/>
          <p:cNvSpPr txBox="1">
            <a:spLocks noChangeArrowheads="1"/>
          </p:cNvSpPr>
          <p:nvPr/>
        </p:nvSpPr>
        <p:spPr bwMode="auto">
          <a:xfrm>
            <a:off x="3311860" y="2475964"/>
            <a:ext cx="2484276" cy="100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2550" indent="-82550">
              <a:lnSpc>
                <a:spcPct val="110000"/>
              </a:lnSpc>
              <a:buFont typeface="Arial" pitchFamily="34" charset="0"/>
              <a:buChar char="•"/>
            </a:pPr>
            <a:r>
              <a:rPr kumimoji="0" lang="zh-TW" altLang="en-US" sz="1800" dirty="0" smtClean="0">
                <a:solidFill>
                  <a:srgbClr val="5E5D5E"/>
                </a:solidFill>
                <a:latin typeface="微軟正黑體" pitchFamily="34" charset="-120"/>
                <a:ea typeface="微軟正黑體" pitchFamily="34" charset="-120"/>
              </a:rPr>
              <a:t>產出</a:t>
            </a:r>
            <a:r>
              <a:rPr kumimoji="0" lang="zh-TW" altLang="en-US" sz="1800" dirty="0">
                <a:solidFill>
                  <a:srgbClr val="5E5D5E"/>
                </a:solidFill>
                <a:latin typeface="微軟正黑體" pitchFamily="34" charset="-120"/>
                <a:ea typeface="微軟正黑體" pitchFamily="34" charset="-120"/>
              </a:rPr>
              <a:t>單位</a:t>
            </a:r>
            <a:r>
              <a:rPr kumimoji="0" lang="zh-TW" altLang="en-US" sz="1800" dirty="0" smtClean="0">
                <a:solidFill>
                  <a:srgbClr val="5E5D5E"/>
                </a:solidFill>
                <a:latin typeface="微軟正黑體" pitchFamily="34" charset="-120"/>
                <a:ea typeface="微軟正黑體" pitchFamily="34" charset="-120"/>
              </a:rPr>
              <a:t>全程管理，</a:t>
            </a:r>
            <a:endParaRPr kumimoji="0" lang="en-US" altLang="zh-TW" sz="1800" dirty="0" smtClean="0">
              <a:solidFill>
                <a:srgbClr val="5E5D5E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2550" indent="-82550">
              <a:lnSpc>
                <a:spcPct val="110000"/>
              </a:lnSpc>
            </a:pPr>
            <a:r>
              <a:rPr kumimoji="0" lang="zh-TW" altLang="en-US" sz="1800" dirty="0" smtClean="0">
                <a:solidFill>
                  <a:srgbClr val="5E5D5E"/>
                </a:solidFill>
                <a:latin typeface="微軟正黑體" pitchFamily="34" charset="-120"/>
                <a:ea typeface="微軟正黑體" pitchFamily="34" charset="-120"/>
              </a:rPr>
              <a:t> 落實流向管理及品質</a:t>
            </a:r>
            <a:endParaRPr kumimoji="0" lang="en-US" altLang="zh-TW" sz="1800" dirty="0" smtClean="0">
              <a:solidFill>
                <a:srgbClr val="5E5D5E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2550" indent="-82550">
              <a:lnSpc>
                <a:spcPct val="110000"/>
              </a:lnSpc>
            </a:pPr>
            <a:r>
              <a:rPr kumimoji="0" lang="zh-TW" altLang="en-US" sz="1800" dirty="0" smtClean="0">
                <a:solidFill>
                  <a:srgbClr val="5E5D5E"/>
                </a:solidFill>
                <a:latin typeface="微軟正黑體" pitchFamily="34" charset="-120"/>
                <a:ea typeface="微軟正黑體" pitchFamily="34" charset="-120"/>
              </a:rPr>
              <a:t> 稽核</a:t>
            </a:r>
            <a:endParaRPr kumimoji="0" lang="zh-TW" altLang="en-US" sz="1800" dirty="0">
              <a:solidFill>
                <a:srgbClr val="5E5D5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0" name="向右箭號 79"/>
          <p:cNvSpPr/>
          <p:nvPr/>
        </p:nvSpPr>
        <p:spPr>
          <a:xfrm rot="5400000">
            <a:off x="2877902" y="2914417"/>
            <a:ext cx="242887" cy="481012"/>
          </a:xfrm>
          <a:prstGeom prst="rightArrow">
            <a:avLst>
              <a:gd name="adj1" fmla="val 50000"/>
              <a:gd name="adj2" fmla="val 63509"/>
            </a:avLst>
          </a:prstGeom>
          <a:solidFill>
            <a:sysClr val="windowText" lastClr="000000">
              <a:lumMod val="85000"/>
              <a:lumOff val="15000"/>
            </a:sysClr>
          </a:solidFill>
          <a:ln w="381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Lucida Sans Unicode"/>
              <a:ea typeface="微軟正黑體"/>
              <a:cs typeface="+mn-cs"/>
            </a:endParaRPr>
          </a:p>
        </p:txBody>
      </p:sp>
      <p:sp>
        <p:nvSpPr>
          <p:cNvPr id="81" name="向右箭號 80"/>
          <p:cNvSpPr/>
          <p:nvPr/>
        </p:nvSpPr>
        <p:spPr>
          <a:xfrm>
            <a:off x="1584512" y="4186004"/>
            <a:ext cx="274637" cy="423862"/>
          </a:xfrm>
          <a:prstGeom prst="rightArrow">
            <a:avLst>
              <a:gd name="adj1" fmla="val 50000"/>
              <a:gd name="adj2" fmla="val 63509"/>
            </a:avLst>
          </a:prstGeom>
          <a:solidFill>
            <a:srgbClr val="D4D2D0">
              <a:lumMod val="25000"/>
            </a:srgbClr>
          </a:solidFill>
          <a:ln w="381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Lucida Sans Unicode"/>
              <a:ea typeface="微軟正黑體"/>
              <a:cs typeface="+mn-cs"/>
            </a:endParaRPr>
          </a:p>
        </p:txBody>
      </p:sp>
      <p:sp>
        <p:nvSpPr>
          <p:cNvPr id="82" name="向右箭號 81"/>
          <p:cNvSpPr/>
          <p:nvPr/>
        </p:nvSpPr>
        <p:spPr>
          <a:xfrm rot="16200000">
            <a:off x="2927660" y="5452452"/>
            <a:ext cx="241300" cy="481012"/>
          </a:xfrm>
          <a:prstGeom prst="rightArrow">
            <a:avLst>
              <a:gd name="adj1" fmla="val 50000"/>
              <a:gd name="adj2" fmla="val 63509"/>
            </a:avLst>
          </a:prstGeom>
          <a:solidFill>
            <a:sysClr val="windowText" lastClr="000000">
              <a:lumMod val="85000"/>
              <a:lumOff val="15000"/>
            </a:sysClr>
          </a:solidFill>
          <a:ln w="381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Lucida Sans Unicode"/>
              <a:ea typeface="微軟正黑體"/>
              <a:cs typeface="+mn-cs"/>
            </a:endParaRPr>
          </a:p>
        </p:txBody>
      </p:sp>
      <p:sp>
        <p:nvSpPr>
          <p:cNvPr id="83" name="文字方塊 82"/>
          <p:cNvSpPr txBox="1"/>
          <p:nvPr/>
        </p:nvSpPr>
        <p:spPr>
          <a:xfrm>
            <a:off x="143508" y="2836004"/>
            <a:ext cx="156966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/>
                <a:ea typeface="微軟正黑體"/>
              </a:rPr>
              <a:t>三</a:t>
            </a:r>
            <a:r>
              <a:rPr kumimoji="0" lang="zh-TW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D4D2D0">
                    <a:lumMod val="25000"/>
                  </a:srgbClr>
                </a:solidFill>
                <a:effectLst/>
                <a:uLnTx/>
                <a:uFillTx/>
                <a:latin typeface="微軟正黑體"/>
                <a:ea typeface="微軟正黑體"/>
              </a:rPr>
              <a:t>個</a:t>
            </a:r>
            <a:r>
              <a:rPr kumimoji="0" lang="zh-TW" altLang="en-US" sz="2400" kern="0" dirty="0" smtClean="0">
                <a:solidFill>
                  <a:srgbClr val="D4D2D0">
                    <a:lumMod val="25000"/>
                  </a:srgbClr>
                </a:solidFill>
                <a:latin typeface="微軟正黑體"/>
                <a:ea typeface="微軟正黑體"/>
              </a:rPr>
              <a:t>步驟</a:t>
            </a:r>
            <a:endParaRPr kumimoji="0" lang="zh-TW" altLang="en-US" sz="2400" b="1" i="0" u="none" strike="noStrike" kern="0" cap="none" spc="0" normalizeH="0" baseline="0" noProof="0" dirty="0">
              <a:ln>
                <a:noFill/>
              </a:ln>
              <a:solidFill>
                <a:srgbClr val="D4D2D0">
                  <a:lumMod val="25000"/>
                </a:srgbClr>
              </a:solidFill>
              <a:effectLst/>
              <a:uLnTx/>
              <a:uFillTx/>
              <a:latin typeface="微軟正黑體"/>
              <a:ea typeface="微軟正黑體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5796136" y="2814806"/>
            <a:ext cx="3168352" cy="16773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00" b="1" i="0" u="none" strike="noStrike" kern="0" cap="none" spc="0" normalizeH="0" baseline="0" noProof="0" dirty="0">
              <a:ln>
                <a:noFill/>
              </a:ln>
              <a:solidFill>
                <a:srgbClr val="D4D2D0">
                  <a:lumMod val="25000"/>
                </a:srgbClr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D4D2D0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    個願景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0" cap="none" spc="0" normalizeH="0" baseline="0" noProof="0" dirty="0">
                <a:ln w="1905"/>
                <a:solidFill>
                  <a:srgbClr val="0099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微軟正黑體" pitchFamily="34" charset="-120"/>
                <a:ea typeface="微軟正黑體" pitchFamily="34" charset="-120"/>
              </a:rPr>
              <a:t>資源適材適所再</a:t>
            </a:r>
            <a:r>
              <a:rPr kumimoji="0" lang="zh-TW" altLang="en-US" sz="2000" b="1" i="0" u="none" strike="noStrike" kern="0" cap="none" spc="0" normalizeH="0" baseline="0" noProof="0" dirty="0" smtClean="0">
                <a:ln w="1905"/>
                <a:solidFill>
                  <a:srgbClr val="0099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微軟正黑體" pitchFamily="34" charset="-120"/>
                <a:ea typeface="微軟正黑體" pitchFamily="34" charset="-120"/>
              </a:rPr>
              <a:t>利用</a:t>
            </a:r>
            <a:endParaRPr kumimoji="0" lang="en-US" altLang="zh-TW" sz="2000" b="1" i="0" u="none" strike="noStrike" kern="0" cap="none" spc="0" normalizeH="0" baseline="0" noProof="0" dirty="0" smtClean="0">
              <a:ln w="1905"/>
              <a:solidFill>
                <a:srgbClr val="0099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微軟正黑體" pitchFamily="34" charset="-120"/>
              <a:ea typeface="微軟正黑體" pitchFamily="34" charset="-12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0" cap="none" spc="0" normalizeH="0" baseline="0" noProof="0" dirty="0" smtClean="0">
                <a:ln w="1905"/>
                <a:solidFill>
                  <a:srgbClr val="0099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微軟正黑體" pitchFamily="34" charset="-120"/>
                <a:ea typeface="微軟正黑體" pitchFamily="34" charset="-120"/>
              </a:rPr>
              <a:t>工程</a:t>
            </a:r>
            <a:r>
              <a:rPr kumimoji="0" lang="zh-TW" altLang="en-US" sz="2000" b="1" i="0" u="none" strike="noStrike" kern="0" cap="none" spc="0" normalizeH="0" baseline="0" noProof="0" dirty="0">
                <a:ln w="1905"/>
                <a:solidFill>
                  <a:srgbClr val="0099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微軟正黑體" pitchFamily="34" charset="-120"/>
                <a:ea typeface="微軟正黑體" pitchFamily="34" charset="-120"/>
              </a:rPr>
              <a:t>品質與環境雙贏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400" b="1" i="0" u="none" strike="noStrike" kern="0" cap="none" spc="0" normalizeH="0" baseline="0" noProof="0" dirty="0">
              <a:ln w="1905"/>
              <a:solidFill>
                <a:srgbClr val="0099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6409945" y="2909753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/>
                <a:ea typeface="微軟正黑體"/>
              </a:rPr>
              <a:t>一</a:t>
            </a:r>
            <a:endParaRPr kumimoji="0" lang="zh-TW" alt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微軟正黑體"/>
            </a:endParaRPr>
          </a:p>
        </p:txBody>
      </p:sp>
      <p:sp>
        <p:nvSpPr>
          <p:cNvPr id="86" name="向右箭號 85"/>
          <p:cNvSpPr/>
          <p:nvPr/>
        </p:nvSpPr>
        <p:spPr>
          <a:xfrm>
            <a:off x="3816213" y="3832584"/>
            <a:ext cx="1439863" cy="1144588"/>
          </a:xfrm>
          <a:prstGeom prst="rightArrow">
            <a:avLst>
              <a:gd name="adj1" fmla="val 50000"/>
              <a:gd name="adj2" fmla="val 63509"/>
            </a:avLst>
          </a:prstGeom>
          <a:solidFill>
            <a:srgbClr val="3B3B3B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Lucida Sans Unicode"/>
              <a:ea typeface="微軟正黑體"/>
              <a:cs typeface="+mn-cs"/>
            </a:endParaRPr>
          </a:p>
        </p:txBody>
      </p:sp>
      <p:pic>
        <p:nvPicPr>
          <p:cNvPr id="87" name="pasted-image.pd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3052" y="4184560"/>
            <a:ext cx="2665412" cy="1891804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grpSp>
        <p:nvGrpSpPr>
          <p:cNvPr id="5" name="群組 55"/>
          <p:cNvGrpSpPr>
            <a:grpSpLocks/>
          </p:cNvGrpSpPr>
          <p:nvPr/>
        </p:nvGrpSpPr>
        <p:grpSpPr bwMode="auto">
          <a:xfrm>
            <a:off x="2448113" y="5449577"/>
            <a:ext cx="3249900" cy="1615827"/>
            <a:chOff x="4437837" y="4358207"/>
            <a:chExt cx="2922948" cy="1922354"/>
          </a:xfrm>
        </p:grpSpPr>
        <p:sp>
          <p:nvSpPr>
            <p:cNvPr id="89" name="文字方塊 88"/>
            <p:cNvSpPr txBox="1"/>
            <p:nvPr/>
          </p:nvSpPr>
          <p:spPr>
            <a:xfrm>
              <a:off x="4437837" y="4739808"/>
              <a:ext cx="961088" cy="11351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TW"/>
              </a:defPPr>
              <a:lvl1pPr>
                <a:defRPr sz="2800" b="1">
                  <a:latin typeface="Noto Sans CJK TC Black" panose="020B0A00000000000000" pitchFamily="34" charset="-120"/>
                  <a:ea typeface="Noto Sans CJK TC Black" panose="020B0A00000000000000" pitchFamily="34" charset="-120"/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dirty="0" smtClean="0">
                  <a:solidFill>
                    <a:srgbClr val="0070C0"/>
                  </a:solidFill>
                  <a:latin typeface="微軟正黑體" pitchFamily="34" charset="-120"/>
                  <a:ea typeface="微軟正黑體" pitchFamily="34" charset="-120"/>
                </a:rPr>
                <a:t>一定要用</a:t>
              </a:r>
            </a:p>
          </p:txBody>
        </p:sp>
        <p:sp>
          <p:nvSpPr>
            <p:cNvPr id="90" name="文字方塊 7"/>
            <p:cNvSpPr txBox="1">
              <a:spLocks noChangeArrowheads="1"/>
            </p:cNvSpPr>
            <p:nvPr/>
          </p:nvSpPr>
          <p:spPr bwMode="auto">
            <a:xfrm>
              <a:off x="5247070" y="4358207"/>
              <a:ext cx="2113715" cy="1922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82550" indent="-82550" algn="just">
                <a:lnSpc>
                  <a:spcPct val="110000"/>
                </a:lnSpc>
                <a:buFont typeface="Arial" pitchFamily="34" charset="0"/>
                <a:buChar char="•"/>
              </a:pPr>
              <a:r>
                <a:rPr kumimoji="0" lang="zh-TW" altLang="en-US" sz="1800" dirty="0" smtClean="0">
                  <a:solidFill>
                    <a:srgbClr val="595959"/>
                  </a:solidFill>
                  <a:latin typeface="微軟正黑體" pitchFamily="34" charset="-120"/>
                  <a:ea typeface="微軟正黑體" pitchFamily="34" charset="-120"/>
                </a:rPr>
                <a:t>貫澈使用，成立推動小組</a:t>
              </a:r>
              <a:endParaRPr kumimoji="0" lang="en-US" altLang="zh-TW" sz="1800" dirty="0" smtClean="0">
                <a:solidFill>
                  <a:srgbClr val="595959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marL="82550" indent="-82550" algn="just">
                <a:lnSpc>
                  <a:spcPct val="110000"/>
                </a:lnSpc>
                <a:buFont typeface="Arial" pitchFamily="34" charset="0"/>
                <a:buChar char="•"/>
              </a:pPr>
              <a:r>
                <a:rPr kumimoji="0" lang="zh-TW" altLang="en-US" sz="1800" dirty="0" smtClean="0">
                  <a:solidFill>
                    <a:srgbClr val="595959"/>
                  </a:solidFill>
                  <a:latin typeface="微軟正黑體" pitchFamily="34" charset="-120"/>
                  <a:ea typeface="微軟正黑體" pitchFamily="34" charset="-120"/>
                </a:rPr>
                <a:t>規劃獎懲機制，如工</a:t>
              </a:r>
              <a:endParaRPr kumimoji="0" lang="en-US" altLang="zh-TW" sz="1800" dirty="0" smtClean="0">
                <a:solidFill>
                  <a:srgbClr val="595959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marL="82550" indent="-82550" algn="just">
                <a:lnSpc>
                  <a:spcPct val="110000"/>
                </a:lnSpc>
              </a:pPr>
              <a:r>
                <a:rPr kumimoji="0" lang="en-US" altLang="zh-TW" sz="1800" dirty="0" smtClean="0">
                  <a:solidFill>
                    <a:srgbClr val="595959"/>
                  </a:solidFill>
                  <a:latin typeface="微軟正黑體" pitchFamily="34" charset="-120"/>
                  <a:ea typeface="微軟正黑體" pitchFamily="34" charset="-120"/>
                </a:rPr>
                <a:t>	</a:t>
              </a:r>
              <a:r>
                <a:rPr kumimoji="0" lang="zh-TW" altLang="en-US" sz="1800" dirty="0" smtClean="0">
                  <a:solidFill>
                    <a:srgbClr val="595959"/>
                  </a:solidFill>
                  <a:latin typeface="微軟正黑體" pitchFamily="34" charset="-120"/>
                  <a:ea typeface="微軟正黑體" pitchFamily="34" charset="-120"/>
                </a:rPr>
                <a:t>程管理費回補</a:t>
              </a:r>
              <a:endParaRPr kumimoji="0" lang="en-US" altLang="zh-TW" sz="1800" dirty="0" smtClean="0">
                <a:solidFill>
                  <a:srgbClr val="595959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marL="82550" indent="-82550" algn="just">
                <a:lnSpc>
                  <a:spcPct val="110000"/>
                </a:lnSpc>
              </a:pPr>
              <a:endParaRPr kumimoji="0" lang="en-US" altLang="zh-TW" sz="1800" dirty="0">
                <a:solidFill>
                  <a:srgbClr val="595959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0BB74B-E007-48D6-A279-7A46717A32D2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180000" y="180000"/>
            <a:ext cx="8748484" cy="634082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cs typeface="DejaVu Sans Mono" pitchFamily="49" charset="0"/>
              </a:rPr>
              <a:t>貳、國內公共工程制度精進作為</a:t>
            </a:r>
            <a:endParaRPr lang="zh-TW" altLang="en-US" dirty="0"/>
          </a:p>
        </p:txBody>
      </p:sp>
      <p:sp>
        <p:nvSpPr>
          <p:cNvPr id="6" name="圓角矩形 5"/>
          <p:cNvSpPr/>
          <p:nvPr/>
        </p:nvSpPr>
        <p:spPr>
          <a:xfrm>
            <a:off x="287339" y="872716"/>
            <a:ext cx="5436789" cy="53975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三、推廣工程材料循環經濟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續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內容版面配置區 2"/>
          <p:cNvSpPr txBox="1">
            <a:spLocks/>
          </p:cNvSpPr>
          <p:nvPr/>
        </p:nvSpPr>
        <p:spPr bwMode="auto">
          <a:xfrm>
            <a:off x="288012" y="1484784"/>
            <a:ext cx="8280432" cy="612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563" indent="-182563">
              <a:buFont typeface="Arial" pitchFamily="34" charset="0"/>
              <a:buChar char="•"/>
            </a:pPr>
            <a:r>
              <a:rPr lang="zh-TW" altLang="en-US" dirty="0" smtClean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辦理優良工程觀摩會</a:t>
            </a:r>
            <a:endParaRPr lang="en-US" altLang="zh-TW" dirty="0" smtClean="0">
              <a:solidFill>
                <a:srgbClr val="1B5DA5"/>
              </a:solidFill>
              <a:latin typeface="標楷體" pitchFamily="65" charset="-120"/>
              <a:ea typeface="標楷體" pitchFamily="65" charset="-120"/>
            </a:endParaRPr>
          </a:p>
          <a:p>
            <a:pPr marL="182563" indent="-182563">
              <a:buFont typeface="Arial" pitchFamily="34" charset="0"/>
              <a:buChar char="•"/>
            </a:pPr>
            <a:endParaRPr lang="en-US" altLang="zh-TW" dirty="0" smtClean="0">
              <a:solidFill>
                <a:srgbClr val="1B5DA5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1" name="Picture 5" descr="C:\Users\USER\Desktop\新增資料夾 (6)\中聯利昌廠參觀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1124" y="1987584"/>
            <a:ext cx="2887200" cy="19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字方塊 11"/>
          <p:cNvSpPr txBox="1"/>
          <p:nvPr/>
        </p:nvSpPr>
        <p:spPr>
          <a:xfrm>
            <a:off x="431540" y="6129300"/>
            <a:ext cx="8244916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TW" sz="2000" dirty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7</a:t>
            </a:r>
            <a:r>
              <a:rPr lang="zh-TW" altLang="en-US" sz="2000" dirty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月</a:t>
            </a:r>
            <a:r>
              <a:rPr lang="en-US" altLang="zh-TW" sz="2000" dirty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14</a:t>
            </a:r>
            <a:r>
              <a:rPr lang="zh-TW" altLang="en-US" sz="2000" dirty="0" smtClean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日於高雄辦理</a:t>
            </a:r>
            <a:r>
              <a:rPr lang="zh-TW" altLang="en-US" sz="20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轉爐石運用於公共工程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觀摩</a:t>
            </a:r>
            <a:r>
              <a:rPr lang="zh-TW" altLang="en-US" sz="2000" dirty="0" smtClean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，各機關工程人員逾</a:t>
            </a:r>
            <a:r>
              <a:rPr lang="en-US" altLang="zh-TW" sz="2000" dirty="0" smtClean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150</a:t>
            </a:r>
            <a:r>
              <a:rPr lang="zh-TW" altLang="en-US" sz="2000" dirty="0" smtClean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位參加。 </a:t>
            </a:r>
            <a:endParaRPr lang="zh-TW" altLang="en-US" sz="2000" dirty="0">
              <a:solidFill>
                <a:srgbClr val="3333FF"/>
              </a:solidFill>
              <a:latin typeface="微軟正黑體" pitchFamily="34" charset="-120"/>
              <a:ea typeface="微軟正黑體" pitchFamily="34" charset="-120"/>
              <a:cs typeface="Arial" charset="0"/>
            </a:endParaRPr>
          </a:p>
        </p:txBody>
      </p:sp>
      <p:pic>
        <p:nvPicPr>
          <p:cNvPr id="326658" name="Picture 2" descr="C:\Users\楊宗勳\Downloads\圖2-轉爐石運用於道路鋪面工程觀摩會會場現場情形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1438" y="1988840"/>
            <a:ext cx="2888514" cy="1980220"/>
          </a:xfrm>
          <a:prstGeom prst="rect">
            <a:avLst/>
          </a:prstGeom>
          <a:noFill/>
        </p:spPr>
      </p:pic>
      <p:pic>
        <p:nvPicPr>
          <p:cNvPr id="326660" name="Picture 4" descr="C:\Users\楊宗勳\Downloads\圖3-轉爐石運用於道路鋪面工程觀摩會-現場實地觀摩情形.jpg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2752" y="4113076"/>
            <a:ext cx="2887200" cy="1980000"/>
          </a:xfrm>
          <a:prstGeom prst="rect">
            <a:avLst/>
          </a:prstGeom>
          <a:noFill/>
        </p:spPr>
      </p:pic>
      <p:pic>
        <p:nvPicPr>
          <p:cNvPr id="15" name="Picture 3" descr="C:\Users\楊宗勳\Desktop\1608111116391758-600x400.jpg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01124" y="4113076"/>
            <a:ext cx="2887200" cy="198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4B74606-0A84-43CF-9950-3355542C761B}" type="slidenum">
              <a:rPr lang="zh-TW" altLang="en-US" sz="1200">
                <a:solidFill>
                  <a:schemeClr val="tx1">
                    <a:tint val="75000"/>
                  </a:schemeClr>
                </a:solidFill>
              </a:rPr>
              <a:pPr algn="r">
                <a:defRPr/>
              </a:pPr>
              <a:t>10</a:t>
            </a:fld>
            <a:endParaRPr lang="zh-TW" altLang="en-US" sz="120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287338" y="1052513"/>
            <a:ext cx="3960626" cy="57626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四、強化施工安全措施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2" name="Group 43"/>
          <p:cNvGrpSpPr>
            <a:grpSpLocks/>
          </p:cNvGrpSpPr>
          <p:nvPr/>
        </p:nvGrpSpPr>
        <p:grpSpPr bwMode="auto">
          <a:xfrm>
            <a:off x="4140200" y="5157788"/>
            <a:ext cx="4681538" cy="1260475"/>
            <a:chOff x="2585" y="3135"/>
            <a:chExt cx="2949" cy="794"/>
          </a:xfrm>
        </p:grpSpPr>
        <p:sp>
          <p:nvSpPr>
            <p:cNvPr id="12321" name="AutoShape 4"/>
            <p:cNvSpPr>
              <a:spLocks noChangeArrowheads="1"/>
            </p:cNvSpPr>
            <p:nvPr/>
          </p:nvSpPr>
          <p:spPr bwMode="auto">
            <a:xfrm>
              <a:off x="2585" y="3353"/>
              <a:ext cx="2949" cy="576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22" name="AutoShape 5"/>
            <p:cNvSpPr>
              <a:spLocks noChangeArrowheads="1"/>
            </p:cNvSpPr>
            <p:nvPr/>
          </p:nvSpPr>
          <p:spPr bwMode="gray">
            <a:xfrm>
              <a:off x="2704" y="3135"/>
              <a:ext cx="2636" cy="356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kumimoji="0" lang="zh-TW" altLang="en-US" sz="2200" b="0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  </a:t>
              </a:r>
              <a:r>
                <a:rPr kumimoji="0" lang="zh-TW" altLang="en-US" sz="2400" b="0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啟動</a:t>
              </a:r>
              <a:r>
                <a:rPr kumimoji="0" lang="zh-TW" altLang="en-US" sz="2400" b="0" dirty="0" smtClean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橫向通報</a:t>
              </a:r>
              <a:r>
                <a:rPr kumimoji="0" lang="zh-TW" altLang="en-US" sz="2400" b="0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機制</a:t>
              </a:r>
              <a:endParaRPr lang="zh-TW" altLang="en-US" sz="2400" b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23" name="AutoShape 6"/>
            <p:cNvSpPr>
              <a:spLocks noChangeArrowheads="1"/>
            </p:cNvSpPr>
            <p:nvPr/>
          </p:nvSpPr>
          <p:spPr bwMode="auto">
            <a:xfrm flipH="1">
              <a:off x="5116" y="3228"/>
              <a:ext cx="100" cy="179"/>
            </a:xfrm>
            <a:prstGeom prst="octagon">
              <a:avLst>
                <a:gd name="adj" fmla="val 29287"/>
              </a:avLst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24" name="AutoShape 7"/>
            <p:cNvSpPr>
              <a:spLocks noChangeArrowheads="1"/>
            </p:cNvSpPr>
            <p:nvPr/>
          </p:nvSpPr>
          <p:spPr bwMode="auto">
            <a:xfrm flipH="1">
              <a:off x="2841" y="3226"/>
              <a:ext cx="103" cy="179"/>
            </a:xfrm>
            <a:prstGeom prst="octagon">
              <a:avLst>
                <a:gd name="adj" fmla="val 29287"/>
              </a:avLst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25" name="矩形 89"/>
            <p:cNvSpPr>
              <a:spLocks noChangeArrowheads="1"/>
            </p:cNvSpPr>
            <p:nvPr/>
          </p:nvSpPr>
          <p:spPr bwMode="auto">
            <a:xfrm>
              <a:off x="2664" y="3498"/>
              <a:ext cx="2829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tIns="36000" rIns="36000" bIns="36000">
              <a:spAutoFit/>
            </a:bodyPr>
            <a:lstStyle/>
            <a:p>
              <a:pPr eaLnBrk="0" latinLnBrk="1" hangingPunct="0">
                <a:lnSpc>
                  <a:spcPct val="95000"/>
                </a:lnSpc>
              </a:pPr>
              <a:r>
                <a:rPr lang="zh-TW" altLang="en-US" sz="2000" b="0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建立「工程施工查核」與「勞動檢查」之工地安衛管理</a:t>
              </a:r>
              <a:r>
                <a:rPr lang="zh-TW" altLang="en-US" sz="2000" b="0" dirty="0" smtClean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橫向通報</a:t>
              </a:r>
              <a:r>
                <a:rPr lang="zh-TW" altLang="en-US" sz="2000" b="0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機制。</a:t>
              </a:r>
            </a:p>
          </p:txBody>
        </p:sp>
      </p:grpSp>
      <p:grpSp>
        <p:nvGrpSpPr>
          <p:cNvPr id="3" name="Group 40"/>
          <p:cNvGrpSpPr>
            <a:grpSpLocks/>
          </p:cNvGrpSpPr>
          <p:nvPr/>
        </p:nvGrpSpPr>
        <p:grpSpPr bwMode="auto">
          <a:xfrm>
            <a:off x="611188" y="1773238"/>
            <a:ext cx="3348037" cy="1908175"/>
            <a:chOff x="249" y="1094"/>
            <a:chExt cx="2109" cy="1202"/>
          </a:xfrm>
        </p:grpSpPr>
        <p:sp>
          <p:nvSpPr>
            <p:cNvPr id="12315" name="AutoShape 12"/>
            <p:cNvSpPr>
              <a:spLocks noChangeArrowheads="1"/>
            </p:cNvSpPr>
            <p:nvPr/>
          </p:nvSpPr>
          <p:spPr bwMode="auto">
            <a:xfrm>
              <a:off x="249" y="1344"/>
              <a:ext cx="2069" cy="952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90000"/>
                </a:lnSpc>
              </a:pPr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16" name="AutoShape 13"/>
            <p:cNvSpPr>
              <a:spLocks noChangeArrowheads="1"/>
            </p:cNvSpPr>
            <p:nvPr/>
          </p:nvSpPr>
          <p:spPr bwMode="gray">
            <a:xfrm>
              <a:off x="340" y="1117"/>
              <a:ext cx="1861" cy="307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17" name="Text Box 19"/>
            <p:cNvSpPr txBox="1">
              <a:spLocks noChangeArrowheads="1"/>
            </p:cNvSpPr>
            <p:nvPr/>
          </p:nvSpPr>
          <p:spPr bwMode="gray">
            <a:xfrm>
              <a:off x="428" y="1094"/>
              <a:ext cx="1613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TW" altLang="zh-TW" sz="2400" b="0" dirty="0" smtClean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辨識危險因子</a:t>
              </a:r>
              <a:endParaRPr lang="zh-TW" altLang="en-US" sz="2400" b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18" name="矩形 25"/>
            <p:cNvSpPr>
              <a:spLocks noChangeArrowheads="1"/>
            </p:cNvSpPr>
            <p:nvPr/>
          </p:nvSpPr>
          <p:spPr bwMode="auto">
            <a:xfrm>
              <a:off x="317" y="1435"/>
              <a:ext cx="2041" cy="7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1" hangingPunct="0">
                <a:lnSpc>
                  <a:spcPct val="95000"/>
                </a:lnSpc>
              </a:pPr>
              <a:r>
                <a:rPr kumimoji="0" lang="zh-TW" altLang="en-US" sz="2000" b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規劃設計階段，要求將安全衛生注意事項（含危害因子）及安全衛生圖說及規範納作招標文件。</a:t>
              </a:r>
              <a:endParaRPr kumimoji="0" lang="en-US" altLang="zh-TW" sz="2000" b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2319" name="AutoShape 14"/>
            <p:cNvSpPr>
              <a:spLocks noChangeArrowheads="1"/>
            </p:cNvSpPr>
            <p:nvPr/>
          </p:nvSpPr>
          <p:spPr bwMode="auto">
            <a:xfrm flipH="1">
              <a:off x="2041" y="1185"/>
              <a:ext cx="72" cy="153"/>
            </a:xfrm>
            <a:prstGeom prst="octagon">
              <a:avLst>
                <a:gd name="adj" fmla="val 29287"/>
              </a:avLst>
            </a:prstGeom>
            <a:solidFill>
              <a:srgbClr val="99CC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20" name="AutoShape 15"/>
            <p:cNvSpPr>
              <a:spLocks noChangeArrowheads="1"/>
            </p:cNvSpPr>
            <p:nvPr/>
          </p:nvSpPr>
          <p:spPr bwMode="auto">
            <a:xfrm flipH="1">
              <a:off x="430" y="1185"/>
              <a:ext cx="72" cy="153"/>
            </a:xfrm>
            <a:prstGeom prst="octagon">
              <a:avLst>
                <a:gd name="adj" fmla="val 29287"/>
              </a:avLst>
            </a:prstGeom>
            <a:solidFill>
              <a:srgbClr val="99CC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grpSp>
        <p:nvGrpSpPr>
          <p:cNvPr id="5" name="Group 41"/>
          <p:cNvGrpSpPr>
            <a:grpSpLocks/>
          </p:cNvGrpSpPr>
          <p:nvPr/>
        </p:nvGrpSpPr>
        <p:grpSpPr bwMode="auto">
          <a:xfrm>
            <a:off x="4140200" y="3536950"/>
            <a:ext cx="4608513" cy="1295400"/>
            <a:chOff x="2608" y="2115"/>
            <a:chExt cx="2903" cy="816"/>
          </a:xfrm>
        </p:grpSpPr>
        <p:sp>
          <p:nvSpPr>
            <p:cNvPr id="12303" name="AutoShape 12"/>
            <p:cNvSpPr>
              <a:spLocks noChangeArrowheads="1"/>
            </p:cNvSpPr>
            <p:nvPr/>
          </p:nvSpPr>
          <p:spPr bwMode="auto">
            <a:xfrm>
              <a:off x="2608" y="2294"/>
              <a:ext cx="2903" cy="637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04" name="AutoShape 13"/>
            <p:cNvSpPr>
              <a:spLocks noChangeArrowheads="1"/>
            </p:cNvSpPr>
            <p:nvPr/>
          </p:nvSpPr>
          <p:spPr bwMode="gray">
            <a:xfrm>
              <a:off x="2764" y="2115"/>
              <a:ext cx="2610" cy="341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05" name="AutoShape 14"/>
            <p:cNvSpPr>
              <a:spLocks noChangeArrowheads="1"/>
            </p:cNvSpPr>
            <p:nvPr/>
          </p:nvSpPr>
          <p:spPr bwMode="auto">
            <a:xfrm flipH="1">
              <a:off x="5080" y="2181"/>
              <a:ext cx="101" cy="140"/>
            </a:xfrm>
            <a:prstGeom prst="octagon">
              <a:avLst>
                <a:gd name="adj" fmla="val 29287"/>
              </a:avLst>
            </a:prstGeom>
            <a:solidFill>
              <a:srgbClr val="6FC5E3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06" name="AutoShape 15"/>
            <p:cNvSpPr>
              <a:spLocks noChangeArrowheads="1"/>
            </p:cNvSpPr>
            <p:nvPr/>
          </p:nvSpPr>
          <p:spPr bwMode="auto">
            <a:xfrm flipH="1">
              <a:off x="2899" y="2185"/>
              <a:ext cx="100" cy="141"/>
            </a:xfrm>
            <a:prstGeom prst="octagon">
              <a:avLst>
                <a:gd name="adj" fmla="val 29287"/>
              </a:avLst>
            </a:prstGeom>
            <a:solidFill>
              <a:srgbClr val="6FC5E3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07" name="Text Box 19"/>
            <p:cNvSpPr txBox="1">
              <a:spLocks noChangeArrowheads="1"/>
            </p:cNvSpPr>
            <p:nvPr/>
          </p:nvSpPr>
          <p:spPr bwMode="gray">
            <a:xfrm>
              <a:off x="2961" y="2127"/>
              <a:ext cx="2275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TW" altLang="zh-TW" sz="2400" b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深化</a:t>
              </a:r>
              <a:r>
                <a:rPr lang="zh-TW" altLang="en-US" sz="2400" b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施工查核</a:t>
              </a:r>
            </a:p>
          </p:txBody>
        </p:sp>
        <p:sp>
          <p:nvSpPr>
            <p:cNvPr id="12308" name="矩形 25"/>
            <p:cNvSpPr>
              <a:spLocks noChangeArrowheads="1"/>
            </p:cNvSpPr>
            <p:nvPr/>
          </p:nvSpPr>
          <p:spPr bwMode="auto">
            <a:xfrm>
              <a:off x="2646" y="2478"/>
              <a:ext cx="282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1" hangingPunct="0">
                <a:lnSpc>
                  <a:spcPct val="95000"/>
                </a:lnSpc>
              </a:pPr>
              <a:r>
                <a:rPr kumimoji="0" lang="zh-TW" altLang="en-US" sz="2000" b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加強工地安全衛生設施及安全作業之查核，並辦理工安宣導與訓練。</a:t>
              </a:r>
              <a:endParaRPr kumimoji="0" lang="en-US" altLang="zh-TW" sz="2000" b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</p:grp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4176713" y="1844675"/>
            <a:ext cx="4535487" cy="1296988"/>
            <a:chOff x="2631" y="1162"/>
            <a:chExt cx="2857" cy="817"/>
          </a:xfrm>
        </p:grpSpPr>
        <p:sp>
          <p:nvSpPr>
            <p:cNvPr id="12298" name="AutoShape 4"/>
            <p:cNvSpPr>
              <a:spLocks noChangeArrowheads="1"/>
            </p:cNvSpPr>
            <p:nvPr/>
          </p:nvSpPr>
          <p:spPr bwMode="auto">
            <a:xfrm>
              <a:off x="2631" y="1341"/>
              <a:ext cx="2857" cy="638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299" name="AutoShape 5"/>
            <p:cNvSpPr>
              <a:spLocks noChangeArrowheads="1"/>
            </p:cNvSpPr>
            <p:nvPr/>
          </p:nvSpPr>
          <p:spPr bwMode="gray">
            <a:xfrm>
              <a:off x="2786" y="1162"/>
              <a:ext cx="2554" cy="335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zh-TW" altLang="en-US" sz="2200" b="0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 </a:t>
              </a:r>
              <a:r>
                <a:rPr lang="zh-TW" altLang="en-US" sz="2400" b="0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建立工安獎勵金</a:t>
              </a:r>
            </a:p>
          </p:txBody>
        </p:sp>
        <p:sp>
          <p:nvSpPr>
            <p:cNvPr id="12300" name="AutoShape 6"/>
            <p:cNvSpPr>
              <a:spLocks noChangeArrowheads="1"/>
            </p:cNvSpPr>
            <p:nvPr/>
          </p:nvSpPr>
          <p:spPr bwMode="auto">
            <a:xfrm flipH="1">
              <a:off x="5086" y="1210"/>
              <a:ext cx="97" cy="202"/>
            </a:xfrm>
            <a:prstGeom prst="octagon">
              <a:avLst>
                <a:gd name="adj" fmla="val 29287"/>
              </a:avLst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01" name="AutoShape 7"/>
            <p:cNvSpPr>
              <a:spLocks noChangeArrowheads="1"/>
            </p:cNvSpPr>
            <p:nvPr/>
          </p:nvSpPr>
          <p:spPr bwMode="auto">
            <a:xfrm flipH="1">
              <a:off x="2956" y="1210"/>
              <a:ext cx="99" cy="202"/>
            </a:xfrm>
            <a:prstGeom prst="octagon">
              <a:avLst>
                <a:gd name="adj" fmla="val 29287"/>
              </a:avLst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02" name="矩形 89"/>
            <p:cNvSpPr>
              <a:spLocks noChangeArrowheads="1"/>
            </p:cNvSpPr>
            <p:nvPr/>
          </p:nvSpPr>
          <p:spPr bwMode="auto">
            <a:xfrm>
              <a:off x="2708" y="1531"/>
              <a:ext cx="2741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tIns="36000" rIns="36000" bIns="36000">
              <a:spAutoFit/>
            </a:bodyPr>
            <a:lstStyle/>
            <a:p>
              <a:pPr eaLnBrk="0" latinLnBrk="1" hangingPunct="0">
                <a:lnSpc>
                  <a:spcPct val="95000"/>
                </a:lnSpc>
              </a:pPr>
              <a:r>
                <a:rPr lang="zh-TW" altLang="en-US" sz="2000" b="0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建立公共工程零工安廠商減少估驗</a:t>
              </a:r>
              <a:r>
                <a:rPr lang="zh-TW" altLang="en-US" sz="2000" b="0" dirty="0" smtClean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計價保留</a:t>
              </a:r>
              <a:r>
                <a:rPr lang="zh-TW" altLang="en-US" sz="2000" b="0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款之廠商獎勵措施。</a:t>
              </a:r>
            </a:p>
          </p:txBody>
        </p:sp>
      </p:grpSp>
      <p:grpSp>
        <p:nvGrpSpPr>
          <p:cNvPr id="7" name="Group 54"/>
          <p:cNvGrpSpPr>
            <a:grpSpLocks/>
          </p:cNvGrpSpPr>
          <p:nvPr/>
        </p:nvGrpSpPr>
        <p:grpSpPr bwMode="auto">
          <a:xfrm>
            <a:off x="576263" y="3824288"/>
            <a:ext cx="3311525" cy="2628900"/>
            <a:chOff x="363" y="2409"/>
            <a:chExt cx="2086" cy="1656"/>
          </a:xfrm>
        </p:grpSpPr>
        <p:sp>
          <p:nvSpPr>
            <p:cNvPr id="12309" name="AutoShape 8"/>
            <p:cNvSpPr>
              <a:spLocks noChangeArrowheads="1"/>
            </p:cNvSpPr>
            <p:nvPr/>
          </p:nvSpPr>
          <p:spPr bwMode="auto">
            <a:xfrm>
              <a:off x="363" y="2625"/>
              <a:ext cx="2086" cy="1440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14" name="矩形 26"/>
            <p:cNvSpPr>
              <a:spLocks noChangeArrowheads="1"/>
            </p:cNvSpPr>
            <p:nvPr/>
          </p:nvSpPr>
          <p:spPr bwMode="auto">
            <a:xfrm>
              <a:off x="431" y="2795"/>
              <a:ext cx="1927" cy="12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tIns="36000" rIns="36000" bIns="36000">
              <a:spAutoFit/>
            </a:bodyPr>
            <a:lstStyle/>
            <a:p>
              <a:pPr eaLnBrk="0" latinLnBrk="1" hangingPunct="0">
                <a:lnSpc>
                  <a:spcPct val="90000"/>
                </a:lnSpc>
              </a:pPr>
              <a:r>
                <a:rPr kumimoji="0" lang="zh-TW" altLang="en-US" sz="2000" b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建立工地安全衛生檢查及回報機制（包含勤前教育、危害告知、保險資料、教育訓練及個人防護具等）</a:t>
              </a:r>
              <a:r>
                <a:rPr kumimoji="0" lang="zh-TW" altLang="zh-TW" sz="2000" b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，</a:t>
              </a:r>
              <a:r>
                <a:rPr kumimoji="0" lang="zh-TW" altLang="en-US" sz="2000" b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未辦理者或勞工資料不合格，不得使勞工進入工地。</a:t>
              </a:r>
              <a:endParaRPr kumimoji="0" lang="en-US" altLang="zh-TW" sz="2000" b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2338" name="AutoShape 9"/>
            <p:cNvSpPr>
              <a:spLocks noChangeArrowheads="1"/>
            </p:cNvSpPr>
            <p:nvPr/>
          </p:nvSpPr>
          <p:spPr bwMode="gray">
            <a:xfrm>
              <a:off x="476" y="2409"/>
              <a:ext cx="1861" cy="358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39" name="AutoShape 10"/>
            <p:cNvSpPr>
              <a:spLocks noChangeArrowheads="1"/>
            </p:cNvSpPr>
            <p:nvPr/>
          </p:nvSpPr>
          <p:spPr bwMode="gray">
            <a:xfrm rot="21450627" flipH="1">
              <a:off x="2117" y="2508"/>
              <a:ext cx="70" cy="180"/>
            </a:xfrm>
            <a:prstGeom prst="octagon">
              <a:avLst>
                <a:gd name="adj" fmla="val 29287"/>
              </a:avLst>
            </a:prstGeom>
            <a:solidFill>
              <a:srgbClr val="F1D08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40" name="AutoShape 11"/>
            <p:cNvSpPr>
              <a:spLocks noChangeArrowheads="1"/>
            </p:cNvSpPr>
            <p:nvPr/>
          </p:nvSpPr>
          <p:spPr bwMode="gray">
            <a:xfrm rot="21450838" flipH="1">
              <a:off x="620" y="2508"/>
              <a:ext cx="69" cy="180"/>
            </a:xfrm>
            <a:prstGeom prst="octagon">
              <a:avLst>
                <a:gd name="adj" fmla="val 29287"/>
              </a:avLst>
            </a:prstGeom>
            <a:solidFill>
              <a:srgbClr val="F1D08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 b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341" name="Text Box 20"/>
            <p:cNvSpPr txBox="1">
              <a:spLocks noChangeArrowheads="1"/>
            </p:cNvSpPr>
            <p:nvPr/>
          </p:nvSpPr>
          <p:spPr bwMode="gray">
            <a:xfrm>
              <a:off x="644" y="2438"/>
              <a:ext cx="1442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TW" altLang="en-US" sz="2400" b="0" dirty="0" smtClean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加強工地</a:t>
              </a:r>
              <a:r>
                <a:rPr lang="zh-TW" altLang="en-US" sz="2400" b="0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管理</a:t>
              </a:r>
              <a:endParaRPr lang="en-US" altLang="zh-TW" sz="2400" b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sp>
        <p:nvSpPr>
          <p:cNvPr id="38" name="標題 1"/>
          <p:cNvSpPr txBox="1">
            <a:spLocks/>
          </p:cNvSpPr>
          <p:nvPr/>
        </p:nvSpPr>
        <p:spPr>
          <a:xfrm>
            <a:off x="179388" y="179388"/>
            <a:ext cx="8748712" cy="635000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kumimoji="0"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DejaVu Sans Mono" pitchFamily="49" charset="0"/>
              </a:rPr>
              <a:t>貳、國內公共工程制度精進作為</a:t>
            </a:r>
            <a:endParaRPr kumimoji="0" lang="zh-TW" altLang="en-US" sz="3600" dirty="0">
              <a:solidFill>
                <a:srgbClr val="453B3B"/>
              </a:solidFill>
              <a:latin typeface="標楷體" pitchFamily="65" charset="-120"/>
              <a:ea typeface="標楷體" pitchFamily="65" charset="-120"/>
              <a:cs typeface="+mj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內容版面配置區 2"/>
          <p:cNvSpPr>
            <a:spLocks noGrp="1"/>
          </p:cNvSpPr>
          <p:nvPr>
            <p:ph idx="1"/>
          </p:nvPr>
        </p:nvSpPr>
        <p:spPr>
          <a:xfrm>
            <a:off x="179388" y="1484375"/>
            <a:ext cx="8785225" cy="2052637"/>
          </a:xfrm>
        </p:spPr>
        <p:txBody>
          <a:bodyPr/>
          <a:lstStyle/>
          <a:p>
            <a:r>
              <a:rPr lang="zh-TW" altLang="en-US" sz="2800" dirty="0" smtClean="0"/>
              <a:t>於</a:t>
            </a:r>
            <a:r>
              <a:rPr lang="en-US" altLang="zh-TW" sz="2800" dirty="0" smtClean="0"/>
              <a:t>106</a:t>
            </a:r>
            <a:r>
              <a:rPr lang="zh-TW" altLang="zh-TW" sz="2800" dirty="0" smtClean="0"/>
              <a:t>年</a:t>
            </a:r>
            <a:r>
              <a:rPr lang="en-US" altLang="zh-TW" sz="2800" dirty="0" smtClean="0"/>
              <a:t>1</a:t>
            </a:r>
            <a:r>
              <a:rPr lang="zh-TW" altLang="zh-TW" sz="2800" dirty="0" smtClean="0"/>
              <a:t>月起開放查詢。截至</a:t>
            </a:r>
            <a:r>
              <a:rPr lang="en-US" altLang="zh-TW" sz="2800" dirty="0" smtClean="0"/>
              <a:t>106</a:t>
            </a:r>
            <a:r>
              <a:rPr lang="zh-TW" altLang="zh-TW" sz="2800" dirty="0" smtClean="0"/>
              <a:t>年</a:t>
            </a:r>
            <a:r>
              <a:rPr lang="zh-TW" altLang="en-US" sz="2800" dirty="0" smtClean="0"/>
              <a:t>第</a:t>
            </a:r>
            <a:r>
              <a:rPr lang="en-US" altLang="zh-TW" sz="2800" dirty="0" smtClean="0"/>
              <a:t>2</a:t>
            </a:r>
            <a:r>
              <a:rPr lang="zh-TW" altLang="en-US" sz="2800" dirty="0" smtClean="0"/>
              <a:t>季</a:t>
            </a:r>
            <a:r>
              <a:rPr lang="zh-TW" altLang="zh-TW" sz="2800" dirty="0" smtClean="0"/>
              <a:t>，累計</a:t>
            </a:r>
            <a:r>
              <a:rPr lang="en-US" altLang="zh-TW" sz="2800" dirty="0" smtClean="0">
                <a:solidFill>
                  <a:srgbClr val="FF0000"/>
                </a:solidFill>
              </a:rPr>
              <a:t>61,566</a:t>
            </a:r>
            <a:r>
              <a:rPr lang="zh-TW" altLang="zh-TW" sz="2800" dirty="0" smtClean="0">
                <a:solidFill>
                  <a:srgbClr val="FF0000"/>
                </a:solidFill>
              </a:rPr>
              <a:t>筆</a:t>
            </a:r>
            <a:r>
              <a:rPr lang="zh-TW" altLang="en-US" sz="2800" dirty="0" smtClean="0">
                <a:solidFill>
                  <a:srgbClr val="FF0000"/>
                </a:solidFill>
              </a:rPr>
              <a:t>計分</a:t>
            </a:r>
            <a:r>
              <a:rPr lang="zh-TW" altLang="zh-TW" sz="2800" dirty="0" smtClean="0"/>
              <a:t>資料</a:t>
            </a:r>
            <a:r>
              <a:rPr lang="zh-TW" altLang="en-US" sz="2800" dirty="0" smtClean="0"/>
              <a:t>、</a:t>
            </a:r>
            <a:r>
              <a:rPr lang="en-US" altLang="zh-TW" sz="2800" dirty="0" smtClean="0">
                <a:solidFill>
                  <a:srgbClr val="FF0000"/>
                </a:solidFill>
              </a:rPr>
              <a:t>10,436</a:t>
            </a:r>
            <a:r>
              <a:rPr lang="zh-TW" altLang="zh-TW" sz="2800" dirty="0" smtClean="0">
                <a:solidFill>
                  <a:srgbClr val="FF0000"/>
                </a:solidFill>
              </a:rPr>
              <a:t>家廠商</a:t>
            </a:r>
            <a:r>
              <a:rPr lang="zh-TW" altLang="zh-TW" sz="2800" dirty="0" smtClean="0"/>
              <a:t>成績</a:t>
            </a:r>
            <a:r>
              <a:rPr lang="en-US" altLang="zh-TW" sz="2800" dirty="0" smtClean="0"/>
              <a:t>(</a:t>
            </a:r>
            <a:r>
              <a:rPr lang="zh-TW" altLang="en-US" sz="2800" dirty="0" smtClean="0"/>
              <a:t>覆蓋率達</a:t>
            </a:r>
            <a:r>
              <a:rPr lang="en-US" altLang="zh-TW" sz="2800" dirty="0" smtClean="0"/>
              <a:t>7</a:t>
            </a:r>
            <a:r>
              <a:rPr lang="zh-TW" altLang="en-US" sz="2800" dirty="0" smtClean="0"/>
              <a:t>成以上</a:t>
            </a:r>
            <a:r>
              <a:rPr lang="en-US" altLang="zh-TW" sz="2800" dirty="0" smtClean="0"/>
              <a:t>)</a:t>
            </a:r>
            <a:r>
              <a:rPr lang="zh-TW" altLang="en-US" sz="2800" dirty="0" smtClean="0"/>
              <a:t>；並編撰</a:t>
            </a:r>
            <a:r>
              <a:rPr lang="zh-TW" altLang="en-US" sz="2800" dirty="0" smtClean="0">
                <a:solidFill>
                  <a:srgbClr val="FF0000"/>
                </a:solidFill>
              </a:rPr>
              <a:t>「公共工程履歷應用於政府採購作業參考手冊」於</a:t>
            </a:r>
            <a:r>
              <a:rPr lang="en-US" altLang="zh-TW" sz="2800" dirty="0" smtClean="0">
                <a:solidFill>
                  <a:srgbClr val="FF0000"/>
                </a:solidFill>
              </a:rPr>
              <a:t>7</a:t>
            </a:r>
            <a:r>
              <a:rPr lang="zh-TW" altLang="en-US" sz="2800" dirty="0" smtClean="0">
                <a:solidFill>
                  <a:srgbClr val="FF0000"/>
                </a:solidFill>
              </a:rPr>
              <a:t>月</a:t>
            </a:r>
            <a:r>
              <a:rPr lang="en-US" altLang="zh-TW" sz="2800" dirty="0" smtClean="0">
                <a:solidFill>
                  <a:srgbClr val="FF0000"/>
                </a:solidFill>
              </a:rPr>
              <a:t>18</a:t>
            </a:r>
            <a:r>
              <a:rPr lang="zh-TW" altLang="en-US" sz="2800" dirty="0" smtClean="0">
                <a:solidFill>
                  <a:srgbClr val="FF0000"/>
                </a:solidFill>
              </a:rPr>
              <a:t>日提供各機關使用。</a:t>
            </a:r>
            <a:endParaRPr lang="en-US" altLang="zh-TW" sz="2800" dirty="0" smtClean="0"/>
          </a:p>
          <a:p>
            <a:endParaRPr lang="en-US" altLang="zh-TW" sz="2800" dirty="0" smtClean="0"/>
          </a:p>
          <a:p>
            <a:endParaRPr lang="en-US" altLang="zh-TW" sz="2800" dirty="0" smtClean="0"/>
          </a:p>
          <a:p>
            <a:endParaRPr lang="en-US" altLang="zh-TW" sz="2800" dirty="0" smtClean="0"/>
          </a:p>
          <a:p>
            <a:endParaRPr lang="en-US" altLang="zh-TW" sz="2800" dirty="0" smtClean="0"/>
          </a:p>
          <a:p>
            <a:pPr>
              <a:spcBef>
                <a:spcPts val="600"/>
              </a:spcBef>
            </a:pPr>
            <a:endParaRPr lang="en-US" altLang="zh-TW" sz="2800" dirty="0" smtClean="0"/>
          </a:p>
          <a:p>
            <a:pPr>
              <a:spcBef>
                <a:spcPts val="600"/>
              </a:spcBef>
            </a:pPr>
            <a:r>
              <a:rPr lang="zh-TW" altLang="en-US" sz="2800" dirty="0" smtClean="0"/>
              <a:t>效益：協助機關</a:t>
            </a:r>
            <a:r>
              <a:rPr lang="zh-TW" altLang="en-US" sz="2800" dirty="0" smtClean="0">
                <a:solidFill>
                  <a:srgbClr val="FF0000"/>
                </a:solidFill>
              </a:rPr>
              <a:t>運用大數據選商</a:t>
            </a:r>
            <a:r>
              <a:rPr lang="zh-TW" altLang="en-US" sz="2800" dirty="0" smtClean="0"/>
              <a:t>、促使廠商積極</a:t>
            </a:r>
            <a:r>
              <a:rPr lang="zh-TW" altLang="en-US" sz="2800" dirty="0" smtClean="0">
                <a:solidFill>
                  <a:srgbClr val="FF0000"/>
                </a:solidFill>
              </a:rPr>
              <a:t>自主良性機轉</a:t>
            </a:r>
            <a:r>
              <a:rPr lang="zh-TW" altLang="en-US" sz="2800" dirty="0" smtClean="0"/>
              <a:t>，提升工程品質。</a:t>
            </a:r>
            <a:endParaRPr lang="zh-TW" altLang="zh-TW" sz="280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E5B6AB-DBB1-45BC-946D-85985019E5E5}" type="slidenum">
              <a:rPr lang="zh-TW" altLang="en-US" smtClean="0"/>
              <a:pPr>
                <a:defRPr/>
              </a:pPr>
              <a:t>11</a:t>
            </a:fld>
            <a:endParaRPr lang="zh-TW" altLang="en-US" dirty="0"/>
          </a:p>
        </p:txBody>
      </p:sp>
      <p:pic>
        <p:nvPicPr>
          <p:cNvPr id="278530" name="Picture 2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6036" y="3537012"/>
            <a:ext cx="3563916" cy="2159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8531" name="Picture 3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572" y="3501008"/>
            <a:ext cx="352791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圓角矩形 8"/>
          <p:cNvSpPr/>
          <p:nvPr/>
        </p:nvSpPr>
        <p:spPr>
          <a:xfrm>
            <a:off x="287338" y="908720"/>
            <a:ext cx="6156870" cy="57626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五、推動</a:t>
            </a:r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廠商履約計分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制度連結選商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179388" y="179388"/>
            <a:ext cx="8748712" cy="635000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kumimoji="0"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DejaVu Sans Mono" pitchFamily="49" charset="0"/>
              </a:rPr>
              <a:t>貳、國內公共工程制度精進作為</a:t>
            </a:r>
            <a:endParaRPr kumimoji="0" lang="zh-TW" altLang="en-US" sz="3600" dirty="0">
              <a:solidFill>
                <a:srgbClr val="453B3B"/>
              </a:solidFill>
              <a:latin typeface="標楷體" pitchFamily="65" charset="-120"/>
              <a:ea typeface="標楷體" pitchFamily="65" charset="-120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29" name="Rectangle 2"/>
          <p:cNvSpPr txBox="1">
            <a:spLocks noChangeArrowheads="1"/>
          </p:cNvSpPr>
          <p:nvPr/>
        </p:nvSpPr>
        <p:spPr bwMode="auto">
          <a:xfrm>
            <a:off x="153988" y="152400"/>
            <a:ext cx="775017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kumimoji="0"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DejaVu Sans Mono" pitchFamily="49" charset="0"/>
              </a:rPr>
              <a:t>貳、國內公共工程制度精進作為</a:t>
            </a:r>
            <a:endParaRPr kumimoji="0" lang="zh-TW" altLang="en-US" sz="3600" dirty="0">
              <a:solidFill>
                <a:srgbClr val="453B3B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投影片編號版面配置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0BC7C0-D920-4B72-AD1E-009E51680B16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  <p:sp>
        <p:nvSpPr>
          <p:cNvPr id="15" name="內容版面配置區 2"/>
          <p:cNvSpPr txBox="1">
            <a:spLocks/>
          </p:cNvSpPr>
          <p:nvPr/>
        </p:nvSpPr>
        <p:spPr>
          <a:xfrm>
            <a:off x="250825" y="1448371"/>
            <a:ext cx="8677275" cy="900509"/>
          </a:xfrm>
          <a:prstGeom prst="rect">
            <a:avLst/>
          </a:prstGeom>
        </p:spPr>
        <p:txBody>
          <a:bodyPr/>
          <a:lstStyle/>
          <a:p>
            <a:pPr marL="720725" indent="-720725" algn="just">
              <a:lnSpc>
                <a:spcPct val="85000"/>
              </a:lnSpc>
              <a:spcBef>
                <a:spcPts val="600"/>
              </a:spcBef>
              <a:tabLst>
                <a:tab pos="3144838" algn="l"/>
                <a:tab pos="3852863" algn="l"/>
              </a:tabLst>
              <a:defRPr/>
            </a:pPr>
            <a:r>
              <a:rPr lang="zh-TW" altLang="en-US" dirty="0">
                <a:solidFill>
                  <a:srgbClr val="3333FF"/>
                </a:solidFill>
                <a:ea typeface="標楷體" pitchFamily="65" charset="-120"/>
                <a:cs typeface="Arial" charset="0"/>
              </a:rPr>
              <a:t>一</a:t>
            </a:r>
            <a:r>
              <a:rPr lang="zh-TW" altLang="en-US" dirty="0" smtClean="0">
                <a:solidFill>
                  <a:srgbClr val="3333FF"/>
                </a:solidFill>
                <a:ea typeface="標楷體" pitchFamily="65" charset="-120"/>
                <a:cs typeface="Arial" charset="0"/>
              </a:rPr>
              <a:t>、公共工程常見缺失如下：</a:t>
            </a:r>
            <a:endParaRPr lang="en-US" altLang="zh-TW" dirty="0" smtClean="0">
              <a:solidFill>
                <a:srgbClr val="3333FF"/>
              </a:solidFill>
              <a:ea typeface="標楷體" pitchFamily="65" charset="-120"/>
              <a:cs typeface="Arial" charset="0"/>
            </a:endParaRPr>
          </a:p>
          <a:p>
            <a:pPr marL="720725" indent="-720725" algn="just">
              <a:lnSpc>
                <a:spcPct val="85000"/>
              </a:lnSpc>
              <a:spcBef>
                <a:spcPts val="600"/>
              </a:spcBef>
              <a:tabLst>
                <a:tab pos="3144838" algn="l"/>
                <a:tab pos="3852863" algn="l"/>
              </a:tabLst>
              <a:defRPr/>
            </a:pPr>
            <a:endParaRPr lang="en-US" altLang="zh-TW" dirty="0" smtClean="0">
              <a:solidFill>
                <a:srgbClr val="3333FF"/>
              </a:solidFill>
              <a:ea typeface="標楷體" pitchFamily="65" charset="-120"/>
              <a:cs typeface="Arial" charset="0"/>
            </a:endParaRPr>
          </a:p>
          <a:p>
            <a:pPr marL="720725" indent="-720725" algn="just">
              <a:lnSpc>
                <a:spcPct val="85000"/>
              </a:lnSpc>
              <a:spcBef>
                <a:spcPts val="600"/>
              </a:spcBef>
              <a:tabLst>
                <a:tab pos="3144838" algn="l"/>
                <a:tab pos="3852863" algn="l"/>
              </a:tabLst>
              <a:defRPr/>
            </a:pPr>
            <a:endParaRPr lang="zh-TW" altLang="en-US" dirty="0">
              <a:solidFill>
                <a:srgbClr val="3333FF"/>
              </a:solidFill>
              <a:ea typeface="標楷體" pitchFamily="65" charset="-120"/>
              <a:cs typeface="Arial" charset="0"/>
            </a:endParaRPr>
          </a:p>
          <a:p>
            <a:pPr marL="720725" indent="-720725" algn="just">
              <a:lnSpc>
                <a:spcPct val="85000"/>
              </a:lnSpc>
              <a:spcBef>
                <a:spcPts val="600"/>
              </a:spcBef>
              <a:tabLst>
                <a:tab pos="3144838" algn="l"/>
                <a:tab pos="3852863" algn="l"/>
              </a:tabLst>
              <a:defRPr/>
            </a:pPr>
            <a:endParaRPr lang="en-US" altLang="zh-TW" dirty="0" smtClean="0">
              <a:solidFill>
                <a:srgbClr val="3333FF"/>
              </a:solidFill>
              <a:ea typeface="標楷體" pitchFamily="65" charset="-120"/>
              <a:cs typeface="Arial" charset="0"/>
            </a:endParaRPr>
          </a:p>
          <a:p>
            <a:pPr marL="720725" indent="-720725" algn="just">
              <a:lnSpc>
                <a:spcPct val="85000"/>
              </a:lnSpc>
              <a:spcBef>
                <a:spcPts val="600"/>
              </a:spcBef>
              <a:tabLst>
                <a:tab pos="3144838" algn="l"/>
                <a:tab pos="3852863" algn="l"/>
              </a:tabLst>
              <a:defRPr/>
            </a:pPr>
            <a:endParaRPr lang="en-US" altLang="zh-TW" dirty="0" smtClean="0">
              <a:solidFill>
                <a:srgbClr val="3333FF"/>
              </a:solidFill>
              <a:ea typeface="標楷體" pitchFamily="65" charset="-120"/>
              <a:cs typeface="Arial" charset="0"/>
            </a:endParaRPr>
          </a:p>
          <a:p>
            <a:pPr marL="720725" indent="-720725" algn="just">
              <a:lnSpc>
                <a:spcPct val="85000"/>
              </a:lnSpc>
              <a:spcBef>
                <a:spcPts val="600"/>
              </a:spcBef>
              <a:tabLst>
                <a:tab pos="3144838" algn="l"/>
                <a:tab pos="3852863" algn="l"/>
              </a:tabLst>
              <a:defRPr/>
            </a:pPr>
            <a:endParaRPr lang="en-US" altLang="zh-TW" dirty="0" smtClean="0">
              <a:solidFill>
                <a:srgbClr val="3333FF"/>
              </a:solidFill>
              <a:ea typeface="標楷體" pitchFamily="65" charset="-120"/>
              <a:cs typeface="Arial" charset="0"/>
            </a:endParaRPr>
          </a:p>
          <a:p>
            <a:pPr marL="720725" lvl="0" indent="-720725" algn="just">
              <a:lnSpc>
                <a:spcPct val="85000"/>
              </a:lnSpc>
              <a:spcBef>
                <a:spcPts val="600"/>
              </a:spcBef>
              <a:tabLst>
                <a:tab pos="3144838" algn="l"/>
                <a:tab pos="3852863" algn="l"/>
              </a:tabLst>
              <a:defRPr/>
            </a:pPr>
            <a:r>
              <a:rPr lang="zh-TW" altLang="en-US" dirty="0" smtClean="0">
                <a:solidFill>
                  <a:srgbClr val="3333FF"/>
                </a:solidFill>
                <a:ea typeface="標楷體" pitchFamily="65" charset="-120"/>
                <a:cs typeface="Arial" charset="0"/>
              </a:rPr>
              <a:t>二、預防改進</a:t>
            </a:r>
            <a:r>
              <a:rPr lang="en-US" altLang="zh-TW" dirty="0" smtClean="0">
                <a:solidFill>
                  <a:srgbClr val="3333FF"/>
                </a:solidFill>
                <a:ea typeface="標楷體" pitchFamily="65" charset="-120"/>
                <a:cs typeface="Arial" charset="0"/>
              </a:rPr>
              <a:t>-</a:t>
            </a:r>
            <a:r>
              <a:rPr lang="zh-TW" altLang="en-US" dirty="0" smtClean="0">
                <a:solidFill>
                  <a:srgbClr val="3333FF"/>
                </a:solidFill>
                <a:ea typeface="標楷體" pitchFamily="65" charset="-120"/>
                <a:cs typeface="Arial" charset="0"/>
              </a:rPr>
              <a:t>採取全生命週期改進措施：</a:t>
            </a:r>
            <a:endParaRPr lang="en-US" altLang="zh-TW" dirty="0" smtClean="0">
              <a:solidFill>
                <a:srgbClr val="3333FF"/>
              </a:solidFill>
              <a:ea typeface="標楷體" pitchFamily="65" charset="-120"/>
              <a:cs typeface="Arial" charset="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287338" y="836712"/>
            <a:ext cx="4428678" cy="57626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六、工程常見缺失與預防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7" name="資料庫圖表 6"/>
          <p:cNvGraphicFramePr/>
          <p:nvPr/>
        </p:nvGraphicFramePr>
        <p:xfrm>
          <a:off x="395536" y="1844824"/>
          <a:ext cx="8496944" cy="2268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資料庫圖表 7"/>
          <p:cNvGraphicFramePr/>
          <p:nvPr/>
        </p:nvGraphicFramePr>
        <p:xfrm>
          <a:off x="359532" y="4473116"/>
          <a:ext cx="8604956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914" name="Picture 2" descr="「南迴鐵路電氣化」的圖片搜尋結果"/>
          <p:cNvPicPr>
            <a:picLocks noChangeAspect="1" noChangeArrowheads="1"/>
          </p:cNvPicPr>
          <p:nvPr/>
        </p:nvPicPr>
        <p:blipFill>
          <a:blip r:embed="rId3" cstate="print"/>
          <a:srcRect l="2005" t="8910" r="21811"/>
          <a:stretch>
            <a:fillRect/>
          </a:stretch>
        </p:blipFill>
        <p:spPr bwMode="auto">
          <a:xfrm>
            <a:off x="134276" y="2312876"/>
            <a:ext cx="2457504" cy="1656184"/>
          </a:xfrm>
          <a:prstGeom prst="rect">
            <a:avLst/>
          </a:prstGeom>
          <a:noFill/>
        </p:spPr>
      </p:pic>
      <p:pic>
        <p:nvPicPr>
          <p:cNvPr id="26" name="Picture 12"/>
          <p:cNvPicPr>
            <a:picLocks noChangeAspect="1" noChangeArrowheads="1"/>
          </p:cNvPicPr>
          <p:nvPr/>
        </p:nvPicPr>
        <p:blipFill>
          <a:blip r:embed="rId4" cstate="print"/>
          <a:srcRect l="16667"/>
          <a:stretch>
            <a:fillRect/>
          </a:stretch>
        </p:blipFill>
        <p:spPr bwMode="auto">
          <a:xfrm>
            <a:off x="5580112" y="4761148"/>
            <a:ext cx="2520280" cy="1855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4916" name="Picture 4" descr="「擴建南港展覽館」的圖片搜尋結果"/>
          <p:cNvPicPr>
            <a:picLocks noChangeAspect="1" noChangeArrowheads="1"/>
          </p:cNvPicPr>
          <p:nvPr/>
        </p:nvPicPr>
        <p:blipFill>
          <a:blip r:embed="rId5" cstate="print"/>
          <a:srcRect l="7918" r="12907"/>
          <a:stretch>
            <a:fillRect/>
          </a:stretch>
        </p:blipFill>
        <p:spPr bwMode="auto">
          <a:xfrm>
            <a:off x="107503" y="4761148"/>
            <a:ext cx="2400533" cy="1800200"/>
          </a:xfrm>
          <a:prstGeom prst="rect">
            <a:avLst/>
          </a:prstGeom>
          <a:noFill/>
        </p:spPr>
      </p:pic>
      <p:sp>
        <p:nvSpPr>
          <p:cNvPr id="9" name="圓角矩形 8"/>
          <p:cNvSpPr/>
          <p:nvPr/>
        </p:nvSpPr>
        <p:spPr>
          <a:xfrm>
            <a:off x="287339" y="872716"/>
            <a:ext cx="5976850" cy="5762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一、輔導排除困難案件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重點說明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4818" name="Rectangle 2"/>
          <p:cNvSpPr txBox="1">
            <a:spLocks noChangeArrowheads="1"/>
          </p:cNvSpPr>
          <p:nvPr/>
        </p:nvSpPr>
        <p:spPr bwMode="auto">
          <a:xfrm>
            <a:off x="179388" y="80963"/>
            <a:ext cx="8555037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just" eaLnBrk="0" hangingPunct="0">
              <a:lnSpc>
                <a:spcPct val="140000"/>
              </a:lnSpc>
              <a:spcBef>
                <a:spcPts val="600"/>
              </a:spcBef>
              <a:buClr>
                <a:schemeClr val="hlink"/>
              </a:buClr>
            </a:pP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參、重大公共工程執行情形</a:t>
            </a:r>
            <a:endParaRPr lang="zh-TW" altLang="en-US" sz="3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C2D565-785A-4ED9-8EDE-AE0235AAE455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  <p:graphicFrame>
        <p:nvGraphicFramePr>
          <p:cNvPr id="13" name="資料庫圖表 12"/>
          <p:cNvGraphicFramePr/>
          <p:nvPr/>
        </p:nvGraphicFramePr>
        <p:xfrm>
          <a:off x="2483768" y="1592796"/>
          <a:ext cx="6372708" cy="24842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8" name="資料庫圖表 17"/>
          <p:cNvGraphicFramePr/>
          <p:nvPr/>
        </p:nvGraphicFramePr>
        <p:xfrm>
          <a:off x="1763688" y="4185084"/>
          <a:ext cx="3672408" cy="2600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19" name="資料庫圖表 18"/>
          <p:cNvGraphicFramePr/>
          <p:nvPr/>
        </p:nvGraphicFramePr>
        <p:xfrm>
          <a:off x="7164288" y="4149080"/>
          <a:ext cx="1764196" cy="2556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sp>
        <p:nvSpPr>
          <p:cNvPr id="22" name="書卷 (水平) 21"/>
          <p:cNvSpPr/>
          <p:nvPr/>
        </p:nvSpPr>
        <p:spPr>
          <a:xfrm>
            <a:off x="467544" y="1711652"/>
            <a:ext cx="1656184" cy="709236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交通類</a:t>
            </a:r>
            <a:endParaRPr lang="zh-TW" altLang="en-US" dirty="0"/>
          </a:p>
        </p:txBody>
      </p:sp>
      <p:sp>
        <p:nvSpPr>
          <p:cNvPr id="23" name="書卷 (水平) 22"/>
          <p:cNvSpPr/>
          <p:nvPr/>
        </p:nvSpPr>
        <p:spPr>
          <a:xfrm>
            <a:off x="179512" y="4149080"/>
            <a:ext cx="1440160" cy="709236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建築類</a:t>
            </a:r>
            <a:endParaRPr lang="zh-TW" altLang="en-US" dirty="0"/>
          </a:p>
        </p:txBody>
      </p:sp>
      <p:sp>
        <p:nvSpPr>
          <p:cNvPr id="24" name="書卷 (水平) 23"/>
          <p:cNvSpPr/>
          <p:nvPr/>
        </p:nvSpPr>
        <p:spPr>
          <a:xfrm>
            <a:off x="5652120" y="4185084"/>
            <a:ext cx="1440160" cy="709236"/>
          </a:xfrm>
          <a:prstGeom prst="horizont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水利類</a:t>
            </a:r>
            <a:endParaRPr lang="zh-TW" alt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標題 1"/>
          <p:cNvSpPr>
            <a:spLocks noGrp="1"/>
          </p:cNvSpPr>
          <p:nvPr>
            <p:ph type="title"/>
          </p:nvPr>
        </p:nvSpPr>
        <p:spPr>
          <a:xfrm>
            <a:off x="179388" y="179388"/>
            <a:ext cx="8748712" cy="635000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cs typeface="Arial" charset="0"/>
              </a:rPr>
              <a:t>參、重大公共工程執行情形</a:t>
            </a:r>
            <a:endParaRPr lang="zh-TW" altLang="en-US" dirty="0" smtClean="0"/>
          </a:p>
        </p:txBody>
      </p:sp>
      <p:sp>
        <p:nvSpPr>
          <p:cNvPr id="4" name="圓角矩形 3"/>
          <p:cNvSpPr/>
          <p:nvPr/>
        </p:nvSpPr>
        <p:spPr>
          <a:xfrm>
            <a:off x="250825" y="800100"/>
            <a:ext cx="5292725" cy="54133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二、今年度已完工啟用重大建設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AC9CD-B587-4999-8DF6-4C5E5D90DA1B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  <p:sp>
        <p:nvSpPr>
          <p:cNvPr id="36869" name="內容版面配置區 2"/>
          <p:cNvSpPr txBox="1">
            <a:spLocks/>
          </p:cNvSpPr>
          <p:nvPr/>
        </p:nvSpPr>
        <p:spPr bwMode="auto">
          <a:xfrm>
            <a:off x="36004" y="1341438"/>
            <a:ext cx="71642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季已完工啟用之重大建設有台</a:t>
            </a:r>
            <a:r>
              <a:rPr lang="en-US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9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線南迴公路拓寬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多良橋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、桃園國際機場捷運、大林廠第三重油加氫脫硫工場、林口電廠更新擴建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二號機商轉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、板新供水二期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清水加壓站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等。第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季重要項目如下</a:t>
            </a:r>
            <a:r>
              <a:rPr lang="zh-TW" altLang="en-US" sz="2400" dirty="0" smtClean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：</a:t>
            </a:r>
            <a:endParaRPr lang="en-US" altLang="zh-TW" sz="2400" dirty="0">
              <a:solidFill>
                <a:srgbClr val="1B5DA5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9" name="資料庫圖表 8"/>
          <p:cNvGraphicFramePr/>
          <p:nvPr/>
        </p:nvGraphicFramePr>
        <p:xfrm>
          <a:off x="287524" y="2672916"/>
          <a:ext cx="8748972" cy="4212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資料庫圖表 6"/>
          <p:cNvGraphicFramePr/>
          <p:nvPr/>
        </p:nvGraphicFramePr>
        <p:xfrm>
          <a:off x="7092280" y="1160748"/>
          <a:ext cx="1908212" cy="2767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標題 1"/>
          <p:cNvSpPr>
            <a:spLocks noGrp="1"/>
          </p:cNvSpPr>
          <p:nvPr>
            <p:ph type="title"/>
          </p:nvPr>
        </p:nvSpPr>
        <p:spPr>
          <a:xfrm>
            <a:off x="179388" y="7938"/>
            <a:ext cx="8748712" cy="633412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cs typeface="Arial" charset="0"/>
              </a:rPr>
              <a:t>參、重大公共工程執行情形</a:t>
            </a:r>
            <a:endParaRPr lang="zh-TW" altLang="en-US" dirty="0" smtClean="0"/>
          </a:p>
        </p:txBody>
      </p:sp>
      <p:sp>
        <p:nvSpPr>
          <p:cNvPr id="38914" name="內容版面配置區 2"/>
          <p:cNvSpPr>
            <a:spLocks noGrp="1"/>
          </p:cNvSpPr>
          <p:nvPr>
            <p:ph idx="1"/>
          </p:nvPr>
        </p:nvSpPr>
        <p:spPr>
          <a:xfrm>
            <a:off x="179388" y="1233488"/>
            <a:ext cx="8785225" cy="2087562"/>
          </a:xfrm>
        </p:spPr>
        <p:txBody>
          <a:bodyPr/>
          <a:lstStyle/>
          <a:p>
            <a:r>
              <a:rPr kumimoji="1" lang="en-US" altLang="zh-TW" sz="2800" smtClean="0">
                <a:solidFill>
                  <a:schemeClr val="hlink"/>
                </a:solidFill>
              </a:rPr>
              <a:t>106</a:t>
            </a:r>
            <a:r>
              <a:rPr kumimoji="1" lang="zh-TW" altLang="en-US" sz="2800" smtClean="0">
                <a:solidFill>
                  <a:schemeClr val="hlink"/>
                </a:solidFill>
              </a:rPr>
              <a:t>年度列管計畫項數及預算規模</a:t>
            </a:r>
          </a:p>
          <a:p>
            <a:pPr lvl="1"/>
            <a:r>
              <a:rPr kumimoji="1" lang="zh-TW" altLang="en-US" smtClean="0">
                <a:solidFill>
                  <a:schemeClr val="hlink"/>
                </a:solidFill>
              </a:rPr>
              <a:t>列管</a:t>
            </a:r>
            <a:r>
              <a:rPr kumimoji="1" lang="en-US" altLang="zh-TW" smtClean="0">
                <a:solidFill>
                  <a:schemeClr val="hlink"/>
                </a:solidFill>
              </a:rPr>
              <a:t>13</a:t>
            </a:r>
            <a:r>
              <a:rPr kumimoji="1" lang="zh-TW" altLang="en-US" smtClean="0">
                <a:solidFill>
                  <a:schemeClr val="hlink"/>
                </a:solidFill>
              </a:rPr>
              <a:t>個機關共</a:t>
            </a:r>
            <a:r>
              <a:rPr kumimoji="1" lang="en-US" altLang="zh-TW" smtClean="0">
                <a:solidFill>
                  <a:schemeClr val="hlink"/>
                </a:solidFill>
              </a:rPr>
              <a:t>208</a:t>
            </a:r>
            <a:r>
              <a:rPr kumimoji="1" lang="zh-TW" altLang="en-US" smtClean="0">
                <a:solidFill>
                  <a:schemeClr val="hlink"/>
                </a:solidFill>
              </a:rPr>
              <a:t>項一億元以上計畫，可支用預算達</a:t>
            </a:r>
            <a:r>
              <a:rPr kumimoji="1" lang="en-US" altLang="zh-TW" smtClean="0">
                <a:solidFill>
                  <a:schemeClr val="hlink"/>
                </a:solidFill>
              </a:rPr>
              <a:t>3,617.96</a:t>
            </a:r>
            <a:r>
              <a:rPr kumimoji="1" lang="zh-TW" altLang="en-US" smtClean="0">
                <a:solidFill>
                  <a:schemeClr val="hlink"/>
                </a:solidFill>
              </a:rPr>
              <a:t>億元，篩選</a:t>
            </a:r>
            <a:r>
              <a:rPr kumimoji="1" lang="en-US" altLang="zh-TW" smtClean="0">
                <a:solidFill>
                  <a:srgbClr val="FF0000"/>
                </a:solidFill>
              </a:rPr>
              <a:t>30</a:t>
            </a:r>
            <a:r>
              <a:rPr kumimoji="1" lang="zh-TW" altLang="en-US" smtClean="0">
                <a:solidFill>
                  <a:srgbClr val="FF0000"/>
                </a:solidFill>
              </a:rPr>
              <a:t>項指標計畫</a:t>
            </a:r>
            <a:r>
              <a:rPr kumimoji="1" lang="zh-TW" altLang="en-US" smtClean="0">
                <a:solidFill>
                  <a:schemeClr val="hlink"/>
                </a:solidFill>
              </a:rPr>
              <a:t>加強列管。</a:t>
            </a:r>
            <a:endParaRPr kumimoji="1" lang="en-US" altLang="zh-TW" smtClean="0">
              <a:solidFill>
                <a:schemeClr val="hlink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7AC2F0-97D7-4857-A712-6F63632AD1F1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287338" y="657225"/>
            <a:ext cx="6300787" cy="5762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三、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106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年度上半年整體預算執行檢討</a:t>
            </a:r>
          </a:p>
        </p:txBody>
      </p:sp>
      <p:pic>
        <p:nvPicPr>
          <p:cNvPr id="38917" name="Picture 2" descr="C:\Users\pccuser\Desktop\未命名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2722563"/>
            <a:ext cx="6048375" cy="398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橢圓 6"/>
          <p:cNvSpPr/>
          <p:nvPr/>
        </p:nvSpPr>
        <p:spPr>
          <a:xfrm>
            <a:off x="5211763" y="6370638"/>
            <a:ext cx="1052512" cy="406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6427788" y="6370638"/>
            <a:ext cx="1239837" cy="406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7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" y="3010892"/>
            <a:ext cx="7446511" cy="3298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961" name="標題 1"/>
          <p:cNvSpPr>
            <a:spLocks noGrp="1"/>
          </p:cNvSpPr>
          <p:nvPr>
            <p:ph type="title"/>
          </p:nvPr>
        </p:nvSpPr>
        <p:spPr>
          <a:xfrm>
            <a:off x="179388" y="179388"/>
            <a:ext cx="8748712" cy="635000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cs typeface="Arial" charset="0"/>
              </a:rPr>
              <a:t>參、重大公共工程執行情形</a:t>
            </a:r>
            <a:endParaRPr lang="zh-TW" altLang="en-US" dirty="0" smtClean="0"/>
          </a:p>
        </p:txBody>
      </p:sp>
      <p:sp>
        <p:nvSpPr>
          <p:cNvPr id="40962" name="內容版面配置區 2"/>
          <p:cNvSpPr>
            <a:spLocks noGrp="1"/>
          </p:cNvSpPr>
          <p:nvPr>
            <p:ph idx="1"/>
          </p:nvPr>
        </p:nvSpPr>
        <p:spPr>
          <a:xfrm>
            <a:off x="179388" y="1487488"/>
            <a:ext cx="8785225" cy="5073650"/>
          </a:xfrm>
        </p:spPr>
        <p:txBody>
          <a:bodyPr/>
          <a:lstStyle/>
          <a:p>
            <a:r>
              <a:rPr lang="zh-TW" altLang="zh-TW" dirty="0" smtClean="0"/>
              <a:t>截至</a:t>
            </a:r>
            <a:r>
              <a:rPr lang="en-US" altLang="zh-TW" dirty="0" smtClean="0"/>
              <a:t>106</a:t>
            </a:r>
            <a:r>
              <a:rPr lang="zh-TW" altLang="zh-TW" dirty="0" smtClean="0"/>
              <a:t>年</a:t>
            </a:r>
            <a:r>
              <a:rPr lang="en-US" altLang="zh-TW" dirty="0" smtClean="0"/>
              <a:t>6</a:t>
            </a:r>
            <a:r>
              <a:rPr lang="zh-TW" altLang="zh-TW" dirty="0" smtClean="0"/>
              <a:t>月底，已執行</a:t>
            </a:r>
            <a:r>
              <a:rPr lang="en-US" altLang="zh-TW" dirty="0" smtClean="0"/>
              <a:t>1,390.09</a:t>
            </a:r>
            <a:r>
              <a:rPr lang="zh-TW" altLang="zh-TW" dirty="0" smtClean="0"/>
              <a:t>億元，</a:t>
            </a:r>
            <a:r>
              <a:rPr lang="zh-TW" altLang="en-US" dirty="0" smtClean="0"/>
              <a:t>分配</a:t>
            </a:r>
            <a:r>
              <a:rPr lang="zh-TW" altLang="zh-TW" dirty="0" smtClean="0"/>
              <a:t>預算執行率</a:t>
            </a:r>
            <a:r>
              <a:rPr lang="en-US" altLang="zh-TW" dirty="0" smtClean="0"/>
              <a:t>99.12%</a:t>
            </a:r>
            <a:r>
              <a:rPr lang="zh-TW" altLang="zh-TW" dirty="0" smtClean="0"/>
              <a:t>，整體預算達成率</a:t>
            </a:r>
            <a:r>
              <a:rPr lang="en-US" altLang="zh-TW" dirty="0" smtClean="0"/>
              <a:t>38.42%</a:t>
            </a:r>
            <a:r>
              <a:rPr lang="zh-TW" altLang="zh-TW" dirty="0" smtClean="0"/>
              <a:t>，高於</a:t>
            </a:r>
            <a:r>
              <a:rPr lang="en-US" altLang="zh-TW" dirty="0" smtClean="0"/>
              <a:t>105</a:t>
            </a:r>
            <a:r>
              <a:rPr lang="zh-TW" altLang="zh-TW" dirty="0" smtClean="0"/>
              <a:t>年同期之</a:t>
            </a:r>
            <a:r>
              <a:rPr lang="en-US" altLang="zh-TW" dirty="0" smtClean="0"/>
              <a:t>36.72%</a:t>
            </a:r>
            <a:r>
              <a:rPr lang="zh-TW" altLang="zh-TW" dirty="0" smtClean="0"/>
              <a:t>。</a:t>
            </a:r>
          </a:p>
          <a:p>
            <a:endParaRPr lang="en-US" altLang="zh-TW" dirty="0" smtClean="0"/>
          </a:p>
          <a:p>
            <a:endParaRPr lang="zh-TW" altLang="en-US" dirty="0" smtClean="0"/>
          </a:p>
        </p:txBody>
      </p:sp>
      <p:sp>
        <p:nvSpPr>
          <p:cNvPr id="6" name="圓角矩形 5"/>
          <p:cNvSpPr/>
          <p:nvPr/>
        </p:nvSpPr>
        <p:spPr>
          <a:xfrm>
            <a:off x="287338" y="765175"/>
            <a:ext cx="6984962" cy="5762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三、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106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年度上半年整體預算執行檢討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續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17156F-4235-4513-B7AA-9EFD0E6832CC}" type="slidenum">
              <a:rPr lang="zh-TW" altLang="en-US" smtClean="0"/>
              <a:pPr>
                <a:defRPr/>
              </a:pPr>
              <a:t>16</a:t>
            </a:fld>
            <a:endParaRPr lang="zh-TW" altLang="en-US" dirty="0"/>
          </a:p>
        </p:txBody>
      </p:sp>
      <p:sp>
        <p:nvSpPr>
          <p:cNvPr id="12" name="圓角矩形圖說文字 11"/>
          <p:cNvSpPr/>
          <p:nvPr/>
        </p:nvSpPr>
        <p:spPr>
          <a:xfrm>
            <a:off x="6897688" y="2636838"/>
            <a:ext cx="2138362" cy="971550"/>
          </a:xfrm>
          <a:prstGeom prst="wedgeRoundRectCallout">
            <a:avLst>
              <a:gd name="adj1" fmla="val -47153"/>
              <a:gd name="adj2" fmla="val 75406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zh-TW" sz="2400" dirty="0">
                <a:solidFill>
                  <a:schemeClr val="tx1"/>
                </a:solidFill>
              </a:rPr>
              <a:t>高於</a:t>
            </a:r>
            <a:r>
              <a:rPr lang="en-US" altLang="zh-TW" sz="2400" dirty="0">
                <a:solidFill>
                  <a:schemeClr val="tx1"/>
                </a:solidFill>
              </a:rPr>
              <a:t>105</a:t>
            </a:r>
            <a:r>
              <a:rPr lang="zh-TW" altLang="zh-TW" sz="2400" dirty="0">
                <a:solidFill>
                  <a:schemeClr val="tx1"/>
                </a:solidFill>
              </a:rPr>
              <a:t>年</a:t>
            </a:r>
            <a:endParaRPr lang="en-US" altLang="zh-TW" sz="24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zh-TW" altLang="zh-TW" sz="2400" dirty="0">
                <a:solidFill>
                  <a:schemeClr val="tx1"/>
                </a:solidFill>
              </a:rPr>
              <a:t>同期之</a:t>
            </a:r>
            <a:r>
              <a:rPr lang="en-US" altLang="zh-TW" sz="2400" dirty="0">
                <a:solidFill>
                  <a:schemeClr val="tx1"/>
                </a:solidFill>
              </a:rPr>
              <a:t>36.72%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1116298" y="6187839"/>
            <a:ext cx="5795962" cy="51752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2000" dirty="0" smtClean="0">
                <a:solidFill>
                  <a:schemeClr val="tx1"/>
                </a:solidFill>
              </a:rPr>
              <a:t>100~106</a:t>
            </a:r>
            <a:r>
              <a:rPr lang="zh-TW" altLang="zh-TW" sz="2000" dirty="0">
                <a:solidFill>
                  <a:schemeClr val="tx1"/>
                </a:solidFill>
              </a:rPr>
              <a:t>各年度截至月底</a:t>
            </a:r>
            <a:r>
              <a:rPr lang="zh-TW" altLang="en-US" sz="2000" dirty="0">
                <a:solidFill>
                  <a:schemeClr val="tx1"/>
                </a:solidFill>
              </a:rPr>
              <a:t>整體</a:t>
            </a:r>
            <a:r>
              <a:rPr lang="zh-TW" altLang="zh-TW" sz="2000" dirty="0">
                <a:solidFill>
                  <a:schemeClr val="tx1"/>
                </a:solidFill>
              </a:rPr>
              <a:t>預算達成率比較圖</a:t>
            </a:r>
            <a:endParaRPr lang="zh-TW" altLang="en-US" sz="2000" dirty="0">
              <a:solidFill>
                <a:schemeClr val="tx1"/>
              </a:solidFill>
            </a:endParaRPr>
          </a:p>
        </p:txBody>
      </p:sp>
      <p:sp>
        <p:nvSpPr>
          <p:cNvPr id="40968" name="矩形 10"/>
          <p:cNvSpPr>
            <a:spLocks noChangeArrowheads="1"/>
          </p:cNvSpPr>
          <p:nvPr/>
        </p:nvSpPr>
        <p:spPr bwMode="auto">
          <a:xfrm>
            <a:off x="7380288" y="4257675"/>
            <a:ext cx="176371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600" dirty="0"/>
              <a:t>整體預算達成率偏低（低於</a:t>
            </a:r>
            <a:r>
              <a:rPr lang="en-US" altLang="zh-TW" sz="1600" dirty="0"/>
              <a:t>30%</a:t>
            </a:r>
            <a:r>
              <a:rPr lang="zh-TW" altLang="en-US" sz="1600" dirty="0" smtClean="0"/>
              <a:t>者</a:t>
            </a:r>
            <a:r>
              <a:rPr lang="en-US" altLang="zh-TW" sz="1600" dirty="0" smtClean="0"/>
              <a:t>)(</a:t>
            </a:r>
            <a:r>
              <a:rPr lang="zh-TW" altLang="en-US" sz="1600" dirty="0" smtClean="0"/>
              <a:t>原</a:t>
            </a:r>
            <a:r>
              <a:rPr lang="zh-TW" altLang="en-US" sz="1600" dirty="0"/>
              <a:t>民會</a:t>
            </a:r>
            <a:r>
              <a:rPr lang="en-US" altLang="zh-TW" sz="1600" dirty="0"/>
              <a:t>29%</a:t>
            </a:r>
            <a:r>
              <a:rPr lang="zh-TW" altLang="en-US" sz="1600" dirty="0"/>
              <a:t>、環保署</a:t>
            </a:r>
            <a:r>
              <a:rPr lang="en-US" altLang="zh-TW" sz="1600" dirty="0"/>
              <a:t>27.95%</a:t>
            </a:r>
          </a:p>
          <a:p>
            <a:r>
              <a:rPr lang="zh-TW" altLang="en-US" sz="1600" dirty="0"/>
              <a:t>、科技部</a:t>
            </a:r>
            <a:r>
              <a:rPr lang="en-US" altLang="zh-TW" sz="1600" dirty="0"/>
              <a:t>26.5%</a:t>
            </a:r>
          </a:p>
          <a:p>
            <a:r>
              <a:rPr lang="zh-TW" altLang="en-US" sz="1600" dirty="0"/>
              <a:t>、海巡署</a:t>
            </a:r>
            <a:r>
              <a:rPr lang="en-US" altLang="zh-TW" sz="1600" dirty="0"/>
              <a:t>11.77%</a:t>
            </a:r>
          </a:p>
          <a:p>
            <a:r>
              <a:rPr lang="en-US" altLang="zh-TW" sz="1600" dirty="0"/>
              <a:t>)</a:t>
            </a:r>
            <a:r>
              <a:rPr lang="zh-TW" altLang="en-US" sz="1600" dirty="0" smtClean="0"/>
              <a:t>，</a:t>
            </a:r>
            <a:r>
              <a:rPr lang="zh-TW" altLang="en-US" sz="1600" dirty="0"/>
              <a:t>將加強輔導協處。</a:t>
            </a:r>
            <a:endParaRPr lang="en-US" altLang="zh-TW" sz="1600" dirty="0"/>
          </a:p>
          <a:p>
            <a:endParaRPr lang="zh-TW" altLang="en-US" sz="16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標題 1"/>
          <p:cNvSpPr>
            <a:spLocks noGrp="1"/>
          </p:cNvSpPr>
          <p:nvPr>
            <p:ph type="title"/>
          </p:nvPr>
        </p:nvSpPr>
        <p:spPr>
          <a:xfrm>
            <a:off x="179388" y="7938"/>
            <a:ext cx="8748712" cy="633412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cs typeface="Arial" charset="0"/>
              </a:rPr>
              <a:t>參、重大公共工程執行情形</a:t>
            </a:r>
            <a:endParaRPr lang="zh-TW" altLang="en-US" dirty="0" smtClean="0"/>
          </a:p>
        </p:txBody>
      </p:sp>
      <p:sp>
        <p:nvSpPr>
          <p:cNvPr id="43010" name="內容版面配置區 2"/>
          <p:cNvSpPr>
            <a:spLocks noGrp="1"/>
          </p:cNvSpPr>
          <p:nvPr>
            <p:ph idx="1"/>
          </p:nvPr>
        </p:nvSpPr>
        <p:spPr>
          <a:xfrm>
            <a:off x="179388" y="1233488"/>
            <a:ext cx="8785225" cy="2087562"/>
          </a:xfrm>
        </p:spPr>
        <p:txBody>
          <a:bodyPr/>
          <a:lstStyle/>
          <a:p>
            <a:pPr marL="342900" lvl="2" indent="-342900"/>
            <a:r>
              <a:rPr kumimoji="1" lang="en-US" altLang="zh-TW" sz="2800" b="1" dirty="0" smtClean="0">
                <a:solidFill>
                  <a:schemeClr val="hlink"/>
                </a:solidFill>
              </a:rPr>
              <a:t>30</a:t>
            </a:r>
            <a:r>
              <a:rPr kumimoji="1" lang="zh-TW" altLang="zh-TW" sz="2800" b="1" dirty="0" smtClean="0">
                <a:solidFill>
                  <a:schemeClr val="hlink"/>
                </a:solidFill>
              </a:rPr>
              <a:t>項指標計畫</a:t>
            </a:r>
            <a:r>
              <a:rPr kumimoji="1" lang="zh-TW" altLang="en-US" sz="2800" b="1" dirty="0" smtClean="0">
                <a:solidFill>
                  <a:schemeClr val="hlink"/>
                </a:solidFill>
              </a:rPr>
              <a:t>至</a:t>
            </a:r>
            <a:r>
              <a:rPr kumimoji="1" lang="en-US" altLang="zh-TW" sz="2800" b="1" dirty="0" smtClean="0">
                <a:solidFill>
                  <a:schemeClr val="hlink"/>
                </a:solidFill>
              </a:rPr>
              <a:t>106</a:t>
            </a:r>
            <a:r>
              <a:rPr kumimoji="1" lang="zh-TW" altLang="zh-TW" sz="2800" b="1" dirty="0" smtClean="0">
                <a:solidFill>
                  <a:schemeClr val="hlink"/>
                </a:solidFill>
              </a:rPr>
              <a:t>年</a:t>
            </a:r>
            <a:r>
              <a:rPr kumimoji="1" lang="en-US" altLang="zh-TW" sz="2800" b="1" dirty="0" smtClean="0">
                <a:solidFill>
                  <a:schemeClr val="hlink"/>
                </a:solidFill>
              </a:rPr>
              <a:t>6</a:t>
            </a:r>
            <a:r>
              <a:rPr kumimoji="1" lang="zh-TW" altLang="zh-TW" sz="2800" b="1" dirty="0" smtClean="0">
                <a:solidFill>
                  <a:schemeClr val="hlink"/>
                </a:solidFill>
              </a:rPr>
              <a:t>月底</a:t>
            </a:r>
            <a:r>
              <a:rPr kumimoji="1" lang="zh-TW" altLang="en-US" sz="2800" b="1" dirty="0" smtClean="0">
                <a:solidFill>
                  <a:schemeClr val="hlink"/>
                </a:solidFill>
              </a:rPr>
              <a:t>之</a:t>
            </a:r>
            <a:r>
              <a:rPr kumimoji="1" lang="zh-TW" altLang="zh-TW" sz="2800" b="1" dirty="0" smtClean="0">
                <a:solidFill>
                  <a:schemeClr val="hlink"/>
                </a:solidFill>
              </a:rPr>
              <a:t>整體預算達成率</a:t>
            </a:r>
            <a:r>
              <a:rPr kumimoji="1" lang="en-US" altLang="zh-TW" sz="2800" b="1" dirty="0" smtClean="0">
                <a:solidFill>
                  <a:schemeClr val="hlink"/>
                </a:solidFill>
              </a:rPr>
              <a:t>44.52%</a:t>
            </a:r>
            <a:r>
              <a:rPr kumimoji="1" lang="zh-TW" altLang="zh-TW" sz="2800" b="1" dirty="0" smtClean="0">
                <a:solidFill>
                  <a:schemeClr val="hlink"/>
                </a:solidFill>
              </a:rPr>
              <a:t>，高於</a:t>
            </a:r>
            <a:r>
              <a:rPr kumimoji="1" lang="en-US" altLang="zh-TW" sz="2800" b="1" dirty="0" smtClean="0">
                <a:solidFill>
                  <a:schemeClr val="hlink"/>
                </a:solidFill>
              </a:rPr>
              <a:t>208</a:t>
            </a:r>
            <a:r>
              <a:rPr kumimoji="1" lang="zh-TW" altLang="zh-TW" sz="2800" b="1" dirty="0" smtClean="0">
                <a:solidFill>
                  <a:schemeClr val="hlink"/>
                </a:solidFill>
              </a:rPr>
              <a:t>項列管計畫之整體預算達成率</a:t>
            </a:r>
            <a:r>
              <a:rPr kumimoji="1" lang="en-US" altLang="zh-TW" sz="2800" b="1" dirty="0" smtClean="0">
                <a:solidFill>
                  <a:schemeClr val="hlink"/>
                </a:solidFill>
              </a:rPr>
              <a:t>38.42%</a:t>
            </a:r>
            <a:r>
              <a:rPr kumimoji="1" lang="zh-TW" altLang="zh-TW" sz="2800" b="1" dirty="0" smtClean="0">
                <a:solidFill>
                  <a:schemeClr val="hlink"/>
                </a:solidFill>
              </a:rPr>
              <a:t>。</a:t>
            </a:r>
            <a:endParaRPr kumimoji="1" lang="en-US" altLang="zh-TW" dirty="0" smtClean="0">
              <a:solidFill>
                <a:schemeClr val="hlink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6EC9B0-C78B-4A20-B992-82BAAA6BDD94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142875" y="2206625"/>
          <a:ext cx="8856983" cy="4534048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360038"/>
                <a:gridCol w="648072"/>
                <a:gridCol w="2484276"/>
                <a:gridCol w="540060"/>
                <a:gridCol w="396044"/>
                <a:gridCol w="684076"/>
                <a:gridCol w="3240360"/>
                <a:gridCol w="504057"/>
              </a:tblGrid>
              <a:tr h="13432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 smtClean="0"/>
                        <a:t>項次</a:t>
                      </a:r>
                      <a:endParaRPr lang="zh-TW" altLang="en-US" sz="1200" dirty="0"/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主管機關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計畫名稱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 smtClean="0"/>
                        <a:t>達成率</a:t>
                      </a:r>
                      <a:endParaRPr lang="zh-TW" altLang="en-US" sz="1200" dirty="0"/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 smtClean="0"/>
                        <a:t>項次</a:t>
                      </a:r>
                      <a:endParaRPr lang="zh-TW" altLang="en-US" sz="1200" dirty="0"/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主管機關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計畫名稱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 smtClean="0"/>
                        <a:t>達成率</a:t>
                      </a:r>
                      <a:endParaRPr lang="zh-TW" altLang="en-US" sz="1200" dirty="0"/>
                    </a:p>
                  </a:txBody>
                  <a:tcPr marL="4529" marR="4529" marT="4529" marB="4529" anchor="ctr"/>
                </a:tc>
              </a:tr>
              <a:tr h="26230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1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內政部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污水下水道建設計畫</a:t>
                      </a:r>
                      <a:r>
                        <a:rPr lang="en-US" altLang="zh-TW" sz="1200" dirty="0"/>
                        <a:t>(</a:t>
                      </a:r>
                      <a:r>
                        <a:rPr lang="zh-TW" altLang="en-US" sz="1200" dirty="0"/>
                        <a:t>第五期</a:t>
                      </a:r>
                      <a:r>
                        <a:rPr lang="en-US" altLang="zh-TW" sz="1200" dirty="0"/>
                        <a:t>)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37.50%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16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東部鐵路快捷化計畫</a:t>
                      </a:r>
                      <a:r>
                        <a:rPr lang="en-US" altLang="zh-TW" sz="1200" dirty="0"/>
                        <a:t>-</a:t>
                      </a:r>
                      <a:r>
                        <a:rPr lang="zh-TW" altLang="en-US" sz="1200" dirty="0"/>
                        <a:t>花東線鐵路瓶頸路段雙軌暨全線電氣化計畫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58.99%</a:t>
                      </a:r>
                    </a:p>
                  </a:txBody>
                  <a:tcPr marL="7620" marR="7620" marT="7620" marB="0" anchor="ctr"/>
                </a:tc>
              </a:tr>
              <a:tr h="13432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2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國防部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天山南營區整建工程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48.57%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17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花東線鐵路整體服務效能提升計畫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61.80%</a:t>
                      </a:r>
                    </a:p>
                  </a:txBody>
                  <a:tcPr marL="7620" marR="7620" marT="7620" marB="0" anchor="ctr"/>
                </a:tc>
              </a:tr>
              <a:tr h="13432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3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教育部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改善國民運動環境計畫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42.01%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18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台</a:t>
                      </a:r>
                      <a:r>
                        <a:rPr lang="en-US" altLang="zh-TW" sz="1200" dirty="0"/>
                        <a:t>9</a:t>
                      </a:r>
                      <a:r>
                        <a:rPr lang="zh-TW" altLang="en-US" sz="1200" dirty="0"/>
                        <a:t>線蘇花公路山區路段改善計畫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42.35%</a:t>
                      </a:r>
                    </a:p>
                  </a:txBody>
                  <a:tcPr marL="7620" marR="7620" marT="7620" marB="0" anchor="ctr"/>
                </a:tc>
              </a:tr>
              <a:tr h="26230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4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教育部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公立國中小校舍耐震能力及設施設備改善計畫</a:t>
                      </a:r>
                      <a:r>
                        <a:rPr lang="en-US" altLang="zh-TW" sz="1200" dirty="0"/>
                        <a:t>(106-108</a:t>
                      </a:r>
                      <a:r>
                        <a:rPr lang="zh-TW" altLang="en-US" sz="1200" dirty="0"/>
                        <a:t>年度</a:t>
                      </a:r>
                      <a:r>
                        <a:rPr lang="en-US" altLang="zh-TW" sz="1200" dirty="0"/>
                        <a:t>)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31.95%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19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台</a:t>
                      </a:r>
                      <a:r>
                        <a:rPr lang="en-US" altLang="zh-TW" sz="1200" dirty="0"/>
                        <a:t>9</a:t>
                      </a:r>
                      <a:r>
                        <a:rPr lang="zh-TW" altLang="en-US" sz="1200" dirty="0"/>
                        <a:t>線南迴公路拓寬改善後續計畫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44.44%</a:t>
                      </a:r>
                    </a:p>
                  </a:txBody>
                  <a:tcPr marL="7620" marR="7620" marT="7620" marB="0" anchor="ctr"/>
                </a:tc>
              </a:tr>
              <a:tr h="26230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5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教育部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新竹生物醫學園區計畫</a:t>
                      </a:r>
                      <a:r>
                        <a:rPr lang="en-US" altLang="zh-TW" sz="1200" dirty="0"/>
                        <a:t>-</a:t>
                      </a:r>
                      <a:r>
                        <a:rPr lang="zh-TW" altLang="en-US" sz="1200" dirty="0"/>
                        <a:t>台大新竹生醫園區分院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20.08%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20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淡江大橋及其連絡道路建設計畫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41.27%</a:t>
                      </a:r>
                    </a:p>
                  </a:txBody>
                  <a:tcPr marL="7620" marR="7620" marT="7620" marB="0" anchor="ctr"/>
                </a:tc>
              </a:tr>
              <a:tr h="147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6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經濟部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興建國家會展中心</a:t>
                      </a:r>
                      <a:r>
                        <a:rPr lang="en-US" altLang="zh-TW" sz="1200" dirty="0"/>
                        <a:t>(</a:t>
                      </a:r>
                      <a:r>
                        <a:rPr lang="zh-TW" altLang="en-US" sz="1200" dirty="0"/>
                        <a:t>擴建南港展覽館</a:t>
                      </a:r>
                      <a:r>
                        <a:rPr lang="en-US" altLang="zh-TW" sz="1200" dirty="0"/>
                        <a:t>)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66.77%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21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第二航廈擴建工程建設計畫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29.45%</a:t>
                      </a:r>
                    </a:p>
                  </a:txBody>
                  <a:tcPr marL="7620" marR="7620" marT="7620" marB="0" anchor="ctr"/>
                </a:tc>
              </a:tr>
              <a:tr h="26230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7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經濟部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曾文南化烏山頭水庫治理及穩定南部地區供水計畫</a:t>
                      </a:r>
                      <a:r>
                        <a:rPr lang="en-US" altLang="zh-TW" sz="1200" dirty="0"/>
                        <a:t>(</a:t>
                      </a:r>
                      <a:r>
                        <a:rPr lang="zh-TW" altLang="en-US" sz="1200" dirty="0"/>
                        <a:t>經濟部水利署部分</a:t>
                      </a:r>
                      <a:r>
                        <a:rPr lang="en-US" altLang="zh-TW" sz="1200" dirty="0"/>
                        <a:t>)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40.05%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22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臺灣桃園國際機場第三航站區建設計畫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4.46%</a:t>
                      </a:r>
                    </a:p>
                  </a:txBody>
                  <a:tcPr marL="7620" marR="7620" marT="7620" marB="0" anchor="ctr"/>
                </a:tc>
              </a:tr>
              <a:tr h="26230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8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經濟部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流域綜合治理計畫</a:t>
                      </a:r>
                      <a:r>
                        <a:rPr lang="en-US" altLang="zh-TW" sz="1200" dirty="0"/>
                        <a:t>-</a:t>
                      </a:r>
                      <a:r>
                        <a:rPr lang="zh-TW" altLang="en-US" sz="1200" dirty="0"/>
                        <a:t>河川區域排水管理及治理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54.49%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23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高雄港客運專區建設計畫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20.39%</a:t>
                      </a:r>
                    </a:p>
                  </a:txBody>
                  <a:tcPr marL="7620" marR="7620" marT="7620" marB="0" anchor="ctr"/>
                </a:tc>
              </a:tr>
              <a:tr h="26230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9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經濟部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林口電廠更新擴建計畫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47.38%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24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台中都會區大眾捷運系統烏日文心北屯線建設計畫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67.62%</a:t>
                      </a:r>
                    </a:p>
                  </a:txBody>
                  <a:tcPr marL="7620" marR="7620" marT="7620" marB="0" anchor="ctr"/>
                </a:tc>
              </a:tr>
              <a:tr h="13432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10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經濟部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大林電廠更新改建計畫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46.52%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25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高雄環狀輕軌捷運建設計畫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48.94%</a:t>
                      </a:r>
                    </a:p>
                  </a:txBody>
                  <a:tcPr marL="7620" marR="7620" marT="7620" marB="0" anchor="ctr"/>
                </a:tc>
              </a:tr>
              <a:tr h="13432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11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經濟部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第七輸變電計畫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37.67%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26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臺北捷運系統環狀線建設計畫</a:t>
                      </a:r>
                      <a:r>
                        <a:rPr lang="en-US" altLang="zh-TW" sz="1200" dirty="0"/>
                        <a:t>(</a:t>
                      </a:r>
                      <a:r>
                        <a:rPr lang="zh-TW" altLang="en-US" sz="1200" dirty="0"/>
                        <a:t>第一階段</a:t>
                      </a:r>
                      <a:r>
                        <a:rPr lang="en-US" altLang="zh-TW" sz="1200" dirty="0"/>
                        <a:t>)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20.64%</a:t>
                      </a:r>
                    </a:p>
                  </a:txBody>
                  <a:tcPr marL="7620" marR="7620" marT="7620" marB="0" anchor="ctr"/>
                </a:tc>
              </a:tr>
              <a:tr h="13432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12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經濟部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離岸風力發電第一期計畫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10.66%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27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金門大橋建設計畫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31.86%</a:t>
                      </a:r>
                    </a:p>
                  </a:txBody>
                  <a:tcPr marL="7620" marR="7620" marT="7620" marB="0" anchor="ctr"/>
                </a:tc>
              </a:tr>
              <a:tr h="26230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13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經濟部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曾文南化烏山頭水庫治理及穩定南部地區供水計畫</a:t>
                      </a:r>
                      <a:r>
                        <a:rPr lang="en-US" altLang="zh-TW" sz="1200" dirty="0"/>
                        <a:t>-</a:t>
                      </a:r>
                      <a:r>
                        <a:rPr lang="zh-TW" altLang="en-US" sz="1200" dirty="0"/>
                        <a:t>台水公司部分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42.94%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28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文化部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北部流行音樂中心計畫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39.95%</a:t>
                      </a:r>
                    </a:p>
                  </a:txBody>
                  <a:tcPr marL="7620" marR="7620" marT="7620" marB="0" anchor="ctr"/>
                </a:tc>
              </a:tr>
              <a:tr h="26230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14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臺鐵南迴鐵路臺東潮州段電氣化工程建設計畫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42.37%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29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文化部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海洋文化及流行音樂中心計畫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新細明體"/>
                        </a:rPr>
                        <a:t>64.88%</a:t>
                      </a:r>
                    </a:p>
                  </a:txBody>
                  <a:tcPr marL="7620" marR="7620" marT="7620" marB="0" anchor="ctr"/>
                </a:tc>
              </a:tr>
              <a:tr h="147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/>
                        <a:t>15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/>
                        <a:t>交通部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臺鐵立體化高雄市區鐵路地下化計畫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latin typeface="新細明體"/>
                        </a:rPr>
                        <a:t>54.23%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/>
                        <a:t>30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/>
                        <a:t>文化部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dirty="0"/>
                        <a:t>衛武營藝術文化中心興建計畫</a:t>
                      </a:r>
                    </a:p>
                  </a:txBody>
                  <a:tcPr marL="4529" marR="4529" marT="4529" marB="4529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latin typeface="新細明體"/>
                        </a:rPr>
                        <a:t>36.00%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8" name="圓角矩形 7"/>
          <p:cNvSpPr/>
          <p:nvPr/>
        </p:nvSpPr>
        <p:spPr>
          <a:xfrm>
            <a:off x="287338" y="657225"/>
            <a:ext cx="6984962" cy="5762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三、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106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年度上半年整體預算執行檢討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續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6" name="投影片編號版面配置區 4"/>
          <p:cNvSpPr txBox="1">
            <a:spLocks noGrp="1"/>
          </p:cNvSpPr>
          <p:nvPr/>
        </p:nvSpPr>
        <p:spPr bwMode="auto">
          <a:xfrm>
            <a:off x="8675688" y="6480175"/>
            <a:ext cx="433387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fld id="{974934A0-90A7-4DA8-8ED4-F2103CB3EE2B}" type="slidenum">
              <a:rPr lang="en-US" altLang="zh-TW" sz="1200">
                <a:solidFill>
                  <a:srgbClr val="898989"/>
                </a:solidFill>
                <a:latin typeface="標楷體" pitchFamily="65" charset="-120"/>
                <a:ea typeface="標楷體" pitchFamily="65" charset="-120"/>
              </a:rPr>
              <a:pPr algn="ctr"/>
              <a:t>18</a:t>
            </a:fld>
            <a:endParaRPr lang="en-US" altLang="zh-TW" sz="1200">
              <a:solidFill>
                <a:srgbClr val="80808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287338" y="872716"/>
            <a:ext cx="8209098" cy="53975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四、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預計未來一年完工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啟用重大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建設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(106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下半年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179388" y="179388"/>
            <a:ext cx="8748712" cy="6350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Arial" charset="0"/>
              </a:rPr>
              <a:t>參、重大公共工程執行情形</a:t>
            </a:r>
            <a:endParaRPr kumimoji="0" lang="zh-TW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453B3B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graphicFrame>
        <p:nvGraphicFramePr>
          <p:cNvPr id="11" name="資料庫圖表 10"/>
          <p:cNvGraphicFramePr/>
          <p:nvPr/>
        </p:nvGraphicFramePr>
        <p:xfrm>
          <a:off x="215516" y="1376772"/>
          <a:ext cx="892848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6" name="投影片編號版面配置區 4"/>
          <p:cNvSpPr txBox="1">
            <a:spLocks noGrp="1"/>
          </p:cNvSpPr>
          <p:nvPr/>
        </p:nvSpPr>
        <p:spPr bwMode="auto">
          <a:xfrm>
            <a:off x="8675688" y="6480175"/>
            <a:ext cx="433387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fld id="{974934A0-90A7-4DA8-8ED4-F2103CB3EE2B}" type="slidenum">
              <a:rPr lang="en-US" altLang="zh-TW" sz="1200">
                <a:solidFill>
                  <a:srgbClr val="898989"/>
                </a:solidFill>
                <a:latin typeface="標楷體" pitchFamily="65" charset="-120"/>
                <a:ea typeface="標楷體" pitchFamily="65" charset="-120"/>
              </a:rPr>
              <a:pPr algn="ctr"/>
              <a:t>19</a:t>
            </a:fld>
            <a:endParaRPr lang="en-US" altLang="zh-TW" sz="1200">
              <a:solidFill>
                <a:srgbClr val="80808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287338" y="1052513"/>
            <a:ext cx="8137090" cy="53975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四、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預計未來一年完工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啟用重大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建設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(107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上半年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179388" y="179388"/>
            <a:ext cx="8748712" cy="6350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Arial" charset="0"/>
              </a:rPr>
              <a:t>參、重大公共工程執行情形</a:t>
            </a:r>
            <a:endParaRPr kumimoji="0" lang="zh-TW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453B3B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graphicFrame>
        <p:nvGraphicFramePr>
          <p:cNvPr id="11" name="資料庫圖表 10"/>
          <p:cNvGraphicFramePr/>
          <p:nvPr/>
        </p:nvGraphicFramePr>
        <p:xfrm>
          <a:off x="575556" y="1844824"/>
          <a:ext cx="8208912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標題 1"/>
          <p:cNvSpPr>
            <a:spLocks noGrp="1"/>
          </p:cNvSpPr>
          <p:nvPr>
            <p:ph type="title"/>
          </p:nvPr>
        </p:nvSpPr>
        <p:spPr>
          <a:xfrm>
            <a:off x="179388" y="179388"/>
            <a:ext cx="8748712" cy="635000"/>
          </a:xfrm>
        </p:spPr>
        <p:txBody>
          <a:bodyPr/>
          <a:lstStyle/>
          <a:p>
            <a:r>
              <a:rPr lang="zh-TW" altLang="en-US" dirty="0" smtClean="0">
                <a:cs typeface="Arial" charset="0"/>
              </a:rPr>
              <a:t>參、重大公共工程執行情形</a:t>
            </a:r>
            <a:endParaRPr lang="zh-TW" altLang="en-US" dirty="0" smtClean="0">
              <a:cs typeface="DejaVu Sans Mono" pitchFamily="49" charset="0"/>
            </a:endParaRPr>
          </a:p>
        </p:txBody>
      </p:sp>
      <p:sp>
        <p:nvSpPr>
          <p:cNvPr id="47106" name="內容版面配置區 2"/>
          <p:cNvSpPr>
            <a:spLocks noGrp="1"/>
          </p:cNvSpPr>
          <p:nvPr>
            <p:ph idx="1"/>
          </p:nvPr>
        </p:nvSpPr>
        <p:spPr>
          <a:xfrm>
            <a:off x="142875" y="1880332"/>
            <a:ext cx="4501133" cy="3744912"/>
          </a:xfrm>
        </p:spPr>
        <p:txBody>
          <a:bodyPr/>
          <a:lstStyle/>
          <a:p>
            <a:r>
              <a:rPr lang="zh-TW" altLang="en-US" sz="2800" dirty="0" smtClean="0"/>
              <a:t>工程會設置</a:t>
            </a:r>
            <a:r>
              <a:rPr lang="zh-TW" altLang="zh-TW" sz="2800" dirty="0" smtClean="0"/>
              <a:t>「公共建設督導會報」</a:t>
            </a:r>
            <a:r>
              <a:rPr lang="zh-TW" altLang="en-US" sz="2800" dirty="0" smtClean="0"/>
              <a:t>平台機制，並針對通案性困難態樣建立專案小組或處理機制。</a:t>
            </a:r>
            <a:endParaRPr lang="en-US" altLang="zh-TW" sz="2800" dirty="0" smtClean="0"/>
          </a:p>
          <a:p>
            <a:r>
              <a:rPr lang="zh-TW" altLang="en-US" sz="2800" dirty="0" smtClean="0"/>
              <a:t>按月召開會議</a:t>
            </a:r>
            <a:r>
              <a:rPr lang="en-US" altLang="zh-TW" sz="2800" dirty="0" smtClean="0"/>
              <a:t>(106</a:t>
            </a:r>
            <a:r>
              <a:rPr lang="zh-TW" altLang="en-US" sz="2800" dirty="0" smtClean="0"/>
              <a:t>年度已召開</a:t>
            </a:r>
            <a:r>
              <a:rPr lang="en-US" altLang="zh-TW" sz="2800" dirty="0" smtClean="0"/>
              <a:t>6</a:t>
            </a:r>
            <a:r>
              <a:rPr lang="zh-TW" altLang="en-US" sz="2800" dirty="0" smtClean="0"/>
              <a:t>次會議</a:t>
            </a:r>
            <a:r>
              <a:rPr lang="en-US" altLang="zh-TW" sz="2800" dirty="0" smtClean="0"/>
              <a:t>)</a:t>
            </a:r>
            <a:r>
              <a:rPr lang="zh-TW" altLang="en-US" sz="2800" dirty="0" smtClean="0"/>
              <a:t>，整體管控執行情形，</a:t>
            </a:r>
            <a:r>
              <a:rPr lang="zh-TW" altLang="zh-TW" sz="2800" dirty="0" smtClean="0"/>
              <a:t>協調解決跨部會或通案性問題</a:t>
            </a:r>
            <a:r>
              <a:rPr lang="zh-TW" altLang="en-US" sz="2800" dirty="0" smtClean="0"/>
              <a:t>，未來亦將</a:t>
            </a:r>
            <a:r>
              <a:rPr lang="zh-TW" altLang="en-US" sz="2800" dirty="0" smtClean="0">
                <a:solidFill>
                  <a:srgbClr val="FF0000"/>
                </a:solidFill>
              </a:rPr>
              <a:t>協助處理前瞻基礎建設項下各公共工程遭遇問題</a:t>
            </a:r>
            <a:r>
              <a:rPr lang="zh-TW" altLang="en-US" sz="2800" dirty="0" smtClean="0"/>
              <a:t>。</a:t>
            </a:r>
            <a:endParaRPr lang="en-US" altLang="zh-TW" sz="280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F0597D-A6A1-4B73-ACFD-DC66B959AFD7}" type="slidenum">
              <a:rPr lang="zh-TW" altLang="en-US" smtClean="0"/>
              <a:pPr>
                <a:defRPr/>
              </a:pPr>
              <a:t>20</a:t>
            </a:fld>
            <a:endParaRPr lang="zh-TW" altLang="en-US" dirty="0"/>
          </a:p>
        </p:txBody>
      </p:sp>
      <p:graphicFrame>
        <p:nvGraphicFramePr>
          <p:cNvPr id="8" name="資料庫圖表 7"/>
          <p:cNvGraphicFramePr/>
          <p:nvPr/>
        </p:nvGraphicFramePr>
        <p:xfrm>
          <a:off x="4644008" y="1736812"/>
          <a:ext cx="4356484" cy="4365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圓角矩形 6"/>
          <p:cNvSpPr/>
          <p:nvPr/>
        </p:nvSpPr>
        <p:spPr>
          <a:xfrm>
            <a:off x="287338" y="944525"/>
            <a:ext cx="4680706" cy="5762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五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、督導會報協調管控平台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標題 1"/>
          <p:cNvSpPr>
            <a:spLocks noGrp="1"/>
          </p:cNvSpPr>
          <p:nvPr>
            <p:ph type="title"/>
          </p:nvPr>
        </p:nvSpPr>
        <p:spPr>
          <a:xfrm>
            <a:off x="179388" y="179388"/>
            <a:ext cx="8748712" cy="635000"/>
          </a:xfrm>
        </p:spPr>
        <p:txBody>
          <a:bodyPr/>
          <a:lstStyle/>
          <a:p>
            <a:r>
              <a:rPr lang="zh-TW" altLang="en-US" dirty="0" smtClean="0">
                <a:cs typeface="Arial" charset="0"/>
              </a:rPr>
              <a:t>參、重大公共工程執行情形</a:t>
            </a:r>
            <a:endParaRPr lang="zh-TW" altLang="en-US" dirty="0" smtClean="0"/>
          </a:p>
        </p:txBody>
      </p:sp>
      <p:sp>
        <p:nvSpPr>
          <p:cNvPr id="49154" name="內容版面配置區 2"/>
          <p:cNvSpPr>
            <a:spLocks noGrp="1"/>
          </p:cNvSpPr>
          <p:nvPr>
            <p:ph idx="1"/>
          </p:nvPr>
        </p:nvSpPr>
        <p:spPr>
          <a:xfrm>
            <a:off x="142875" y="1520825"/>
            <a:ext cx="8785225" cy="5073650"/>
          </a:xfrm>
        </p:spPr>
        <p:txBody>
          <a:bodyPr/>
          <a:lstStyle/>
          <a:p>
            <a:pPr algn="just"/>
            <a:r>
              <a:rPr lang="zh-TW" altLang="en-US" sz="2800" smtClean="0"/>
              <a:t>採取走動式管理，</a:t>
            </a:r>
            <a:r>
              <a:rPr lang="zh-TW" altLang="zh-TW" sz="2800" smtClean="0"/>
              <a:t>不定期實地訪查重大公共建設計畫</a:t>
            </a:r>
            <a:r>
              <a:rPr lang="zh-TW" altLang="en-US" sz="2800" smtClean="0"/>
              <a:t>，</a:t>
            </a:r>
            <a:r>
              <a:rPr lang="zh-TW" altLang="zh-TW" sz="2800" smtClean="0"/>
              <a:t>主動發現問題，協助排除困難，以利工程順利推動。</a:t>
            </a:r>
            <a:r>
              <a:rPr lang="en-US" altLang="zh-TW" sz="2800" smtClean="0"/>
              <a:t>106</a:t>
            </a:r>
            <a:r>
              <a:rPr lang="zh-TW" altLang="en-US" sz="2800" smtClean="0"/>
              <a:t>年度已訪查</a:t>
            </a:r>
            <a:r>
              <a:rPr lang="en-US" altLang="zh-TW" sz="2800" smtClean="0"/>
              <a:t>17</a:t>
            </a:r>
            <a:r>
              <a:rPr lang="zh-TW" altLang="en-US" sz="2800" smtClean="0"/>
              <a:t>件如下：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CDD963-B8DA-4814-8B94-8CFE546A4D61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  <p:graphicFrame>
        <p:nvGraphicFramePr>
          <p:cNvPr id="13" name="資料庫圖表 12"/>
          <p:cNvGraphicFramePr/>
          <p:nvPr/>
        </p:nvGraphicFramePr>
        <p:xfrm>
          <a:off x="287524" y="3320988"/>
          <a:ext cx="8676964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5" name="資料庫圖表 14"/>
          <p:cNvGraphicFramePr/>
          <p:nvPr/>
        </p:nvGraphicFramePr>
        <p:xfrm>
          <a:off x="323528" y="3068960"/>
          <a:ext cx="8604956" cy="3960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8" name="圓角矩形 7"/>
          <p:cNvSpPr/>
          <p:nvPr/>
        </p:nvSpPr>
        <p:spPr>
          <a:xfrm>
            <a:off x="287338" y="944525"/>
            <a:ext cx="4068638" cy="5762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六、實地訪查解決問題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482" name="Object 2"/>
          <p:cNvGraphicFramePr>
            <a:graphicFrameLocks noChangeAspect="1"/>
          </p:cNvGraphicFramePr>
          <p:nvPr/>
        </p:nvGraphicFramePr>
        <p:xfrm>
          <a:off x="1187450" y="3897313"/>
          <a:ext cx="7585075" cy="2663825"/>
        </p:xfrm>
        <a:graphic>
          <a:graphicData uri="http://schemas.openxmlformats.org/presentationml/2006/ole">
            <p:oleObj spid="_x0000_s276482" name="Worksheet" r:id="rId4" imgW="4694028" imgH="2240356" progId="Excel.Sheet.8">
              <p:embed/>
            </p:oleObj>
          </a:graphicData>
        </a:graphic>
      </p:graphicFrame>
      <p:sp>
        <p:nvSpPr>
          <p:cNvPr id="276483" name="Rectangle 4"/>
          <p:cNvSpPr>
            <a:spLocks noChangeArrowheads="1"/>
          </p:cNvSpPr>
          <p:nvPr/>
        </p:nvSpPr>
        <p:spPr bwMode="auto">
          <a:xfrm>
            <a:off x="431800" y="1665288"/>
            <a:ext cx="8316913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90000"/>
              </a:lnSpc>
              <a:buClr>
                <a:srgbClr val="FF0000"/>
              </a:buClr>
              <a:buFont typeface="Wingdings" pitchFamily="2" charset="2"/>
              <a:buNone/>
            </a:pPr>
            <a:r>
              <a:rPr lang="en-US" altLang="zh-TW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106</a:t>
            </a:r>
            <a:r>
              <a:rPr lang="zh-TW" altLang="en-US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年度截至</a:t>
            </a:r>
            <a:r>
              <a:rPr lang="en-US" altLang="zh-TW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6</a:t>
            </a:r>
            <a:r>
              <a:rPr lang="zh-TW" altLang="en-US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月底止</a:t>
            </a:r>
            <a:r>
              <a:rPr lang="zh-TW" altLang="en-US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，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全國共查核</a:t>
            </a:r>
            <a:r>
              <a:rPr lang="en-US" altLang="zh-TW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1,693</a:t>
            </a:r>
            <a:r>
              <a:rPr lang="zh-TW" altLang="zh-TW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件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工程，其中</a:t>
            </a:r>
            <a:r>
              <a:rPr lang="zh-TW" altLang="en-US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，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甲等以上</a:t>
            </a:r>
            <a:r>
              <a:rPr lang="en-US" altLang="zh-TW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953</a:t>
            </a:r>
            <a:r>
              <a:rPr lang="zh-TW" altLang="zh-TW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件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(</a:t>
            </a:r>
            <a:r>
              <a:rPr lang="zh-TW" altLang="en-US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比率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56.3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%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)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，乙等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717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件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(</a:t>
            </a:r>
            <a:r>
              <a:rPr lang="zh-TW" altLang="en-US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比率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42.4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%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)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，丙等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7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件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(</a:t>
            </a:r>
            <a:r>
              <a:rPr lang="zh-TW" altLang="en-US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比率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0.41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%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)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及不計分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15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件。與</a:t>
            </a:r>
            <a:r>
              <a:rPr lang="en-US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105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年度</a:t>
            </a:r>
            <a:r>
              <a:rPr lang="zh-TW" altLang="en-US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同期比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較，甲等</a:t>
            </a:r>
            <a:r>
              <a:rPr lang="zh-TW" altLang="en-US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以上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工程</a:t>
            </a:r>
            <a:r>
              <a:rPr lang="zh-TW" altLang="en-US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比率</a:t>
            </a:r>
            <a:r>
              <a:rPr lang="zh-TW" altLang="en-US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提升</a:t>
            </a:r>
            <a:r>
              <a:rPr lang="en-US" altLang="zh-TW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4.1</a:t>
            </a:r>
            <a:r>
              <a:rPr lang="zh-TW" altLang="zh-TW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%</a:t>
            </a:r>
            <a:r>
              <a:rPr lang="zh-TW" altLang="zh-TW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；丙等工程</a:t>
            </a:r>
            <a:r>
              <a:rPr lang="zh-TW" altLang="en-US">
                <a:solidFill>
                  <a:srgbClr val="1B5DA5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比率亦略為上升</a:t>
            </a:r>
            <a:r>
              <a:rPr lang="en-US" altLang="zh-TW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0.11%</a:t>
            </a:r>
            <a:r>
              <a:rPr lang="zh-TW" altLang="en-US" b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Arial" charset="0"/>
                <a:sym typeface="Wingdings" pitchFamily="2" charset="2"/>
              </a:rPr>
              <a:t>。</a:t>
            </a:r>
          </a:p>
        </p:txBody>
      </p:sp>
      <p:sp>
        <p:nvSpPr>
          <p:cNvPr id="276484" name="Rectangle 2"/>
          <p:cNvSpPr txBox="1">
            <a:spLocks noChangeArrowheads="1"/>
          </p:cNvSpPr>
          <p:nvPr/>
        </p:nvSpPr>
        <p:spPr bwMode="auto">
          <a:xfrm>
            <a:off x="153988" y="152400"/>
            <a:ext cx="775017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kumimoji="0" lang="zh-TW" altLang="en-US" sz="3600" dirty="0" smtClean="0">
                <a:solidFill>
                  <a:srgbClr val="103040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參、重大公共工程執行情形</a:t>
            </a:r>
            <a:endParaRPr kumimoji="0" lang="zh-TW" altLang="en-US" sz="3600" dirty="0">
              <a:solidFill>
                <a:srgbClr val="103040"/>
              </a:solidFill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  <p:sp>
        <p:nvSpPr>
          <p:cNvPr id="276485" name="文字方塊 6"/>
          <p:cNvSpPr txBox="1">
            <a:spLocks noChangeArrowheads="1"/>
          </p:cNvSpPr>
          <p:nvPr/>
        </p:nvSpPr>
        <p:spPr bwMode="auto">
          <a:xfrm>
            <a:off x="3671888" y="5384800"/>
            <a:ext cx="468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106</a:t>
            </a:r>
            <a:endParaRPr lang="zh-TW" altLang="en-US" sz="120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6486" name="文字方塊 8"/>
          <p:cNvSpPr txBox="1">
            <a:spLocks noChangeArrowheads="1"/>
          </p:cNvSpPr>
          <p:nvPr/>
        </p:nvSpPr>
        <p:spPr bwMode="auto">
          <a:xfrm>
            <a:off x="3348038" y="5384800"/>
            <a:ext cx="468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105</a:t>
            </a:r>
            <a:endParaRPr lang="zh-TW" altLang="en-US" sz="120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6487" name="文字方塊 10"/>
          <p:cNvSpPr txBox="1">
            <a:spLocks noChangeArrowheads="1"/>
          </p:cNvSpPr>
          <p:nvPr/>
        </p:nvSpPr>
        <p:spPr bwMode="auto">
          <a:xfrm>
            <a:off x="4679950" y="5384800"/>
            <a:ext cx="4683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106</a:t>
            </a:r>
            <a:endParaRPr lang="zh-TW" altLang="en-US" sz="120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6488" name="文字方塊 11"/>
          <p:cNvSpPr txBox="1">
            <a:spLocks noChangeArrowheads="1"/>
          </p:cNvSpPr>
          <p:nvPr/>
        </p:nvSpPr>
        <p:spPr bwMode="auto">
          <a:xfrm>
            <a:off x="4356100" y="5384800"/>
            <a:ext cx="4683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105</a:t>
            </a:r>
            <a:endParaRPr lang="zh-TW" altLang="en-US" sz="120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6489" name="文字方塊 18"/>
          <p:cNvSpPr txBox="1">
            <a:spLocks noChangeArrowheads="1"/>
          </p:cNvSpPr>
          <p:nvPr/>
        </p:nvSpPr>
        <p:spPr bwMode="auto">
          <a:xfrm>
            <a:off x="5795963" y="5384800"/>
            <a:ext cx="468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106</a:t>
            </a:r>
            <a:endParaRPr lang="zh-TW" altLang="en-US" sz="120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6490" name="文字方塊 19"/>
          <p:cNvSpPr txBox="1">
            <a:spLocks noChangeArrowheads="1"/>
          </p:cNvSpPr>
          <p:nvPr/>
        </p:nvSpPr>
        <p:spPr bwMode="auto">
          <a:xfrm>
            <a:off x="5472113" y="5384800"/>
            <a:ext cx="468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105</a:t>
            </a:r>
            <a:endParaRPr lang="zh-TW" altLang="en-US" sz="120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投影片編號版面配置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9F20BD-763B-4451-ABD6-61DA6AF7450A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  <p:sp>
        <p:nvSpPr>
          <p:cNvPr id="15" name="圓角矩形 14"/>
          <p:cNvSpPr/>
          <p:nvPr/>
        </p:nvSpPr>
        <p:spPr>
          <a:xfrm>
            <a:off x="287338" y="944525"/>
            <a:ext cx="3456570" cy="5762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七、確保施工品質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向右箭號 12"/>
          <p:cNvSpPr/>
          <p:nvPr/>
        </p:nvSpPr>
        <p:spPr>
          <a:xfrm>
            <a:off x="2033718" y="2744924"/>
            <a:ext cx="5274586" cy="2556284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加速推動活化</a:t>
            </a:r>
            <a:endParaRPr lang="zh-TW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179512" y="2780928"/>
            <a:ext cx="1619960" cy="25922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dirty="0" smtClean="0"/>
              <a:t>逐案清查閒置案件：</a:t>
            </a:r>
            <a:r>
              <a:rPr lang="zh-TW" altLang="zh-TW" sz="2000" dirty="0" smtClean="0"/>
              <a:t>媒體報導、民眾通報、監察院調查、立法院關切案件</a:t>
            </a:r>
            <a:r>
              <a:rPr lang="zh-TW" altLang="en-US" sz="2000" dirty="0" smtClean="0"/>
              <a:t>等。</a:t>
            </a:r>
            <a:endParaRPr lang="zh-TW" altLang="en-US" sz="2000" dirty="0"/>
          </a:p>
        </p:txBody>
      </p:sp>
      <p:sp>
        <p:nvSpPr>
          <p:cNvPr id="20" name="向右箭號 19"/>
          <p:cNvSpPr/>
          <p:nvPr/>
        </p:nvSpPr>
        <p:spPr>
          <a:xfrm rot="18876865">
            <a:off x="2365264" y="4824035"/>
            <a:ext cx="792088" cy="504056"/>
          </a:xfrm>
          <a:prstGeom prst="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1655676" y="5517232"/>
            <a:ext cx="1656184" cy="108012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長照設施</a:t>
            </a:r>
            <a:endParaRPr lang="zh-TW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3599892" y="1556792"/>
            <a:ext cx="1656184" cy="108012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研擬活化補助經費</a:t>
            </a:r>
            <a:endParaRPr lang="zh-TW" altLang="en-US" dirty="0"/>
          </a:p>
        </p:txBody>
      </p:sp>
      <p:sp>
        <p:nvSpPr>
          <p:cNvPr id="23" name="向右箭號 22"/>
          <p:cNvSpPr/>
          <p:nvPr/>
        </p:nvSpPr>
        <p:spPr>
          <a:xfrm rot="2404970">
            <a:off x="4425230" y="2796721"/>
            <a:ext cx="792088" cy="504056"/>
          </a:xfrm>
          <a:prstGeom prst="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 23"/>
          <p:cNvSpPr/>
          <p:nvPr/>
        </p:nvSpPr>
        <p:spPr>
          <a:xfrm>
            <a:off x="4032160" y="5517232"/>
            <a:ext cx="1980000" cy="108012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公托、非營利幼兒園</a:t>
            </a:r>
            <a:endParaRPr lang="zh-TW" altLang="en-US" dirty="0"/>
          </a:p>
        </p:txBody>
      </p:sp>
      <p:sp>
        <p:nvSpPr>
          <p:cNvPr id="25" name="向右箭號 24"/>
          <p:cNvSpPr/>
          <p:nvPr/>
        </p:nvSpPr>
        <p:spPr>
          <a:xfrm rot="18876865">
            <a:off x="4762731" y="4824035"/>
            <a:ext cx="792088" cy="504056"/>
          </a:xfrm>
          <a:prstGeom prst="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矩形 25"/>
          <p:cNvSpPr/>
          <p:nvPr/>
        </p:nvSpPr>
        <p:spPr>
          <a:xfrm>
            <a:off x="1403648" y="1556792"/>
            <a:ext cx="1656184" cy="108012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督導會議重點管控</a:t>
            </a:r>
            <a:endParaRPr lang="zh-TW" altLang="en-US" dirty="0"/>
          </a:p>
        </p:txBody>
      </p:sp>
      <p:sp>
        <p:nvSpPr>
          <p:cNvPr id="27" name="向右箭號 26"/>
          <p:cNvSpPr/>
          <p:nvPr/>
        </p:nvSpPr>
        <p:spPr>
          <a:xfrm rot="2404970">
            <a:off x="2228986" y="2796721"/>
            <a:ext cx="792088" cy="504056"/>
          </a:xfrm>
          <a:prstGeom prst="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153988" y="152400"/>
            <a:ext cx="775017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kumimoji="0" lang="zh-TW" altLang="en-US" sz="3600" dirty="0" smtClean="0">
                <a:solidFill>
                  <a:srgbClr val="103040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參、重大公共工程執行情形</a:t>
            </a:r>
            <a:endParaRPr kumimoji="0" lang="zh-TW" altLang="en-US" sz="3600" dirty="0">
              <a:solidFill>
                <a:srgbClr val="103040"/>
              </a:solidFill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  <p:sp>
        <p:nvSpPr>
          <p:cNvPr id="15" name="圓角矩形 14"/>
          <p:cNvSpPr/>
          <p:nvPr/>
        </p:nvSpPr>
        <p:spPr>
          <a:xfrm>
            <a:off x="287338" y="800708"/>
            <a:ext cx="4104642" cy="5762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八、加速活化閒置設施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380024" y="2636912"/>
            <a:ext cx="1620468" cy="28803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/>
              <a:t>106</a:t>
            </a:r>
            <a:r>
              <a:rPr lang="zh-TW" altLang="en-US" sz="2400" dirty="0" smtClean="0"/>
              <a:t>年上半年已解列</a:t>
            </a:r>
            <a:r>
              <a:rPr lang="en-US" altLang="zh-TW" sz="2400" dirty="0" smtClean="0"/>
              <a:t>16</a:t>
            </a:r>
            <a:r>
              <a:rPr lang="zh-TW" altLang="en-US" sz="2400" dirty="0" smtClean="0"/>
              <a:t>件，持續輔導列管閒置公共設施</a:t>
            </a:r>
            <a:endParaRPr lang="en-US" altLang="zh-TW" sz="2400" dirty="0" smtClean="0"/>
          </a:p>
          <a:p>
            <a:pPr algn="ctr"/>
            <a:r>
              <a:rPr lang="en-US" altLang="zh-TW" sz="2400" dirty="0" smtClean="0"/>
              <a:t>119</a:t>
            </a:r>
            <a:r>
              <a:rPr lang="zh-TW" altLang="en-US" sz="2400" dirty="0" smtClean="0"/>
              <a:t>件。</a:t>
            </a:r>
            <a:endParaRPr lang="zh-TW" altLang="en-US" sz="24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資料庫圖表 9"/>
          <p:cNvGraphicFramePr/>
          <p:nvPr/>
        </p:nvGraphicFramePr>
        <p:xfrm>
          <a:off x="503548" y="1525240"/>
          <a:ext cx="8208912" cy="5072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圓角矩形 4"/>
          <p:cNvSpPr/>
          <p:nvPr/>
        </p:nvSpPr>
        <p:spPr>
          <a:xfrm>
            <a:off x="287338" y="800708"/>
            <a:ext cx="4104642" cy="5762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九、重大災害重建復原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53988" y="152400"/>
            <a:ext cx="775017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kumimoji="0" lang="zh-TW" altLang="en-US" sz="3600" dirty="0" smtClean="0">
                <a:solidFill>
                  <a:srgbClr val="103040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參、重大公共工程執行情形</a:t>
            </a:r>
            <a:endParaRPr kumimoji="0" lang="zh-TW" altLang="en-US" sz="3600" dirty="0">
              <a:solidFill>
                <a:srgbClr val="103040"/>
              </a:solidFill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6768244" y="6492875"/>
            <a:ext cx="2133600" cy="365125"/>
          </a:xfrm>
        </p:spPr>
        <p:txBody>
          <a:bodyPr/>
          <a:lstStyle/>
          <a:p>
            <a:pPr>
              <a:defRPr/>
            </a:pPr>
            <a:fld id="{9BEEFC20-1AB7-489D-AAA8-C3616D037E9F}" type="slidenum">
              <a:rPr lang="zh-TW" altLang="en-US" smtClean="0"/>
              <a:pPr>
                <a:defRPr/>
              </a:pPr>
              <a:t>25</a:t>
            </a:fld>
            <a:endParaRPr lang="zh-TW" altLang="en-US" dirty="0"/>
          </a:p>
        </p:txBody>
      </p:sp>
      <p:pic>
        <p:nvPicPr>
          <p:cNvPr id="30725" name="Picture 1" descr="C:\Users\pccuser\Desktop\17757567_1584830868211453_1268224831857148537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545124"/>
            <a:ext cx="291623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矩形 10"/>
          <p:cNvSpPr/>
          <p:nvPr/>
        </p:nvSpPr>
        <p:spPr>
          <a:xfrm>
            <a:off x="1151979" y="6451935"/>
            <a:ext cx="2447738" cy="32543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600" dirty="0"/>
              <a:t>紅葉村</a:t>
            </a:r>
            <a:r>
              <a:rPr lang="en-US" altLang="zh-TW" sz="1600" dirty="0"/>
              <a:t>4/12</a:t>
            </a:r>
            <a:r>
              <a:rPr lang="zh-TW" altLang="en-US" sz="1600" dirty="0"/>
              <a:t>動土</a:t>
            </a:r>
          </a:p>
        </p:txBody>
      </p:sp>
      <p:sp>
        <p:nvSpPr>
          <p:cNvPr id="13" name="矩形 12"/>
          <p:cNvSpPr/>
          <p:nvPr/>
        </p:nvSpPr>
        <p:spPr>
          <a:xfrm>
            <a:off x="5652120" y="6441182"/>
            <a:ext cx="2592288" cy="3361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600" dirty="0" smtClean="0"/>
              <a:t>神木村</a:t>
            </a:r>
            <a:r>
              <a:rPr lang="en-US" altLang="zh-TW" sz="1600" dirty="0" smtClean="0"/>
              <a:t>7/21</a:t>
            </a:r>
            <a:r>
              <a:rPr lang="zh-TW" altLang="en-US" sz="1600" dirty="0" smtClean="0"/>
              <a:t>現勘遷村事宜</a:t>
            </a:r>
            <a:endParaRPr lang="zh-TW" altLang="en-US" sz="1600" dirty="0"/>
          </a:p>
        </p:txBody>
      </p:sp>
      <p:pic>
        <p:nvPicPr>
          <p:cNvPr id="301057" name="Picture 1" descr="P:\5科彙整業務\03-院會報告\106年第3次院會報告-0803\1060725-面報主委-請修正\IMG_67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72100" y="4581328"/>
            <a:ext cx="2844316" cy="1800000"/>
          </a:xfrm>
          <a:prstGeom prst="rect">
            <a:avLst/>
          </a:prstGeom>
          <a:noFill/>
        </p:spPr>
      </p:pic>
      <p:graphicFrame>
        <p:nvGraphicFramePr>
          <p:cNvPr id="10" name="資料庫圖表 9"/>
          <p:cNvGraphicFramePr/>
          <p:nvPr/>
        </p:nvGraphicFramePr>
        <p:xfrm>
          <a:off x="251520" y="1700808"/>
          <a:ext cx="8604956" cy="26282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5" name="圓角矩形 14"/>
          <p:cNvSpPr/>
          <p:nvPr/>
        </p:nvSpPr>
        <p:spPr>
          <a:xfrm>
            <a:off x="287338" y="908521"/>
            <a:ext cx="5580806" cy="5762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eaLnBrk="0" hangingPunct="0">
              <a:buClr>
                <a:schemeClr val="tx2"/>
              </a:buClr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九、重大災害重建復原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遷村專案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153988" y="152400"/>
            <a:ext cx="775017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kumimoji="0" lang="zh-TW" altLang="en-US" sz="3600" dirty="0" smtClean="0">
                <a:solidFill>
                  <a:srgbClr val="103040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參、重大公共工程執行情形</a:t>
            </a:r>
            <a:endParaRPr kumimoji="0" lang="zh-TW" altLang="en-US" sz="3600" dirty="0">
              <a:solidFill>
                <a:srgbClr val="103040"/>
              </a:solidFill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7" name="Rectangle 2"/>
          <p:cNvSpPr txBox="1">
            <a:spLocks noChangeArrowheads="1"/>
          </p:cNvSpPr>
          <p:nvPr/>
        </p:nvSpPr>
        <p:spPr bwMode="auto">
          <a:xfrm>
            <a:off x="215900" y="152400"/>
            <a:ext cx="86741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kumimoji="0" lang="zh-TW" altLang="en-US" sz="3600" dirty="0">
                <a:solidFill>
                  <a:srgbClr val="103040"/>
                </a:solidFill>
                <a:latin typeface="標楷體" pitchFamily="65" charset="-120"/>
                <a:ea typeface="標楷體" pitchFamily="65" charset="-120"/>
              </a:rPr>
              <a:t>肆</a:t>
            </a:r>
            <a:r>
              <a:rPr kumimoji="0" lang="zh-TW" altLang="en-US" sz="3600" dirty="0" smtClean="0">
                <a:solidFill>
                  <a:srgbClr val="103040"/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600" dirty="0">
                <a:solidFill>
                  <a:srgbClr val="103040"/>
                </a:solidFill>
                <a:latin typeface="標楷體" pitchFamily="65" charset="-120"/>
                <a:ea typeface="標楷體" pitchFamily="65" charset="-120"/>
              </a:rPr>
              <a:t>檢討與建議</a:t>
            </a:r>
          </a:p>
        </p:txBody>
      </p:sp>
      <p:sp>
        <p:nvSpPr>
          <p:cNvPr id="280578" name="Rectangle 13"/>
          <p:cNvSpPr>
            <a:spLocks noChangeArrowheads="1"/>
          </p:cNvSpPr>
          <p:nvPr/>
        </p:nvSpPr>
        <p:spPr bwMode="gray">
          <a:xfrm>
            <a:off x="647564" y="944724"/>
            <a:ext cx="7956115" cy="417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lIns="45720" tIns="44450" rIns="45720" bIns="44450" anchor="ctr" anchorCtr="1"/>
          <a:lstStyle/>
          <a:p>
            <a:pPr marL="773113" indent="-773113" algn="just">
              <a:spcBef>
                <a:spcPts val="600"/>
              </a:spcBef>
            </a:pP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一、持續推動最有利標，慎選優質廠商，加強履約計分、施工安全、工程查核等配套措施，輔導協助各機關落實運用，以改善常見工程缺失，提升執行效率及工程品質。</a:t>
            </a:r>
            <a:endParaRPr lang="en-US" altLang="zh-TW" dirty="0" smtClean="0">
              <a:solidFill>
                <a:schemeClr val="hlink"/>
              </a:solidFill>
              <a:latin typeface="標楷體" pitchFamily="65" charset="-120"/>
              <a:ea typeface="標楷體" pitchFamily="65" charset="-120"/>
            </a:endParaRPr>
          </a:p>
          <a:p>
            <a:pPr marL="773113" indent="-773113" algn="just">
              <a:spcBef>
                <a:spcPts val="600"/>
              </a:spcBef>
            </a:pP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二、循環經濟為國家重要政策，請各機關辦理公共工程時，依工程會施工綱要規範及使用手冊，多加利用爐碴及底渣再生粒料，使「資源適材再利用，環境與品質雙贏」。</a:t>
            </a:r>
            <a:endParaRPr lang="en-US" altLang="zh-TW" dirty="0" smtClean="0">
              <a:solidFill>
                <a:schemeClr val="hlink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4ECBF3-192F-426A-ADD9-0FB2C23B3288}" type="slidenum">
              <a:rPr lang="zh-TW" altLang="en-US" smtClean="0"/>
              <a:pPr>
                <a:defRPr/>
              </a:pPr>
              <a:t>26</a:t>
            </a:fld>
            <a:endParaRPr lang="zh-TW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5" name="Rectangle 2"/>
          <p:cNvSpPr txBox="1">
            <a:spLocks noChangeArrowheads="1"/>
          </p:cNvSpPr>
          <p:nvPr/>
        </p:nvSpPr>
        <p:spPr bwMode="auto">
          <a:xfrm>
            <a:off x="215900" y="152400"/>
            <a:ext cx="86741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kumimoji="0" lang="zh-TW" altLang="en-US" sz="3600" dirty="0">
                <a:solidFill>
                  <a:srgbClr val="103040"/>
                </a:solidFill>
                <a:latin typeface="標楷體" pitchFamily="65" charset="-120"/>
                <a:ea typeface="標楷體" pitchFamily="65" charset="-120"/>
              </a:rPr>
              <a:t>肆</a:t>
            </a:r>
            <a:r>
              <a:rPr kumimoji="0" lang="zh-TW" altLang="en-US" sz="3600" dirty="0" smtClean="0">
                <a:solidFill>
                  <a:srgbClr val="103040"/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600" dirty="0">
                <a:solidFill>
                  <a:srgbClr val="103040"/>
                </a:solidFill>
                <a:latin typeface="標楷體" pitchFamily="65" charset="-120"/>
                <a:ea typeface="標楷體" pitchFamily="65" charset="-120"/>
              </a:rPr>
              <a:t>檢討與建議</a:t>
            </a:r>
          </a:p>
        </p:txBody>
      </p:sp>
      <p:sp>
        <p:nvSpPr>
          <p:cNvPr id="282626" name="Rectangle 13"/>
          <p:cNvSpPr>
            <a:spLocks noChangeArrowheads="1"/>
          </p:cNvSpPr>
          <p:nvPr/>
        </p:nvSpPr>
        <p:spPr bwMode="gray">
          <a:xfrm>
            <a:off x="683568" y="908025"/>
            <a:ext cx="7920111" cy="43211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lIns="45720" tIns="44450" rIns="45720" bIns="44450" anchor="ctr" anchorCtr="1"/>
          <a:lstStyle/>
          <a:p>
            <a:pPr marL="773113" lvl="1" indent="-773113" algn="just">
              <a:spcBef>
                <a:spcPts val="600"/>
              </a:spcBef>
            </a:pP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三、</a:t>
            </a:r>
            <a:r>
              <a:rPr lang="zh-TW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截至</a:t>
            </a:r>
            <a:r>
              <a:rPr lang="en-US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106</a:t>
            </a:r>
            <a:r>
              <a:rPr lang="zh-TW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季</a:t>
            </a:r>
            <a:r>
              <a:rPr lang="zh-TW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，列管</a:t>
            </a:r>
            <a:r>
              <a:rPr lang="en-US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億元以上公共建設計畫</a:t>
            </a: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整體</a:t>
            </a:r>
            <a:r>
              <a:rPr lang="zh-TW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預算達成率為</a:t>
            </a:r>
            <a:r>
              <a:rPr lang="en-US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38.42%</a:t>
            </a:r>
            <a:r>
              <a:rPr lang="zh-TW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較去年同期提升</a:t>
            </a:r>
            <a:r>
              <a:rPr lang="en-US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1.7%</a:t>
            </a: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，請各計畫主管及主辦機關持續</a:t>
            </a:r>
            <a:r>
              <a:rPr lang="zh-TW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加速辦理，以提升今年度執行績效。</a:t>
            </a:r>
            <a:endParaRPr lang="en-US" altLang="zh-TW" dirty="0" smtClean="0">
              <a:solidFill>
                <a:schemeClr val="hlink"/>
              </a:solidFill>
              <a:latin typeface="標楷體" pitchFamily="65" charset="-120"/>
              <a:ea typeface="標楷體" pitchFamily="65" charset="-120"/>
            </a:endParaRPr>
          </a:p>
          <a:p>
            <a:pPr marL="773113" lvl="1" indent="-773113" algn="just">
              <a:spcBef>
                <a:spcPts val="600"/>
              </a:spcBef>
            </a:pP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四、有關前瞻基礎建設之推動，</a:t>
            </a:r>
            <a:r>
              <a:rPr lang="zh-TW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立法院</a:t>
            </a: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已</a:t>
            </a:r>
            <a:r>
              <a:rPr lang="zh-TW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審查通過特別條例</a:t>
            </a: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並</a:t>
            </a:r>
            <a:r>
              <a:rPr lang="zh-TW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審議</a:t>
            </a: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預算</a:t>
            </a:r>
            <a:r>
              <a:rPr lang="zh-TW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中，請各機關提早依「前瞻基礎建設計畫」辦理具體規劃</a:t>
            </a:r>
            <a:r>
              <a:rPr lang="zh-TW" altLang="en-US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及各項前置作業，俾利預算通過後可即刻加速推動</a:t>
            </a:r>
            <a:r>
              <a:rPr lang="zh-TW" altLang="zh-TW" dirty="0" smtClean="0">
                <a:solidFill>
                  <a:schemeClr val="hlink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marL="773113" lvl="1" indent="-773113" algn="just">
              <a:spcBef>
                <a:spcPts val="600"/>
              </a:spcBef>
            </a:pPr>
            <a:endParaRPr lang="en-US" altLang="zh-TW" dirty="0">
              <a:solidFill>
                <a:schemeClr val="hlink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FC610D-2810-4C32-8097-BAB59ADF2503}" type="slidenum">
              <a:rPr lang="zh-TW" altLang="en-US" smtClean="0"/>
              <a:pPr>
                <a:defRPr/>
              </a:pPr>
              <a:t>27</a:t>
            </a:fld>
            <a:endParaRPr lang="zh-TW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3" name="Rectangle 155"/>
          <p:cNvSpPr>
            <a:spLocks noChangeArrowheads="1"/>
          </p:cNvSpPr>
          <p:nvPr/>
        </p:nvSpPr>
        <p:spPr bwMode="invGray">
          <a:xfrm>
            <a:off x="0" y="1952625"/>
            <a:ext cx="9144000" cy="20447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84674" name="Rectangle 155"/>
          <p:cNvSpPr>
            <a:spLocks noChangeArrowheads="1"/>
          </p:cNvSpPr>
          <p:nvPr/>
        </p:nvSpPr>
        <p:spPr bwMode="invGray">
          <a:xfrm>
            <a:off x="0" y="4122738"/>
            <a:ext cx="9144000" cy="115887"/>
          </a:xfrm>
          <a:prstGeom prst="rect">
            <a:avLst/>
          </a:prstGeom>
          <a:solidFill>
            <a:srgbClr val="C5CCD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84675" name="Rectangle 4"/>
          <p:cNvSpPr txBox="1">
            <a:spLocks noChangeArrowheads="1"/>
          </p:cNvSpPr>
          <p:nvPr/>
        </p:nvSpPr>
        <p:spPr bwMode="auto">
          <a:xfrm>
            <a:off x="701675" y="1639888"/>
            <a:ext cx="78136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kumimoji="0" lang="zh-TW" altLang="en-US" sz="4800">
              <a:solidFill>
                <a:schemeClr val="bg1"/>
              </a:solidFill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  <p:sp>
        <p:nvSpPr>
          <p:cNvPr id="284676" name="Rectangle 2"/>
          <p:cNvSpPr txBox="1">
            <a:spLocks noChangeArrowheads="1"/>
          </p:cNvSpPr>
          <p:nvPr/>
        </p:nvSpPr>
        <p:spPr bwMode="auto">
          <a:xfrm>
            <a:off x="2447925" y="2024063"/>
            <a:ext cx="43561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6000">
                <a:solidFill>
                  <a:srgbClr val="FFC000"/>
                </a:solidFill>
                <a:latin typeface="標楷體" pitchFamily="65" charset="-120"/>
                <a:ea typeface="標楷體" pitchFamily="65" charset="-120"/>
              </a:rPr>
              <a:t>簡報完畢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9F99F-9906-4FEE-BE01-105A2AB382DE}" type="slidenum">
              <a:rPr lang="zh-TW" altLang="en-US" smtClean="0"/>
              <a:pPr>
                <a:defRPr/>
              </a:pPr>
              <a:t>28</a:t>
            </a:fld>
            <a:endParaRPr lang="zh-TW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INEDINNAVIGATOR" val="True"/>
  <p:tag name="HOTSPOTTYPE" val="DefinedInNavigator"/>
  <p:tag name="BRANCHTO" val="262"/>
</p:tagLst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164886</TotalTime>
  <Words>3673</Words>
  <Application>Microsoft Office PowerPoint</Application>
  <PresentationFormat>如螢幕大小 (4:3)</PresentationFormat>
  <Paragraphs>521</Paragraphs>
  <Slides>28</Slides>
  <Notes>28</Notes>
  <HiddenSlides>1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28</vt:i4>
      </vt:variant>
    </vt:vector>
  </HeadingPairs>
  <TitlesOfParts>
    <vt:vector size="30" baseType="lpstr">
      <vt:lpstr>自訂設計</vt:lpstr>
      <vt:lpstr>Worksheet</vt:lpstr>
      <vt:lpstr>106年度上半年公共建設 推動辦理情形</vt:lpstr>
      <vt:lpstr>投影片 2</vt:lpstr>
      <vt:lpstr>壹、前言</vt:lpstr>
      <vt:lpstr>貳、國內公共工程制度精進作為</vt:lpstr>
      <vt:lpstr>貳、國內公共工程制度精進作為</vt:lpstr>
      <vt:lpstr>貳、國內公共工程制度精進作為</vt:lpstr>
      <vt:lpstr>貳、國內公共工程制度精進作為</vt:lpstr>
      <vt:lpstr>貳、國內公共工程制度精進作為</vt:lpstr>
      <vt:lpstr>貳、國內公共工程制度精進作為</vt:lpstr>
      <vt:lpstr>投影片 10</vt:lpstr>
      <vt:lpstr>投影片 11</vt:lpstr>
      <vt:lpstr>投影片 12</vt:lpstr>
      <vt:lpstr>投影片 13</vt:lpstr>
      <vt:lpstr>參、重大公共工程執行情形</vt:lpstr>
      <vt:lpstr>參、重大公共工程執行情形</vt:lpstr>
      <vt:lpstr>參、重大公共工程執行情形</vt:lpstr>
      <vt:lpstr>參、重大公共工程執行情形</vt:lpstr>
      <vt:lpstr>投影片 18</vt:lpstr>
      <vt:lpstr>投影片 19</vt:lpstr>
      <vt:lpstr>參、重大公共工程執行情形</vt:lpstr>
      <vt:lpstr>參、重大公共工程執行情形</vt:lpstr>
      <vt:lpstr>投影片 22</vt:lpstr>
      <vt:lpstr>投影片 23</vt:lpstr>
      <vt:lpstr>投影片 24</vt:lpstr>
      <vt:lpstr>投影片 25</vt:lpstr>
      <vt:lpstr>投影片 26</vt:lpstr>
      <vt:lpstr>投影片 27</vt:lpstr>
      <vt:lpstr>投影片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院會簡報「公共建設推動辦理情形」</dc:title>
  <dc:creator>行政院公共工程委員會工程管理處</dc:creator>
  <cp:lastModifiedBy>pccuser</cp:lastModifiedBy>
  <cp:revision>13854</cp:revision>
  <cp:lastPrinted>2003-01-24T01:59:13Z</cp:lastPrinted>
  <dcterms:created xsi:type="dcterms:W3CDTF">1998-08-13T09:06:48Z</dcterms:created>
  <dcterms:modified xsi:type="dcterms:W3CDTF">2017-07-26T12:24:54Z</dcterms:modified>
</cp:coreProperties>
</file>