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86.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8.xml" ContentType="application/vnd.openxmlformats-officedocument.presentationml.slideMaster+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Default Extension="png" ContentType="image/png"/>
  <Default Extension="bin" ContentType="application/vnd.openxmlformats-officedocument.oleObject"/>
  <Override PartName="/ppt/slideLayouts/slideLayout76.xml" ContentType="application/vnd.openxmlformats-officedocument.presentationml.slideLayout+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Layouts/slideLayout74.xml" ContentType="application/vnd.openxmlformats-officedocument.presentationml.slideLayout+xml"/>
  <Override PartName="/ppt/slideLayouts/slideLayout83.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slideLayouts/slideLayout81.xml" ContentType="application/vnd.openxmlformats-officedocument.presentationml.slideLayout+xml"/>
  <Override PartName="/ppt/slideLayouts/slideLayout90.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vml" ContentType="application/vnd.openxmlformats-officedocument.vmlDrawing"/>
  <Override PartName="/ppt/slideMasters/slideMaster7.xml" ContentType="application/vnd.openxmlformats-officedocument.presentationml.slideMaster+xml"/>
  <Override PartName="/ppt/theme/theme9.xml" ContentType="application/vnd.openxmlformats-officedocument.theme+xml"/>
  <Override PartName="/ppt/slideMasters/slideMaster5.xml" ContentType="application/vnd.openxmlformats-officedocument.presentationml.slideMaster+xml"/>
  <Override PartName="/ppt/slides/slide8.xml" ContentType="application/vnd.openxmlformats-officedocument.presentationml.slide+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 id="2147483708" r:id="rId4"/>
    <p:sldMasterId id="2147483721" r:id="rId5"/>
    <p:sldMasterId id="2147483733" r:id="rId6"/>
    <p:sldMasterId id="2147483745" r:id="rId7"/>
    <p:sldMasterId id="2147483770" r:id="rId8"/>
  </p:sldMasterIdLst>
  <p:notesMasterIdLst>
    <p:notesMasterId r:id="rId31"/>
  </p:notesMasterIdLst>
  <p:handoutMasterIdLst>
    <p:handoutMasterId r:id="rId32"/>
  </p:handoutMasterIdLst>
  <p:sldIdLst>
    <p:sldId id="452" r:id="rId9"/>
    <p:sldId id="310" r:id="rId10"/>
    <p:sldId id="311" r:id="rId11"/>
    <p:sldId id="356" r:id="rId12"/>
    <p:sldId id="425" r:id="rId13"/>
    <p:sldId id="448" r:id="rId14"/>
    <p:sldId id="449" r:id="rId15"/>
    <p:sldId id="437" r:id="rId16"/>
    <p:sldId id="450" r:id="rId17"/>
    <p:sldId id="439" r:id="rId18"/>
    <p:sldId id="429" r:id="rId19"/>
    <p:sldId id="424" r:id="rId20"/>
    <p:sldId id="441" r:id="rId21"/>
    <p:sldId id="442" r:id="rId22"/>
    <p:sldId id="443" r:id="rId23"/>
    <p:sldId id="444" r:id="rId24"/>
    <p:sldId id="445" r:id="rId25"/>
    <p:sldId id="446" r:id="rId26"/>
    <p:sldId id="440" r:id="rId27"/>
    <p:sldId id="436" r:id="rId28"/>
    <p:sldId id="447" r:id="rId29"/>
    <p:sldId id="297" r:id="rId30"/>
  </p:sldIdLst>
  <p:sldSz cx="9144000" cy="6858000" type="screen4x3"/>
  <p:notesSz cx="6797675" cy="9928225"/>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0FF"/>
    <a:srgbClr val="0000CC"/>
    <a:srgbClr val="080808"/>
    <a:srgbClr val="E2F7FE"/>
    <a:srgbClr val="D4CCF8"/>
    <a:srgbClr val="FF0000"/>
    <a:srgbClr val="FF3300"/>
    <a:srgbClr val="160597"/>
    <a:srgbClr val="9933FF"/>
    <a:srgbClr val="00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96" autoAdjust="0"/>
  </p:normalViewPr>
  <p:slideViewPr>
    <p:cSldViewPr>
      <p:cViewPr>
        <p:scale>
          <a:sx n="66" d="100"/>
          <a:sy n="66" d="100"/>
        </p:scale>
        <p:origin x="-1276"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47" d="100"/>
          <a:sy n="47" d="100"/>
        </p:scale>
        <p:origin x="-2812" y="-76"/>
      </p:cViewPr>
      <p:guideLst>
        <p:guide orient="horz" pos="3128"/>
        <p:guide pos="214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1"/>
            <a:ext cx="2946400" cy="49641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49688" y="1"/>
            <a:ext cx="2946400" cy="496412"/>
          </a:xfrm>
          <a:prstGeom prst="rect">
            <a:avLst/>
          </a:prstGeom>
        </p:spPr>
        <p:txBody>
          <a:bodyPr vert="horz" lIns="91440" tIns="45720" rIns="91440" bIns="45720" rtlCol="0"/>
          <a:lstStyle>
            <a:lvl1pPr algn="r">
              <a:defRPr sz="1200"/>
            </a:lvl1pPr>
          </a:lstStyle>
          <a:p>
            <a:fld id="{43013E04-ADD0-4507-BC0C-178FAF0B5A12}" type="datetimeFigureOut">
              <a:rPr lang="zh-CN" altLang="en-US" smtClean="0"/>
              <a:pPr/>
              <a:t>2016/11/30</a:t>
            </a:fld>
            <a:endParaRPr lang="zh-CN" altLang="en-US"/>
          </a:p>
        </p:txBody>
      </p:sp>
      <p:sp>
        <p:nvSpPr>
          <p:cNvPr id="4" name="页脚占位符 3"/>
          <p:cNvSpPr>
            <a:spLocks noGrp="1"/>
          </p:cNvSpPr>
          <p:nvPr>
            <p:ph type="ftr" sz="quarter" idx="2"/>
          </p:nvPr>
        </p:nvSpPr>
        <p:spPr>
          <a:xfrm>
            <a:off x="0" y="9430220"/>
            <a:ext cx="2946400" cy="496412"/>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49688" y="9430220"/>
            <a:ext cx="2946400" cy="496412"/>
          </a:xfrm>
          <a:prstGeom prst="rect">
            <a:avLst/>
          </a:prstGeom>
        </p:spPr>
        <p:txBody>
          <a:bodyPr vert="horz" lIns="91440" tIns="45720" rIns="91440" bIns="45720" rtlCol="0" anchor="b"/>
          <a:lstStyle>
            <a:lvl1pPr algn="r">
              <a:defRPr sz="1200"/>
            </a:lvl1pPr>
          </a:lstStyle>
          <a:p>
            <a:fld id="{C2C6C018-8060-4825-BCD5-E6EF2D86209D}" type="slidenum">
              <a:rPr lang="zh-CN" altLang="en-US" smtClean="0"/>
              <a:pPr/>
              <a:t>‹#›</a:t>
            </a:fld>
            <a:endParaRPr lang="zh-CN" altLang="en-US"/>
          </a:p>
        </p:txBody>
      </p:sp>
    </p:spTree>
    <p:extLst>
      <p:ext uri="{BB962C8B-B14F-4D97-AF65-F5344CB8AC3E}">
        <p14:creationId xmlns:p14="http://schemas.microsoft.com/office/powerpoint/2010/main" xmlns="" val="110423601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1"/>
            <a:ext cx="2946400" cy="496412"/>
          </a:xfrm>
          <a:prstGeom prst="rect">
            <a:avLst/>
          </a:prstGeom>
        </p:spPr>
        <p:txBody>
          <a:bodyPr vert="horz" lIns="91440" tIns="45720" rIns="91440" bIns="45720" rtlCol="0"/>
          <a:lstStyle>
            <a:lvl1pPr algn="l">
              <a:defRPr sz="1200">
                <a:ea typeface="新細明體" charset="-120"/>
              </a:defRPr>
            </a:lvl1pPr>
          </a:lstStyle>
          <a:p>
            <a:pPr>
              <a:defRPr/>
            </a:pPr>
            <a:endParaRPr lang="zh-TW" altLang="en-US"/>
          </a:p>
        </p:txBody>
      </p:sp>
      <p:sp>
        <p:nvSpPr>
          <p:cNvPr id="3" name="日期版面配置區 2"/>
          <p:cNvSpPr>
            <a:spLocks noGrp="1"/>
          </p:cNvSpPr>
          <p:nvPr>
            <p:ph type="dt" idx="1"/>
          </p:nvPr>
        </p:nvSpPr>
        <p:spPr>
          <a:xfrm>
            <a:off x="3849688" y="1"/>
            <a:ext cx="2946400" cy="496412"/>
          </a:xfrm>
          <a:prstGeom prst="rect">
            <a:avLst/>
          </a:prstGeom>
        </p:spPr>
        <p:txBody>
          <a:bodyPr vert="horz" lIns="91440" tIns="45720" rIns="91440" bIns="45720" rtlCol="0"/>
          <a:lstStyle>
            <a:lvl1pPr algn="r">
              <a:defRPr sz="1200">
                <a:ea typeface="新細明體" charset="-120"/>
              </a:defRPr>
            </a:lvl1pPr>
          </a:lstStyle>
          <a:p>
            <a:pPr>
              <a:defRPr/>
            </a:pPr>
            <a:fld id="{2B3D1D71-2142-4096-B07F-F63EC6B48BC2}" type="datetimeFigureOut">
              <a:rPr lang="zh-TW" altLang="en-US"/>
              <a:pPr>
                <a:defRPr/>
              </a:pPr>
              <a:t>2016/11/30</a:t>
            </a:fld>
            <a:endParaRPr lang="zh-TW" altLang="en-US"/>
          </a:p>
        </p:txBody>
      </p:sp>
      <p:sp>
        <p:nvSpPr>
          <p:cNvPr id="4" name="投影片圖像版面配置區 3"/>
          <p:cNvSpPr>
            <a:spLocks noGrp="1" noRot="1" noChangeAspect="1"/>
          </p:cNvSpPr>
          <p:nvPr>
            <p:ph type="sldImg" idx="2"/>
          </p:nvPr>
        </p:nvSpPr>
        <p:spPr>
          <a:xfrm>
            <a:off x="919163" y="746125"/>
            <a:ext cx="4960937" cy="3721100"/>
          </a:xfrm>
          <a:prstGeom prst="rect">
            <a:avLst/>
          </a:prstGeom>
          <a:noFill/>
          <a:ln w="12700">
            <a:solidFill>
              <a:prstClr val="black"/>
            </a:solidFill>
          </a:ln>
        </p:spPr>
        <p:txBody>
          <a:bodyPr vert="horz" lIns="91440" tIns="45720" rIns="91440" bIns="45720" rtlCol="0" anchor="ctr"/>
          <a:lstStyle/>
          <a:p>
            <a:pPr lvl="0"/>
            <a:endParaRPr lang="zh-TW" altLang="en-US" noProof="0" smtClean="0"/>
          </a:p>
        </p:txBody>
      </p:sp>
      <p:sp>
        <p:nvSpPr>
          <p:cNvPr id="5" name="備忘稿版面配置區 4"/>
          <p:cNvSpPr>
            <a:spLocks noGrp="1"/>
          </p:cNvSpPr>
          <p:nvPr>
            <p:ph type="body" sz="quarter" idx="3"/>
          </p:nvPr>
        </p:nvSpPr>
        <p:spPr>
          <a:xfrm>
            <a:off x="679450" y="4716706"/>
            <a:ext cx="5438775" cy="4467701"/>
          </a:xfrm>
          <a:prstGeom prst="rect">
            <a:avLst/>
          </a:prstGeom>
        </p:spPr>
        <p:txBody>
          <a:bodyPr vert="horz" lIns="91440" tIns="45720" rIns="91440" bIns="45720" rtlCol="0">
            <a:normAutofit/>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6" name="頁尾版面配置區 5"/>
          <p:cNvSpPr>
            <a:spLocks noGrp="1"/>
          </p:cNvSpPr>
          <p:nvPr>
            <p:ph type="ftr" sz="quarter" idx="4"/>
          </p:nvPr>
        </p:nvSpPr>
        <p:spPr>
          <a:xfrm>
            <a:off x="0" y="9430220"/>
            <a:ext cx="2946400" cy="496412"/>
          </a:xfrm>
          <a:prstGeom prst="rect">
            <a:avLst/>
          </a:prstGeom>
        </p:spPr>
        <p:txBody>
          <a:bodyPr vert="horz" lIns="91440" tIns="45720" rIns="91440" bIns="45720" rtlCol="0" anchor="b"/>
          <a:lstStyle>
            <a:lvl1pPr algn="l">
              <a:defRPr sz="1200">
                <a:ea typeface="新細明體" charset="-120"/>
              </a:defRPr>
            </a:lvl1pPr>
          </a:lstStyle>
          <a:p>
            <a:pPr>
              <a:defRPr/>
            </a:pPr>
            <a:endParaRPr lang="zh-TW" altLang="en-US"/>
          </a:p>
        </p:txBody>
      </p:sp>
      <p:sp>
        <p:nvSpPr>
          <p:cNvPr id="7" name="投影片編號版面配置區 6"/>
          <p:cNvSpPr>
            <a:spLocks noGrp="1"/>
          </p:cNvSpPr>
          <p:nvPr>
            <p:ph type="sldNum" sz="quarter" idx="5"/>
          </p:nvPr>
        </p:nvSpPr>
        <p:spPr>
          <a:xfrm>
            <a:off x="3849688" y="9430220"/>
            <a:ext cx="2946400" cy="496412"/>
          </a:xfrm>
          <a:prstGeom prst="rect">
            <a:avLst/>
          </a:prstGeom>
        </p:spPr>
        <p:txBody>
          <a:bodyPr vert="horz" lIns="91440" tIns="45720" rIns="91440" bIns="45720" rtlCol="0" anchor="b"/>
          <a:lstStyle>
            <a:lvl1pPr algn="r">
              <a:defRPr sz="1200">
                <a:ea typeface="新細明體" charset="-120"/>
              </a:defRPr>
            </a:lvl1pPr>
          </a:lstStyle>
          <a:p>
            <a:pPr>
              <a:defRPr/>
            </a:pPr>
            <a:fld id="{28C447F2-2844-49A3-AC93-AE2AF03E7EB7}" type="slidenum">
              <a:rPr lang="zh-TW" altLang="en-US"/>
              <a:pPr>
                <a:defRPr/>
              </a:pPr>
              <a:t>‹#›</a:t>
            </a:fld>
            <a:endParaRPr lang="zh-TW" altLang="en-US"/>
          </a:p>
        </p:txBody>
      </p:sp>
    </p:spTree>
    <p:extLst>
      <p:ext uri="{BB962C8B-B14F-4D97-AF65-F5344CB8AC3E}">
        <p14:creationId xmlns:p14="http://schemas.microsoft.com/office/powerpoint/2010/main" xmlns="" val="1819162519"/>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Rot="1" noChangeAspect="1" noTextEdit="1"/>
          </p:cNvSpPr>
          <p:nvPr>
            <p:ph type="sldImg"/>
          </p:nvPr>
        </p:nvSpPr>
        <p:spPr bwMode="auto">
          <a:noFill/>
          <a:ln>
            <a:solidFill>
              <a:srgbClr val="000000"/>
            </a:solidFill>
            <a:miter lim="800000"/>
            <a:headEnd/>
            <a:tailEnd/>
          </a:ln>
        </p:spPr>
      </p:sp>
      <p:sp>
        <p:nvSpPr>
          <p:cNvPr id="15362" name="Rectangle 3"/>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TextEdit="1"/>
          </p:cNvSpPr>
          <p:nvPr>
            <p:ph type="sldImg"/>
          </p:nvPr>
        </p:nvSpPr>
        <p:spPr bwMode="auto">
          <a:noFill/>
          <a:ln>
            <a:solidFill>
              <a:srgbClr val="000000"/>
            </a:solidFill>
            <a:miter lim="800000"/>
            <a:headEnd/>
            <a:tailEnd/>
          </a:ln>
        </p:spPr>
      </p:sp>
      <p:sp>
        <p:nvSpPr>
          <p:cNvPr id="21506" name="Rectangle 3"/>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TextEdit="1"/>
          </p:cNvSpPr>
          <p:nvPr>
            <p:ph type="sldImg"/>
          </p:nvPr>
        </p:nvSpPr>
        <p:spPr bwMode="auto">
          <a:noFill/>
          <a:ln>
            <a:solidFill>
              <a:srgbClr val="000000"/>
            </a:solidFill>
            <a:miter lim="800000"/>
            <a:headEnd/>
            <a:tailEnd/>
          </a:ln>
        </p:spPr>
      </p:sp>
      <p:sp>
        <p:nvSpPr>
          <p:cNvPr id="21506" name="Rectangle 3"/>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TextEdit="1"/>
          </p:cNvSpPr>
          <p:nvPr>
            <p:ph type="sldImg"/>
          </p:nvPr>
        </p:nvSpPr>
        <p:spPr bwMode="auto">
          <a:noFill/>
          <a:ln>
            <a:solidFill>
              <a:srgbClr val="000000"/>
            </a:solidFill>
            <a:miter lim="800000"/>
            <a:headEnd/>
            <a:tailEnd/>
          </a:ln>
        </p:spPr>
      </p:sp>
      <p:sp>
        <p:nvSpPr>
          <p:cNvPr id="21506" name="Rectangle 3"/>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6.xml"/><Relationship Id="rId1" Type="http://schemas.openxmlformats.org/officeDocument/2006/relationships/vmlDrawing" Target="../drawings/vmlDrawing2.v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7.xml"/><Relationship Id="rId1" Type="http://schemas.openxmlformats.org/officeDocument/2006/relationships/vmlDrawing" Target="../drawings/vmlDrawing4.v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1A27C85A-A504-423E-8078-AB7FB6107DF7}"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42DA40D-7A6F-495B-A29A-BAAFE0B4A097}" type="slidenum">
              <a:rPr lang="zh-TW" altLang="en-US" smtClean="0"/>
              <a:pPr/>
              <a:t>‹#›</a:t>
            </a:fld>
            <a:endParaRPr lang="zh-TW" altLang="en-US"/>
          </a:p>
        </p:txBody>
      </p:sp>
    </p:spTree>
    <p:extLst>
      <p:ext uri="{BB962C8B-B14F-4D97-AF65-F5344CB8AC3E}">
        <p14:creationId xmlns:p14="http://schemas.microsoft.com/office/powerpoint/2010/main" xmlns="" val="2731872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A27C85A-A504-423E-8078-AB7FB6107DF7}"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42DA40D-7A6F-495B-A29A-BAAFE0B4A097}" type="slidenum">
              <a:rPr lang="zh-TW" altLang="en-US" smtClean="0"/>
              <a:pPr/>
              <a:t>‹#›</a:t>
            </a:fld>
            <a:endParaRPr lang="zh-TW" altLang="en-US"/>
          </a:p>
        </p:txBody>
      </p:sp>
    </p:spTree>
    <p:extLst>
      <p:ext uri="{BB962C8B-B14F-4D97-AF65-F5344CB8AC3E}">
        <p14:creationId xmlns:p14="http://schemas.microsoft.com/office/powerpoint/2010/main" xmlns="" val="297845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1A27C85A-A504-423E-8078-AB7FB6107DF7}"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42DA40D-7A6F-495B-A29A-BAAFE0B4A097}" type="slidenum">
              <a:rPr lang="zh-TW" altLang="en-US" smtClean="0"/>
              <a:pPr/>
              <a:t>‹#›</a:t>
            </a:fld>
            <a:endParaRPr lang="zh-TW" altLang="en-US"/>
          </a:p>
        </p:txBody>
      </p:sp>
    </p:spTree>
    <p:extLst>
      <p:ext uri="{BB962C8B-B14F-4D97-AF65-F5344CB8AC3E}">
        <p14:creationId xmlns:p14="http://schemas.microsoft.com/office/powerpoint/2010/main" xmlns="" val="318303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1A27C85A-A504-423E-8078-AB7FB6107DF7}"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42DA40D-7A6F-495B-A29A-BAAFE0B4A097}" type="slidenum">
              <a:rPr lang="zh-TW" altLang="en-US" smtClean="0"/>
              <a:pPr/>
              <a:t>‹#›</a:t>
            </a:fld>
            <a:endParaRPr lang="zh-TW" altLang="en-US"/>
          </a:p>
        </p:txBody>
      </p:sp>
    </p:spTree>
    <p:extLst>
      <p:ext uri="{BB962C8B-B14F-4D97-AF65-F5344CB8AC3E}">
        <p14:creationId xmlns:p14="http://schemas.microsoft.com/office/powerpoint/2010/main" xmlns="" val="3684963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1A27C85A-A504-423E-8078-AB7FB6107DF7}" type="datetimeFigureOut">
              <a:rPr lang="zh-TW" altLang="en-US" smtClean="0"/>
              <a:pPr/>
              <a:t>2016/11/30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42DA40D-7A6F-495B-A29A-BAAFE0B4A097}" type="slidenum">
              <a:rPr lang="zh-TW" altLang="en-US" smtClean="0"/>
              <a:pPr/>
              <a:t>‹#›</a:t>
            </a:fld>
            <a:endParaRPr lang="zh-TW" altLang="en-US"/>
          </a:p>
        </p:txBody>
      </p:sp>
    </p:spTree>
    <p:extLst>
      <p:ext uri="{BB962C8B-B14F-4D97-AF65-F5344CB8AC3E}">
        <p14:creationId xmlns:p14="http://schemas.microsoft.com/office/powerpoint/2010/main" xmlns="" val="2068686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1A27C85A-A504-423E-8078-AB7FB6107DF7}" type="datetimeFigureOut">
              <a:rPr lang="zh-TW" altLang="en-US" smtClean="0"/>
              <a:pPr/>
              <a:t>2016/11/30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42DA40D-7A6F-495B-A29A-BAAFE0B4A097}" type="slidenum">
              <a:rPr lang="zh-TW" altLang="en-US" smtClean="0"/>
              <a:pPr/>
              <a:t>‹#›</a:t>
            </a:fld>
            <a:endParaRPr lang="zh-TW" altLang="en-US"/>
          </a:p>
        </p:txBody>
      </p:sp>
    </p:spTree>
    <p:extLst>
      <p:ext uri="{BB962C8B-B14F-4D97-AF65-F5344CB8AC3E}">
        <p14:creationId xmlns:p14="http://schemas.microsoft.com/office/powerpoint/2010/main" xmlns="" val="1464404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1A27C85A-A504-423E-8078-AB7FB6107DF7}" type="datetimeFigureOut">
              <a:rPr lang="zh-TW" altLang="en-US" smtClean="0"/>
              <a:pPr/>
              <a:t>2016/11/30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42DA40D-7A6F-495B-A29A-BAAFE0B4A097}" type="slidenum">
              <a:rPr lang="zh-TW" altLang="en-US" smtClean="0"/>
              <a:pPr/>
              <a:t>‹#›</a:t>
            </a:fld>
            <a:endParaRPr lang="zh-TW" altLang="en-US"/>
          </a:p>
        </p:txBody>
      </p:sp>
    </p:spTree>
    <p:extLst>
      <p:ext uri="{BB962C8B-B14F-4D97-AF65-F5344CB8AC3E}">
        <p14:creationId xmlns:p14="http://schemas.microsoft.com/office/powerpoint/2010/main" xmlns="" val="4052040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A27C85A-A504-423E-8078-AB7FB6107DF7}"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42DA40D-7A6F-495B-A29A-BAAFE0B4A097}" type="slidenum">
              <a:rPr lang="zh-TW" altLang="en-US" smtClean="0"/>
              <a:pPr/>
              <a:t>‹#›</a:t>
            </a:fld>
            <a:endParaRPr lang="zh-TW" altLang="en-US"/>
          </a:p>
        </p:txBody>
      </p:sp>
    </p:spTree>
    <p:extLst>
      <p:ext uri="{BB962C8B-B14F-4D97-AF65-F5344CB8AC3E}">
        <p14:creationId xmlns:p14="http://schemas.microsoft.com/office/powerpoint/2010/main" xmlns="" val="3402947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A27C85A-A504-423E-8078-AB7FB6107DF7}"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42DA40D-7A6F-495B-A29A-BAAFE0B4A097}" type="slidenum">
              <a:rPr lang="zh-TW" altLang="en-US" smtClean="0"/>
              <a:pPr/>
              <a:t>‹#›</a:t>
            </a:fld>
            <a:endParaRPr lang="zh-TW" altLang="en-US"/>
          </a:p>
        </p:txBody>
      </p:sp>
    </p:spTree>
    <p:extLst>
      <p:ext uri="{BB962C8B-B14F-4D97-AF65-F5344CB8AC3E}">
        <p14:creationId xmlns:p14="http://schemas.microsoft.com/office/powerpoint/2010/main" xmlns="" val="3245836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A27C85A-A504-423E-8078-AB7FB6107DF7}"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42DA40D-7A6F-495B-A29A-BAAFE0B4A097}" type="slidenum">
              <a:rPr lang="zh-TW" altLang="en-US" smtClean="0"/>
              <a:pPr/>
              <a:t>‹#›</a:t>
            </a:fld>
            <a:endParaRPr lang="zh-TW" altLang="en-US"/>
          </a:p>
        </p:txBody>
      </p:sp>
    </p:spTree>
    <p:extLst>
      <p:ext uri="{BB962C8B-B14F-4D97-AF65-F5344CB8AC3E}">
        <p14:creationId xmlns:p14="http://schemas.microsoft.com/office/powerpoint/2010/main" xmlns="" val="349385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A27C85A-A504-423E-8078-AB7FB6107DF7}"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42DA40D-7A6F-495B-A29A-BAAFE0B4A097}" type="slidenum">
              <a:rPr lang="zh-TW" altLang="en-US" smtClean="0"/>
              <a:pPr/>
              <a:t>‹#›</a:t>
            </a:fld>
            <a:endParaRPr lang="zh-TW" altLang="en-US"/>
          </a:p>
        </p:txBody>
      </p:sp>
    </p:spTree>
    <p:extLst>
      <p:ext uri="{BB962C8B-B14F-4D97-AF65-F5344CB8AC3E}">
        <p14:creationId xmlns:p14="http://schemas.microsoft.com/office/powerpoint/2010/main" xmlns="" val="6206814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13E79854-DD19-40EC-8EED-339A4F545C19}"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403FE0DE-1DC1-4C30-A9B2-BC097ED32BDA}" type="slidenum">
              <a:rPr lang="zh-TW" altLang="en-US" smtClean="0"/>
              <a:pPr/>
              <a:t>‹#›</a:t>
            </a:fld>
            <a:endParaRPr lang="zh-TW" altLang="en-US"/>
          </a:p>
        </p:txBody>
      </p:sp>
    </p:spTree>
    <p:extLst>
      <p:ext uri="{BB962C8B-B14F-4D97-AF65-F5344CB8AC3E}">
        <p14:creationId xmlns:p14="http://schemas.microsoft.com/office/powerpoint/2010/main" xmlns="" val="19349604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3E79854-DD19-40EC-8EED-339A4F545C19}"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403FE0DE-1DC1-4C30-A9B2-BC097ED32BDA}" type="slidenum">
              <a:rPr lang="zh-TW" altLang="en-US" smtClean="0"/>
              <a:pPr/>
              <a:t>‹#›</a:t>
            </a:fld>
            <a:endParaRPr lang="zh-TW" altLang="en-US"/>
          </a:p>
        </p:txBody>
      </p:sp>
    </p:spTree>
    <p:extLst>
      <p:ext uri="{BB962C8B-B14F-4D97-AF65-F5344CB8AC3E}">
        <p14:creationId xmlns:p14="http://schemas.microsoft.com/office/powerpoint/2010/main" xmlns="" val="10298981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13E79854-DD19-40EC-8EED-339A4F545C19}"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403FE0DE-1DC1-4C30-A9B2-BC097ED32BDA}" type="slidenum">
              <a:rPr lang="zh-TW" altLang="en-US" smtClean="0"/>
              <a:pPr/>
              <a:t>‹#›</a:t>
            </a:fld>
            <a:endParaRPr lang="zh-TW" altLang="en-US"/>
          </a:p>
        </p:txBody>
      </p:sp>
    </p:spTree>
    <p:extLst>
      <p:ext uri="{BB962C8B-B14F-4D97-AF65-F5344CB8AC3E}">
        <p14:creationId xmlns:p14="http://schemas.microsoft.com/office/powerpoint/2010/main" xmlns="" val="3770671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13E79854-DD19-40EC-8EED-339A4F545C19}"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403FE0DE-1DC1-4C30-A9B2-BC097ED32BDA}" type="slidenum">
              <a:rPr lang="zh-TW" altLang="en-US" smtClean="0"/>
              <a:pPr/>
              <a:t>‹#›</a:t>
            </a:fld>
            <a:endParaRPr lang="zh-TW" altLang="en-US"/>
          </a:p>
        </p:txBody>
      </p:sp>
    </p:spTree>
    <p:extLst>
      <p:ext uri="{BB962C8B-B14F-4D97-AF65-F5344CB8AC3E}">
        <p14:creationId xmlns:p14="http://schemas.microsoft.com/office/powerpoint/2010/main" xmlns="" val="39193688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13E79854-DD19-40EC-8EED-339A4F545C19}" type="datetimeFigureOut">
              <a:rPr lang="zh-TW" altLang="en-US" smtClean="0"/>
              <a:pPr/>
              <a:t>2016/11/30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403FE0DE-1DC1-4C30-A9B2-BC097ED32BDA}" type="slidenum">
              <a:rPr lang="zh-TW" altLang="en-US" smtClean="0"/>
              <a:pPr/>
              <a:t>‹#›</a:t>
            </a:fld>
            <a:endParaRPr lang="zh-TW" altLang="en-US"/>
          </a:p>
        </p:txBody>
      </p:sp>
    </p:spTree>
    <p:extLst>
      <p:ext uri="{BB962C8B-B14F-4D97-AF65-F5344CB8AC3E}">
        <p14:creationId xmlns:p14="http://schemas.microsoft.com/office/powerpoint/2010/main" xmlns="" val="23380046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13E79854-DD19-40EC-8EED-339A4F545C19}" type="datetimeFigureOut">
              <a:rPr lang="zh-TW" altLang="en-US" smtClean="0"/>
              <a:pPr/>
              <a:t>2016/11/30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403FE0DE-1DC1-4C30-A9B2-BC097ED32BDA}" type="slidenum">
              <a:rPr lang="zh-TW" altLang="en-US" smtClean="0"/>
              <a:pPr/>
              <a:t>‹#›</a:t>
            </a:fld>
            <a:endParaRPr lang="zh-TW" altLang="en-US"/>
          </a:p>
        </p:txBody>
      </p:sp>
    </p:spTree>
    <p:extLst>
      <p:ext uri="{BB962C8B-B14F-4D97-AF65-F5344CB8AC3E}">
        <p14:creationId xmlns:p14="http://schemas.microsoft.com/office/powerpoint/2010/main" xmlns="" val="29985272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13E79854-DD19-40EC-8EED-339A4F545C19}" type="datetimeFigureOut">
              <a:rPr lang="zh-TW" altLang="en-US" smtClean="0"/>
              <a:pPr/>
              <a:t>2016/11/30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403FE0DE-1DC1-4C30-A9B2-BC097ED32BDA}" type="slidenum">
              <a:rPr lang="zh-TW" altLang="en-US" smtClean="0"/>
              <a:pPr/>
              <a:t>‹#›</a:t>
            </a:fld>
            <a:endParaRPr lang="zh-TW" altLang="en-US"/>
          </a:p>
        </p:txBody>
      </p:sp>
    </p:spTree>
    <p:extLst>
      <p:ext uri="{BB962C8B-B14F-4D97-AF65-F5344CB8AC3E}">
        <p14:creationId xmlns:p14="http://schemas.microsoft.com/office/powerpoint/2010/main" xmlns="" val="39685151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3E79854-DD19-40EC-8EED-339A4F545C19}"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403FE0DE-1DC1-4C30-A9B2-BC097ED32BDA}" type="slidenum">
              <a:rPr lang="zh-TW" altLang="en-US" smtClean="0"/>
              <a:pPr/>
              <a:t>‹#›</a:t>
            </a:fld>
            <a:endParaRPr lang="zh-TW" altLang="en-US"/>
          </a:p>
        </p:txBody>
      </p:sp>
    </p:spTree>
    <p:extLst>
      <p:ext uri="{BB962C8B-B14F-4D97-AF65-F5344CB8AC3E}">
        <p14:creationId xmlns:p14="http://schemas.microsoft.com/office/powerpoint/2010/main" xmlns="" val="12194272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3E79854-DD19-40EC-8EED-339A4F545C19}"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403FE0DE-1DC1-4C30-A9B2-BC097ED32BDA}" type="slidenum">
              <a:rPr lang="zh-TW" altLang="en-US" smtClean="0"/>
              <a:pPr/>
              <a:t>‹#›</a:t>
            </a:fld>
            <a:endParaRPr lang="zh-TW" altLang="en-US"/>
          </a:p>
        </p:txBody>
      </p:sp>
    </p:spTree>
    <p:extLst>
      <p:ext uri="{BB962C8B-B14F-4D97-AF65-F5344CB8AC3E}">
        <p14:creationId xmlns:p14="http://schemas.microsoft.com/office/powerpoint/2010/main" xmlns="" val="1884473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3E79854-DD19-40EC-8EED-339A4F545C19}"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403FE0DE-1DC1-4C30-A9B2-BC097ED32BDA}" type="slidenum">
              <a:rPr lang="zh-TW" altLang="en-US" smtClean="0"/>
              <a:pPr/>
              <a:t>‹#›</a:t>
            </a:fld>
            <a:endParaRPr lang="zh-TW" altLang="en-US"/>
          </a:p>
        </p:txBody>
      </p:sp>
    </p:spTree>
    <p:extLst>
      <p:ext uri="{BB962C8B-B14F-4D97-AF65-F5344CB8AC3E}">
        <p14:creationId xmlns:p14="http://schemas.microsoft.com/office/powerpoint/2010/main" xmlns="" val="28882684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3E79854-DD19-40EC-8EED-339A4F545C19}"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403FE0DE-1DC1-4C30-A9B2-BC097ED32BDA}" type="slidenum">
              <a:rPr lang="zh-TW" altLang="en-US" smtClean="0"/>
              <a:pPr/>
              <a:t>‹#›</a:t>
            </a:fld>
            <a:endParaRPr lang="zh-TW" altLang="en-US"/>
          </a:p>
        </p:txBody>
      </p:sp>
    </p:spTree>
    <p:extLst>
      <p:ext uri="{BB962C8B-B14F-4D97-AF65-F5344CB8AC3E}">
        <p14:creationId xmlns:p14="http://schemas.microsoft.com/office/powerpoint/2010/main" xmlns="" val="62639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333E3095-50CF-4C63-8541-6D228C11FFFB}"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54FEDAC-70B6-4319-BB22-39EB07EE77D4}" type="slidenum">
              <a:rPr lang="zh-TW" altLang="en-US" smtClean="0"/>
              <a:pPr/>
              <a:t>‹#›</a:t>
            </a:fld>
            <a:endParaRPr lang="zh-TW" altLang="en-US"/>
          </a:p>
        </p:txBody>
      </p:sp>
    </p:spTree>
    <p:extLst>
      <p:ext uri="{BB962C8B-B14F-4D97-AF65-F5344CB8AC3E}">
        <p14:creationId xmlns:p14="http://schemas.microsoft.com/office/powerpoint/2010/main" xmlns="" val="27804804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33E3095-50CF-4C63-8541-6D228C11FFFB}"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54FEDAC-70B6-4319-BB22-39EB07EE77D4}" type="slidenum">
              <a:rPr lang="zh-TW" altLang="en-US" smtClean="0"/>
              <a:pPr/>
              <a:t>‹#›</a:t>
            </a:fld>
            <a:endParaRPr lang="zh-TW" altLang="en-US"/>
          </a:p>
        </p:txBody>
      </p:sp>
    </p:spTree>
    <p:extLst>
      <p:ext uri="{BB962C8B-B14F-4D97-AF65-F5344CB8AC3E}">
        <p14:creationId xmlns:p14="http://schemas.microsoft.com/office/powerpoint/2010/main" xmlns="" val="29301728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333E3095-50CF-4C63-8541-6D228C11FFFB}"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54FEDAC-70B6-4319-BB22-39EB07EE77D4}" type="slidenum">
              <a:rPr lang="zh-TW" altLang="en-US" smtClean="0"/>
              <a:pPr/>
              <a:t>‹#›</a:t>
            </a:fld>
            <a:endParaRPr lang="zh-TW" altLang="en-US"/>
          </a:p>
        </p:txBody>
      </p:sp>
    </p:spTree>
    <p:extLst>
      <p:ext uri="{BB962C8B-B14F-4D97-AF65-F5344CB8AC3E}">
        <p14:creationId xmlns:p14="http://schemas.microsoft.com/office/powerpoint/2010/main" xmlns="" val="21275319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333E3095-50CF-4C63-8541-6D228C11FFFB}"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54FEDAC-70B6-4319-BB22-39EB07EE77D4}" type="slidenum">
              <a:rPr lang="zh-TW" altLang="en-US" smtClean="0"/>
              <a:pPr/>
              <a:t>‹#›</a:t>
            </a:fld>
            <a:endParaRPr lang="zh-TW" altLang="en-US"/>
          </a:p>
        </p:txBody>
      </p:sp>
    </p:spTree>
    <p:extLst>
      <p:ext uri="{BB962C8B-B14F-4D97-AF65-F5344CB8AC3E}">
        <p14:creationId xmlns:p14="http://schemas.microsoft.com/office/powerpoint/2010/main" xmlns="" val="35041305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333E3095-50CF-4C63-8541-6D228C11FFFB}" type="datetimeFigureOut">
              <a:rPr lang="zh-TW" altLang="en-US" smtClean="0"/>
              <a:pPr/>
              <a:t>2016/11/30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354FEDAC-70B6-4319-BB22-39EB07EE77D4}" type="slidenum">
              <a:rPr lang="zh-TW" altLang="en-US" smtClean="0"/>
              <a:pPr/>
              <a:t>‹#›</a:t>
            </a:fld>
            <a:endParaRPr lang="zh-TW" altLang="en-US"/>
          </a:p>
        </p:txBody>
      </p:sp>
    </p:spTree>
    <p:extLst>
      <p:ext uri="{BB962C8B-B14F-4D97-AF65-F5344CB8AC3E}">
        <p14:creationId xmlns:p14="http://schemas.microsoft.com/office/powerpoint/2010/main" xmlns="" val="34960753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333E3095-50CF-4C63-8541-6D228C11FFFB}" type="datetimeFigureOut">
              <a:rPr lang="zh-TW" altLang="en-US" smtClean="0"/>
              <a:pPr/>
              <a:t>2016/11/30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354FEDAC-70B6-4319-BB22-39EB07EE77D4}" type="slidenum">
              <a:rPr lang="zh-TW" altLang="en-US" smtClean="0"/>
              <a:pPr/>
              <a:t>‹#›</a:t>
            </a:fld>
            <a:endParaRPr lang="zh-TW" altLang="en-US"/>
          </a:p>
        </p:txBody>
      </p:sp>
    </p:spTree>
    <p:extLst>
      <p:ext uri="{BB962C8B-B14F-4D97-AF65-F5344CB8AC3E}">
        <p14:creationId xmlns:p14="http://schemas.microsoft.com/office/powerpoint/2010/main" xmlns="" val="33705818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33E3095-50CF-4C63-8541-6D228C11FFFB}" type="datetimeFigureOut">
              <a:rPr lang="zh-TW" altLang="en-US" smtClean="0"/>
              <a:pPr/>
              <a:t>2016/11/30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354FEDAC-70B6-4319-BB22-39EB07EE77D4}" type="slidenum">
              <a:rPr lang="zh-TW" altLang="en-US" smtClean="0"/>
              <a:pPr/>
              <a:t>‹#›</a:t>
            </a:fld>
            <a:endParaRPr lang="zh-TW" altLang="en-US"/>
          </a:p>
        </p:txBody>
      </p:sp>
    </p:spTree>
    <p:extLst>
      <p:ext uri="{BB962C8B-B14F-4D97-AF65-F5344CB8AC3E}">
        <p14:creationId xmlns:p14="http://schemas.microsoft.com/office/powerpoint/2010/main" xmlns="" val="15042557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33E3095-50CF-4C63-8541-6D228C11FFFB}"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54FEDAC-70B6-4319-BB22-39EB07EE77D4}" type="slidenum">
              <a:rPr lang="zh-TW" altLang="en-US" smtClean="0"/>
              <a:pPr/>
              <a:t>‹#›</a:t>
            </a:fld>
            <a:endParaRPr lang="zh-TW" altLang="en-US"/>
          </a:p>
        </p:txBody>
      </p:sp>
    </p:spTree>
    <p:extLst>
      <p:ext uri="{BB962C8B-B14F-4D97-AF65-F5344CB8AC3E}">
        <p14:creationId xmlns:p14="http://schemas.microsoft.com/office/powerpoint/2010/main" xmlns="" val="3272644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33E3095-50CF-4C63-8541-6D228C11FFFB}"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54FEDAC-70B6-4319-BB22-39EB07EE77D4}" type="slidenum">
              <a:rPr lang="zh-TW" altLang="en-US" smtClean="0"/>
              <a:pPr/>
              <a:t>‹#›</a:t>
            </a:fld>
            <a:endParaRPr lang="zh-TW" altLang="en-US"/>
          </a:p>
        </p:txBody>
      </p:sp>
    </p:spTree>
    <p:extLst>
      <p:ext uri="{BB962C8B-B14F-4D97-AF65-F5344CB8AC3E}">
        <p14:creationId xmlns:p14="http://schemas.microsoft.com/office/powerpoint/2010/main" xmlns="" val="29718023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33E3095-50CF-4C63-8541-6D228C11FFFB}"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54FEDAC-70B6-4319-BB22-39EB07EE77D4}" type="slidenum">
              <a:rPr lang="zh-TW" altLang="en-US" smtClean="0"/>
              <a:pPr/>
              <a:t>‹#›</a:t>
            </a:fld>
            <a:endParaRPr lang="zh-TW" altLang="en-US"/>
          </a:p>
        </p:txBody>
      </p:sp>
    </p:spTree>
    <p:extLst>
      <p:ext uri="{BB962C8B-B14F-4D97-AF65-F5344CB8AC3E}">
        <p14:creationId xmlns:p14="http://schemas.microsoft.com/office/powerpoint/2010/main" xmlns="" val="16519203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33E3095-50CF-4C63-8541-6D228C11FFFB}"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54FEDAC-70B6-4319-BB22-39EB07EE77D4}" type="slidenum">
              <a:rPr lang="zh-TW" altLang="en-US" smtClean="0"/>
              <a:pPr/>
              <a:t>‹#›</a:t>
            </a:fld>
            <a:endParaRPr lang="zh-TW" altLang="en-US"/>
          </a:p>
        </p:txBody>
      </p:sp>
    </p:spTree>
    <p:extLst>
      <p:ext uri="{BB962C8B-B14F-4D97-AF65-F5344CB8AC3E}">
        <p14:creationId xmlns:p14="http://schemas.microsoft.com/office/powerpoint/2010/main" xmlns="" val="28724550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63051711-D6BA-472C-8593-39CD155AB76C}"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11819578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63051711-D6BA-472C-8593-39CD155AB76C}"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41909166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63051711-D6BA-472C-8593-39CD155AB76C}"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99291651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63051711-D6BA-472C-8593-39CD155AB76C}"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252825935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63051711-D6BA-472C-8593-39CD155AB76C}" type="datetimeFigureOut">
              <a:rPr lang="zh-TW" altLang="en-US" smtClean="0"/>
              <a:pPr/>
              <a:t>2016/11/30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314518683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63051711-D6BA-472C-8593-39CD155AB76C}" type="datetimeFigureOut">
              <a:rPr lang="zh-TW" altLang="en-US" smtClean="0"/>
              <a:pPr/>
              <a:t>2016/11/30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374462746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63051711-D6BA-472C-8593-39CD155AB76C}" type="datetimeFigureOut">
              <a:rPr lang="zh-TW" altLang="en-US" smtClean="0"/>
              <a:pPr/>
              <a:t>2016/11/30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212410336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63051711-D6BA-472C-8593-39CD155AB76C}"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37076685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63051711-D6BA-472C-8593-39CD155AB76C}"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1584345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63051711-D6BA-472C-8593-39CD155AB76C}"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9992306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63051711-D6BA-472C-8593-39CD155AB76C}"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87592311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自訂版面配置">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63051711-D6BA-472C-8593-39CD155AB76C}" type="datetimeFigureOut">
              <a:rPr lang="zh-TW" altLang="en-US" smtClean="0"/>
              <a:pPr/>
              <a:t>2016/11/30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2790311051"/>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30751AF8-507E-44BC-8002-2BF5AACD4245}"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44CD71-376B-4431-B4E1-3F7BF42CC291}" type="slidenum">
              <a:rPr lang="zh-TW" altLang="en-US" smtClean="0"/>
              <a:pPr/>
              <a:t>‹#›</a:t>
            </a:fld>
            <a:endParaRPr lang="zh-TW" altLang="en-US"/>
          </a:p>
        </p:txBody>
      </p:sp>
    </p:spTree>
    <p:extLst>
      <p:ext uri="{BB962C8B-B14F-4D97-AF65-F5344CB8AC3E}">
        <p14:creationId xmlns:p14="http://schemas.microsoft.com/office/powerpoint/2010/main" xmlns="" val="329162478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0751AF8-507E-44BC-8002-2BF5AACD4245}"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44CD71-376B-4431-B4E1-3F7BF42CC291}" type="slidenum">
              <a:rPr lang="zh-TW" altLang="en-US" smtClean="0"/>
              <a:pPr/>
              <a:t>‹#›</a:t>
            </a:fld>
            <a:endParaRPr lang="zh-TW" altLang="en-US"/>
          </a:p>
        </p:txBody>
      </p:sp>
    </p:spTree>
    <p:extLst>
      <p:ext uri="{BB962C8B-B14F-4D97-AF65-F5344CB8AC3E}">
        <p14:creationId xmlns:p14="http://schemas.microsoft.com/office/powerpoint/2010/main" xmlns="" val="328558842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30751AF8-507E-44BC-8002-2BF5AACD4245}"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44CD71-376B-4431-B4E1-3F7BF42CC291}" type="slidenum">
              <a:rPr lang="zh-TW" altLang="en-US" smtClean="0"/>
              <a:pPr/>
              <a:t>‹#›</a:t>
            </a:fld>
            <a:endParaRPr lang="zh-TW" altLang="en-US"/>
          </a:p>
        </p:txBody>
      </p:sp>
    </p:spTree>
    <p:extLst>
      <p:ext uri="{BB962C8B-B14F-4D97-AF65-F5344CB8AC3E}">
        <p14:creationId xmlns:p14="http://schemas.microsoft.com/office/powerpoint/2010/main" xmlns="" val="254361044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30751AF8-507E-44BC-8002-2BF5AACD4245}"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44CD71-376B-4431-B4E1-3F7BF42CC291}" type="slidenum">
              <a:rPr lang="zh-TW" altLang="en-US" smtClean="0"/>
              <a:pPr/>
              <a:t>‹#›</a:t>
            </a:fld>
            <a:endParaRPr lang="zh-TW" altLang="en-US"/>
          </a:p>
        </p:txBody>
      </p:sp>
    </p:spTree>
    <p:extLst>
      <p:ext uri="{BB962C8B-B14F-4D97-AF65-F5344CB8AC3E}">
        <p14:creationId xmlns:p14="http://schemas.microsoft.com/office/powerpoint/2010/main" xmlns="" val="24118510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30751AF8-507E-44BC-8002-2BF5AACD4245}" type="datetimeFigureOut">
              <a:rPr lang="zh-TW" altLang="en-US" smtClean="0"/>
              <a:pPr/>
              <a:t>2016/11/30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44CD71-376B-4431-B4E1-3F7BF42CC291}" type="slidenum">
              <a:rPr lang="zh-TW" altLang="en-US" smtClean="0"/>
              <a:pPr/>
              <a:t>‹#›</a:t>
            </a:fld>
            <a:endParaRPr lang="zh-TW" altLang="en-US"/>
          </a:p>
        </p:txBody>
      </p:sp>
    </p:spTree>
    <p:extLst>
      <p:ext uri="{BB962C8B-B14F-4D97-AF65-F5344CB8AC3E}">
        <p14:creationId xmlns:p14="http://schemas.microsoft.com/office/powerpoint/2010/main" xmlns="" val="205977983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30751AF8-507E-44BC-8002-2BF5AACD4245}" type="datetimeFigureOut">
              <a:rPr lang="zh-TW" altLang="en-US" smtClean="0"/>
              <a:pPr/>
              <a:t>2016/11/30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44CD71-376B-4431-B4E1-3F7BF42CC291}" type="slidenum">
              <a:rPr lang="zh-TW" altLang="en-US" smtClean="0"/>
              <a:pPr/>
              <a:t>‹#›</a:t>
            </a:fld>
            <a:endParaRPr lang="zh-TW" altLang="en-US"/>
          </a:p>
        </p:txBody>
      </p:sp>
    </p:spTree>
    <p:extLst>
      <p:ext uri="{BB962C8B-B14F-4D97-AF65-F5344CB8AC3E}">
        <p14:creationId xmlns:p14="http://schemas.microsoft.com/office/powerpoint/2010/main" xmlns="" val="75826755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0751AF8-507E-44BC-8002-2BF5AACD4245}" type="datetimeFigureOut">
              <a:rPr lang="zh-TW" altLang="en-US" smtClean="0"/>
              <a:pPr/>
              <a:t>2016/11/30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44CD71-376B-4431-B4E1-3F7BF42CC291}" type="slidenum">
              <a:rPr lang="zh-TW" altLang="en-US" smtClean="0"/>
              <a:pPr/>
              <a:t>‹#›</a:t>
            </a:fld>
            <a:endParaRPr lang="zh-TW" altLang="en-US"/>
          </a:p>
        </p:txBody>
      </p:sp>
    </p:spTree>
    <p:extLst>
      <p:ext uri="{BB962C8B-B14F-4D97-AF65-F5344CB8AC3E}">
        <p14:creationId xmlns:p14="http://schemas.microsoft.com/office/powerpoint/2010/main" xmlns="" val="4751018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0751AF8-507E-44BC-8002-2BF5AACD4245}"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44CD71-376B-4431-B4E1-3F7BF42CC291}" type="slidenum">
              <a:rPr lang="zh-TW" altLang="en-US" smtClean="0"/>
              <a:pPr/>
              <a:t>‹#›</a:t>
            </a:fld>
            <a:endParaRPr lang="zh-TW" altLang="en-US"/>
          </a:p>
        </p:txBody>
      </p:sp>
    </p:spTree>
    <p:extLst>
      <p:ext uri="{BB962C8B-B14F-4D97-AF65-F5344CB8AC3E}">
        <p14:creationId xmlns:p14="http://schemas.microsoft.com/office/powerpoint/2010/main" xmlns="" val="167488902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0751AF8-507E-44BC-8002-2BF5AACD4245}" type="datetimeFigureOut">
              <a:rPr lang="zh-TW" altLang="en-US" smtClean="0"/>
              <a:pPr/>
              <a:t>2016/11/30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44CD71-376B-4431-B4E1-3F7BF42CC291}" type="slidenum">
              <a:rPr lang="zh-TW" altLang="en-US" smtClean="0"/>
              <a:pPr/>
              <a:t>‹#›</a:t>
            </a:fld>
            <a:endParaRPr lang="zh-TW" altLang="en-US"/>
          </a:p>
        </p:txBody>
      </p:sp>
    </p:spTree>
    <p:extLst>
      <p:ext uri="{BB962C8B-B14F-4D97-AF65-F5344CB8AC3E}">
        <p14:creationId xmlns:p14="http://schemas.microsoft.com/office/powerpoint/2010/main" xmlns="" val="43941547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0751AF8-507E-44BC-8002-2BF5AACD4245}"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44CD71-376B-4431-B4E1-3F7BF42CC291}" type="slidenum">
              <a:rPr lang="zh-TW" altLang="en-US" smtClean="0"/>
              <a:pPr/>
              <a:t>‹#›</a:t>
            </a:fld>
            <a:endParaRPr lang="zh-TW" altLang="en-US"/>
          </a:p>
        </p:txBody>
      </p:sp>
    </p:spTree>
    <p:extLst>
      <p:ext uri="{BB962C8B-B14F-4D97-AF65-F5344CB8AC3E}">
        <p14:creationId xmlns:p14="http://schemas.microsoft.com/office/powerpoint/2010/main" xmlns="" val="349301736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0751AF8-507E-44BC-8002-2BF5AACD4245}" type="datetimeFigureOut">
              <a:rPr lang="zh-TW" altLang="en-US" smtClean="0"/>
              <a:pPr/>
              <a:t>2016/11/30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44CD71-376B-4431-B4E1-3F7BF42CC291}" type="slidenum">
              <a:rPr lang="zh-TW" altLang="en-US" smtClean="0"/>
              <a:pPr/>
              <a:t>‹#›</a:t>
            </a:fld>
            <a:endParaRPr lang="zh-TW" altLang="en-US"/>
          </a:p>
        </p:txBody>
      </p:sp>
    </p:spTree>
    <p:extLst>
      <p:ext uri="{BB962C8B-B14F-4D97-AF65-F5344CB8AC3E}">
        <p14:creationId xmlns:p14="http://schemas.microsoft.com/office/powerpoint/2010/main" xmlns="" val="146368811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bwMode="ltGray">
      <p:bgPr>
        <a:solidFill>
          <a:schemeClr val="bg1"/>
        </a:solidFill>
        <a:effectLst/>
      </p:bgPr>
    </p:bg>
    <p:spTree>
      <p:nvGrpSpPr>
        <p:cNvPr id="1" name=""/>
        <p:cNvGrpSpPr/>
        <p:nvPr/>
      </p:nvGrpSpPr>
      <p:grpSpPr>
        <a:xfrm>
          <a:off x="0" y="0"/>
          <a:ext cx="0" cy="0"/>
          <a:chOff x="0" y="0"/>
          <a:chExt cx="0" cy="0"/>
        </a:xfrm>
      </p:grpSpPr>
      <p:graphicFrame>
        <p:nvGraphicFramePr>
          <p:cNvPr id="48140" name="Object 12"/>
          <p:cNvGraphicFramePr>
            <a:graphicFrameLocks noChangeAspect="1"/>
          </p:cNvGraphicFramePr>
          <p:nvPr/>
        </p:nvGraphicFramePr>
        <p:xfrm>
          <a:off x="0" y="0"/>
          <a:ext cx="4641850" cy="6858000"/>
        </p:xfrm>
        <a:graphic>
          <a:graphicData uri="http://schemas.openxmlformats.org/presentationml/2006/ole">
            <p:oleObj spid="_x0000_s2060" name="Image" r:id="rId3" imgW="6120635" imgH="9041270" progId="">
              <p:embed/>
            </p:oleObj>
          </a:graphicData>
        </a:graphic>
      </p:graphicFrame>
      <p:sp>
        <p:nvSpPr>
          <p:cNvPr id="48131" name="Freeform 3"/>
          <p:cNvSpPr>
            <a:spLocks/>
          </p:cNvSpPr>
          <p:nvPr/>
        </p:nvSpPr>
        <p:spPr bwMode="gray">
          <a:xfrm>
            <a:off x="2700338" y="0"/>
            <a:ext cx="6624637" cy="6858000"/>
          </a:xfrm>
          <a:custGeom>
            <a:avLst/>
            <a:gdLst>
              <a:gd name="T0" fmla="*/ 1325 w 3899"/>
              <a:gd name="T1" fmla="*/ 0 h 4328"/>
              <a:gd name="T2" fmla="*/ 3192 w 3899"/>
              <a:gd name="T3" fmla="*/ 2571 h 4328"/>
              <a:gd name="T4" fmla="*/ 0 w 3899"/>
              <a:gd name="T5" fmla="*/ 4328 h 4328"/>
              <a:gd name="T6" fmla="*/ 1872 w 3899"/>
              <a:gd name="T7" fmla="*/ 4328 h 4328"/>
              <a:gd name="T8" fmla="*/ 3672 w 3899"/>
              <a:gd name="T9" fmla="*/ 2555 h 4328"/>
              <a:gd name="T10" fmla="*/ 1552 w 3899"/>
              <a:gd name="T11" fmla="*/ 0 h 4328"/>
              <a:gd name="T12" fmla="*/ 1325 w 3899"/>
              <a:gd name="T13" fmla="*/ 0 h 4328"/>
            </a:gdLst>
            <a:ahLst/>
            <a:cxnLst>
              <a:cxn ang="0">
                <a:pos x="T0" y="T1"/>
              </a:cxn>
              <a:cxn ang="0">
                <a:pos x="T2" y="T3"/>
              </a:cxn>
              <a:cxn ang="0">
                <a:pos x="T4" y="T5"/>
              </a:cxn>
              <a:cxn ang="0">
                <a:pos x="T6" y="T7"/>
              </a:cxn>
              <a:cxn ang="0">
                <a:pos x="T8" y="T9"/>
              </a:cxn>
              <a:cxn ang="0">
                <a:pos x="T10" y="T11"/>
              </a:cxn>
              <a:cxn ang="0">
                <a:pos x="T12" y="T13"/>
              </a:cxn>
            </a:cxnLst>
            <a:rect l="0" t="0" r="r" b="b"/>
            <a:pathLst>
              <a:path w="3899" h="4328">
                <a:moveTo>
                  <a:pt x="1325" y="0"/>
                </a:moveTo>
                <a:cubicBezTo>
                  <a:pt x="3262" y="270"/>
                  <a:pt x="3899" y="1621"/>
                  <a:pt x="3192" y="2571"/>
                </a:cubicBezTo>
                <a:cubicBezTo>
                  <a:pt x="2485" y="3521"/>
                  <a:pt x="1467" y="3978"/>
                  <a:pt x="0" y="4328"/>
                </a:cubicBezTo>
                <a:lnTo>
                  <a:pt x="1872" y="4328"/>
                </a:lnTo>
                <a:cubicBezTo>
                  <a:pt x="2392" y="4072"/>
                  <a:pt x="3459" y="3330"/>
                  <a:pt x="3672" y="2555"/>
                </a:cubicBezTo>
                <a:cubicBezTo>
                  <a:pt x="3886" y="1781"/>
                  <a:pt x="3686" y="415"/>
                  <a:pt x="1552" y="0"/>
                </a:cubicBezTo>
                <a:lnTo>
                  <a:pt x="1325" y="0"/>
                </a:lnTo>
                <a:close/>
              </a:path>
            </a:pathLst>
          </a:custGeom>
          <a:gradFill rotWithShape="1">
            <a:gsLst>
              <a:gs pos="0">
                <a:schemeClr val="bg2">
                  <a:gamma/>
                  <a:tint val="0"/>
                  <a:invGamma/>
                </a:schemeClr>
              </a:gs>
              <a:gs pos="100000">
                <a:schemeClr val="bg2"/>
              </a:gs>
            </a:gsLst>
            <a:lin ang="2700000" scaled="1"/>
          </a:gradFill>
          <a:ln>
            <a:noFill/>
          </a:ln>
          <a:effectLst/>
          <a:extLst>
            <a:ext uri="{91240B29-F687-4F45-9708-019B960494DF}">
              <a14:hiddenLine xmlns:a14="http://schemas.microsoft.com/office/drawing/2010/main" xmlns="" w="9525">
                <a:solidFill>
                  <a:schemeClr val="bg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48132" name="Freeform 4"/>
          <p:cNvSpPr>
            <a:spLocks/>
          </p:cNvSpPr>
          <p:nvPr/>
        </p:nvSpPr>
        <p:spPr bwMode="gray">
          <a:xfrm>
            <a:off x="4071938" y="0"/>
            <a:ext cx="5037137" cy="6870700"/>
          </a:xfrm>
          <a:custGeom>
            <a:avLst/>
            <a:gdLst>
              <a:gd name="T0" fmla="*/ 1325 w 3899"/>
              <a:gd name="T1" fmla="*/ 0 h 4328"/>
              <a:gd name="T2" fmla="*/ 3192 w 3899"/>
              <a:gd name="T3" fmla="*/ 2571 h 4328"/>
              <a:gd name="T4" fmla="*/ 0 w 3899"/>
              <a:gd name="T5" fmla="*/ 4328 h 4328"/>
              <a:gd name="T6" fmla="*/ 1872 w 3899"/>
              <a:gd name="T7" fmla="*/ 4328 h 4328"/>
              <a:gd name="T8" fmla="*/ 3672 w 3899"/>
              <a:gd name="T9" fmla="*/ 2555 h 4328"/>
              <a:gd name="T10" fmla="*/ 1552 w 3899"/>
              <a:gd name="T11" fmla="*/ 0 h 4328"/>
              <a:gd name="T12" fmla="*/ 1325 w 3899"/>
              <a:gd name="T13" fmla="*/ 0 h 4328"/>
            </a:gdLst>
            <a:ahLst/>
            <a:cxnLst>
              <a:cxn ang="0">
                <a:pos x="T0" y="T1"/>
              </a:cxn>
              <a:cxn ang="0">
                <a:pos x="T2" y="T3"/>
              </a:cxn>
              <a:cxn ang="0">
                <a:pos x="T4" y="T5"/>
              </a:cxn>
              <a:cxn ang="0">
                <a:pos x="T6" y="T7"/>
              </a:cxn>
              <a:cxn ang="0">
                <a:pos x="T8" y="T9"/>
              </a:cxn>
              <a:cxn ang="0">
                <a:pos x="T10" y="T11"/>
              </a:cxn>
              <a:cxn ang="0">
                <a:pos x="T12" y="T13"/>
              </a:cxn>
            </a:cxnLst>
            <a:rect l="0" t="0" r="r" b="b"/>
            <a:pathLst>
              <a:path w="3899" h="4328">
                <a:moveTo>
                  <a:pt x="1325" y="0"/>
                </a:moveTo>
                <a:cubicBezTo>
                  <a:pt x="3262" y="270"/>
                  <a:pt x="3899" y="1621"/>
                  <a:pt x="3192" y="2571"/>
                </a:cubicBezTo>
                <a:cubicBezTo>
                  <a:pt x="2485" y="3521"/>
                  <a:pt x="1467" y="3978"/>
                  <a:pt x="0" y="4328"/>
                </a:cubicBezTo>
                <a:lnTo>
                  <a:pt x="1872" y="4328"/>
                </a:lnTo>
                <a:cubicBezTo>
                  <a:pt x="2392" y="4072"/>
                  <a:pt x="3459" y="3330"/>
                  <a:pt x="3672" y="2555"/>
                </a:cubicBezTo>
                <a:cubicBezTo>
                  <a:pt x="3886" y="1781"/>
                  <a:pt x="3686" y="415"/>
                  <a:pt x="1552" y="0"/>
                </a:cubicBezTo>
                <a:lnTo>
                  <a:pt x="1325" y="0"/>
                </a:lnTo>
                <a:close/>
              </a:path>
            </a:pathLst>
          </a:custGeom>
          <a:gradFill rotWithShape="1">
            <a:gsLst>
              <a:gs pos="0">
                <a:schemeClr val="hlink">
                  <a:gamma/>
                  <a:tint val="27451"/>
                  <a:invGamma/>
                </a:schemeClr>
              </a:gs>
              <a:gs pos="100000">
                <a:schemeClr val="hlink"/>
              </a:gs>
            </a:gsLst>
            <a:lin ang="5400000" scaled="1"/>
          </a:gradFill>
          <a:ln>
            <a:noFill/>
          </a:ln>
          <a:effectLst/>
          <a:extLst>
            <a:ext uri="{91240B29-F687-4F45-9708-019B960494DF}">
              <a14:hiddenLine xmlns:a14="http://schemas.microsoft.com/office/drawing/2010/main" xmlns="" w="9525">
                <a:solidFill>
                  <a:schemeClr val="bg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48134" name="Rectangle 6"/>
          <p:cNvSpPr>
            <a:spLocks noGrp="1" noChangeArrowheads="1"/>
          </p:cNvSpPr>
          <p:nvPr>
            <p:ph type="subTitle" sz="quarter" idx="1"/>
          </p:nvPr>
        </p:nvSpPr>
        <p:spPr>
          <a:xfrm>
            <a:off x="1828800" y="3429000"/>
            <a:ext cx="6400800" cy="457200"/>
          </a:xfrm>
        </p:spPr>
        <p:txBody>
          <a:bodyPr/>
          <a:lstStyle>
            <a:lvl1pPr marL="0" indent="0" algn="r">
              <a:buFont typeface="Wingdings" pitchFamily="2" charset="2"/>
              <a:buNone/>
              <a:defRPr sz="2000" b="0"/>
            </a:lvl1pPr>
          </a:lstStyle>
          <a:p>
            <a:pPr lvl="0"/>
            <a:r>
              <a:rPr lang="zh-TW" altLang="en-US" noProof="0" smtClean="0"/>
              <a:t>按一下以編輯母片副標題樣式</a:t>
            </a:r>
            <a:endParaRPr lang="en-US" altLang="zh-TW" noProof="0" smtClean="0"/>
          </a:p>
        </p:txBody>
      </p:sp>
      <p:sp>
        <p:nvSpPr>
          <p:cNvPr id="48135" name="Rectangle 7"/>
          <p:cNvSpPr>
            <a:spLocks noGrp="1" noChangeArrowheads="1"/>
          </p:cNvSpPr>
          <p:nvPr>
            <p:ph type="dt" sz="quarter" idx="2"/>
          </p:nvPr>
        </p:nvSpPr>
        <p:spPr>
          <a:xfrm>
            <a:off x="762000" y="6461125"/>
            <a:ext cx="2133600" cy="320675"/>
          </a:xfrm>
        </p:spPr>
        <p:txBody>
          <a:bodyPr/>
          <a:lstStyle>
            <a:lvl1pPr>
              <a:defRPr sz="1400"/>
            </a:lvl1pPr>
          </a:lstStyle>
          <a:p>
            <a:pPr>
              <a:defRPr/>
            </a:pPr>
            <a:fld id="{A557F5C6-7BEB-4D8E-AC18-89EA040A973C}" type="datetime1">
              <a:rPr lang="zh-TW" altLang="en-US" smtClean="0"/>
              <a:pPr>
                <a:defRPr/>
              </a:pPr>
              <a:t>2016/11/30</a:t>
            </a:fld>
            <a:endParaRPr lang="zh-TW" altLang="en-US" dirty="0"/>
          </a:p>
        </p:txBody>
      </p:sp>
      <p:sp>
        <p:nvSpPr>
          <p:cNvPr id="48136" name="Rectangle 8"/>
          <p:cNvSpPr>
            <a:spLocks noGrp="1" noChangeArrowheads="1"/>
          </p:cNvSpPr>
          <p:nvPr>
            <p:ph type="ftr" sz="quarter" idx="3"/>
          </p:nvPr>
        </p:nvSpPr>
        <p:spPr>
          <a:xfrm>
            <a:off x="6019800" y="6400800"/>
            <a:ext cx="2895600" cy="320675"/>
          </a:xfrm>
        </p:spPr>
        <p:txBody>
          <a:bodyPr/>
          <a:lstStyle>
            <a:lvl1pPr algn="ctr">
              <a:defRPr sz="1400"/>
            </a:lvl1pPr>
          </a:lstStyle>
          <a:p>
            <a:pPr>
              <a:defRPr/>
            </a:pPr>
            <a:endParaRPr lang="en-US" altLang="zh-TW" dirty="0"/>
          </a:p>
        </p:txBody>
      </p:sp>
      <p:sp>
        <p:nvSpPr>
          <p:cNvPr id="48137" name="Rectangle 9"/>
          <p:cNvSpPr>
            <a:spLocks noGrp="1" noChangeArrowheads="1"/>
          </p:cNvSpPr>
          <p:nvPr>
            <p:ph type="sldNum" sz="quarter" idx="4"/>
          </p:nvPr>
        </p:nvSpPr>
        <p:spPr>
          <a:xfrm>
            <a:off x="304800" y="6461125"/>
            <a:ext cx="457200" cy="320675"/>
          </a:xfrm>
        </p:spPr>
        <p:txBody>
          <a:bodyPr/>
          <a:lstStyle>
            <a:lvl1pPr>
              <a:defRPr sz="1400"/>
            </a:lvl1pPr>
          </a:lstStyle>
          <a:p>
            <a:r>
              <a:rPr lang="en-US" altLang="zh-TW" smtClean="0"/>
              <a:t>‹#›</a:t>
            </a:r>
            <a:endParaRPr lang="en-US" altLang="zh-TW" dirty="0" smtClean="0"/>
          </a:p>
        </p:txBody>
      </p:sp>
      <p:sp>
        <p:nvSpPr>
          <p:cNvPr id="48133" name="Rectangle 5"/>
          <p:cNvSpPr>
            <a:spLocks noGrp="1" noChangeArrowheads="1"/>
          </p:cNvSpPr>
          <p:nvPr>
            <p:ph type="ctrTitle" sz="quarter"/>
          </p:nvPr>
        </p:nvSpPr>
        <p:spPr>
          <a:xfrm>
            <a:off x="2514600" y="1676400"/>
            <a:ext cx="5715000" cy="1752600"/>
          </a:xfrm>
        </p:spPr>
        <p:txBody>
          <a:bodyPr/>
          <a:lstStyle>
            <a:lvl1pPr algn="r">
              <a:defRPr sz="4400"/>
            </a:lvl1pPr>
          </a:lstStyle>
          <a:p>
            <a:pPr lvl="0"/>
            <a:r>
              <a:rPr lang="zh-TW" altLang="en-US" noProof="0" smtClean="0"/>
              <a:t>按一下以編輯母片標題樣式</a:t>
            </a:r>
            <a:endParaRPr lang="en-US" altLang="zh-TW" noProof="0" smtClean="0"/>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0744318B-3585-4EE3-A90A-246BD644BC46}" type="datetime1">
              <a:rPr lang="zh-TW" altLang="en-US" smtClean="0"/>
              <a:pPr>
                <a:defRPr/>
              </a:pPr>
              <a:t>2016/11/30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D3A0ACF4-FB34-48C3-B1A9-11BBF233FD1A}" type="slidenum">
              <a:rPr lang="en-US" altLang="zh-TW"/>
              <a:pPr/>
              <a:t>‹#›</a:t>
            </a:fld>
            <a:endParaRPr lang="en-US" altLang="zh-TW"/>
          </a:p>
        </p:txBody>
      </p:sp>
    </p:spTree>
    <p:extLst>
      <p:ext uri="{BB962C8B-B14F-4D97-AF65-F5344CB8AC3E}">
        <p14:creationId xmlns:p14="http://schemas.microsoft.com/office/powerpoint/2010/main" xmlns="" val="2449022676"/>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7959060A-8079-4077-9FD4-06ABF8AA1DCB}" type="datetime1">
              <a:rPr lang="zh-TW" altLang="en-US" smtClean="0"/>
              <a:pPr>
                <a:defRPr/>
              </a:pPr>
              <a:t>2016/11/30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4005469605"/>
      </p:ext>
    </p:extLst>
  </p:cSld>
  <p:clrMapOvr>
    <a:masterClrMapping/>
  </p:clrMapOvr>
  <p:hf hdr="0" ftr="0" dt="0"/>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676400" y="1143000"/>
            <a:ext cx="3429000" cy="5211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257800" y="1143000"/>
            <a:ext cx="3429000" cy="5211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pPr>
              <a:defRPr/>
            </a:pPr>
            <a:fld id="{3C3EEE24-5AED-4BDA-BF27-B6585177E504}" type="datetime1">
              <a:rPr lang="zh-TW" altLang="en-US" smtClean="0"/>
              <a:pPr>
                <a:defRPr/>
              </a:pPr>
              <a:t>2016/11/30</a:t>
            </a:fld>
            <a:endParaRPr lang="zh-TW" altLang="en-US"/>
          </a:p>
        </p:txBody>
      </p:sp>
      <p:sp>
        <p:nvSpPr>
          <p:cNvPr id="6" name="頁尾版面配置區 5"/>
          <p:cNvSpPr>
            <a:spLocks noGrp="1"/>
          </p:cNvSpPr>
          <p:nvPr>
            <p:ph type="ftr" sz="quarter" idx="11"/>
          </p:nvPr>
        </p:nvSpPr>
        <p:spPr/>
        <p:txBody>
          <a:bodyPr/>
          <a:lstStyle>
            <a:lvl1pPr>
              <a:defRPr/>
            </a:lvl1pPr>
          </a:lstStyle>
          <a:p>
            <a:pPr>
              <a:defRPr/>
            </a:pPr>
            <a:endParaRPr lang="en-US" altLang="zh-TW"/>
          </a:p>
        </p:txBody>
      </p:sp>
      <p:sp>
        <p:nvSpPr>
          <p:cNvPr id="7" name="投影片編號版面配置區 6"/>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314269979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pPr>
              <a:defRPr/>
            </a:pPr>
            <a:fld id="{3FE1D909-8FC7-41B7-95B2-58B125153CA6}" type="datetime1">
              <a:rPr lang="zh-TW" altLang="en-US" smtClean="0"/>
              <a:pPr>
                <a:defRPr/>
              </a:pPr>
              <a:t>2016/11/30</a:t>
            </a:fld>
            <a:endParaRPr lang="zh-TW" altLang="en-US"/>
          </a:p>
        </p:txBody>
      </p:sp>
      <p:sp>
        <p:nvSpPr>
          <p:cNvPr id="8" name="頁尾版面配置區 7"/>
          <p:cNvSpPr>
            <a:spLocks noGrp="1"/>
          </p:cNvSpPr>
          <p:nvPr>
            <p:ph type="ftr" sz="quarter" idx="11"/>
          </p:nvPr>
        </p:nvSpPr>
        <p:spPr/>
        <p:txBody>
          <a:bodyPr/>
          <a:lstStyle>
            <a:lvl1pPr>
              <a:defRPr/>
            </a:lvl1pPr>
          </a:lstStyle>
          <a:p>
            <a:pPr>
              <a:defRPr/>
            </a:pPr>
            <a:endParaRPr lang="en-US" altLang="zh-TW"/>
          </a:p>
        </p:txBody>
      </p:sp>
      <p:sp>
        <p:nvSpPr>
          <p:cNvPr id="9" name="投影片編號版面配置區 8"/>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9958466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pPr>
              <a:defRPr/>
            </a:pPr>
            <a:fld id="{94F88457-9F6A-49A4-97B0-3AC5B534825D}" type="datetime1">
              <a:rPr lang="zh-TW" altLang="en-US" smtClean="0"/>
              <a:pPr>
                <a:defRPr/>
              </a:pPr>
              <a:t>2016/11/30</a:t>
            </a:fld>
            <a:endParaRPr lang="zh-TW" altLang="en-US"/>
          </a:p>
        </p:txBody>
      </p:sp>
      <p:sp>
        <p:nvSpPr>
          <p:cNvPr id="4" name="頁尾版面配置區 3"/>
          <p:cNvSpPr>
            <a:spLocks noGrp="1"/>
          </p:cNvSpPr>
          <p:nvPr>
            <p:ph type="ftr" sz="quarter" idx="11"/>
          </p:nvPr>
        </p:nvSpPr>
        <p:spPr/>
        <p:txBody>
          <a:bodyPr/>
          <a:lstStyle>
            <a:lvl1pPr>
              <a:defRPr/>
            </a:lvl1pPr>
          </a:lstStyle>
          <a:p>
            <a:pPr>
              <a:defRPr/>
            </a:pPr>
            <a:endParaRPr lang="en-US" altLang="zh-TW"/>
          </a:p>
        </p:txBody>
      </p:sp>
      <p:sp>
        <p:nvSpPr>
          <p:cNvPr id="5" name="投影片編號版面配置區 4"/>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dirty="0"/>
          </a:p>
        </p:txBody>
      </p:sp>
    </p:spTree>
    <p:extLst>
      <p:ext uri="{BB962C8B-B14F-4D97-AF65-F5344CB8AC3E}">
        <p14:creationId xmlns:p14="http://schemas.microsoft.com/office/powerpoint/2010/main" xmlns="" val="77024164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pPr>
              <a:defRPr/>
            </a:pPr>
            <a:fld id="{D66E0DF2-75DF-46B3-B9C8-816F85F9EAE0}" type="datetime1">
              <a:rPr lang="zh-TW" altLang="en-US" smtClean="0"/>
              <a:pPr>
                <a:defRPr/>
              </a:pPr>
              <a:t>2016/11/30</a:t>
            </a:fld>
            <a:endParaRPr lang="zh-TW" altLang="en-US"/>
          </a:p>
        </p:txBody>
      </p:sp>
      <p:sp>
        <p:nvSpPr>
          <p:cNvPr id="3" name="頁尾版面配置區 2"/>
          <p:cNvSpPr>
            <a:spLocks noGrp="1"/>
          </p:cNvSpPr>
          <p:nvPr>
            <p:ph type="ftr" sz="quarter" idx="11"/>
          </p:nvPr>
        </p:nvSpPr>
        <p:spPr/>
        <p:txBody>
          <a:bodyPr/>
          <a:lstStyle>
            <a:lvl1pPr>
              <a:defRPr/>
            </a:lvl1pPr>
          </a:lstStyle>
          <a:p>
            <a:pPr>
              <a:defRPr/>
            </a:pPr>
            <a:endParaRPr lang="en-US" altLang="zh-TW"/>
          </a:p>
        </p:txBody>
      </p:sp>
      <p:sp>
        <p:nvSpPr>
          <p:cNvPr id="4" name="投影片編號版面配置區 3"/>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376359019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pPr>
              <a:defRPr/>
            </a:pPr>
            <a:fld id="{D55C49AC-AA67-4948-9143-B3137F71B000}" type="datetime1">
              <a:rPr lang="zh-TW" altLang="en-US" smtClean="0"/>
              <a:pPr>
                <a:defRPr/>
              </a:pPr>
              <a:t>2016/11/30</a:t>
            </a:fld>
            <a:endParaRPr lang="zh-TW" altLang="en-US"/>
          </a:p>
        </p:txBody>
      </p:sp>
      <p:sp>
        <p:nvSpPr>
          <p:cNvPr id="6" name="頁尾版面配置區 5"/>
          <p:cNvSpPr>
            <a:spLocks noGrp="1"/>
          </p:cNvSpPr>
          <p:nvPr>
            <p:ph type="ftr" sz="quarter" idx="11"/>
          </p:nvPr>
        </p:nvSpPr>
        <p:spPr/>
        <p:txBody>
          <a:bodyPr/>
          <a:lstStyle>
            <a:lvl1pPr>
              <a:defRPr/>
            </a:lvl1pPr>
          </a:lstStyle>
          <a:p>
            <a:pPr>
              <a:defRPr/>
            </a:pPr>
            <a:endParaRPr lang="en-US" altLang="zh-TW"/>
          </a:p>
        </p:txBody>
      </p:sp>
      <p:sp>
        <p:nvSpPr>
          <p:cNvPr id="7" name="投影片編號版面配置區 6"/>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290683001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pPr>
              <a:defRPr/>
            </a:pPr>
            <a:fld id="{4E4CD190-4406-4462-8E64-1D7FFD978869}" type="datetime1">
              <a:rPr lang="zh-TW" altLang="en-US" smtClean="0"/>
              <a:pPr>
                <a:defRPr/>
              </a:pPr>
              <a:t>2016/11/30</a:t>
            </a:fld>
            <a:endParaRPr lang="zh-TW" altLang="en-US"/>
          </a:p>
        </p:txBody>
      </p:sp>
      <p:sp>
        <p:nvSpPr>
          <p:cNvPr id="6" name="頁尾版面配置區 5"/>
          <p:cNvSpPr>
            <a:spLocks noGrp="1"/>
          </p:cNvSpPr>
          <p:nvPr>
            <p:ph type="ftr" sz="quarter" idx="11"/>
          </p:nvPr>
        </p:nvSpPr>
        <p:spPr/>
        <p:txBody>
          <a:bodyPr/>
          <a:lstStyle>
            <a:lvl1pPr>
              <a:defRPr/>
            </a:lvl1pPr>
          </a:lstStyle>
          <a:p>
            <a:pPr>
              <a:defRPr/>
            </a:pPr>
            <a:endParaRPr lang="en-US" altLang="zh-TW"/>
          </a:p>
        </p:txBody>
      </p:sp>
      <p:sp>
        <p:nvSpPr>
          <p:cNvPr id="7" name="投影片編號版面配置區 6"/>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38955596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B1DD2B50-E936-441E-994E-257E3BC11F5D}" type="datetime1">
              <a:rPr lang="zh-TW" altLang="en-US" smtClean="0"/>
              <a:pPr>
                <a:defRPr/>
              </a:pPr>
              <a:t>2016/11/30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406947801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934200" y="228600"/>
            <a:ext cx="1752600" cy="6126163"/>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676400" y="228600"/>
            <a:ext cx="5105400" cy="6126163"/>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D16519E1-D30B-4F85-A515-97E7118091B1}" type="datetime1">
              <a:rPr lang="zh-TW" altLang="en-US" smtClean="0"/>
              <a:pPr>
                <a:defRPr/>
              </a:pPr>
              <a:t>2016/11/30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308282052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bwMode="gray">
      <p:bgPr>
        <a:solidFill>
          <a:schemeClr val="bg1"/>
        </a:solidFill>
        <a:effectLst/>
      </p:bgPr>
    </p:bg>
    <p:spTree>
      <p:nvGrpSpPr>
        <p:cNvPr id="1" name=""/>
        <p:cNvGrpSpPr/>
        <p:nvPr/>
      </p:nvGrpSpPr>
      <p:grpSpPr>
        <a:xfrm>
          <a:off x="0" y="0"/>
          <a:ext cx="0" cy="0"/>
          <a:chOff x="0" y="0"/>
          <a:chExt cx="0" cy="0"/>
        </a:xfrm>
      </p:grpSpPr>
      <p:graphicFrame>
        <p:nvGraphicFramePr>
          <p:cNvPr id="123917" name="Object 13"/>
          <p:cNvGraphicFramePr>
            <a:graphicFrameLocks noChangeAspect="1"/>
          </p:cNvGraphicFramePr>
          <p:nvPr/>
        </p:nvGraphicFramePr>
        <p:xfrm>
          <a:off x="0" y="0"/>
          <a:ext cx="9144000" cy="5172075"/>
        </p:xfrm>
        <a:graphic>
          <a:graphicData uri="http://schemas.openxmlformats.org/presentationml/2006/ole">
            <p:oleObj spid="_x0000_s4107" name="Image" r:id="rId3" imgW="5663492" imgH="3326984" progId="">
              <p:embed/>
            </p:oleObj>
          </a:graphicData>
        </a:graphic>
      </p:graphicFrame>
      <p:sp>
        <p:nvSpPr>
          <p:cNvPr id="123918" name="Rectangle 14"/>
          <p:cNvSpPr>
            <a:spLocks noChangeArrowheads="1"/>
          </p:cNvSpPr>
          <p:nvPr/>
        </p:nvSpPr>
        <p:spPr bwMode="ltGray">
          <a:xfrm>
            <a:off x="0" y="6611938"/>
            <a:ext cx="9144000" cy="260350"/>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123911" name="Rectangle 7"/>
          <p:cNvSpPr>
            <a:spLocks noGrp="1" noChangeArrowheads="1"/>
          </p:cNvSpPr>
          <p:nvPr>
            <p:ph type="ctrTitle" sz="quarter"/>
          </p:nvPr>
        </p:nvSpPr>
        <p:spPr bwMode="auto">
          <a:xfrm>
            <a:off x="685800" y="4267200"/>
            <a:ext cx="7848600" cy="781050"/>
          </a:xfrm>
          <a:effectLst>
            <a:outerShdw dist="35921" dir="2700000" algn="ctr" rotWithShape="0">
              <a:schemeClr val="tx2"/>
            </a:outerShdw>
          </a:effectLst>
        </p:spPr>
        <p:txBody>
          <a:bodyPr/>
          <a:lstStyle>
            <a:lvl1pPr algn="l">
              <a:defRPr sz="4800"/>
            </a:lvl1pPr>
          </a:lstStyle>
          <a:p>
            <a:pPr lvl="0"/>
            <a:r>
              <a:rPr lang="zh-TW" altLang="en-US" noProof="0" smtClean="0"/>
              <a:t>按一下以編輯母片標題樣式</a:t>
            </a:r>
            <a:endParaRPr lang="en-US" altLang="zh-TW" noProof="0" smtClean="0"/>
          </a:p>
        </p:txBody>
      </p:sp>
      <p:sp>
        <p:nvSpPr>
          <p:cNvPr id="123912" name="Rectangle 8"/>
          <p:cNvSpPr>
            <a:spLocks noGrp="1" noChangeArrowheads="1"/>
          </p:cNvSpPr>
          <p:nvPr>
            <p:ph type="subTitle" sz="quarter" idx="1"/>
          </p:nvPr>
        </p:nvSpPr>
        <p:spPr>
          <a:xfrm>
            <a:off x="1295400" y="5486400"/>
            <a:ext cx="6553200" cy="533400"/>
          </a:xfrm>
        </p:spPr>
        <p:txBody>
          <a:bodyPr/>
          <a:lstStyle>
            <a:lvl1pPr marL="0" indent="0" algn="ctr">
              <a:buFont typeface="Wingdings" pitchFamily="2" charset="2"/>
              <a:buNone/>
              <a:defRPr sz="1800">
                <a:solidFill>
                  <a:schemeClr val="tx2"/>
                </a:solidFill>
              </a:defRPr>
            </a:lvl1pPr>
          </a:lstStyle>
          <a:p>
            <a:pPr lvl="0"/>
            <a:r>
              <a:rPr lang="zh-TW" altLang="en-US" noProof="0" smtClean="0"/>
              <a:t>按一下以編輯母片副標題樣式</a:t>
            </a:r>
            <a:endParaRPr lang="en-US" altLang="zh-TW" noProof="0" smtClean="0"/>
          </a:p>
        </p:txBody>
      </p:sp>
      <p:sp>
        <p:nvSpPr>
          <p:cNvPr id="123913" name="Rectangle 9"/>
          <p:cNvSpPr>
            <a:spLocks noGrp="1" noChangeArrowheads="1"/>
          </p:cNvSpPr>
          <p:nvPr>
            <p:ph type="dt" sz="quarter" idx="2"/>
          </p:nvPr>
        </p:nvSpPr>
        <p:spPr>
          <a:xfrm>
            <a:off x="457200" y="6672263"/>
            <a:ext cx="2133600" cy="168275"/>
          </a:xfrm>
        </p:spPr>
        <p:txBody>
          <a:bodyPr/>
          <a:lstStyle>
            <a:lvl1pPr algn="l">
              <a:defRPr sz="1400" b="0"/>
            </a:lvl1pPr>
          </a:lstStyle>
          <a:p>
            <a:pPr>
              <a:defRPr/>
            </a:pPr>
            <a:fld id="{A557F5C6-7BEB-4D8E-AC18-89EA040A973C}" type="datetime1">
              <a:rPr lang="zh-TW" altLang="en-US" smtClean="0"/>
              <a:pPr>
                <a:defRPr/>
              </a:pPr>
              <a:t>2016/11/30</a:t>
            </a:fld>
            <a:endParaRPr lang="zh-TW" altLang="en-US" dirty="0"/>
          </a:p>
        </p:txBody>
      </p:sp>
      <p:sp>
        <p:nvSpPr>
          <p:cNvPr id="123914" name="Rectangle 10"/>
          <p:cNvSpPr>
            <a:spLocks noGrp="1" noChangeArrowheads="1"/>
          </p:cNvSpPr>
          <p:nvPr>
            <p:ph type="ftr" sz="quarter" idx="3"/>
          </p:nvPr>
        </p:nvSpPr>
        <p:spPr>
          <a:xfrm>
            <a:off x="3124200" y="6656388"/>
            <a:ext cx="2895600" cy="168275"/>
          </a:xfrm>
        </p:spPr>
        <p:txBody>
          <a:bodyPr/>
          <a:lstStyle>
            <a:lvl1pPr algn="ctr">
              <a:defRPr b="0">
                <a:solidFill>
                  <a:srgbClr val="FEFEFE"/>
                </a:solidFill>
              </a:defRPr>
            </a:lvl1pPr>
          </a:lstStyle>
          <a:p>
            <a:pPr>
              <a:defRPr/>
            </a:pPr>
            <a:endParaRPr lang="en-US" altLang="zh-TW" dirty="0"/>
          </a:p>
        </p:txBody>
      </p:sp>
      <p:sp>
        <p:nvSpPr>
          <p:cNvPr id="123915" name="Rectangle 11"/>
          <p:cNvSpPr>
            <a:spLocks noGrp="1" noChangeArrowheads="1"/>
          </p:cNvSpPr>
          <p:nvPr>
            <p:ph type="sldNum" sz="quarter" idx="4"/>
          </p:nvPr>
        </p:nvSpPr>
        <p:spPr>
          <a:xfrm>
            <a:off x="6553200" y="6656388"/>
            <a:ext cx="2133600" cy="168275"/>
          </a:xfrm>
        </p:spPr>
        <p:txBody>
          <a:bodyPr/>
          <a:lstStyle>
            <a:lvl1pPr>
              <a:defRPr>
                <a:solidFill>
                  <a:srgbClr val="FEFEFE"/>
                </a:solidFill>
              </a:defRPr>
            </a:lvl1pPr>
          </a:lstStyle>
          <a:p>
            <a:r>
              <a:rPr lang="en-US" altLang="zh-TW" smtClean="0"/>
              <a:t>‹#›</a:t>
            </a:r>
            <a:endParaRPr lang="en-US" altLang="zh-TW" dirty="0" smtClean="0"/>
          </a:p>
        </p:txBody>
      </p:sp>
      <p:sp>
        <p:nvSpPr>
          <p:cNvPr id="123916" name="Text Box 12"/>
          <p:cNvSpPr txBox="1">
            <a:spLocks noChangeArrowheads="1"/>
          </p:cNvSpPr>
          <p:nvPr/>
        </p:nvSpPr>
        <p:spPr bwMode="ltGray">
          <a:xfrm>
            <a:off x="152400" y="228600"/>
            <a:ext cx="16002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spcBef>
                <a:spcPct val="50000"/>
              </a:spcBef>
            </a:pPr>
            <a:r>
              <a:rPr lang="en-US" altLang="zh-TW" sz="2400" b="1">
                <a:solidFill>
                  <a:srgbClr val="FEFEFE"/>
                </a:solidFill>
                <a:ea typeface="新細明體" charset="-120"/>
              </a:rPr>
              <a:t>LOGO</a:t>
            </a:r>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0744318B-3585-4EE3-A90A-246BD644BC46}" type="datetime1">
              <a:rPr lang="zh-TW" altLang="en-US" smtClean="0"/>
              <a:pPr>
                <a:defRPr/>
              </a:pPr>
              <a:t>2016/11/30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D3A0ACF4-FB34-48C3-B1A9-11BBF233FD1A}" type="slidenum">
              <a:rPr lang="en-US" altLang="zh-TW" smtClean="0"/>
              <a:pPr/>
              <a:t>‹#›</a:t>
            </a:fld>
            <a:endParaRPr lang="en-US" altLang="zh-TW"/>
          </a:p>
        </p:txBody>
      </p:sp>
    </p:spTree>
    <p:extLst>
      <p:ext uri="{BB962C8B-B14F-4D97-AF65-F5344CB8AC3E}">
        <p14:creationId xmlns:p14="http://schemas.microsoft.com/office/powerpoint/2010/main" xmlns="" val="1651242782"/>
      </p:ext>
    </p:extLst>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7959060A-8079-4077-9FD4-06ABF8AA1DCB}" type="datetime1">
              <a:rPr lang="zh-TW" altLang="en-US" smtClean="0"/>
              <a:pPr>
                <a:defRPr/>
              </a:pPr>
              <a:t>2016/11/30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2881518225"/>
      </p:ext>
    </p:extLst>
  </p:cSld>
  <p:clrMapOvr>
    <a:masterClrMapping/>
  </p:clrMapOvr>
  <p:hf hdr="0" ftr="0" dt="0"/>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533400" y="1295400"/>
            <a:ext cx="4000500" cy="483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86300" y="1295400"/>
            <a:ext cx="4000500" cy="483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pPr>
              <a:defRPr/>
            </a:pPr>
            <a:fld id="{3C3EEE24-5AED-4BDA-BF27-B6585177E504}" type="datetime1">
              <a:rPr lang="zh-TW" altLang="en-US" smtClean="0"/>
              <a:pPr>
                <a:defRPr/>
              </a:pPr>
              <a:t>2016/11/30</a:t>
            </a:fld>
            <a:endParaRPr lang="zh-TW" altLang="en-US"/>
          </a:p>
        </p:txBody>
      </p:sp>
      <p:sp>
        <p:nvSpPr>
          <p:cNvPr id="6" name="頁尾版面配置區 5"/>
          <p:cNvSpPr>
            <a:spLocks noGrp="1"/>
          </p:cNvSpPr>
          <p:nvPr>
            <p:ph type="ftr" sz="quarter" idx="11"/>
          </p:nvPr>
        </p:nvSpPr>
        <p:spPr/>
        <p:txBody>
          <a:bodyPr/>
          <a:lstStyle>
            <a:lvl1pPr>
              <a:defRPr/>
            </a:lvl1pPr>
          </a:lstStyle>
          <a:p>
            <a:pPr>
              <a:defRPr/>
            </a:pPr>
            <a:endParaRPr lang="en-US" altLang="zh-TW"/>
          </a:p>
        </p:txBody>
      </p:sp>
      <p:sp>
        <p:nvSpPr>
          <p:cNvPr id="7" name="投影片編號版面配置區 6"/>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142694244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pPr>
              <a:defRPr/>
            </a:pPr>
            <a:fld id="{3FE1D909-8FC7-41B7-95B2-58B125153CA6}" type="datetime1">
              <a:rPr lang="zh-TW" altLang="en-US" smtClean="0"/>
              <a:pPr>
                <a:defRPr/>
              </a:pPr>
              <a:t>2016/11/30</a:t>
            </a:fld>
            <a:endParaRPr lang="zh-TW" altLang="en-US"/>
          </a:p>
        </p:txBody>
      </p:sp>
      <p:sp>
        <p:nvSpPr>
          <p:cNvPr id="8" name="頁尾版面配置區 7"/>
          <p:cNvSpPr>
            <a:spLocks noGrp="1"/>
          </p:cNvSpPr>
          <p:nvPr>
            <p:ph type="ftr" sz="quarter" idx="11"/>
          </p:nvPr>
        </p:nvSpPr>
        <p:spPr/>
        <p:txBody>
          <a:bodyPr/>
          <a:lstStyle>
            <a:lvl1pPr>
              <a:defRPr/>
            </a:lvl1pPr>
          </a:lstStyle>
          <a:p>
            <a:pPr>
              <a:defRPr/>
            </a:pPr>
            <a:endParaRPr lang="en-US" altLang="zh-TW"/>
          </a:p>
        </p:txBody>
      </p:sp>
      <p:sp>
        <p:nvSpPr>
          <p:cNvPr id="9" name="投影片編號版面配置區 8"/>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223644136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pPr>
              <a:defRPr/>
            </a:pPr>
            <a:fld id="{94F88457-9F6A-49A4-97B0-3AC5B534825D}" type="datetime1">
              <a:rPr lang="zh-TW" altLang="en-US" smtClean="0"/>
              <a:pPr>
                <a:defRPr/>
              </a:pPr>
              <a:t>2016/11/30</a:t>
            </a:fld>
            <a:endParaRPr lang="zh-TW" altLang="en-US"/>
          </a:p>
        </p:txBody>
      </p:sp>
      <p:sp>
        <p:nvSpPr>
          <p:cNvPr id="4" name="頁尾版面配置區 3"/>
          <p:cNvSpPr>
            <a:spLocks noGrp="1"/>
          </p:cNvSpPr>
          <p:nvPr>
            <p:ph type="ftr" sz="quarter" idx="11"/>
          </p:nvPr>
        </p:nvSpPr>
        <p:spPr/>
        <p:txBody>
          <a:bodyPr/>
          <a:lstStyle>
            <a:lvl1pPr>
              <a:defRPr/>
            </a:lvl1pPr>
          </a:lstStyle>
          <a:p>
            <a:pPr>
              <a:defRPr/>
            </a:pPr>
            <a:endParaRPr lang="en-US" altLang="zh-TW"/>
          </a:p>
        </p:txBody>
      </p:sp>
      <p:sp>
        <p:nvSpPr>
          <p:cNvPr id="5" name="投影片編號版面配置區 4"/>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dirty="0"/>
          </a:p>
        </p:txBody>
      </p:sp>
    </p:spTree>
    <p:extLst>
      <p:ext uri="{BB962C8B-B14F-4D97-AF65-F5344CB8AC3E}">
        <p14:creationId xmlns:p14="http://schemas.microsoft.com/office/powerpoint/2010/main" xmlns="" val="309457085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pPr>
              <a:defRPr/>
            </a:pPr>
            <a:fld id="{D66E0DF2-75DF-46B3-B9C8-816F85F9EAE0}" type="datetime1">
              <a:rPr lang="zh-TW" altLang="en-US" smtClean="0"/>
              <a:pPr>
                <a:defRPr/>
              </a:pPr>
              <a:t>2016/11/30</a:t>
            </a:fld>
            <a:endParaRPr lang="zh-TW" altLang="en-US"/>
          </a:p>
        </p:txBody>
      </p:sp>
      <p:sp>
        <p:nvSpPr>
          <p:cNvPr id="3" name="頁尾版面配置區 2"/>
          <p:cNvSpPr>
            <a:spLocks noGrp="1"/>
          </p:cNvSpPr>
          <p:nvPr>
            <p:ph type="ftr" sz="quarter" idx="11"/>
          </p:nvPr>
        </p:nvSpPr>
        <p:spPr/>
        <p:txBody>
          <a:bodyPr/>
          <a:lstStyle>
            <a:lvl1pPr>
              <a:defRPr/>
            </a:lvl1pPr>
          </a:lstStyle>
          <a:p>
            <a:pPr>
              <a:defRPr/>
            </a:pPr>
            <a:endParaRPr lang="en-US" altLang="zh-TW"/>
          </a:p>
        </p:txBody>
      </p:sp>
      <p:sp>
        <p:nvSpPr>
          <p:cNvPr id="4" name="投影片編號版面配置區 3"/>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168684336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pPr>
              <a:defRPr/>
            </a:pPr>
            <a:fld id="{D55C49AC-AA67-4948-9143-B3137F71B000}" type="datetime1">
              <a:rPr lang="zh-TW" altLang="en-US" smtClean="0"/>
              <a:pPr>
                <a:defRPr/>
              </a:pPr>
              <a:t>2016/11/30</a:t>
            </a:fld>
            <a:endParaRPr lang="zh-TW" altLang="en-US"/>
          </a:p>
        </p:txBody>
      </p:sp>
      <p:sp>
        <p:nvSpPr>
          <p:cNvPr id="6" name="頁尾版面配置區 5"/>
          <p:cNvSpPr>
            <a:spLocks noGrp="1"/>
          </p:cNvSpPr>
          <p:nvPr>
            <p:ph type="ftr" sz="quarter" idx="11"/>
          </p:nvPr>
        </p:nvSpPr>
        <p:spPr/>
        <p:txBody>
          <a:bodyPr/>
          <a:lstStyle>
            <a:lvl1pPr>
              <a:defRPr/>
            </a:lvl1pPr>
          </a:lstStyle>
          <a:p>
            <a:pPr>
              <a:defRPr/>
            </a:pPr>
            <a:endParaRPr lang="en-US" altLang="zh-TW"/>
          </a:p>
        </p:txBody>
      </p:sp>
      <p:sp>
        <p:nvSpPr>
          <p:cNvPr id="7" name="投影片編號版面配置區 6"/>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169050318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pPr>
              <a:defRPr/>
            </a:pPr>
            <a:fld id="{4E4CD190-4406-4462-8E64-1D7FFD978869}" type="datetime1">
              <a:rPr lang="zh-TW" altLang="en-US" smtClean="0"/>
              <a:pPr>
                <a:defRPr/>
              </a:pPr>
              <a:t>2016/11/30</a:t>
            </a:fld>
            <a:endParaRPr lang="zh-TW" altLang="en-US"/>
          </a:p>
        </p:txBody>
      </p:sp>
      <p:sp>
        <p:nvSpPr>
          <p:cNvPr id="6" name="頁尾版面配置區 5"/>
          <p:cNvSpPr>
            <a:spLocks noGrp="1"/>
          </p:cNvSpPr>
          <p:nvPr>
            <p:ph type="ftr" sz="quarter" idx="11"/>
          </p:nvPr>
        </p:nvSpPr>
        <p:spPr/>
        <p:txBody>
          <a:bodyPr/>
          <a:lstStyle>
            <a:lvl1pPr>
              <a:defRPr/>
            </a:lvl1pPr>
          </a:lstStyle>
          <a:p>
            <a:pPr>
              <a:defRPr/>
            </a:pPr>
            <a:endParaRPr lang="en-US" altLang="zh-TW"/>
          </a:p>
        </p:txBody>
      </p:sp>
      <p:sp>
        <p:nvSpPr>
          <p:cNvPr id="7" name="投影片編號版面配置區 6"/>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410965234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B1DD2B50-E936-441E-994E-257E3BC11F5D}" type="datetime1">
              <a:rPr lang="zh-TW" altLang="en-US" smtClean="0"/>
              <a:pPr>
                <a:defRPr/>
              </a:pPr>
              <a:t>2016/11/30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397912873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858000" y="109538"/>
            <a:ext cx="2286000" cy="60166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0" y="109538"/>
            <a:ext cx="6705600" cy="60166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D16519E1-D30B-4F85-A515-97E7118091B1}" type="datetime1">
              <a:rPr lang="zh-TW" altLang="en-US" smtClean="0"/>
              <a:pPr>
                <a:defRPr/>
              </a:pPr>
              <a:t>2016/11/30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D86E10AC-3C74-4873-B7B3-FDE730FE42E0}" type="slidenum">
              <a:rPr lang="zh-TW" altLang="en-US" smtClean="0"/>
              <a:pPr/>
              <a:t>‹#›</a:t>
            </a:fld>
            <a:endParaRPr lang="zh-TW" altLang="en-US"/>
          </a:p>
        </p:txBody>
      </p:sp>
    </p:spTree>
    <p:extLst>
      <p:ext uri="{BB962C8B-B14F-4D97-AF65-F5344CB8AC3E}">
        <p14:creationId xmlns:p14="http://schemas.microsoft.com/office/powerpoint/2010/main" xmlns="" val="407137900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0" y="109538"/>
            <a:ext cx="9144000" cy="593725"/>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533400" y="1295400"/>
            <a:ext cx="4000500" cy="48307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86300" y="1295400"/>
            <a:ext cx="4000500" cy="48307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a:xfrm>
            <a:off x="7315200" y="871538"/>
            <a:ext cx="1765300" cy="271462"/>
          </a:xfrm>
        </p:spPr>
        <p:txBody>
          <a:bodyPr/>
          <a:lstStyle>
            <a:lvl1pPr>
              <a:defRPr/>
            </a:lvl1pPr>
          </a:lstStyle>
          <a:p>
            <a:pPr>
              <a:defRPr/>
            </a:pPr>
            <a:fld id="{7959060A-8079-4077-9FD4-06ABF8AA1DCB}" type="datetime1">
              <a:rPr lang="zh-TW" altLang="en-US" smtClean="0"/>
              <a:pPr>
                <a:defRPr/>
              </a:pPr>
              <a:t>2016/11/30</a:t>
            </a:fld>
            <a:endParaRPr lang="zh-TW" altLang="en-US"/>
          </a:p>
        </p:txBody>
      </p:sp>
      <p:sp>
        <p:nvSpPr>
          <p:cNvPr id="6" name="頁尾版面配置區 5"/>
          <p:cNvSpPr>
            <a:spLocks noGrp="1"/>
          </p:cNvSpPr>
          <p:nvPr>
            <p:ph type="ftr" sz="quarter" idx="11"/>
          </p:nvPr>
        </p:nvSpPr>
        <p:spPr>
          <a:xfrm>
            <a:off x="5791200" y="6477000"/>
            <a:ext cx="2895600" cy="244475"/>
          </a:xfrm>
        </p:spPr>
        <p:txBody>
          <a:bodyPr/>
          <a:lstStyle>
            <a:lvl1pPr>
              <a:defRPr/>
            </a:lvl1pPr>
          </a:lstStyle>
          <a:p>
            <a:pPr>
              <a:defRPr/>
            </a:pPr>
            <a:endParaRPr lang="en-US" altLang="zh-TW"/>
          </a:p>
        </p:txBody>
      </p:sp>
      <p:sp>
        <p:nvSpPr>
          <p:cNvPr id="7" name="投影片編號版面配置區 6"/>
          <p:cNvSpPr>
            <a:spLocks noGrp="1"/>
          </p:cNvSpPr>
          <p:nvPr>
            <p:ph type="sldNum" sz="quarter" idx="12"/>
          </p:nvPr>
        </p:nvSpPr>
        <p:spPr>
          <a:xfrm>
            <a:off x="4343400" y="6553200"/>
            <a:ext cx="668338" cy="188913"/>
          </a:xfrm>
        </p:spPr>
        <p:txBody>
          <a:bodyPr/>
          <a:lstStyle>
            <a:lvl1pPr>
              <a:defRPr/>
            </a:lvl1pPr>
          </a:lstStyle>
          <a:p>
            <a:fld id="{DDB3A6EF-0CF6-4636-9E0E-C159AED8065D}" type="slidenum">
              <a:rPr lang="en-US" altLang="zh-TW" smtClean="0"/>
              <a:pPr/>
              <a:t>‹#›</a:t>
            </a:fld>
            <a:endParaRPr lang="en-US" altLang="zh-TW"/>
          </a:p>
        </p:txBody>
      </p:sp>
    </p:spTree>
    <p:extLst>
      <p:ext uri="{BB962C8B-B14F-4D97-AF65-F5344CB8AC3E}">
        <p14:creationId xmlns:p14="http://schemas.microsoft.com/office/powerpoint/2010/main" xmlns="" val="4101111796"/>
      </p:ext>
    </p:extLst>
  </p:cSld>
  <p:clrMapOvr>
    <a:masterClrMapping/>
  </p:clrMapOvr>
  <p:hf hdr="0" ftr="0" dt="0"/>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52260" name="Freeform 36"/>
          <p:cNvSpPr>
            <a:spLocks/>
          </p:cNvSpPr>
          <p:nvPr/>
        </p:nvSpPr>
        <p:spPr bwMode="ltGray">
          <a:xfrm>
            <a:off x="0" y="1958975"/>
            <a:ext cx="9156700" cy="4899025"/>
          </a:xfrm>
          <a:custGeom>
            <a:avLst/>
            <a:gdLst>
              <a:gd name="T0" fmla="*/ 0 w 5768"/>
              <a:gd name="T1" fmla="*/ 0 h 3086"/>
              <a:gd name="T2" fmla="*/ 494 w 5768"/>
              <a:gd name="T3" fmla="*/ 185 h 3086"/>
              <a:gd name="T4" fmla="*/ 1112 w 5768"/>
              <a:gd name="T5" fmla="*/ 1526 h 3086"/>
              <a:gd name="T6" fmla="*/ 4128 w 5768"/>
              <a:gd name="T7" fmla="*/ 1662 h 3086"/>
              <a:gd name="T8" fmla="*/ 5768 w 5768"/>
              <a:gd name="T9" fmla="*/ 790 h 3086"/>
              <a:gd name="T10" fmla="*/ 5760 w 5768"/>
              <a:gd name="T11" fmla="*/ 3086 h 3086"/>
              <a:gd name="T12" fmla="*/ 0 w 5768"/>
              <a:gd name="T13" fmla="*/ 3086 h 3086"/>
              <a:gd name="T14" fmla="*/ 0 w 5768"/>
              <a:gd name="T15" fmla="*/ 0 h 30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68" h="3086">
                <a:moveTo>
                  <a:pt x="0" y="0"/>
                </a:moveTo>
                <a:cubicBezTo>
                  <a:pt x="233" y="103"/>
                  <a:pt x="494" y="178"/>
                  <a:pt x="494" y="185"/>
                </a:cubicBezTo>
                <a:cubicBezTo>
                  <a:pt x="494" y="192"/>
                  <a:pt x="320" y="1078"/>
                  <a:pt x="1112" y="1526"/>
                </a:cubicBezTo>
                <a:cubicBezTo>
                  <a:pt x="1904" y="1974"/>
                  <a:pt x="3056" y="1902"/>
                  <a:pt x="4128" y="1662"/>
                </a:cubicBezTo>
                <a:cubicBezTo>
                  <a:pt x="5200" y="1422"/>
                  <a:pt x="5672" y="900"/>
                  <a:pt x="5768" y="790"/>
                </a:cubicBezTo>
                <a:lnTo>
                  <a:pt x="5760" y="3086"/>
                </a:lnTo>
                <a:lnTo>
                  <a:pt x="0" y="3086"/>
                </a:lnTo>
                <a:lnTo>
                  <a:pt x="0" y="0"/>
                </a:lnTo>
                <a:close/>
              </a:path>
            </a:pathLst>
          </a:custGeom>
          <a:gradFill rotWithShape="1">
            <a:gsLst>
              <a:gs pos="0">
                <a:schemeClr val="accent2"/>
              </a:gs>
              <a:gs pos="100000">
                <a:schemeClr val="accent2">
                  <a:gamma/>
                  <a:tint val="24314"/>
                  <a:invGamma/>
                </a:schemeClr>
              </a:gs>
            </a:gsLst>
            <a:lin ang="0" scaled="1"/>
          </a:gra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52261" name="Freeform 37"/>
          <p:cNvSpPr>
            <a:spLocks/>
          </p:cNvSpPr>
          <p:nvPr/>
        </p:nvSpPr>
        <p:spPr bwMode="gray">
          <a:xfrm>
            <a:off x="-11113" y="-53975"/>
            <a:ext cx="4684713" cy="2035175"/>
          </a:xfrm>
          <a:custGeom>
            <a:avLst/>
            <a:gdLst>
              <a:gd name="T0" fmla="*/ 0 w 2951"/>
              <a:gd name="T1" fmla="*/ 1028 h 1282"/>
              <a:gd name="T2" fmla="*/ 549 w 2951"/>
              <a:gd name="T3" fmla="*/ 1275 h 1282"/>
              <a:gd name="T4" fmla="*/ 1598 w 2951"/>
              <a:gd name="T5" fmla="*/ 397 h 1282"/>
              <a:gd name="T6" fmla="*/ 2951 w 2951"/>
              <a:gd name="T7" fmla="*/ 34 h 1282"/>
              <a:gd name="T8" fmla="*/ 7 w 2951"/>
              <a:gd name="T9" fmla="*/ 34 h 1282"/>
              <a:gd name="T10" fmla="*/ 0 w 2951"/>
              <a:gd name="T11" fmla="*/ 1028 h 1282"/>
            </a:gdLst>
            <a:ahLst/>
            <a:cxnLst>
              <a:cxn ang="0">
                <a:pos x="T0" y="T1"/>
              </a:cxn>
              <a:cxn ang="0">
                <a:pos x="T2" y="T3"/>
              </a:cxn>
              <a:cxn ang="0">
                <a:pos x="T4" y="T5"/>
              </a:cxn>
              <a:cxn ang="0">
                <a:pos x="T6" y="T7"/>
              </a:cxn>
              <a:cxn ang="0">
                <a:pos x="T8" y="T9"/>
              </a:cxn>
              <a:cxn ang="0">
                <a:pos x="T10" y="T11"/>
              </a:cxn>
            </a:cxnLst>
            <a:rect l="0" t="0" r="r" b="b"/>
            <a:pathLst>
              <a:path w="2951" h="1282">
                <a:moveTo>
                  <a:pt x="0" y="1028"/>
                </a:moveTo>
                <a:cubicBezTo>
                  <a:pt x="90" y="1235"/>
                  <a:pt x="549" y="1282"/>
                  <a:pt x="549" y="1275"/>
                </a:cubicBezTo>
                <a:cubicBezTo>
                  <a:pt x="549" y="1268"/>
                  <a:pt x="727" y="794"/>
                  <a:pt x="1598" y="397"/>
                </a:cubicBezTo>
                <a:cubicBezTo>
                  <a:pt x="2469" y="0"/>
                  <a:pt x="2916" y="41"/>
                  <a:pt x="2951" y="34"/>
                </a:cubicBezTo>
                <a:lnTo>
                  <a:pt x="7" y="34"/>
                </a:lnTo>
                <a:lnTo>
                  <a:pt x="0" y="1028"/>
                </a:lnTo>
                <a:close/>
              </a:path>
            </a:pathLst>
          </a:custGeom>
          <a:gradFill rotWithShape="1">
            <a:gsLst>
              <a:gs pos="0">
                <a:schemeClr val="accent1">
                  <a:gamma/>
                  <a:tint val="27451"/>
                  <a:invGamma/>
                </a:schemeClr>
              </a:gs>
              <a:gs pos="100000">
                <a:schemeClr val="accent1"/>
              </a:gs>
            </a:gsLst>
            <a:lin ang="2700000" scaled="1"/>
          </a:gra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52262" name="Freeform 38"/>
          <p:cNvSpPr>
            <a:spLocks/>
          </p:cNvSpPr>
          <p:nvPr/>
        </p:nvSpPr>
        <p:spPr bwMode="gray">
          <a:xfrm>
            <a:off x="1295400" y="125413"/>
            <a:ext cx="4168775" cy="2084387"/>
          </a:xfrm>
          <a:custGeom>
            <a:avLst/>
            <a:gdLst>
              <a:gd name="T0" fmla="*/ 109 w 2551"/>
              <a:gd name="T1" fmla="*/ 1145 h 1262"/>
              <a:gd name="T2" fmla="*/ 1273 w 2551"/>
              <a:gd name="T3" fmla="*/ 365 h 1262"/>
              <a:gd name="T4" fmla="*/ 2476 w 2551"/>
              <a:gd name="T5" fmla="*/ 257 h 1262"/>
              <a:gd name="T6" fmla="*/ 1571 w 2551"/>
              <a:gd name="T7" fmla="*/ 895 h 1262"/>
              <a:gd name="T8" fmla="*/ 109 w 2551"/>
              <a:gd name="T9" fmla="*/ 1145 h 1262"/>
            </a:gdLst>
            <a:ahLst/>
            <a:cxnLst>
              <a:cxn ang="0">
                <a:pos x="T0" y="T1"/>
              </a:cxn>
              <a:cxn ang="0">
                <a:pos x="T2" y="T3"/>
              </a:cxn>
              <a:cxn ang="0">
                <a:pos x="T4" y="T5"/>
              </a:cxn>
              <a:cxn ang="0">
                <a:pos x="T6" y="T7"/>
              </a:cxn>
              <a:cxn ang="0">
                <a:pos x="T8" y="T9"/>
              </a:cxn>
            </a:cxnLst>
            <a:rect l="0" t="0" r="r" b="b"/>
            <a:pathLst>
              <a:path w="2551" h="1262">
                <a:moveTo>
                  <a:pt x="109" y="1145"/>
                </a:moveTo>
                <a:cubicBezTo>
                  <a:pt x="0" y="1028"/>
                  <a:pt x="323" y="730"/>
                  <a:pt x="1273" y="365"/>
                </a:cubicBezTo>
                <a:cubicBezTo>
                  <a:pt x="2223" y="0"/>
                  <a:pt x="2551" y="58"/>
                  <a:pt x="2476" y="257"/>
                </a:cubicBezTo>
                <a:cubicBezTo>
                  <a:pt x="2401" y="456"/>
                  <a:pt x="2016" y="710"/>
                  <a:pt x="1571" y="895"/>
                </a:cubicBezTo>
                <a:cubicBezTo>
                  <a:pt x="1126" y="1080"/>
                  <a:pt x="218" y="1262"/>
                  <a:pt x="109" y="1145"/>
                </a:cubicBezTo>
                <a:close/>
              </a:path>
            </a:pathLst>
          </a:custGeom>
          <a:gradFill rotWithShape="1">
            <a:gsLst>
              <a:gs pos="0">
                <a:schemeClr val="accent1">
                  <a:gamma/>
                  <a:tint val="42353"/>
                  <a:invGamma/>
                </a:schemeClr>
              </a:gs>
              <a:gs pos="100000">
                <a:schemeClr val="accent1"/>
              </a:gs>
            </a:gsLst>
            <a:lin ang="5400000" scaled="1"/>
          </a:gra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52263" name="Freeform 39"/>
          <p:cNvSpPr>
            <a:spLocks/>
          </p:cNvSpPr>
          <p:nvPr/>
        </p:nvSpPr>
        <p:spPr bwMode="gray">
          <a:xfrm>
            <a:off x="1333500" y="0"/>
            <a:ext cx="7823200" cy="3556000"/>
          </a:xfrm>
          <a:custGeom>
            <a:avLst/>
            <a:gdLst>
              <a:gd name="T0" fmla="*/ 16 w 4928"/>
              <a:gd name="T1" fmla="*/ 1504 h 2240"/>
              <a:gd name="T2" fmla="*/ 2602 w 4928"/>
              <a:gd name="T3" fmla="*/ 878 h 2240"/>
              <a:gd name="T4" fmla="*/ 3007 w 4928"/>
              <a:gd name="T5" fmla="*/ 0 h 2240"/>
              <a:gd name="T6" fmla="*/ 4928 w 4928"/>
              <a:gd name="T7" fmla="*/ 0 h 2240"/>
              <a:gd name="T8" fmla="*/ 3528 w 4928"/>
              <a:gd name="T9" fmla="*/ 1512 h 2240"/>
              <a:gd name="T10" fmla="*/ 1256 w 4928"/>
              <a:gd name="T11" fmla="*/ 2216 h 2240"/>
              <a:gd name="T12" fmla="*/ 16 w 4928"/>
              <a:gd name="T13" fmla="*/ 1504 h 2240"/>
            </a:gdLst>
            <a:ahLst/>
            <a:cxnLst>
              <a:cxn ang="0">
                <a:pos x="T0" y="T1"/>
              </a:cxn>
              <a:cxn ang="0">
                <a:pos x="T2" y="T3"/>
              </a:cxn>
              <a:cxn ang="0">
                <a:pos x="T4" y="T5"/>
              </a:cxn>
              <a:cxn ang="0">
                <a:pos x="T6" y="T7"/>
              </a:cxn>
              <a:cxn ang="0">
                <a:pos x="T8" y="T9"/>
              </a:cxn>
              <a:cxn ang="0">
                <a:pos x="T10" y="T11"/>
              </a:cxn>
              <a:cxn ang="0">
                <a:pos x="T12" y="T13"/>
              </a:cxn>
            </a:cxnLst>
            <a:rect l="0" t="0" r="r" b="b"/>
            <a:pathLst>
              <a:path w="4928" h="2240">
                <a:moveTo>
                  <a:pt x="16" y="1504"/>
                </a:moveTo>
                <a:cubicBezTo>
                  <a:pt x="1048" y="1720"/>
                  <a:pt x="2286" y="1084"/>
                  <a:pt x="2602" y="878"/>
                </a:cubicBezTo>
                <a:cubicBezTo>
                  <a:pt x="2918" y="672"/>
                  <a:pt x="3460" y="206"/>
                  <a:pt x="3007" y="0"/>
                </a:cubicBezTo>
                <a:lnTo>
                  <a:pt x="4928" y="0"/>
                </a:lnTo>
                <a:cubicBezTo>
                  <a:pt x="4925" y="288"/>
                  <a:pt x="4200" y="1108"/>
                  <a:pt x="3528" y="1512"/>
                </a:cubicBezTo>
                <a:cubicBezTo>
                  <a:pt x="2856" y="1916"/>
                  <a:pt x="1800" y="2240"/>
                  <a:pt x="1256" y="2216"/>
                </a:cubicBezTo>
                <a:cubicBezTo>
                  <a:pt x="712" y="2192"/>
                  <a:pt x="0" y="2128"/>
                  <a:pt x="16" y="1504"/>
                </a:cubicBezTo>
              </a:path>
            </a:pathLst>
          </a:custGeom>
          <a:gradFill rotWithShape="1">
            <a:gsLst>
              <a:gs pos="0">
                <a:schemeClr val="accent1">
                  <a:gamma/>
                  <a:tint val="30196"/>
                  <a:invGamma/>
                </a:schemeClr>
              </a:gs>
              <a:gs pos="100000">
                <a:schemeClr val="accent1"/>
              </a:gs>
            </a:gsLst>
            <a:lin ang="18900000" scaled="1"/>
          </a:gra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52226" name="Rectangle 2"/>
          <p:cNvSpPr>
            <a:spLocks noGrp="1" noChangeArrowheads="1"/>
          </p:cNvSpPr>
          <p:nvPr>
            <p:ph type="ctrTitle"/>
          </p:nvPr>
        </p:nvSpPr>
        <p:spPr>
          <a:xfrm>
            <a:off x="609600" y="3505200"/>
            <a:ext cx="7924800" cy="838200"/>
          </a:xfrm>
        </p:spPr>
        <p:txBody>
          <a:bodyPr/>
          <a:lstStyle>
            <a:lvl1pPr>
              <a:defRPr sz="4400">
                <a:solidFill>
                  <a:schemeClr val="tx2"/>
                </a:solidFill>
              </a:defRPr>
            </a:lvl1pPr>
          </a:lstStyle>
          <a:p>
            <a:pPr lvl="0"/>
            <a:r>
              <a:rPr lang="zh-TW" altLang="en-US" noProof="0" smtClean="0"/>
              <a:t>按一下以編輯母片標題樣式</a:t>
            </a:r>
            <a:endParaRPr lang="en-US" altLang="zh-TW" noProof="0" smtClean="0"/>
          </a:p>
        </p:txBody>
      </p:sp>
      <p:sp>
        <p:nvSpPr>
          <p:cNvPr id="52227" name="Rectangle 3"/>
          <p:cNvSpPr>
            <a:spLocks noGrp="1" noChangeArrowheads="1"/>
          </p:cNvSpPr>
          <p:nvPr>
            <p:ph type="subTitle" idx="1"/>
          </p:nvPr>
        </p:nvSpPr>
        <p:spPr bwMode="black">
          <a:xfrm>
            <a:off x="1447800" y="5029200"/>
            <a:ext cx="6324600" cy="381000"/>
          </a:xfrm>
        </p:spPr>
        <p:txBody>
          <a:bodyPr/>
          <a:lstStyle>
            <a:lvl1pPr marL="0" indent="0" algn="ctr">
              <a:buFont typeface="Wingdings" pitchFamily="2" charset="2"/>
              <a:buNone/>
              <a:defRPr sz="2000"/>
            </a:lvl1pPr>
          </a:lstStyle>
          <a:p>
            <a:pPr lvl="0"/>
            <a:r>
              <a:rPr lang="zh-TW" altLang="en-US" noProof="0" smtClean="0"/>
              <a:t>按一下以編輯母片副標題樣式</a:t>
            </a:r>
            <a:endParaRPr lang="en-US" altLang="zh-TW" noProof="0" smtClean="0"/>
          </a:p>
        </p:txBody>
      </p:sp>
      <p:sp>
        <p:nvSpPr>
          <p:cNvPr id="52228" name="Rectangle 4"/>
          <p:cNvSpPr>
            <a:spLocks noGrp="1" noChangeArrowheads="1"/>
          </p:cNvSpPr>
          <p:nvPr>
            <p:ph type="dt" sz="half" idx="2"/>
          </p:nvPr>
        </p:nvSpPr>
        <p:spPr>
          <a:xfrm>
            <a:off x="457200" y="6537325"/>
            <a:ext cx="2133600" cy="244475"/>
          </a:xfrm>
        </p:spPr>
        <p:txBody>
          <a:bodyPr/>
          <a:lstStyle>
            <a:lvl1pPr>
              <a:defRPr sz="1400"/>
            </a:lvl1pPr>
          </a:lstStyle>
          <a:p>
            <a:endParaRPr lang="en-US" altLang="zh-TW"/>
          </a:p>
        </p:txBody>
      </p:sp>
      <p:sp>
        <p:nvSpPr>
          <p:cNvPr id="52229" name="Rectangle 5"/>
          <p:cNvSpPr>
            <a:spLocks noGrp="1" noChangeArrowheads="1"/>
          </p:cNvSpPr>
          <p:nvPr>
            <p:ph type="ftr" sz="quarter" idx="3"/>
          </p:nvPr>
        </p:nvSpPr>
        <p:spPr>
          <a:xfrm>
            <a:off x="3124200" y="6537325"/>
            <a:ext cx="2895600" cy="244475"/>
          </a:xfrm>
        </p:spPr>
        <p:txBody>
          <a:bodyPr/>
          <a:lstStyle>
            <a:lvl1pPr>
              <a:defRPr/>
            </a:lvl1pPr>
          </a:lstStyle>
          <a:p>
            <a:endParaRPr lang="en-US" altLang="zh-TW"/>
          </a:p>
        </p:txBody>
      </p:sp>
      <p:sp>
        <p:nvSpPr>
          <p:cNvPr id="52230" name="Rectangle 6"/>
          <p:cNvSpPr>
            <a:spLocks noGrp="1" noChangeArrowheads="1"/>
          </p:cNvSpPr>
          <p:nvPr>
            <p:ph type="sldNum" sz="quarter" idx="4"/>
          </p:nvPr>
        </p:nvSpPr>
        <p:spPr>
          <a:xfrm>
            <a:off x="6553200" y="6537325"/>
            <a:ext cx="2133600" cy="244475"/>
          </a:xfrm>
        </p:spPr>
        <p:txBody>
          <a:bodyPr/>
          <a:lstStyle>
            <a:lvl1pPr>
              <a:defRPr sz="1400"/>
            </a:lvl1pPr>
          </a:lstStyle>
          <a:p>
            <a:fld id="{E6F1D2CB-5B08-48CF-85FD-A4C2E2ED1B61}" type="slidenum">
              <a:rPr lang="en-US" altLang="zh-TW"/>
              <a:pPr/>
              <a:t>‹#›</a:t>
            </a:fld>
            <a:endParaRPr lang="en-US" altLang="zh-TW"/>
          </a:p>
        </p:txBody>
      </p:sp>
    </p:spTree>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0744318B-3585-4EE3-A90A-246BD644BC46}" type="datetime1">
              <a:rPr lang="zh-TW" altLang="en-US" smtClean="0"/>
              <a:pPr>
                <a:defRPr/>
              </a:pPr>
              <a:t>2016/11/30</a:t>
            </a:fld>
            <a:endParaRPr lang="zh-TW" altLang="en-US"/>
          </a:p>
        </p:txBody>
      </p:sp>
      <p:sp>
        <p:nvSpPr>
          <p:cNvPr id="5" name="投影片編號版面配置區 4"/>
          <p:cNvSpPr>
            <a:spLocks noGrp="1"/>
          </p:cNvSpPr>
          <p:nvPr>
            <p:ph type="sldNum" sz="quarter" idx="11"/>
          </p:nvPr>
        </p:nvSpPr>
        <p:spPr/>
        <p:txBody>
          <a:bodyPr/>
          <a:lstStyle>
            <a:lvl1pPr>
              <a:defRPr/>
            </a:lvl1pPr>
          </a:lstStyle>
          <a:p>
            <a:fld id="{D3A0ACF4-FB34-48C3-B1A9-11BBF233FD1A}" type="slidenum">
              <a:rPr lang="en-US" altLang="zh-TW" smtClean="0"/>
              <a:pPr/>
              <a:t>‹#›</a:t>
            </a:fld>
            <a:endParaRPr lang="en-US" altLang="zh-TW"/>
          </a:p>
        </p:txBody>
      </p:sp>
      <p:sp>
        <p:nvSpPr>
          <p:cNvPr id="6" name="頁尾版面配置區 5"/>
          <p:cNvSpPr>
            <a:spLocks noGrp="1"/>
          </p:cNvSpPr>
          <p:nvPr>
            <p:ph type="ftr" sz="quarter" idx="12"/>
          </p:nvPr>
        </p:nvSpPr>
        <p:spPr/>
        <p:txBody>
          <a:bodyPr/>
          <a:lstStyle>
            <a:lvl1pPr>
              <a:defRPr/>
            </a:lvl1pPr>
          </a:lstStyle>
          <a:p>
            <a:pPr>
              <a:defRPr/>
            </a:pPr>
            <a:endParaRPr lang="en-US" altLang="zh-TW"/>
          </a:p>
        </p:txBody>
      </p:sp>
    </p:spTree>
    <p:extLst>
      <p:ext uri="{BB962C8B-B14F-4D97-AF65-F5344CB8AC3E}">
        <p14:creationId xmlns:p14="http://schemas.microsoft.com/office/powerpoint/2010/main" xmlns="" val="425937549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7959060A-8079-4077-9FD4-06ABF8AA1DCB}" type="datetime1">
              <a:rPr lang="zh-TW" altLang="en-US" smtClean="0"/>
              <a:pPr>
                <a:defRPr/>
              </a:pPr>
              <a:t>2016/11/30</a:t>
            </a:fld>
            <a:endParaRPr lang="zh-TW" altLang="en-US"/>
          </a:p>
        </p:txBody>
      </p:sp>
      <p:sp>
        <p:nvSpPr>
          <p:cNvPr id="5" name="投影片編號版面配置區 4"/>
          <p:cNvSpPr>
            <a:spLocks noGrp="1"/>
          </p:cNvSpPr>
          <p:nvPr>
            <p:ph type="sldNum" sz="quarter" idx="11"/>
          </p:nvPr>
        </p:nvSpPr>
        <p:spPr/>
        <p:txBody>
          <a:bodyPr/>
          <a:lstStyle>
            <a:lvl1pPr>
              <a:defRPr/>
            </a:lvl1pPr>
          </a:lstStyle>
          <a:p>
            <a:fld id="{D86E10AC-3C74-4873-B7B3-FDE730FE42E0}" type="slidenum">
              <a:rPr lang="zh-TW" altLang="en-US" smtClean="0"/>
              <a:pPr/>
              <a:t>‹#›</a:t>
            </a:fld>
            <a:endParaRPr lang="zh-TW" altLang="en-US"/>
          </a:p>
        </p:txBody>
      </p:sp>
      <p:sp>
        <p:nvSpPr>
          <p:cNvPr id="6" name="頁尾版面配置區 5"/>
          <p:cNvSpPr>
            <a:spLocks noGrp="1"/>
          </p:cNvSpPr>
          <p:nvPr>
            <p:ph type="ftr" sz="quarter" idx="12"/>
          </p:nvPr>
        </p:nvSpPr>
        <p:spPr/>
        <p:txBody>
          <a:bodyPr/>
          <a:lstStyle>
            <a:lvl1pPr>
              <a:defRPr/>
            </a:lvl1pPr>
          </a:lstStyle>
          <a:p>
            <a:pPr>
              <a:defRPr/>
            </a:pPr>
            <a:endParaRPr lang="en-US" altLang="zh-TW"/>
          </a:p>
        </p:txBody>
      </p:sp>
    </p:spTree>
    <p:extLst>
      <p:ext uri="{BB962C8B-B14F-4D97-AF65-F5344CB8AC3E}">
        <p14:creationId xmlns:p14="http://schemas.microsoft.com/office/powerpoint/2010/main" xmlns="" val="3746021169"/>
      </p:ext>
    </p:extLst>
  </p:cSld>
  <p:clrMapOvr>
    <a:masterClrMapping/>
  </p:clrMapOvr>
  <p:hf hdr="0" ftr="0" dt="0"/>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pPr>
              <a:defRPr/>
            </a:pPr>
            <a:fld id="{3C3EEE24-5AED-4BDA-BF27-B6585177E504}" type="datetime1">
              <a:rPr lang="zh-TW" altLang="en-US" smtClean="0"/>
              <a:pPr>
                <a:defRPr/>
              </a:pPr>
              <a:t>2016/11/30</a:t>
            </a:fld>
            <a:endParaRPr lang="zh-TW" altLang="en-US"/>
          </a:p>
        </p:txBody>
      </p:sp>
      <p:sp>
        <p:nvSpPr>
          <p:cNvPr id="6" name="投影片編號版面配置區 5"/>
          <p:cNvSpPr>
            <a:spLocks noGrp="1"/>
          </p:cNvSpPr>
          <p:nvPr>
            <p:ph type="sldNum" sz="quarter" idx="11"/>
          </p:nvPr>
        </p:nvSpPr>
        <p:spPr/>
        <p:txBody>
          <a:bodyPr/>
          <a:lstStyle>
            <a:lvl1pPr>
              <a:defRPr/>
            </a:lvl1pPr>
          </a:lstStyle>
          <a:p>
            <a:fld id="{D86E10AC-3C74-4873-B7B3-FDE730FE42E0}" type="slidenum">
              <a:rPr lang="zh-TW" altLang="en-US" smtClean="0"/>
              <a:pPr/>
              <a:t>‹#›</a:t>
            </a:fld>
            <a:endParaRPr lang="zh-TW" altLang="en-US"/>
          </a:p>
        </p:txBody>
      </p:sp>
      <p:sp>
        <p:nvSpPr>
          <p:cNvPr id="7" name="頁尾版面配置區 6"/>
          <p:cNvSpPr>
            <a:spLocks noGrp="1"/>
          </p:cNvSpPr>
          <p:nvPr>
            <p:ph type="ftr" sz="quarter" idx="12"/>
          </p:nvPr>
        </p:nvSpPr>
        <p:spPr/>
        <p:txBody>
          <a:bodyPr/>
          <a:lstStyle>
            <a:lvl1pPr>
              <a:defRPr/>
            </a:lvl1pPr>
          </a:lstStyle>
          <a:p>
            <a:pPr>
              <a:defRPr/>
            </a:pPr>
            <a:endParaRPr lang="en-US" altLang="zh-TW"/>
          </a:p>
        </p:txBody>
      </p:sp>
    </p:spTree>
    <p:extLst>
      <p:ext uri="{BB962C8B-B14F-4D97-AF65-F5344CB8AC3E}">
        <p14:creationId xmlns:p14="http://schemas.microsoft.com/office/powerpoint/2010/main" xmlns="" val="329487987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pPr>
              <a:defRPr/>
            </a:pPr>
            <a:fld id="{3FE1D909-8FC7-41B7-95B2-58B125153CA6}" type="datetime1">
              <a:rPr lang="zh-TW" altLang="en-US" smtClean="0"/>
              <a:pPr>
                <a:defRPr/>
              </a:pPr>
              <a:t>2016/11/30</a:t>
            </a:fld>
            <a:endParaRPr lang="zh-TW" altLang="en-US"/>
          </a:p>
        </p:txBody>
      </p:sp>
      <p:sp>
        <p:nvSpPr>
          <p:cNvPr id="8" name="投影片編號版面配置區 7"/>
          <p:cNvSpPr>
            <a:spLocks noGrp="1"/>
          </p:cNvSpPr>
          <p:nvPr>
            <p:ph type="sldNum" sz="quarter" idx="11"/>
          </p:nvPr>
        </p:nvSpPr>
        <p:spPr/>
        <p:txBody>
          <a:bodyPr/>
          <a:lstStyle>
            <a:lvl1pPr>
              <a:defRPr/>
            </a:lvl1pPr>
          </a:lstStyle>
          <a:p>
            <a:fld id="{D86E10AC-3C74-4873-B7B3-FDE730FE42E0}" type="slidenum">
              <a:rPr lang="zh-TW" altLang="en-US" smtClean="0"/>
              <a:pPr/>
              <a:t>‹#›</a:t>
            </a:fld>
            <a:endParaRPr lang="zh-TW" altLang="en-US"/>
          </a:p>
        </p:txBody>
      </p:sp>
      <p:sp>
        <p:nvSpPr>
          <p:cNvPr id="9" name="頁尾版面配置區 8"/>
          <p:cNvSpPr>
            <a:spLocks noGrp="1"/>
          </p:cNvSpPr>
          <p:nvPr>
            <p:ph type="ftr" sz="quarter" idx="12"/>
          </p:nvPr>
        </p:nvSpPr>
        <p:spPr/>
        <p:txBody>
          <a:bodyPr/>
          <a:lstStyle>
            <a:lvl1pPr>
              <a:defRPr/>
            </a:lvl1pPr>
          </a:lstStyle>
          <a:p>
            <a:pPr>
              <a:defRPr/>
            </a:pPr>
            <a:endParaRPr lang="en-US" altLang="zh-TW"/>
          </a:p>
        </p:txBody>
      </p:sp>
    </p:spTree>
    <p:extLst>
      <p:ext uri="{BB962C8B-B14F-4D97-AF65-F5344CB8AC3E}">
        <p14:creationId xmlns:p14="http://schemas.microsoft.com/office/powerpoint/2010/main" xmlns="" val="428374845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pPr>
              <a:defRPr/>
            </a:pPr>
            <a:fld id="{94F88457-9F6A-49A4-97B0-3AC5B534825D}" type="datetime1">
              <a:rPr lang="zh-TW" altLang="en-US" smtClean="0"/>
              <a:pPr>
                <a:defRPr/>
              </a:pPr>
              <a:t>2016/11/30</a:t>
            </a:fld>
            <a:endParaRPr lang="zh-TW" altLang="en-US"/>
          </a:p>
        </p:txBody>
      </p:sp>
      <p:sp>
        <p:nvSpPr>
          <p:cNvPr id="4" name="投影片編號版面配置區 3"/>
          <p:cNvSpPr>
            <a:spLocks noGrp="1"/>
          </p:cNvSpPr>
          <p:nvPr>
            <p:ph type="sldNum" sz="quarter" idx="11"/>
          </p:nvPr>
        </p:nvSpPr>
        <p:spPr/>
        <p:txBody>
          <a:bodyPr/>
          <a:lstStyle>
            <a:lvl1pPr>
              <a:defRPr/>
            </a:lvl1pPr>
          </a:lstStyle>
          <a:p>
            <a:fld id="{D86E10AC-3C74-4873-B7B3-FDE730FE42E0}" type="slidenum">
              <a:rPr lang="zh-TW" altLang="en-US" smtClean="0"/>
              <a:pPr/>
              <a:t>‹#›</a:t>
            </a:fld>
            <a:endParaRPr lang="zh-TW" altLang="en-US" dirty="0"/>
          </a:p>
        </p:txBody>
      </p:sp>
      <p:sp>
        <p:nvSpPr>
          <p:cNvPr id="5" name="頁尾版面配置區 4"/>
          <p:cNvSpPr>
            <a:spLocks noGrp="1"/>
          </p:cNvSpPr>
          <p:nvPr>
            <p:ph type="ftr" sz="quarter" idx="12"/>
          </p:nvPr>
        </p:nvSpPr>
        <p:spPr/>
        <p:txBody>
          <a:bodyPr/>
          <a:lstStyle>
            <a:lvl1pPr>
              <a:defRPr/>
            </a:lvl1pPr>
          </a:lstStyle>
          <a:p>
            <a:pPr>
              <a:defRPr/>
            </a:pPr>
            <a:endParaRPr lang="en-US" altLang="zh-TW"/>
          </a:p>
        </p:txBody>
      </p:sp>
    </p:spTree>
    <p:extLst>
      <p:ext uri="{BB962C8B-B14F-4D97-AF65-F5344CB8AC3E}">
        <p14:creationId xmlns:p14="http://schemas.microsoft.com/office/powerpoint/2010/main" xmlns="" val="189772297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pPr>
              <a:defRPr/>
            </a:pPr>
            <a:fld id="{D66E0DF2-75DF-46B3-B9C8-816F85F9EAE0}" type="datetime1">
              <a:rPr lang="zh-TW" altLang="en-US" smtClean="0"/>
              <a:pPr>
                <a:defRPr/>
              </a:pPr>
              <a:t>2016/11/30</a:t>
            </a:fld>
            <a:endParaRPr lang="zh-TW" altLang="en-US"/>
          </a:p>
        </p:txBody>
      </p:sp>
      <p:sp>
        <p:nvSpPr>
          <p:cNvPr id="3" name="投影片編號版面配置區 2"/>
          <p:cNvSpPr>
            <a:spLocks noGrp="1"/>
          </p:cNvSpPr>
          <p:nvPr>
            <p:ph type="sldNum" sz="quarter" idx="11"/>
          </p:nvPr>
        </p:nvSpPr>
        <p:spPr/>
        <p:txBody>
          <a:bodyPr/>
          <a:lstStyle>
            <a:lvl1pPr>
              <a:defRPr/>
            </a:lvl1pPr>
          </a:lstStyle>
          <a:p>
            <a:fld id="{D86E10AC-3C74-4873-B7B3-FDE730FE42E0}" type="slidenum">
              <a:rPr lang="zh-TW" altLang="en-US" smtClean="0"/>
              <a:pPr/>
              <a:t>‹#›</a:t>
            </a:fld>
            <a:endParaRPr lang="zh-TW" altLang="en-US"/>
          </a:p>
        </p:txBody>
      </p:sp>
      <p:sp>
        <p:nvSpPr>
          <p:cNvPr id="4" name="頁尾版面配置區 3"/>
          <p:cNvSpPr>
            <a:spLocks noGrp="1"/>
          </p:cNvSpPr>
          <p:nvPr>
            <p:ph type="ftr" sz="quarter" idx="12"/>
          </p:nvPr>
        </p:nvSpPr>
        <p:spPr/>
        <p:txBody>
          <a:bodyPr/>
          <a:lstStyle>
            <a:lvl1pPr>
              <a:defRPr/>
            </a:lvl1pPr>
          </a:lstStyle>
          <a:p>
            <a:pPr>
              <a:defRPr/>
            </a:pPr>
            <a:endParaRPr lang="en-US" altLang="zh-TW"/>
          </a:p>
        </p:txBody>
      </p:sp>
    </p:spTree>
    <p:extLst>
      <p:ext uri="{BB962C8B-B14F-4D97-AF65-F5344CB8AC3E}">
        <p14:creationId xmlns:p14="http://schemas.microsoft.com/office/powerpoint/2010/main" xmlns="" val="14531797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pPr>
              <a:defRPr/>
            </a:pPr>
            <a:fld id="{D55C49AC-AA67-4948-9143-B3137F71B000}" type="datetime1">
              <a:rPr lang="zh-TW" altLang="en-US" smtClean="0"/>
              <a:pPr>
                <a:defRPr/>
              </a:pPr>
              <a:t>2016/11/30</a:t>
            </a:fld>
            <a:endParaRPr lang="zh-TW" altLang="en-US"/>
          </a:p>
        </p:txBody>
      </p:sp>
      <p:sp>
        <p:nvSpPr>
          <p:cNvPr id="6" name="投影片編號版面配置區 5"/>
          <p:cNvSpPr>
            <a:spLocks noGrp="1"/>
          </p:cNvSpPr>
          <p:nvPr>
            <p:ph type="sldNum" sz="quarter" idx="11"/>
          </p:nvPr>
        </p:nvSpPr>
        <p:spPr/>
        <p:txBody>
          <a:bodyPr/>
          <a:lstStyle>
            <a:lvl1pPr>
              <a:defRPr/>
            </a:lvl1pPr>
          </a:lstStyle>
          <a:p>
            <a:fld id="{D86E10AC-3C74-4873-B7B3-FDE730FE42E0}" type="slidenum">
              <a:rPr lang="zh-TW" altLang="en-US" smtClean="0"/>
              <a:pPr/>
              <a:t>‹#›</a:t>
            </a:fld>
            <a:endParaRPr lang="zh-TW" altLang="en-US"/>
          </a:p>
        </p:txBody>
      </p:sp>
      <p:sp>
        <p:nvSpPr>
          <p:cNvPr id="7" name="頁尾版面配置區 6"/>
          <p:cNvSpPr>
            <a:spLocks noGrp="1"/>
          </p:cNvSpPr>
          <p:nvPr>
            <p:ph type="ftr" sz="quarter" idx="12"/>
          </p:nvPr>
        </p:nvSpPr>
        <p:spPr/>
        <p:txBody>
          <a:bodyPr/>
          <a:lstStyle>
            <a:lvl1pPr>
              <a:defRPr/>
            </a:lvl1pPr>
          </a:lstStyle>
          <a:p>
            <a:pPr>
              <a:defRPr/>
            </a:pPr>
            <a:endParaRPr lang="en-US" altLang="zh-TW"/>
          </a:p>
        </p:txBody>
      </p:sp>
    </p:spTree>
    <p:extLst>
      <p:ext uri="{BB962C8B-B14F-4D97-AF65-F5344CB8AC3E}">
        <p14:creationId xmlns:p14="http://schemas.microsoft.com/office/powerpoint/2010/main" xmlns="" val="364136544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pPr>
              <a:defRPr/>
            </a:pPr>
            <a:fld id="{4E4CD190-4406-4462-8E64-1D7FFD978869}" type="datetime1">
              <a:rPr lang="zh-TW" altLang="en-US" smtClean="0"/>
              <a:pPr>
                <a:defRPr/>
              </a:pPr>
              <a:t>2016/11/30</a:t>
            </a:fld>
            <a:endParaRPr lang="zh-TW" altLang="en-US"/>
          </a:p>
        </p:txBody>
      </p:sp>
      <p:sp>
        <p:nvSpPr>
          <p:cNvPr id="6" name="投影片編號版面配置區 5"/>
          <p:cNvSpPr>
            <a:spLocks noGrp="1"/>
          </p:cNvSpPr>
          <p:nvPr>
            <p:ph type="sldNum" sz="quarter" idx="11"/>
          </p:nvPr>
        </p:nvSpPr>
        <p:spPr/>
        <p:txBody>
          <a:bodyPr/>
          <a:lstStyle>
            <a:lvl1pPr>
              <a:defRPr/>
            </a:lvl1pPr>
          </a:lstStyle>
          <a:p>
            <a:fld id="{D86E10AC-3C74-4873-B7B3-FDE730FE42E0}" type="slidenum">
              <a:rPr lang="zh-TW" altLang="en-US" smtClean="0"/>
              <a:pPr/>
              <a:t>‹#›</a:t>
            </a:fld>
            <a:endParaRPr lang="zh-TW" altLang="en-US"/>
          </a:p>
        </p:txBody>
      </p:sp>
      <p:sp>
        <p:nvSpPr>
          <p:cNvPr id="7" name="頁尾版面配置區 6"/>
          <p:cNvSpPr>
            <a:spLocks noGrp="1"/>
          </p:cNvSpPr>
          <p:nvPr>
            <p:ph type="ftr" sz="quarter" idx="12"/>
          </p:nvPr>
        </p:nvSpPr>
        <p:spPr/>
        <p:txBody>
          <a:bodyPr/>
          <a:lstStyle>
            <a:lvl1pPr>
              <a:defRPr/>
            </a:lvl1pPr>
          </a:lstStyle>
          <a:p>
            <a:pPr>
              <a:defRPr/>
            </a:pPr>
            <a:endParaRPr lang="en-US" altLang="zh-TW"/>
          </a:p>
        </p:txBody>
      </p:sp>
    </p:spTree>
    <p:extLst>
      <p:ext uri="{BB962C8B-B14F-4D97-AF65-F5344CB8AC3E}">
        <p14:creationId xmlns:p14="http://schemas.microsoft.com/office/powerpoint/2010/main" xmlns="" val="360396656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B1DD2B50-E936-441E-994E-257E3BC11F5D}" type="datetime1">
              <a:rPr lang="zh-TW" altLang="en-US" smtClean="0"/>
              <a:pPr>
                <a:defRPr/>
              </a:pPr>
              <a:t>2016/11/30</a:t>
            </a:fld>
            <a:endParaRPr lang="zh-TW" altLang="en-US"/>
          </a:p>
        </p:txBody>
      </p:sp>
      <p:sp>
        <p:nvSpPr>
          <p:cNvPr id="5" name="投影片編號版面配置區 4"/>
          <p:cNvSpPr>
            <a:spLocks noGrp="1"/>
          </p:cNvSpPr>
          <p:nvPr>
            <p:ph type="sldNum" sz="quarter" idx="11"/>
          </p:nvPr>
        </p:nvSpPr>
        <p:spPr/>
        <p:txBody>
          <a:bodyPr/>
          <a:lstStyle>
            <a:lvl1pPr>
              <a:defRPr/>
            </a:lvl1pPr>
          </a:lstStyle>
          <a:p>
            <a:fld id="{D86E10AC-3C74-4873-B7B3-FDE730FE42E0}" type="slidenum">
              <a:rPr lang="zh-TW" altLang="en-US" smtClean="0"/>
              <a:pPr/>
              <a:t>‹#›</a:t>
            </a:fld>
            <a:endParaRPr lang="zh-TW" altLang="en-US"/>
          </a:p>
        </p:txBody>
      </p:sp>
      <p:sp>
        <p:nvSpPr>
          <p:cNvPr id="6" name="頁尾版面配置區 5"/>
          <p:cNvSpPr>
            <a:spLocks noGrp="1"/>
          </p:cNvSpPr>
          <p:nvPr>
            <p:ph type="ftr" sz="quarter" idx="12"/>
          </p:nvPr>
        </p:nvSpPr>
        <p:spPr/>
        <p:txBody>
          <a:bodyPr/>
          <a:lstStyle>
            <a:lvl1pPr>
              <a:defRPr/>
            </a:lvl1pPr>
          </a:lstStyle>
          <a:p>
            <a:pPr>
              <a:defRPr/>
            </a:pPr>
            <a:endParaRPr lang="en-US" altLang="zh-TW"/>
          </a:p>
        </p:txBody>
      </p:sp>
    </p:spTree>
    <p:extLst>
      <p:ext uri="{BB962C8B-B14F-4D97-AF65-F5344CB8AC3E}">
        <p14:creationId xmlns:p14="http://schemas.microsoft.com/office/powerpoint/2010/main" xmlns="" val="399112003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152400"/>
            <a:ext cx="2057400" cy="6248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152400"/>
            <a:ext cx="6019800" cy="6248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D16519E1-D30B-4F85-A515-97E7118091B1}" type="datetime1">
              <a:rPr lang="zh-TW" altLang="en-US" smtClean="0"/>
              <a:pPr>
                <a:defRPr/>
              </a:pPr>
              <a:t>2016/11/30</a:t>
            </a:fld>
            <a:endParaRPr lang="zh-TW" altLang="en-US"/>
          </a:p>
        </p:txBody>
      </p:sp>
      <p:sp>
        <p:nvSpPr>
          <p:cNvPr id="5" name="投影片編號版面配置區 4"/>
          <p:cNvSpPr>
            <a:spLocks noGrp="1"/>
          </p:cNvSpPr>
          <p:nvPr>
            <p:ph type="sldNum" sz="quarter" idx="11"/>
          </p:nvPr>
        </p:nvSpPr>
        <p:spPr/>
        <p:txBody>
          <a:bodyPr/>
          <a:lstStyle>
            <a:lvl1pPr>
              <a:defRPr/>
            </a:lvl1pPr>
          </a:lstStyle>
          <a:p>
            <a:fld id="{D86E10AC-3C74-4873-B7B3-FDE730FE42E0}" type="slidenum">
              <a:rPr lang="zh-TW" altLang="en-US" smtClean="0"/>
              <a:pPr/>
              <a:t>‹#›</a:t>
            </a:fld>
            <a:endParaRPr lang="zh-TW" altLang="en-US"/>
          </a:p>
        </p:txBody>
      </p:sp>
      <p:sp>
        <p:nvSpPr>
          <p:cNvPr id="6" name="頁尾版面配置區 5"/>
          <p:cNvSpPr>
            <a:spLocks noGrp="1"/>
          </p:cNvSpPr>
          <p:nvPr>
            <p:ph type="ftr" sz="quarter" idx="12"/>
          </p:nvPr>
        </p:nvSpPr>
        <p:spPr/>
        <p:txBody>
          <a:bodyPr/>
          <a:lstStyle>
            <a:lvl1pPr>
              <a:defRPr/>
            </a:lvl1pPr>
          </a:lstStyle>
          <a:p>
            <a:pPr>
              <a:defRPr/>
            </a:pPr>
            <a:endParaRPr lang="en-US" altLang="zh-TW"/>
          </a:p>
        </p:txBody>
      </p:sp>
    </p:spTree>
    <p:extLst>
      <p:ext uri="{BB962C8B-B14F-4D97-AF65-F5344CB8AC3E}">
        <p14:creationId xmlns:p14="http://schemas.microsoft.com/office/powerpoint/2010/main" xmlns="" val="676364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vmlDrawing" Target="../drawings/vmlDrawing1.v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oleObject" Target="../embeddings/oleObject1.bin"/></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theme" Target="../theme/theme7.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5" Type="http://schemas.openxmlformats.org/officeDocument/2006/relationships/oleObject" Target="../embeddings/oleObject3.bin"/><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vmlDrawing" Target="../drawings/vmlDrawing3.v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7.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theme" Target="../theme/theme8.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7C85A-A504-423E-8078-AB7FB6107DF7}" type="datetimeFigureOut">
              <a:rPr lang="zh-TW" altLang="en-US" smtClean="0"/>
              <a:pPr/>
              <a:t>2016/11/30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2DA40D-7A6F-495B-A29A-BAAFE0B4A097}" type="slidenum">
              <a:rPr lang="zh-TW" altLang="en-US" smtClean="0"/>
              <a:pPr/>
              <a:t>‹#›</a:t>
            </a:fld>
            <a:endParaRPr lang="zh-TW" altLang="en-US"/>
          </a:p>
        </p:txBody>
      </p:sp>
    </p:spTree>
    <p:extLst>
      <p:ext uri="{BB962C8B-B14F-4D97-AF65-F5344CB8AC3E}">
        <p14:creationId xmlns:p14="http://schemas.microsoft.com/office/powerpoint/2010/main" xmlns="" val="8533577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E79854-DD19-40EC-8EED-339A4F545C19}" type="datetimeFigureOut">
              <a:rPr lang="zh-TW" altLang="en-US" smtClean="0"/>
              <a:pPr/>
              <a:t>2016/11/30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3FE0DE-1DC1-4C30-A9B2-BC097ED32BDA}" type="slidenum">
              <a:rPr lang="zh-TW" altLang="en-US" smtClean="0"/>
              <a:pPr/>
              <a:t>‹#›</a:t>
            </a:fld>
            <a:endParaRPr lang="zh-TW" altLang="en-US"/>
          </a:p>
        </p:txBody>
      </p:sp>
    </p:spTree>
    <p:extLst>
      <p:ext uri="{BB962C8B-B14F-4D97-AF65-F5344CB8AC3E}">
        <p14:creationId xmlns:p14="http://schemas.microsoft.com/office/powerpoint/2010/main" xmlns="" val="239255868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3E3095-50CF-4C63-8541-6D228C11FFFB}" type="datetimeFigureOut">
              <a:rPr lang="zh-TW" altLang="en-US" smtClean="0"/>
              <a:pPr/>
              <a:t>2016/11/30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4FEDAC-70B6-4319-BB22-39EB07EE77D4}" type="slidenum">
              <a:rPr lang="zh-TW" altLang="en-US" smtClean="0"/>
              <a:pPr/>
              <a:t>‹#›</a:t>
            </a:fld>
            <a:endParaRPr lang="zh-TW" altLang="en-US"/>
          </a:p>
        </p:txBody>
      </p:sp>
    </p:spTree>
    <p:extLst>
      <p:ext uri="{BB962C8B-B14F-4D97-AF65-F5344CB8AC3E}">
        <p14:creationId xmlns:p14="http://schemas.microsoft.com/office/powerpoint/2010/main" xmlns="" val="347845464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051711-D6BA-472C-8593-39CD155AB76C}" type="datetimeFigureOut">
              <a:rPr lang="zh-TW" altLang="en-US" smtClean="0"/>
              <a:pPr/>
              <a:t>2016/11/30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E41B8D-8D2A-4A5E-80A0-FC93400C3824}" type="slidenum">
              <a:rPr lang="zh-TW" altLang="en-US" smtClean="0"/>
              <a:pPr/>
              <a:t>‹#›</a:t>
            </a:fld>
            <a:endParaRPr lang="zh-TW" altLang="en-US"/>
          </a:p>
        </p:txBody>
      </p:sp>
    </p:spTree>
    <p:extLst>
      <p:ext uri="{BB962C8B-B14F-4D97-AF65-F5344CB8AC3E}">
        <p14:creationId xmlns:p14="http://schemas.microsoft.com/office/powerpoint/2010/main" xmlns="" val="69246675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751AF8-507E-44BC-8002-2BF5AACD4245}" type="datetimeFigureOut">
              <a:rPr lang="zh-TW" altLang="en-US" smtClean="0"/>
              <a:pPr/>
              <a:t>2016/11/30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44CD71-376B-4431-B4E1-3F7BF42CC291}" type="slidenum">
              <a:rPr lang="zh-TW" altLang="en-US" smtClean="0"/>
              <a:pPr/>
              <a:t>‹#›</a:t>
            </a:fld>
            <a:endParaRPr lang="zh-TW" altLang="en-US"/>
          </a:p>
        </p:txBody>
      </p:sp>
    </p:spTree>
    <p:extLst>
      <p:ext uri="{BB962C8B-B14F-4D97-AF65-F5344CB8AC3E}">
        <p14:creationId xmlns:p14="http://schemas.microsoft.com/office/powerpoint/2010/main" xmlns="" val="3217557873"/>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bwMode="ltGray">
      <p:bgPr>
        <a:solidFill>
          <a:schemeClr val="bg1"/>
        </a:solidFill>
        <a:effectLst/>
      </p:bgPr>
    </p:bg>
    <p:spTree>
      <p:nvGrpSpPr>
        <p:cNvPr id="1" name=""/>
        <p:cNvGrpSpPr/>
        <p:nvPr/>
      </p:nvGrpSpPr>
      <p:grpSpPr>
        <a:xfrm>
          <a:off x="0" y="0"/>
          <a:ext cx="0" cy="0"/>
          <a:chOff x="0" y="0"/>
          <a:chExt cx="0" cy="0"/>
        </a:xfrm>
      </p:grpSpPr>
      <p:sp>
        <p:nvSpPr>
          <p:cNvPr id="47108" name="Rectangle 4"/>
          <p:cNvSpPr>
            <a:spLocks noGrp="1" noChangeArrowheads="1"/>
          </p:cNvSpPr>
          <p:nvPr>
            <p:ph type="title"/>
          </p:nvPr>
        </p:nvSpPr>
        <p:spPr bwMode="auto">
          <a:xfrm>
            <a:off x="1676400" y="228600"/>
            <a:ext cx="7010400" cy="685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endParaRPr lang="en-US" altLang="zh-TW" smtClean="0"/>
          </a:p>
        </p:txBody>
      </p:sp>
      <p:sp>
        <p:nvSpPr>
          <p:cNvPr id="47109" name="Rectangle 5"/>
          <p:cNvSpPr>
            <a:spLocks noGrp="1" noChangeArrowheads="1"/>
          </p:cNvSpPr>
          <p:nvPr>
            <p:ph type="dt" sz="half" idx="2"/>
          </p:nvPr>
        </p:nvSpPr>
        <p:spPr bwMode="auto">
          <a:xfrm>
            <a:off x="1676400" y="6477000"/>
            <a:ext cx="2133600" cy="244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ea typeface="新細明體" charset="-120"/>
              </a:defRPr>
            </a:lvl1pPr>
          </a:lstStyle>
          <a:p>
            <a:pPr>
              <a:defRPr/>
            </a:pPr>
            <a:fld id="{7959060A-8079-4077-9FD4-06ABF8AA1DCB}" type="datetime1">
              <a:rPr lang="zh-TW" altLang="en-US" smtClean="0"/>
              <a:pPr>
                <a:defRPr/>
              </a:pPr>
              <a:t>2016/11/30</a:t>
            </a:fld>
            <a:endParaRPr lang="zh-TW" altLang="en-US"/>
          </a:p>
        </p:txBody>
      </p:sp>
      <p:sp>
        <p:nvSpPr>
          <p:cNvPr id="47110" name="Rectangle 6"/>
          <p:cNvSpPr>
            <a:spLocks noGrp="1" noChangeArrowheads="1"/>
          </p:cNvSpPr>
          <p:nvPr>
            <p:ph type="ftr" sz="quarter" idx="3"/>
          </p:nvPr>
        </p:nvSpPr>
        <p:spPr bwMode="auto">
          <a:xfrm rot="-5400000">
            <a:off x="-1249362" y="5059362"/>
            <a:ext cx="2895600" cy="244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ea typeface="新細明體" charset="-120"/>
              </a:defRPr>
            </a:lvl1pPr>
          </a:lstStyle>
          <a:p>
            <a:pPr>
              <a:defRPr/>
            </a:pPr>
            <a:endParaRPr lang="en-US" altLang="zh-TW"/>
          </a:p>
        </p:txBody>
      </p:sp>
      <p:sp>
        <p:nvSpPr>
          <p:cNvPr id="47111" name="Rectangle 7"/>
          <p:cNvSpPr>
            <a:spLocks noGrp="1" noChangeArrowheads="1"/>
          </p:cNvSpPr>
          <p:nvPr>
            <p:ph type="sldNum" sz="quarter" idx="4"/>
          </p:nvPr>
        </p:nvSpPr>
        <p:spPr bwMode="auto">
          <a:xfrm>
            <a:off x="8382000" y="6477000"/>
            <a:ext cx="381000" cy="244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ea typeface="新細明體" charset="-120"/>
              </a:defRPr>
            </a:lvl1pPr>
          </a:lstStyle>
          <a:p>
            <a:fld id="{DDB3A6EF-0CF6-4636-9E0E-C159AED8065D}" type="slidenum">
              <a:rPr lang="en-US" altLang="zh-TW"/>
              <a:pPr/>
              <a:t>‹#›</a:t>
            </a:fld>
            <a:endParaRPr lang="en-US" altLang="zh-TW"/>
          </a:p>
        </p:txBody>
      </p:sp>
      <p:sp>
        <p:nvSpPr>
          <p:cNvPr id="47112" name="Rectangle 8"/>
          <p:cNvSpPr>
            <a:spLocks noGrp="1" noChangeArrowheads="1"/>
          </p:cNvSpPr>
          <p:nvPr>
            <p:ph type="body" idx="1"/>
          </p:nvPr>
        </p:nvSpPr>
        <p:spPr bwMode="auto">
          <a:xfrm>
            <a:off x="1676400" y="1143000"/>
            <a:ext cx="7010400" cy="52117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graphicFrame>
        <p:nvGraphicFramePr>
          <p:cNvPr id="47120" name="Object 16"/>
          <p:cNvGraphicFramePr>
            <a:graphicFrameLocks noChangeAspect="1"/>
          </p:cNvGraphicFramePr>
          <p:nvPr/>
        </p:nvGraphicFramePr>
        <p:xfrm>
          <a:off x="0" y="914400"/>
          <a:ext cx="1600200" cy="3789363"/>
        </p:xfrm>
        <a:graphic>
          <a:graphicData uri="http://schemas.openxmlformats.org/presentationml/2006/ole">
            <p:oleObj spid="_x0000_s1036" name="Image" r:id="rId14" imgW="6628571" imgH="9041270" progId="">
              <p:embed/>
            </p:oleObj>
          </a:graphicData>
        </a:graphic>
      </p:graphicFrame>
      <p:sp>
        <p:nvSpPr>
          <p:cNvPr id="47122" name="Rectangle 18"/>
          <p:cNvSpPr>
            <a:spLocks noChangeArrowheads="1"/>
          </p:cNvSpPr>
          <p:nvPr/>
        </p:nvSpPr>
        <p:spPr bwMode="auto">
          <a:xfrm>
            <a:off x="0" y="0"/>
            <a:ext cx="1600200" cy="990600"/>
          </a:xfrm>
          <a:prstGeom prst="rect">
            <a:avLst/>
          </a:prstGeom>
          <a:solidFill>
            <a:schemeClr val="hlink"/>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47126" name="Freeform 22"/>
          <p:cNvSpPr>
            <a:spLocks/>
          </p:cNvSpPr>
          <p:nvPr/>
        </p:nvSpPr>
        <p:spPr bwMode="gray">
          <a:xfrm>
            <a:off x="0" y="0"/>
            <a:ext cx="1447800" cy="2800350"/>
          </a:xfrm>
          <a:custGeom>
            <a:avLst/>
            <a:gdLst>
              <a:gd name="T0" fmla="*/ 601 w 912"/>
              <a:gd name="T1" fmla="*/ 1764 h 1764"/>
              <a:gd name="T2" fmla="*/ 242 w 912"/>
              <a:gd name="T3" fmla="*/ 634 h 1764"/>
              <a:gd name="T4" fmla="*/ 912 w 912"/>
              <a:gd name="T5" fmla="*/ 0 h 1764"/>
              <a:gd name="T6" fmla="*/ 395 w 912"/>
              <a:gd name="T7" fmla="*/ 0 h 1764"/>
              <a:gd name="T8" fmla="*/ 51 w 912"/>
              <a:gd name="T9" fmla="*/ 723 h 1764"/>
              <a:gd name="T10" fmla="*/ 548 w 912"/>
              <a:gd name="T11" fmla="*/ 1764 h 1764"/>
              <a:gd name="T12" fmla="*/ 601 w 912"/>
              <a:gd name="T13" fmla="*/ 1764 h 1764"/>
            </a:gdLst>
            <a:ahLst/>
            <a:cxnLst>
              <a:cxn ang="0">
                <a:pos x="T0" y="T1"/>
              </a:cxn>
              <a:cxn ang="0">
                <a:pos x="T2" y="T3"/>
              </a:cxn>
              <a:cxn ang="0">
                <a:pos x="T4" y="T5"/>
              </a:cxn>
              <a:cxn ang="0">
                <a:pos x="T6" y="T7"/>
              </a:cxn>
              <a:cxn ang="0">
                <a:pos x="T8" y="T9"/>
              </a:cxn>
              <a:cxn ang="0">
                <a:pos x="T10" y="T11"/>
              </a:cxn>
              <a:cxn ang="0">
                <a:pos x="T12" y="T13"/>
              </a:cxn>
            </a:cxnLst>
            <a:rect l="0" t="0" r="r" b="b"/>
            <a:pathLst>
              <a:path w="912" h="1764">
                <a:moveTo>
                  <a:pt x="601" y="1764"/>
                </a:moveTo>
                <a:cubicBezTo>
                  <a:pt x="147" y="1654"/>
                  <a:pt x="76" y="1020"/>
                  <a:pt x="242" y="634"/>
                </a:cubicBezTo>
                <a:cubicBezTo>
                  <a:pt x="408" y="245"/>
                  <a:pt x="568" y="144"/>
                  <a:pt x="912" y="0"/>
                </a:cubicBezTo>
                <a:lnTo>
                  <a:pt x="395" y="0"/>
                </a:lnTo>
                <a:cubicBezTo>
                  <a:pt x="273" y="104"/>
                  <a:pt x="101" y="407"/>
                  <a:pt x="51" y="723"/>
                </a:cubicBezTo>
                <a:cubicBezTo>
                  <a:pt x="0" y="1038"/>
                  <a:pt x="47" y="1596"/>
                  <a:pt x="548" y="1764"/>
                </a:cubicBezTo>
                <a:lnTo>
                  <a:pt x="601" y="1764"/>
                </a:lnTo>
                <a:close/>
              </a:path>
            </a:pathLst>
          </a:custGeom>
          <a:solidFill>
            <a:schemeClr val="bg1">
              <a:alpha val="39999"/>
            </a:schemeClr>
          </a:solidFill>
          <a:ln>
            <a:noFill/>
          </a:ln>
          <a:effectLst/>
          <a:extLst>
            <a:ext uri="{91240B29-F687-4F45-9708-019B960494DF}">
              <a14:hiddenLine xmlns:a14="http://schemas.microsoft.com/office/drawing/2010/main" xmlns="" w="9525">
                <a:solidFill>
                  <a:schemeClr val="bg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47124" name="Rectangle 20"/>
          <p:cNvSpPr>
            <a:spLocks noChangeArrowheads="1"/>
          </p:cNvSpPr>
          <p:nvPr/>
        </p:nvSpPr>
        <p:spPr bwMode="auto">
          <a:xfrm>
            <a:off x="0" y="914400"/>
            <a:ext cx="9144000" cy="76200"/>
          </a:xfrm>
          <a:prstGeom prst="rect">
            <a:avLst/>
          </a:prstGeom>
          <a:solidFill>
            <a:schemeClr val="accent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11" name="投影片編號版面配置區 5"/>
          <p:cNvSpPr txBox="1">
            <a:spLocks/>
          </p:cNvSpPr>
          <p:nvPr userDrawn="1"/>
        </p:nvSpPr>
        <p:spPr>
          <a:xfrm>
            <a:off x="6841044" y="6510626"/>
            <a:ext cx="2133600" cy="365125"/>
          </a:xfrm>
          <a:prstGeom prst="rect">
            <a:avLst/>
          </a:prstGeom>
        </p:spPr>
        <p:txBody>
          <a:bodyPr vert="horz" lIns="91440" tIns="45720" rIns="91440" bIns="45720" rtlCol="0" anchor="ctr"/>
          <a:lstStyle>
            <a:lvl1pPr>
              <a:defRPr sz="1600">
                <a:solidFill>
                  <a:schemeClr val="tx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2AFFDAA-405C-4D5E-AF44-723E83FCFED6}" type="slidenum">
              <a:rPr kumimoji="0" lang="zh-TW" altLang="en-US" sz="1600" b="0" i="0" u="none" strike="noStrike" kern="1200" cap="none" spc="0" normalizeH="0" baseline="0" noProof="0" smtClean="0">
                <a:ln>
                  <a:noFill/>
                </a:ln>
                <a:solidFill>
                  <a:schemeClr val="tx1"/>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600" b="0" i="0" u="none" strike="noStrike" kern="1200" cap="none" spc="0" normalizeH="0" baseline="0" noProof="0" dirty="0">
              <a:ln>
                <a:noFill/>
              </a:ln>
              <a:solidFill>
                <a:schemeClr val="tx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iming>
    <p:tnLst>
      <p:par>
        <p:cTn id="1" dur="indefinite" restart="never" nodeType="tmRoot"/>
      </p:par>
    </p:tnLst>
  </p:timing>
  <p:hf hdr="0" ftr="0" dt="0"/>
  <p:txStyles>
    <p:titleStyle>
      <a:lvl1pPr algn="l" rtl="0" eaLnBrk="1" fontAlgn="base" hangingPunct="1">
        <a:spcBef>
          <a:spcPct val="0"/>
        </a:spcBef>
        <a:spcAft>
          <a:spcPct val="0"/>
        </a:spcAft>
        <a:defRPr sz="3200" b="1" i="1">
          <a:solidFill>
            <a:schemeClr val="tx2"/>
          </a:solidFill>
          <a:latin typeface="+mj-lt"/>
          <a:ea typeface="+mj-ea"/>
          <a:cs typeface="+mj-cs"/>
        </a:defRPr>
      </a:lvl1pPr>
      <a:lvl2pPr algn="l" rtl="0" eaLnBrk="1" fontAlgn="base" hangingPunct="1">
        <a:spcBef>
          <a:spcPct val="0"/>
        </a:spcBef>
        <a:spcAft>
          <a:spcPct val="0"/>
        </a:spcAft>
        <a:defRPr sz="3200" b="1" i="1">
          <a:solidFill>
            <a:schemeClr val="tx2"/>
          </a:solidFill>
          <a:latin typeface="Verdana" pitchFamily="34" charset="0"/>
        </a:defRPr>
      </a:lvl2pPr>
      <a:lvl3pPr algn="l" rtl="0" eaLnBrk="1" fontAlgn="base" hangingPunct="1">
        <a:spcBef>
          <a:spcPct val="0"/>
        </a:spcBef>
        <a:spcAft>
          <a:spcPct val="0"/>
        </a:spcAft>
        <a:defRPr sz="3200" b="1" i="1">
          <a:solidFill>
            <a:schemeClr val="tx2"/>
          </a:solidFill>
          <a:latin typeface="Verdana" pitchFamily="34" charset="0"/>
        </a:defRPr>
      </a:lvl3pPr>
      <a:lvl4pPr algn="l" rtl="0" eaLnBrk="1" fontAlgn="base" hangingPunct="1">
        <a:spcBef>
          <a:spcPct val="0"/>
        </a:spcBef>
        <a:spcAft>
          <a:spcPct val="0"/>
        </a:spcAft>
        <a:defRPr sz="3200" b="1" i="1">
          <a:solidFill>
            <a:schemeClr val="tx2"/>
          </a:solidFill>
          <a:latin typeface="Verdana" pitchFamily="34" charset="0"/>
        </a:defRPr>
      </a:lvl4pPr>
      <a:lvl5pPr algn="l" rtl="0" eaLnBrk="1" fontAlgn="base" hangingPunct="1">
        <a:spcBef>
          <a:spcPct val="0"/>
        </a:spcBef>
        <a:spcAft>
          <a:spcPct val="0"/>
        </a:spcAft>
        <a:defRPr sz="3200" b="1" i="1">
          <a:solidFill>
            <a:schemeClr val="tx2"/>
          </a:solidFill>
          <a:latin typeface="Verdana" pitchFamily="34" charset="0"/>
        </a:defRPr>
      </a:lvl5pPr>
      <a:lvl6pPr marL="457200" algn="l" rtl="0" eaLnBrk="1" fontAlgn="base" hangingPunct="1">
        <a:spcBef>
          <a:spcPct val="0"/>
        </a:spcBef>
        <a:spcAft>
          <a:spcPct val="0"/>
        </a:spcAft>
        <a:defRPr sz="3200" b="1" i="1">
          <a:solidFill>
            <a:schemeClr val="tx2"/>
          </a:solidFill>
          <a:latin typeface="Verdana" pitchFamily="34" charset="0"/>
        </a:defRPr>
      </a:lvl6pPr>
      <a:lvl7pPr marL="914400" algn="l" rtl="0" eaLnBrk="1" fontAlgn="base" hangingPunct="1">
        <a:spcBef>
          <a:spcPct val="0"/>
        </a:spcBef>
        <a:spcAft>
          <a:spcPct val="0"/>
        </a:spcAft>
        <a:defRPr sz="3200" b="1" i="1">
          <a:solidFill>
            <a:schemeClr val="tx2"/>
          </a:solidFill>
          <a:latin typeface="Verdana" pitchFamily="34" charset="0"/>
        </a:defRPr>
      </a:lvl7pPr>
      <a:lvl8pPr marL="1371600" algn="l" rtl="0" eaLnBrk="1" fontAlgn="base" hangingPunct="1">
        <a:spcBef>
          <a:spcPct val="0"/>
        </a:spcBef>
        <a:spcAft>
          <a:spcPct val="0"/>
        </a:spcAft>
        <a:defRPr sz="3200" b="1" i="1">
          <a:solidFill>
            <a:schemeClr val="tx2"/>
          </a:solidFill>
          <a:latin typeface="Verdana" pitchFamily="34" charset="0"/>
        </a:defRPr>
      </a:lvl8pPr>
      <a:lvl9pPr marL="1828800" algn="l" rtl="0" eaLnBrk="1" fontAlgn="base" hangingPunct="1">
        <a:spcBef>
          <a:spcPct val="0"/>
        </a:spcBef>
        <a:spcAft>
          <a:spcPct val="0"/>
        </a:spcAft>
        <a:defRPr sz="3200" b="1" i="1">
          <a:solidFill>
            <a:schemeClr val="tx2"/>
          </a:solidFill>
          <a:latin typeface="Verdana" pitchFamily="34" charset="0"/>
        </a:defRPr>
      </a:lvl9pPr>
    </p:titleStyle>
    <p:bodyStyle>
      <a:lvl1pPr marL="342900" indent="-342900" algn="l" rtl="0" eaLnBrk="1" fontAlgn="base" hangingPunct="1">
        <a:spcBef>
          <a:spcPct val="20000"/>
        </a:spcBef>
        <a:spcAft>
          <a:spcPct val="0"/>
        </a:spcAft>
        <a:buClr>
          <a:schemeClr val="folHlink"/>
        </a:buClr>
        <a:buFont typeface="Wingdings" pitchFamily="2" charset="2"/>
        <a:buChar char="u"/>
        <a:defRPr sz="2800" b="1">
          <a:solidFill>
            <a:schemeClr val="tx1"/>
          </a:solidFill>
          <a:latin typeface="+mn-lt"/>
          <a:ea typeface="+mn-ea"/>
          <a:cs typeface="+mn-cs"/>
        </a:defRPr>
      </a:lvl1pPr>
      <a:lvl2pPr marL="742950" indent="-285750" algn="l" rtl="0" eaLnBrk="1" fontAlgn="base" hangingPunct="1">
        <a:spcBef>
          <a:spcPct val="20000"/>
        </a:spcBef>
        <a:spcAft>
          <a:spcPct val="0"/>
        </a:spcAft>
        <a:buClr>
          <a:schemeClr val="tx2"/>
        </a:buClr>
        <a:buSzPct val="60000"/>
        <a:buFont typeface="Wingdings" pitchFamily="2" charset="2"/>
        <a:buChar char="n"/>
        <a:defRPr sz="2400">
          <a:solidFill>
            <a:schemeClr val="tx2"/>
          </a:solidFill>
          <a:latin typeface="+mn-lt"/>
        </a:defRPr>
      </a:lvl2pPr>
      <a:lvl3pPr marL="1143000" indent="-228600" algn="l" rtl="0" eaLnBrk="1" fontAlgn="base" hangingPunct="1">
        <a:spcBef>
          <a:spcPct val="20000"/>
        </a:spcBef>
        <a:spcAft>
          <a:spcPct val="0"/>
        </a:spcAft>
        <a:buClr>
          <a:schemeClr val="folHlink"/>
        </a:buClr>
        <a:buSzPct val="60000"/>
        <a:buFont typeface="Wingdings" pitchFamily="2" charset="2"/>
        <a:buChar char="n"/>
        <a:defRPr sz="2400">
          <a:solidFill>
            <a:schemeClr val="tx2"/>
          </a:solidFill>
          <a:latin typeface="+mn-lt"/>
        </a:defRPr>
      </a:lvl3pPr>
      <a:lvl4pPr marL="1600200" indent="-228600" algn="l" rtl="0" eaLnBrk="1" fontAlgn="base" hangingPunct="1">
        <a:spcBef>
          <a:spcPct val="20000"/>
        </a:spcBef>
        <a:spcAft>
          <a:spcPct val="0"/>
        </a:spcAft>
        <a:buClr>
          <a:schemeClr val="accent1"/>
        </a:buClr>
        <a:buSzPct val="60000"/>
        <a:buFont typeface="Wingdings" pitchFamily="2" charset="2"/>
        <a:buChar char="n"/>
        <a:defRPr sz="2000">
          <a:solidFill>
            <a:schemeClr val="tx2"/>
          </a:solidFill>
          <a:latin typeface="+mn-lt"/>
        </a:defRPr>
      </a:lvl4pPr>
      <a:lvl5pPr marL="20574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2"/>
          </a:solidFill>
          <a:latin typeface="+mn-lt"/>
        </a:defRPr>
      </a:lvl5pPr>
      <a:lvl6pPr marL="25146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2"/>
          </a:solidFill>
          <a:latin typeface="+mn-lt"/>
        </a:defRPr>
      </a:lvl6pPr>
      <a:lvl7pPr marL="29718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2"/>
          </a:solidFill>
          <a:latin typeface="+mn-lt"/>
        </a:defRPr>
      </a:lvl7pPr>
      <a:lvl8pPr marL="34290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2"/>
          </a:solidFill>
          <a:latin typeface="+mn-lt"/>
        </a:defRPr>
      </a:lvl8pPr>
      <a:lvl9pPr marL="38862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2"/>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bwMode="ltGray">
      <p:bgPr>
        <a:solidFill>
          <a:schemeClr val="bg1"/>
        </a:solidFill>
        <a:effectLst/>
      </p:bgPr>
    </p:bg>
    <p:spTree>
      <p:nvGrpSpPr>
        <p:cNvPr id="1" name=""/>
        <p:cNvGrpSpPr/>
        <p:nvPr/>
      </p:nvGrpSpPr>
      <p:grpSpPr>
        <a:xfrm>
          <a:off x="0" y="0"/>
          <a:ext cx="0" cy="0"/>
          <a:chOff x="0" y="0"/>
          <a:chExt cx="0" cy="0"/>
        </a:xfrm>
      </p:grpSpPr>
      <p:sp>
        <p:nvSpPr>
          <p:cNvPr id="122901" name="Rectangle 21"/>
          <p:cNvSpPr>
            <a:spLocks noChangeArrowheads="1"/>
          </p:cNvSpPr>
          <p:nvPr/>
        </p:nvSpPr>
        <p:spPr bwMode="ltGray">
          <a:xfrm>
            <a:off x="7239000" y="914400"/>
            <a:ext cx="1905000" cy="228600"/>
          </a:xfrm>
          <a:prstGeom prst="rect">
            <a:avLst/>
          </a:prstGeom>
          <a:solidFill>
            <a:schemeClr val="accent2"/>
          </a:solidFill>
          <a:ln>
            <a:noFill/>
          </a:ln>
          <a:effectLst/>
          <a:extLs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graphicFrame>
        <p:nvGraphicFramePr>
          <p:cNvPr id="122895" name="Object 15"/>
          <p:cNvGraphicFramePr>
            <a:graphicFrameLocks noChangeAspect="1"/>
          </p:cNvGraphicFramePr>
          <p:nvPr/>
        </p:nvGraphicFramePr>
        <p:xfrm>
          <a:off x="2484438" y="2354263"/>
          <a:ext cx="6659562" cy="4503737"/>
        </p:xfrm>
        <a:graphic>
          <a:graphicData uri="http://schemas.openxmlformats.org/presentationml/2006/ole">
            <p:oleObj spid="_x0000_s3083" name="Image" r:id="rId15" imgW="5663492" imgH="3326984" progId="">
              <p:embed/>
            </p:oleObj>
          </a:graphicData>
        </a:graphic>
      </p:graphicFrame>
      <p:sp>
        <p:nvSpPr>
          <p:cNvPr id="122896" name="Rectangle 16"/>
          <p:cNvSpPr>
            <a:spLocks noChangeArrowheads="1"/>
          </p:cNvSpPr>
          <p:nvPr/>
        </p:nvSpPr>
        <p:spPr bwMode="ltGray">
          <a:xfrm>
            <a:off x="0" y="-1588"/>
            <a:ext cx="9144000" cy="838201"/>
          </a:xfrm>
          <a:prstGeom prst="rect">
            <a:avLst/>
          </a:prstGeom>
          <a:gradFill rotWithShape="1">
            <a:gsLst>
              <a:gs pos="0">
                <a:schemeClr val="tx1"/>
              </a:gs>
              <a:gs pos="100000">
                <a:schemeClr val="tx1">
                  <a:gamma/>
                  <a:shade val="46275"/>
                  <a:invGamma/>
                </a:schemeClr>
              </a:gs>
            </a:gsLst>
            <a:lin ang="5400000" scaled="1"/>
          </a:gra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122897" name="Rectangle 17"/>
          <p:cNvSpPr>
            <a:spLocks noChangeArrowheads="1"/>
          </p:cNvSpPr>
          <p:nvPr/>
        </p:nvSpPr>
        <p:spPr bwMode="ltGray">
          <a:xfrm flipV="1">
            <a:off x="0" y="844550"/>
            <a:ext cx="9144000" cy="87313"/>
          </a:xfrm>
          <a:prstGeom prst="rect">
            <a:avLst/>
          </a:prstGeom>
          <a:solidFill>
            <a:schemeClr val="accent2"/>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122898" name="Line 18"/>
          <p:cNvSpPr>
            <a:spLocks noChangeShapeType="1"/>
          </p:cNvSpPr>
          <p:nvPr/>
        </p:nvSpPr>
        <p:spPr bwMode="ltGray">
          <a:xfrm>
            <a:off x="0" y="876300"/>
            <a:ext cx="9144000" cy="0"/>
          </a:xfrm>
          <a:prstGeom prst="line">
            <a:avLst/>
          </a:prstGeom>
          <a:noFill/>
          <a:ln w="9525">
            <a:solidFill>
              <a:schemeClr val="bg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122899" name="Rectangle 19"/>
          <p:cNvSpPr>
            <a:spLocks noChangeArrowheads="1"/>
          </p:cNvSpPr>
          <p:nvPr/>
        </p:nvSpPr>
        <p:spPr bwMode="ltGray">
          <a:xfrm>
            <a:off x="0" y="188913"/>
            <a:ext cx="9144000" cy="127000"/>
          </a:xfrm>
          <a:prstGeom prst="rect">
            <a:avLst/>
          </a:prstGeom>
          <a:gradFill rotWithShape="1">
            <a:gsLst>
              <a:gs pos="0">
                <a:schemeClr val="tx1"/>
              </a:gs>
              <a:gs pos="100000">
                <a:schemeClr val="tx1">
                  <a:gamma/>
                  <a:shade val="46275"/>
                  <a:invGamma/>
                </a:schemeClr>
              </a:gs>
            </a:gsLst>
            <a:lin ang="5400000" scaled="1"/>
          </a:gra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122900" name="Rectangle 20"/>
          <p:cNvSpPr>
            <a:spLocks noChangeArrowheads="1"/>
          </p:cNvSpPr>
          <p:nvPr/>
        </p:nvSpPr>
        <p:spPr bwMode="ltGray">
          <a:xfrm>
            <a:off x="0" y="350838"/>
            <a:ext cx="9144000" cy="69850"/>
          </a:xfrm>
          <a:prstGeom prst="rect">
            <a:avLst/>
          </a:prstGeom>
          <a:gradFill rotWithShape="1">
            <a:gsLst>
              <a:gs pos="0">
                <a:schemeClr val="tx1"/>
              </a:gs>
              <a:gs pos="100000">
                <a:schemeClr val="tx1">
                  <a:gamma/>
                  <a:shade val="46275"/>
                  <a:invGamma/>
                </a:schemeClr>
              </a:gs>
            </a:gsLst>
            <a:lin ang="5400000" scaled="1"/>
          </a:gra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122890" name="Rectangle 10"/>
          <p:cNvSpPr>
            <a:spLocks noGrp="1" noChangeArrowheads="1"/>
          </p:cNvSpPr>
          <p:nvPr>
            <p:ph type="title"/>
          </p:nvPr>
        </p:nvSpPr>
        <p:spPr bwMode="white">
          <a:xfrm>
            <a:off x="0" y="109538"/>
            <a:ext cx="9144000" cy="593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endParaRPr lang="en-US" altLang="zh-TW" smtClean="0"/>
          </a:p>
        </p:txBody>
      </p:sp>
      <p:sp>
        <p:nvSpPr>
          <p:cNvPr id="122891" name="Rectangle 11"/>
          <p:cNvSpPr>
            <a:spLocks noGrp="1" noChangeArrowheads="1"/>
          </p:cNvSpPr>
          <p:nvPr>
            <p:ph type="body" idx="1"/>
          </p:nvPr>
        </p:nvSpPr>
        <p:spPr bwMode="auto">
          <a:xfrm>
            <a:off x="533400" y="1295400"/>
            <a:ext cx="8153400" cy="48307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sp>
        <p:nvSpPr>
          <p:cNvPr id="122892" name="Rectangle 12"/>
          <p:cNvSpPr>
            <a:spLocks noGrp="1" noChangeArrowheads="1"/>
          </p:cNvSpPr>
          <p:nvPr>
            <p:ph type="dt" sz="half" idx="2"/>
          </p:nvPr>
        </p:nvSpPr>
        <p:spPr bwMode="auto">
          <a:xfrm>
            <a:off x="7315200" y="871538"/>
            <a:ext cx="1765300" cy="2714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200" b="1">
                <a:solidFill>
                  <a:srgbClr val="FEFEFE"/>
                </a:solidFill>
                <a:ea typeface="新細明體" charset="-120"/>
              </a:defRPr>
            </a:lvl1pPr>
          </a:lstStyle>
          <a:p>
            <a:fld id="{1A27C85A-A504-423E-8078-AB7FB6107DF7}" type="datetimeFigureOut">
              <a:rPr lang="zh-TW" altLang="en-US" smtClean="0"/>
              <a:pPr/>
              <a:t>2016/11/30</a:t>
            </a:fld>
            <a:endParaRPr lang="zh-TW" altLang="en-US"/>
          </a:p>
        </p:txBody>
      </p:sp>
      <p:sp>
        <p:nvSpPr>
          <p:cNvPr id="122893" name="Rectangle 13"/>
          <p:cNvSpPr>
            <a:spLocks noGrp="1" noChangeArrowheads="1"/>
          </p:cNvSpPr>
          <p:nvPr>
            <p:ph type="ftr" sz="quarter" idx="3"/>
          </p:nvPr>
        </p:nvSpPr>
        <p:spPr bwMode="auto">
          <a:xfrm>
            <a:off x="5791200" y="6477000"/>
            <a:ext cx="2895600" cy="244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1">
                <a:ea typeface="新細明體" charset="-120"/>
              </a:defRPr>
            </a:lvl1pPr>
          </a:lstStyle>
          <a:p>
            <a:endParaRPr lang="zh-TW" altLang="en-US"/>
          </a:p>
        </p:txBody>
      </p:sp>
      <p:sp>
        <p:nvSpPr>
          <p:cNvPr id="122894" name="Rectangle 14"/>
          <p:cNvSpPr>
            <a:spLocks noGrp="1" noChangeArrowheads="1"/>
          </p:cNvSpPr>
          <p:nvPr>
            <p:ph type="sldNum" sz="quarter" idx="4"/>
          </p:nvPr>
        </p:nvSpPr>
        <p:spPr bwMode="auto">
          <a:xfrm>
            <a:off x="4343400" y="6553200"/>
            <a:ext cx="668338" cy="1889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ea typeface="新細明體" charset="-120"/>
              </a:defRPr>
            </a:lvl1pPr>
          </a:lstStyle>
          <a:p>
            <a:fld id="{F42DA40D-7A6F-495B-A29A-BAAFE0B4A097}" type="slidenum">
              <a:rPr lang="zh-TW" altLang="en-US" smtClean="0"/>
              <a:pPr/>
              <a:t>‹#›</a:t>
            </a:fld>
            <a:endParaRPr lang="zh-TW" altLang="en-US"/>
          </a:p>
        </p:txBody>
      </p:sp>
      <p:sp>
        <p:nvSpPr>
          <p:cNvPr id="14" name="投影片編號版面配置區 5"/>
          <p:cNvSpPr txBox="1">
            <a:spLocks/>
          </p:cNvSpPr>
          <p:nvPr userDrawn="1"/>
        </p:nvSpPr>
        <p:spPr>
          <a:xfrm>
            <a:off x="6841044" y="6510626"/>
            <a:ext cx="2133600" cy="365125"/>
          </a:xfrm>
          <a:prstGeom prst="rect">
            <a:avLst/>
          </a:prstGeom>
        </p:spPr>
        <p:txBody>
          <a:bodyPr vert="horz" lIns="91440" tIns="45720" rIns="91440" bIns="45720" rtlCol="0" anchor="ctr"/>
          <a:lstStyle>
            <a:lvl1pPr>
              <a:defRPr sz="1600">
                <a:solidFill>
                  <a:schemeClr val="tx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2AFFDAA-405C-4D5E-AF44-723E83FCFED6}" type="slidenum">
              <a:rPr kumimoji="0" lang="zh-TW" altLang="en-US" sz="1600" b="0" i="0" u="none" strike="noStrike" kern="1200" cap="none" spc="0" normalizeH="0" baseline="0" noProof="0" smtClean="0">
                <a:ln>
                  <a:noFill/>
                </a:ln>
                <a:solidFill>
                  <a:schemeClr val="tx1"/>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600" b="0" i="0" u="none" strike="noStrike" kern="1200" cap="none" spc="0" normalizeH="0" baseline="0" noProof="0" dirty="0">
              <a:ln>
                <a:noFill/>
              </a:ln>
              <a:solidFill>
                <a:schemeClr val="tx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Lst>
  <p:timing>
    <p:tnLst>
      <p:par>
        <p:cTn id="1" dur="indefinite" restart="never" nodeType="tmRoot"/>
      </p:par>
    </p:tnLst>
  </p:timing>
  <p:txStyles>
    <p:titleStyle>
      <a:lvl1pPr algn="ctr" rtl="0" eaLnBrk="1" fontAlgn="base" hangingPunct="1">
        <a:spcBef>
          <a:spcPct val="0"/>
        </a:spcBef>
        <a:spcAft>
          <a:spcPct val="0"/>
        </a:spcAft>
        <a:defRPr sz="3200" b="1">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accent1"/>
        </a:buClr>
        <a:buFont typeface="Wingdings" pitchFamily="2" charset="2"/>
        <a:buChar char="Ü"/>
        <a:defRPr sz="2800" b="1">
          <a:solidFill>
            <a:schemeClr val="accent1"/>
          </a:solidFill>
          <a:latin typeface="+mn-lt"/>
          <a:ea typeface="+mn-ea"/>
          <a:cs typeface="+mn-cs"/>
        </a:defRPr>
      </a:lvl1pPr>
      <a:lvl2pPr marL="742950" indent="-285750" algn="l" rtl="0" eaLnBrk="1" fontAlgn="base" hangingPunct="1">
        <a:spcBef>
          <a:spcPct val="20000"/>
        </a:spcBef>
        <a:spcAft>
          <a:spcPct val="0"/>
        </a:spcAft>
        <a:buClr>
          <a:schemeClr val="tx2"/>
        </a:buClr>
        <a:buSzPct val="60000"/>
        <a:buFont typeface="Wingdings" pitchFamily="2" charset="2"/>
        <a:buChar char="n"/>
        <a:defRPr sz="2400">
          <a:solidFill>
            <a:schemeClr val="tx2"/>
          </a:solidFill>
          <a:latin typeface="+mn-lt"/>
        </a:defRPr>
      </a:lvl2pPr>
      <a:lvl3pPr marL="1143000" indent="-228600" algn="l" rtl="0" eaLnBrk="1" fontAlgn="base" hangingPunct="1">
        <a:spcBef>
          <a:spcPct val="20000"/>
        </a:spcBef>
        <a:spcAft>
          <a:spcPct val="0"/>
        </a:spcAft>
        <a:buClr>
          <a:schemeClr val="folHlink"/>
        </a:buClr>
        <a:buSzPct val="60000"/>
        <a:buFont typeface="Wingdings" pitchFamily="2" charset="2"/>
        <a:buChar char="n"/>
        <a:defRPr sz="2400">
          <a:solidFill>
            <a:schemeClr val="tx2"/>
          </a:solidFill>
          <a:latin typeface="+mn-lt"/>
        </a:defRPr>
      </a:lvl3pPr>
      <a:lvl4pPr marL="1600200" indent="-228600" algn="l" rtl="0" eaLnBrk="1" fontAlgn="base" hangingPunct="1">
        <a:spcBef>
          <a:spcPct val="20000"/>
        </a:spcBef>
        <a:spcAft>
          <a:spcPct val="0"/>
        </a:spcAft>
        <a:buClr>
          <a:schemeClr val="tx1"/>
        </a:buClr>
        <a:buSzPct val="60000"/>
        <a:buFont typeface="Wingdings" pitchFamily="2" charset="2"/>
        <a:buChar char="n"/>
        <a:defRPr sz="2000">
          <a:solidFill>
            <a:schemeClr val="tx2"/>
          </a:solidFill>
          <a:latin typeface="+mn-lt"/>
        </a:defRPr>
      </a:lvl4pPr>
      <a:lvl5pPr marL="20574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2"/>
          </a:solidFill>
          <a:latin typeface="+mn-lt"/>
        </a:defRPr>
      </a:lvl5pPr>
      <a:lvl6pPr marL="25146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2"/>
          </a:solidFill>
          <a:latin typeface="+mn-lt"/>
        </a:defRPr>
      </a:lvl6pPr>
      <a:lvl7pPr marL="29718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2"/>
          </a:solidFill>
          <a:latin typeface="+mn-lt"/>
        </a:defRPr>
      </a:lvl7pPr>
      <a:lvl8pPr marL="34290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2"/>
          </a:solidFill>
          <a:latin typeface="+mn-lt"/>
        </a:defRPr>
      </a:lvl8pPr>
      <a:lvl9pPr marL="38862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2"/>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1259" name="Rectangle 59"/>
          <p:cNvSpPr>
            <a:spLocks noChangeArrowheads="1"/>
          </p:cNvSpPr>
          <p:nvPr/>
        </p:nvSpPr>
        <p:spPr bwMode="auto">
          <a:xfrm>
            <a:off x="5181600" y="0"/>
            <a:ext cx="3962400" cy="1600200"/>
          </a:xfrm>
          <a:prstGeom prst="rect">
            <a:avLst/>
          </a:prstGeom>
          <a:gradFill rotWithShape="1">
            <a:gsLst>
              <a:gs pos="0">
                <a:schemeClr val="accent1">
                  <a:gamma/>
                  <a:tint val="0"/>
                  <a:invGamma/>
                </a:schemeClr>
              </a:gs>
              <a:gs pos="100000">
                <a:schemeClr val="accent1"/>
              </a:gs>
            </a:gsLst>
            <a:lin ang="2700000" scaled="1"/>
          </a:gra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51260" name="Freeform 60"/>
          <p:cNvSpPr>
            <a:spLocks/>
          </p:cNvSpPr>
          <p:nvPr/>
        </p:nvSpPr>
        <p:spPr bwMode="ltGray">
          <a:xfrm>
            <a:off x="0" y="830263"/>
            <a:ext cx="9144000" cy="2992437"/>
          </a:xfrm>
          <a:custGeom>
            <a:avLst/>
            <a:gdLst>
              <a:gd name="T0" fmla="*/ 4 w 5766"/>
              <a:gd name="T1" fmla="*/ 14 h 1885"/>
              <a:gd name="T2" fmla="*/ 205 w 5766"/>
              <a:gd name="T3" fmla="*/ 95 h 1885"/>
              <a:gd name="T4" fmla="*/ 745 w 5766"/>
              <a:gd name="T5" fmla="*/ 553 h 1885"/>
              <a:gd name="T6" fmla="*/ 2409 w 5766"/>
              <a:gd name="T7" fmla="*/ 210 h 1885"/>
              <a:gd name="T8" fmla="*/ 4090 w 5766"/>
              <a:gd name="T9" fmla="*/ 6 h 1885"/>
              <a:gd name="T10" fmla="*/ 5766 w 5766"/>
              <a:gd name="T11" fmla="*/ 484 h 1885"/>
              <a:gd name="T12" fmla="*/ 5760 w 5766"/>
              <a:gd name="T13" fmla="*/ 1885 h 1885"/>
              <a:gd name="T14" fmla="*/ 0 w 5766"/>
              <a:gd name="T15" fmla="*/ 1885 h 1885"/>
              <a:gd name="T16" fmla="*/ 4 w 5766"/>
              <a:gd name="T17" fmla="*/ 14 h 18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66" h="1885">
                <a:moveTo>
                  <a:pt x="4" y="14"/>
                </a:moveTo>
                <a:cubicBezTo>
                  <a:pt x="98" y="59"/>
                  <a:pt x="205" y="92"/>
                  <a:pt x="205" y="95"/>
                </a:cubicBezTo>
                <a:cubicBezTo>
                  <a:pt x="205" y="98"/>
                  <a:pt x="105" y="565"/>
                  <a:pt x="745" y="553"/>
                </a:cubicBezTo>
                <a:cubicBezTo>
                  <a:pt x="1385" y="541"/>
                  <a:pt x="1490" y="420"/>
                  <a:pt x="2409" y="210"/>
                </a:cubicBezTo>
                <a:cubicBezTo>
                  <a:pt x="3328" y="0"/>
                  <a:pt x="3712" y="6"/>
                  <a:pt x="4090" y="6"/>
                </a:cubicBezTo>
                <a:cubicBezTo>
                  <a:pt x="4468" y="6"/>
                  <a:pt x="5472" y="138"/>
                  <a:pt x="5766" y="484"/>
                </a:cubicBezTo>
                <a:lnTo>
                  <a:pt x="5760" y="1885"/>
                </a:lnTo>
                <a:lnTo>
                  <a:pt x="0" y="1885"/>
                </a:lnTo>
                <a:lnTo>
                  <a:pt x="4" y="14"/>
                </a:lnTo>
                <a:close/>
              </a:path>
            </a:pathLst>
          </a:custGeom>
          <a:gradFill rotWithShape="1">
            <a:gsLst>
              <a:gs pos="0">
                <a:schemeClr val="accent1"/>
              </a:gs>
              <a:gs pos="100000">
                <a:srgbClr val="FFFFFF"/>
              </a:gs>
            </a:gsLst>
            <a:lin ang="5400000" scaled="1"/>
          </a:gra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51261" name="Freeform 61"/>
          <p:cNvSpPr>
            <a:spLocks/>
          </p:cNvSpPr>
          <p:nvPr/>
        </p:nvSpPr>
        <p:spPr bwMode="gray">
          <a:xfrm>
            <a:off x="566738" y="23813"/>
            <a:ext cx="1655762" cy="904875"/>
          </a:xfrm>
          <a:custGeom>
            <a:avLst/>
            <a:gdLst>
              <a:gd name="T0" fmla="*/ 109 w 2557"/>
              <a:gd name="T1" fmla="*/ 1183 h 1300"/>
              <a:gd name="T2" fmla="*/ 1279 w 2557"/>
              <a:gd name="T3" fmla="*/ 365 h 1300"/>
              <a:gd name="T4" fmla="*/ 2482 w 2557"/>
              <a:gd name="T5" fmla="*/ 257 h 1300"/>
              <a:gd name="T6" fmla="*/ 1577 w 2557"/>
              <a:gd name="T7" fmla="*/ 895 h 1300"/>
              <a:gd name="T8" fmla="*/ 109 w 2557"/>
              <a:gd name="T9" fmla="*/ 1183 h 1300"/>
            </a:gdLst>
            <a:ahLst/>
            <a:cxnLst>
              <a:cxn ang="0">
                <a:pos x="T0" y="T1"/>
              </a:cxn>
              <a:cxn ang="0">
                <a:pos x="T2" y="T3"/>
              </a:cxn>
              <a:cxn ang="0">
                <a:pos x="T4" y="T5"/>
              </a:cxn>
              <a:cxn ang="0">
                <a:pos x="T6" y="T7"/>
              </a:cxn>
              <a:cxn ang="0">
                <a:pos x="T8" y="T9"/>
              </a:cxn>
            </a:cxnLst>
            <a:rect l="0" t="0" r="r" b="b"/>
            <a:pathLst>
              <a:path w="2557" h="1300">
                <a:moveTo>
                  <a:pt x="109" y="1183"/>
                </a:moveTo>
                <a:cubicBezTo>
                  <a:pt x="0" y="1066"/>
                  <a:pt x="329" y="730"/>
                  <a:pt x="1279" y="365"/>
                </a:cubicBezTo>
                <a:cubicBezTo>
                  <a:pt x="2229" y="0"/>
                  <a:pt x="2557" y="58"/>
                  <a:pt x="2482" y="257"/>
                </a:cubicBezTo>
                <a:cubicBezTo>
                  <a:pt x="2407" y="456"/>
                  <a:pt x="2022" y="710"/>
                  <a:pt x="1577" y="895"/>
                </a:cubicBezTo>
                <a:cubicBezTo>
                  <a:pt x="1132" y="1080"/>
                  <a:pt x="218" y="1300"/>
                  <a:pt x="109" y="1183"/>
                </a:cubicBezTo>
                <a:close/>
              </a:path>
            </a:pathLst>
          </a:custGeom>
          <a:gradFill rotWithShape="1">
            <a:gsLst>
              <a:gs pos="0">
                <a:schemeClr val="accent2">
                  <a:gamma/>
                  <a:tint val="39216"/>
                  <a:invGamma/>
                </a:schemeClr>
              </a:gs>
              <a:gs pos="100000">
                <a:schemeClr val="accent2"/>
              </a:gs>
            </a:gsLst>
            <a:lin ang="5400000" scaled="1"/>
          </a:gra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51262" name="Freeform 62"/>
          <p:cNvSpPr>
            <a:spLocks/>
          </p:cNvSpPr>
          <p:nvPr/>
        </p:nvSpPr>
        <p:spPr bwMode="gray">
          <a:xfrm>
            <a:off x="-6350" y="-28575"/>
            <a:ext cx="1900238" cy="885825"/>
          </a:xfrm>
          <a:custGeom>
            <a:avLst/>
            <a:gdLst>
              <a:gd name="T0" fmla="*/ 4 w 1197"/>
              <a:gd name="T1" fmla="*/ 445 h 558"/>
              <a:gd name="T2" fmla="*/ 248 w 1197"/>
              <a:gd name="T3" fmla="*/ 513 h 558"/>
              <a:gd name="T4" fmla="*/ 649 w 1197"/>
              <a:gd name="T5" fmla="*/ 174 h 558"/>
              <a:gd name="T6" fmla="*/ 1197 w 1197"/>
              <a:gd name="T7" fmla="*/ 18 h 558"/>
              <a:gd name="T8" fmla="*/ 0 w 1197"/>
              <a:gd name="T9" fmla="*/ 15 h 558"/>
              <a:gd name="T10" fmla="*/ 4 w 1197"/>
              <a:gd name="T11" fmla="*/ 445 h 558"/>
            </a:gdLst>
            <a:ahLst/>
            <a:cxnLst>
              <a:cxn ang="0">
                <a:pos x="T0" y="T1"/>
              </a:cxn>
              <a:cxn ang="0">
                <a:pos x="T2" y="T3"/>
              </a:cxn>
              <a:cxn ang="0">
                <a:pos x="T4" y="T5"/>
              </a:cxn>
              <a:cxn ang="0">
                <a:pos x="T6" y="T7"/>
              </a:cxn>
              <a:cxn ang="0">
                <a:pos x="T8" y="T9"/>
              </a:cxn>
              <a:cxn ang="0">
                <a:pos x="T10" y="T11"/>
              </a:cxn>
            </a:cxnLst>
            <a:rect l="0" t="0" r="r" b="b"/>
            <a:pathLst>
              <a:path w="1197" h="558">
                <a:moveTo>
                  <a:pt x="4" y="445"/>
                </a:moveTo>
                <a:cubicBezTo>
                  <a:pt x="45" y="528"/>
                  <a:pt x="141" y="558"/>
                  <a:pt x="248" y="513"/>
                </a:cubicBezTo>
                <a:cubicBezTo>
                  <a:pt x="248" y="510"/>
                  <a:pt x="294" y="347"/>
                  <a:pt x="649" y="174"/>
                </a:cubicBezTo>
                <a:cubicBezTo>
                  <a:pt x="1004" y="0"/>
                  <a:pt x="1183" y="21"/>
                  <a:pt x="1197" y="18"/>
                </a:cubicBezTo>
                <a:lnTo>
                  <a:pt x="0" y="15"/>
                </a:lnTo>
                <a:lnTo>
                  <a:pt x="4" y="445"/>
                </a:lnTo>
                <a:close/>
              </a:path>
            </a:pathLst>
          </a:custGeom>
          <a:gradFill rotWithShape="1">
            <a:gsLst>
              <a:gs pos="0">
                <a:schemeClr val="accent2">
                  <a:gamma/>
                  <a:tint val="42353"/>
                  <a:invGamma/>
                </a:schemeClr>
              </a:gs>
              <a:gs pos="100000">
                <a:schemeClr val="accent2"/>
              </a:gs>
            </a:gsLst>
            <a:lin ang="0" scaled="1"/>
          </a:gra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51263" name="Freeform 63"/>
          <p:cNvSpPr>
            <a:spLocks/>
          </p:cNvSpPr>
          <p:nvPr/>
        </p:nvSpPr>
        <p:spPr bwMode="gray">
          <a:xfrm>
            <a:off x="539750" y="-4763"/>
            <a:ext cx="2736850" cy="1420813"/>
          </a:xfrm>
          <a:custGeom>
            <a:avLst/>
            <a:gdLst>
              <a:gd name="T0" fmla="*/ 13 w 1724"/>
              <a:gd name="T1" fmla="*/ 663 h 895"/>
              <a:gd name="T2" fmla="*/ 1024 w 1724"/>
              <a:gd name="T3" fmla="*/ 384 h 895"/>
              <a:gd name="T4" fmla="*/ 1184 w 1724"/>
              <a:gd name="T5" fmla="*/ 0 h 895"/>
              <a:gd name="T6" fmla="*/ 1724 w 1724"/>
              <a:gd name="T7" fmla="*/ 3 h 895"/>
              <a:gd name="T8" fmla="*/ 1336 w 1724"/>
              <a:gd name="T9" fmla="*/ 539 h 895"/>
              <a:gd name="T10" fmla="*/ 370 w 1724"/>
              <a:gd name="T11" fmla="*/ 887 h 895"/>
              <a:gd name="T12" fmla="*/ 13 w 1724"/>
              <a:gd name="T13" fmla="*/ 663 h 895"/>
            </a:gdLst>
            <a:ahLst/>
            <a:cxnLst>
              <a:cxn ang="0">
                <a:pos x="T0" y="T1"/>
              </a:cxn>
              <a:cxn ang="0">
                <a:pos x="T2" y="T3"/>
              </a:cxn>
              <a:cxn ang="0">
                <a:pos x="T4" y="T5"/>
              </a:cxn>
              <a:cxn ang="0">
                <a:pos x="T6" y="T7"/>
              </a:cxn>
              <a:cxn ang="0">
                <a:pos x="T8" y="T9"/>
              </a:cxn>
              <a:cxn ang="0">
                <a:pos x="T10" y="T11"/>
              </a:cxn>
              <a:cxn ang="0">
                <a:pos x="T12" y="T13"/>
              </a:cxn>
            </a:cxnLst>
            <a:rect l="0" t="0" r="r" b="b"/>
            <a:pathLst>
              <a:path w="1724" h="895">
                <a:moveTo>
                  <a:pt x="13" y="663"/>
                </a:moveTo>
                <a:cubicBezTo>
                  <a:pt x="445" y="755"/>
                  <a:pt x="899" y="475"/>
                  <a:pt x="1024" y="384"/>
                </a:cubicBezTo>
                <a:cubicBezTo>
                  <a:pt x="1149" y="294"/>
                  <a:pt x="1361" y="90"/>
                  <a:pt x="1184" y="0"/>
                </a:cubicBezTo>
                <a:lnTo>
                  <a:pt x="1724" y="3"/>
                </a:lnTo>
                <a:cubicBezTo>
                  <a:pt x="1715" y="99"/>
                  <a:pt x="1601" y="331"/>
                  <a:pt x="1336" y="539"/>
                </a:cubicBezTo>
                <a:cubicBezTo>
                  <a:pt x="1071" y="747"/>
                  <a:pt x="644" y="879"/>
                  <a:pt x="370" y="887"/>
                </a:cubicBezTo>
                <a:cubicBezTo>
                  <a:pt x="97" y="895"/>
                  <a:pt x="0" y="750"/>
                  <a:pt x="13" y="663"/>
                </a:cubicBezTo>
              </a:path>
            </a:pathLst>
          </a:custGeom>
          <a:gradFill rotWithShape="1">
            <a:gsLst>
              <a:gs pos="0">
                <a:schemeClr val="accent2">
                  <a:gamma/>
                  <a:tint val="51373"/>
                  <a:invGamma/>
                </a:schemeClr>
              </a:gs>
              <a:gs pos="100000">
                <a:schemeClr val="accent2"/>
              </a:gs>
            </a:gsLst>
            <a:lin ang="0" scaled="1"/>
          </a:gra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51202" name="Rectangle 2"/>
          <p:cNvSpPr>
            <a:spLocks noGrp="1" noChangeArrowheads="1"/>
          </p:cNvSpPr>
          <p:nvPr>
            <p:ph type="title"/>
          </p:nvPr>
        </p:nvSpPr>
        <p:spPr bwMode="black">
          <a:xfrm>
            <a:off x="533400" y="152400"/>
            <a:ext cx="8153400" cy="685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endParaRPr lang="en-US" altLang="zh-TW" smtClean="0"/>
          </a:p>
        </p:txBody>
      </p:sp>
      <p:sp>
        <p:nvSpPr>
          <p:cNvPr id="51203" name="Rectangle 3"/>
          <p:cNvSpPr>
            <a:spLocks noGrp="1" noChangeArrowheads="1"/>
          </p:cNvSpPr>
          <p:nvPr>
            <p:ph type="body" idx="1"/>
          </p:nvPr>
        </p:nvSpPr>
        <p:spPr bwMode="auto">
          <a:xfrm>
            <a:off x="457200" y="1600200"/>
            <a:ext cx="8229600" cy="4800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sp>
        <p:nvSpPr>
          <p:cNvPr id="51204" name="Rectangle 4"/>
          <p:cNvSpPr>
            <a:spLocks noGrp="1" noChangeArrowheads="1"/>
          </p:cNvSpPr>
          <p:nvPr>
            <p:ph type="dt" sz="half" idx="2"/>
          </p:nvPr>
        </p:nvSpPr>
        <p:spPr bwMode="auto">
          <a:xfrm>
            <a:off x="457200" y="6575425"/>
            <a:ext cx="2133600" cy="244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ea typeface="新細明體" charset="-120"/>
              </a:defRPr>
            </a:lvl1pPr>
          </a:lstStyle>
          <a:p>
            <a:fld id="{1A27C85A-A504-423E-8078-AB7FB6107DF7}" type="datetimeFigureOut">
              <a:rPr lang="zh-TW" altLang="en-US" smtClean="0"/>
              <a:pPr/>
              <a:t>2016/11/30</a:t>
            </a:fld>
            <a:endParaRPr lang="zh-TW" altLang="en-US"/>
          </a:p>
        </p:txBody>
      </p:sp>
      <p:sp>
        <p:nvSpPr>
          <p:cNvPr id="51206" name="Rectangle 6"/>
          <p:cNvSpPr>
            <a:spLocks noGrp="1" noChangeArrowheads="1"/>
          </p:cNvSpPr>
          <p:nvPr>
            <p:ph type="sldNum" sz="quarter" idx="4"/>
          </p:nvPr>
        </p:nvSpPr>
        <p:spPr bwMode="auto">
          <a:xfrm>
            <a:off x="6553200" y="6575425"/>
            <a:ext cx="2133600" cy="244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ea typeface="新細明體" charset="-120"/>
              </a:defRPr>
            </a:lvl1pPr>
          </a:lstStyle>
          <a:p>
            <a:fld id="{F42DA40D-7A6F-495B-A29A-BAAFE0B4A097}" type="slidenum">
              <a:rPr lang="zh-TW" altLang="en-US" smtClean="0"/>
              <a:pPr/>
              <a:t>‹#›</a:t>
            </a:fld>
            <a:endParaRPr lang="zh-TW" altLang="en-US"/>
          </a:p>
        </p:txBody>
      </p:sp>
      <p:sp>
        <p:nvSpPr>
          <p:cNvPr id="51264" name="Rectangle 64"/>
          <p:cNvSpPr>
            <a:spLocks noGrp="1" noChangeArrowheads="1"/>
          </p:cNvSpPr>
          <p:nvPr>
            <p:ph type="ftr" sz="quarter" idx="3"/>
          </p:nvPr>
        </p:nvSpPr>
        <p:spPr bwMode="auto">
          <a:xfrm>
            <a:off x="3113088" y="6538913"/>
            <a:ext cx="2895600" cy="244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ea typeface="新細明體" charset="-120"/>
              </a:defRPr>
            </a:lvl1pPr>
          </a:lstStyle>
          <a:p>
            <a:endParaRPr lang="zh-TW" altLang="en-US"/>
          </a:p>
        </p:txBody>
      </p:sp>
      <p:sp>
        <p:nvSpPr>
          <p:cNvPr id="12" name="投影片編號版面配置區 5"/>
          <p:cNvSpPr txBox="1">
            <a:spLocks/>
          </p:cNvSpPr>
          <p:nvPr userDrawn="1"/>
        </p:nvSpPr>
        <p:spPr>
          <a:xfrm>
            <a:off x="6841044" y="6510626"/>
            <a:ext cx="2133600" cy="365125"/>
          </a:xfrm>
          <a:prstGeom prst="rect">
            <a:avLst/>
          </a:prstGeom>
        </p:spPr>
        <p:txBody>
          <a:bodyPr vert="horz" lIns="91440" tIns="45720" rIns="91440" bIns="45720" rtlCol="0" anchor="ctr"/>
          <a:lstStyle>
            <a:lvl1pPr>
              <a:defRPr sz="1600">
                <a:solidFill>
                  <a:schemeClr val="tx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2AFFDAA-405C-4D5E-AF44-723E83FCFED6}" type="slidenum">
              <a:rPr kumimoji="0" lang="zh-TW" altLang="en-US" sz="1600" b="0" i="0" u="none" strike="noStrike" kern="1200" cap="none" spc="0" normalizeH="0" baseline="0" noProof="0" smtClean="0">
                <a:ln>
                  <a:noFill/>
                </a:ln>
                <a:solidFill>
                  <a:schemeClr val="tx1"/>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600" b="0" i="0" u="none" strike="noStrike" kern="1200" cap="none" spc="0" normalizeH="0" baseline="0" noProof="0" dirty="0">
              <a:ln>
                <a:noFill/>
              </a:ln>
              <a:solidFill>
                <a:schemeClr val="tx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Lst>
  <p:txStyles>
    <p:titleStyle>
      <a:lvl1pPr algn="r" rtl="0" eaLnBrk="1" fontAlgn="base" hangingPunct="1">
        <a:spcBef>
          <a:spcPct val="0"/>
        </a:spcBef>
        <a:spcAft>
          <a:spcPct val="0"/>
        </a:spcAft>
        <a:defRPr sz="3600" b="1">
          <a:solidFill>
            <a:schemeClr val="tx1"/>
          </a:solidFill>
          <a:latin typeface="+mj-lt"/>
          <a:ea typeface="+mj-ea"/>
          <a:cs typeface="+mj-cs"/>
        </a:defRPr>
      </a:lvl1pPr>
      <a:lvl2pPr algn="r" rtl="0" eaLnBrk="1" fontAlgn="base" hangingPunct="1">
        <a:spcBef>
          <a:spcPct val="0"/>
        </a:spcBef>
        <a:spcAft>
          <a:spcPct val="0"/>
        </a:spcAft>
        <a:defRPr sz="3600" b="1">
          <a:solidFill>
            <a:schemeClr val="tx1"/>
          </a:solidFill>
          <a:latin typeface="Arial" charset="0"/>
        </a:defRPr>
      </a:lvl2pPr>
      <a:lvl3pPr algn="r" rtl="0" eaLnBrk="1" fontAlgn="base" hangingPunct="1">
        <a:spcBef>
          <a:spcPct val="0"/>
        </a:spcBef>
        <a:spcAft>
          <a:spcPct val="0"/>
        </a:spcAft>
        <a:defRPr sz="3600" b="1">
          <a:solidFill>
            <a:schemeClr val="tx1"/>
          </a:solidFill>
          <a:latin typeface="Arial" charset="0"/>
        </a:defRPr>
      </a:lvl3pPr>
      <a:lvl4pPr algn="r" rtl="0" eaLnBrk="1" fontAlgn="base" hangingPunct="1">
        <a:spcBef>
          <a:spcPct val="0"/>
        </a:spcBef>
        <a:spcAft>
          <a:spcPct val="0"/>
        </a:spcAft>
        <a:defRPr sz="3600" b="1">
          <a:solidFill>
            <a:schemeClr val="tx1"/>
          </a:solidFill>
          <a:latin typeface="Arial" charset="0"/>
        </a:defRPr>
      </a:lvl4pPr>
      <a:lvl5pPr algn="r" rtl="0" eaLnBrk="1" fontAlgn="base" hangingPunct="1">
        <a:spcBef>
          <a:spcPct val="0"/>
        </a:spcBef>
        <a:spcAft>
          <a:spcPct val="0"/>
        </a:spcAft>
        <a:defRPr sz="3600" b="1">
          <a:solidFill>
            <a:schemeClr val="tx1"/>
          </a:solidFill>
          <a:latin typeface="Arial" charset="0"/>
        </a:defRPr>
      </a:lvl5pPr>
      <a:lvl6pPr marL="457200" algn="r" rtl="0" eaLnBrk="1" fontAlgn="base" hangingPunct="1">
        <a:spcBef>
          <a:spcPct val="0"/>
        </a:spcBef>
        <a:spcAft>
          <a:spcPct val="0"/>
        </a:spcAft>
        <a:defRPr sz="3600" b="1">
          <a:solidFill>
            <a:schemeClr val="tx1"/>
          </a:solidFill>
          <a:latin typeface="Arial" charset="0"/>
        </a:defRPr>
      </a:lvl6pPr>
      <a:lvl7pPr marL="914400" algn="r" rtl="0" eaLnBrk="1" fontAlgn="base" hangingPunct="1">
        <a:spcBef>
          <a:spcPct val="0"/>
        </a:spcBef>
        <a:spcAft>
          <a:spcPct val="0"/>
        </a:spcAft>
        <a:defRPr sz="3600" b="1">
          <a:solidFill>
            <a:schemeClr val="tx1"/>
          </a:solidFill>
          <a:latin typeface="Arial" charset="0"/>
        </a:defRPr>
      </a:lvl7pPr>
      <a:lvl8pPr marL="1371600" algn="r" rtl="0" eaLnBrk="1" fontAlgn="base" hangingPunct="1">
        <a:spcBef>
          <a:spcPct val="0"/>
        </a:spcBef>
        <a:spcAft>
          <a:spcPct val="0"/>
        </a:spcAft>
        <a:defRPr sz="3600" b="1">
          <a:solidFill>
            <a:schemeClr val="tx1"/>
          </a:solidFill>
          <a:latin typeface="Arial" charset="0"/>
        </a:defRPr>
      </a:lvl8pPr>
      <a:lvl9pPr marL="1828800" algn="r" rtl="0" eaLnBrk="1" fontAlgn="base" hangingPunct="1">
        <a:spcBef>
          <a:spcPct val="0"/>
        </a:spcBef>
        <a:spcAft>
          <a:spcPct val="0"/>
        </a:spcAft>
        <a:defRPr sz="3600" b="1">
          <a:solidFill>
            <a:schemeClr val="tx1"/>
          </a:solidFill>
          <a:latin typeface="Arial" charset="0"/>
        </a:defRPr>
      </a:lvl9pPr>
    </p:titleStyle>
    <p:bodyStyle>
      <a:lvl1pPr marL="342900" indent="-342900" algn="l" rtl="0" eaLnBrk="1" fontAlgn="base" hangingPunct="1">
        <a:spcBef>
          <a:spcPct val="20000"/>
        </a:spcBef>
        <a:spcAft>
          <a:spcPct val="0"/>
        </a:spcAft>
        <a:buClr>
          <a:schemeClr val="tx2"/>
        </a:buClr>
        <a:buSzPct val="85000"/>
        <a:buFont typeface="Wingdings" pitchFamily="2" charset="2"/>
        <a:buChar char="Ø"/>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tx2"/>
        </a:buClr>
        <a:buSzPct val="110000"/>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80.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86.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ChangeArrowheads="1"/>
          </p:cNvSpPr>
          <p:nvPr/>
        </p:nvSpPr>
        <p:spPr bwMode="auto">
          <a:xfrm>
            <a:off x="234331" y="604719"/>
            <a:ext cx="8915752" cy="1452011"/>
          </a:xfrm>
          <a:prstGeom prst="rect">
            <a:avLst/>
          </a:prstGeom>
          <a:noFill/>
          <a:ln w="9525">
            <a:noFill/>
            <a:miter lim="800000"/>
            <a:headEnd/>
            <a:tailEnd/>
          </a:ln>
        </p:spPr>
        <p:txBody>
          <a:bodyPr anchor="b"/>
          <a:lstStyle/>
          <a:p>
            <a:pPr eaLnBrk="0" hangingPunct="0"/>
            <a:r>
              <a:rPr kumimoji="0" lang="zh-TW" altLang="en-US" sz="3600" b="1" dirty="0" smtClean="0">
                <a:solidFill>
                  <a:srgbClr val="C00000"/>
                </a:solidFill>
                <a:latin typeface="Times New Roman" pitchFamily="18" charset="0"/>
                <a:ea typeface="標楷體" pitchFamily="65" charset="-120"/>
              </a:rPr>
              <a:t>我國出席 </a:t>
            </a:r>
            <a:r>
              <a:rPr kumimoji="0" lang="en-US" altLang="zh-TW" sz="3600" b="1" dirty="0" smtClean="0">
                <a:solidFill>
                  <a:srgbClr val="C00000"/>
                </a:solidFill>
                <a:latin typeface="Times New Roman" pitchFamily="18" charset="0"/>
                <a:ea typeface="標楷體" pitchFamily="65" charset="-120"/>
              </a:rPr>
              <a:t>2016 </a:t>
            </a:r>
            <a:r>
              <a:rPr kumimoji="0" lang="zh-TW" altLang="en-US" sz="3600" b="1" dirty="0">
                <a:solidFill>
                  <a:srgbClr val="C00000"/>
                </a:solidFill>
                <a:latin typeface="Times New Roman" pitchFamily="18" charset="0"/>
                <a:ea typeface="標楷體" pitchFamily="65" charset="-120"/>
              </a:rPr>
              <a:t>年 </a:t>
            </a:r>
            <a:r>
              <a:rPr kumimoji="0" lang="en-US" altLang="zh-TW" sz="3600" b="1" dirty="0">
                <a:solidFill>
                  <a:srgbClr val="C00000"/>
                </a:solidFill>
                <a:latin typeface="Times New Roman" pitchFamily="18" charset="0"/>
                <a:ea typeface="標楷體" pitchFamily="65" charset="-120"/>
              </a:rPr>
              <a:t>APEC </a:t>
            </a:r>
            <a:r>
              <a:rPr kumimoji="0" lang="zh-TW" altLang="en-US" sz="3600" b="1" dirty="0" smtClean="0">
                <a:solidFill>
                  <a:srgbClr val="C00000"/>
                </a:solidFill>
                <a:latin typeface="Times New Roman" pitchFamily="18" charset="0"/>
                <a:ea typeface="標楷體" pitchFamily="65" charset="-120"/>
              </a:rPr>
              <a:t>年度部長會議報告</a:t>
            </a:r>
            <a:br>
              <a:rPr kumimoji="0" lang="zh-TW" altLang="en-US" sz="3600" b="1" dirty="0" smtClean="0">
                <a:solidFill>
                  <a:srgbClr val="C00000"/>
                </a:solidFill>
                <a:latin typeface="Times New Roman" pitchFamily="18" charset="0"/>
                <a:ea typeface="標楷體" pitchFamily="65" charset="-120"/>
              </a:rPr>
            </a:br>
            <a:endParaRPr kumimoji="0" lang="zh-TW" altLang="en-US" sz="3600" b="1" dirty="0">
              <a:solidFill>
                <a:srgbClr val="C00000"/>
              </a:solidFill>
              <a:latin typeface="Calibri" pitchFamily="34" charset="0"/>
              <a:ea typeface="標楷體" pitchFamily="65" charset="-120"/>
            </a:endParaRPr>
          </a:p>
        </p:txBody>
      </p:sp>
      <p:sp>
        <p:nvSpPr>
          <p:cNvPr id="14338" name="Text Box 3"/>
          <p:cNvSpPr txBox="1">
            <a:spLocks noChangeArrowheads="1"/>
          </p:cNvSpPr>
          <p:nvPr/>
        </p:nvSpPr>
        <p:spPr bwMode="auto">
          <a:xfrm>
            <a:off x="2051720" y="6165304"/>
            <a:ext cx="4895850" cy="461665"/>
          </a:xfrm>
          <a:prstGeom prst="rect">
            <a:avLst/>
          </a:prstGeom>
          <a:noFill/>
          <a:ln w="9525">
            <a:noFill/>
            <a:miter lim="800000"/>
            <a:headEnd/>
            <a:tailEnd/>
          </a:ln>
        </p:spPr>
        <p:txBody>
          <a:bodyPr>
            <a:spAutoFit/>
          </a:bodyPr>
          <a:lstStyle/>
          <a:p>
            <a:pPr algn="ctr">
              <a:spcBef>
                <a:spcPct val="50000"/>
              </a:spcBef>
            </a:pPr>
            <a:r>
              <a:rPr lang="en-US" altLang="zh-TW" sz="2400" b="1" dirty="0" smtClean="0">
                <a:solidFill>
                  <a:srgbClr val="3333CC"/>
                </a:solidFill>
                <a:latin typeface="Times New Roman" pitchFamily="18" charset="0"/>
                <a:ea typeface="標楷體" pitchFamily="65" charset="-120"/>
              </a:rPr>
              <a:t>105</a:t>
            </a:r>
            <a:r>
              <a:rPr lang="zh-TW" altLang="en-US" sz="2400" b="1" dirty="0" smtClean="0">
                <a:solidFill>
                  <a:srgbClr val="3333CC"/>
                </a:solidFill>
                <a:latin typeface="Times New Roman" pitchFamily="18" charset="0"/>
                <a:ea typeface="標楷體" pitchFamily="65" charset="-120"/>
              </a:rPr>
              <a:t>年</a:t>
            </a:r>
            <a:r>
              <a:rPr lang="en-US" altLang="zh-TW" sz="2400" b="1" dirty="0" smtClean="0">
                <a:solidFill>
                  <a:srgbClr val="3333CC"/>
                </a:solidFill>
                <a:latin typeface="Times New Roman" pitchFamily="18" charset="0"/>
                <a:ea typeface="標楷體" pitchFamily="65" charset="-120"/>
              </a:rPr>
              <a:t>12</a:t>
            </a:r>
            <a:r>
              <a:rPr lang="zh-TW" altLang="en-US" sz="2400" b="1" dirty="0" smtClean="0">
                <a:solidFill>
                  <a:srgbClr val="3333CC"/>
                </a:solidFill>
                <a:latin typeface="Times New Roman" pitchFamily="18" charset="0"/>
                <a:ea typeface="標楷體" pitchFamily="65" charset="-120"/>
              </a:rPr>
              <a:t>月</a:t>
            </a:r>
            <a:r>
              <a:rPr lang="en-US" altLang="zh-TW" sz="2400" b="1" dirty="0" smtClean="0">
                <a:solidFill>
                  <a:srgbClr val="3333CC"/>
                </a:solidFill>
                <a:latin typeface="Times New Roman" pitchFamily="18" charset="0"/>
                <a:ea typeface="標楷體" pitchFamily="65" charset="-120"/>
              </a:rPr>
              <a:t>1</a:t>
            </a:r>
            <a:r>
              <a:rPr lang="zh-TW" altLang="en-US" sz="2400" b="1" dirty="0" smtClean="0">
                <a:solidFill>
                  <a:srgbClr val="3333CC"/>
                </a:solidFill>
                <a:latin typeface="Times New Roman" pitchFamily="18" charset="0"/>
                <a:ea typeface="標楷體" pitchFamily="65" charset="-120"/>
              </a:rPr>
              <a:t>日</a:t>
            </a:r>
            <a:endParaRPr lang="zh-TW" altLang="en-US" sz="2400" b="1" dirty="0">
              <a:solidFill>
                <a:srgbClr val="3333CC"/>
              </a:solidFill>
              <a:latin typeface="Times New Roman" pitchFamily="18" charset="0"/>
              <a:ea typeface="標楷體" pitchFamily="65" charset="-120"/>
            </a:endParaRPr>
          </a:p>
        </p:txBody>
      </p:sp>
      <p:sp>
        <p:nvSpPr>
          <p:cNvPr id="14339" name="Rectangle 13"/>
          <p:cNvSpPr>
            <a:spLocks noChangeArrowheads="1"/>
          </p:cNvSpPr>
          <p:nvPr/>
        </p:nvSpPr>
        <p:spPr bwMode="auto">
          <a:xfrm>
            <a:off x="562069" y="4509120"/>
            <a:ext cx="8019862" cy="1600438"/>
          </a:xfrm>
          <a:prstGeom prst="rect">
            <a:avLst/>
          </a:prstGeom>
          <a:noFill/>
          <a:ln w="9525">
            <a:noFill/>
            <a:miter lim="800000"/>
            <a:headEnd/>
            <a:tailEnd/>
          </a:ln>
        </p:spPr>
        <p:txBody>
          <a:bodyPr wrap="square">
            <a:spAutoFit/>
          </a:bodyPr>
          <a:lstStyle/>
          <a:p>
            <a:pPr algn="ctr">
              <a:spcBef>
                <a:spcPts val="1200"/>
              </a:spcBef>
            </a:pPr>
            <a:r>
              <a:rPr kumimoji="0" lang="zh-TW" altLang="en-US" sz="3200" b="1" dirty="0" smtClean="0">
                <a:solidFill>
                  <a:srgbClr val="080808"/>
                </a:solidFill>
                <a:latin typeface="標楷體" pitchFamily="65" charset="-120"/>
                <a:ea typeface="標楷體" pitchFamily="65" charset="-120"/>
              </a:rPr>
              <a:t>  經濟部 國家發展委員會</a:t>
            </a:r>
            <a:endParaRPr kumimoji="0" lang="en-US" altLang="zh-TW" sz="3200" b="1" dirty="0" smtClean="0">
              <a:solidFill>
                <a:srgbClr val="080808"/>
              </a:solidFill>
              <a:latin typeface="標楷體" pitchFamily="65" charset="-120"/>
              <a:ea typeface="標楷體" pitchFamily="65" charset="-120"/>
            </a:endParaRPr>
          </a:p>
          <a:p>
            <a:pPr>
              <a:spcBef>
                <a:spcPts val="1200"/>
              </a:spcBef>
            </a:pPr>
            <a:r>
              <a:rPr kumimoji="0" lang="zh-TW" altLang="en-US" sz="2800" b="1" dirty="0" smtClean="0">
                <a:solidFill>
                  <a:srgbClr val="080808"/>
                </a:solidFill>
                <a:latin typeface="標楷體" pitchFamily="65" charset="-120"/>
                <a:ea typeface="標楷體" pitchFamily="65" charset="-120"/>
              </a:rPr>
              <a:t>      報告人：國際貿易局  楊局長珍妮</a:t>
            </a:r>
            <a:endParaRPr kumimoji="0" lang="en-US" altLang="zh-TW" sz="2800" b="1" dirty="0" smtClean="0">
              <a:solidFill>
                <a:srgbClr val="080808"/>
              </a:solidFill>
              <a:latin typeface="標楷體" pitchFamily="65" charset="-120"/>
              <a:ea typeface="標楷體" pitchFamily="65" charset="-120"/>
            </a:endParaRPr>
          </a:p>
          <a:p>
            <a:r>
              <a:rPr kumimoji="0" lang="zh-TW" altLang="en-US" sz="2800" b="1" dirty="0" smtClean="0">
                <a:solidFill>
                  <a:srgbClr val="080808"/>
                </a:solidFill>
                <a:latin typeface="標楷體" pitchFamily="65" charset="-120"/>
                <a:ea typeface="標楷體" pitchFamily="65" charset="-120"/>
              </a:rPr>
              <a:t>              綜合規劃處  張處長惠娟</a:t>
            </a:r>
            <a:endParaRPr kumimoji="0" lang="zh-TW" altLang="en-US" sz="2800" b="1" dirty="0">
              <a:solidFill>
                <a:srgbClr val="080808"/>
              </a:solidFill>
              <a:latin typeface="標楷體" pitchFamily="65" charset="-120"/>
              <a:ea typeface="標楷體" pitchFamily="65" charset="-120"/>
            </a:endParaRPr>
          </a:p>
        </p:txBody>
      </p:sp>
      <p:sp>
        <p:nvSpPr>
          <p:cNvPr id="2" name="文字方塊 1"/>
          <p:cNvSpPr txBox="1"/>
          <p:nvPr/>
        </p:nvSpPr>
        <p:spPr>
          <a:xfrm>
            <a:off x="298732" y="404664"/>
            <a:ext cx="3024336" cy="400110"/>
          </a:xfrm>
          <a:prstGeom prst="rect">
            <a:avLst/>
          </a:prstGeom>
          <a:noFill/>
        </p:spPr>
        <p:txBody>
          <a:bodyPr wrap="square" rtlCol="0">
            <a:spAutoFit/>
          </a:bodyPr>
          <a:lstStyle/>
          <a:p>
            <a:r>
              <a:rPr lang="zh-TW" altLang="en-US" sz="2000" b="1" dirty="0">
                <a:solidFill>
                  <a:srgbClr val="3333CC"/>
                </a:solidFill>
                <a:latin typeface="Times New Roman" pitchFamily="18" charset="0"/>
                <a:ea typeface="標楷體" pitchFamily="65" charset="-120"/>
              </a:rPr>
              <a:t>行政院第</a:t>
            </a:r>
            <a:r>
              <a:rPr lang="en-US" altLang="zh-TW" sz="2000" b="1" dirty="0" smtClean="0">
                <a:solidFill>
                  <a:srgbClr val="3333CC"/>
                </a:solidFill>
                <a:latin typeface="Times New Roman" pitchFamily="18" charset="0"/>
                <a:ea typeface="標楷體" pitchFamily="65" charset="-120"/>
              </a:rPr>
              <a:t>3525</a:t>
            </a:r>
            <a:r>
              <a:rPr lang="zh-TW" altLang="en-US" sz="2000" b="1" dirty="0" smtClean="0">
                <a:solidFill>
                  <a:srgbClr val="3333CC"/>
                </a:solidFill>
                <a:latin typeface="Times New Roman" pitchFamily="18" charset="0"/>
                <a:ea typeface="標楷體" pitchFamily="65" charset="-120"/>
              </a:rPr>
              <a:t>次</a:t>
            </a:r>
            <a:r>
              <a:rPr lang="zh-TW" altLang="en-US" sz="2000" b="1" dirty="0">
                <a:solidFill>
                  <a:srgbClr val="3333CC"/>
                </a:solidFill>
                <a:latin typeface="Times New Roman" pitchFamily="18" charset="0"/>
                <a:ea typeface="標楷體" pitchFamily="65" charset="-120"/>
              </a:rPr>
              <a:t>會議</a:t>
            </a:r>
          </a:p>
        </p:txBody>
      </p:sp>
      <p:pic>
        <p:nvPicPr>
          <p:cNvPr id="6" name="圖片 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62069" y="1772816"/>
            <a:ext cx="3859026" cy="2572684"/>
          </a:xfrm>
          <a:prstGeom prst="rect">
            <a:avLst/>
          </a:prstGeom>
        </p:spPr>
      </p:pic>
      <p:pic>
        <p:nvPicPr>
          <p:cNvPr id="9" name="圖片 8" descr="Z:\01_APEC會議\2016\08_CSOM+AMM+AELM_20161114-1120\03_會後\照片\IMG_1238.JPG"/>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837515" y="1772816"/>
            <a:ext cx="3744416" cy="2589812"/>
          </a:xfrm>
          <a:prstGeom prst="rect">
            <a:avLst/>
          </a:prstGeom>
          <a:noFill/>
          <a:ln>
            <a:noFill/>
          </a:ln>
        </p:spPr>
      </p:pic>
    </p:spTree>
    <p:extLst>
      <p:ext uri="{BB962C8B-B14F-4D97-AF65-F5344CB8AC3E}">
        <p14:creationId xmlns:p14="http://schemas.microsoft.com/office/powerpoint/2010/main" xmlns="" val="41130923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ChangeArrowheads="1"/>
          </p:cNvSpPr>
          <p:nvPr/>
        </p:nvSpPr>
        <p:spPr bwMode="auto">
          <a:xfrm>
            <a:off x="3203848" y="201183"/>
            <a:ext cx="2514600" cy="762000"/>
          </a:xfrm>
          <a:prstGeom prst="rect">
            <a:avLst/>
          </a:prstGeom>
          <a:noFill/>
          <a:ln w="9525">
            <a:noFill/>
            <a:miter lim="800000"/>
            <a:headEnd/>
            <a:tailEnd/>
          </a:ln>
        </p:spPr>
        <p:txBody>
          <a:bodyPr anchor="b"/>
          <a:lstStyle/>
          <a:p>
            <a:pPr algn="ctr" eaLnBrk="0" hangingPunct="0"/>
            <a:r>
              <a:rPr kumimoji="0" lang="zh-TW" altLang="en-US" sz="4400" b="1" dirty="0">
                <a:solidFill>
                  <a:srgbClr val="C00000"/>
                </a:solidFill>
                <a:latin typeface="Calibri" pitchFamily="34" charset="0"/>
                <a:ea typeface="標楷體" pitchFamily="65" charset="-120"/>
              </a:rPr>
              <a:t>報告大綱</a:t>
            </a:r>
          </a:p>
        </p:txBody>
      </p:sp>
      <p:sp>
        <p:nvSpPr>
          <p:cNvPr id="16386" name="Rectangle 3"/>
          <p:cNvSpPr>
            <a:spLocks noChangeArrowheads="1"/>
          </p:cNvSpPr>
          <p:nvPr/>
        </p:nvSpPr>
        <p:spPr bwMode="auto">
          <a:xfrm>
            <a:off x="1115616" y="1124744"/>
            <a:ext cx="7056784" cy="5256584"/>
          </a:xfrm>
          <a:prstGeom prst="rect">
            <a:avLst/>
          </a:prstGeom>
          <a:noFill/>
          <a:ln w="9525">
            <a:noFill/>
            <a:miter lim="800000"/>
            <a:headEnd/>
            <a:tailEnd/>
          </a:ln>
        </p:spPr>
        <p:txBody>
          <a:bodyPr/>
          <a:lstStyle/>
          <a:p>
            <a:pPr marL="900113" indent="-900113" eaLnBrk="0" hangingPunct="0">
              <a:lnSpc>
                <a:spcPts val="4000"/>
              </a:lnSpc>
              <a:spcBef>
                <a:spcPts val="600"/>
              </a:spcBef>
              <a:spcAft>
                <a:spcPts val="600"/>
              </a:spcAft>
              <a:buClr>
                <a:schemeClr val="tx1"/>
              </a:buClr>
              <a:buFont typeface="Arial" charset="0"/>
              <a:buNone/>
            </a:pPr>
            <a:r>
              <a:rPr kumimoji="0" lang="zh-TW" altLang="en-US" sz="3200" b="1" dirty="0">
                <a:solidFill>
                  <a:srgbClr val="3333CC"/>
                </a:solidFill>
                <a:latin typeface="新細明體" charset="-120"/>
                <a:ea typeface="標楷體" pitchFamily="65" charset="-120"/>
              </a:rPr>
              <a:t>壹、概述 </a:t>
            </a:r>
            <a:endParaRPr kumimoji="0" lang="en-US" altLang="zh-TW" sz="3200" b="1" dirty="0">
              <a:solidFill>
                <a:schemeClr val="folHlink"/>
              </a:solidFill>
              <a:latin typeface="新細明體" charset="-120"/>
              <a:ea typeface="標楷體" pitchFamily="65" charset="-120"/>
            </a:endParaRPr>
          </a:p>
          <a:p>
            <a:pPr marL="900113" indent="-900113" eaLnBrk="0" hangingPunct="0">
              <a:lnSpc>
                <a:spcPts val="4000"/>
              </a:lnSpc>
              <a:spcBef>
                <a:spcPts val="600"/>
              </a:spcBef>
              <a:spcAft>
                <a:spcPts val="600"/>
              </a:spcAft>
              <a:buClr>
                <a:schemeClr val="tx1"/>
              </a:buClr>
              <a:buFont typeface="Arial" charset="0"/>
              <a:buNone/>
            </a:pPr>
            <a:r>
              <a:rPr kumimoji="0" lang="zh-TW" altLang="en-US" sz="3200" b="1" dirty="0">
                <a:solidFill>
                  <a:srgbClr val="3333CC"/>
                </a:solidFill>
                <a:latin typeface="新細明體" charset="-120"/>
                <a:ea typeface="標楷體" pitchFamily="65" charset="-120"/>
              </a:rPr>
              <a:t>貳</a:t>
            </a:r>
            <a:r>
              <a:rPr kumimoji="0" lang="zh-TW" altLang="en-US" sz="3200" b="1" dirty="0" smtClean="0">
                <a:solidFill>
                  <a:srgbClr val="3333CC"/>
                </a:solidFill>
                <a:latin typeface="Calibri" pitchFamily="34" charset="0"/>
                <a:ea typeface="標楷體" pitchFamily="65" charset="-120"/>
              </a:rPr>
              <a:t>、經濟部發言之會議</a:t>
            </a:r>
            <a:r>
              <a:rPr kumimoji="0" lang="zh-TW" altLang="en-US" sz="3200" b="1" dirty="0" smtClean="0">
                <a:solidFill>
                  <a:srgbClr val="3333CC"/>
                </a:solidFill>
                <a:latin typeface="新細明體" charset="-120"/>
                <a:ea typeface="標楷體" pitchFamily="65" charset="-120"/>
              </a:rPr>
              <a:t>及</a:t>
            </a:r>
            <a:r>
              <a:rPr kumimoji="0" lang="zh-TW" altLang="en-US" sz="3200" b="1" dirty="0">
                <a:solidFill>
                  <a:srgbClr val="3333CC"/>
                </a:solidFill>
                <a:latin typeface="新細明體" charset="-120"/>
                <a:ea typeface="標楷體" pitchFamily="65" charset="-120"/>
              </a:rPr>
              <a:t>結論</a:t>
            </a:r>
          </a:p>
          <a:p>
            <a:pPr marL="900113" indent="-900113" eaLnBrk="0" hangingPunct="0">
              <a:lnSpc>
                <a:spcPts val="4000"/>
              </a:lnSpc>
              <a:spcBef>
                <a:spcPts val="600"/>
              </a:spcBef>
              <a:spcAft>
                <a:spcPts val="600"/>
              </a:spcAft>
              <a:buClr>
                <a:schemeClr val="tx1"/>
              </a:buClr>
              <a:buFont typeface="Arial" charset="0"/>
              <a:buNone/>
            </a:pPr>
            <a:r>
              <a:rPr kumimoji="0" lang="zh-TW" altLang="en-US" sz="2600" b="1" dirty="0">
                <a:solidFill>
                  <a:schemeClr val="folHlink"/>
                </a:solidFill>
                <a:latin typeface="新細明體" charset="-120"/>
                <a:ea typeface="標楷體" pitchFamily="65" charset="-120"/>
              </a:rPr>
              <a:t>    </a:t>
            </a:r>
            <a:r>
              <a:rPr kumimoji="0" lang="zh-TW" altLang="en-US" sz="2600" b="1" dirty="0" smtClean="0">
                <a:latin typeface="新細明體" charset="-120"/>
                <a:ea typeface="標楷體" pitchFamily="65" charset="-120"/>
              </a:rPr>
              <a:t>一、</a:t>
            </a:r>
            <a:r>
              <a:rPr kumimoji="0" lang="zh-TW" altLang="en-US" sz="2600" b="1" dirty="0" smtClean="0">
                <a:latin typeface="Times New Roman" pitchFamily="18" charset="0"/>
                <a:ea typeface="標楷體" pitchFamily="65" charset="-120"/>
                <a:cs typeface="Times New Roman" pitchFamily="18" charset="0"/>
              </a:rPr>
              <a:t>聯席會議場次一及三相關議題 </a:t>
            </a:r>
            <a:endParaRPr kumimoji="0" lang="en-US" altLang="zh-TW" sz="2600" b="1" dirty="0">
              <a:latin typeface="Times New Roman" pitchFamily="18" charset="0"/>
              <a:ea typeface="標楷體" pitchFamily="65" charset="-120"/>
              <a:cs typeface="Times New Roman" pitchFamily="18" charset="0"/>
            </a:endParaRPr>
          </a:p>
          <a:p>
            <a:pPr marL="900113" indent="-900113" eaLnBrk="0" hangingPunct="0">
              <a:lnSpc>
                <a:spcPts val="4000"/>
              </a:lnSpc>
              <a:spcBef>
                <a:spcPts val="600"/>
              </a:spcBef>
              <a:spcAft>
                <a:spcPts val="600"/>
              </a:spcAft>
              <a:buClr>
                <a:schemeClr val="tx1"/>
              </a:buClr>
              <a:buFont typeface="Arial" charset="0"/>
              <a:buNone/>
            </a:pPr>
            <a:r>
              <a:rPr kumimoji="0" lang="zh-TW" altLang="en-US" sz="2600" b="1" dirty="0">
                <a:latin typeface="Times New Roman" pitchFamily="18" charset="0"/>
                <a:ea typeface="標楷體" pitchFamily="65" charset="-120"/>
                <a:cs typeface="Times New Roman" pitchFamily="18" charset="0"/>
              </a:rPr>
              <a:t> </a:t>
            </a:r>
            <a:r>
              <a:rPr kumimoji="0" lang="zh-TW" altLang="en-US" sz="2600" b="1" dirty="0" smtClean="0">
                <a:latin typeface="Times New Roman" pitchFamily="18" charset="0"/>
                <a:ea typeface="標楷體" pitchFamily="65" charset="-120"/>
                <a:cs typeface="Times New Roman" pitchFamily="18" charset="0"/>
              </a:rPr>
              <a:t>   二、</a:t>
            </a:r>
            <a:r>
              <a:rPr kumimoji="0" lang="en-US" altLang="zh-TW" sz="2600" b="1" dirty="0" smtClean="0">
                <a:latin typeface="Times New Roman" pitchFamily="18" charset="0"/>
                <a:ea typeface="標楷體" pitchFamily="65" charset="-120"/>
                <a:cs typeface="Times New Roman" pitchFamily="18" charset="0"/>
              </a:rPr>
              <a:t>WTO</a:t>
            </a:r>
            <a:r>
              <a:rPr kumimoji="0" lang="zh-TW" altLang="en-US" sz="2600" b="1" dirty="0" smtClean="0">
                <a:latin typeface="Times New Roman" pitchFamily="18" charset="0"/>
                <a:ea typeface="標楷體" pitchFamily="65" charset="-120"/>
                <a:cs typeface="Times New Roman" pitchFamily="18" charset="0"/>
              </a:rPr>
              <a:t>秘書長</a:t>
            </a:r>
            <a:r>
              <a:rPr kumimoji="0" lang="en-US" altLang="zh-TW" sz="2600" b="1" dirty="0">
                <a:latin typeface="Times New Roman" pitchFamily="18" charset="0"/>
                <a:ea typeface="標楷體" pitchFamily="65" charset="-120"/>
                <a:cs typeface="Times New Roman" pitchFamily="18" charset="0"/>
              </a:rPr>
              <a:t>Roberto </a:t>
            </a:r>
            <a:r>
              <a:rPr kumimoji="0" lang="en-US" altLang="zh-TW" sz="2600" b="1" dirty="0" err="1">
                <a:latin typeface="Times New Roman" pitchFamily="18" charset="0"/>
                <a:ea typeface="標楷體" pitchFamily="65" charset="-120"/>
                <a:cs typeface="Times New Roman" pitchFamily="18" charset="0"/>
              </a:rPr>
              <a:t>Azevêdo</a:t>
            </a:r>
            <a:r>
              <a:rPr kumimoji="0" lang="zh-TW" altLang="en-US" sz="2600" b="1" dirty="0" smtClean="0">
                <a:latin typeface="Times New Roman" pitchFamily="18" charset="0"/>
                <a:ea typeface="標楷體" pitchFamily="65" charset="-120"/>
                <a:cs typeface="Times New Roman" pitchFamily="18" charset="0"/>
              </a:rPr>
              <a:t>午餐演講會</a:t>
            </a:r>
            <a:endParaRPr kumimoji="0" lang="en-US" altLang="zh-TW" sz="2600" b="1" dirty="0" smtClean="0">
              <a:latin typeface="Times New Roman" pitchFamily="18" charset="0"/>
              <a:ea typeface="標楷體" pitchFamily="65" charset="-120"/>
              <a:cs typeface="Times New Roman" pitchFamily="18" charset="0"/>
            </a:endParaRPr>
          </a:p>
          <a:p>
            <a:pPr marL="900113" indent="-900113" eaLnBrk="0" hangingPunct="0">
              <a:lnSpc>
                <a:spcPts val="4000"/>
              </a:lnSpc>
              <a:spcBef>
                <a:spcPts val="600"/>
              </a:spcBef>
              <a:spcAft>
                <a:spcPts val="600"/>
              </a:spcAft>
              <a:buClr>
                <a:schemeClr val="tx1"/>
              </a:buClr>
            </a:pPr>
            <a:r>
              <a:rPr kumimoji="0" lang="zh-TW" altLang="en-US" sz="3200" b="1" dirty="0" smtClean="0">
                <a:solidFill>
                  <a:srgbClr val="3333CC"/>
                </a:solidFill>
                <a:latin typeface="新細明體" charset="-120"/>
                <a:ea typeface="標楷體" pitchFamily="65" charset="-120"/>
              </a:rPr>
              <a:t>參、國發會發言之會議及結論</a:t>
            </a:r>
            <a:endParaRPr kumimoji="0" lang="en-US" altLang="zh-TW" sz="3200" b="1" dirty="0" smtClean="0">
              <a:solidFill>
                <a:srgbClr val="3333CC"/>
              </a:solidFill>
              <a:latin typeface="新細明體" charset="-120"/>
              <a:ea typeface="標楷體" pitchFamily="65" charset="-120"/>
            </a:endParaRPr>
          </a:p>
          <a:p>
            <a:pPr marL="900113" indent="-177800" eaLnBrk="0" hangingPunct="0">
              <a:lnSpc>
                <a:spcPts val="4000"/>
              </a:lnSpc>
              <a:spcBef>
                <a:spcPts val="600"/>
              </a:spcBef>
              <a:spcAft>
                <a:spcPts val="600"/>
              </a:spcAft>
              <a:buClr>
                <a:schemeClr val="tx1"/>
              </a:buClr>
            </a:pPr>
            <a:r>
              <a:rPr kumimoji="0" lang="zh-TW" altLang="en-US" sz="2600" b="1" dirty="0" smtClean="0">
                <a:latin typeface="Times New Roman" pitchFamily="18" charset="0"/>
                <a:ea typeface="標楷體" pitchFamily="65" charset="-120"/>
                <a:cs typeface="Times New Roman" pitchFamily="18" charset="0"/>
              </a:rPr>
              <a:t>  聯席會議 場次二及四相關議題</a:t>
            </a:r>
            <a:endParaRPr kumimoji="0" lang="en-US" altLang="zh-TW" sz="2600" b="1" dirty="0" smtClean="0">
              <a:latin typeface="Times New Roman" pitchFamily="18" charset="0"/>
              <a:ea typeface="標楷體" pitchFamily="65" charset="-120"/>
              <a:cs typeface="Times New Roman" pitchFamily="18" charset="0"/>
            </a:endParaRPr>
          </a:p>
          <a:p>
            <a:pPr marL="900113" indent="-900113" eaLnBrk="0" hangingPunct="0">
              <a:lnSpc>
                <a:spcPts val="4000"/>
              </a:lnSpc>
              <a:spcBef>
                <a:spcPts val="600"/>
              </a:spcBef>
              <a:spcAft>
                <a:spcPts val="600"/>
              </a:spcAft>
              <a:buClr>
                <a:schemeClr val="tx1"/>
              </a:buClr>
              <a:buFont typeface="Arial" charset="0"/>
              <a:buNone/>
            </a:pPr>
            <a:r>
              <a:rPr kumimoji="0" lang="zh-TW" altLang="en-US" sz="3200" b="1" dirty="0" smtClean="0">
                <a:solidFill>
                  <a:srgbClr val="3333CC"/>
                </a:solidFill>
                <a:latin typeface="新細明體" charset="-120"/>
                <a:ea typeface="標楷體" pitchFamily="65" charset="-120"/>
              </a:rPr>
              <a:t>肆</a:t>
            </a:r>
            <a:r>
              <a:rPr kumimoji="0" lang="zh-TW" altLang="en-US" sz="3200" b="1" dirty="0">
                <a:solidFill>
                  <a:srgbClr val="3333CC"/>
                </a:solidFill>
                <a:latin typeface="新細明體" charset="-120"/>
                <a:ea typeface="標楷體" pitchFamily="65" charset="-120"/>
              </a:rPr>
              <a:t>、年度部長聯合聲明綱要</a:t>
            </a:r>
            <a:endParaRPr kumimoji="0" lang="en-US" altLang="zh-TW" sz="3200" b="1" dirty="0">
              <a:solidFill>
                <a:srgbClr val="3333CC"/>
              </a:solidFill>
              <a:latin typeface="新細明體" charset="-120"/>
              <a:ea typeface="標楷體" pitchFamily="65" charset="-120"/>
            </a:endParaRPr>
          </a:p>
          <a:p>
            <a:pPr marL="900113" indent="-900113" eaLnBrk="0" hangingPunct="0">
              <a:lnSpc>
                <a:spcPts val="4000"/>
              </a:lnSpc>
              <a:spcBef>
                <a:spcPts val="600"/>
              </a:spcBef>
              <a:spcAft>
                <a:spcPts val="600"/>
              </a:spcAft>
              <a:buClr>
                <a:schemeClr val="tx1"/>
              </a:buClr>
              <a:buFont typeface="Arial" charset="0"/>
              <a:buNone/>
            </a:pPr>
            <a:r>
              <a:rPr kumimoji="0" lang="zh-TW" altLang="en-US" sz="3200" b="1" dirty="0">
                <a:solidFill>
                  <a:srgbClr val="3333CC"/>
                </a:solidFill>
                <a:latin typeface="新細明體" charset="-120"/>
                <a:ea typeface="標楷體" pitchFamily="65" charset="-120"/>
              </a:rPr>
              <a:t>伍、檢討與建議</a:t>
            </a:r>
            <a:endParaRPr kumimoji="0" lang="en-US" altLang="zh-TW" sz="3200" b="1" dirty="0">
              <a:solidFill>
                <a:srgbClr val="3333CC"/>
              </a:solidFill>
              <a:latin typeface="新細明體" charset="-120"/>
              <a:ea typeface="標楷體" pitchFamily="65" charset="-120"/>
            </a:endParaRPr>
          </a:p>
          <a:p>
            <a:pPr marL="900113" indent="-900113" eaLnBrk="0" hangingPunct="0">
              <a:spcBef>
                <a:spcPct val="50000"/>
              </a:spcBef>
              <a:buClr>
                <a:schemeClr val="tx1"/>
              </a:buClr>
              <a:buFont typeface="Arial" charset="0"/>
              <a:buNone/>
            </a:pPr>
            <a:endParaRPr kumimoji="0" lang="en-US" altLang="zh-TW" sz="3200" b="1" dirty="0" smtClean="0">
              <a:solidFill>
                <a:srgbClr val="3333CC"/>
              </a:solidFill>
              <a:latin typeface="新細明體" charset="-120"/>
              <a:ea typeface="標楷體" pitchFamily="65" charset="-120"/>
            </a:endParaRPr>
          </a:p>
          <a:p>
            <a:pPr marL="900113" indent="-900113" eaLnBrk="0" hangingPunct="0">
              <a:spcBef>
                <a:spcPct val="20000"/>
              </a:spcBef>
              <a:buClr>
                <a:schemeClr val="tx1"/>
              </a:buClr>
              <a:buFont typeface="Arial" charset="0"/>
              <a:buNone/>
            </a:pPr>
            <a:endParaRPr kumimoji="0" lang="zh-TW" altLang="en-US" sz="3600" b="1" dirty="0">
              <a:solidFill>
                <a:srgbClr val="3333CC"/>
              </a:solidFill>
              <a:latin typeface="Calibri" pitchFamily="34" charset="0"/>
              <a:ea typeface="標楷體" pitchFamily="65" charset="-12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611560" y="188640"/>
            <a:ext cx="8060432" cy="665609"/>
          </a:xfrm>
        </p:spPr>
        <p:txBody>
          <a:bodyPr anchor="b"/>
          <a:lstStyle/>
          <a:p>
            <a:pPr algn="l"/>
            <a:r>
              <a:rPr lang="zh-TW" altLang="en-US" sz="3800" b="1" dirty="0" smtClean="0">
                <a:solidFill>
                  <a:srgbClr val="3333CC"/>
                </a:solidFill>
                <a:latin typeface="Times New Roman" pitchFamily="18" charset="0"/>
                <a:ea typeface="標楷體" pitchFamily="65" charset="-120"/>
              </a:rPr>
              <a:t>壹、概述</a:t>
            </a:r>
            <a:endParaRPr lang="en-US" altLang="zh-TW" sz="2000" b="1" dirty="0" smtClean="0">
              <a:solidFill>
                <a:srgbClr val="3333CC"/>
              </a:solidFill>
              <a:latin typeface="Times New Roman" pitchFamily="18" charset="0"/>
              <a:ea typeface="標楷體" pitchFamily="65" charset="-120"/>
            </a:endParaRPr>
          </a:p>
        </p:txBody>
      </p:sp>
      <p:sp>
        <p:nvSpPr>
          <p:cNvPr id="17410" name="Rectangle 3"/>
          <p:cNvSpPr>
            <a:spLocks noGrp="1" noChangeArrowheads="1"/>
          </p:cNvSpPr>
          <p:nvPr>
            <p:ph idx="1"/>
          </p:nvPr>
        </p:nvSpPr>
        <p:spPr>
          <a:xfrm>
            <a:off x="611560" y="1052736"/>
            <a:ext cx="8136904" cy="5616624"/>
          </a:xfrm>
        </p:spPr>
        <p:txBody>
          <a:bodyPr>
            <a:normAutofit lnSpcReduction="10000"/>
          </a:bodyPr>
          <a:lstStyle/>
          <a:p>
            <a:pPr marL="0" lvl="0" indent="0" fontAlgn="auto">
              <a:spcAft>
                <a:spcPts val="600"/>
              </a:spcAft>
              <a:buClr>
                <a:srgbClr val="C00000"/>
              </a:buClr>
              <a:buSzTx/>
              <a:buFont typeface="Wingdings" pitchFamily="2" charset="2"/>
              <a:buChar char="n"/>
            </a:pPr>
            <a:r>
              <a:rPr kumimoji="0" lang="zh-TW" altLang="en-US" sz="2600" b="1" i="0" u="none" strike="noStrike" kern="1200" cap="none" spc="0" normalizeH="0" baseline="0" noProof="0" dirty="0" smtClean="0">
                <a:ln>
                  <a:noFill/>
                </a:ln>
                <a:solidFill>
                  <a:srgbClr val="C00000"/>
                </a:solidFill>
                <a:effectLst/>
                <a:uLnTx/>
                <a:uFillTx/>
                <a:latin typeface="Times New Roman" pitchFamily="18" charset="0"/>
                <a:ea typeface="標楷體" pitchFamily="65" charset="-120"/>
                <a:cs typeface="Times New Roman" panose="02020603050405020304" pitchFamily="18" charset="0"/>
              </a:rPr>
              <a:t>會議時間：</a:t>
            </a:r>
            <a:r>
              <a:rPr kumimoji="0" lang="en-US" altLang="zh-TW" sz="2600" b="1" i="0" u="none" strike="noStrike" kern="1200" cap="none" spc="0" normalizeH="0" baseline="0" noProof="0" dirty="0" smtClean="0">
                <a:ln>
                  <a:noFill/>
                </a:ln>
                <a:solidFill>
                  <a:srgbClr val="C00000"/>
                </a:solidFill>
                <a:effectLst/>
                <a:uLnTx/>
                <a:uFillTx/>
                <a:latin typeface="Times New Roman" pitchFamily="18" charset="0"/>
                <a:ea typeface="標楷體" pitchFamily="65" charset="-120"/>
                <a:cs typeface="Times New Roman" panose="02020603050405020304" pitchFamily="18" charset="0"/>
              </a:rPr>
              <a:t> </a:t>
            </a:r>
            <a:r>
              <a:rPr lang="en-US" altLang="zh-TW" sz="2600" b="1" kern="1200" dirty="0">
                <a:solidFill>
                  <a:srgbClr val="000000"/>
                </a:solidFill>
                <a:latin typeface="Times New Roman" pitchFamily="18" charset="0"/>
                <a:ea typeface="標楷體" pitchFamily="65" charset="-120"/>
                <a:cs typeface="Times New Roman" panose="02020603050405020304" pitchFamily="18" charset="0"/>
              </a:rPr>
              <a:t>2016</a:t>
            </a:r>
            <a:r>
              <a:rPr lang="zh-TW" altLang="en-US" sz="2600" b="1" kern="1200" dirty="0">
                <a:solidFill>
                  <a:srgbClr val="000000"/>
                </a:solidFill>
                <a:latin typeface="Times New Roman" pitchFamily="18" charset="0"/>
                <a:ea typeface="標楷體" pitchFamily="65" charset="-120"/>
                <a:cs typeface="Times New Roman" panose="02020603050405020304" pitchFamily="18" charset="0"/>
              </a:rPr>
              <a:t>年</a:t>
            </a:r>
            <a:r>
              <a:rPr lang="en-US" altLang="zh-TW" sz="2600" b="1" kern="1200" dirty="0">
                <a:solidFill>
                  <a:srgbClr val="000000"/>
                </a:solidFill>
                <a:latin typeface="Times New Roman" pitchFamily="18" charset="0"/>
                <a:ea typeface="標楷體" pitchFamily="65" charset="-120"/>
                <a:cs typeface="Times New Roman" panose="02020603050405020304" pitchFamily="18" charset="0"/>
              </a:rPr>
              <a:t>11</a:t>
            </a:r>
            <a:r>
              <a:rPr lang="zh-TW" altLang="en-US" sz="2600" b="1" kern="1200" dirty="0">
                <a:solidFill>
                  <a:srgbClr val="000000"/>
                </a:solidFill>
                <a:latin typeface="Times New Roman" pitchFamily="18" charset="0"/>
                <a:ea typeface="標楷體" pitchFamily="65" charset="-120"/>
                <a:cs typeface="Times New Roman" panose="02020603050405020304" pitchFamily="18" charset="0"/>
              </a:rPr>
              <a:t>月</a:t>
            </a:r>
            <a:r>
              <a:rPr lang="en-US" altLang="zh-TW" sz="2600" b="1" kern="1200" dirty="0">
                <a:solidFill>
                  <a:srgbClr val="000000"/>
                </a:solidFill>
                <a:latin typeface="Times New Roman" pitchFamily="18" charset="0"/>
                <a:ea typeface="標楷體" pitchFamily="65" charset="-120"/>
                <a:cs typeface="Times New Roman" panose="02020603050405020304" pitchFamily="18" charset="0"/>
              </a:rPr>
              <a:t>17</a:t>
            </a:r>
            <a:r>
              <a:rPr lang="zh-TW" altLang="en-US" sz="2600" b="1" kern="1200" dirty="0">
                <a:solidFill>
                  <a:srgbClr val="000000"/>
                </a:solidFill>
                <a:latin typeface="Times New Roman" pitchFamily="18" charset="0"/>
                <a:ea typeface="標楷體" pitchFamily="65" charset="-120"/>
                <a:cs typeface="Times New Roman" panose="02020603050405020304" pitchFamily="18" charset="0"/>
              </a:rPr>
              <a:t>日至</a:t>
            </a:r>
            <a:r>
              <a:rPr lang="en-US" altLang="zh-TW" sz="2600" b="1" kern="1200" dirty="0">
                <a:solidFill>
                  <a:srgbClr val="000000"/>
                </a:solidFill>
                <a:latin typeface="Times New Roman" pitchFamily="18" charset="0"/>
                <a:ea typeface="標楷體" pitchFamily="65" charset="-120"/>
                <a:cs typeface="Times New Roman" panose="02020603050405020304" pitchFamily="18" charset="0"/>
              </a:rPr>
              <a:t>18</a:t>
            </a:r>
            <a:r>
              <a:rPr lang="zh-TW" altLang="en-US" sz="2600" b="1" kern="1200" dirty="0">
                <a:solidFill>
                  <a:srgbClr val="000000"/>
                </a:solidFill>
                <a:latin typeface="Times New Roman" pitchFamily="18" charset="0"/>
                <a:ea typeface="標楷體" pitchFamily="65" charset="-120"/>
                <a:cs typeface="Times New Roman" panose="02020603050405020304" pitchFamily="18" charset="0"/>
              </a:rPr>
              <a:t>日</a:t>
            </a:r>
          </a:p>
          <a:p>
            <a:pPr marL="0" lvl="0" indent="0" fontAlgn="auto">
              <a:spcAft>
                <a:spcPts val="600"/>
              </a:spcAft>
              <a:buClr>
                <a:srgbClr val="C00000"/>
              </a:buClr>
              <a:buSzTx/>
              <a:buFont typeface="Wingdings" pitchFamily="2" charset="2"/>
              <a:buChar char="n"/>
            </a:pPr>
            <a:r>
              <a:rPr kumimoji="0" lang="zh-TW" altLang="en-US" sz="2600" b="1" i="0" u="none" strike="noStrike" kern="1200" cap="none" spc="0" normalizeH="0" baseline="0" noProof="0" dirty="0" smtClean="0">
                <a:ln>
                  <a:noFill/>
                </a:ln>
                <a:solidFill>
                  <a:srgbClr val="C00000"/>
                </a:solidFill>
                <a:effectLst/>
                <a:uLnTx/>
                <a:uFillTx/>
                <a:latin typeface="Times New Roman" pitchFamily="18" charset="0"/>
                <a:ea typeface="標楷體" pitchFamily="65" charset="-120"/>
                <a:cs typeface="Times New Roman" panose="02020603050405020304" pitchFamily="18" charset="0"/>
              </a:rPr>
              <a:t>會議地點：</a:t>
            </a:r>
            <a:r>
              <a:rPr lang="zh-TW" altLang="en-US" sz="2600" b="1" kern="1200" dirty="0">
                <a:solidFill>
                  <a:srgbClr val="000000"/>
                </a:solidFill>
                <a:latin typeface="Times New Roman" pitchFamily="18" charset="0"/>
                <a:ea typeface="標楷體" pitchFamily="65" charset="-120"/>
                <a:cs typeface="Times New Roman" panose="02020603050405020304" pitchFamily="18" charset="0"/>
              </a:rPr>
              <a:t>秘魯 </a:t>
            </a:r>
            <a:r>
              <a:rPr lang="en-US" altLang="zh-TW" sz="2600" b="1" kern="1200" dirty="0">
                <a:solidFill>
                  <a:srgbClr val="000000"/>
                </a:solidFill>
                <a:latin typeface="Times New Roman" pitchFamily="18" charset="0"/>
                <a:ea typeface="標楷體" pitchFamily="65" charset="-120"/>
                <a:cs typeface="Times New Roman" panose="02020603050405020304" pitchFamily="18" charset="0"/>
              </a:rPr>
              <a:t> </a:t>
            </a:r>
            <a:r>
              <a:rPr lang="zh-TW" altLang="en-US" sz="2600" b="1" kern="1200" dirty="0">
                <a:solidFill>
                  <a:srgbClr val="000000"/>
                </a:solidFill>
                <a:latin typeface="Times New Roman" pitchFamily="18" charset="0"/>
                <a:ea typeface="標楷體" pitchFamily="65" charset="-120"/>
                <a:cs typeface="Times New Roman" panose="02020603050405020304" pitchFamily="18" charset="0"/>
              </a:rPr>
              <a:t>利馬</a:t>
            </a:r>
          </a:p>
          <a:p>
            <a:pPr marL="0" lvl="0" indent="0" fontAlgn="auto">
              <a:spcAft>
                <a:spcPts val="600"/>
              </a:spcAft>
              <a:buClr>
                <a:srgbClr val="C00000"/>
              </a:buClr>
              <a:buSzTx/>
              <a:buFont typeface="Wingdings" pitchFamily="2" charset="2"/>
              <a:buChar char="n"/>
            </a:pPr>
            <a:r>
              <a:rPr kumimoji="0" lang="zh-TW" altLang="en-US" sz="2600" b="1" i="0" u="none" strike="noStrike" kern="1200" cap="none" spc="0" normalizeH="0" baseline="0" noProof="0" dirty="0" smtClean="0">
                <a:ln>
                  <a:noFill/>
                </a:ln>
                <a:solidFill>
                  <a:srgbClr val="C00000"/>
                </a:solidFill>
                <a:effectLst/>
                <a:uLnTx/>
                <a:uFillTx/>
                <a:latin typeface="Times New Roman" pitchFamily="18" charset="0"/>
                <a:ea typeface="標楷體" pitchFamily="65" charset="-120"/>
                <a:cs typeface="Times New Roman" panose="02020603050405020304" pitchFamily="18" charset="0"/>
              </a:rPr>
              <a:t>會議主題：</a:t>
            </a:r>
            <a:r>
              <a:rPr lang="zh-TW" altLang="en-US"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優質成長與人力發展</a:t>
            </a:r>
          </a:p>
          <a:p>
            <a:pPr marL="0" lvl="0" indent="0" fontAlgn="auto">
              <a:spcAft>
                <a:spcPts val="600"/>
              </a:spcAft>
              <a:buClr>
                <a:srgbClr val="CC9900"/>
              </a:buClr>
              <a:buSzTx/>
              <a:buNone/>
            </a:pPr>
            <a:r>
              <a:rPr lang="en-US" altLang="zh-TW" sz="2400" b="1" kern="1200" dirty="0">
                <a:solidFill>
                  <a:srgbClr val="000000"/>
                </a:solidFill>
                <a:latin typeface="Times New Roman" pitchFamily="18" charset="0"/>
                <a:ea typeface="標楷體" pitchFamily="65" charset="-120"/>
                <a:cs typeface="Times New Roman" panose="02020603050405020304" pitchFamily="18" charset="0"/>
              </a:rPr>
              <a:t>(Quality Growth and Human Development)</a:t>
            </a:r>
          </a:p>
          <a:p>
            <a:pPr marL="0" lvl="0" indent="0" fontAlgn="auto">
              <a:spcAft>
                <a:spcPts val="600"/>
              </a:spcAft>
              <a:buClr>
                <a:srgbClr val="C00000"/>
              </a:buClr>
              <a:buSzTx/>
              <a:buFont typeface="Wingdings" pitchFamily="2" charset="2"/>
              <a:buChar char="n"/>
            </a:pPr>
            <a:r>
              <a:rPr kumimoji="0" lang="zh-TW" altLang="en-US" sz="2600" b="1" i="0" u="none" strike="noStrike" kern="1200" cap="none" spc="0" normalizeH="0" baseline="0" noProof="0" dirty="0" smtClean="0">
                <a:ln>
                  <a:noFill/>
                </a:ln>
                <a:solidFill>
                  <a:srgbClr val="C00000"/>
                </a:solidFill>
                <a:effectLst/>
                <a:uLnTx/>
                <a:uFillTx/>
                <a:latin typeface="Times New Roman" pitchFamily="18" charset="0"/>
                <a:ea typeface="標楷體" pitchFamily="65" charset="-120"/>
                <a:cs typeface="Times New Roman" panose="02020603050405020304" pitchFamily="18" charset="0"/>
              </a:rPr>
              <a:t>會議重點：</a:t>
            </a:r>
            <a:r>
              <a:rPr lang="zh-TW" altLang="en-US"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區域經濟整合及優質成長 </a:t>
            </a:r>
            <a:r>
              <a:rPr lang="en-US" altLang="zh-TW"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經濟部</a:t>
            </a:r>
            <a:r>
              <a:rPr lang="en-US" altLang="zh-TW"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p>
          <a:p>
            <a:pPr marL="0" lvl="0" indent="0" fontAlgn="auto">
              <a:spcAft>
                <a:spcPts val="600"/>
              </a:spcAft>
              <a:buClr>
                <a:srgbClr val="CC9900"/>
              </a:buClr>
              <a:buSzTx/>
              <a:buNone/>
            </a:pPr>
            <a:r>
              <a:rPr lang="en-US" altLang="zh-TW"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強化區域糧食市場 </a:t>
            </a:r>
            <a:r>
              <a:rPr lang="en-US" altLang="zh-TW"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國發會</a:t>
            </a:r>
            <a:r>
              <a:rPr lang="en-US" altLang="zh-TW"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p>
          <a:p>
            <a:pPr marL="0" lvl="0" indent="0" fontAlgn="auto">
              <a:spcAft>
                <a:spcPts val="600"/>
              </a:spcAft>
              <a:buClr>
                <a:srgbClr val="CC9900"/>
              </a:buClr>
              <a:buSzTx/>
              <a:buNone/>
            </a:pPr>
            <a:r>
              <a:rPr lang="zh-TW" altLang="en-US"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亞太地區微型及中小企業現代化 </a:t>
            </a:r>
            <a:r>
              <a:rPr lang="en-US" altLang="zh-TW"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經濟部</a:t>
            </a:r>
            <a:r>
              <a:rPr lang="en-US" altLang="zh-TW"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p>
          <a:p>
            <a:pPr marL="0" lvl="0" indent="0" fontAlgn="auto">
              <a:spcAft>
                <a:spcPts val="600"/>
              </a:spcAft>
              <a:buClr>
                <a:srgbClr val="CC9900"/>
              </a:buClr>
              <a:buSzTx/>
              <a:buNone/>
            </a:pPr>
            <a:r>
              <a:rPr lang="zh-TW" altLang="en-US"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發展人力資本 </a:t>
            </a:r>
            <a:r>
              <a:rPr lang="en-US" altLang="zh-TW"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國發會</a:t>
            </a:r>
            <a:r>
              <a:rPr lang="en-US" altLang="zh-TW" sz="2600" b="1" kern="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p>
          <a:p>
            <a:pPr marL="0" lvl="0" indent="0" fontAlgn="auto">
              <a:spcAft>
                <a:spcPts val="600"/>
              </a:spcAft>
              <a:buClr>
                <a:srgbClr val="C00000"/>
              </a:buClr>
              <a:buSzTx/>
              <a:buFont typeface="Wingdings" pitchFamily="2" charset="2"/>
              <a:buChar char="n"/>
            </a:pPr>
            <a:r>
              <a:rPr kumimoji="0" lang="zh-TW" altLang="en-US" sz="2600" b="1" i="0" u="none" strike="noStrike" kern="1200" cap="none" spc="0" normalizeH="0" baseline="0" noProof="0" dirty="0" smtClean="0">
                <a:ln>
                  <a:noFill/>
                </a:ln>
                <a:solidFill>
                  <a:srgbClr val="C00000"/>
                </a:solidFill>
                <a:effectLst/>
                <a:uLnTx/>
                <a:uFillTx/>
                <a:latin typeface="Times New Roman" pitchFamily="18" charset="0"/>
                <a:ea typeface="標楷體" pitchFamily="65" charset="-120"/>
                <a:cs typeface="Times New Roman" panose="02020603050405020304" pitchFamily="18" charset="0"/>
              </a:rPr>
              <a:t>我國代表：</a:t>
            </a:r>
            <a:r>
              <a:rPr lang="zh-TW" altLang="en-US" sz="2600" b="1" kern="1200" dirty="0">
                <a:solidFill>
                  <a:srgbClr val="000000"/>
                </a:solidFill>
                <a:latin typeface="Times New Roman" pitchFamily="18" charset="0"/>
                <a:ea typeface="標楷體" pitchFamily="65" charset="-120"/>
                <a:cs typeface="Times New Roman" panose="02020603050405020304" pitchFamily="18" charset="0"/>
              </a:rPr>
              <a:t>國發會  陳主委添枝</a:t>
            </a:r>
            <a:br>
              <a:rPr lang="zh-TW" altLang="en-US" sz="2600" b="1" kern="1200" dirty="0">
                <a:solidFill>
                  <a:srgbClr val="000000"/>
                </a:solidFill>
                <a:latin typeface="Times New Roman" pitchFamily="18" charset="0"/>
                <a:ea typeface="標楷體" pitchFamily="65" charset="-120"/>
                <a:cs typeface="Times New Roman" panose="02020603050405020304" pitchFamily="18" charset="0"/>
              </a:rPr>
            </a:br>
            <a:r>
              <a:rPr lang="zh-TW" altLang="en-US" sz="2600" b="1" kern="1200" dirty="0">
                <a:solidFill>
                  <a:srgbClr val="000000"/>
                </a:solidFill>
                <a:latin typeface="Times New Roman" pitchFamily="18" charset="0"/>
                <a:ea typeface="標楷體" pitchFamily="65" charset="-120"/>
                <a:cs typeface="Times New Roman" panose="02020603050405020304" pitchFamily="18" charset="0"/>
              </a:rPr>
              <a:t>                       經濟部  李部長世光 </a:t>
            </a:r>
            <a:endParaRPr lang="en-US" altLang="zh-TW" sz="2600" b="1" kern="1200" dirty="0">
              <a:solidFill>
                <a:srgbClr val="000000"/>
              </a:solidFill>
              <a:latin typeface="Times New Roman" pitchFamily="18" charset="0"/>
              <a:ea typeface="標楷體" pitchFamily="65" charset="-120"/>
              <a:cs typeface="Times New Roman" panose="02020603050405020304" pitchFamily="18" charset="0"/>
            </a:endParaRPr>
          </a:p>
          <a:p>
            <a:pPr marL="0" lvl="0" indent="0" fontAlgn="auto">
              <a:spcAft>
                <a:spcPts val="600"/>
              </a:spcAft>
              <a:buClr>
                <a:srgbClr val="C00000"/>
              </a:buClr>
              <a:buSzTx/>
              <a:buFont typeface="Wingdings" pitchFamily="2" charset="2"/>
              <a:buChar char="n"/>
            </a:pPr>
            <a:r>
              <a:rPr kumimoji="0" lang="zh-TW" altLang="en-US" sz="2600" b="1" i="0" u="none" strike="noStrike" kern="1200" cap="none" spc="0" normalizeH="0" baseline="0" noProof="0" dirty="0" smtClean="0">
                <a:ln>
                  <a:noFill/>
                </a:ln>
                <a:solidFill>
                  <a:srgbClr val="C00000"/>
                </a:solidFill>
                <a:effectLst/>
                <a:uLnTx/>
                <a:uFillTx/>
                <a:latin typeface="Times New Roman" pitchFamily="18" charset="0"/>
                <a:ea typeface="標楷體" pitchFamily="65" charset="-120"/>
                <a:cs typeface="Times New Roman" panose="02020603050405020304" pitchFamily="18" charset="0"/>
              </a:rPr>
              <a:t>會後發布：</a:t>
            </a:r>
            <a:r>
              <a:rPr lang="zh-TW" altLang="en-US" sz="2600" b="1" kern="1200" dirty="0">
                <a:solidFill>
                  <a:srgbClr val="000000"/>
                </a:solidFill>
                <a:latin typeface="Times New Roman" pitchFamily="18" charset="0"/>
                <a:ea typeface="標楷體" pitchFamily="65" charset="-120"/>
                <a:cs typeface="Times New Roman" panose="02020603050405020304" pitchFamily="18" charset="0"/>
              </a:rPr>
              <a:t>年度部長聲明           </a:t>
            </a:r>
          </a:p>
          <a:p>
            <a:pPr>
              <a:buClr>
                <a:srgbClr val="C00000"/>
              </a:buClr>
              <a:buFont typeface="Wingdings" pitchFamily="2" charset="2"/>
              <a:buChar char="n"/>
            </a:pPr>
            <a:endParaRPr lang="zh-TW" altLang="en-US" sz="2600" b="1"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3"/>
          <p:cNvSpPr>
            <a:spLocks noGrp="1"/>
          </p:cNvSpPr>
          <p:nvPr>
            <p:ph idx="1"/>
          </p:nvPr>
        </p:nvSpPr>
        <p:spPr>
          <a:xfrm>
            <a:off x="467544" y="2564904"/>
            <a:ext cx="8229600" cy="3921125"/>
          </a:xfrm>
        </p:spPr>
        <p:txBody>
          <a:bodyPr/>
          <a:lstStyle/>
          <a:p>
            <a:pPr algn="ctr">
              <a:buFont typeface="Arial" charset="0"/>
              <a:buNone/>
            </a:pPr>
            <a:r>
              <a:rPr lang="zh-TW" altLang="en-US" sz="5000" b="1" dirty="0" smtClean="0">
                <a:latin typeface="Times New Roman" pitchFamily="18" charset="0"/>
                <a:ea typeface="標楷體" pitchFamily="65" charset="-120"/>
              </a:rPr>
              <a:t>經濟部發言之會議及結論</a:t>
            </a:r>
          </a:p>
          <a:p>
            <a:endParaRPr lang="zh-TW" altLang="en-US" sz="45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副標題 2"/>
          <p:cNvSpPr>
            <a:spLocks/>
          </p:cNvSpPr>
          <p:nvPr/>
        </p:nvSpPr>
        <p:spPr bwMode="auto">
          <a:xfrm>
            <a:off x="755650" y="2105025"/>
            <a:ext cx="7920038" cy="1900039"/>
          </a:xfrm>
          <a:prstGeom prst="rect">
            <a:avLst/>
          </a:prstGeom>
          <a:noFill/>
          <a:ln w="9525">
            <a:noFill/>
            <a:miter lim="800000"/>
            <a:headEnd/>
            <a:tailEnd/>
          </a:ln>
        </p:spPr>
        <p:txBody>
          <a:bodyPr/>
          <a:lstStyle/>
          <a:p>
            <a:pPr marL="536575" indent="-361950" eaLnBrk="0" hangingPunct="0">
              <a:spcBef>
                <a:spcPct val="20000"/>
              </a:spcBef>
              <a:buClr>
                <a:srgbClr val="0066CC"/>
              </a:buClr>
              <a:buFont typeface="Wingdings" pitchFamily="2" charset="2"/>
              <a:buChar char="n"/>
            </a:pPr>
            <a:endParaRPr kumimoji="0" lang="en-US" altLang="zh-TW" sz="2400" dirty="0">
              <a:latin typeface="Times New Roman" pitchFamily="18" charset="0"/>
              <a:ea typeface="標楷體" pitchFamily="65" charset="-120"/>
            </a:endParaRPr>
          </a:p>
        </p:txBody>
      </p:sp>
      <p:sp>
        <p:nvSpPr>
          <p:cNvPr id="2" name="矩形 1"/>
          <p:cNvSpPr/>
          <p:nvPr/>
        </p:nvSpPr>
        <p:spPr>
          <a:xfrm>
            <a:off x="251519" y="1052736"/>
            <a:ext cx="8496945" cy="5152180"/>
          </a:xfrm>
          <a:prstGeom prst="rect">
            <a:avLst/>
          </a:prstGeom>
        </p:spPr>
        <p:txBody>
          <a:bodyPr wrap="square">
            <a:spAutoFit/>
          </a:bodyPr>
          <a:lstStyle/>
          <a:p>
            <a:pPr marL="636587" lvl="1" indent="-457200" eaLnBrk="0" hangingPunct="0">
              <a:spcBef>
                <a:spcPts val="600"/>
              </a:spcBef>
              <a:spcAft>
                <a:spcPts val="0"/>
              </a:spcAft>
              <a:buClr>
                <a:srgbClr val="FF0000"/>
              </a:buClr>
              <a:buFont typeface="新細明體" panose="02020500000000000000" pitchFamily="18" charset="-120"/>
              <a:buChar char="※"/>
            </a:pP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聯席會議 場次一</a:t>
            </a:r>
            <a:r>
              <a:rPr kumimoji="0" lang="en-US" altLang="zh-TW"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：區域</a:t>
            </a: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經濟整合及優質</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成長</a:t>
            </a:r>
            <a:endParaRPr kumimoji="0" lang="en-US" altLang="zh-TW"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marL="179387" lvl="1" eaLnBrk="0" hangingPunct="0">
              <a:spcBef>
                <a:spcPts val="1200"/>
              </a:spcBef>
              <a:spcAft>
                <a:spcPts val="0"/>
              </a:spcAft>
              <a:buClr>
                <a:prstClr val="black"/>
              </a:buClr>
            </a:pPr>
            <a:r>
              <a:rPr kumimoji="0" lang="zh-TW" altLang="en-US" sz="2800" b="1"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en-US" sz="2800" b="1"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en-US" sz="2800" b="1" u="sng"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支持</a:t>
            </a:r>
            <a:r>
              <a:rPr kumimoji="0" lang="zh-TW" altLang="en-US"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多邊貿易體系</a:t>
            </a:r>
            <a:endParaRPr kumimoji="0" lang="en-US" altLang="zh-TW"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endParaRPr>
          </a:p>
          <a:p>
            <a:pPr marL="1093787" indent="-457200" algn="just" eaLnBrk="0" hangingPunct="0">
              <a:spcBef>
                <a:spcPts val="1200"/>
              </a:spcBef>
              <a:spcAft>
                <a:spcPts val="0"/>
              </a:spcAft>
              <a:buClr>
                <a:srgbClr val="0000FF"/>
              </a:buClr>
              <a:buFont typeface="Wingdings" panose="05000000000000000000" pitchFamily="2" charset="2"/>
              <a:buChar char="Ø"/>
            </a:pP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體應加強與公眾溝通，</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讓民眾感受</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國際貿易</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對改善生活品質及經濟成長</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的</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好處。</a:t>
            </a:r>
            <a:endPar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1093787" indent="-457200" algn="just" eaLnBrk="0" hangingPunct="0">
              <a:spcBef>
                <a:spcPts val="1200"/>
              </a:spcBef>
              <a:spcAft>
                <a:spcPts val="0"/>
              </a:spcAft>
              <a:buClr>
                <a:srgbClr val="0000FF"/>
              </a:buClr>
              <a:buFont typeface="Wingdings" panose="05000000000000000000" pitchFamily="2" charset="2"/>
              <a:buChar char="Ø"/>
            </a:pP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重申開放市場及打擊所有形式保護主義的承諾</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，並</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同意將該承諾延長至</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2020</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年底</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1093787" indent="-457200" algn="just" eaLnBrk="0" hangingPunct="0">
              <a:spcBef>
                <a:spcPts val="1200"/>
              </a:spcBef>
              <a:spcAft>
                <a:spcPts val="0"/>
              </a:spcAft>
              <a:buClr>
                <a:srgbClr val="0000FF"/>
              </a:buClr>
              <a:buFont typeface="Wingdings" panose="05000000000000000000" pitchFamily="2" charset="2"/>
              <a:buChar char="Ø"/>
            </a:pP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呼籲參加</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WTO</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環境商品協定</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(EGA)</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談判的會員能加倍努力，盼在本年底前達成協議</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1093787" indent="-457200" algn="just" eaLnBrk="0" hangingPunct="0">
              <a:spcBef>
                <a:spcPts val="1200"/>
              </a:spcBef>
              <a:spcAft>
                <a:spcPts val="0"/>
              </a:spcAft>
              <a:buClr>
                <a:srgbClr val="0000FF"/>
              </a:buClr>
              <a:buFont typeface="Wingdings" panose="05000000000000000000" pitchFamily="2" charset="2"/>
              <a:buChar char="Ø"/>
            </a:pP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呼籲會員體儘快完成</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WTO</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貿易便捷化協定</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(TFA)</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的國內批准及通知接受程序 </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400" dirty="0" smtClean="0">
              <a:latin typeface="Times New Roman" panose="02020603050405020304" pitchFamily="18" charset="0"/>
              <a:ea typeface="標楷體" panose="03000509000000000000" pitchFamily="65" charset="-120"/>
              <a:cs typeface="Times New Roman" panose="02020603050405020304" pitchFamily="18" charset="0"/>
            </a:endParaRPr>
          </a:p>
          <a:p>
            <a:pPr marL="1093787" lvl="3" eaLnBrk="0" hangingPunct="0">
              <a:spcBef>
                <a:spcPct val="20000"/>
              </a:spcBef>
              <a:buClr>
                <a:prstClr val="black"/>
              </a:buClr>
            </a:pPr>
            <a:endParaRPr kumimoji="0" lang="en-US" altLang="zh-TW" sz="2400" b="1"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7" name="Rectangle 6"/>
          <p:cNvSpPr>
            <a:spLocks noChangeArrowheads="1"/>
          </p:cNvSpPr>
          <p:nvPr/>
        </p:nvSpPr>
        <p:spPr bwMode="auto">
          <a:xfrm>
            <a:off x="677877" y="188640"/>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貳</a:t>
            </a:r>
            <a:r>
              <a:rPr kumimoji="0" lang="zh-TW" altLang="en-US" sz="3800" b="1" dirty="0" smtClean="0">
                <a:solidFill>
                  <a:srgbClr val="3333CC"/>
                </a:solidFill>
                <a:latin typeface="Calibri" pitchFamily="34" charset="0"/>
                <a:ea typeface="標楷體" pitchFamily="65" charset="-120"/>
              </a:rPr>
              <a:t>、經濟部發言之會議及結論</a:t>
            </a:r>
            <a:endParaRPr kumimoji="0" lang="zh-TW" altLang="en-US" sz="3800" b="1" dirty="0">
              <a:solidFill>
                <a:srgbClr val="3333CC"/>
              </a:solidFill>
              <a:latin typeface="Calibri" pitchFamily="34" charset="0"/>
              <a:ea typeface="標楷體" pitchFamily="65" charset="-120"/>
            </a:endParaRPr>
          </a:p>
        </p:txBody>
      </p:sp>
      <p:sp>
        <p:nvSpPr>
          <p:cNvPr id="5" name="文字方塊 4"/>
          <p:cNvSpPr txBox="1"/>
          <p:nvPr/>
        </p:nvSpPr>
        <p:spPr>
          <a:xfrm>
            <a:off x="918274" y="5805264"/>
            <a:ext cx="7614679" cy="6463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zh-TW" alt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我國已</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於</a:t>
            </a:r>
            <a:r>
              <a:rPr lang="en-US" altLang="zh-TW"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104</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年</a:t>
            </a:r>
            <a:r>
              <a:rPr lang="en-US" altLang="zh-TW"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8</a:t>
            </a:r>
            <a:r>
              <a:rPr lang="zh-TW" alt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月</a:t>
            </a:r>
            <a:r>
              <a:rPr lang="en-US" altLang="zh-TW"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17</a:t>
            </a:r>
            <a:r>
              <a:rPr lang="zh-TW" alt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日向</a:t>
            </a:r>
            <a:r>
              <a:rPr lang="en-US" altLang="zh-TW"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WTO</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遞交</a:t>
            </a:r>
            <a:r>
              <a:rPr lang="en-US" altLang="zh-TW"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TFA</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接受</a:t>
            </a:r>
            <a:r>
              <a:rPr lang="zh-TW" alt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書</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，截至本</a:t>
            </a:r>
            <a:r>
              <a:rPr lang="en-US" altLang="zh-TW"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(105)</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年</a:t>
            </a:r>
            <a:r>
              <a:rPr lang="en-US" altLang="zh-TW"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11</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月</a:t>
            </a:r>
            <a:r>
              <a:rPr lang="en-US" altLang="zh-TW"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23</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日</a:t>
            </a:r>
            <a:r>
              <a:rPr lang="zh-TW" alt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已</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有</a:t>
            </a:r>
            <a:r>
              <a:rPr lang="en-US" altLang="zh-TW"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98</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個</a:t>
            </a:r>
            <a:r>
              <a:rPr lang="zh-TW" alt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會員遞交，須</a:t>
            </a:r>
            <a:r>
              <a:rPr lang="en-US" altLang="zh-TW"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2/3</a:t>
            </a:r>
            <a:r>
              <a:rPr lang="zh-TW" alt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會員</a:t>
            </a:r>
            <a:r>
              <a:rPr lang="en-US" altLang="zh-TW"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110</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個</a:t>
            </a:r>
            <a:r>
              <a:rPr lang="en-US" altLang="zh-TW"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完成遞交後</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TFA</a:t>
            </a:r>
            <a:r>
              <a:rPr lang="zh-TW" altLang="en-US"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方能生效。</a:t>
            </a:r>
            <a:endParaRPr lang="zh-TW" alt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xmlns="" val="32260634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副標題 2"/>
          <p:cNvSpPr>
            <a:spLocks/>
          </p:cNvSpPr>
          <p:nvPr/>
        </p:nvSpPr>
        <p:spPr bwMode="auto">
          <a:xfrm>
            <a:off x="755650" y="2105025"/>
            <a:ext cx="7920038" cy="1900039"/>
          </a:xfrm>
          <a:prstGeom prst="rect">
            <a:avLst/>
          </a:prstGeom>
          <a:noFill/>
          <a:ln w="9525">
            <a:noFill/>
            <a:miter lim="800000"/>
            <a:headEnd/>
            <a:tailEnd/>
          </a:ln>
        </p:spPr>
        <p:txBody>
          <a:bodyPr/>
          <a:lstStyle/>
          <a:p>
            <a:pPr marL="536575" indent="-361950" eaLnBrk="0" hangingPunct="0">
              <a:spcBef>
                <a:spcPct val="20000"/>
              </a:spcBef>
              <a:buClr>
                <a:srgbClr val="0066CC"/>
              </a:buClr>
              <a:buFont typeface="Wingdings" pitchFamily="2" charset="2"/>
              <a:buChar char="n"/>
            </a:pPr>
            <a:endParaRPr kumimoji="0" lang="en-US" altLang="zh-TW" sz="2400" dirty="0">
              <a:latin typeface="Times New Roman" pitchFamily="18" charset="0"/>
              <a:ea typeface="標楷體" pitchFamily="65" charset="-120"/>
            </a:endParaRPr>
          </a:p>
        </p:txBody>
      </p:sp>
      <p:sp>
        <p:nvSpPr>
          <p:cNvPr id="2" name="矩形 1"/>
          <p:cNvSpPr/>
          <p:nvPr/>
        </p:nvSpPr>
        <p:spPr>
          <a:xfrm>
            <a:off x="251519" y="1052736"/>
            <a:ext cx="8496945" cy="5736955"/>
          </a:xfrm>
          <a:prstGeom prst="rect">
            <a:avLst/>
          </a:prstGeom>
        </p:spPr>
        <p:txBody>
          <a:bodyPr wrap="square">
            <a:spAutoFit/>
          </a:bodyPr>
          <a:lstStyle/>
          <a:p>
            <a:pPr marL="636587" lvl="1" indent="-457200" eaLnBrk="0" hangingPunct="0">
              <a:spcBef>
                <a:spcPts val="600"/>
              </a:spcBef>
              <a:spcAft>
                <a:spcPts val="0"/>
              </a:spcAft>
              <a:buClr>
                <a:srgbClr val="FF0000"/>
              </a:buClr>
              <a:buFont typeface="新細明體" panose="02020500000000000000" pitchFamily="18" charset="-120"/>
              <a:buChar char="※"/>
            </a:pP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聯席會議 場次一</a:t>
            </a:r>
            <a:r>
              <a:rPr kumimoji="0" lang="en-US" altLang="zh-TW"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：區域</a:t>
            </a: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經濟整合及優質</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成長</a:t>
            </a:r>
            <a:endParaRPr kumimoji="0" lang="en-US" altLang="zh-TW"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marL="636587" lvl="1" algn="just" eaLnBrk="0" hangingPunct="0">
              <a:spcBef>
                <a:spcPts val="1200"/>
              </a:spcBef>
              <a:spcAft>
                <a:spcPts val="0"/>
              </a:spcAft>
              <a:buClr>
                <a:srgbClr val="0000FF"/>
              </a:buClr>
            </a:pPr>
            <a:r>
              <a:rPr kumimoji="0" lang="zh-TW" altLang="en-US" sz="2800" b="1" u="sng"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持續</a:t>
            </a:r>
            <a:r>
              <a:rPr kumimoji="0" lang="zh-TW" altLang="en-US"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推動「亞太自由貿易區</a:t>
            </a:r>
            <a:r>
              <a:rPr kumimoji="0" lang="en-US" altLang="zh-TW"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(FTAAP)</a:t>
            </a:r>
            <a:r>
              <a:rPr kumimoji="0" lang="zh-TW" altLang="en-US"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」的實現</a:t>
            </a:r>
            <a:endParaRPr kumimoji="0" lang="en-US" altLang="zh-TW"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endParaRPr>
          </a:p>
          <a:p>
            <a:pPr marL="1093787" indent="-457200" algn="just" eaLnBrk="0" hangingPunct="0">
              <a:spcBef>
                <a:spcPts val="1200"/>
              </a:spcBef>
              <a:spcAft>
                <a:spcPts val="0"/>
              </a:spcAft>
              <a:buClr>
                <a:srgbClr val="0000FF"/>
              </a:buClr>
              <a:buFont typeface="Wingdings" panose="05000000000000000000" pitchFamily="2" charset="2"/>
              <a:buChar char="Ø"/>
            </a:pP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會員體肯定完成「實現</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FTAAP</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相關議題之共同策略性研究」，並採認「</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FTAAP</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利馬宣言」。宣言重申</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FTAAP</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將在</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體制外實現，並與</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的進程平行推動。</a:t>
            </a:r>
          </a:p>
          <a:p>
            <a:pPr marL="1093787" indent="-457200" algn="just" eaLnBrk="0" hangingPunct="0">
              <a:spcBef>
                <a:spcPts val="1200"/>
              </a:spcBef>
              <a:spcAft>
                <a:spcPts val="0"/>
              </a:spcAft>
              <a:buClr>
                <a:srgbClr val="0000FF"/>
              </a:buClr>
              <a:buFont typeface="Wingdings" panose="05000000000000000000" pitchFamily="2" charset="2"/>
              <a:buChar char="Ø"/>
            </a:pP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我國呼應秘魯</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等</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會員體的意見，</a:t>
            </a: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將持續扮演</a:t>
            </a: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FTAAP</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巨型區域</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mega-regional)</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協定的「育成者」</a:t>
            </a: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(incubator)</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角色，</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以促進</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全面性及高品質的經濟整合。</a:t>
            </a:r>
            <a:endPar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1093787" indent="-457200" algn="just" eaLnBrk="0" hangingPunct="0">
              <a:spcBef>
                <a:spcPts val="1200"/>
              </a:spcBef>
              <a:spcAft>
                <a:spcPts val="0"/>
              </a:spcAft>
              <a:buClr>
                <a:srgbClr val="0000FF"/>
              </a:buClr>
              <a:buFont typeface="Wingdings" panose="05000000000000000000" pitchFamily="2" charset="2"/>
              <a:buChar char="Ø"/>
            </a:pP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我國認同日本強調</a:t>
            </a: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TPP</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及</a:t>
            </a: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RCEP</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的重要性，該等協定為</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實現</a:t>
            </a: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FTAAP</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重要的可能路徑</a:t>
            </a: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此節已納入</a:t>
            </a:r>
            <a:r>
              <a:rPr lang="zh-TW" altLang="en-US" sz="2400" dirty="0" smtClean="0">
                <a:solidFill>
                  <a:srgbClr val="0000FF"/>
                </a:solidFill>
                <a:latin typeface="新細明體"/>
                <a:ea typeface="新細明體"/>
                <a:cs typeface="Times New Roman" panose="02020603050405020304" pitchFamily="18" charset="0"/>
              </a:rPr>
              <a:t>「</a:t>
            </a: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FTAAP</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利馬宣言</a:t>
            </a:r>
            <a:r>
              <a:rPr lang="zh-TW" altLang="en-US" sz="2400" dirty="0" smtClean="0">
                <a:solidFill>
                  <a:srgbClr val="0000FF"/>
                </a:solidFill>
                <a:latin typeface="新細明體"/>
                <a:ea typeface="新細明體"/>
                <a:cs typeface="Times New Roman" panose="02020603050405020304" pitchFamily="18" charset="0"/>
              </a:rPr>
              <a:t>」</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中</a:t>
            </a: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1093787" lvl="3" eaLnBrk="0" hangingPunct="0">
              <a:spcBef>
                <a:spcPct val="20000"/>
              </a:spcBef>
              <a:buClr>
                <a:prstClr val="black"/>
              </a:buClr>
            </a:pPr>
            <a:endParaRPr kumimoji="0" lang="en-US" altLang="zh-TW" sz="2400" b="1"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7" name="Rectangle 6"/>
          <p:cNvSpPr>
            <a:spLocks noChangeArrowheads="1"/>
          </p:cNvSpPr>
          <p:nvPr/>
        </p:nvSpPr>
        <p:spPr bwMode="auto">
          <a:xfrm>
            <a:off x="677877" y="188640"/>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貳</a:t>
            </a:r>
            <a:r>
              <a:rPr kumimoji="0" lang="zh-TW" altLang="en-US" sz="3800" b="1" dirty="0" smtClean="0">
                <a:solidFill>
                  <a:srgbClr val="3333CC"/>
                </a:solidFill>
                <a:latin typeface="Calibri" pitchFamily="34" charset="0"/>
                <a:ea typeface="標楷體" pitchFamily="65" charset="-120"/>
              </a:rPr>
              <a:t>、經濟部發言之會議及結論</a:t>
            </a:r>
            <a:endParaRPr kumimoji="0" lang="zh-TW" altLang="en-US" sz="3800" b="1" dirty="0">
              <a:solidFill>
                <a:srgbClr val="3333CC"/>
              </a:solidFill>
              <a:latin typeface="Calibri" pitchFamily="34" charset="0"/>
              <a:ea typeface="標楷體" pitchFamily="65" charset="-120"/>
            </a:endParaRPr>
          </a:p>
        </p:txBody>
      </p:sp>
    </p:spTree>
    <p:extLst>
      <p:ext uri="{BB962C8B-B14F-4D97-AF65-F5344CB8AC3E}">
        <p14:creationId xmlns:p14="http://schemas.microsoft.com/office/powerpoint/2010/main" xmlns="" val="7510269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副標題 2"/>
          <p:cNvSpPr>
            <a:spLocks/>
          </p:cNvSpPr>
          <p:nvPr/>
        </p:nvSpPr>
        <p:spPr bwMode="auto">
          <a:xfrm>
            <a:off x="755650" y="2105025"/>
            <a:ext cx="7920038" cy="1900039"/>
          </a:xfrm>
          <a:prstGeom prst="rect">
            <a:avLst/>
          </a:prstGeom>
          <a:noFill/>
          <a:ln w="9525">
            <a:noFill/>
            <a:miter lim="800000"/>
            <a:headEnd/>
            <a:tailEnd/>
          </a:ln>
        </p:spPr>
        <p:txBody>
          <a:bodyPr/>
          <a:lstStyle/>
          <a:p>
            <a:pPr marL="536575" indent="-361950" eaLnBrk="0" hangingPunct="0">
              <a:spcBef>
                <a:spcPct val="20000"/>
              </a:spcBef>
              <a:buClr>
                <a:srgbClr val="0066CC"/>
              </a:buClr>
              <a:buFont typeface="Wingdings" pitchFamily="2" charset="2"/>
              <a:buChar char="n"/>
            </a:pPr>
            <a:endParaRPr kumimoji="0" lang="en-US" altLang="zh-TW" sz="2400" dirty="0">
              <a:latin typeface="Times New Roman" pitchFamily="18" charset="0"/>
              <a:ea typeface="標楷體" pitchFamily="65" charset="-120"/>
            </a:endParaRPr>
          </a:p>
        </p:txBody>
      </p:sp>
      <p:sp>
        <p:nvSpPr>
          <p:cNvPr id="2" name="矩形 1"/>
          <p:cNvSpPr/>
          <p:nvPr/>
        </p:nvSpPr>
        <p:spPr>
          <a:xfrm>
            <a:off x="251519" y="1052736"/>
            <a:ext cx="8280921" cy="6260175"/>
          </a:xfrm>
          <a:prstGeom prst="rect">
            <a:avLst/>
          </a:prstGeom>
        </p:spPr>
        <p:txBody>
          <a:bodyPr wrap="square">
            <a:spAutoFit/>
          </a:bodyPr>
          <a:lstStyle/>
          <a:p>
            <a:pPr marL="636587" lvl="1" indent="-457200" eaLnBrk="0" hangingPunct="0">
              <a:spcBef>
                <a:spcPts val="600"/>
              </a:spcBef>
              <a:spcAft>
                <a:spcPts val="0"/>
              </a:spcAft>
              <a:buClr>
                <a:srgbClr val="FF0000"/>
              </a:buClr>
              <a:buFont typeface="新細明體" panose="02020500000000000000" pitchFamily="18" charset="-120"/>
              <a:buChar char="※"/>
            </a:pP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聯席會議 場次一</a:t>
            </a:r>
            <a:r>
              <a:rPr kumimoji="0" lang="en-US" altLang="zh-TW"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：區域</a:t>
            </a: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經濟整合及優質</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成長</a:t>
            </a:r>
            <a:endParaRPr kumimoji="0" lang="en-US" altLang="zh-TW"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marL="636587" lvl="1" algn="just" eaLnBrk="0" hangingPunct="0">
              <a:spcBef>
                <a:spcPts val="1200"/>
              </a:spcBef>
              <a:spcAft>
                <a:spcPts val="0"/>
              </a:spcAft>
              <a:buClr>
                <a:srgbClr val="0000FF"/>
              </a:buClr>
            </a:pPr>
            <a:r>
              <a:rPr kumimoji="0" lang="zh-TW" altLang="en-US" sz="2800" b="1" u="sng"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持續</a:t>
            </a:r>
            <a:r>
              <a:rPr kumimoji="0" lang="zh-TW" altLang="en-US"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推動「亞太自由貿易區</a:t>
            </a:r>
            <a:r>
              <a:rPr kumimoji="0" lang="en-US" altLang="zh-TW"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(FTAAP)</a:t>
            </a:r>
            <a:r>
              <a:rPr kumimoji="0" lang="zh-TW" altLang="en-US"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」的實現</a:t>
            </a:r>
            <a:endParaRPr kumimoji="0" lang="en-US" altLang="zh-TW"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endParaRPr>
          </a:p>
          <a:p>
            <a:pPr marL="1093787" indent="-457200" algn="just" eaLnBrk="0" hangingPunct="0">
              <a:spcBef>
                <a:spcPts val="1200"/>
              </a:spcBef>
              <a:spcAft>
                <a:spcPts val="0"/>
              </a:spcAft>
              <a:buClr>
                <a:srgbClr val="0000FF"/>
              </a:buClr>
              <a:buFont typeface="Wingdings" panose="05000000000000000000" pitchFamily="2" charset="2"/>
              <a:buChar char="Ø"/>
            </a:pPr>
            <a:r>
              <a:rPr lang="zh-TW" altLang="en-US" sz="2400" b="1"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我國未來工作方向：</a:t>
            </a:r>
            <a:endParaRPr lang="en-US" altLang="zh-TW" sz="2400" b="1"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977900" indent="-261938" algn="just" eaLnBrk="0" hangingPunct="0">
              <a:spcBef>
                <a:spcPts val="1200"/>
              </a:spcBef>
              <a:spcAft>
                <a:spcPts val="0"/>
              </a:spcAft>
              <a:buClr>
                <a:srgbClr val="0000FF"/>
              </a:buClr>
              <a:buFont typeface="Arial" panose="020B0604020202020204" pitchFamily="34" charset="0"/>
              <a:buChar char="•"/>
            </a:pP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FTAAP</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利馬宣言」指示會員體應發展下階段工作計畫及加強能力建構，並將「關稅」、「非關稅」、「服務業」、「投資」及「原產地規則」等領域列為</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工作計畫重點</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p>
          <a:p>
            <a:pPr marL="977900" indent="-261938" algn="just" eaLnBrk="0" hangingPunct="0">
              <a:spcBef>
                <a:spcPts val="1200"/>
              </a:spcBef>
              <a:spcAft>
                <a:spcPts val="0"/>
              </a:spcAft>
              <a:buClr>
                <a:srgbClr val="0000FF"/>
              </a:buClr>
              <a:buFont typeface="Arial" panose="020B0604020202020204" pitchFamily="34" charset="0"/>
              <a:buChar char="•"/>
            </a:pP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我國將</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積極</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參與上述</a:t>
            </a: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FTAAP</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下</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階段工作計畫，以成為推動</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FTAAP</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之核心會員</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體，並積極在「能力</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建</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構」及「</a:t>
            </a: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RTA/FTA</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資訊分享」方面</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作出貢獻，以形塑我國致力於協助開發中會員體提升能力建構及成為其策略貿易伙伴之形象，創造我國加入</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FTAAP</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的有利</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環境。</a:t>
            </a:r>
            <a:endPar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1093787" indent="-457200" algn="just" eaLnBrk="0" hangingPunct="0">
              <a:spcBef>
                <a:spcPts val="1200"/>
              </a:spcBef>
              <a:spcAft>
                <a:spcPts val="0"/>
              </a:spcAft>
              <a:buClr>
                <a:srgbClr val="0000FF"/>
              </a:buClr>
              <a:buFont typeface="Wingdings" panose="05000000000000000000" pitchFamily="2" charset="2"/>
              <a:buChar char="Ø"/>
            </a:pPr>
            <a:endParaRPr lang="en-US" altLang="zh-TW" sz="2400" dirty="0" smtClean="0">
              <a:latin typeface="Times New Roman" panose="02020603050405020304" pitchFamily="18" charset="0"/>
              <a:ea typeface="標楷體" panose="03000509000000000000" pitchFamily="65" charset="-120"/>
              <a:cs typeface="Times New Roman" panose="02020603050405020304" pitchFamily="18" charset="0"/>
            </a:endParaRPr>
          </a:p>
          <a:p>
            <a:pPr marL="1093787" lvl="3" eaLnBrk="0" hangingPunct="0">
              <a:spcBef>
                <a:spcPct val="20000"/>
              </a:spcBef>
              <a:buClr>
                <a:prstClr val="black"/>
              </a:buClr>
            </a:pPr>
            <a:endParaRPr kumimoji="0" lang="en-US" altLang="zh-TW" sz="2400" b="1"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7" name="Rectangle 6"/>
          <p:cNvSpPr>
            <a:spLocks noChangeArrowheads="1"/>
          </p:cNvSpPr>
          <p:nvPr/>
        </p:nvSpPr>
        <p:spPr bwMode="auto">
          <a:xfrm>
            <a:off x="677877" y="188640"/>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貳</a:t>
            </a:r>
            <a:r>
              <a:rPr kumimoji="0" lang="zh-TW" altLang="en-US" sz="3800" b="1" dirty="0" smtClean="0">
                <a:solidFill>
                  <a:srgbClr val="3333CC"/>
                </a:solidFill>
                <a:latin typeface="Calibri" pitchFamily="34" charset="0"/>
                <a:ea typeface="標楷體" pitchFamily="65" charset="-120"/>
              </a:rPr>
              <a:t>、經濟部發言之會議及結論</a:t>
            </a:r>
            <a:endParaRPr kumimoji="0" lang="zh-TW" altLang="en-US" sz="3800" b="1" dirty="0">
              <a:solidFill>
                <a:srgbClr val="3333CC"/>
              </a:solidFill>
              <a:latin typeface="Calibri" pitchFamily="34" charset="0"/>
              <a:ea typeface="標楷體" pitchFamily="65" charset="-120"/>
            </a:endParaRPr>
          </a:p>
        </p:txBody>
      </p:sp>
    </p:spTree>
    <p:extLst>
      <p:ext uri="{BB962C8B-B14F-4D97-AF65-F5344CB8AC3E}">
        <p14:creationId xmlns:p14="http://schemas.microsoft.com/office/powerpoint/2010/main" xmlns="" val="15061543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755650" y="1412875"/>
            <a:ext cx="8064500" cy="2031325"/>
          </a:xfrm>
          <a:prstGeom prst="rect">
            <a:avLst/>
          </a:prstGeom>
          <a:noFill/>
          <a:ln w="9525">
            <a:noFill/>
            <a:miter lim="800000"/>
            <a:headEnd/>
            <a:tailEnd/>
          </a:ln>
        </p:spPr>
        <p:txBody>
          <a:bodyPr>
            <a:spAutoFit/>
          </a:bodyPr>
          <a:lstStyle/>
          <a:p>
            <a:pPr marL="630238" indent="-630238">
              <a:lnSpc>
                <a:spcPct val="105000"/>
              </a:lnSpc>
            </a:pPr>
            <a:endParaRPr lang="en-US" altLang="zh-TW" sz="2400" b="1" dirty="0">
              <a:solidFill>
                <a:srgbClr val="CC3300"/>
              </a:solidFill>
              <a:latin typeface="Times New Roman" pitchFamily="18" charset="0"/>
              <a:ea typeface="標楷體" pitchFamily="65" charset="-120"/>
            </a:endParaRPr>
          </a:p>
          <a:p>
            <a:pPr marL="630238" indent="-630238">
              <a:lnSpc>
                <a:spcPct val="105000"/>
              </a:lnSpc>
            </a:pPr>
            <a:endParaRPr lang="en-US" altLang="zh-TW" sz="2400" b="1" dirty="0">
              <a:solidFill>
                <a:srgbClr val="CC3300"/>
              </a:solidFill>
              <a:latin typeface="Times New Roman" pitchFamily="18" charset="0"/>
              <a:ea typeface="標楷體" pitchFamily="65" charset="-120"/>
            </a:endParaRPr>
          </a:p>
          <a:p>
            <a:pPr marL="630238" indent="-630238">
              <a:lnSpc>
                <a:spcPct val="105000"/>
              </a:lnSpc>
            </a:pPr>
            <a:endParaRPr lang="en-US" altLang="zh-TW" sz="2400" b="1" dirty="0">
              <a:solidFill>
                <a:srgbClr val="CC3300"/>
              </a:solidFill>
              <a:latin typeface="Times New Roman" pitchFamily="18" charset="0"/>
              <a:ea typeface="標楷體" pitchFamily="65" charset="-120"/>
            </a:endParaRPr>
          </a:p>
          <a:p>
            <a:pPr marL="630238" indent="-630238">
              <a:lnSpc>
                <a:spcPct val="105000"/>
              </a:lnSpc>
            </a:pPr>
            <a:endParaRPr lang="en-US" altLang="zh-TW" sz="2400" b="1" dirty="0">
              <a:solidFill>
                <a:srgbClr val="CC3300"/>
              </a:solidFill>
              <a:latin typeface="Times New Roman" pitchFamily="18" charset="0"/>
              <a:ea typeface="標楷體" pitchFamily="65" charset="-120"/>
            </a:endParaRPr>
          </a:p>
          <a:p>
            <a:pPr marL="630238" indent="-630238">
              <a:lnSpc>
                <a:spcPct val="105000"/>
              </a:lnSpc>
            </a:pPr>
            <a:endParaRPr lang="en-US" altLang="zh-TW" sz="2400" b="1" dirty="0">
              <a:solidFill>
                <a:srgbClr val="CC3300"/>
              </a:solidFill>
              <a:latin typeface="Times New Roman" pitchFamily="18" charset="0"/>
              <a:ea typeface="標楷體" pitchFamily="65" charset="-120"/>
            </a:endParaRPr>
          </a:p>
        </p:txBody>
      </p:sp>
      <p:sp>
        <p:nvSpPr>
          <p:cNvPr id="8" name="矩形 7"/>
          <p:cNvSpPr/>
          <p:nvPr/>
        </p:nvSpPr>
        <p:spPr>
          <a:xfrm>
            <a:off x="179512" y="980728"/>
            <a:ext cx="8352929" cy="5786199"/>
          </a:xfrm>
          <a:prstGeom prst="rect">
            <a:avLst/>
          </a:prstGeom>
        </p:spPr>
        <p:txBody>
          <a:bodyPr wrap="square">
            <a:spAutoFit/>
          </a:bodyPr>
          <a:lstStyle/>
          <a:p>
            <a:pPr marL="636587" lvl="1" indent="-457200" eaLnBrk="0" hangingPunct="0">
              <a:spcBef>
                <a:spcPts val="600"/>
              </a:spcBef>
              <a:spcAft>
                <a:spcPts val="600"/>
              </a:spcAft>
              <a:buClr>
                <a:srgbClr val="FF0000"/>
              </a:buClr>
              <a:buFont typeface="新細明體" panose="02020500000000000000" pitchFamily="18" charset="-120"/>
              <a:buChar char="※"/>
            </a:pP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聯席會議 場次一</a:t>
            </a:r>
            <a:r>
              <a:rPr kumimoji="0" lang="en-US" altLang="zh-TW"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：區域經濟整合及優質成長</a:t>
            </a:r>
            <a:endParaRPr kumimoji="0" lang="en-US" altLang="zh-TW"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marL="179387" lvl="1" eaLnBrk="0" hangingPunct="0">
              <a:spcBef>
                <a:spcPts val="600"/>
              </a:spcBef>
              <a:spcAft>
                <a:spcPts val="600"/>
              </a:spcAft>
              <a:buClr>
                <a:prstClr val="black"/>
              </a:buClr>
            </a:pPr>
            <a:r>
              <a:rPr kumimoji="0" lang="zh-TW" altLang="en-US" sz="2800" b="1"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en-US" sz="2800" b="1" u="sng"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促進</a:t>
            </a:r>
            <a:r>
              <a:rPr kumimoji="0" lang="zh-TW" altLang="en-US"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服務業</a:t>
            </a:r>
            <a:r>
              <a:rPr kumimoji="0" lang="zh-TW" altLang="en-US" sz="2800" b="1" u="sng"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成長</a:t>
            </a:r>
            <a:endParaRPr kumimoji="0" lang="en-US" altLang="zh-TW"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endParaRPr>
          </a:p>
          <a:p>
            <a:pPr marL="715963" lvl="1" indent="-357188" algn="just">
              <a:spcBef>
                <a:spcPts val="600"/>
              </a:spcBef>
              <a:spcAft>
                <a:spcPts val="600"/>
              </a:spcAft>
              <a:buClr>
                <a:srgbClr val="0000FF"/>
              </a:buClr>
              <a:buFont typeface="Wingdings" panose="05000000000000000000" pitchFamily="2" charset="2"/>
              <a:buChar char="Ø"/>
            </a:pP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服務業部門占亞太各國之</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GDP</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比重約</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7</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成，創造大量</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就業，亦將成為未來經濟成長之重要來源。</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715963" lvl="1" indent="-357188" algn="just">
              <a:spcBef>
                <a:spcPts val="600"/>
              </a:spcBef>
              <a:spcAft>
                <a:spcPts val="600"/>
              </a:spcAft>
              <a:buClr>
                <a:srgbClr val="0000FF"/>
              </a:buClr>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會員體採認「</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服務業競爭力路徑</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圖」，重點工作包括：</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(1)</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服務貿易的便捷化與自由化；</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(2)</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能力建構</a:t>
            </a:r>
            <a:r>
              <a:rPr lang="zh-TW" altLang="en-US" sz="2600" dirty="0" smtClean="0">
                <a:solidFill>
                  <a:srgbClr val="0000FF"/>
                </a:solidFill>
                <a:latin typeface="新細明體"/>
                <a:ea typeface="新細明體"/>
                <a:cs typeface="Times New Roman" panose="02020603050405020304" pitchFamily="18" charset="0"/>
              </a:rPr>
              <a:t>、</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技能發展；</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(3)</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法規合作；</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(4)</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競爭政策；</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(5)</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製造業相關的服務業；</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(6)</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創新；</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(7)</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供應者移動與職能證照相互承認；</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(8)</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服務業統計與資料蒐集。</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808038" lvl="1" indent="-449263" algn="just">
              <a:spcBef>
                <a:spcPts val="600"/>
              </a:spcBef>
              <a:spcAft>
                <a:spcPts val="600"/>
              </a:spcAft>
              <a:buClr>
                <a:srgbClr val="0000FF"/>
              </a:buClr>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會員體將</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訂定</a:t>
            </a:r>
            <a:r>
              <a:rPr lang="zh-TW" altLang="en-US" sz="2600" b="1" u="sng"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個別行動計畫</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，致力推動結構改革。</a:t>
            </a:r>
          </a:p>
          <a:p>
            <a:pPr marL="808038" lvl="1" indent="-449263" algn="just">
              <a:spcBef>
                <a:spcPts val="600"/>
              </a:spcBef>
              <a:spcAft>
                <a:spcPts val="600"/>
              </a:spcAft>
              <a:buClr>
                <a:srgbClr val="0000FF"/>
              </a:buClr>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我方</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發言將與會員體合作推動路徑圖各項工作，以於</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2025</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年達成設定之目標</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kumimoji="0" lang="zh-TW" altLang="en-US" sz="2800" b="1"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  </a:t>
            </a:r>
            <a:endParaRPr kumimoji="0" lang="en-US" altLang="zh-TW" sz="2400" b="1"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 name="Rectangle 6"/>
          <p:cNvSpPr>
            <a:spLocks noChangeArrowheads="1"/>
          </p:cNvSpPr>
          <p:nvPr/>
        </p:nvSpPr>
        <p:spPr bwMode="auto">
          <a:xfrm>
            <a:off x="677877" y="188640"/>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貳</a:t>
            </a:r>
            <a:r>
              <a:rPr kumimoji="0" lang="zh-TW" altLang="en-US" sz="3800" b="1" dirty="0" smtClean="0">
                <a:solidFill>
                  <a:srgbClr val="3333CC"/>
                </a:solidFill>
                <a:latin typeface="Calibri" pitchFamily="34" charset="0"/>
                <a:ea typeface="標楷體" pitchFamily="65" charset="-120"/>
              </a:rPr>
              <a:t>、經濟部發言之會議及結論</a:t>
            </a:r>
            <a:endParaRPr kumimoji="0" lang="zh-TW" altLang="en-US" sz="3800" b="1" dirty="0">
              <a:solidFill>
                <a:srgbClr val="3333CC"/>
              </a:solidFill>
              <a:latin typeface="Calibri" pitchFamily="34" charset="0"/>
              <a:ea typeface="標楷體" pitchFamily="65" charset="-120"/>
            </a:endParaRPr>
          </a:p>
        </p:txBody>
      </p:sp>
    </p:spTree>
    <p:extLst>
      <p:ext uri="{BB962C8B-B14F-4D97-AF65-F5344CB8AC3E}">
        <p14:creationId xmlns:p14="http://schemas.microsoft.com/office/powerpoint/2010/main" xmlns="" val="37004907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755650" y="1412875"/>
            <a:ext cx="8064500" cy="2031325"/>
          </a:xfrm>
          <a:prstGeom prst="rect">
            <a:avLst/>
          </a:prstGeom>
          <a:noFill/>
          <a:ln w="9525">
            <a:noFill/>
            <a:miter lim="800000"/>
            <a:headEnd/>
            <a:tailEnd/>
          </a:ln>
        </p:spPr>
        <p:txBody>
          <a:bodyPr>
            <a:spAutoFit/>
          </a:bodyPr>
          <a:lstStyle/>
          <a:p>
            <a:pPr marL="630238" indent="-630238">
              <a:lnSpc>
                <a:spcPct val="105000"/>
              </a:lnSpc>
            </a:pPr>
            <a:endParaRPr lang="en-US" altLang="zh-TW" sz="2400" b="1" dirty="0">
              <a:solidFill>
                <a:srgbClr val="CC3300"/>
              </a:solidFill>
              <a:latin typeface="Times New Roman" pitchFamily="18" charset="0"/>
              <a:ea typeface="標楷體" pitchFamily="65" charset="-120"/>
            </a:endParaRPr>
          </a:p>
          <a:p>
            <a:pPr marL="630238" indent="-630238">
              <a:lnSpc>
                <a:spcPct val="105000"/>
              </a:lnSpc>
            </a:pPr>
            <a:endParaRPr lang="en-US" altLang="zh-TW" sz="2400" b="1" dirty="0">
              <a:solidFill>
                <a:srgbClr val="CC3300"/>
              </a:solidFill>
              <a:latin typeface="Times New Roman" pitchFamily="18" charset="0"/>
              <a:ea typeface="標楷體" pitchFamily="65" charset="-120"/>
            </a:endParaRPr>
          </a:p>
          <a:p>
            <a:pPr marL="630238" indent="-630238">
              <a:lnSpc>
                <a:spcPct val="105000"/>
              </a:lnSpc>
            </a:pPr>
            <a:endParaRPr lang="en-US" altLang="zh-TW" sz="2400" b="1" dirty="0">
              <a:solidFill>
                <a:srgbClr val="CC3300"/>
              </a:solidFill>
              <a:latin typeface="Times New Roman" pitchFamily="18" charset="0"/>
              <a:ea typeface="標楷體" pitchFamily="65" charset="-120"/>
            </a:endParaRPr>
          </a:p>
          <a:p>
            <a:pPr marL="630238" indent="-630238">
              <a:lnSpc>
                <a:spcPct val="105000"/>
              </a:lnSpc>
            </a:pPr>
            <a:endParaRPr lang="en-US" altLang="zh-TW" sz="2400" b="1" dirty="0">
              <a:solidFill>
                <a:srgbClr val="CC3300"/>
              </a:solidFill>
              <a:latin typeface="Times New Roman" pitchFamily="18" charset="0"/>
              <a:ea typeface="標楷體" pitchFamily="65" charset="-120"/>
            </a:endParaRPr>
          </a:p>
          <a:p>
            <a:pPr marL="630238" indent="-630238">
              <a:lnSpc>
                <a:spcPct val="105000"/>
              </a:lnSpc>
            </a:pPr>
            <a:endParaRPr lang="en-US" altLang="zh-TW" sz="2400" b="1" dirty="0">
              <a:solidFill>
                <a:srgbClr val="CC3300"/>
              </a:solidFill>
              <a:latin typeface="Times New Roman" pitchFamily="18" charset="0"/>
              <a:ea typeface="標楷體" pitchFamily="65" charset="-120"/>
            </a:endParaRPr>
          </a:p>
        </p:txBody>
      </p:sp>
      <p:sp>
        <p:nvSpPr>
          <p:cNvPr id="8" name="矩形 7"/>
          <p:cNvSpPr/>
          <p:nvPr/>
        </p:nvSpPr>
        <p:spPr>
          <a:xfrm>
            <a:off x="458298" y="1417314"/>
            <a:ext cx="8311287" cy="3293209"/>
          </a:xfrm>
          <a:prstGeom prst="rect">
            <a:avLst/>
          </a:prstGeom>
        </p:spPr>
        <p:txBody>
          <a:bodyPr wrap="square">
            <a:spAutoFit/>
          </a:bodyPr>
          <a:lstStyle/>
          <a:p>
            <a:pPr marL="636587" lvl="1" indent="-457200" eaLnBrk="0" hangingPunct="0">
              <a:spcBef>
                <a:spcPts val="600"/>
              </a:spcBef>
              <a:spcAft>
                <a:spcPts val="600"/>
              </a:spcAft>
              <a:buClr>
                <a:srgbClr val="FF0000"/>
              </a:buClr>
              <a:buFont typeface="新細明體" panose="02020500000000000000" pitchFamily="18" charset="-120"/>
              <a:buChar char="※"/>
            </a:pP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聯席會議 場次一</a:t>
            </a:r>
            <a:r>
              <a:rPr kumimoji="0" lang="en-US" altLang="zh-TW"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：區域經濟整合及優質成長</a:t>
            </a:r>
            <a:endParaRPr kumimoji="0" lang="en-US" altLang="zh-TW"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marL="179387" lvl="1" eaLnBrk="0" hangingPunct="0">
              <a:spcBef>
                <a:spcPts val="600"/>
              </a:spcBef>
              <a:spcAft>
                <a:spcPts val="600"/>
              </a:spcAft>
              <a:buClr>
                <a:prstClr val="black"/>
              </a:buClr>
            </a:pPr>
            <a:r>
              <a:rPr kumimoji="0" lang="zh-TW" altLang="en-US" sz="2800" b="1" u="sng"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加強</a:t>
            </a:r>
            <a:r>
              <a:rPr kumimoji="0" lang="zh-TW" altLang="en-US"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推動數位貿易</a:t>
            </a:r>
            <a:r>
              <a:rPr kumimoji="0" lang="zh-TW" altLang="en-US" sz="2800" b="1" u="sng"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發展</a:t>
            </a:r>
            <a:endParaRPr kumimoji="0" lang="en-US" altLang="zh-TW"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endParaRPr>
          </a:p>
          <a:p>
            <a:pPr marL="636587" lvl="1" indent="-457200" eaLnBrk="0" hangingPunct="0">
              <a:spcBef>
                <a:spcPts val="600"/>
              </a:spcBef>
              <a:spcAft>
                <a:spcPts val="600"/>
              </a:spcAft>
              <a:buClr>
                <a:srgbClr val="0000FF"/>
              </a:buClr>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會員體認同數位貿易、跨境服務及資訊跨境傳輸將驅動未來的經濟成長，支持推動下階段數位貿易發展的相關工作。我方表示盼未來藉由加入「</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跨境隱私保護規則</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(CBPR)</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」體系，以保護消費者的隱私並促進跨境電子商務的發展。</a:t>
            </a:r>
            <a:endParaRPr kumimoji="0" lang="en-US" altLang="zh-TW" sz="2400" b="1"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 name="Rectangle 6"/>
          <p:cNvSpPr>
            <a:spLocks noChangeArrowheads="1"/>
          </p:cNvSpPr>
          <p:nvPr/>
        </p:nvSpPr>
        <p:spPr bwMode="auto">
          <a:xfrm>
            <a:off x="677877" y="476672"/>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貳</a:t>
            </a:r>
            <a:r>
              <a:rPr kumimoji="0" lang="zh-TW" altLang="en-US" sz="3800" b="1" dirty="0" smtClean="0">
                <a:solidFill>
                  <a:srgbClr val="3333CC"/>
                </a:solidFill>
                <a:latin typeface="Calibri" pitchFamily="34" charset="0"/>
                <a:ea typeface="標楷體" pitchFamily="65" charset="-120"/>
              </a:rPr>
              <a:t>、經濟部發言之會議及結論</a:t>
            </a:r>
            <a:endParaRPr kumimoji="0" lang="zh-TW" altLang="en-US" sz="3800" b="1" dirty="0">
              <a:solidFill>
                <a:srgbClr val="3333CC"/>
              </a:solidFill>
              <a:latin typeface="Calibri" pitchFamily="34" charset="0"/>
              <a:ea typeface="標楷體" pitchFamily="65" charset="-120"/>
            </a:endParaRPr>
          </a:p>
        </p:txBody>
      </p:sp>
    </p:spTree>
    <p:extLst>
      <p:ext uri="{BB962C8B-B14F-4D97-AF65-F5344CB8AC3E}">
        <p14:creationId xmlns:p14="http://schemas.microsoft.com/office/powerpoint/2010/main" xmlns="" val="1731714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755650" y="1412875"/>
            <a:ext cx="8064500" cy="2031325"/>
          </a:xfrm>
          <a:prstGeom prst="rect">
            <a:avLst/>
          </a:prstGeom>
          <a:noFill/>
          <a:ln w="9525">
            <a:noFill/>
            <a:miter lim="800000"/>
            <a:headEnd/>
            <a:tailEnd/>
          </a:ln>
        </p:spPr>
        <p:txBody>
          <a:bodyPr>
            <a:spAutoFit/>
          </a:bodyPr>
          <a:lstStyle/>
          <a:p>
            <a:pPr marL="630238" indent="-630238">
              <a:lnSpc>
                <a:spcPct val="105000"/>
              </a:lnSpc>
            </a:pPr>
            <a:endParaRPr lang="en-US" altLang="zh-TW" sz="2400" b="1" dirty="0">
              <a:solidFill>
                <a:srgbClr val="CC3300"/>
              </a:solidFill>
              <a:latin typeface="Times New Roman" pitchFamily="18" charset="0"/>
              <a:ea typeface="標楷體" pitchFamily="65" charset="-120"/>
            </a:endParaRPr>
          </a:p>
          <a:p>
            <a:pPr marL="630238" indent="-630238">
              <a:lnSpc>
                <a:spcPct val="105000"/>
              </a:lnSpc>
            </a:pPr>
            <a:endParaRPr lang="en-US" altLang="zh-TW" sz="2400" b="1" dirty="0">
              <a:solidFill>
                <a:srgbClr val="CC3300"/>
              </a:solidFill>
              <a:latin typeface="Times New Roman" pitchFamily="18" charset="0"/>
              <a:ea typeface="標楷體" pitchFamily="65" charset="-120"/>
            </a:endParaRPr>
          </a:p>
          <a:p>
            <a:pPr marL="630238" indent="-630238">
              <a:lnSpc>
                <a:spcPct val="105000"/>
              </a:lnSpc>
            </a:pPr>
            <a:endParaRPr lang="en-US" altLang="zh-TW" sz="2400" b="1" dirty="0">
              <a:solidFill>
                <a:srgbClr val="CC3300"/>
              </a:solidFill>
              <a:latin typeface="Times New Roman" pitchFamily="18" charset="0"/>
              <a:ea typeface="標楷體" pitchFamily="65" charset="-120"/>
            </a:endParaRPr>
          </a:p>
          <a:p>
            <a:pPr marL="630238" indent="-630238">
              <a:lnSpc>
                <a:spcPct val="105000"/>
              </a:lnSpc>
            </a:pPr>
            <a:endParaRPr lang="en-US" altLang="zh-TW" sz="2400" b="1" dirty="0">
              <a:solidFill>
                <a:srgbClr val="CC3300"/>
              </a:solidFill>
              <a:latin typeface="Times New Roman" pitchFamily="18" charset="0"/>
              <a:ea typeface="標楷體" pitchFamily="65" charset="-120"/>
            </a:endParaRPr>
          </a:p>
          <a:p>
            <a:pPr marL="630238" indent="-630238">
              <a:lnSpc>
                <a:spcPct val="105000"/>
              </a:lnSpc>
            </a:pPr>
            <a:endParaRPr lang="en-US" altLang="zh-TW" sz="2400" b="1" dirty="0">
              <a:solidFill>
                <a:srgbClr val="CC3300"/>
              </a:solidFill>
              <a:latin typeface="Times New Roman" pitchFamily="18" charset="0"/>
              <a:ea typeface="標楷體" pitchFamily="65" charset="-120"/>
            </a:endParaRPr>
          </a:p>
        </p:txBody>
      </p:sp>
      <p:sp>
        <p:nvSpPr>
          <p:cNvPr id="8" name="矩形 7"/>
          <p:cNvSpPr/>
          <p:nvPr/>
        </p:nvSpPr>
        <p:spPr>
          <a:xfrm>
            <a:off x="346260" y="1320541"/>
            <a:ext cx="8311287" cy="5078313"/>
          </a:xfrm>
          <a:prstGeom prst="rect">
            <a:avLst/>
          </a:prstGeom>
        </p:spPr>
        <p:txBody>
          <a:bodyPr wrap="square">
            <a:spAutoFit/>
          </a:bodyPr>
          <a:lstStyle/>
          <a:p>
            <a:pPr marL="636587" lvl="1" indent="-457200" eaLnBrk="0" hangingPunct="0">
              <a:spcBef>
                <a:spcPts val="600"/>
              </a:spcBef>
              <a:spcAft>
                <a:spcPts val="600"/>
              </a:spcAft>
              <a:buClr>
                <a:srgbClr val="FF0000"/>
              </a:buClr>
              <a:buFont typeface="新細明體" panose="02020500000000000000" pitchFamily="18" charset="-120"/>
              <a:buChar char="※"/>
            </a:pP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聯席會議場次三：</a:t>
            </a: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亞太地區微型及中小企業</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現代化</a:t>
            </a:r>
            <a:endParaRPr kumimoji="0" lang="en-US" altLang="zh-TW"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marL="1028700" lvl="1" indent="-571500" algn="just">
              <a:spcBef>
                <a:spcPts val="600"/>
              </a:spcBef>
              <a:spcAft>
                <a:spcPts val="600"/>
              </a:spcAft>
              <a:buClr>
                <a:srgbClr val="0000FF"/>
              </a:buClr>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體認</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同</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微型及中小企業在亞太地區對</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經濟成長及提供就業機會扮演</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之重要角色，強調應協助中小企業融入全球價值鏈及開拓國際市場</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1028700" lvl="1" indent="-571500" algn="just">
              <a:spcBef>
                <a:spcPts val="600"/>
              </a:spcBef>
              <a:spcAft>
                <a:spcPts val="600"/>
              </a:spcAft>
              <a:buClr>
                <a:srgbClr val="0000FF"/>
              </a:buClr>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我方發言</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感謝會員體參與及支持我國本年</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提出之「</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中小企業</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O2O</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新商業模式應用」及「促進大數據在貿易領域之應用」等</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倡議，明年將</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續提出第</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2</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階段相關倡議</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，以協助微型及</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中小企業提升</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海外拓銷的競爭力</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1028700" lvl="1" indent="-571500" algn="just">
              <a:spcBef>
                <a:spcPts val="600"/>
              </a:spcBef>
              <a:spcAft>
                <a:spcPts val="600"/>
              </a:spcAft>
              <a:buClr>
                <a:srgbClr val="0000FF"/>
              </a:buClr>
              <a:buFont typeface="Wingdings" panose="05000000000000000000" pitchFamily="2" charset="2"/>
              <a:buChar char="Ø"/>
            </a:pP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 name="Rectangle 6"/>
          <p:cNvSpPr>
            <a:spLocks noChangeArrowheads="1"/>
          </p:cNvSpPr>
          <p:nvPr/>
        </p:nvSpPr>
        <p:spPr bwMode="auto">
          <a:xfrm>
            <a:off x="754697" y="404664"/>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貳</a:t>
            </a:r>
            <a:r>
              <a:rPr kumimoji="0" lang="zh-TW" altLang="en-US" sz="3800" b="1" dirty="0" smtClean="0">
                <a:solidFill>
                  <a:srgbClr val="3333CC"/>
                </a:solidFill>
                <a:latin typeface="Calibri" pitchFamily="34" charset="0"/>
                <a:ea typeface="標楷體" pitchFamily="65" charset="-120"/>
              </a:rPr>
              <a:t>、經濟部發言之會議及結論</a:t>
            </a:r>
            <a:endParaRPr kumimoji="0" lang="zh-TW" altLang="en-US" sz="3800" b="1" dirty="0">
              <a:solidFill>
                <a:srgbClr val="3333CC"/>
              </a:solidFill>
              <a:latin typeface="Calibri" pitchFamily="34" charset="0"/>
              <a:ea typeface="標楷體" pitchFamily="65" charset="-120"/>
            </a:endParaRPr>
          </a:p>
        </p:txBody>
      </p:sp>
    </p:spTree>
    <p:extLst>
      <p:ext uri="{BB962C8B-B14F-4D97-AF65-F5344CB8AC3E}">
        <p14:creationId xmlns:p14="http://schemas.microsoft.com/office/powerpoint/2010/main" xmlns="" val="12231305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39552" y="1400541"/>
            <a:ext cx="7846417" cy="553998"/>
          </a:xfrm>
          <a:prstGeom prst="rect">
            <a:avLst/>
          </a:prstGeom>
        </p:spPr>
        <p:txBody>
          <a:bodyPr wrap="square">
            <a:spAutoFit/>
          </a:bodyPr>
          <a:lstStyle/>
          <a:p>
            <a:pPr lvl="1" indent="-457200" eaLnBrk="0" hangingPunct="0">
              <a:spcBef>
                <a:spcPct val="20000"/>
              </a:spcBef>
              <a:buClr>
                <a:srgbClr val="FF0000"/>
              </a:buClr>
              <a:buFont typeface="新細明體" panose="02020500000000000000" pitchFamily="18" charset="-120"/>
              <a:buChar char="※"/>
            </a:pPr>
            <a:r>
              <a:rPr kumimoji="0" lang="en-US" altLang="zh-TW" sz="3000" b="1" dirty="0">
                <a:solidFill>
                  <a:srgbClr val="FF0000"/>
                </a:solidFill>
                <a:latin typeface="Times New Roman" panose="02020603050405020304" pitchFamily="18" charset="0"/>
                <a:ea typeface="標楷體" pitchFamily="65" charset="-120"/>
                <a:cs typeface="Times New Roman" panose="02020603050405020304" pitchFamily="18" charset="0"/>
              </a:rPr>
              <a:t>WTO</a:t>
            </a:r>
            <a:r>
              <a:rPr kumimoji="0" lang="zh-TW" altLang="en-US" sz="3000" b="1" dirty="0" smtClean="0">
                <a:solidFill>
                  <a:srgbClr val="FF0000"/>
                </a:solidFill>
                <a:latin typeface="Times New Roman" panose="02020603050405020304" pitchFamily="18" charset="0"/>
                <a:ea typeface="標楷體" pitchFamily="65" charset="-120"/>
                <a:cs typeface="Times New Roman" panose="02020603050405020304" pitchFamily="18" charset="0"/>
              </a:rPr>
              <a:t>秘書長</a:t>
            </a:r>
            <a:r>
              <a:rPr kumimoji="0" lang="en-US" altLang="zh-TW" sz="3000" b="1" dirty="0">
                <a:solidFill>
                  <a:srgbClr val="FF0000"/>
                </a:solidFill>
                <a:latin typeface="Times New Roman" panose="02020603050405020304" pitchFamily="18" charset="0"/>
                <a:ea typeface="標楷體" pitchFamily="65" charset="-120"/>
                <a:cs typeface="Times New Roman" panose="02020603050405020304" pitchFamily="18" charset="0"/>
              </a:rPr>
              <a:t>Roberto </a:t>
            </a:r>
            <a:r>
              <a:rPr kumimoji="0" lang="en-US" altLang="zh-TW" sz="3000" b="1" dirty="0" err="1">
                <a:solidFill>
                  <a:srgbClr val="FF0000"/>
                </a:solidFill>
                <a:latin typeface="Times New Roman" panose="02020603050405020304" pitchFamily="18" charset="0"/>
                <a:ea typeface="標楷體" pitchFamily="65" charset="-120"/>
                <a:cs typeface="Times New Roman" panose="02020603050405020304" pitchFamily="18" charset="0"/>
              </a:rPr>
              <a:t>Azevêdo</a:t>
            </a:r>
            <a:r>
              <a:rPr kumimoji="0" lang="zh-TW" altLang="en-US" sz="3000" b="1" dirty="0" smtClean="0">
                <a:solidFill>
                  <a:srgbClr val="FF0000"/>
                </a:solidFill>
                <a:latin typeface="Times New Roman" panose="02020603050405020304" pitchFamily="18" charset="0"/>
                <a:ea typeface="標楷體" pitchFamily="65" charset="-120"/>
                <a:cs typeface="Times New Roman" panose="02020603050405020304" pitchFamily="18" charset="0"/>
              </a:rPr>
              <a:t>午餐</a:t>
            </a:r>
            <a:r>
              <a:rPr kumimoji="0" lang="zh-TW" altLang="en-US" sz="3000" b="1" dirty="0">
                <a:solidFill>
                  <a:srgbClr val="FF0000"/>
                </a:solidFill>
                <a:latin typeface="Times New Roman" panose="02020603050405020304" pitchFamily="18" charset="0"/>
                <a:ea typeface="標楷體" pitchFamily="65" charset="-120"/>
                <a:cs typeface="Times New Roman" panose="02020603050405020304" pitchFamily="18" charset="0"/>
              </a:rPr>
              <a:t>演講會</a:t>
            </a:r>
          </a:p>
        </p:txBody>
      </p:sp>
      <p:sp>
        <p:nvSpPr>
          <p:cNvPr id="5" name="矩形 4"/>
          <p:cNvSpPr/>
          <p:nvPr/>
        </p:nvSpPr>
        <p:spPr>
          <a:xfrm>
            <a:off x="72598" y="2060848"/>
            <a:ext cx="8396450" cy="4250394"/>
          </a:xfrm>
          <a:prstGeom prst="rect">
            <a:avLst/>
          </a:prstGeom>
        </p:spPr>
        <p:txBody>
          <a:bodyPr wrap="square">
            <a:spAutoFit/>
          </a:bodyPr>
          <a:lstStyle/>
          <a:p>
            <a:pPr marL="1093787" lvl="2" indent="-457200" algn="just" eaLnBrk="0" hangingPunct="0">
              <a:lnSpc>
                <a:spcPts val="3200"/>
              </a:lnSpc>
              <a:spcBef>
                <a:spcPts val="600"/>
              </a:spcBef>
              <a:spcAft>
                <a:spcPts val="600"/>
              </a:spcAft>
              <a:buClr>
                <a:srgbClr val="0000FF"/>
              </a:buClr>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重申國際貿易對促進全球經濟成長及改善民眾生活之貢獻。</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1093787" lvl="2" indent="-457200" algn="just" eaLnBrk="0" hangingPunct="0">
              <a:lnSpc>
                <a:spcPts val="3200"/>
              </a:lnSpc>
              <a:spcBef>
                <a:spcPts val="600"/>
              </a:spcBef>
              <a:spcAft>
                <a:spcPts val="600"/>
              </a:spcAft>
              <a:buClr>
                <a:srgbClr val="0000FF"/>
              </a:buClr>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為</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避免重蹈上屆部長會議所遭遇</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談判期程拖延，盼部長</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們持開放心態積極參與各項準備工作，以重振</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WTO</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的信譽</a:t>
            </a:r>
            <a:endPar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1093787" lvl="2" indent="-457200" algn="just" eaLnBrk="0" hangingPunct="0">
              <a:lnSpc>
                <a:spcPts val="3200"/>
              </a:lnSpc>
              <a:spcBef>
                <a:spcPts val="600"/>
              </a:spcBef>
              <a:spcAft>
                <a:spcPts val="600"/>
              </a:spcAft>
              <a:buClr>
                <a:srgbClr val="0000FF"/>
              </a:buClr>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雖</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部分會員</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體認為複</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邊談判較具</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功效，惟仍</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盼複邊談判可走向多邊化，以維護多邊貿易</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體系的</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功能。</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1550987" lvl="3" indent="-457200" eaLnBrk="0" hangingPunct="0">
              <a:lnSpc>
                <a:spcPts val="3200"/>
              </a:lnSpc>
              <a:spcBef>
                <a:spcPct val="20000"/>
              </a:spcBef>
              <a:buClr>
                <a:srgbClr val="0000FF"/>
              </a:buClr>
              <a:buFont typeface="Wingdings" panose="05000000000000000000" pitchFamily="2" charset="2"/>
              <a:buChar char="Ø"/>
            </a:pPr>
            <a:endPar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 name="Rectangle 6"/>
          <p:cNvSpPr>
            <a:spLocks noChangeArrowheads="1"/>
          </p:cNvSpPr>
          <p:nvPr/>
        </p:nvSpPr>
        <p:spPr bwMode="auto">
          <a:xfrm>
            <a:off x="661377" y="476672"/>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貳</a:t>
            </a:r>
            <a:r>
              <a:rPr kumimoji="0" lang="zh-TW" altLang="en-US" sz="3800" b="1" dirty="0" smtClean="0">
                <a:solidFill>
                  <a:srgbClr val="3333CC"/>
                </a:solidFill>
                <a:latin typeface="Calibri" pitchFamily="34" charset="0"/>
                <a:ea typeface="標楷體" pitchFamily="65" charset="-120"/>
              </a:rPr>
              <a:t>、經濟部發言之會議及結論</a:t>
            </a:r>
            <a:endParaRPr kumimoji="0" lang="zh-TW" altLang="en-US" sz="3800" b="1" dirty="0">
              <a:solidFill>
                <a:srgbClr val="3333CC"/>
              </a:solidFill>
              <a:latin typeface="Calibri" pitchFamily="34" charset="0"/>
              <a:ea typeface="標楷體" pitchFamily="65" charset="-120"/>
            </a:endParaRPr>
          </a:p>
        </p:txBody>
      </p:sp>
    </p:spTree>
    <p:extLst>
      <p:ext uri="{BB962C8B-B14F-4D97-AF65-F5344CB8AC3E}">
        <p14:creationId xmlns:p14="http://schemas.microsoft.com/office/powerpoint/2010/main" xmlns="" val="18908365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3"/>
          <p:cNvSpPr>
            <a:spLocks noGrp="1"/>
          </p:cNvSpPr>
          <p:nvPr>
            <p:ph idx="1"/>
          </p:nvPr>
        </p:nvSpPr>
        <p:spPr>
          <a:xfrm>
            <a:off x="457200" y="1700213"/>
            <a:ext cx="8229600" cy="4425950"/>
          </a:xfrm>
        </p:spPr>
        <p:txBody>
          <a:bodyPr/>
          <a:lstStyle/>
          <a:p>
            <a:pPr algn="ctr">
              <a:buFont typeface="Arial" charset="0"/>
              <a:buNone/>
            </a:pPr>
            <a:endParaRPr lang="zh-TW" altLang="en-US" sz="4400" dirty="0" smtClean="0">
              <a:ea typeface="標楷體" pitchFamily="65" charset="-120"/>
            </a:endParaRPr>
          </a:p>
          <a:p>
            <a:pPr algn="ctr">
              <a:buNone/>
            </a:pPr>
            <a:r>
              <a:rPr lang="zh-TW" altLang="en-US" sz="5000" b="1" dirty="0">
                <a:latin typeface="Times New Roman" pitchFamily="18" charset="0"/>
                <a:ea typeface="標楷體" pitchFamily="65" charset="-120"/>
              </a:rPr>
              <a:t>國發會</a:t>
            </a:r>
            <a:r>
              <a:rPr lang="zh-TW" altLang="en-US" sz="5000" b="1" dirty="0" smtClean="0">
                <a:latin typeface="Times New Roman" pitchFamily="18" charset="0"/>
                <a:ea typeface="標楷體" pitchFamily="65" charset="-120"/>
              </a:rPr>
              <a:t>發言</a:t>
            </a:r>
            <a:r>
              <a:rPr lang="zh-TW" altLang="en-US" sz="5000" b="1" dirty="0">
                <a:latin typeface="Times New Roman" pitchFamily="18" charset="0"/>
                <a:ea typeface="標楷體" pitchFamily="65" charset="-120"/>
              </a:rPr>
              <a:t>之會議及結論</a:t>
            </a:r>
          </a:p>
        </p:txBody>
      </p:sp>
    </p:spTree>
    <p:extLst>
      <p:ext uri="{BB962C8B-B14F-4D97-AF65-F5344CB8AC3E}">
        <p14:creationId xmlns:p14="http://schemas.microsoft.com/office/powerpoint/2010/main" xmlns="" val="26838698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83568" y="1074802"/>
            <a:ext cx="7920880" cy="553998"/>
          </a:xfrm>
          <a:prstGeom prst="rect">
            <a:avLst/>
          </a:prstGeom>
        </p:spPr>
        <p:txBody>
          <a:bodyPr wrap="square">
            <a:spAutoFit/>
          </a:bodyPr>
          <a:lstStyle/>
          <a:p>
            <a:pPr marL="636587" lvl="1" indent="-457200" eaLnBrk="0" hangingPunct="0">
              <a:spcBef>
                <a:spcPts val="600"/>
              </a:spcBef>
              <a:spcAft>
                <a:spcPts val="600"/>
              </a:spcAft>
              <a:buClr>
                <a:srgbClr val="FF0000"/>
              </a:buClr>
              <a:buFont typeface="新細明體" panose="02020500000000000000" pitchFamily="18" charset="-120"/>
              <a:buChar char="※"/>
            </a:pPr>
            <a:r>
              <a:rPr kumimoji="0" lang="zh-TW" altLang="en-US" sz="3000" b="1" dirty="0">
                <a:solidFill>
                  <a:srgbClr val="FF0000"/>
                </a:solidFill>
                <a:latin typeface="標楷體" panose="03000509000000000000" pitchFamily="65" charset="-120"/>
                <a:ea typeface="標楷體" panose="03000509000000000000" pitchFamily="65" charset="-120"/>
              </a:rPr>
              <a:t>聯席會議</a:t>
            </a:r>
            <a:r>
              <a:rPr kumimoji="0" lang="zh-TW" altLang="en-US" sz="3000" b="1" dirty="0" smtClean="0">
                <a:solidFill>
                  <a:srgbClr val="FF0000"/>
                </a:solidFill>
                <a:latin typeface="標楷體" panose="03000509000000000000" pitchFamily="65" charset="-120"/>
                <a:ea typeface="標楷體" panose="03000509000000000000" pitchFamily="65" charset="-120"/>
              </a:rPr>
              <a:t>場次</a:t>
            </a:r>
            <a:r>
              <a:rPr kumimoji="0" lang="zh-TW" altLang="en-US" sz="3000" b="1" dirty="0">
                <a:solidFill>
                  <a:srgbClr val="FF0000"/>
                </a:solidFill>
                <a:latin typeface="標楷體" panose="03000509000000000000" pitchFamily="65" charset="-120"/>
                <a:ea typeface="標楷體" panose="03000509000000000000" pitchFamily="65" charset="-120"/>
              </a:rPr>
              <a:t>二</a:t>
            </a:r>
            <a:r>
              <a:rPr kumimoji="0" lang="zh-TW" altLang="en-US" sz="3000" b="1" dirty="0" smtClean="0">
                <a:solidFill>
                  <a:srgbClr val="FF0000"/>
                </a:solidFill>
                <a:latin typeface="標楷體" panose="03000509000000000000" pitchFamily="65" charset="-120"/>
                <a:ea typeface="標楷體" panose="03000509000000000000" pitchFamily="65" charset="-120"/>
              </a:rPr>
              <a:t>：強化區域糧食市場</a:t>
            </a:r>
            <a:r>
              <a:rPr kumimoji="0" lang="en-US" altLang="zh-TW" sz="2800" b="1" dirty="0" smtClean="0">
                <a:solidFill>
                  <a:srgbClr val="993300"/>
                </a:solidFill>
                <a:latin typeface="+mn-lt"/>
                <a:ea typeface="標楷體" panose="03000509000000000000" pitchFamily="65" charset="-120"/>
              </a:rPr>
              <a:t>	</a:t>
            </a:r>
          </a:p>
        </p:txBody>
      </p:sp>
      <p:sp>
        <p:nvSpPr>
          <p:cNvPr id="6" name="Rectangle 6"/>
          <p:cNvSpPr>
            <a:spLocks noChangeArrowheads="1"/>
          </p:cNvSpPr>
          <p:nvPr/>
        </p:nvSpPr>
        <p:spPr bwMode="auto">
          <a:xfrm>
            <a:off x="683568" y="188640"/>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參</a:t>
            </a:r>
            <a:r>
              <a:rPr kumimoji="0" lang="zh-TW" altLang="en-US" sz="3800" b="1" dirty="0" smtClean="0">
                <a:solidFill>
                  <a:srgbClr val="3333CC"/>
                </a:solidFill>
                <a:latin typeface="Calibri" pitchFamily="34" charset="0"/>
                <a:ea typeface="標楷體" pitchFamily="65" charset="-120"/>
              </a:rPr>
              <a:t>、國發會發言之會議及結論</a:t>
            </a:r>
            <a:endParaRPr kumimoji="0" lang="zh-TW" altLang="en-US" sz="3800" b="1" dirty="0">
              <a:solidFill>
                <a:srgbClr val="3333CC"/>
              </a:solidFill>
              <a:latin typeface="Calibri" pitchFamily="34" charset="0"/>
              <a:ea typeface="標楷體" pitchFamily="65" charset="-120"/>
            </a:endParaRPr>
          </a:p>
        </p:txBody>
      </p:sp>
      <p:sp>
        <p:nvSpPr>
          <p:cNvPr id="2" name="矩形 1"/>
          <p:cNvSpPr/>
          <p:nvPr/>
        </p:nvSpPr>
        <p:spPr>
          <a:xfrm>
            <a:off x="899592" y="1740872"/>
            <a:ext cx="7704856" cy="3416320"/>
          </a:xfrm>
          <a:prstGeom prst="rect">
            <a:avLst/>
          </a:prstGeom>
        </p:spPr>
        <p:txBody>
          <a:bodyPr wrap="square">
            <a:spAutoFit/>
          </a:bodyPr>
          <a:lstStyle/>
          <a:p>
            <a:pPr lvl="0">
              <a:spcBef>
                <a:spcPts val="600"/>
              </a:spcBef>
              <a:spcAft>
                <a:spcPts val="600"/>
              </a:spcAft>
            </a:pP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本</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場次各</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會員體</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就下列</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5</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項子</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題</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進行綜合討論</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457200" lvl="0" indent="-457200">
              <a:lnSpc>
                <a:spcPts val="3700"/>
              </a:lnSpc>
              <a:buFont typeface="Wingdings" panose="05000000000000000000" pitchFamily="2" charset="2"/>
              <a:buChar char="Ø"/>
            </a:pP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強化</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糧食</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體系</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457200" lvl="0" indent="-457200">
              <a:lnSpc>
                <a:spcPts val="3700"/>
              </a:lnSpc>
              <a:buFont typeface="Wingdings" panose="05000000000000000000" pitchFamily="2" charset="2"/>
              <a:buChar char="Ø"/>
            </a:pP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茂物目標第二次期中檢視與</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ABAC</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非關稅障礙研究中所提出之糧食貿易</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議題</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457200" lvl="0" indent="-457200">
              <a:lnSpc>
                <a:spcPts val="3700"/>
              </a:lnSpc>
              <a:buFont typeface="Wingdings" panose="05000000000000000000" pitchFamily="2" charset="2"/>
              <a:buChar char="Ø"/>
            </a:pP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氣候</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變遷下之糧食</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安全</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457200" lvl="0" indent="-457200">
              <a:lnSpc>
                <a:spcPts val="3700"/>
              </a:lnSpc>
              <a:buFont typeface="Wingdings" panose="05000000000000000000" pitchFamily="2" charset="2"/>
              <a:buChar char="Ø"/>
            </a:pP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透過</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城鄉發展促進糧食安全與優質</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成長</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457200" lvl="0" indent="-457200">
              <a:lnSpc>
                <a:spcPts val="3700"/>
              </a:lnSpc>
              <a:buFont typeface="Wingdings" panose="05000000000000000000" pitchFamily="2" charset="2"/>
              <a:buChar char="Ø"/>
            </a:pP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水</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資源永續利用、整合性管理與取得</a:t>
            </a:r>
          </a:p>
        </p:txBody>
      </p:sp>
    </p:spTree>
    <p:extLst>
      <p:ext uri="{BB962C8B-B14F-4D97-AF65-F5344CB8AC3E}">
        <p14:creationId xmlns:p14="http://schemas.microsoft.com/office/powerpoint/2010/main" xmlns="" val="38244090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7504" y="930786"/>
            <a:ext cx="8496944" cy="553998"/>
          </a:xfrm>
          <a:prstGeom prst="rect">
            <a:avLst/>
          </a:prstGeom>
        </p:spPr>
        <p:txBody>
          <a:bodyPr wrap="square">
            <a:spAutoFit/>
          </a:bodyPr>
          <a:lstStyle/>
          <a:p>
            <a:pPr marL="636587" lvl="1" indent="-457200" eaLnBrk="0" hangingPunct="0">
              <a:spcBef>
                <a:spcPts val="600"/>
              </a:spcBef>
              <a:spcAft>
                <a:spcPts val="600"/>
              </a:spcAft>
              <a:buClr>
                <a:srgbClr val="FF0000"/>
              </a:buClr>
              <a:buFont typeface="新細明體" panose="02020500000000000000" pitchFamily="18" charset="-120"/>
              <a:buChar char="※"/>
            </a:pPr>
            <a:r>
              <a:rPr kumimoji="0" lang="zh-TW" altLang="en-US" sz="3000" b="1" dirty="0">
                <a:solidFill>
                  <a:srgbClr val="FF0000"/>
                </a:solidFill>
                <a:latin typeface="標楷體" panose="03000509000000000000" pitchFamily="65" charset="-120"/>
                <a:ea typeface="標楷體" panose="03000509000000000000" pitchFamily="65" charset="-120"/>
              </a:rPr>
              <a:t>聯席會議</a:t>
            </a:r>
            <a:r>
              <a:rPr kumimoji="0" lang="zh-TW" altLang="en-US" sz="3000" b="1" dirty="0" smtClean="0">
                <a:solidFill>
                  <a:srgbClr val="FF0000"/>
                </a:solidFill>
                <a:latin typeface="標楷體" panose="03000509000000000000" pitchFamily="65" charset="-120"/>
                <a:ea typeface="標楷體" panose="03000509000000000000" pitchFamily="65" charset="-120"/>
              </a:rPr>
              <a:t>場次</a:t>
            </a:r>
            <a:r>
              <a:rPr kumimoji="0" lang="zh-TW" altLang="en-US" sz="3000" b="1" dirty="0">
                <a:solidFill>
                  <a:srgbClr val="FF0000"/>
                </a:solidFill>
                <a:latin typeface="標楷體" panose="03000509000000000000" pitchFamily="65" charset="-120"/>
                <a:ea typeface="標楷體" panose="03000509000000000000" pitchFamily="65" charset="-120"/>
              </a:rPr>
              <a:t>二</a:t>
            </a:r>
            <a:r>
              <a:rPr kumimoji="0" lang="zh-TW" altLang="en-US" sz="3000" b="1" dirty="0" smtClean="0">
                <a:solidFill>
                  <a:srgbClr val="FF0000"/>
                </a:solidFill>
                <a:latin typeface="標楷體" panose="03000509000000000000" pitchFamily="65" charset="-120"/>
                <a:ea typeface="標楷體" panose="03000509000000000000" pitchFamily="65" charset="-120"/>
              </a:rPr>
              <a:t>：強化區域糧食市場</a:t>
            </a:r>
            <a:r>
              <a:rPr kumimoji="0" lang="en-US" altLang="zh-TW" sz="2800" b="1" dirty="0" smtClean="0">
                <a:solidFill>
                  <a:srgbClr val="993300"/>
                </a:solidFill>
                <a:latin typeface="+mn-lt"/>
                <a:ea typeface="標楷體" panose="03000509000000000000" pitchFamily="65" charset="-120"/>
              </a:rPr>
              <a:t>	</a:t>
            </a:r>
          </a:p>
        </p:txBody>
      </p:sp>
      <p:sp>
        <p:nvSpPr>
          <p:cNvPr id="6" name="Rectangle 6"/>
          <p:cNvSpPr>
            <a:spLocks noChangeArrowheads="1"/>
          </p:cNvSpPr>
          <p:nvPr/>
        </p:nvSpPr>
        <p:spPr bwMode="auto">
          <a:xfrm>
            <a:off x="683568" y="125943"/>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參</a:t>
            </a:r>
            <a:r>
              <a:rPr kumimoji="0" lang="zh-TW" altLang="en-US" sz="3800" b="1" dirty="0" smtClean="0">
                <a:solidFill>
                  <a:srgbClr val="3333CC"/>
                </a:solidFill>
                <a:latin typeface="Calibri" pitchFamily="34" charset="0"/>
                <a:ea typeface="標楷體" pitchFamily="65" charset="-120"/>
              </a:rPr>
              <a:t>、國發會發言之會議及結論</a:t>
            </a:r>
            <a:endParaRPr kumimoji="0" lang="zh-TW" altLang="en-US" sz="3800" b="1" dirty="0">
              <a:solidFill>
                <a:srgbClr val="3333CC"/>
              </a:solidFill>
              <a:latin typeface="Calibri" pitchFamily="34" charset="0"/>
              <a:ea typeface="標楷體" pitchFamily="65" charset="-120"/>
            </a:endParaRPr>
          </a:p>
        </p:txBody>
      </p:sp>
      <p:sp>
        <p:nvSpPr>
          <p:cNvPr id="3" name="矩形 2"/>
          <p:cNvSpPr/>
          <p:nvPr/>
        </p:nvSpPr>
        <p:spPr>
          <a:xfrm>
            <a:off x="395536" y="1484784"/>
            <a:ext cx="8352928" cy="2477601"/>
          </a:xfrm>
          <a:prstGeom prst="rect">
            <a:avLst/>
          </a:prstGeom>
        </p:spPr>
        <p:txBody>
          <a:bodyPr wrap="square">
            <a:spAutoFit/>
          </a:bodyPr>
          <a:lstStyle/>
          <a:p>
            <a:pPr marL="457200" indent="-457200" algn="just">
              <a:lnSpc>
                <a:spcPts val="3000"/>
              </a:lnSpc>
              <a:spcBef>
                <a:spcPts val="600"/>
              </a:spcBef>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各</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多強調必須透過確保貿易自由化與公平性、運用新科技以因應氣候變遷、強化城鄉發展、加強水資源利用管理等措施，才能落實糧食</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安全。</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457200" indent="-457200" algn="just">
              <a:lnSpc>
                <a:spcPts val="3000"/>
              </a:lnSpc>
              <a:spcBef>
                <a:spcPts val="600"/>
              </a:spcBef>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各國</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也表示支持皮烏拉糧食安全部長宣言通過的氣候變遷與糧食安全多年期計畫架構</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，盼</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儘速制定行動計畫，以落實「</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2020APEC</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糧食安全路徑圖」</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7" name="矩形 6"/>
          <p:cNvSpPr/>
          <p:nvPr/>
        </p:nvSpPr>
        <p:spPr>
          <a:xfrm>
            <a:off x="395536" y="3951054"/>
            <a:ext cx="8352928" cy="2862322"/>
          </a:xfrm>
          <a:prstGeom prst="rect">
            <a:avLst/>
          </a:prstGeom>
        </p:spPr>
        <p:txBody>
          <a:bodyPr wrap="square">
            <a:spAutoFit/>
          </a:bodyPr>
          <a:lstStyle/>
          <a:p>
            <a:pPr marL="457200" indent="-457200" algn="just">
              <a:lnSpc>
                <a:spcPts val="3000"/>
              </a:lnSpc>
              <a:spcBef>
                <a:spcPts val="600"/>
              </a:spcBef>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明年</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主辦</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會員體</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越南</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特別表示，糧食安全與氣候變遷將是明年</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活動的重要主題之一。</a:t>
            </a:r>
          </a:p>
          <a:p>
            <a:pPr marL="457200" indent="-457200" algn="just">
              <a:lnSpc>
                <a:spcPts val="3000"/>
              </a:lnSpc>
              <a:spcBef>
                <a:spcPts val="600"/>
              </a:spcBef>
              <a:buFont typeface="Wingdings" panose="05000000000000000000" pitchFamily="2" charset="2"/>
              <a:buChar char="Ø"/>
            </a:pP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美國國務卿凱瑞強調</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，漁業</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過度</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捕撈及</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IUU</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非法漁業已導致全球海洋資源遭到嚴重破壞，</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經濟體應共同確保漁業資源的永續</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利用</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並期盼各</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透過更具企圖心的行動</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計畫，來</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對抗全球暖化，以降低氣候變遷對糧食安全的影響。</a:t>
            </a:r>
          </a:p>
        </p:txBody>
      </p:sp>
    </p:spTree>
    <p:extLst>
      <p:ext uri="{BB962C8B-B14F-4D97-AF65-F5344CB8AC3E}">
        <p14:creationId xmlns:p14="http://schemas.microsoft.com/office/powerpoint/2010/main" xmlns="" val="24249751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79512" y="1124744"/>
            <a:ext cx="8424936" cy="553998"/>
          </a:xfrm>
          <a:prstGeom prst="rect">
            <a:avLst/>
          </a:prstGeom>
        </p:spPr>
        <p:txBody>
          <a:bodyPr wrap="square">
            <a:spAutoFit/>
          </a:bodyPr>
          <a:lstStyle/>
          <a:p>
            <a:pPr marL="636587" lvl="1" indent="-457200" eaLnBrk="0" hangingPunct="0">
              <a:spcBef>
                <a:spcPts val="600"/>
              </a:spcBef>
              <a:spcAft>
                <a:spcPts val="600"/>
              </a:spcAft>
              <a:buClr>
                <a:srgbClr val="FF0000"/>
              </a:buClr>
              <a:buFont typeface="新細明體" panose="02020500000000000000" pitchFamily="18" charset="-120"/>
              <a:buChar char="※"/>
            </a:pPr>
            <a:r>
              <a:rPr kumimoji="0" lang="zh-TW" altLang="en-US" sz="3000" b="1" dirty="0">
                <a:solidFill>
                  <a:srgbClr val="FF0000"/>
                </a:solidFill>
                <a:latin typeface="標楷體" panose="03000509000000000000" pitchFamily="65" charset="-120"/>
                <a:ea typeface="標楷體" panose="03000509000000000000" pitchFamily="65" charset="-120"/>
              </a:rPr>
              <a:t>聯席會議</a:t>
            </a:r>
            <a:r>
              <a:rPr kumimoji="0" lang="zh-TW" altLang="en-US" sz="3000" b="1" dirty="0" smtClean="0">
                <a:solidFill>
                  <a:srgbClr val="FF0000"/>
                </a:solidFill>
                <a:latin typeface="標楷體" panose="03000509000000000000" pitchFamily="65" charset="-120"/>
                <a:ea typeface="標楷體" panose="03000509000000000000" pitchFamily="65" charset="-120"/>
              </a:rPr>
              <a:t>場次</a:t>
            </a:r>
            <a:r>
              <a:rPr kumimoji="0" lang="zh-TW" altLang="en-US" sz="3000" b="1" dirty="0">
                <a:solidFill>
                  <a:srgbClr val="FF0000"/>
                </a:solidFill>
                <a:latin typeface="標楷體" panose="03000509000000000000" pitchFamily="65" charset="-120"/>
                <a:ea typeface="標楷體" panose="03000509000000000000" pitchFamily="65" charset="-120"/>
              </a:rPr>
              <a:t>二</a:t>
            </a:r>
            <a:r>
              <a:rPr kumimoji="0" lang="zh-TW" altLang="en-US" sz="3000" b="1" dirty="0" smtClean="0">
                <a:solidFill>
                  <a:srgbClr val="FF0000"/>
                </a:solidFill>
                <a:latin typeface="標楷體" panose="03000509000000000000" pitchFamily="65" charset="-120"/>
                <a:ea typeface="標楷體" panose="03000509000000000000" pitchFamily="65" charset="-120"/>
              </a:rPr>
              <a:t>：強化區域糧食市場</a:t>
            </a:r>
            <a:r>
              <a:rPr kumimoji="0" lang="en-US" altLang="zh-TW" sz="2800" b="1" dirty="0" smtClean="0">
                <a:solidFill>
                  <a:srgbClr val="993300"/>
                </a:solidFill>
                <a:latin typeface="+mn-lt"/>
                <a:ea typeface="標楷體" panose="03000509000000000000" pitchFamily="65" charset="-120"/>
              </a:rPr>
              <a:t>	</a:t>
            </a:r>
          </a:p>
        </p:txBody>
      </p:sp>
      <p:sp>
        <p:nvSpPr>
          <p:cNvPr id="6" name="Rectangle 6"/>
          <p:cNvSpPr>
            <a:spLocks noChangeArrowheads="1"/>
          </p:cNvSpPr>
          <p:nvPr/>
        </p:nvSpPr>
        <p:spPr bwMode="auto">
          <a:xfrm>
            <a:off x="683568" y="125943"/>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參</a:t>
            </a:r>
            <a:r>
              <a:rPr kumimoji="0" lang="zh-TW" altLang="en-US" sz="3800" b="1" dirty="0" smtClean="0">
                <a:solidFill>
                  <a:srgbClr val="3333CC"/>
                </a:solidFill>
                <a:latin typeface="Calibri" pitchFamily="34" charset="0"/>
                <a:ea typeface="標楷體" pitchFamily="65" charset="-120"/>
              </a:rPr>
              <a:t>、國發會發言之會議及結論</a:t>
            </a:r>
            <a:endParaRPr kumimoji="0" lang="zh-TW" altLang="en-US" sz="3800" b="1" dirty="0">
              <a:solidFill>
                <a:srgbClr val="3333CC"/>
              </a:solidFill>
              <a:latin typeface="Calibri" pitchFamily="34" charset="0"/>
              <a:ea typeface="標楷體" pitchFamily="65" charset="-120"/>
            </a:endParaRPr>
          </a:p>
        </p:txBody>
      </p:sp>
      <p:sp>
        <p:nvSpPr>
          <p:cNvPr id="7" name="矩形 6"/>
          <p:cNvSpPr/>
          <p:nvPr/>
        </p:nvSpPr>
        <p:spPr>
          <a:xfrm>
            <a:off x="380138" y="1844824"/>
            <a:ext cx="8190506" cy="2144177"/>
          </a:xfrm>
          <a:prstGeom prst="rect">
            <a:avLst/>
          </a:prstGeom>
        </p:spPr>
        <p:txBody>
          <a:bodyPr wrap="square">
            <a:spAutoFit/>
          </a:bodyPr>
          <a:lstStyle/>
          <a:p>
            <a:pPr marL="457200" indent="-457200" algn="just">
              <a:lnSpc>
                <a:spcPts val="3100"/>
              </a:lnSpc>
              <a:spcBef>
                <a:spcPts val="600"/>
              </a:spcBef>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我方發言說明在</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2013</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年提出</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 </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「加強公私部門夥伴關係以減少供應鏈糧食損失」多年期計畫，已經舉辦多場能力建構與專家諮詢</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會議</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建置了評估方法論及降低糧損工具箱資料庫，獲得顯著成果。</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457200" indent="-457200">
              <a:lnSpc>
                <a:spcPts val="3000"/>
              </a:lnSpc>
              <a:spcBef>
                <a:spcPts val="600"/>
              </a:spcBef>
              <a:buFont typeface="Wingdings" panose="05000000000000000000" pitchFamily="2" charset="2"/>
              <a:buChar char="Ø"/>
            </a:pPr>
            <a:endParaRPr lang="en-US" altLang="zh-TW" sz="2600" dirty="0">
              <a:solidFill>
                <a:srgbClr val="0000FF"/>
              </a:solidFill>
              <a:latin typeface="+mn-lt"/>
              <a:ea typeface="標楷體" panose="03000509000000000000" pitchFamily="65" charset="-120"/>
              <a:cs typeface="Times New Roman" panose="02020603050405020304" pitchFamily="18" charset="0"/>
            </a:endParaRPr>
          </a:p>
        </p:txBody>
      </p:sp>
      <p:sp>
        <p:nvSpPr>
          <p:cNvPr id="9" name="矩形 8"/>
          <p:cNvSpPr/>
          <p:nvPr/>
        </p:nvSpPr>
        <p:spPr>
          <a:xfrm>
            <a:off x="380138" y="3645024"/>
            <a:ext cx="8368326" cy="1682512"/>
          </a:xfrm>
          <a:prstGeom prst="rect">
            <a:avLst/>
          </a:prstGeom>
        </p:spPr>
        <p:txBody>
          <a:bodyPr wrap="square">
            <a:spAutoFit/>
          </a:bodyPr>
          <a:lstStyle/>
          <a:p>
            <a:pPr marL="457200" indent="-457200" algn="just">
              <a:lnSpc>
                <a:spcPts val="3100"/>
              </a:lnSpc>
              <a:spcBef>
                <a:spcPts val="600"/>
              </a:spcBef>
              <a:buFont typeface="Wingdings" panose="05000000000000000000" pitchFamily="2" charset="2"/>
              <a:buChar char="Ø"/>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為因應氣候變遷與確保糧食安全，我方已採取多項措施；並呼籲</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所有會員體共同合作，落實推動</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糧食相關行動計畫，俾利在氣候變遷的挑戰下，建立亞太區域糧食體系，確保糧食安全。</a:t>
            </a:r>
          </a:p>
        </p:txBody>
      </p:sp>
    </p:spTree>
    <p:extLst>
      <p:ext uri="{BB962C8B-B14F-4D97-AF65-F5344CB8AC3E}">
        <p14:creationId xmlns:p14="http://schemas.microsoft.com/office/powerpoint/2010/main" xmlns="" val="7764011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004589"/>
            <a:ext cx="8831840" cy="4656659"/>
          </a:xfrm>
          <a:prstGeom prst="rect">
            <a:avLst/>
          </a:prstGeom>
        </p:spPr>
        <p:txBody>
          <a:bodyPr wrap="square">
            <a:spAutoFit/>
          </a:bodyPr>
          <a:lstStyle/>
          <a:p>
            <a:pPr marL="636587" lvl="1" indent="-457200" eaLnBrk="0" hangingPunct="0">
              <a:spcBef>
                <a:spcPts val="600"/>
              </a:spcBef>
              <a:spcAft>
                <a:spcPts val="600"/>
              </a:spcAft>
              <a:buClr>
                <a:srgbClr val="FF0000"/>
              </a:buClr>
              <a:buFont typeface="新細明體" panose="02020500000000000000" pitchFamily="18" charset="-120"/>
              <a:buChar char="※"/>
            </a:pP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聯席會議</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場次</a:t>
            </a: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四</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：發展人力資本</a:t>
            </a:r>
            <a:r>
              <a:rPr kumimoji="0" lang="en-US" altLang="zh-TW" sz="2800" b="1"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	</a:t>
            </a:r>
          </a:p>
          <a:p>
            <a:pPr marL="179387" lvl="1" eaLnBrk="0" hangingPunct="0">
              <a:spcBef>
                <a:spcPts val="600"/>
              </a:spcBef>
              <a:spcAft>
                <a:spcPts val="600"/>
              </a:spcAft>
              <a:buClr>
                <a:srgbClr val="FF0000"/>
              </a:buClr>
            </a:pPr>
            <a:r>
              <a:rPr lang="en-US" altLang="zh-TW" sz="2800" b="1"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800" b="1"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     </a:t>
            </a:r>
            <a:r>
              <a:rPr kumimoji="0" lang="en-US" altLang="zh-TW" sz="2800" b="1" u="sng"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APEC</a:t>
            </a:r>
            <a:r>
              <a:rPr kumimoji="0" lang="zh-TW" altLang="zh-TW"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婦女與經濟子基金</a:t>
            </a:r>
            <a:endParaRPr kumimoji="0" lang="en-US" altLang="zh-TW"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endParaRPr>
          </a:p>
          <a:p>
            <a:pPr marL="893763" lvl="4" indent="-266700" algn="just" eaLnBrk="0" hangingPunct="0">
              <a:spcBef>
                <a:spcPct val="20000"/>
              </a:spcBef>
              <a:buClr>
                <a:srgbClr val="0000FF"/>
              </a:buClr>
              <a:buFont typeface="Wingdings" panose="05000000000000000000" pitchFamily="2" charset="2"/>
              <a:buChar char="Ø"/>
              <a:tabLst>
                <a:tab pos="1071563" algn="l"/>
              </a:tabLst>
            </a:pP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11</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月</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18</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日上午我方宋領袖代表與美國國務卿凱瑞（</a:t>
            </a:r>
            <a:r>
              <a:rPr lang="fr-BE"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John Kerry</a:t>
            </a:r>
            <a:r>
              <a:rPr lang="zh-TW" altLang="fr-BE"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於出席「慶祝</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經濟成長之婦女賦權舊金山宣言五週年早餐會」時，共同宣布合作成立「</a:t>
            </a:r>
            <a:r>
              <a:rPr lang="fr-BE"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婦女與經濟子基金」（</a:t>
            </a:r>
            <a:r>
              <a:rPr lang="fr-BE"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 Women and the Economy </a:t>
            </a:r>
            <a:r>
              <a:rPr lang="fr-BE"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Sub-Fund</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在</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未來</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5</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年</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，致力排除婦女參與經濟之障礙，也盼其他會員可以加入</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我方</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發言</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呼應美國之倡議，說明我方將與</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美國</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及</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會員體在婦女經濟參與方面</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共同</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努力</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 name="Rectangle 6"/>
          <p:cNvSpPr>
            <a:spLocks noChangeArrowheads="1"/>
          </p:cNvSpPr>
          <p:nvPr/>
        </p:nvSpPr>
        <p:spPr bwMode="auto">
          <a:xfrm>
            <a:off x="683568" y="125943"/>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參</a:t>
            </a:r>
            <a:r>
              <a:rPr kumimoji="0" lang="zh-TW" altLang="en-US" sz="3800" b="1" dirty="0" smtClean="0">
                <a:solidFill>
                  <a:srgbClr val="3333CC"/>
                </a:solidFill>
                <a:latin typeface="Calibri" pitchFamily="34" charset="0"/>
                <a:ea typeface="標楷體" pitchFamily="65" charset="-120"/>
              </a:rPr>
              <a:t>、國發會發言之會議及結論</a:t>
            </a:r>
            <a:endParaRPr kumimoji="0" lang="zh-TW" altLang="en-US" sz="3800" b="1" dirty="0">
              <a:solidFill>
                <a:srgbClr val="3333CC"/>
              </a:solidFill>
              <a:latin typeface="Calibri" pitchFamily="34" charset="0"/>
              <a:ea typeface="標楷體" pitchFamily="65" charset="-120"/>
            </a:endParaRPr>
          </a:p>
        </p:txBody>
      </p:sp>
    </p:spTree>
    <p:extLst>
      <p:ext uri="{BB962C8B-B14F-4D97-AF65-F5344CB8AC3E}">
        <p14:creationId xmlns:p14="http://schemas.microsoft.com/office/powerpoint/2010/main" xmlns="" val="29720589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018758"/>
            <a:ext cx="8831840" cy="4570482"/>
          </a:xfrm>
          <a:prstGeom prst="rect">
            <a:avLst/>
          </a:prstGeom>
        </p:spPr>
        <p:txBody>
          <a:bodyPr wrap="square">
            <a:spAutoFit/>
          </a:bodyPr>
          <a:lstStyle/>
          <a:p>
            <a:pPr marL="636587" lvl="1" indent="-457200" eaLnBrk="0" hangingPunct="0">
              <a:spcBef>
                <a:spcPts val="600"/>
              </a:spcBef>
              <a:spcAft>
                <a:spcPts val="1200"/>
              </a:spcAft>
              <a:buClr>
                <a:srgbClr val="FF0000"/>
              </a:buClr>
              <a:buFont typeface="新細明體" panose="02020500000000000000" pitchFamily="18" charset="-120"/>
              <a:buChar char="※"/>
            </a:pP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聯席會議</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場次</a:t>
            </a: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四</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：發展人力資本</a:t>
            </a:r>
            <a:r>
              <a:rPr kumimoji="0" lang="en-US" altLang="zh-TW" sz="2800" b="1"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	</a:t>
            </a:r>
          </a:p>
          <a:p>
            <a:pPr lvl="0"/>
            <a:r>
              <a:rPr lang="zh-TW" altLang="en-US" sz="2800" b="1"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zh-TW" sz="2800" b="1" u="sng"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培育</a:t>
            </a:r>
            <a:r>
              <a:rPr lang="zh-TW" altLang="zh-TW"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就業職能以促進經濟及社會成長</a:t>
            </a:r>
          </a:p>
          <a:p>
            <a:pPr marL="892175" lvl="4" indent="-446088" algn="just" eaLnBrk="0" hangingPunct="0">
              <a:spcBef>
                <a:spcPts val="1200"/>
              </a:spcBef>
              <a:buClr>
                <a:srgbClr val="0000FF"/>
              </a:buClr>
              <a:buFont typeface="Wingdings" panose="05000000000000000000" pitchFamily="2" charset="2"/>
              <a:buChar char="Ø"/>
              <a:tabLst>
                <a:tab pos="900113" algn="l"/>
              </a:tabLst>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各會員體均體認到</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投資人力資本是追求經濟永續成長的</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重要手段，應</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採取以人為本的方法，</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致力</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提升</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技能及</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創新創業能力</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，並</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提高</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弱勢者</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如婦女、身障者、青少年等</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之經濟參與</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培育</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21</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世紀所需之人力。</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892175" lvl="4" indent="-446088" algn="just" eaLnBrk="0" hangingPunct="0">
              <a:spcBef>
                <a:spcPts val="600"/>
              </a:spcBef>
              <a:buClr>
                <a:srgbClr val="0000FF"/>
              </a:buClr>
              <a:buFont typeface="Wingdings" panose="05000000000000000000" pitchFamily="2" charset="2"/>
              <a:buChar char="Ø"/>
              <a:tabLst>
                <a:tab pos="900113" algn="l"/>
              </a:tabLst>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支持今年教育部長會議宣言中所</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強調</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具</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包容</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性</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的</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優質</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教育</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，將根據</a:t>
            </a:r>
            <a:r>
              <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教育發展</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策略，</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合作</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改善區域</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內的教育</a:t>
            </a:r>
            <a:r>
              <a:rPr lang="zh-TW" altLang="en-US"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體系</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俾</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提升</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競爭力、加速創新</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力</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及</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增加</a:t>
            </a:r>
            <a:r>
              <a:rPr lang="zh-TW"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就業力</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 name="Rectangle 6"/>
          <p:cNvSpPr>
            <a:spLocks noChangeArrowheads="1"/>
          </p:cNvSpPr>
          <p:nvPr/>
        </p:nvSpPr>
        <p:spPr bwMode="auto">
          <a:xfrm>
            <a:off x="683568" y="125943"/>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參</a:t>
            </a:r>
            <a:r>
              <a:rPr kumimoji="0" lang="zh-TW" altLang="en-US" sz="3800" b="1" dirty="0" smtClean="0">
                <a:solidFill>
                  <a:srgbClr val="3333CC"/>
                </a:solidFill>
                <a:latin typeface="Calibri" pitchFamily="34" charset="0"/>
                <a:ea typeface="標楷體" pitchFamily="65" charset="-120"/>
              </a:rPr>
              <a:t>、國發會發言之會議及結論</a:t>
            </a:r>
            <a:endParaRPr kumimoji="0" lang="zh-TW" altLang="en-US" sz="3800" b="1" dirty="0">
              <a:solidFill>
                <a:srgbClr val="3333CC"/>
              </a:solidFill>
              <a:latin typeface="Calibri" pitchFamily="34" charset="0"/>
              <a:ea typeface="標楷體" pitchFamily="65" charset="-120"/>
            </a:endParaRPr>
          </a:p>
        </p:txBody>
      </p:sp>
    </p:spTree>
    <p:extLst>
      <p:ext uri="{BB962C8B-B14F-4D97-AF65-F5344CB8AC3E}">
        <p14:creationId xmlns:p14="http://schemas.microsoft.com/office/powerpoint/2010/main" xmlns="" val="21084097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006330"/>
            <a:ext cx="8831840" cy="5302990"/>
          </a:xfrm>
          <a:prstGeom prst="rect">
            <a:avLst/>
          </a:prstGeom>
        </p:spPr>
        <p:txBody>
          <a:bodyPr wrap="square">
            <a:spAutoFit/>
          </a:bodyPr>
          <a:lstStyle/>
          <a:p>
            <a:pPr marL="636587" lvl="1" indent="-457200" eaLnBrk="0" hangingPunct="0">
              <a:spcBef>
                <a:spcPts val="600"/>
              </a:spcBef>
              <a:spcAft>
                <a:spcPts val="600"/>
              </a:spcAft>
              <a:buClr>
                <a:srgbClr val="FF0000"/>
              </a:buClr>
              <a:buFont typeface="新細明體" panose="02020500000000000000" pitchFamily="18" charset="-120"/>
              <a:buChar char="※"/>
            </a:pP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聯席會議</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場次</a:t>
            </a:r>
            <a:r>
              <a:rPr kumimoji="0" lang="zh-TW" altLang="en-US" sz="3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四</a:t>
            </a:r>
            <a:r>
              <a:rPr kumimoji="0" lang="zh-TW" altLang="en-US" sz="3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：發展人力資本</a:t>
            </a:r>
            <a:r>
              <a:rPr kumimoji="0" lang="en-US" altLang="zh-TW" sz="2800" b="1"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	</a:t>
            </a:r>
          </a:p>
          <a:p>
            <a:pPr marL="1339850" lvl="1" indent="-536575" eaLnBrk="0" hangingPunct="0">
              <a:spcBef>
                <a:spcPts val="600"/>
              </a:spcBef>
              <a:spcAft>
                <a:spcPts val="600"/>
              </a:spcAft>
              <a:buClr>
                <a:srgbClr val="FF0000"/>
              </a:buClr>
              <a:tabLst>
                <a:tab pos="1071563" algn="l"/>
              </a:tabLst>
            </a:pPr>
            <a:r>
              <a:rPr lang="zh-TW" altLang="zh-TW" sz="2800" b="1" u="sng"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邁向</a:t>
            </a:r>
            <a:r>
              <a:rPr lang="zh-TW" altLang="zh-TW" sz="2800" b="1" u="sng" dirty="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企業家精神與創新</a:t>
            </a:r>
            <a:r>
              <a:rPr lang="zh-TW" altLang="zh-TW" sz="2800" b="1" u="sng"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rPr>
              <a:t>文化</a:t>
            </a:r>
            <a:endParaRPr lang="en-US" altLang="zh-TW" sz="2800" b="1" u="sng" dirty="0" smtClean="0">
              <a:solidFill>
                <a:srgbClr val="993300"/>
              </a:solidFill>
              <a:latin typeface="Times New Roman" panose="02020603050405020304" pitchFamily="18" charset="0"/>
              <a:ea typeface="標楷體" panose="03000509000000000000" pitchFamily="65" charset="-120"/>
              <a:cs typeface="Times New Roman" panose="02020603050405020304" pitchFamily="18" charset="0"/>
            </a:endParaRPr>
          </a:p>
          <a:p>
            <a:pPr marL="893763" lvl="4" indent="-266700" algn="just" eaLnBrk="0" hangingPunct="0">
              <a:spcBef>
                <a:spcPct val="20000"/>
              </a:spcBef>
              <a:buClr>
                <a:srgbClr val="0000FF"/>
              </a:buClr>
              <a:buFont typeface="Wingdings" panose="05000000000000000000" pitchFamily="2" charset="2"/>
              <a:buChar char="Ø"/>
              <a:tabLst>
                <a:tab pos="1071563" algn="l"/>
              </a:tabLst>
            </a:pP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我方發言</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分享近年在人力資本方面的努力，包括推動「亞太技能建構聯盟</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 Skills Development Capacity Building Alliance, ASD-CBA)</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」計畫，已在臺設立「亞太技能建構中心」，另</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並</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持續推動各類</a:t>
            </a:r>
            <a:r>
              <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獎學金及實習計畫。</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此外，現行</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政策重點特別鼓勵青年創新創業，我方陸續推動多項計畫，利用微型創業的彈性及</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提供育成協助</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以提升</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青年創業</a:t>
            </a:r>
            <a:r>
              <a:rPr lang="zh-TW" altLang="en-US"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機會</a:t>
            </a:r>
            <a:r>
              <a:rPr lang="zh-TW"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，同時鼓勵創業的國際交流，也歡迎外國的創業團隊與優秀新創人才來台創業。</a:t>
            </a:r>
          </a:p>
          <a:p>
            <a:pPr marL="1339850" lvl="4" indent="-350838" algn="just" eaLnBrk="0" hangingPunct="0">
              <a:spcBef>
                <a:spcPct val="20000"/>
              </a:spcBef>
              <a:buClr>
                <a:srgbClr val="0000FF"/>
              </a:buClr>
              <a:buFont typeface="Wingdings" panose="05000000000000000000" pitchFamily="2" charset="2"/>
              <a:buChar char="Ø"/>
            </a:pPr>
            <a:endParaRPr lang="en-US" altLang="zh-TW" sz="2200" dirty="0">
              <a:solidFill>
                <a:srgbClr val="0000FF"/>
              </a:solidFill>
              <a:latin typeface="+mn-lt"/>
              <a:ea typeface="標楷體" panose="03000509000000000000" pitchFamily="65" charset="-120"/>
              <a:cs typeface="Times New Roman" panose="02020603050405020304" pitchFamily="18" charset="0"/>
            </a:endParaRPr>
          </a:p>
        </p:txBody>
      </p:sp>
      <p:sp>
        <p:nvSpPr>
          <p:cNvPr id="6" name="Rectangle 6"/>
          <p:cNvSpPr>
            <a:spLocks noChangeArrowheads="1"/>
          </p:cNvSpPr>
          <p:nvPr/>
        </p:nvSpPr>
        <p:spPr bwMode="auto">
          <a:xfrm>
            <a:off x="683568" y="125943"/>
            <a:ext cx="7772400" cy="738188"/>
          </a:xfrm>
          <a:prstGeom prst="rect">
            <a:avLst/>
          </a:prstGeom>
          <a:noFill/>
          <a:ln w="9525">
            <a:noFill/>
            <a:miter lim="800000"/>
            <a:headEnd/>
            <a:tailEnd/>
          </a:ln>
        </p:spPr>
        <p:txBody>
          <a:bodyPr anchor="b"/>
          <a:lstStyle/>
          <a:p>
            <a:pPr algn="ctr" eaLnBrk="0" hangingPunct="0"/>
            <a:r>
              <a:rPr kumimoji="0" lang="zh-TW" altLang="en-US" sz="3800" b="1" dirty="0">
                <a:solidFill>
                  <a:srgbClr val="3333CC"/>
                </a:solidFill>
                <a:latin typeface="Calibri" pitchFamily="34" charset="0"/>
                <a:ea typeface="標楷體" pitchFamily="65" charset="-120"/>
              </a:rPr>
              <a:t>參</a:t>
            </a:r>
            <a:r>
              <a:rPr kumimoji="0" lang="zh-TW" altLang="en-US" sz="3800" b="1" dirty="0" smtClean="0">
                <a:solidFill>
                  <a:srgbClr val="3333CC"/>
                </a:solidFill>
                <a:latin typeface="Calibri" pitchFamily="34" charset="0"/>
                <a:ea typeface="標楷體" pitchFamily="65" charset="-120"/>
              </a:rPr>
              <a:t>、國發會發言之會議及結論</a:t>
            </a:r>
            <a:endParaRPr kumimoji="0" lang="zh-TW" altLang="en-US" sz="3800" b="1" dirty="0">
              <a:solidFill>
                <a:srgbClr val="3333CC"/>
              </a:solidFill>
              <a:latin typeface="Calibri" pitchFamily="34" charset="0"/>
              <a:ea typeface="標楷體" pitchFamily="65" charset="-120"/>
            </a:endParaRPr>
          </a:p>
        </p:txBody>
      </p:sp>
    </p:spTree>
    <p:extLst>
      <p:ext uri="{BB962C8B-B14F-4D97-AF65-F5344CB8AC3E}">
        <p14:creationId xmlns:p14="http://schemas.microsoft.com/office/powerpoint/2010/main" xmlns="" val="1849518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txBox="1">
            <a:spLocks/>
          </p:cNvSpPr>
          <p:nvPr/>
        </p:nvSpPr>
        <p:spPr bwMode="auto">
          <a:xfrm>
            <a:off x="0" y="1"/>
            <a:ext cx="9144000" cy="54868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TW" altLang="en-US" sz="3200" b="0" i="0" u="none" strike="noStrike" kern="1200" cap="none" spc="0" normalizeH="0" baseline="0" noProof="0" dirty="0" smtClean="0">
                <a:ln>
                  <a:noFill/>
                </a:ln>
                <a:solidFill>
                  <a:schemeClr val="tx1"/>
                </a:solidFill>
                <a:effectLst/>
                <a:uLnTx/>
                <a:uFillTx/>
                <a:latin typeface="Arial" charset="0"/>
                <a:ea typeface="標楷體" pitchFamily="65" charset="-120"/>
                <a:cs typeface="Arial" charset="0"/>
              </a:rPr>
              <a:t> </a:t>
            </a:r>
            <a:r>
              <a:rPr kumimoji="0" lang="zh-TW" altLang="en-US" sz="3800" b="1" dirty="0" smtClean="0">
                <a:solidFill>
                  <a:srgbClr val="3333CC"/>
                </a:solidFill>
                <a:latin typeface="Times New Roman" pitchFamily="18" charset="0"/>
                <a:ea typeface="標楷體" pitchFamily="65" charset="-120"/>
                <a:cs typeface="Arial" charset="0"/>
              </a:rPr>
              <a:t>肆</a:t>
            </a:r>
            <a:r>
              <a:rPr kumimoji="0" lang="zh-TW" altLang="en-US" sz="3800" b="1" i="0" u="none" strike="noStrike" kern="1200" cap="none" spc="0" normalizeH="0" baseline="0" noProof="0" dirty="0" smtClean="0">
                <a:ln>
                  <a:noFill/>
                </a:ln>
                <a:solidFill>
                  <a:srgbClr val="3333CC"/>
                </a:solidFill>
                <a:effectLst/>
                <a:uLnTx/>
                <a:uFillTx/>
                <a:latin typeface="Times New Roman" pitchFamily="18" charset="0"/>
                <a:ea typeface="標楷體" pitchFamily="65" charset="-120"/>
                <a:cs typeface="Arial" charset="0"/>
              </a:rPr>
              <a:t>、年度部長聯合聲明綱要</a:t>
            </a:r>
          </a:p>
        </p:txBody>
      </p:sp>
      <p:graphicFrame>
        <p:nvGraphicFramePr>
          <p:cNvPr id="7" name="表格 6"/>
          <p:cNvGraphicFramePr>
            <a:graphicFrameLocks noGrp="1"/>
          </p:cNvGraphicFramePr>
          <p:nvPr>
            <p:extLst>
              <p:ext uri="{D42A27DB-BD31-4B8C-83A1-F6EECF244321}">
                <p14:modId xmlns:p14="http://schemas.microsoft.com/office/powerpoint/2010/main" xmlns="" val="954966506"/>
              </p:ext>
            </p:extLst>
          </p:nvPr>
        </p:nvGraphicFramePr>
        <p:xfrm>
          <a:off x="107504" y="620688"/>
          <a:ext cx="8784977" cy="5910457"/>
        </p:xfrm>
        <a:graphic>
          <a:graphicData uri="http://schemas.openxmlformats.org/drawingml/2006/table">
            <a:tbl>
              <a:tblPr firstRow="1" bandRow="1">
                <a:tableStyleId>{00A15C55-8517-42AA-B614-E9B94910E393}</a:tableStyleId>
              </a:tblPr>
              <a:tblGrid>
                <a:gridCol w="3528392"/>
                <a:gridCol w="1752195"/>
                <a:gridCol w="1752195"/>
                <a:gridCol w="1752195"/>
              </a:tblGrid>
              <a:tr h="789817">
                <a:tc>
                  <a:txBody>
                    <a:bodyPr/>
                    <a:lstStyle/>
                    <a:p>
                      <a:pPr algn="ctr"/>
                      <a:r>
                        <a:rPr lang="en-US" altLang="zh-TW" sz="2000" dirty="0" smtClean="0">
                          <a:solidFill>
                            <a:schemeClr val="tx1"/>
                          </a:solidFill>
                          <a:latin typeface="Times New Roman" pitchFamily="18" charset="0"/>
                          <a:ea typeface="標楷體" pitchFamily="65" charset="-120"/>
                          <a:cs typeface="Times New Roman" pitchFamily="18" charset="0"/>
                        </a:rPr>
                        <a:t>APEC 2016</a:t>
                      </a:r>
                      <a:r>
                        <a:rPr lang="zh-TW" altLang="en-US" sz="2000" dirty="0" smtClean="0">
                          <a:solidFill>
                            <a:schemeClr val="tx1"/>
                          </a:solidFill>
                          <a:latin typeface="Times New Roman" pitchFamily="18" charset="0"/>
                          <a:ea typeface="標楷體" pitchFamily="65" charset="-120"/>
                          <a:cs typeface="Times New Roman" pitchFamily="18" charset="0"/>
                        </a:rPr>
                        <a:t>年優先領域</a:t>
                      </a:r>
                      <a:endParaRPr lang="zh-TW" altLang="en-US" sz="2000" dirty="0">
                        <a:solidFill>
                          <a:schemeClr val="tx1"/>
                        </a:solidFill>
                        <a:latin typeface="Times New Roman" pitchFamily="18" charset="0"/>
                        <a:ea typeface="標楷體" pitchFamily="65" charset="-12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zh-TW" altLang="en-US" sz="2000" b="1" kern="1200" dirty="0" smtClean="0">
                          <a:solidFill>
                            <a:schemeClr val="tx1"/>
                          </a:solidFill>
                          <a:latin typeface="Times New Roman" pitchFamily="18" charset="0"/>
                          <a:ea typeface="標楷體" pitchFamily="65" charset="-120"/>
                          <a:cs typeface="Times New Roman" pitchFamily="18" charset="0"/>
                        </a:rPr>
                        <a:t>其他部門</a:t>
                      </a:r>
                      <a:endParaRPr lang="en-US" altLang="zh-TW" sz="2000" b="1" kern="1200" dirty="0" smtClean="0">
                        <a:solidFill>
                          <a:schemeClr val="tx1"/>
                        </a:solidFill>
                        <a:latin typeface="Times New Roman" pitchFamily="18" charset="0"/>
                        <a:ea typeface="標楷體" pitchFamily="65" charset="-120"/>
                        <a:cs typeface="Times New Roman" pitchFamily="18" charset="0"/>
                      </a:endParaRPr>
                    </a:p>
                    <a:p>
                      <a:pPr algn="ctr"/>
                      <a:r>
                        <a:rPr lang="zh-TW" altLang="en-US" sz="2000" b="1" kern="1200" dirty="0" smtClean="0">
                          <a:solidFill>
                            <a:schemeClr val="tx1"/>
                          </a:solidFill>
                          <a:latin typeface="Times New Roman" pitchFamily="18" charset="0"/>
                          <a:ea typeface="標楷體" pitchFamily="65" charset="-120"/>
                          <a:cs typeface="Times New Roman" pitchFamily="18" charset="0"/>
                        </a:rPr>
                        <a:t>成果</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zh-TW" altLang="en-US" sz="2000" b="1" kern="1200" dirty="0" smtClean="0">
                          <a:solidFill>
                            <a:schemeClr val="tx1"/>
                          </a:solidFill>
                          <a:latin typeface="Times New Roman" pitchFamily="18" charset="0"/>
                          <a:ea typeface="標楷體" pitchFamily="65" charset="-120"/>
                          <a:cs typeface="Times New Roman" pitchFamily="18" charset="0"/>
                        </a:rPr>
                        <a:t>經濟暨技術</a:t>
                      </a:r>
                      <a:endParaRPr lang="en-US" altLang="zh-TW" sz="2000" b="1" kern="1200" dirty="0" smtClean="0">
                        <a:solidFill>
                          <a:schemeClr val="tx1"/>
                        </a:solidFill>
                        <a:latin typeface="Times New Roman" pitchFamily="18" charset="0"/>
                        <a:ea typeface="標楷體" pitchFamily="65" charset="-120"/>
                        <a:cs typeface="Times New Roman" pitchFamily="18" charset="0"/>
                      </a:endParaRPr>
                    </a:p>
                    <a:p>
                      <a:pPr algn="ctr"/>
                      <a:r>
                        <a:rPr lang="zh-TW" altLang="en-US" sz="2000" b="1" kern="1200" dirty="0" smtClean="0">
                          <a:solidFill>
                            <a:schemeClr val="tx1"/>
                          </a:solidFill>
                          <a:latin typeface="Times New Roman" pitchFamily="18" charset="0"/>
                          <a:ea typeface="標楷體" pitchFamily="65" charset="-120"/>
                          <a:cs typeface="Times New Roman" pitchFamily="18" charset="0"/>
                        </a:rPr>
                        <a:t>合作</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zh-TW" altLang="en-US" sz="2000" b="1" kern="1200" dirty="0" smtClean="0">
                          <a:solidFill>
                            <a:schemeClr val="tx1"/>
                          </a:solidFill>
                          <a:latin typeface="Times New Roman" pitchFamily="18" charset="0"/>
                          <a:ea typeface="標楷體" pitchFamily="65" charset="-120"/>
                          <a:cs typeface="Times New Roman" pitchFamily="18" charset="0"/>
                        </a:rPr>
                        <a:t>結語：強化</a:t>
                      </a:r>
                      <a:r>
                        <a:rPr lang="en-US" altLang="zh-TW" sz="2000" b="1" kern="1200" dirty="0" smtClean="0">
                          <a:solidFill>
                            <a:schemeClr val="tx1"/>
                          </a:solidFill>
                          <a:latin typeface="Times New Roman" pitchFamily="18" charset="0"/>
                          <a:ea typeface="標楷體" pitchFamily="65" charset="-120"/>
                          <a:cs typeface="Times New Roman" pitchFamily="18" charset="0"/>
                        </a:rPr>
                        <a:t>APEC</a:t>
                      </a:r>
                      <a:r>
                        <a:rPr lang="zh-TW" altLang="en-US" sz="2000" b="1" kern="1200" dirty="0" smtClean="0">
                          <a:solidFill>
                            <a:schemeClr val="tx1"/>
                          </a:solidFill>
                          <a:latin typeface="Times New Roman" pitchFamily="18" charset="0"/>
                          <a:ea typeface="標楷體" pitchFamily="65" charset="-120"/>
                          <a:cs typeface="Times New Roman" pitchFamily="18" charset="0"/>
                        </a:rPr>
                        <a:t>制度</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r>
              <a:tr h="4944224">
                <a:tc>
                  <a:txBody>
                    <a:bodyPr/>
                    <a:lstStyle/>
                    <a:p>
                      <a:pPr marL="342900" lvl="0" indent="-342900" algn="just">
                        <a:lnSpc>
                          <a:spcPct val="100000"/>
                        </a:lnSpc>
                        <a:spcAft>
                          <a:spcPts val="0"/>
                        </a:spcAft>
                        <a:buFont typeface="Arial" panose="020B0604020202020204" pitchFamily="34" charset="0"/>
                        <a:buChar char="•"/>
                      </a:pPr>
                      <a:r>
                        <a:rPr lang="zh-TW" altLang="en-US" sz="1800" b="1" kern="100" dirty="0" smtClean="0">
                          <a:effectLst/>
                          <a:latin typeface="Times New Roman" panose="02020603050405020304" pitchFamily="18" charset="0"/>
                          <a:ea typeface="標楷體"/>
                          <a:cs typeface="Times New Roman" panose="02020603050405020304" pitchFamily="18" charset="0"/>
                        </a:rPr>
                        <a:t>推動區域經濟整合及優質</a:t>
                      </a:r>
                      <a:r>
                        <a:rPr lang="zh-TW" altLang="en-US" sz="1800" b="1" kern="100" dirty="0" smtClean="0">
                          <a:solidFill>
                            <a:schemeClr val="dk1"/>
                          </a:solidFill>
                          <a:effectLst/>
                          <a:latin typeface="Times New Roman" panose="02020603050405020304" pitchFamily="18" charset="0"/>
                          <a:ea typeface="標楷體"/>
                          <a:cs typeface="Times New Roman" panose="02020603050405020304" pitchFamily="18" charset="0"/>
                        </a:rPr>
                        <a:t>成長</a:t>
                      </a:r>
                      <a:endParaRPr lang="en-US" altLang="zh-TW" sz="1800" b="1" kern="100" dirty="0" smtClean="0">
                        <a:solidFill>
                          <a:schemeClr val="dk1"/>
                        </a:solidFill>
                        <a:effectLst/>
                        <a:latin typeface="Times New Roman" panose="02020603050405020304" pitchFamily="18" charset="0"/>
                        <a:ea typeface="標楷體"/>
                        <a:cs typeface="Times New Roman" panose="02020603050405020304" pitchFamily="18" charset="0"/>
                      </a:endParaRPr>
                    </a:p>
                    <a:p>
                      <a:pPr marL="800100" lvl="1" indent="-342900" algn="just">
                        <a:lnSpc>
                          <a:spcPct val="100000"/>
                        </a:lnSpc>
                        <a:spcAft>
                          <a:spcPts val="0"/>
                        </a:spcAft>
                        <a:buSzPct val="50000"/>
                        <a:buFont typeface="Wingdings" panose="05000000000000000000" pitchFamily="2" charset="2"/>
                        <a:buChar char="p"/>
                      </a:pPr>
                      <a:r>
                        <a:rPr lang="zh-TW" altLang="en-US" sz="1600" b="0" i="0" kern="100" dirty="0" smtClean="0">
                          <a:solidFill>
                            <a:schemeClr val="dk1"/>
                          </a:solidFill>
                          <a:effectLst/>
                          <a:latin typeface="Times New Roman" panose="02020603050405020304" pitchFamily="18" charset="0"/>
                          <a:ea typeface="標楷體"/>
                          <a:cs typeface="Times New Roman" panose="02020603050405020304" pitchFamily="18" charset="0"/>
                        </a:rPr>
                        <a:t>支持多邊貿易體系</a:t>
                      </a:r>
                      <a:endParaRPr lang="en-US"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endParaRP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茂物目標</a:t>
                      </a: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亞太自由貿易區</a:t>
                      </a:r>
                      <a:r>
                        <a:rPr lang="en-US"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(FTAAP)</a:t>
                      </a:r>
                      <a:endPar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endParaRP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優質成長</a:t>
                      </a: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結構改革</a:t>
                      </a: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服務業</a:t>
                      </a: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強化全面連結性</a:t>
                      </a: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投資</a:t>
                      </a: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貿易便捷化</a:t>
                      </a: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全球價值鏈</a:t>
                      </a: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環境商品及服務業</a:t>
                      </a:r>
                      <a:r>
                        <a:rPr lang="en-US"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a:t>
                      </a: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綠色成長</a:t>
                      </a: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下世代貿易及投資議題</a:t>
                      </a: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en-US" sz="1600" b="0" i="0" kern="100" dirty="0" smtClean="0">
                          <a:solidFill>
                            <a:schemeClr val="dk1"/>
                          </a:solidFill>
                          <a:effectLst/>
                          <a:latin typeface="Times New Roman" panose="02020603050405020304" pitchFamily="18" charset="0"/>
                          <a:ea typeface="標楷體"/>
                          <a:cs typeface="Times New Roman" panose="02020603050405020304" pitchFamily="18" charset="0"/>
                        </a:rPr>
                        <a:t>優</a:t>
                      </a: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良法規實務及合作</a:t>
                      </a: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標準及</a:t>
                      </a:r>
                      <a:r>
                        <a:rPr lang="zh-TW" altLang="en-US" sz="1600" b="0" i="0" kern="100" dirty="0" smtClean="0">
                          <a:solidFill>
                            <a:schemeClr val="dk1"/>
                          </a:solidFill>
                          <a:effectLst/>
                          <a:latin typeface="Times New Roman" panose="02020603050405020304" pitchFamily="18" charset="0"/>
                          <a:ea typeface="標楷體"/>
                          <a:cs typeface="Times New Roman" panose="02020603050405020304" pitchFamily="18" charset="0"/>
                        </a:rPr>
                        <a:t>符合</a:t>
                      </a: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性</a:t>
                      </a:r>
                    </a:p>
                    <a:p>
                      <a:pPr marL="800100" lvl="1" indent="-342900" algn="just" defTabSz="914400" rtl="0" eaLnBrk="1" latinLnBrk="0" hangingPunct="1">
                        <a:lnSpc>
                          <a:spcPct val="100000"/>
                        </a:lnSpc>
                        <a:spcAft>
                          <a:spcPts val="0"/>
                        </a:spcAft>
                        <a:buSzPct val="50000"/>
                        <a:buFont typeface="Wingdings" panose="05000000000000000000" pitchFamily="2" charset="2"/>
                        <a:buChar char="p"/>
                      </a:pPr>
                      <a:r>
                        <a:rPr lang="zh-TW"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rPr>
                        <a:t>智慧財產權</a:t>
                      </a:r>
                      <a:endParaRPr lang="en-US" altLang="zh-TW" sz="1600" b="0" i="0" kern="100" dirty="0" smtClean="0">
                        <a:solidFill>
                          <a:schemeClr val="dk1"/>
                        </a:solidFill>
                        <a:effectLst/>
                        <a:latin typeface="Times New Roman" panose="02020603050405020304" pitchFamily="18" charset="0"/>
                        <a:ea typeface="標楷體"/>
                        <a:cs typeface="Times New Roman" panose="02020603050405020304" pitchFamily="18" charset="0"/>
                      </a:endParaRPr>
                    </a:p>
                    <a:p>
                      <a:pPr marL="342900" lvl="0" indent="-342900" algn="just">
                        <a:lnSpc>
                          <a:spcPct val="100000"/>
                        </a:lnSpc>
                        <a:spcAft>
                          <a:spcPts val="0"/>
                        </a:spcAft>
                        <a:buFont typeface="Arial" panose="020B0604020202020204" pitchFamily="34" charset="0"/>
                        <a:buChar char="•"/>
                      </a:pPr>
                      <a:r>
                        <a:rPr lang="zh-TW" altLang="zh-TW" sz="1800" b="1" kern="100" dirty="0" smtClean="0">
                          <a:solidFill>
                            <a:schemeClr val="dk1"/>
                          </a:solidFill>
                          <a:effectLst/>
                          <a:latin typeface="Times New Roman" panose="02020603050405020304" pitchFamily="18" charset="0"/>
                          <a:ea typeface="標楷體"/>
                          <a:cs typeface="Times New Roman" panose="02020603050405020304" pitchFamily="18" charset="0"/>
                        </a:rPr>
                        <a:t>強化區域糧食市場</a:t>
                      </a:r>
                      <a:endParaRPr lang="en-US" altLang="zh-TW" sz="1800" b="1" kern="100" dirty="0" smtClean="0">
                        <a:solidFill>
                          <a:schemeClr val="dk1"/>
                        </a:solidFill>
                        <a:effectLst/>
                        <a:latin typeface="Times New Roman" panose="02020603050405020304" pitchFamily="18" charset="0"/>
                        <a:ea typeface="標楷體"/>
                        <a:cs typeface="Times New Roman" panose="02020603050405020304" pitchFamily="18" charset="0"/>
                      </a:endParaRPr>
                    </a:p>
                    <a:p>
                      <a:pPr marL="342900" lvl="0" indent="-342900" algn="just">
                        <a:lnSpc>
                          <a:spcPct val="100000"/>
                        </a:lnSpc>
                        <a:spcAft>
                          <a:spcPts val="0"/>
                        </a:spcAft>
                        <a:buFont typeface="Arial" panose="020B0604020202020204" pitchFamily="34" charset="0"/>
                        <a:buChar char="•"/>
                      </a:pPr>
                      <a:r>
                        <a:rPr lang="zh-TW" altLang="zh-TW" sz="1800" b="1" kern="100" dirty="0" smtClean="0">
                          <a:solidFill>
                            <a:schemeClr val="dk1"/>
                          </a:solidFill>
                          <a:effectLst/>
                          <a:latin typeface="Times New Roman" panose="02020603050405020304" pitchFamily="18" charset="0"/>
                          <a:ea typeface="標楷體"/>
                          <a:cs typeface="Times New Roman" panose="02020603050405020304" pitchFamily="18" charset="0"/>
                        </a:rPr>
                        <a:t>促進亞太地區微型及中小企業現代化</a:t>
                      </a:r>
                      <a:endParaRPr lang="en-US" altLang="zh-TW" sz="1800" b="1" kern="100" dirty="0" smtClean="0">
                        <a:solidFill>
                          <a:schemeClr val="dk1"/>
                        </a:solidFill>
                        <a:effectLst/>
                        <a:latin typeface="Times New Roman" panose="02020603050405020304" pitchFamily="18" charset="0"/>
                        <a:ea typeface="標楷體"/>
                        <a:cs typeface="Times New Roman" panose="02020603050405020304" pitchFamily="18" charset="0"/>
                      </a:endParaRPr>
                    </a:p>
                    <a:p>
                      <a:pPr marL="342900" lvl="0" indent="-342900" algn="just">
                        <a:lnSpc>
                          <a:spcPct val="100000"/>
                        </a:lnSpc>
                        <a:spcAft>
                          <a:spcPts val="0"/>
                        </a:spcAft>
                        <a:buFont typeface="Arial" panose="020B0604020202020204" pitchFamily="34" charset="0"/>
                        <a:buChar char="•"/>
                      </a:pPr>
                      <a:r>
                        <a:rPr lang="zh-TW" altLang="zh-TW" sz="1800" b="1" kern="100" dirty="0" smtClean="0">
                          <a:solidFill>
                            <a:schemeClr val="dk1"/>
                          </a:solidFill>
                          <a:effectLst/>
                          <a:latin typeface="Times New Roman" panose="02020603050405020304" pitchFamily="18" charset="0"/>
                          <a:ea typeface="標楷體"/>
                          <a:cs typeface="Times New Roman" panose="02020603050405020304" pitchFamily="18" charset="0"/>
                        </a:rPr>
                        <a:t>發展人力資本</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觀光</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en-US" sz="1800" b="0" kern="100" dirty="0" smtClean="0">
                          <a:solidFill>
                            <a:schemeClr val="dk1"/>
                          </a:solidFill>
                          <a:effectLst/>
                          <a:latin typeface="+mn-lt"/>
                          <a:ea typeface="標楷體"/>
                          <a:cs typeface="Times New Roman"/>
                        </a:rPr>
                        <a:t>都市</a:t>
                      </a:r>
                      <a:r>
                        <a:rPr lang="zh-TW" altLang="zh-TW" sz="1800" b="0" kern="100" dirty="0" smtClean="0">
                          <a:solidFill>
                            <a:schemeClr val="dk1"/>
                          </a:solidFill>
                          <a:effectLst/>
                          <a:latin typeface="+mn-lt"/>
                          <a:ea typeface="標楷體"/>
                          <a:cs typeface="Times New Roman"/>
                        </a:rPr>
                        <a:t>化</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女性及經濟</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健康</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海洋垃圾</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藍色經濟</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緊急應變</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產業對話</a:t>
                      </a:r>
                      <a:endParaRPr lang="zh-TW" altLang="zh-TW" sz="1800" b="0" kern="100" dirty="0">
                        <a:solidFill>
                          <a:schemeClr val="dk1"/>
                        </a:solidFill>
                        <a:effectLst/>
                        <a:latin typeface="+mn-lt"/>
                        <a:ea typeface="標楷體"/>
                        <a:cs typeface="Times New Roma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科技與創新</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en-US" sz="1800" b="0" kern="100" dirty="0" smtClean="0">
                          <a:solidFill>
                            <a:schemeClr val="dk1"/>
                          </a:solidFill>
                          <a:effectLst/>
                          <a:latin typeface="+mn-lt"/>
                          <a:ea typeface="標楷體"/>
                          <a:cs typeface="Times New Roman"/>
                        </a:rPr>
                        <a:t>林業</a:t>
                      </a:r>
                      <a:r>
                        <a:rPr lang="zh-TW" altLang="zh-TW" sz="1800" b="0" kern="100" dirty="0" smtClean="0">
                          <a:solidFill>
                            <a:schemeClr val="dk1"/>
                          </a:solidFill>
                          <a:effectLst/>
                          <a:latin typeface="+mn-lt"/>
                          <a:ea typeface="標楷體"/>
                          <a:cs typeface="Times New Roman"/>
                        </a:rPr>
                        <a:t>及野生動物</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能源</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礦業</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反貪腐</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反恐</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en-US" sz="1800" b="0" kern="100" dirty="0" smtClean="0">
                          <a:solidFill>
                            <a:schemeClr val="dk1"/>
                          </a:solidFill>
                          <a:effectLst/>
                          <a:latin typeface="+mn-lt"/>
                          <a:ea typeface="標楷體"/>
                          <a:cs typeface="Times New Roman"/>
                        </a:rPr>
                        <a:t>無障礙</a:t>
                      </a:r>
                      <a:r>
                        <a:rPr lang="zh-TW" altLang="zh-TW" sz="1800" b="0" kern="100" dirty="0" smtClean="0">
                          <a:solidFill>
                            <a:schemeClr val="dk1"/>
                          </a:solidFill>
                          <a:effectLst/>
                          <a:latin typeface="+mn-lt"/>
                          <a:ea typeface="標楷體"/>
                          <a:cs typeface="Times New Roman"/>
                        </a:rPr>
                        <a:t>議題</a:t>
                      </a:r>
                    </a:p>
                    <a:p>
                      <a:pPr marL="342900" lvl="0" indent="-342900" algn="just" defTabSz="914400" rtl="0" eaLnBrk="1" latinLnBrk="0" hangingPunct="1">
                        <a:lnSpc>
                          <a:spcPct val="100000"/>
                        </a:lnSpc>
                        <a:spcAft>
                          <a:spcPts val="0"/>
                        </a:spcAft>
                        <a:buFont typeface="Arial" panose="020B0604020202020204" pitchFamily="34" charset="0"/>
                        <a:buChar char="•"/>
                      </a:pPr>
                      <a:r>
                        <a:rPr lang="zh-TW" altLang="zh-TW" sz="1800" b="0" kern="100" dirty="0" smtClean="0">
                          <a:solidFill>
                            <a:schemeClr val="dk1"/>
                          </a:solidFill>
                          <a:effectLst/>
                          <a:latin typeface="+mn-lt"/>
                          <a:ea typeface="標楷體"/>
                          <a:cs typeface="Times New Roman"/>
                        </a:rPr>
                        <a:t>交通</a:t>
                      </a:r>
                      <a:endParaRPr lang="zh-TW" altLang="zh-TW" sz="1800" b="0" kern="100" dirty="0">
                        <a:solidFill>
                          <a:schemeClr val="dk1"/>
                        </a:solidFill>
                        <a:effectLst/>
                        <a:latin typeface="+mn-lt"/>
                        <a:ea typeface="標楷體"/>
                        <a:cs typeface="Times New Roma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342900" lvl="0" indent="-342900" algn="just">
                        <a:lnSpc>
                          <a:spcPct val="100000"/>
                        </a:lnSpc>
                        <a:spcAft>
                          <a:spcPts val="0"/>
                        </a:spcAft>
                        <a:buFont typeface="Arial" panose="020B0604020202020204" pitchFamily="34" charset="0"/>
                        <a:buChar char="•"/>
                        <a:tabLst>
                          <a:tab pos="429260" algn="l"/>
                        </a:tabLst>
                      </a:pPr>
                      <a:r>
                        <a:rPr lang="zh-TW" altLang="en-US" sz="1800" b="0" dirty="0" smtClean="0">
                          <a:latin typeface="Times New Roman" pitchFamily="18" charset="0"/>
                          <a:ea typeface="標楷體" pitchFamily="65" charset="-120"/>
                          <a:cs typeface="Times New Roman" pitchFamily="18" charset="0"/>
                        </a:rPr>
                        <a:t>政策支援小組成果</a:t>
                      </a:r>
                      <a:endParaRPr lang="en-US" altLang="zh-TW" sz="1800" b="0" dirty="0" smtClean="0">
                        <a:latin typeface="Times New Roman" pitchFamily="18" charset="0"/>
                        <a:ea typeface="標楷體" pitchFamily="65" charset="-120"/>
                        <a:cs typeface="Times New Roman" pitchFamily="18" charset="0"/>
                      </a:endParaRPr>
                    </a:p>
                    <a:p>
                      <a:pPr marL="342900" lvl="0" indent="-342900" algn="just">
                        <a:lnSpc>
                          <a:spcPct val="100000"/>
                        </a:lnSpc>
                        <a:spcAft>
                          <a:spcPts val="0"/>
                        </a:spcAft>
                        <a:buFont typeface="Arial" panose="020B0604020202020204" pitchFamily="34" charset="0"/>
                        <a:buChar char="•"/>
                        <a:tabLst>
                          <a:tab pos="429260" algn="l"/>
                        </a:tabLst>
                      </a:pPr>
                      <a:r>
                        <a:rPr lang="en-US" altLang="zh-TW" sz="1800" b="0" dirty="0" smtClean="0">
                          <a:latin typeface="Times New Roman" pitchFamily="18" charset="0"/>
                          <a:ea typeface="標楷體" pitchFamily="65" charset="-120"/>
                          <a:cs typeface="Times New Roman" pitchFamily="18" charset="0"/>
                        </a:rPr>
                        <a:t>APEC</a:t>
                      </a:r>
                      <a:r>
                        <a:rPr lang="zh-TW" altLang="en-US" sz="1800" b="0" dirty="0" smtClean="0">
                          <a:latin typeface="Times New Roman" pitchFamily="18" charset="0"/>
                          <a:ea typeface="標楷體" pitchFamily="65" charset="-120"/>
                          <a:cs typeface="Times New Roman" pitchFamily="18" charset="0"/>
                        </a:rPr>
                        <a:t>次級論壇精簡及強化</a:t>
                      </a:r>
                      <a:endParaRPr lang="en-US" altLang="zh-TW" sz="1800" b="0" dirty="0" smtClean="0">
                        <a:latin typeface="Times New Roman" pitchFamily="18" charset="0"/>
                        <a:ea typeface="標楷體" pitchFamily="65" charset="-120"/>
                        <a:cs typeface="Times New Roman" pitchFamily="18" charset="0"/>
                      </a:endParaRPr>
                    </a:p>
                    <a:p>
                      <a:pPr marL="342900" lvl="0" indent="-342900" algn="just">
                        <a:lnSpc>
                          <a:spcPct val="100000"/>
                        </a:lnSpc>
                        <a:spcAft>
                          <a:spcPts val="0"/>
                        </a:spcAft>
                        <a:buFont typeface="Arial" panose="020B0604020202020204" pitchFamily="34" charset="0"/>
                        <a:buChar char="•"/>
                        <a:tabLst>
                          <a:tab pos="429260" algn="l"/>
                        </a:tabLst>
                      </a:pPr>
                      <a:r>
                        <a:rPr lang="zh-TW" altLang="en-US" sz="1800" b="0" dirty="0" smtClean="0">
                          <a:latin typeface="Times New Roman" pitchFamily="18" charset="0"/>
                          <a:ea typeface="標楷體" pitchFamily="65" charset="-120"/>
                          <a:cs typeface="Times New Roman" pitchFamily="18" charset="0"/>
                        </a:rPr>
                        <a:t>資深官員報告</a:t>
                      </a:r>
                      <a:endParaRPr lang="en-US" altLang="zh-TW" sz="1800" b="0" dirty="0" smtClean="0">
                        <a:latin typeface="Times New Roman" pitchFamily="18" charset="0"/>
                        <a:ea typeface="標楷體" pitchFamily="65" charset="-120"/>
                        <a:cs typeface="Times New Roman" pitchFamily="18" charset="0"/>
                      </a:endParaRPr>
                    </a:p>
                    <a:p>
                      <a:pPr marL="342900" lvl="0" indent="-342900" algn="just">
                        <a:lnSpc>
                          <a:spcPct val="100000"/>
                        </a:lnSpc>
                        <a:spcAft>
                          <a:spcPts val="0"/>
                        </a:spcAft>
                        <a:buFont typeface="Arial" panose="020B0604020202020204" pitchFamily="34" charset="0"/>
                        <a:buChar char="•"/>
                        <a:tabLst>
                          <a:tab pos="429260" algn="l"/>
                        </a:tabLst>
                      </a:pPr>
                      <a:r>
                        <a:rPr lang="en-US" altLang="zh-TW" sz="1800" b="0" dirty="0" smtClean="0">
                          <a:latin typeface="Times New Roman" pitchFamily="18" charset="0"/>
                          <a:ea typeface="標楷體" pitchFamily="65" charset="-120"/>
                          <a:cs typeface="Times New Roman" pitchFamily="18" charset="0"/>
                        </a:rPr>
                        <a:t>2017</a:t>
                      </a:r>
                      <a:r>
                        <a:rPr lang="zh-TW" altLang="en-US" sz="1800" b="0" dirty="0" smtClean="0">
                          <a:latin typeface="Times New Roman" pitchFamily="18" charset="0"/>
                          <a:ea typeface="標楷體" pitchFamily="65" charset="-120"/>
                          <a:cs typeface="Times New Roman" pitchFamily="18" charset="0"/>
                        </a:rPr>
                        <a:t>年由越南主辦</a:t>
                      </a:r>
                      <a:endParaRPr lang="en-US" altLang="zh-TW" sz="1800" b="0" dirty="0" smtClean="0">
                        <a:latin typeface="Times New Roman" pitchFamily="18" charset="0"/>
                        <a:ea typeface="標楷體" pitchFamily="65" charset="-120"/>
                        <a:cs typeface="Times New Roman" pitchFamily="18" charset="0"/>
                      </a:endParaRPr>
                    </a:p>
                    <a:p>
                      <a:pPr marL="342900" lvl="0" indent="-342900" algn="just">
                        <a:lnSpc>
                          <a:spcPct val="100000"/>
                        </a:lnSpc>
                        <a:spcAft>
                          <a:spcPts val="0"/>
                        </a:spcAft>
                        <a:buFont typeface="Arial" panose="020B0604020202020204" pitchFamily="34" charset="0"/>
                        <a:buChar char="•"/>
                        <a:tabLst>
                          <a:tab pos="429260" algn="l"/>
                        </a:tabLst>
                      </a:pPr>
                      <a:r>
                        <a:rPr lang="zh-TW" altLang="en-US" sz="1800" b="0" dirty="0" smtClean="0">
                          <a:latin typeface="Times New Roman" pitchFamily="18" charset="0"/>
                          <a:ea typeface="標楷體" pitchFamily="65" charset="-120"/>
                          <a:cs typeface="Times New Roman" pitchFamily="18" charset="0"/>
                        </a:rPr>
                        <a:t>企業諮詢委員會成果</a:t>
                      </a:r>
                      <a:endParaRPr lang="en-US" altLang="zh-TW" sz="1800" b="0" dirty="0" smtClean="0">
                        <a:latin typeface="Times New Roman" pitchFamily="18" charset="0"/>
                        <a:ea typeface="標楷體" pitchFamily="65" charset="-12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xmlns="" val="22021759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標題 1"/>
          <p:cNvSpPr>
            <a:spLocks noGrp="1"/>
          </p:cNvSpPr>
          <p:nvPr>
            <p:ph type="ctrTitle" idx="4294967295"/>
          </p:nvPr>
        </p:nvSpPr>
        <p:spPr>
          <a:xfrm>
            <a:off x="0" y="260350"/>
            <a:ext cx="8748713" cy="720725"/>
          </a:xfrm>
        </p:spPr>
        <p:txBody>
          <a:bodyPr/>
          <a:lstStyle/>
          <a:p>
            <a:pPr algn="ctr" eaLnBrk="1" hangingPunct="1"/>
            <a:r>
              <a:rPr lang="zh-TW" altLang="en-US" b="1" dirty="0" smtClean="0">
                <a:solidFill>
                  <a:srgbClr val="3333CC"/>
                </a:solidFill>
                <a:latin typeface="Times New Roman" pitchFamily="18" charset="0"/>
                <a:ea typeface="標楷體" pitchFamily="65" charset="-120"/>
                <a:cs typeface="Arial" charset="0"/>
              </a:rPr>
              <a:t>伍、 檢討與建議</a:t>
            </a:r>
          </a:p>
        </p:txBody>
      </p:sp>
      <p:sp>
        <p:nvSpPr>
          <p:cNvPr id="7" name="頁尾版面配置區 6"/>
          <p:cNvSpPr txBox="1">
            <a:spLocks noGrp="1"/>
          </p:cNvSpPr>
          <p:nvPr/>
        </p:nvSpPr>
        <p:spPr>
          <a:xfrm>
            <a:off x="3124200" y="6356350"/>
            <a:ext cx="2895600" cy="365125"/>
          </a:xfrm>
          <a:prstGeom prst="rect">
            <a:avLst/>
          </a:prstGeom>
          <a:noFill/>
        </p:spPr>
        <p:txBody>
          <a:bodyPr anchor="ctr"/>
          <a:lstStyle/>
          <a:p>
            <a:pPr algn="ctr" fontAlgn="auto">
              <a:spcBef>
                <a:spcPts val="0"/>
              </a:spcBef>
              <a:spcAft>
                <a:spcPts val="0"/>
              </a:spcAft>
              <a:defRPr/>
            </a:pPr>
            <a:endParaRPr kumimoji="0" lang="zh-TW" altLang="en-US" sz="1200">
              <a:solidFill>
                <a:schemeClr val="tx1">
                  <a:tint val="75000"/>
                </a:schemeClr>
              </a:solidFill>
              <a:latin typeface="+mn-lt"/>
              <a:ea typeface="+mn-ea"/>
            </a:endParaRPr>
          </a:p>
        </p:txBody>
      </p:sp>
      <p:sp>
        <p:nvSpPr>
          <p:cNvPr id="8" name="Rectangle 5"/>
          <p:cNvSpPr>
            <a:spLocks noChangeArrowheads="1"/>
          </p:cNvSpPr>
          <p:nvPr/>
        </p:nvSpPr>
        <p:spPr bwMode="auto">
          <a:xfrm>
            <a:off x="341768" y="1109733"/>
            <a:ext cx="8460464" cy="5429179"/>
          </a:xfrm>
          <a:prstGeom prst="rect">
            <a:avLst/>
          </a:prstGeom>
          <a:noFill/>
          <a:ln w="9525">
            <a:noFill/>
            <a:miter lim="800000"/>
            <a:headEnd/>
            <a:tailEnd/>
          </a:ln>
        </p:spPr>
        <p:txBody>
          <a:bodyPr wrap="square">
            <a:spAutoFit/>
          </a:bodyPr>
          <a:lstStyle/>
          <a:p>
            <a:pPr marL="457200" indent="-457200" algn="just" eaLnBrk="0">
              <a:spcBef>
                <a:spcPct val="45000"/>
              </a:spcBef>
              <a:buClr>
                <a:srgbClr val="0000CC"/>
              </a:buClr>
              <a:buSzPct val="85000"/>
              <a:buFont typeface="Wingdings" panose="05000000000000000000" pitchFamily="2" charset="2"/>
              <a:buChar char="u"/>
              <a:tabLst>
                <a:tab pos="900113" algn="l"/>
              </a:tabLst>
            </a:pP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我國支持推動數位貿易之發展，並表示擬參與「</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跨境隱私權保護規則</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(CBPR)</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」體系。國發會已奉院長指示召開跨部會協調會議，針對我國加入</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CBPR</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之做法</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進行跨部會研議，近期並將再次與相關部會研商確認參與之進程。為進一步瞭解</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CBPR</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實務運作方式，經濟部擬於明</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(2017)</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年在</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貿易暨投資委員會</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(CTI)</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提案舉行研討會，汲取已執行</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CBPR</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會員之經驗</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457200" indent="-457200" algn="just" eaLnBrk="0">
              <a:spcBef>
                <a:spcPct val="45000"/>
              </a:spcBef>
              <a:buClr>
                <a:srgbClr val="0000CC"/>
              </a:buClr>
              <a:buSzPct val="85000"/>
              <a:buFont typeface="Wingdings" panose="05000000000000000000" pitchFamily="2" charset="2"/>
              <a:buChar char="u"/>
              <a:tabLst>
                <a:tab pos="900113" algn="l"/>
              </a:tabLst>
            </a:pP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本</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次</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會議，美國邀請我國共同設立「</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婦女與經濟子基金</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 Women and Economy Sub-Fund)</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」，本項倡議將是本年度我國參與</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重要之成果，也</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代表我國在婦女</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權益提升方面之努力，獲得國際社會相當之肯定與重視。此子基金之設立，為我國參與國際社會之具體貢獻，也代表我國與美國未來將在</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架構下，維持堅實的夥伴關係，續共同推動婦女經濟參與</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xmlns="" val="24267364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標題 1"/>
          <p:cNvSpPr>
            <a:spLocks noGrp="1"/>
          </p:cNvSpPr>
          <p:nvPr>
            <p:ph type="ctrTitle" idx="4294967295"/>
          </p:nvPr>
        </p:nvSpPr>
        <p:spPr>
          <a:xfrm>
            <a:off x="0" y="260350"/>
            <a:ext cx="8748713" cy="720725"/>
          </a:xfrm>
        </p:spPr>
        <p:txBody>
          <a:bodyPr/>
          <a:lstStyle/>
          <a:p>
            <a:pPr algn="ctr" eaLnBrk="1" hangingPunct="1"/>
            <a:r>
              <a:rPr lang="zh-TW" altLang="en-US" b="1" dirty="0" smtClean="0">
                <a:solidFill>
                  <a:srgbClr val="3333CC"/>
                </a:solidFill>
                <a:latin typeface="Times New Roman" pitchFamily="18" charset="0"/>
                <a:ea typeface="標楷體" pitchFamily="65" charset="-120"/>
                <a:cs typeface="Arial" charset="0"/>
              </a:rPr>
              <a:t>伍、 檢討與建議</a:t>
            </a:r>
          </a:p>
        </p:txBody>
      </p:sp>
      <p:sp>
        <p:nvSpPr>
          <p:cNvPr id="7" name="頁尾版面配置區 6"/>
          <p:cNvSpPr txBox="1">
            <a:spLocks noGrp="1"/>
          </p:cNvSpPr>
          <p:nvPr/>
        </p:nvSpPr>
        <p:spPr>
          <a:xfrm>
            <a:off x="3124200" y="6356350"/>
            <a:ext cx="2895600" cy="365125"/>
          </a:xfrm>
          <a:prstGeom prst="rect">
            <a:avLst/>
          </a:prstGeom>
          <a:noFill/>
        </p:spPr>
        <p:txBody>
          <a:bodyPr anchor="ctr"/>
          <a:lstStyle/>
          <a:p>
            <a:pPr algn="ctr" fontAlgn="auto">
              <a:spcBef>
                <a:spcPts val="0"/>
              </a:spcBef>
              <a:spcAft>
                <a:spcPts val="0"/>
              </a:spcAft>
              <a:defRPr/>
            </a:pPr>
            <a:endParaRPr kumimoji="0" lang="zh-TW" altLang="en-US" sz="1200">
              <a:solidFill>
                <a:schemeClr val="tx1">
                  <a:tint val="75000"/>
                </a:schemeClr>
              </a:solidFill>
              <a:latin typeface="+mn-lt"/>
              <a:ea typeface="+mn-ea"/>
            </a:endParaRPr>
          </a:p>
        </p:txBody>
      </p:sp>
      <p:sp>
        <p:nvSpPr>
          <p:cNvPr id="8" name="Rectangle 5"/>
          <p:cNvSpPr>
            <a:spLocks noChangeArrowheads="1"/>
          </p:cNvSpPr>
          <p:nvPr/>
        </p:nvSpPr>
        <p:spPr bwMode="auto">
          <a:xfrm>
            <a:off x="341768" y="1345992"/>
            <a:ext cx="8460464" cy="1938992"/>
          </a:xfrm>
          <a:prstGeom prst="rect">
            <a:avLst/>
          </a:prstGeom>
          <a:noFill/>
          <a:ln w="9525">
            <a:noFill/>
            <a:miter lim="800000"/>
            <a:headEnd/>
            <a:tailEnd/>
          </a:ln>
        </p:spPr>
        <p:txBody>
          <a:bodyPr wrap="square">
            <a:spAutoFit/>
          </a:bodyPr>
          <a:lstStyle/>
          <a:p>
            <a:pPr marL="457200" indent="-457200" algn="just" eaLnBrk="0">
              <a:spcBef>
                <a:spcPct val="45000"/>
              </a:spcBef>
              <a:buClr>
                <a:srgbClr val="0000CC"/>
              </a:buClr>
              <a:buSzPct val="85000"/>
              <a:buFont typeface="Wingdings" panose="05000000000000000000" pitchFamily="2" charset="2"/>
              <a:buChar char="u"/>
              <a:tabLst>
                <a:tab pos="900113" algn="l"/>
              </a:tabLst>
            </a:pPr>
            <a:r>
              <a:rPr lang="en-US" altLang="zh-TW"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為我國可參與且提出貢獻之少數國際組織之一，我國應持續利用此一平臺，各部會應思考如何在</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APEC</a:t>
            </a:r>
            <a:r>
              <a:rPr lang="zh-TW" altLang="en-US"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各個場域積極參與，以運用此平臺加強我與各會員體之互動，增加我經貿外交之實力，以增加我國在國際舞臺之能見度，並對國際社會作出貢獻</a:t>
            </a:r>
            <a:r>
              <a:rPr lang="zh-TW" altLang="en-US" sz="24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600"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6" name="Picture 3" descr="D:\Users\wei\Desktop\部長會議發言及場邊會晤\IMG_8346 主委發言.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19031" t="49695" r="42045" b="11461"/>
          <a:stretch/>
        </p:blipFill>
        <p:spPr bwMode="auto">
          <a:xfrm>
            <a:off x="1115616" y="3976368"/>
            <a:ext cx="3368985" cy="1891862"/>
          </a:xfrm>
          <a:prstGeom prst="rect">
            <a:avLst/>
          </a:prstGeom>
          <a:noFill/>
          <a:extLst>
            <a:ext uri="{909E8E84-426E-40DD-AFC4-6F175D3DCCD1}">
              <a14:hiddenFill xmlns:a14="http://schemas.microsoft.com/office/drawing/2010/main" xmlns="">
                <a:solidFill>
                  <a:srgbClr val="FFFFFF"/>
                </a:solidFill>
              </a14:hiddenFill>
            </a:ext>
          </a:extLst>
        </p:spPr>
      </p:pic>
      <p:pic>
        <p:nvPicPr>
          <p:cNvPr id="2" name="圖片 1"/>
          <p:cNvPicPr>
            <a:picLocks noChangeAspect="1"/>
          </p:cNvPicPr>
          <p:nvPr/>
        </p:nvPicPr>
        <p:blipFill rotWithShape="1">
          <a:blip r:embed="rId3" cstate="print">
            <a:extLst>
              <a:ext uri="{BEBA8EAE-BF5A-486C-A8C5-ECC9F3942E4B}">
                <a14:imgProps xmlns:a14="http://schemas.microsoft.com/office/drawing/2010/main" xmlns="">
                  <a14:imgLayer r:embed="rId4">
                    <a14:imgEffect>
                      <a14:sharpenSoften amount="-11000"/>
                    </a14:imgEffect>
                  </a14:imgLayer>
                </a14:imgProps>
              </a:ext>
              <a:ext uri="{28A0092B-C50C-407E-A947-70E740481C1C}">
                <a14:useLocalDpi xmlns:a14="http://schemas.microsoft.com/office/drawing/2010/main" xmlns="" val="0"/>
              </a:ext>
            </a:extLst>
          </a:blip>
          <a:srcRect l="19588" t="46546" r="33882" b="21088"/>
          <a:stretch/>
        </p:blipFill>
        <p:spPr>
          <a:xfrm>
            <a:off x="5059557" y="4032950"/>
            <a:ext cx="3368985" cy="1924323"/>
          </a:xfrm>
          <a:prstGeom prst="rect">
            <a:avLst/>
          </a:prstGeom>
        </p:spPr>
      </p:pic>
    </p:spTree>
    <p:extLst>
      <p:ext uri="{BB962C8B-B14F-4D97-AF65-F5344CB8AC3E}">
        <p14:creationId xmlns:p14="http://schemas.microsoft.com/office/powerpoint/2010/main" xmlns="" val="29303882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副標題 2"/>
          <p:cNvSpPr>
            <a:spLocks noGrp="1"/>
          </p:cNvSpPr>
          <p:nvPr>
            <p:ph type="subTitle" idx="1"/>
          </p:nvPr>
        </p:nvSpPr>
        <p:spPr>
          <a:xfrm>
            <a:off x="0" y="2636912"/>
            <a:ext cx="9144000" cy="1418903"/>
          </a:xfrm>
        </p:spPr>
        <p:txBody>
          <a:bodyPr/>
          <a:lstStyle/>
          <a:p>
            <a:pPr algn="ctr" eaLnBrk="1" hangingPunct="1">
              <a:buClr>
                <a:srgbClr val="0070C0"/>
              </a:buClr>
            </a:pPr>
            <a:r>
              <a:rPr lang="zh-TW" altLang="en-US" sz="6000" b="1" dirty="0" smtClean="0">
                <a:solidFill>
                  <a:srgbClr val="3333CC"/>
                </a:solidFill>
                <a:latin typeface="Times New Roman" pitchFamily="18" charset="0"/>
                <a:ea typeface="標楷體" pitchFamily="65" charset="-120"/>
                <a:cs typeface="Arial" charset="0"/>
              </a:rPr>
              <a:t>簡 報 完 畢  </a:t>
            </a:r>
            <a:endParaRPr lang="en-US" altLang="zh-TW" sz="6000" b="1" dirty="0" smtClean="0">
              <a:solidFill>
                <a:srgbClr val="3333CC"/>
              </a:solidFill>
              <a:latin typeface="Times New Roman" pitchFamily="18" charset="0"/>
              <a:ea typeface="標楷體" pitchFamily="65" charset="-120"/>
              <a:cs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071tgp_medical_3color">
  <a:themeElements>
    <a:clrScheme name="071tgp_medical_3color 3">
      <a:dk1>
        <a:srgbClr val="000000"/>
      </a:dk1>
      <a:lt1>
        <a:srgbClr val="FFFFFF"/>
      </a:lt1>
      <a:dk2>
        <a:srgbClr val="003366"/>
      </a:dk2>
      <a:lt2>
        <a:srgbClr val="C0C0C0"/>
      </a:lt2>
      <a:accent1>
        <a:srgbClr val="B13621"/>
      </a:accent1>
      <a:accent2>
        <a:srgbClr val="5940D6"/>
      </a:accent2>
      <a:accent3>
        <a:srgbClr val="FFFFFF"/>
      </a:accent3>
      <a:accent4>
        <a:srgbClr val="000000"/>
      </a:accent4>
      <a:accent5>
        <a:srgbClr val="D5AEAB"/>
      </a:accent5>
      <a:accent6>
        <a:srgbClr val="5039C2"/>
      </a:accent6>
      <a:hlink>
        <a:srgbClr val="7DBE4C"/>
      </a:hlink>
      <a:folHlink>
        <a:srgbClr val="308DEA"/>
      </a:folHlink>
    </a:clrScheme>
    <a:fontScheme name="071tgp_medical_3color">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zh-TW"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zh-TW"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071tgp_medical_3color 1">
        <a:dk1>
          <a:srgbClr val="264040"/>
        </a:dk1>
        <a:lt1>
          <a:srgbClr val="FFFFFF"/>
        </a:lt1>
        <a:dk2>
          <a:srgbClr val="075957"/>
        </a:dk2>
        <a:lt2>
          <a:srgbClr val="DDDDDD"/>
        </a:lt2>
        <a:accent1>
          <a:srgbClr val="6DB52B"/>
        </a:accent1>
        <a:accent2>
          <a:srgbClr val="9C502E"/>
        </a:accent2>
        <a:accent3>
          <a:srgbClr val="FFFFFF"/>
        </a:accent3>
        <a:accent4>
          <a:srgbClr val="1F3535"/>
        </a:accent4>
        <a:accent5>
          <a:srgbClr val="BAD7AC"/>
        </a:accent5>
        <a:accent6>
          <a:srgbClr val="8D4829"/>
        </a:accent6>
        <a:hlink>
          <a:srgbClr val="BDAC2F"/>
        </a:hlink>
        <a:folHlink>
          <a:srgbClr val="388886"/>
        </a:folHlink>
      </a:clrScheme>
      <a:clrMap bg1="lt1" tx1="dk1" bg2="lt2" tx2="dk2" accent1="accent1" accent2="accent2" accent3="accent3" accent4="accent4" accent5="accent5" accent6="accent6" hlink="hlink" folHlink="folHlink"/>
    </a:extraClrScheme>
    <a:extraClrScheme>
      <a:clrScheme name="071tgp_medical_3color 2">
        <a:dk1>
          <a:srgbClr val="000000"/>
        </a:dk1>
        <a:lt1>
          <a:srgbClr val="FFFFFF"/>
        </a:lt1>
        <a:dk2>
          <a:srgbClr val="3354A5"/>
        </a:dk2>
        <a:lt2>
          <a:srgbClr val="DDDDDD"/>
        </a:lt2>
        <a:accent1>
          <a:srgbClr val="CBB61D"/>
        </a:accent1>
        <a:accent2>
          <a:srgbClr val="684296"/>
        </a:accent2>
        <a:accent3>
          <a:srgbClr val="FFFFFF"/>
        </a:accent3>
        <a:accent4>
          <a:srgbClr val="000000"/>
        </a:accent4>
        <a:accent5>
          <a:srgbClr val="E2D7AB"/>
        </a:accent5>
        <a:accent6>
          <a:srgbClr val="5E3B87"/>
        </a:accent6>
        <a:hlink>
          <a:srgbClr val="1CA4B2"/>
        </a:hlink>
        <a:folHlink>
          <a:srgbClr val="1C5C8C"/>
        </a:folHlink>
      </a:clrScheme>
      <a:clrMap bg1="lt1" tx1="dk1" bg2="lt2" tx2="dk2" accent1="accent1" accent2="accent2" accent3="accent3" accent4="accent4" accent5="accent5" accent6="accent6" hlink="hlink" folHlink="folHlink"/>
    </a:extraClrScheme>
    <a:extraClrScheme>
      <a:clrScheme name="071tgp_medical_3color 3">
        <a:dk1>
          <a:srgbClr val="000000"/>
        </a:dk1>
        <a:lt1>
          <a:srgbClr val="FFFFFF"/>
        </a:lt1>
        <a:dk2>
          <a:srgbClr val="003366"/>
        </a:dk2>
        <a:lt2>
          <a:srgbClr val="C0C0C0"/>
        </a:lt2>
        <a:accent1>
          <a:srgbClr val="B13621"/>
        </a:accent1>
        <a:accent2>
          <a:srgbClr val="5940D6"/>
        </a:accent2>
        <a:accent3>
          <a:srgbClr val="FFFFFF"/>
        </a:accent3>
        <a:accent4>
          <a:srgbClr val="000000"/>
        </a:accent4>
        <a:accent5>
          <a:srgbClr val="D5AEAB"/>
        </a:accent5>
        <a:accent6>
          <a:srgbClr val="5039C2"/>
        </a:accent6>
        <a:hlink>
          <a:srgbClr val="7DBE4C"/>
        </a:hlink>
        <a:folHlink>
          <a:srgbClr val="308DEA"/>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041tgp_figure_blue">
  <a:themeElements>
    <a:clrScheme name="041tgp_figure_blue 1">
      <a:dk1>
        <a:srgbClr val="163794"/>
      </a:dk1>
      <a:lt1>
        <a:srgbClr val="FFFFFF"/>
      </a:lt1>
      <a:dk2>
        <a:srgbClr val="000000"/>
      </a:dk2>
      <a:lt2>
        <a:srgbClr val="DDDDDD"/>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041tgp_figure_blu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zh-TW"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zh-TW" sz="1800" b="0" i="0" u="none" strike="noStrike" cap="none" normalizeH="0" baseline="0" smtClean="0">
            <a:ln>
              <a:noFill/>
            </a:ln>
            <a:solidFill>
              <a:schemeClr val="tx1"/>
            </a:solidFill>
            <a:effectLst/>
            <a:latin typeface="Arial" charset="0"/>
          </a:defRPr>
        </a:defPPr>
      </a:lstStyle>
    </a:lnDef>
  </a:objectDefaults>
  <a:extraClrSchemeLst>
    <a:extraClrScheme>
      <a:clrScheme name="041tgp_figure_blue 1">
        <a:dk1>
          <a:srgbClr val="163794"/>
        </a:dk1>
        <a:lt1>
          <a:srgbClr val="FFFFFF"/>
        </a:lt1>
        <a:dk2>
          <a:srgbClr val="000000"/>
        </a:dk2>
        <a:lt2>
          <a:srgbClr val="DDDDDD"/>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041tgp_figure_blue 2">
        <a:dk1>
          <a:srgbClr val="1D528D"/>
        </a:dk1>
        <a:lt1>
          <a:srgbClr val="FFFFFF"/>
        </a:lt1>
        <a:dk2>
          <a:srgbClr val="000000"/>
        </a:dk2>
        <a:lt2>
          <a:srgbClr val="DDDDDD"/>
        </a:lt2>
        <a:accent1>
          <a:srgbClr val="0099CC"/>
        </a:accent1>
        <a:accent2>
          <a:srgbClr val="FF9900"/>
        </a:accent2>
        <a:accent3>
          <a:srgbClr val="FFFFFF"/>
        </a:accent3>
        <a:accent4>
          <a:srgbClr val="174578"/>
        </a:accent4>
        <a:accent5>
          <a:srgbClr val="AACAE2"/>
        </a:accent5>
        <a:accent6>
          <a:srgbClr val="E78A00"/>
        </a:accent6>
        <a:hlink>
          <a:srgbClr val="9999FF"/>
        </a:hlink>
        <a:folHlink>
          <a:srgbClr val="969696"/>
        </a:folHlink>
      </a:clrScheme>
      <a:clrMap bg1="lt1" tx1="dk1" bg2="lt2" tx2="dk2" accent1="accent1" accent2="accent2" accent3="accent3" accent4="accent4" accent5="accent5" accent6="accent6" hlink="hlink" folHlink="folHlink"/>
    </a:extraClrScheme>
    <a:extraClrScheme>
      <a:clrScheme name="041tgp_figure_blue 3">
        <a:dk1>
          <a:srgbClr val="29698D"/>
        </a:dk1>
        <a:lt1>
          <a:srgbClr val="FFFFFF"/>
        </a:lt1>
        <a:dk2>
          <a:srgbClr val="000000"/>
        </a:dk2>
        <a:lt2>
          <a:srgbClr val="D6E1E2"/>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Custom Design">
  <a:themeElements>
    <a:clrScheme name="Custom Design 1">
      <a:dk1>
        <a:srgbClr val="000000"/>
      </a:dk1>
      <a:lt1>
        <a:srgbClr val="FFFFFF"/>
      </a:lt1>
      <a:dk2>
        <a:srgbClr val="006699"/>
      </a:dk2>
      <a:lt2>
        <a:srgbClr val="808080"/>
      </a:lt2>
      <a:accent1>
        <a:srgbClr val="9DAFE7"/>
      </a:accent1>
      <a:accent2>
        <a:srgbClr val="76DAF2"/>
      </a:accent2>
      <a:accent3>
        <a:srgbClr val="FFFFFF"/>
      </a:accent3>
      <a:accent4>
        <a:srgbClr val="000000"/>
      </a:accent4>
      <a:accent5>
        <a:srgbClr val="CCD4F1"/>
      </a:accent5>
      <a:accent6>
        <a:srgbClr val="6AC5DB"/>
      </a:accent6>
      <a:hlink>
        <a:srgbClr val="0099CC"/>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zh-TW"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zh-TW" sz="1800" b="0" i="0" u="none" strike="noStrike" cap="none" normalizeH="0" baseline="0" smtClean="0">
            <a:ln>
              <a:noFill/>
            </a:ln>
            <a:solidFill>
              <a:schemeClr val="tx1"/>
            </a:solidFill>
            <a:effectLst/>
            <a:latin typeface="Arial" charset="0"/>
          </a:defRPr>
        </a:defPPr>
      </a:lstStyle>
    </a:lnDef>
  </a:objectDefaults>
  <a:extraClrSchemeLst>
    <a:extraClrScheme>
      <a:clrScheme name="Custom Design 1">
        <a:dk1>
          <a:srgbClr val="000000"/>
        </a:dk1>
        <a:lt1>
          <a:srgbClr val="FFFFFF"/>
        </a:lt1>
        <a:dk2>
          <a:srgbClr val="006699"/>
        </a:dk2>
        <a:lt2>
          <a:srgbClr val="808080"/>
        </a:lt2>
        <a:accent1>
          <a:srgbClr val="9DAFE7"/>
        </a:accent1>
        <a:accent2>
          <a:srgbClr val="76DAF2"/>
        </a:accent2>
        <a:accent3>
          <a:srgbClr val="FFFFFF"/>
        </a:accent3>
        <a:accent4>
          <a:srgbClr val="000000"/>
        </a:accent4>
        <a:accent5>
          <a:srgbClr val="CCD4F1"/>
        </a:accent5>
        <a:accent6>
          <a:srgbClr val="6AC5DB"/>
        </a:accent6>
        <a:hlink>
          <a:srgbClr val="0099CC"/>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3399"/>
        </a:dk2>
        <a:lt2>
          <a:srgbClr val="C0C0C0"/>
        </a:lt2>
        <a:accent1>
          <a:srgbClr val="B9DC72"/>
        </a:accent1>
        <a:accent2>
          <a:srgbClr val="75A7F1"/>
        </a:accent2>
        <a:accent3>
          <a:srgbClr val="FFFFFF"/>
        </a:accent3>
        <a:accent4>
          <a:srgbClr val="000000"/>
        </a:accent4>
        <a:accent5>
          <a:srgbClr val="D9EBBC"/>
        </a:accent5>
        <a:accent6>
          <a:srgbClr val="6997DA"/>
        </a:accent6>
        <a:hlink>
          <a:srgbClr val="FFCC00"/>
        </a:hlink>
        <a:folHlink>
          <a:srgbClr val="DBB38B"/>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660033"/>
        </a:dk2>
        <a:lt2>
          <a:srgbClr val="ADA07F"/>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339966"/>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150309_經濟部簡報檔範本</Template>
  <TotalTime>9542</TotalTime>
  <Words>1945</Words>
  <Application>Microsoft Office PowerPoint</Application>
  <PresentationFormat>如螢幕大小 (4:3)</PresentationFormat>
  <Paragraphs>162</Paragraphs>
  <Slides>22</Slides>
  <Notes>4</Notes>
  <HiddenSlides>0</HiddenSlides>
  <MMClips>0</MMClips>
  <ScaleCrop>false</ScaleCrop>
  <HeadingPairs>
    <vt:vector size="6" baseType="variant">
      <vt:variant>
        <vt:lpstr>佈景主題</vt:lpstr>
      </vt:variant>
      <vt:variant>
        <vt:i4>8</vt:i4>
      </vt:variant>
      <vt:variant>
        <vt:lpstr>內嵌 OLE 伺服程式</vt:lpstr>
      </vt:variant>
      <vt:variant>
        <vt:i4>1</vt:i4>
      </vt:variant>
      <vt:variant>
        <vt:lpstr>投影片標題</vt:lpstr>
      </vt:variant>
      <vt:variant>
        <vt:i4>22</vt:i4>
      </vt:variant>
    </vt:vector>
  </HeadingPairs>
  <TitlesOfParts>
    <vt:vector size="31" baseType="lpstr">
      <vt:lpstr>自訂設計</vt:lpstr>
      <vt:lpstr>1_自訂設計</vt:lpstr>
      <vt:lpstr>2_自訂設計</vt:lpstr>
      <vt:lpstr>3_自訂設計</vt:lpstr>
      <vt:lpstr>4_自訂設計</vt:lpstr>
      <vt:lpstr>071tgp_medical_3color</vt:lpstr>
      <vt:lpstr>041tgp_figure_blue</vt:lpstr>
      <vt:lpstr>Custom Design</vt:lpstr>
      <vt:lpstr>Image</vt:lpstr>
      <vt:lpstr>投影片 1</vt:lpstr>
      <vt:lpstr>投影片 2</vt:lpstr>
      <vt:lpstr>壹、概述</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伍、 檢討與建議</vt:lpstr>
      <vt:lpstr>伍、 檢討與建議</vt:lpstr>
      <vt:lpstr>投影片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強化多邊貿易體制 (Strengthening the Multilateral Trading System)</dc:title>
  <dc:creator>user</dc:creator>
  <cp:lastModifiedBy>新聞傳播處新聞發布與聯繫科黃宇萱</cp:lastModifiedBy>
  <cp:revision>1059</cp:revision>
  <cp:lastPrinted>2016-11-30T01:01:29Z</cp:lastPrinted>
  <dcterms:created xsi:type="dcterms:W3CDTF">2009-11-10T00:45:23Z</dcterms:created>
  <dcterms:modified xsi:type="dcterms:W3CDTF">2016-11-30T08:52:24Z</dcterms:modified>
</cp:coreProperties>
</file>