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5" r:id="rId2"/>
    <p:sldId id="264" r:id="rId3"/>
    <p:sldId id="266" r:id="rId4"/>
    <p:sldId id="267" r:id="rId5"/>
    <p:sldId id="268" r:id="rId6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2379C802-0B50-4C39-951B-37185B383C34}">
          <p14:sldIdLst>
            <p14:sldId id="265"/>
            <p14:sldId id="264"/>
            <p14:sldId id="266"/>
            <p14:sldId id="267"/>
          </p14:sldIdLst>
        </p14:section>
        <p14:section name="未命名的章節" id="{BC167EF1-16B6-4349-B639-EE3B06F265A6}">
          <p14:sldIdLst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7C72BB-6798-4847-AB43-45D9D28D092F}" type="doc">
      <dgm:prSet loTypeId="urn:microsoft.com/office/officeart/2005/8/layout/chevron1" loCatId="process" qsTypeId="urn:microsoft.com/office/officeart/2005/8/quickstyle/simple4" qsCatId="simple" csTypeId="urn:microsoft.com/office/officeart/2005/8/colors/colorful5" csCatId="colorful" phldr="1"/>
      <dgm:spPr/>
    </dgm:pt>
    <dgm:pt modelId="{01474CEE-8843-43DE-9966-971C4AA03882}">
      <dgm:prSet phldrT="[文字]" custT="1"/>
      <dgm:spPr>
        <a:xfrm>
          <a:off x="0" y="0"/>
          <a:ext cx="4492279" cy="1303906"/>
        </a:xfr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r>
            <a:rPr lang="en-US" altLang="zh-TW" sz="2600" b="1" cap="none" spc="50" dirty="0" smtClean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2</a:t>
          </a:r>
          <a:r>
            <a:rPr lang="zh-TW" altLang="en-US" sz="2600" b="1" cap="none" spc="50" dirty="0" smtClean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年計畫先鋒打底，厚植基礎</a:t>
          </a:r>
          <a:endParaRPr lang="en-US" altLang="zh-TW" sz="2600" b="1" cap="none" spc="50" dirty="0">
            <a:ln w="11430"/>
            <a:solidFill>
              <a:srgbClr val="00B0F0"/>
            </a:soli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8716B6A0-87FF-492F-91A3-0E2E0BCC6222}" type="parTrans" cxnId="{771B2BD1-577C-414D-AABB-2BE8F7CAC88F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endParaRPr lang="zh-TW" altLang="en-US" b="1" cap="none" spc="50">
            <a:ln w="11430"/>
            <a:solidFill>
              <a:srgbClr val="FF0000"/>
            </a:soli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5365BE47-D9BB-4AC2-A753-ADE57184798B}" type="sibTrans" cxnId="{771B2BD1-577C-414D-AABB-2BE8F7CAC88F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endParaRPr lang="zh-TW" altLang="en-US" b="1" cap="none" spc="50">
            <a:ln w="11430"/>
            <a:solidFill>
              <a:srgbClr val="FF0000"/>
            </a:soli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99691399-B6C1-4740-BDF5-C3446E744861}">
      <dgm:prSet phldrT="[文字]" custT="1"/>
      <dgm:spPr>
        <a:xfrm>
          <a:off x="4000752" y="0"/>
          <a:ext cx="4963735" cy="1303906"/>
        </a:xfrm>
        <a:gradFill rotWithShape="0">
          <a:gsLst>
            <a:gs pos="0">
              <a:srgbClr val="4472C4">
                <a:hueOff val="-7353345"/>
                <a:satOff val="-10228"/>
                <a:lumOff val="-3922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-7353345"/>
                <a:satOff val="-10228"/>
                <a:lumOff val="-3922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-7353345"/>
                <a:satOff val="-10228"/>
                <a:lumOff val="-39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</dgm:spPr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r>
            <a:rPr lang="zh-TW" altLang="en-US" sz="2600" b="1" cap="none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擴大應用，建立中長期優化環境</a:t>
          </a:r>
          <a:endParaRPr lang="zh-TW" altLang="en-US" sz="2600" b="1" cap="none" spc="50" dirty="0">
            <a:ln w="11430"/>
            <a:solidFill>
              <a:srgbClr val="FF0000"/>
            </a:soli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gm:t>
    </dgm:pt>
    <dgm:pt modelId="{5E5C0069-C923-40BC-9A5E-17D176535D22}" type="sibTrans" cxnId="{72B646C9-C5FE-4614-8F2B-9914596B4E13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endParaRPr lang="zh-TW" altLang="en-US" b="1" cap="none" spc="50">
            <a:ln w="11430"/>
            <a:solidFill>
              <a:srgbClr val="FF0000"/>
            </a:soli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5702C5D9-636C-4989-B230-A649393AFFC1}" type="parTrans" cxnId="{72B646C9-C5FE-4614-8F2B-9914596B4E13}">
      <dgm:prSet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endParaRPr lang="zh-TW" altLang="en-US" b="1" cap="none" spc="50">
            <a:ln w="11430"/>
            <a:solidFill>
              <a:srgbClr val="FF0000"/>
            </a:soli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</a:endParaRPr>
        </a:p>
      </dgm:t>
    </dgm:pt>
    <dgm:pt modelId="{48BC7C95-FCF4-4E8B-924B-40A7D069229D}" type="pres">
      <dgm:prSet presAssocID="{CE7C72BB-6798-4847-AB43-45D9D28D092F}" presName="Name0" presStyleCnt="0">
        <dgm:presLayoutVars>
          <dgm:dir/>
          <dgm:animLvl val="lvl"/>
          <dgm:resizeHandles val="exact"/>
        </dgm:presLayoutVars>
      </dgm:prSet>
      <dgm:spPr/>
    </dgm:pt>
    <dgm:pt modelId="{5E0F67BD-F134-43C9-A289-D73FFF669257}" type="pres">
      <dgm:prSet presAssocID="{01474CEE-8843-43DE-9966-971C4AA03882}" presName="parTxOnly" presStyleLbl="node1" presStyleIdx="0" presStyleCnt="2" custScaleX="90502" custLinFactNeighborX="-7289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zh-TW" altLang="en-US"/>
        </a:p>
      </dgm:t>
    </dgm:pt>
    <dgm:pt modelId="{43C99A36-09AE-4029-91D7-F7902626A54A}" type="pres">
      <dgm:prSet presAssocID="{5365BE47-D9BB-4AC2-A753-ADE57184798B}" presName="parTxOnlySpace" presStyleCnt="0"/>
      <dgm:spPr/>
    </dgm:pt>
    <dgm:pt modelId="{A0D239C3-6CBE-4FA4-9139-03EAB07B84C8}" type="pres">
      <dgm:prSet presAssocID="{99691399-B6C1-4740-BDF5-C3446E744861}" presName="parTxOnly" presStyleLbl="node1" presStyleIdx="1" presStyleCnt="2" custLinFactNeighborX="24405">
        <dgm:presLayoutVars>
          <dgm:chMax val="0"/>
          <dgm:chPref val="0"/>
          <dgm:bulletEnabled val="1"/>
        </dgm:presLayoutVars>
      </dgm:prSet>
      <dgm:spPr>
        <a:prstGeom prst="chevron">
          <a:avLst/>
        </a:prstGeom>
      </dgm:spPr>
      <dgm:t>
        <a:bodyPr/>
        <a:lstStyle/>
        <a:p>
          <a:endParaRPr lang="zh-TW" altLang="en-US"/>
        </a:p>
      </dgm:t>
    </dgm:pt>
  </dgm:ptLst>
  <dgm:cxnLst>
    <dgm:cxn modelId="{72B646C9-C5FE-4614-8F2B-9914596B4E13}" srcId="{CE7C72BB-6798-4847-AB43-45D9D28D092F}" destId="{99691399-B6C1-4740-BDF5-C3446E744861}" srcOrd="1" destOrd="0" parTransId="{5702C5D9-636C-4989-B230-A649393AFFC1}" sibTransId="{5E5C0069-C923-40BC-9A5E-17D176535D22}"/>
    <dgm:cxn modelId="{771B2BD1-577C-414D-AABB-2BE8F7CAC88F}" srcId="{CE7C72BB-6798-4847-AB43-45D9D28D092F}" destId="{01474CEE-8843-43DE-9966-971C4AA03882}" srcOrd="0" destOrd="0" parTransId="{8716B6A0-87FF-492F-91A3-0E2E0BCC6222}" sibTransId="{5365BE47-D9BB-4AC2-A753-ADE57184798B}"/>
    <dgm:cxn modelId="{05D37079-260B-4B0D-96FD-55D62C59A205}" type="presOf" srcId="{99691399-B6C1-4740-BDF5-C3446E744861}" destId="{A0D239C3-6CBE-4FA4-9139-03EAB07B84C8}" srcOrd="0" destOrd="0" presId="urn:microsoft.com/office/officeart/2005/8/layout/chevron1"/>
    <dgm:cxn modelId="{22F7DB9B-CC21-46C2-8AE6-318C5E96F9D6}" type="presOf" srcId="{CE7C72BB-6798-4847-AB43-45D9D28D092F}" destId="{48BC7C95-FCF4-4E8B-924B-40A7D069229D}" srcOrd="0" destOrd="0" presId="urn:microsoft.com/office/officeart/2005/8/layout/chevron1"/>
    <dgm:cxn modelId="{4C980E66-112F-4CA4-BF12-713F05B3E1D0}" type="presOf" srcId="{01474CEE-8843-43DE-9966-971C4AA03882}" destId="{5E0F67BD-F134-43C9-A289-D73FFF669257}" srcOrd="0" destOrd="0" presId="urn:microsoft.com/office/officeart/2005/8/layout/chevron1"/>
    <dgm:cxn modelId="{9E417891-2D0F-4BB0-A0F7-4E85EDBD40D2}" type="presParOf" srcId="{48BC7C95-FCF4-4E8B-924B-40A7D069229D}" destId="{5E0F67BD-F134-43C9-A289-D73FFF669257}" srcOrd="0" destOrd="0" presId="urn:microsoft.com/office/officeart/2005/8/layout/chevron1"/>
    <dgm:cxn modelId="{85BB884C-A472-408E-99A0-75B3E8429304}" type="presParOf" srcId="{48BC7C95-FCF4-4E8B-924B-40A7D069229D}" destId="{43C99A36-09AE-4029-91D7-F7902626A54A}" srcOrd="1" destOrd="0" presId="urn:microsoft.com/office/officeart/2005/8/layout/chevron1"/>
    <dgm:cxn modelId="{13C73A50-0D69-46AF-9BA5-5C031193572B}" type="presParOf" srcId="{48BC7C95-FCF4-4E8B-924B-40A7D069229D}" destId="{A0D239C3-6CBE-4FA4-9139-03EAB07B84C8}" srcOrd="2" destOrd="0" presId="urn:microsoft.com/office/officeart/2005/8/layout/chevron1"/>
  </dgm:cxnLst>
  <dgm:bg>
    <a:solidFill>
      <a:srgbClr val="FFFFFF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0ABECB-8E89-481A-B549-20AE0A89D9EA}" type="doc">
      <dgm:prSet loTypeId="urn:microsoft.com/office/officeart/2005/8/layout/vList6" loCatId="list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34E3ACA4-F752-4DA5-B565-3F5A5E5118C7}" type="pres">
      <dgm:prSet presAssocID="{7D0ABECB-8E89-481A-B549-20AE0A89D9E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EEE5942-4AF5-4C3E-82E3-6CCB0ACB9546}" type="presOf" srcId="{7D0ABECB-8E89-481A-B549-20AE0A89D9EA}" destId="{34E3ACA4-F752-4DA5-B565-3F5A5E5118C7}" srcOrd="0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410464-0605-41A1-A04F-C7FD83A9D778}" type="doc">
      <dgm:prSet loTypeId="urn:microsoft.com/office/officeart/2005/8/layout/cycle6" loCatId="cycle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B4B061B4-D149-4746-88B5-9F440ADED017}">
      <dgm:prSet phldrT="[文字]" custT="1"/>
      <dgm:spPr>
        <a:xfrm>
          <a:off x="2304262" y="9"/>
          <a:ext cx="3082241" cy="999496"/>
        </a:xfrm>
        <a:prstGeom prst="roundRect">
          <a:avLst/>
        </a:prstGeom>
        <a:gradFill rotWithShape="0">
          <a:gsLst>
            <a:gs pos="0">
              <a:srgbClr val="ED7D3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ED7D3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ED7D3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zh-TW" altLang="en-US" sz="30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中央公有屋頂</a:t>
          </a:r>
          <a:endParaRPr lang="zh-TW" altLang="en-US" sz="3000" b="1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gm:t>
    </dgm:pt>
    <dgm:pt modelId="{D5280D95-A33F-478F-9203-0B27A2997FD0}" type="parTrans" cxnId="{1ABBCAE2-FCCF-4243-910E-B15644D73862}">
      <dgm:prSet/>
      <dgm:spPr/>
      <dgm:t>
        <a:bodyPr/>
        <a:lstStyle/>
        <a:p>
          <a:endParaRPr lang="zh-TW" altLang="en-US"/>
        </a:p>
      </dgm:t>
    </dgm:pt>
    <dgm:pt modelId="{0CC8860F-C11B-4C16-94CB-829F2568DFCE}" type="sibTrans" cxnId="{1ABBCAE2-FCCF-4243-910E-B15644D73862}">
      <dgm:prSet/>
      <dgm:spPr>
        <a:xfrm>
          <a:off x="2175225" y="658605"/>
          <a:ext cx="4336712" cy="4336712"/>
        </a:xfrm>
        <a:custGeom>
          <a:avLst/>
          <a:gdLst/>
          <a:ahLst/>
          <a:cxnLst/>
          <a:rect l="0" t="0" r="0" b="0"/>
          <a:pathLst>
            <a:path>
              <a:moveTo>
                <a:pt x="3223743" y="274173"/>
              </a:moveTo>
              <a:arcTo wR="2168356" hR="2168356" stAng="17947522" swAng="2255500"/>
            </a:path>
          </a:pathLst>
        </a:custGeom>
        <a:noFill/>
        <a:ln w="25400" cap="flat" cmpd="sng" algn="ctr">
          <a:solidFill>
            <a:srgbClr val="ED7D31"/>
          </a:solidFill>
          <a:prstDash val="solid"/>
          <a:miter lim="800000"/>
        </a:ln>
        <a:effectLst/>
      </dgm:spPr>
      <dgm:t>
        <a:bodyPr/>
        <a:lstStyle/>
        <a:p>
          <a:endParaRPr lang="zh-TW" altLang="en-US"/>
        </a:p>
      </dgm:t>
    </dgm:pt>
    <dgm:pt modelId="{B9876213-BBDF-4F2C-B809-05F9D7288A4E}">
      <dgm:prSet phldrT="[文字]" custT="1"/>
      <dgm:spPr>
        <a:xfrm>
          <a:off x="5509904" y="1982970"/>
          <a:ext cx="1906911" cy="1313105"/>
        </a:xfrm>
        <a:prstGeom prst="roundRect">
          <a:avLst/>
        </a:prstGeom>
        <a:gradFill rotWithShape="0">
          <a:gsLst>
            <a:gs pos="0">
              <a:srgbClr val="A5A5A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A5A5A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A5A5A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zh-TW" altLang="en-US" sz="30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其他屋頂</a:t>
          </a:r>
          <a:endParaRPr lang="zh-TW" altLang="en-US" sz="3000" b="1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gm:t>
    </dgm:pt>
    <dgm:pt modelId="{54A58A6A-C918-4087-B8A9-7936192B1855}" type="parTrans" cxnId="{8A65F476-AD92-48AD-86AC-2593932D775D}">
      <dgm:prSet/>
      <dgm:spPr/>
      <dgm:t>
        <a:bodyPr/>
        <a:lstStyle/>
        <a:p>
          <a:endParaRPr lang="zh-TW" altLang="en-US"/>
        </a:p>
      </dgm:t>
    </dgm:pt>
    <dgm:pt modelId="{1C2AE1C8-410C-4697-AFDC-8094A4DB75E2}" type="sibTrans" cxnId="{8A65F476-AD92-48AD-86AC-2593932D775D}">
      <dgm:prSet/>
      <dgm:spPr>
        <a:xfrm>
          <a:off x="2198725" y="381775"/>
          <a:ext cx="4336712" cy="4336712"/>
        </a:xfrm>
        <a:custGeom>
          <a:avLst/>
          <a:gdLst/>
          <a:ahLst/>
          <a:cxnLst/>
          <a:rect l="0" t="0" r="0" b="0"/>
          <a:pathLst>
            <a:path>
              <a:moveTo>
                <a:pt x="4198913" y="2929016"/>
              </a:moveTo>
              <a:arcTo wR="2168356" hR="2168356" stAng="1232177" swAng="2496247"/>
            </a:path>
          </a:pathLst>
        </a:custGeom>
        <a:noFill/>
        <a:ln w="25400" cap="flat" cmpd="sng" algn="ctr">
          <a:solidFill>
            <a:sysClr val="window" lastClr="FFFFFF">
              <a:lumMod val="5000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zh-TW" altLang="en-US"/>
        </a:p>
      </dgm:t>
    </dgm:pt>
    <dgm:pt modelId="{C6BED915-CE7E-48F7-8DB4-6A95871FFA6D}">
      <dgm:prSet phldrT="[文字]" custT="1"/>
      <dgm:spPr>
        <a:xfrm>
          <a:off x="2739226" y="4261094"/>
          <a:ext cx="2627240" cy="1313105"/>
        </a:xfrm>
        <a:prstGeom prst="roundRect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zh-TW" altLang="en-US" sz="30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農業設施</a:t>
          </a:r>
          <a:endParaRPr lang="zh-TW" altLang="en-US" sz="3000" b="1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gm:t>
    </dgm:pt>
    <dgm:pt modelId="{E3A75D2A-7B5D-4095-8679-21C825A3BD29}" type="parTrans" cxnId="{29088E5E-34C5-41EE-841F-204EF45C1B7C}">
      <dgm:prSet/>
      <dgm:spPr/>
      <dgm:t>
        <a:bodyPr/>
        <a:lstStyle/>
        <a:p>
          <a:endParaRPr lang="zh-TW" altLang="en-US"/>
        </a:p>
      </dgm:t>
    </dgm:pt>
    <dgm:pt modelId="{EC219F56-1259-49D0-A3E4-A9CFA175A1A9}" type="sibTrans" cxnId="{29088E5E-34C5-41EE-841F-204EF45C1B7C}">
      <dgm:prSet/>
      <dgm:spPr>
        <a:xfrm>
          <a:off x="1479613" y="337349"/>
          <a:ext cx="4336712" cy="4336712"/>
        </a:xfrm>
        <a:custGeom>
          <a:avLst/>
          <a:gdLst/>
          <a:ahLst/>
          <a:cxnLst/>
          <a:rect l="0" t="0" r="0" b="0"/>
          <a:pathLst>
            <a:path>
              <a:moveTo>
                <a:pt x="1244936" y="4130259"/>
              </a:moveTo>
              <a:arcTo wR="2168356" hR="2168356" stAng="6912312" swAng="2579397"/>
            </a:path>
          </a:pathLst>
        </a:custGeom>
        <a:noFill/>
        <a:ln w="25400" cap="flat" cmpd="sng" algn="ctr">
          <a:solidFill>
            <a:srgbClr val="FFC000"/>
          </a:solidFill>
          <a:prstDash val="solid"/>
          <a:miter lim="800000"/>
        </a:ln>
        <a:effectLst/>
      </dgm:spPr>
      <dgm:t>
        <a:bodyPr/>
        <a:lstStyle/>
        <a:p>
          <a:endParaRPr lang="zh-TW" altLang="en-US"/>
        </a:p>
      </dgm:t>
    </dgm:pt>
    <dgm:pt modelId="{FF3497FE-F13D-409A-B6C0-B82E444910F4}">
      <dgm:prSet phldrT="[文字]" custT="1"/>
      <dgm:spPr>
        <a:xfrm>
          <a:off x="576061" y="1982972"/>
          <a:ext cx="1988505" cy="1313105"/>
        </a:xfrm>
        <a:prstGeom prst="roundRect">
          <a:avLst/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zh-TW" altLang="en-US" sz="30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工廠屋頂</a:t>
          </a:r>
          <a:endParaRPr lang="zh-TW" altLang="en-US" sz="3000" b="1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gm:t>
    </dgm:pt>
    <dgm:pt modelId="{B044C62A-3F60-4C41-B9D0-5179BD4D2489}" type="parTrans" cxnId="{19DF87B5-E660-4370-9584-48ECA35760A3}">
      <dgm:prSet/>
      <dgm:spPr/>
      <dgm:t>
        <a:bodyPr/>
        <a:lstStyle/>
        <a:p>
          <a:endParaRPr lang="zh-TW" altLang="en-US"/>
        </a:p>
      </dgm:t>
    </dgm:pt>
    <dgm:pt modelId="{3A12EC5E-FD8F-4B73-89A1-5A7AFCDD1DE2}" type="sibTrans" cxnId="{19DF87B5-E660-4370-9584-48ECA35760A3}">
      <dgm:prSet/>
      <dgm:spPr>
        <a:xfrm>
          <a:off x="1480732" y="741881"/>
          <a:ext cx="4336712" cy="4336712"/>
        </a:xfrm>
        <a:custGeom>
          <a:avLst/>
          <a:gdLst/>
          <a:ahLst/>
          <a:cxnLst/>
          <a:rect l="0" t="0" r="0" b="0"/>
          <a:pathLst>
            <a:path>
              <a:moveTo>
                <a:pt x="214108" y="1228843"/>
              </a:moveTo>
              <a:arcTo wR="2168356" hR="2168356" stAng="12340567" swAng="2145088"/>
            </a:path>
          </a:pathLst>
        </a:custGeom>
        <a:noFill/>
        <a:ln w="25400" cap="flat" cmpd="sng" algn="ctr">
          <a:solidFill>
            <a:srgbClr val="0070C0"/>
          </a:solidFill>
          <a:prstDash val="solid"/>
          <a:miter lim="800000"/>
        </a:ln>
        <a:effectLst/>
      </dgm:spPr>
      <dgm:t>
        <a:bodyPr/>
        <a:lstStyle/>
        <a:p>
          <a:endParaRPr lang="zh-TW" altLang="en-US"/>
        </a:p>
      </dgm:t>
    </dgm:pt>
    <dgm:pt modelId="{58C70330-8A02-4F2B-AF30-E88C8B610E6A}" type="pres">
      <dgm:prSet presAssocID="{85410464-0605-41A1-A04F-C7FD83A9D77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708E722-8F90-48ED-8A13-988C0619DF5D}" type="pres">
      <dgm:prSet presAssocID="{B4B061B4-D149-4746-88B5-9F440ADED017}" presName="node" presStyleLbl="node1" presStyleIdx="0" presStyleCnt="4" custScaleX="152574" custScaleY="76117" custRadScaleRad="104184" custRadScaleInc="-175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50D41C-B88C-4701-862C-A680D8EA1A87}" type="pres">
      <dgm:prSet presAssocID="{B4B061B4-D149-4746-88B5-9F440ADED017}" presName="spNode" presStyleCnt="0"/>
      <dgm:spPr/>
    </dgm:pt>
    <dgm:pt modelId="{15C11F30-0F0A-4C19-9ECF-A7D021A4792D}" type="pres">
      <dgm:prSet presAssocID="{0CC8860F-C11B-4C16-94CB-829F2568DFCE}" presName="sibTrans" presStyleLbl="sibTrans1D1" presStyleIdx="0" presStyleCnt="4"/>
      <dgm:spPr/>
      <dgm:t>
        <a:bodyPr/>
        <a:lstStyle/>
        <a:p>
          <a:endParaRPr lang="zh-TW" altLang="en-US"/>
        </a:p>
      </dgm:t>
    </dgm:pt>
    <dgm:pt modelId="{F3A12515-F639-4D9B-9FD6-E97F2C74D346}" type="pres">
      <dgm:prSet presAssocID="{B9876213-BBDF-4F2C-B809-05F9D7288A4E}" presName="node" presStyleLbl="node1" presStyleIdx="1" presStyleCnt="4" custScaleX="94394" custRadScaleRad="111283" custRadScaleInc="-86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E52C700-E68E-44F8-9F69-E55915C1FE98}" type="pres">
      <dgm:prSet presAssocID="{B9876213-BBDF-4F2C-B809-05F9D7288A4E}" presName="spNode" presStyleCnt="0"/>
      <dgm:spPr/>
    </dgm:pt>
    <dgm:pt modelId="{06D2675D-AB70-4521-9D65-94A05E819F8E}" type="pres">
      <dgm:prSet presAssocID="{1C2AE1C8-410C-4697-AFDC-8094A4DB75E2}" presName="sibTrans" presStyleLbl="sibTrans1D1" presStyleIdx="1" presStyleCnt="4"/>
      <dgm:spPr/>
      <dgm:t>
        <a:bodyPr/>
        <a:lstStyle/>
        <a:p>
          <a:endParaRPr lang="zh-TW" altLang="en-US"/>
        </a:p>
      </dgm:t>
    </dgm:pt>
    <dgm:pt modelId="{D408BACE-9C34-4ED9-A05E-14CF0F184DBE}" type="pres">
      <dgm:prSet presAssocID="{C6BED915-CE7E-48F7-8DB4-6A95871FFA6D}" presName="node" presStyleLbl="node1" presStyleIdx="2" presStyleCnt="4" custScaleX="13005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119BB8E-BE12-4CCD-9ED6-D926B025432F}" type="pres">
      <dgm:prSet presAssocID="{C6BED915-CE7E-48F7-8DB4-6A95871FFA6D}" presName="spNode" presStyleCnt="0"/>
      <dgm:spPr/>
    </dgm:pt>
    <dgm:pt modelId="{6F2D19F2-96D9-4807-86BA-A9B6AC9ACDF9}" type="pres">
      <dgm:prSet presAssocID="{EC219F56-1259-49D0-A3E4-A9CFA175A1A9}" presName="sibTrans" presStyleLbl="sibTrans1D1" presStyleIdx="2" presStyleCnt="4"/>
      <dgm:spPr/>
      <dgm:t>
        <a:bodyPr/>
        <a:lstStyle/>
        <a:p>
          <a:endParaRPr lang="zh-TW" altLang="en-US"/>
        </a:p>
      </dgm:t>
    </dgm:pt>
    <dgm:pt modelId="{0866151F-C7A7-46BD-B9C8-7B835765D2B8}" type="pres">
      <dgm:prSet presAssocID="{FF3497FE-F13D-409A-B6C0-B82E444910F4}" presName="node" presStyleLbl="node1" presStyleIdx="3" presStyleCnt="4" custScaleX="98433" custRadScaleRad="114601" custRadScaleInc="84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C80690-AFCC-4727-8B70-13AE66BDE248}" type="pres">
      <dgm:prSet presAssocID="{FF3497FE-F13D-409A-B6C0-B82E444910F4}" presName="spNode" presStyleCnt="0"/>
      <dgm:spPr/>
    </dgm:pt>
    <dgm:pt modelId="{00381D2A-D4FA-4663-8843-AF1FB03B9039}" type="pres">
      <dgm:prSet presAssocID="{3A12EC5E-FD8F-4B73-89A1-5A7AFCDD1DE2}" presName="sibTrans" presStyleLbl="sibTrans1D1" presStyleIdx="3" presStyleCnt="4"/>
      <dgm:spPr/>
      <dgm:t>
        <a:bodyPr/>
        <a:lstStyle/>
        <a:p>
          <a:endParaRPr lang="zh-TW" altLang="en-US"/>
        </a:p>
      </dgm:t>
    </dgm:pt>
  </dgm:ptLst>
  <dgm:cxnLst>
    <dgm:cxn modelId="{19DF87B5-E660-4370-9584-48ECA35760A3}" srcId="{85410464-0605-41A1-A04F-C7FD83A9D778}" destId="{FF3497FE-F13D-409A-B6C0-B82E444910F4}" srcOrd="3" destOrd="0" parTransId="{B044C62A-3F60-4C41-B9D0-5179BD4D2489}" sibTransId="{3A12EC5E-FD8F-4B73-89A1-5A7AFCDD1DE2}"/>
    <dgm:cxn modelId="{8A65F476-AD92-48AD-86AC-2593932D775D}" srcId="{85410464-0605-41A1-A04F-C7FD83A9D778}" destId="{B9876213-BBDF-4F2C-B809-05F9D7288A4E}" srcOrd="1" destOrd="0" parTransId="{54A58A6A-C918-4087-B8A9-7936192B1855}" sibTransId="{1C2AE1C8-410C-4697-AFDC-8094A4DB75E2}"/>
    <dgm:cxn modelId="{35F18B07-85FC-4E19-87C1-86E978B7005F}" type="presOf" srcId="{1C2AE1C8-410C-4697-AFDC-8094A4DB75E2}" destId="{06D2675D-AB70-4521-9D65-94A05E819F8E}" srcOrd="0" destOrd="0" presId="urn:microsoft.com/office/officeart/2005/8/layout/cycle6"/>
    <dgm:cxn modelId="{1ABBCAE2-FCCF-4243-910E-B15644D73862}" srcId="{85410464-0605-41A1-A04F-C7FD83A9D778}" destId="{B4B061B4-D149-4746-88B5-9F440ADED017}" srcOrd="0" destOrd="0" parTransId="{D5280D95-A33F-478F-9203-0B27A2997FD0}" sibTransId="{0CC8860F-C11B-4C16-94CB-829F2568DFCE}"/>
    <dgm:cxn modelId="{04393EFC-9DA3-4593-903D-A06F7AE27D8E}" type="presOf" srcId="{0CC8860F-C11B-4C16-94CB-829F2568DFCE}" destId="{15C11F30-0F0A-4C19-9ECF-A7D021A4792D}" srcOrd="0" destOrd="0" presId="urn:microsoft.com/office/officeart/2005/8/layout/cycle6"/>
    <dgm:cxn modelId="{54FA39C6-ED9E-479E-AE24-1AD1F960ABF5}" type="presOf" srcId="{85410464-0605-41A1-A04F-C7FD83A9D778}" destId="{58C70330-8A02-4F2B-AF30-E88C8B610E6A}" srcOrd="0" destOrd="0" presId="urn:microsoft.com/office/officeart/2005/8/layout/cycle6"/>
    <dgm:cxn modelId="{95405792-6EBB-44C3-8FCA-2C066C60622B}" type="presOf" srcId="{B4B061B4-D149-4746-88B5-9F440ADED017}" destId="{6708E722-8F90-48ED-8A13-988C0619DF5D}" srcOrd="0" destOrd="0" presId="urn:microsoft.com/office/officeart/2005/8/layout/cycle6"/>
    <dgm:cxn modelId="{A71A535E-3F5A-4492-BEEF-A9A6C2A21CAB}" type="presOf" srcId="{C6BED915-CE7E-48F7-8DB4-6A95871FFA6D}" destId="{D408BACE-9C34-4ED9-A05E-14CF0F184DBE}" srcOrd="0" destOrd="0" presId="urn:microsoft.com/office/officeart/2005/8/layout/cycle6"/>
    <dgm:cxn modelId="{60584F2D-2757-4AFF-92BF-75C4C92A9C4D}" type="presOf" srcId="{EC219F56-1259-49D0-A3E4-A9CFA175A1A9}" destId="{6F2D19F2-96D9-4807-86BA-A9B6AC9ACDF9}" srcOrd="0" destOrd="0" presId="urn:microsoft.com/office/officeart/2005/8/layout/cycle6"/>
    <dgm:cxn modelId="{29088E5E-34C5-41EE-841F-204EF45C1B7C}" srcId="{85410464-0605-41A1-A04F-C7FD83A9D778}" destId="{C6BED915-CE7E-48F7-8DB4-6A95871FFA6D}" srcOrd="2" destOrd="0" parTransId="{E3A75D2A-7B5D-4095-8679-21C825A3BD29}" sibTransId="{EC219F56-1259-49D0-A3E4-A9CFA175A1A9}"/>
    <dgm:cxn modelId="{47B03459-3900-450C-A519-8CCA836CED18}" type="presOf" srcId="{B9876213-BBDF-4F2C-B809-05F9D7288A4E}" destId="{F3A12515-F639-4D9B-9FD6-E97F2C74D346}" srcOrd="0" destOrd="0" presId="urn:microsoft.com/office/officeart/2005/8/layout/cycle6"/>
    <dgm:cxn modelId="{C24A01B3-2E59-4A88-811F-CADCE208CCDA}" type="presOf" srcId="{FF3497FE-F13D-409A-B6C0-B82E444910F4}" destId="{0866151F-C7A7-46BD-B9C8-7B835765D2B8}" srcOrd="0" destOrd="0" presId="urn:microsoft.com/office/officeart/2005/8/layout/cycle6"/>
    <dgm:cxn modelId="{7FD57284-BF7E-4555-B5A3-718423DE0ECF}" type="presOf" srcId="{3A12EC5E-FD8F-4B73-89A1-5A7AFCDD1DE2}" destId="{00381D2A-D4FA-4663-8843-AF1FB03B9039}" srcOrd="0" destOrd="0" presId="urn:microsoft.com/office/officeart/2005/8/layout/cycle6"/>
    <dgm:cxn modelId="{AC483F0A-EFC8-4DD7-8A5C-17E3AE70AEB6}" type="presParOf" srcId="{58C70330-8A02-4F2B-AF30-E88C8B610E6A}" destId="{6708E722-8F90-48ED-8A13-988C0619DF5D}" srcOrd="0" destOrd="0" presId="urn:microsoft.com/office/officeart/2005/8/layout/cycle6"/>
    <dgm:cxn modelId="{95509E41-345E-4987-8062-B05506DBD5C6}" type="presParOf" srcId="{58C70330-8A02-4F2B-AF30-E88C8B610E6A}" destId="{A450D41C-B88C-4701-862C-A680D8EA1A87}" srcOrd="1" destOrd="0" presId="urn:microsoft.com/office/officeart/2005/8/layout/cycle6"/>
    <dgm:cxn modelId="{B8335582-01C4-498C-B85C-BB1876495102}" type="presParOf" srcId="{58C70330-8A02-4F2B-AF30-E88C8B610E6A}" destId="{15C11F30-0F0A-4C19-9ECF-A7D021A4792D}" srcOrd="2" destOrd="0" presId="urn:microsoft.com/office/officeart/2005/8/layout/cycle6"/>
    <dgm:cxn modelId="{E3D4D0F8-DBF7-4B1F-892B-AA8D74C760B3}" type="presParOf" srcId="{58C70330-8A02-4F2B-AF30-E88C8B610E6A}" destId="{F3A12515-F639-4D9B-9FD6-E97F2C74D346}" srcOrd="3" destOrd="0" presId="urn:microsoft.com/office/officeart/2005/8/layout/cycle6"/>
    <dgm:cxn modelId="{BEF540A4-960A-4F08-BC51-6333D02407D6}" type="presParOf" srcId="{58C70330-8A02-4F2B-AF30-E88C8B610E6A}" destId="{1E52C700-E68E-44F8-9F69-E55915C1FE98}" srcOrd="4" destOrd="0" presId="urn:microsoft.com/office/officeart/2005/8/layout/cycle6"/>
    <dgm:cxn modelId="{DEB4F089-1DF6-4F4E-802E-A38B645AE21A}" type="presParOf" srcId="{58C70330-8A02-4F2B-AF30-E88C8B610E6A}" destId="{06D2675D-AB70-4521-9D65-94A05E819F8E}" srcOrd="5" destOrd="0" presId="urn:microsoft.com/office/officeart/2005/8/layout/cycle6"/>
    <dgm:cxn modelId="{5F210258-2158-457B-89CA-BEA112213D07}" type="presParOf" srcId="{58C70330-8A02-4F2B-AF30-E88C8B610E6A}" destId="{D408BACE-9C34-4ED9-A05E-14CF0F184DBE}" srcOrd="6" destOrd="0" presId="urn:microsoft.com/office/officeart/2005/8/layout/cycle6"/>
    <dgm:cxn modelId="{A7458939-952F-405E-B98D-BD81EADF4B24}" type="presParOf" srcId="{58C70330-8A02-4F2B-AF30-E88C8B610E6A}" destId="{9119BB8E-BE12-4CCD-9ED6-D926B025432F}" srcOrd="7" destOrd="0" presId="urn:microsoft.com/office/officeart/2005/8/layout/cycle6"/>
    <dgm:cxn modelId="{C167B5A6-AF4A-48B9-99F8-90AAEB8FF8B7}" type="presParOf" srcId="{58C70330-8A02-4F2B-AF30-E88C8B610E6A}" destId="{6F2D19F2-96D9-4807-86BA-A9B6AC9ACDF9}" srcOrd="8" destOrd="0" presId="urn:microsoft.com/office/officeart/2005/8/layout/cycle6"/>
    <dgm:cxn modelId="{4A26DFA7-0E86-4AB5-8A62-F35439EE422F}" type="presParOf" srcId="{58C70330-8A02-4F2B-AF30-E88C8B610E6A}" destId="{0866151F-C7A7-46BD-B9C8-7B835765D2B8}" srcOrd="9" destOrd="0" presId="urn:microsoft.com/office/officeart/2005/8/layout/cycle6"/>
    <dgm:cxn modelId="{213CD631-657D-40B0-8AA8-6B70F81BAE2A}" type="presParOf" srcId="{58C70330-8A02-4F2B-AF30-E88C8B610E6A}" destId="{39C80690-AFCC-4727-8B70-13AE66BDE248}" srcOrd="10" destOrd="0" presId="urn:microsoft.com/office/officeart/2005/8/layout/cycle6"/>
    <dgm:cxn modelId="{111E7235-63FF-47C1-A38E-A3193D3C38FB}" type="presParOf" srcId="{58C70330-8A02-4F2B-AF30-E88C8B610E6A}" destId="{00381D2A-D4FA-4663-8843-AF1FB03B9039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803ECD-C6E2-49C1-8817-4FD4E788C724}" type="doc">
      <dgm:prSet loTypeId="urn:microsoft.com/office/officeart/2005/8/layout/cycle6" loCatId="cycle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CD7A019C-5CFE-4B8A-9D19-9BE38C451F73}">
      <dgm:prSet phldrT="[文字]"/>
      <dgm:spPr>
        <a:xfrm>
          <a:off x="2687684" y="9396"/>
          <a:ext cx="3192631" cy="1060795"/>
        </a:xfrm>
        <a:prstGeom prst="roundRect">
          <a:avLst/>
        </a:prstGeom>
        <a:gradFill rotWithShape="0">
          <a:gsLst>
            <a:gs pos="0">
              <a:srgbClr val="ED7D3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ED7D3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ED7D3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zh-TW" altLang="en-US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鹽業用地</a:t>
          </a:r>
          <a:endParaRPr lang="zh-TW" altLang="en-US" b="1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gm:t>
    </dgm:pt>
    <dgm:pt modelId="{6BA31A49-04FE-44EA-A82D-E3DE64C9FC7B}" type="parTrans" cxnId="{0354B6F2-21CF-4575-AA03-8623580EDFED}">
      <dgm:prSet/>
      <dgm:spPr/>
      <dgm:t>
        <a:bodyPr/>
        <a:lstStyle/>
        <a:p>
          <a:endParaRPr lang="zh-TW" altLang="en-US"/>
        </a:p>
      </dgm:t>
    </dgm:pt>
    <dgm:pt modelId="{AA13B38A-C5FA-4AD8-815E-67B714E44011}" type="sibTrans" cxnId="{0354B6F2-21CF-4575-AA03-8623580EDFED}">
      <dgm:prSet/>
      <dgm:spPr>
        <a:xfrm>
          <a:off x="2176473" y="970060"/>
          <a:ext cx="4404019" cy="4404019"/>
        </a:xfrm>
        <a:custGeom>
          <a:avLst/>
          <a:gdLst/>
          <a:ahLst/>
          <a:cxnLst/>
          <a:rect l="0" t="0" r="0" b="0"/>
          <a:pathLst>
            <a:path>
              <a:moveTo>
                <a:pt x="2871380" y="104203"/>
              </a:moveTo>
              <a:arcTo wR="2202009" hR="2202009" stAng="17261815" swAng="2104394"/>
            </a:path>
          </a:pathLst>
        </a:custGeom>
        <a:noFill/>
        <a:ln w="25400" cap="flat" cmpd="sng" algn="ctr">
          <a:solidFill>
            <a:srgbClr val="ED7D31"/>
          </a:solidFill>
          <a:prstDash val="solid"/>
          <a:miter lim="800000"/>
        </a:ln>
        <a:effectLst/>
      </dgm:spPr>
      <dgm:t>
        <a:bodyPr/>
        <a:lstStyle/>
        <a:p>
          <a:endParaRPr lang="zh-TW" altLang="en-US"/>
        </a:p>
      </dgm:t>
    </dgm:pt>
    <dgm:pt modelId="{850FB291-FAD0-4CF6-8B70-528B76CE8D74}">
      <dgm:prSet phldrT="[文字]" custT="1"/>
      <dgm:spPr>
        <a:xfrm>
          <a:off x="5923385" y="1850619"/>
          <a:ext cx="2502626" cy="1461746"/>
        </a:xfrm>
        <a:prstGeom prst="roundRect">
          <a:avLst/>
        </a:prstGeom>
        <a:gradFill rotWithShape="0">
          <a:gsLst>
            <a:gs pos="0">
              <a:srgbClr val="A5A5A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A5A5A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A5A5A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zh-TW" altLang="en-US" sz="36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嚴重地層</a:t>
          </a:r>
          <a:r>
            <a:rPr lang="en-US" altLang="zh-TW" sz="36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/>
          </a:r>
          <a:br>
            <a:rPr lang="en-US" altLang="zh-TW" sz="36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</a:br>
          <a:r>
            <a:rPr lang="zh-TW" altLang="en-US" sz="36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下陷區域</a:t>
          </a:r>
          <a:endParaRPr lang="zh-TW" altLang="en-US" sz="3600" b="1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gm:t>
    </dgm:pt>
    <dgm:pt modelId="{55D86C52-EA6F-4224-A2D9-1D53A0A3934E}" type="parTrans" cxnId="{79BF3FEA-0180-4EEC-BD33-7E2DB2B58767}">
      <dgm:prSet/>
      <dgm:spPr/>
      <dgm:t>
        <a:bodyPr/>
        <a:lstStyle/>
        <a:p>
          <a:endParaRPr lang="zh-TW" altLang="en-US"/>
        </a:p>
      </dgm:t>
    </dgm:pt>
    <dgm:pt modelId="{B6E772F4-A393-42C2-969C-89B80B589596}" type="sibTrans" cxnId="{79BF3FEA-0180-4EEC-BD33-7E2DB2B58767}">
      <dgm:prSet/>
      <dgm:spPr>
        <a:xfrm>
          <a:off x="2122343" y="228900"/>
          <a:ext cx="4404019" cy="4404019"/>
        </a:xfrm>
        <a:custGeom>
          <a:avLst/>
          <a:gdLst/>
          <a:ahLst/>
          <a:cxnLst/>
          <a:rect l="0" t="0" r="0" b="0"/>
          <a:pathLst>
            <a:path>
              <a:moveTo>
                <a:pt x="4212343" y="3100566"/>
              </a:moveTo>
              <a:arcTo wR="2202009" hR="2202009" stAng="1444990" swAng="2956152"/>
            </a:path>
          </a:pathLst>
        </a:custGeom>
        <a:noFill/>
        <a:ln w="25400" cap="flat" cmpd="sng" algn="ctr">
          <a:solidFill>
            <a:sysClr val="window" lastClr="FFFFFF">
              <a:lumMod val="50000"/>
            </a:sysClr>
          </a:solidFill>
          <a:prstDash val="solid"/>
          <a:miter lim="800000"/>
        </a:ln>
        <a:effectLst/>
      </dgm:spPr>
      <dgm:t>
        <a:bodyPr/>
        <a:lstStyle/>
        <a:p>
          <a:endParaRPr lang="zh-TW" altLang="en-US"/>
        </a:p>
      </dgm:t>
    </dgm:pt>
    <dgm:pt modelId="{803076F8-EAE9-47DD-871B-DA4022BC3D23}">
      <dgm:prSet phldrT="[文字]"/>
      <dgm:spPr>
        <a:xfrm>
          <a:off x="2529606" y="4545901"/>
          <a:ext cx="3508787" cy="1147088"/>
        </a:xfrm>
        <a:prstGeom prst="roundRect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zh-TW" altLang="en-US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水域空間</a:t>
          </a:r>
          <a:endParaRPr lang="zh-TW" altLang="en-US" b="1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gm:t>
    </dgm:pt>
    <dgm:pt modelId="{9449EAC2-D105-4A33-B372-86641DDF1F9F}" type="parTrans" cxnId="{0530A520-BE72-41E0-A2CB-F243A7BD40C8}">
      <dgm:prSet/>
      <dgm:spPr/>
      <dgm:t>
        <a:bodyPr/>
        <a:lstStyle/>
        <a:p>
          <a:endParaRPr lang="zh-TW" altLang="en-US"/>
        </a:p>
      </dgm:t>
    </dgm:pt>
    <dgm:pt modelId="{7EBDBB96-3578-40B5-ACC7-FD1B1E7F4EDC}" type="sibTrans" cxnId="{0530A520-BE72-41E0-A2CB-F243A7BD40C8}">
      <dgm:prSet/>
      <dgm:spPr>
        <a:xfrm>
          <a:off x="2144671" y="242285"/>
          <a:ext cx="4404019" cy="4404019"/>
        </a:xfrm>
        <a:custGeom>
          <a:avLst/>
          <a:gdLst/>
          <a:ahLst/>
          <a:cxnLst/>
          <a:rect l="0" t="0" r="0" b="0"/>
          <a:pathLst>
            <a:path>
              <a:moveTo>
                <a:pt x="1525878" y="4297646"/>
              </a:moveTo>
              <a:arcTo wR="2202009" hR="2202009" stAng="6472899" swAng="3129941"/>
            </a:path>
          </a:pathLst>
        </a:custGeom>
        <a:noFill/>
        <a:ln w="25400" cap="flat" cmpd="sng" algn="ctr">
          <a:solidFill>
            <a:srgbClr val="FFC000"/>
          </a:solidFill>
          <a:prstDash val="solid"/>
          <a:miter lim="800000"/>
        </a:ln>
        <a:effectLst/>
      </dgm:spPr>
      <dgm:t>
        <a:bodyPr/>
        <a:lstStyle/>
        <a:p>
          <a:endParaRPr lang="zh-TW" altLang="en-US"/>
        </a:p>
      </dgm:t>
    </dgm:pt>
    <dgm:pt modelId="{CDAADEE4-F4C1-4732-83BD-B0396E8A7271}">
      <dgm:prSet phldrT="[文字]" custT="1"/>
      <dgm:spPr>
        <a:xfrm>
          <a:off x="237744" y="1944212"/>
          <a:ext cx="2786582" cy="1232941"/>
        </a:xfrm>
        <a:prstGeom prst="roundRect">
          <a:avLst/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/>
        <a:lstStyle/>
        <a:p>
          <a:r>
            <a:rPr lang="zh-TW" altLang="en-US" sz="30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掩埋場及</a:t>
          </a:r>
          <a:r>
            <a:rPr lang="en-US" altLang="zh-TW" sz="30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/>
          </a:r>
          <a:br>
            <a:rPr lang="en-US" altLang="zh-TW" sz="30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</a:br>
          <a:r>
            <a:rPr lang="zh-TW" altLang="en-US" sz="3000" b="1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已受汙染土地</a:t>
          </a:r>
          <a:endParaRPr lang="zh-TW" altLang="en-US" sz="3000" b="1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gm:t>
    </dgm:pt>
    <dgm:pt modelId="{557E434D-A46C-4677-B309-C65925F1EDD8}" type="parTrans" cxnId="{6A1237AD-D6F9-41D5-99BF-CD6EDA963643}">
      <dgm:prSet/>
      <dgm:spPr/>
      <dgm:t>
        <a:bodyPr/>
        <a:lstStyle/>
        <a:p>
          <a:endParaRPr lang="zh-TW" altLang="en-US"/>
        </a:p>
      </dgm:t>
    </dgm:pt>
    <dgm:pt modelId="{3D7B2069-48E3-4A48-8530-950107E76E07}" type="sibTrans" cxnId="{6A1237AD-D6F9-41D5-99BF-CD6EDA963643}">
      <dgm:prSet/>
      <dgm:spPr>
        <a:xfrm>
          <a:off x="2072752" y="960263"/>
          <a:ext cx="4404019" cy="4404019"/>
        </a:xfrm>
        <a:custGeom>
          <a:avLst/>
          <a:gdLst/>
          <a:ahLst/>
          <a:cxnLst/>
          <a:rect l="0" t="0" r="0" b="0"/>
          <a:pathLst>
            <a:path>
              <a:moveTo>
                <a:pt x="375586" y="971958"/>
              </a:moveTo>
              <a:arcTo wR="2202009" hR="2202009" stAng="12837557" swAng="2249096"/>
            </a:path>
          </a:pathLst>
        </a:custGeom>
        <a:noFill/>
        <a:ln w="25400" cap="flat" cmpd="sng" algn="ctr">
          <a:solidFill>
            <a:srgbClr val="5B9BD5"/>
          </a:solidFill>
          <a:prstDash val="solid"/>
          <a:miter lim="800000"/>
        </a:ln>
        <a:effectLst/>
      </dgm:spPr>
      <dgm:t>
        <a:bodyPr/>
        <a:lstStyle/>
        <a:p>
          <a:endParaRPr lang="zh-TW" altLang="en-US"/>
        </a:p>
      </dgm:t>
    </dgm:pt>
    <dgm:pt modelId="{264C3BC7-875D-417E-B98F-8DE7D693E5B0}" type="pres">
      <dgm:prSet presAssocID="{3D803ECD-C6E2-49C1-8817-4FD4E788C72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D6D72E5-878E-4705-A64E-6421E668E973}" type="pres">
      <dgm:prSet presAssocID="{CD7A019C-5CFE-4B8A-9D19-9BE38C451F73}" presName="node" presStyleLbl="node1" presStyleIdx="0" presStyleCnt="4" custScaleX="155665" custScaleY="79572" custRadScaleRad="10485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6DC318-EF20-4DD3-AC51-DAC107F7118F}" type="pres">
      <dgm:prSet presAssocID="{CD7A019C-5CFE-4B8A-9D19-9BE38C451F73}" presName="spNode" presStyleCnt="0"/>
      <dgm:spPr/>
    </dgm:pt>
    <dgm:pt modelId="{C46320C8-3E5A-4BF5-A566-D575DCDD3584}" type="pres">
      <dgm:prSet presAssocID="{AA13B38A-C5FA-4AD8-815E-67B714E44011}" presName="sibTrans" presStyleLbl="sibTrans1D1" presStyleIdx="0" presStyleCnt="4"/>
      <dgm:spPr/>
      <dgm:t>
        <a:bodyPr/>
        <a:lstStyle/>
        <a:p>
          <a:endParaRPr lang="zh-TW" altLang="en-US"/>
        </a:p>
      </dgm:t>
    </dgm:pt>
    <dgm:pt modelId="{9164EF3C-F8A6-4F94-9211-D0FEFAED92EB}" type="pres">
      <dgm:prSet presAssocID="{850FB291-FAD0-4CF6-8B70-528B76CE8D74}" presName="node" presStyleLbl="node1" presStyleIdx="1" presStyleCnt="4" custScaleX="125589" custScaleY="111053" custRadScaleRad="127582" custRadScaleInc="-2017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9D76D16-56D3-436B-9B19-500936B3685B}" type="pres">
      <dgm:prSet presAssocID="{850FB291-FAD0-4CF6-8B70-528B76CE8D74}" presName="spNode" presStyleCnt="0"/>
      <dgm:spPr/>
    </dgm:pt>
    <dgm:pt modelId="{532090C7-11AB-43B2-9769-055785E4F942}" type="pres">
      <dgm:prSet presAssocID="{B6E772F4-A393-42C2-969C-89B80B589596}" presName="sibTrans" presStyleLbl="sibTrans1D1" presStyleIdx="1" presStyleCnt="4"/>
      <dgm:spPr/>
      <dgm:t>
        <a:bodyPr/>
        <a:lstStyle/>
        <a:p>
          <a:endParaRPr lang="zh-TW" altLang="en-US"/>
        </a:p>
      </dgm:t>
    </dgm:pt>
    <dgm:pt modelId="{2AD58518-FF18-4C11-80A0-BF31A798F3FF}" type="pres">
      <dgm:prSet presAssocID="{803076F8-EAE9-47DD-871B-DA4022BC3D23}" presName="node" presStyleLbl="node1" presStyleIdx="2" presStyleCnt="4" custScaleX="171080" custScaleY="86045" custRadScaleRad="10312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BEB524-E4AE-4BDB-B45D-333E1EF34466}" type="pres">
      <dgm:prSet presAssocID="{803076F8-EAE9-47DD-871B-DA4022BC3D23}" presName="spNode" presStyleCnt="0"/>
      <dgm:spPr/>
    </dgm:pt>
    <dgm:pt modelId="{F596A5BA-4FAF-44EF-9F4E-23EF20A3627D}" type="pres">
      <dgm:prSet presAssocID="{7EBDBB96-3578-40B5-ACC7-FD1B1E7F4EDC}" presName="sibTrans" presStyleLbl="sibTrans1D1" presStyleIdx="2" presStyleCnt="4"/>
      <dgm:spPr/>
      <dgm:t>
        <a:bodyPr/>
        <a:lstStyle/>
        <a:p>
          <a:endParaRPr lang="zh-TW" altLang="en-US"/>
        </a:p>
      </dgm:t>
    </dgm:pt>
    <dgm:pt modelId="{0E9D8688-0C60-4CDA-ADE7-816ED9DFDE20}" type="pres">
      <dgm:prSet presAssocID="{CDAADEE4-F4C1-4732-83BD-B0396E8A7271}" presName="node" presStyleLbl="node1" presStyleIdx="3" presStyleCnt="4" custScaleX="128846" custScaleY="92485" custRadScaleRad="119562" custRadScaleInc="2093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5654D38-E07F-4E2E-BF5C-DCF26BB3F931}" type="pres">
      <dgm:prSet presAssocID="{CDAADEE4-F4C1-4732-83BD-B0396E8A7271}" presName="spNode" presStyleCnt="0"/>
      <dgm:spPr/>
    </dgm:pt>
    <dgm:pt modelId="{DB0758D0-AF99-4713-BE6D-B0DF684DDD71}" type="pres">
      <dgm:prSet presAssocID="{3D7B2069-48E3-4A48-8530-950107E76E07}" presName="sibTrans" presStyleLbl="sibTrans1D1" presStyleIdx="3" presStyleCnt="4"/>
      <dgm:spPr/>
      <dgm:t>
        <a:bodyPr/>
        <a:lstStyle/>
        <a:p>
          <a:endParaRPr lang="zh-TW" altLang="en-US"/>
        </a:p>
      </dgm:t>
    </dgm:pt>
  </dgm:ptLst>
  <dgm:cxnLst>
    <dgm:cxn modelId="{670FDBB2-0CDC-4428-B644-67D47F17F69A}" type="presOf" srcId="{CD7A019C-5CFE-4B8A-9D19-9BE38C451F73}" destId="{BD6D72E5-878E-4705-A64E-6421E668E973}" srcOrd="0" destOrd="0" presId="urn:microsoft.com/office/officeart/2005/8/layout/cycle6"/>
    <dgm:cxn modelId="{F7153B84-C7D3-41B4-BFA5-95B88981966D}" type="presOf" srcId="{CDAADEE4-F4C1-4732-83BD-B0396E8A7271}" destId="{0E9D8688-0C60-4CDA-ADE7-816ED9DFDE20}" srcOrd="0" destOrd="0" presId="urn:microsoft.com/office/officeart/2005/8/layout/cycle6"/>
    <dgm:cxn modelId="{6A1237AD-D6F9-41D5-99BF-CD6EDA963643}" srcId="{3D803ECD-C6E2-49C1-8817-4FD4E788C724}" destId="{CDAADEE4-F4C1-4732-83BD-B0396E8A7271}" srcOrd="3" destOrd="0" parTransId="{557E434D-A46C-4677-B309-C65925F1EDD8}" sibTransId="{3D7B2069-48E3-4A48-8530-950107E76E07}"/>
    <dgm:cxn modelId="{6E3D374C-6C24-47D3-9248-5C776644E141}" type="presOf" srcId="{850FB291-FAD0-4CF6-8B70-528B76CE8D74}" destId="{9164EF3C-F8A6-4F94-9211-D0FEFAED92EB}" srcOrd="0" destOrd="0" presId="urn:microsoft.com/office/officeart/2005/8/layout/cycle6"/>
    <dgm:cxn modelId="{ED00DD78-DCB1-4EB3-B05E-787E97523175}" type="presOf" srcId="{3D7B2069-48E3-4A48-8530-950107E76E07}" destId="{DB0758D0-AF99-4713-BE6D-B0DF684DDD71}" srcOrd="0" destOrd="0" presId="urn:microsoft.com/office/officeart/2005/8/layout/cycle6"/>
    <dgm:cxn modelId="{0354B6F2-21CF-4575-AA03-8623580EDFED}" srcId="{3D803ECD-C6E2-49C1-8817-4FD4E788C724}" destId="{CD7A019C-5CFE-4B8A-9D19-9BE38C451F73}" srcOrd="0" destOrd="0" parTransId="{6BA31A49-04FE-44EA-A82D-E3DE64C9FC7B}" sibTransId="{AA13B38A-C5FA-4AD8-815E-67B714E44011}"/>
    <dgm:cxn modelId="{0530A520-BE72-41E0-A2CB-F243A7BD40C8}" srcId="{3D803ECD-C6E2-49C1-8817-4FD4E788C724}" destId="{803076F8-EAE9-47DD-871B-DA4022BC3D23}" srcOrd="2" destOrd="0" parTransId="{9449EAC2-D105-4A33-B372-86641DDF1F9F}" sibTransId="{7EBDBB96-3578-40B5-ACC7-FD1B1E7F4EDC}"/>
    <dgm:cxn modelId="{A0072D50-1C11-482D-938E-27329C9F912A}" type="presOf" srcId="{3D803ECD-C6E2-49C1-8817-4FD4E788C724}" destId="{264C3BC7-875D-417E-B98F-8DE7D693E5B0}" srcOrd="0" destOrd="0" presId="urn:microsoft.com/office/officeart/2005/8/layout/cycle6"/>
    <dgm:cxn modelId="{9AEBD40E-6731-487A-8643-26324A4B1FA2}" type="presOf" srcId="{803076F8-EAE9-47DD-871B-DA4022BC3D23}" destId="{2AD58518-FF18-4C11-80A0-BF31A798F3FF}" srcOrd="0" destOrd="0" presId="urn:microsoft.com/office/officeart/2005/8/layout/cycle6"/>
    <dgm:cxn modelId="{79BF3FEA-0180-4EEC-BD33-7E2DB2B58767}" srcId="{3D803ECD-C6E2-49C1-8817-4FD4E788C724}" destId="{850FB291-FAD0-4CF6-8B70-528B76CE8D74}" srcOrd="1" destOrd="0" parTransId="{55D86C52-EA6F-4224-A2D9-1D53A0A3934E}" sibTransId="{B6E772F4-A393-42C2-969C-89B80B589596}"/>
    <dgm:cxn modelId="{2FD6FB0D-8998-406D-823A-B227A43D99DE}" type="presOf" srcId="{B6E772F4-A393-42C2-969C-89B80B589596}" destId="{532090C7-11AB-43B2-9769-055785E4F942}" srcOrd="0" destOrd="0" presId="urn:microsoft.com/office/officeart/2005/8/layout/cycle6"/>
    <dgm:cxn modelId="{A81B4DB2-D5B1-4345-B6C8-75CAAF385C37}" type="presOf" srcId="{7EBDBB96-3578-40B5-ACC7-FD1B1E7F4EDC}" destId="{F596A5BA-4FAF-44EF-9F4E-23EF20A3627D}" srcOrd="0" destOrd="0" presId="urn:microsoft.com/office/officeart/2005/8/layout/cycle6"/>
    <dgm:cxn modelId="{194A949A-D177-421A-B80D-6A229B33C4FA}" type="presOf" srcId="{AA13B38A-C5FA-4AD8-815E-67B714E44011}" destId="{C46320C8-3E5A-4BF5-A566-D575DCDD3584}" srcOrd="0" destOrd="0" presId="urn:microsoft.com/office/officeart/2005/8/layout/cycle6"/>
    <dgm:cxn modelId="{E17A51C3-9CCA-432D-8317-25FA0F699509}" type="presParOf" srcId="{264C3BC7-875D-417E-B98F-8DE7D693E5B0}" destId="{BD6D72E5-878E-4705-A64E-6421E668E973}" srcOrd="0" destOrd="0" presId="urn:microsoft.com/office/officeart/2005/8/layout/cycle6"/>
    <dgm:cxn modelId="{9C343FEB-0302-4EF8-89B7-7440AF7F56B0}" type="presParOf" srcId="{264C3BC7-875D-417E-B98F-8DE7D693E5B0}" destId="{B66DC318-EF20-4DD3-AC51-DAC107F7118F}" srcOrd="1" destOrd="0" presId="urn:microsoft.com/office/officeart/2005/8/layout/cycle6"/>
    <dgm:cxn modelId="{22B8965A-BBDC-4306-ACFC-E94CD9172D24}" type="presParOf" srcId="{264C3BC7-875D-417E-B98F-8DE7D693E5B0}" destId="{C46320C8-3E5A-4BF5-A566-D575DCDD3584}" srcOrd="2" destOrd="0" presId="urn:microsoft.com/office/officeart/2005/8/layout/cycle6"/>
    <dgm:cxn modelId="{724E44C4-8323-4325-8F2B-D3F4C4AF091C}" type="presParOf" srcId="{264C3BC7-875D-417E-B98F-8DE7D693E5B0}" destId="{9164EF3C-F8A6-4F94-9211-D0FEFAED92EB}" srcOrd="3" destOrd="0" presId="urn:microsoft.com/office/officeart/2005/8/layout/cycle6"/>
    <dgm:cxn modelId="{82DB1066-2C2F-486C-9AEC-BBD3F6EC90A8}" type="presParOf" srcId="{264C3BC7-875D-417E-B98F-8DE7D693E5B0}" destId="{C9D76D16-56D3-436B-9B19-500936B3685B}" srcOrd="4" destOrd="0" presId="urn:microsoft.com/office/officeart/2005/8/layout/cycle6"/>
    <dgm:cxn modelId="{9976F5B4-8280-47A1-8C8E-87F5A073DC52}" type="presParOf" srcId="{264C3BC7-875D-417E-B98F-8DE7D693E5B0}" destId="{532090C7-11AB-43B2-9769-055785E4F942}" srcOrd="5" destOrd="0" presId="urn:microsoft.com/office/officeart/2005/8/layout/cycle6"/>
    <dgm:cxn modelId="{DE2D0DC3-689D-40F8-BBF3-DBE6F2831CE9}" type="presParOf" srcId="{264C3BC7-875D-417E-B98F-8DE7D693E5B0}" destId="{2AD58518-FF18-4C11-80A0-BF31A798F3FF}" srcOrd="6" destOrd="0" presId="urn:microsoft.com/office/officeart/2005/8/layout/cycle6"/>
    <dgm:cxn modelId="{4F6D7EF0-5F70-402B-A292-04306A665FBE}" type="presParOf" srcId="{264C3BC7-875D-417E-B98F-8DE7D693E5B0}" destId="{E4BEB524-E4AE-4BDB-B45D-333E1EF34466}" srcOrd="7" destOrd="0" presId="urn:microsoft.com/office/officeart/2005/8/layout/cycle6"/>
    <dgm:cxn modelId="{30E79F06-8AD6-467A-B358-190043565712}" type="presParOf" srcId="{264C3BC7-875D-417E-B98F-8DE7D693E5B0}" destId="{F596A5BA-4FAF-44EF-9F4E-23EF20A3627D}" srcOrd="8" destOrd="0" presId="urn:microsoft.com/office/officeart/2005/8/layout/cycle6"/>
    <dgm:cxn modelId="{3DA88ED1-E8AB-454B-8565-776AB3602392}" type="presParOf" srcId="{264C3BC7-875D-417E-B98F-8DE7D693E5B0}" destId="{0E9D8688-0C60-4CDA-ADE7-816ED9DFDE20}" srcOrd="9" destOrd="0" presId="urn:microsoft.com/office/officeart/2005/8/layout/cycle6"/>
    <dgm:cxn modelId="{020B58E4-B97D-49D0-BF80-D14A7AD29ABE}" type="presParOf" srcId="{264C3BC7-875D-417E-B98F-8DE7D693E5B0}" destId="{A5654D38-E07F-4E2E-BF5C-DCF26BB3F931}" srcOrd="10" destOrd="0" presId="urn:microsoft.com/office/officeart/2005/8/layout/cycle6"/>
    <dgm:cxn modelId="{718004DF-A7E1-41F1-A580-9DAEBBDF543C}" type="presParOf" srcId="{264C3BC7-875D-417E-B98F-8DE7D693E5B0}" destId="{DB0758D0-AF99-4713-BE6D-B0DF684DDD71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0F67BD-F134-43C9-A289-D73FFF669257}">
      <dsp:nvSpPr>
        <dsp:cNvPr id="0" name=""/>
        <dsp:cNvSpPr/>
      </dsp:nvSpPr>
      <dsp:spPr>
        <a:xfrm>
          <a:off x="0" y="0"/>
          <a:ext cx="4492279" cy="1303906"/>
        </a:xfrm>
        <a:prstGeom prst="chevron">
          <a:avLst/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600" b="1" kern="1200" cap="none" spc="50" dirty="0" smtClean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2</a:t>
          </a:r>
          <a:r>
            <a:rPr lang="zh-TW" altLang="en-US" sz="2600" b="1" kern="1200" cap="none" spc="50" dirty="0" smtClean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年計畫先鋒打底，厚植基礎</a:t>
          </a:r>
          <a:endParaRPr lang="en-US" altLang="zh-TW" sz="2600" b="1" kern="1200" cap="none" spc="50" dirty="0">
            <a:ln w="11430"/>
            <a:solidFill>
              <a:srgbClr val="00B0F0"/>
            </a:soli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651953" y="0"/>
        <a:ext cx="3188373" cy="1303906"/>
      </dsp:txXfrm>
    </dsp:sp>
    <dsp:sp modelId="{A0D239C3-6CBE-4FA4-9139-03EAB07B84C8}">
      <dsp:nvSpPr>
        <dsp:cNvPr id="0" name=""/>
        <dsp:cNvSpPr/>
      </dsp:nvSpPr>
      <dsp:spPr>
        <a:xfrm>
          <a:off x="4000752" y="0"/>
          <a:ext cx="4963735" cy="1303906"/>
        </a:xfrm>
        <a:prstGeom prst="chevron">
          <a:avLst/>
        </a:prstGeom>
        <a:gradFill rotWithShape="0">
          <a:gsLst>
            <a:gs pos="0">
              <a:srgbClr val="4472C4">
                <a:hueOff val="-7353345"/>
                <a:satOff val="-10228"/>
                <a:lumOff val="-3922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-7353345"/>
                <a:satOff val="-10228"/>
                <a:lumOff val="-3922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-7353345"/>
                <a:satOff val="-10228"/>
                <a:lumOff val="-3922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cap="none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rPr>
            <a:t>擴大應用，建立中長期優化環境</a:t>
          </a:r>
          <a:endParaRPr lang="zh-TW" altLang="en-US" sz="2600" b="1" kern="1200" cap="none" spc="50" dirty="0">
            <a:ln w="11430"/>
            <a:solidFill>
              <a:srgbClr val="FF0000"/>
            </a:solidFill>
            <a:effectLst>
              <a:outerShdw blurRad="76200" dist="50800" dir="5400000" algn="tl" rotWithShape="0">
                <a:srgbClr val="000000">
                  <a:alpha val="65000"/>
                </a:srgbClr>
              </a:outerShdw>
            </a:effectLst>
            <a:latin typeface="微軟正黑體" panose="020B0604030504040204" pitchFamily="34" charset="-120"/>
            <a:ea typeface="微軟正黑體" panose="020B0604030504040204" pitchFamily="34" charset="-120"/>
            <a:cs typeface="+mn-cs"/>
          </a:endParaRPr>
        </a:p>
      </dsp:txBody>
      <dsp:txXfrm>
        <a:off x="4652705" y="0"/>
        <a:ext cx="3659829" cy="13039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08E722-8F90-48ED-8A13-988C0619DF5D}">
      <dsp:nvSpPr>
        <dsp:cNvPr id="0" name=""/>
        <dsp:cNvSpPr/>
      </dsp:nvSpPr>
      <dsp:spPr>
        <a:xfrm>
          <a:off x="2304262" y="9"/>
          <a:ext cx="3082241" cy="999496"/>
        </a:xfrm>
        <a:prstGeom prst="roundRect">
          <a:avLst/>
        </a:prstGeom>
        <a:gradFill rotWithShape="0">
          <a:gsLst>
            <a:gs pos="0">
              <a:srgbClr val="ED7D3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ED7D3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ED7D3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中央公有屋頂</a:t>
          </a:r>
          <a:endParaRPr lang="zh-TW" altLang="en-US" sz="3000" b="1" kern="1200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sp:txBody>
      <dsp:txXfrm>
        <a:off x="2353053" y="48800"/>
        <a:ext cx="2984659" cy="901914"/>
      </dsp:txXfrm>
    </dsp:sp>
    <dsp:sp modelId="{15C11F30-0F0A-4C19-9ECF-A7D021A4792D}">
      <dsp:nvSpPr>
        <dsp:cNvPr id="0" name=""/>
        <dsp:cNvSpPr/>
      </dsp:nvSpPr>
      <dsp:spPr>
        <a:xfrm>
          <a:off x="2175225" y="658605"/>
          <a:ext cx="4336712" cy="4336712"/>
        </a:xfrm>
        <a:custGeom>
          <a:avLst/>
          <a:gdLst/>
          <a:ahLst/>
          <a:cxnLst/>
          <a:rect l="0" t="0" r="0" b="0"/>
          <a:pathLst>
            <a:path>
              <a:moveTo>
                <a:pt x="3223743" y="274173"/>
              </a:moveTo>
              <a:arcTo wR="2168356" hR="2168356" stAng="17947522" swAng="2255500"/>
            </a:path>
          </a:pathLst>
        </a:custGeom>
        <a:noFill/>
        <a:ln w="25400" cap="flat" cmpd="sng" algn="ctr">
          <a:solidFill>
            <a:srgbClr val="ED7D3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A12515-F639-4D9B-9FD6-E97F2C74D346}">
      <dsp:nvSpPr>
        <dsp:cNvPr id="0" name=""/>
        <dsp:cNvSpPr/>
      </dsp:nvSpPr>
      <dsp:spPr>
        <a:xfrm>
          <a:off x="5509904" y="1982970"/>
          <a:ext cx="1906911" cy="1313105"/>
        </a:xfrm>
        <a:prstGeom prst="roundRect">
          <a:avLst/>
        </a:prstGeom>
        <a:gradFill rotWithShape="0">
          <a:gsLst>
            <a:gs pos="0">
              <a:srgbClr val="A5A5A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A5A5A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A5A5A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其他屋頂</a:t>
          </a:r>
          <a:endParaRPr lang="zh-TW" altLang="en-US" sz="3000" b="1" kern="1200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sp:txBody>
      <dsp:txXfrm>
        <a:off x="5574005" y="2047071"/>
        <a:ext cx="1778709" cy="1184903"/>
      </dsp:txXfrm>
    </dsp:sp>
    <dsp:sp modelId="{06D2675D-AB70-4521-9D65-94A05E819F8E}">
      <dsp:nvSpPr>
        <dsp:cNvPr id="0" name=""/>
        <dsp:cNvSpPr/>
      </dsp:nvSpPr>
      <dsp:spPr>
        <a:xfrm>
          <a:off x="2198725" y="381775"/>
          <a:ext cx="4336712" cy="4336712"/>
        </a:xfrm>
        <a:custGeom>
          <a:avLst/>
          <a:gdLst/>
          <a:ahLst/>
          <a:cxnLst/>
          <a:rect l="0" t="0" r="0" b="0"/>
          <a:pathLst>
            <a:path>
              <a:moveTo>
                <a:pt x="4198913" y="2929016"/>
              </a:moveTo>
              <a:arcTo wR="2168356" hR="2168356" stAng="1232177" swAng="2496247"/>
            </a:path>
          </a:pathLst>
        </a:custGeom>
        <a:noFill/>
        <a:ln w="25400" cap="flat" cmpd="sng" algn="ctr">
          <a:solidFill>
            <a:sysClr val="window" lastClr="FFFFFF">
              <a:lumMod val="50000"/>
            </a:sys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8BACE-9C34-4ED9-A05E-14CF0F184DBE}">
      <dsp:nvSpPr>
        <dsp:cNvPr id="0" name=""/>
        <dsp:cNvSpPr/>
      </dsp:nvSpPr>
      <dsp:spPr>
        <a:xfrm>
          <a:off x="2739226" y="4261094"/>
          <a:ext cx="2627240" cy="1313105"/>
        </a:xfrm>
        <a:prstGeom prst="roundRect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農業設施</a:t>
          </a:r>
          <a:endParaRPr lang="zh-TW" altLang="en-US" sz="3000" b="1" kern="1200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sp:txBody>
      <dsp:txXfrm>
        <a:off x="2803327" y="4325195"/>
        <a:ext cx="2499038" cy="1184903"/>
      </dsp:txXfrm>
    </dsp:sp>
    <dsp:sp modelId="{6F2D19F2-96D9-4807-86BA-A9B6AC9ACDF9}">
      <dsp:nvSpPr>
        <dsp:cNvPr id="0" name=""/>
        <dsp:cNvSpPr/>
      </dsp:nvSpPr>
      <dsp:spPr>
        <a:xfrm>
          <a:off x="1479613" y="337349"/>
          <a:ext cx="4336712" cy="4336712"/>
        </a:xfrm>
        <a:custGeom>
          <a:avLst/>
          <a:gdLst/>
          <a:ahLst/>
          <a:cxnLst/>
          <a:rect l="0" t="0" r="0" b="0"/>
          <a:pathLst>
            <a:path>
              <a:moveTo>
                <a:pt x="1244936" y="4130259"/>
              </a:moveTo>
              <a:arcTo wR="2168356" hR="2168356" stAng="6912312" swAng="2579397"/>
            </a:path>
          </a:pathLst>
        </a:custGeom>
        <a:noFill/>
        <a:ln w="254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66151F-C7A7-46BD-B9C8-7B835765D2B8}">
      <dsp:nvSpPr>
        <dsp:cNvPr id="0" name=""/>
        <dsp:cNvSpPr/>
      </dsp:nvSpPr>
      <dsp:spPr>
        <a:xfrm>
          <a:off x="576061" y="1982972"/>
          <a:ext cx="1988505" cy="1313105"/>
        </a:xfrm>
        <a:prstGeom prst="roundRect">
          <a:avLst/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工廠屋頂</a:t>
          </a:r>
          <a:endParaRPr lang="zh-TW" altLang="en-US" sz="3000" b="1" kern="1200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sp:txBody>
      <dsp:txXfrm>
        <a:off x="640162" y="2047073"/>
        <a:ext cx="1860303" cy="1184903"/>
      </dsp:txXfrm>
    </dsp:sp>
    <dsp:sp modelId="{00381D2A-D4FA-4663-8843-AF1FB03B9039}">
      <dsp:nvSpPr>
        <dsp:cNvPr id="0" name=""/>
        <dsp:cNvSpPr/>
      </dsp:nvSpPr>
      <dsp:spPr>
        <a:xfrm>
          <a:off x="1480732" y="741881"/>
          <a:ext cx="4336712" cy="4336712"/>
        </a:xfrm>
        <a:custGeom>
          <a:avLst/>
          <a:gdLst/>
          <a:ahLst/>
          <a:cxnLst/>
          <a:rect l="0" t="0" r="0" b="0"/>
          <a:pathLst>
            <a:path>
              <a:moveTo>
                <a:pt x="214108" y="1228843"/>
              </a:moveTo>
              <a:arcTo wR="2168356" hR="2168356" stAng="12340567" swAng="2145088"/>
            </a:path>
          </a:pathLst>
        </a:custGeom>
        <a:noFill/>
        <a:ln w="25400" cap="flat" cmpd="sng" algn="ctr">
          <a:solidFill>
            <a:srgbClr val="0070C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6D72E5-878E-4705-A64E-6421E668E973}">
      <dsp:nvSpPr>
        <dsp:cNvPr id="0" name=""/>
        <dsp:cNvSpPr/>
      </dsp:nvSpPr>
      <dsp:spPr>
        <a:xfrm>
          <a:off x="2633395" y="9396"/>
          <a:ext cx="3192631" cy="1060795"/>
        </a:xfrm>
        <a:prstGeom prst="roundRect">
          <a:avLst/>
        </a:prstGeom>
        <a:gradFill rotWithShape="0">
          <a:gsLst>
            <a:gs pos="0">
              <a:srgbClr val="ED7D3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ED7D3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ED7D3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鹽業用地</a:t>
          </a:r>
          <a:endParaRPr lang="zh-TW" altLang="en-US" sz="3400" b="1" kern="1200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sp:txBody>
      <dsp:txXfrm>
        <a:off x="2685179" y="61180"/>
        <a:ext cx="3089063" cy="957227"/>
      </dsp:txXfrm>
    </dsp:sp>
    <dsp:sp modelId="{C46320C8-3E5A-4BF5-A566-D575DCDD3584}">
      <dsp:nvSpPr>
        <dsp:cNvPr id="0" name=""/>
        <dsp:cNvSpPr/>
      </dsp:nvSpPr>
      <dsp:spPr>
        <a:xfrm>
          <a:off x="2046402" y="950009"/>
          <a:ext cx="4404019" cy="4404019"/>
        </a:xfrm>
        <a:custGeom>
          <a:avLst/>
          <a:gdLst/>
          <a:ahLst/>
          <a:cxnLst/>
          <a:rect l="0" t="0" r="0" b="0"/>
          <a:pathLst>
            <a:path>
              <a:moveTo>
                <a:pt x="2871380" y="104203"/>
              </a:moveTo>
              <a:arcTo wR="2202009" hR="2202009" stAng="17261815" swAng="2104394"/>
            </a:path>
          </a:pathLst>
        </a:custGeom>
        <a:noFill/>
        <a:ln w="25400" cap="flat" cmpd="sng" algn="ctr">
          <a:solidFill>
            <a:srgbClr val="ED7D3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64EF3C-F8A6-4F94-9211-D0FEFAED92EB}">
      <dsp:nvSpPr>
        <dsp:cNvPr id="0" name=""/>
        <dsp:cNvSpPr/>
      </dsp:nvSpPr>
      <dsp:spPr>
        <a:xfrm>
          <a:off x="5735528" y="1812224"/>
          <a:ext cx="2575784" cy="1480476"/>
        </a:xfrm>
        <a:prstGeom prst="roundRect">
          <a:avLst/>
        </a:prstGeom>
        <a:gradFill rotWithShape="0">
          <a:gsLst>
            <a:gs pos="0">
              <a:srgbClr val="A5A5A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A5A5A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A5A5A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嚴重地層</a:t>
          </a:r>
          <a:r>
            <a:rPr lang="en-US" altLang="zh-TW" sz="36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/>
          </a:r>
          <a:br>
            <a:rPr lang="en-US" altLang="zh-TW" sz="36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</a:br>
          <a:r>
            <a:rPr lang="zh-TW" altLang="en-US" sz="36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下陷區域</a:t>
          </a:r>
          <a:endParaRPr lang="zh-TW" altLang="en-US" sz="3600" b="1" kern="1200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sp:txBody>
      <dsp:txXfrm>
        <a:off x="5807799" y="1884495"/>
        <a:ext cx="2431242" cy="1335934"/>
      </dsp:txXfrm>
    </dsp:sp>
    <dsp:sp modelId="{532090C7-11AB-43B2-9769-055785E4F942}">
      <dsp:nvSpPr>
        <dsp:cNvPr id="0" name=""/>
        <dsp:cNvSpPr/>
      </dsp:nvSpPr>
      <dsp:spPr>
        <a:xfrm>
          <a:off x="1982151" y="246207"/>
          <a:ext cx="4404019" cy="4404019"/>
        </a:xfrm>
        <a:custGeom>
          <a:avLst/>
          <a:gdLst/>
          <a:ahLst/>
          <a:cxnLst/>
          <a:rect l="0" t="0" r="0" b="0"/>
          <a:pathLst>
            <a:path>
              <a:moveTo>
                <a:pt x="4212343" y="3100566"/>
              </a:moveTo>
              <a:arcTo wR="2202009" hR="2202009" stAng="1444990" swAng="2956152"/>
            </a:path>
          </a:pathLst>
        </a:custGeom>
        <a:noFill/>
        <a:ln w="25400" cap="flat" cmpd="sng" algn="ctr">
          <a:solidFill>
            <a:sysClr val="window" lastClr="FFFFFF">
              <a:lumMod val="50000"/>
            </a:sys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D58518-FF18-4C11-80A0-BF31A798F3FF}">
      <dsp:nvSpPr>
        <dsp:cNvPr id="0" name=""/>
        <dsp:cNvSpPr/>
      </dsp:nvSpPr>
      <dsp:spPr>
        <a:xfrm>
          <a:off x="2475317" y="4545901"/>
          <a:ext cx="3508787" cy="1147088"/>
        </a:xfrm>
        <a:prstGeom prst="roundRect">
          <a:avLst/>
        </a:prstGeom>
        <a:gradFill rotWithShape="0">
          <a:gsLst>
            <a:gs pos="0">
              <a:srgbClr val="FFC000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FFC000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FFC000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4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水域空間</a:t>
          </a:r>
          <a:endParaRPr lang="zh-TW" altLang="en-US" sz="3400" b="1" kern="1200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sp:txBody>
      <dsp:txXfrm>
        <a:off x="2531313" y="4601897"/>
        <a:ext cx="3396795" cy="1035096"/>
      </dsp:txXfrm>
    </dsp:sp>
    <dsp:sp modelId="{F596A5BA-4FAF-44EF-9F4E-23EF20A3627D}">
      <dsp:nvSpPr>
        <dsp:cNvPr id="0" name=""/>
        <dsp:cNvSpPr/>
      </dsp:nvSpPr>
      <dsp:spPr>
        <a:xfrm>
          <a:off x="2120130" y="249189"/>
          <a:ext cx="4404019" cy="4404019"/>
        </a:xfrm>
        <a:custGeom>
          <a:avLst/>
          <a:gdLst/>
          <a:ahLst/>
          <a:cxnLst/>
          <a:rect l="0" t="0" r="0" b="0"/>
          <a:pathLst>
            <a:path>
              <a:moveTo>
                <a:pt x="1525878" y="4297646"/>
              </a:moveTo>
              <a:arcTo wR="2202009" hR="2202009" stAng="6472899" swAng="3129941"/>
            </a:path>
          </a:pathLst>
        </a:custGeom>
        <a:noFill/>
        <a:ln w="2540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9D8688-0C60-4CDA-ADE7-816ED9DFDE20}">
      <dsp:nvSpPr>
        <dsp:cNvPr id="0" name=""/>
        <dsp:cNvSpPr/>
      </dsp:nvSpPr>
      <dsp:spPr>
        <a:xfrm>
          <a:off x="291451" y="1944209"/>
          <a:ext cx="2642583" cy="1232941"/>
        </a:xfrm>
        <a:prstGeom prst="roundRect">
          <a:avLst/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0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掩埋場及</a:t>
          </a:r>
          <a:r>
            <a:rPr lang="en-US" altLang="zh-TW" sz="30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/>
          </a:r>
          <a:br>
            <a:rPr lang="en-US" altLang="zh-TW" sz="30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</a:br>
          <a:r>
            <a:rPr lang="zh-TW" altLang="en-US" sz="3000" b="1" kern="1200" dirty="0" smtClean="0">
              <a:solidFill>
                <a:sysClr val="window" lastClr="FFFFFF"/>
              </a:solidFill>
              <a:latin typeface="Arial"/>
              <a:ea typeface="微軟正黑體"/>
              <a:cs typeface="+mn-cs"/>
            </a:rPr>
            <a:t>已受汙染土地</a:t>
          </a:r>
          <a:endParaRPr lang="zh-TW" altLang="en-US" sz="3000" b="1" kern="1200" dirty="0">
            <a:solidFill>
              <a:sysClr val="window" lastClr="FFFFFF"/>
            </a:solidFill>
            <a:latin typeface="Arial"/>
            <a:ea typeface="微軟正黑體"/>
            <a:cs typeface="+mn-cs"/>
          </a:endParaRPr>
        </a:p>
      </dsp:txBody>
      <dsp:txXfrm>
        <a:off x="351638" y="2004396"/>
        <a:ext cx="2522209" cy="1112567"/>
      </dsp:txXfrm>
    </dsp:sp>
    <dsp:sp modelId="{DB0758D0-AF99-4713-BE6D-B0DF684DDD71}">
      <dsp:nvSpPr>
        <dsp:cNvPr id="0" name=""/>
        <dsp:cNvSpPr/>
      </dsp:nvSpPr>
      <dsp:spPr>
        <a:xfrm>
          <a:off x="2047887" y="953597"/>
          <a:ext cx="4404019" cy="4404019"/>
        </a:xfrm>
        <a:custGeom>
          <a:avLst/>
          <a:gdLst/>
          <a:ahLst/>
          <a:cxnLst/>
          <a:rect l="0" t="0" r="0" b="0"/>
          <a:pathLst>
            <a:path>
              <a:moveTo>
                <a:pt x="375586" y="971958"/>
              </a:moveTo>
              <a:arcTo wR="2202009" hR="2202009" stAng="12837557" swAng="2249096"/>
            </a:path>
          </a:pathLst>
        </a:custGeom>
        <a:noFill/>
        <a:ln w="25400" cap="flat" cmpd="sng" algn="ctr">
          <a:solidFill>
            <a:srgbClr val="5B9BD5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1BF44E-6B48-47D0-899E-5A52029C238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F8B280-9BC2-4740-A0D0-57331F5D62C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8442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3229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3747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724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7001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9043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7486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4046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5474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8859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6133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3723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E0849-6A45-4ECE-90F6-46DB244EC9A5}" type="datetimeFigureOut">
              <a:rPr lang="zh-TW" altLang="en-US" smtClean="0"/>
              <a:t>2016/9/7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057E4-79A8-40EF-8883-77F0EB62869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768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標題 1"/>
          <p:cNvSpPr txBox="1">
            <a:spLocks/>
          </p:cNvSpPr>
          <p:nvPr/>
        </p:nvSpPr>
        <p:spPr>
          <a:xfrm>
            <a:off x="971600" y="177525"/>
            <a:ext cx="7442654" cy="5871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rgbClr val="003399"/>
                </a:solidFill>
                <a:latin typeface="微軟正黑體" panose="020B0604030504040204" pitchFamily="34" charset="-120"/>
                <a:ea typeface="+mj-ea"/>
                <a:cs typeface="+mj-cs"/>
              </a:defRPr>
            </a:lvl1pPr>
          </a:lstStyle>
          <a:p>
            <a:r>
              <a:rPr lang="zh-TW" altLang="en-US" sz="4000" kern="0" dirty="0" smtClean="0">
                <a:ea typeface="微軟正黑體" panose="020B0604030504040204" pitchFamily="34" charset="-120"/>
                <a:cs typeface="Times New Roman" pitchFamily="18" charset="0"/>
                <a:sym typeface="Wingdings" panose="05000000000000000000" pitchFamily="2" charset="2"/>
              </a:rPr>
              <a:t>太陽光電推動目標</a:t>
            </a:r>
            <a:endParaRPr lang="zh-TW" altLang="en-US" sz="4000" kern="0" dirty="0">
              <a:ea typeface="微軟正黑體" panose="020B0604030504040204" pitchFamily="34" charset="-120"/>
              <a:cs typeface="Times New Roman" pitchFamily="18" charset="0"/>
            </a:endParaRPr>
          </a:p>
        </p:txBody>
      </p:sp>
      <p:grpSp>
        <p:nvGrpSpPr>
          <p:cNvPr id="35" name="群組 34"/>
          <p:cNvGrpSpPr/>
          <p:nvPr/>
        </p:nvGrpSpPr>
        <p:grpSpPr>
          <a:xfrm>
            <a:off x="2156892" y="2213657"/>
            <a:ext cx="6519562" cy="4599720"/>
            <a:chOff x="3243487" y="3326750"/>
            <a:chExt cx="5432969" cy="3339662"/>
          </a:xfrm>
        </p:grpSpPr>
        <p:sp>
          <p:nvSpPr>
            <p:cNvPr id="36" name="圓角矩形 35"/>
            <p:cNvSpPr/>
            <p:nvPr/>
          </p:nvSpPr>
          <p:spPr>
            <a:xfrm>
              <a:off x="5436096" y="4196707"/>
              <a:ext cx="3240360" cy="2469705"/>
            </a:xfrm>
            <a:prstGeom prst="roundRect">
              <a:avLst/>
            </a:prstGeom>
            <a:solidFill>
              <a:srgbClr val="70AD47">
                <a:lumMod val="20000"/>
                <a:lumOff val="80000"/>
                <a:alpha val="80000"/>
              </a:srgbClr>
            </a:solidFill>
            <a:ln w="25400" cap="flat" cmpd="sng" algn="ctr">
              <a:solidFill>
                <a:srgbClr val="70AD47">
                  <a:lumMod val="75000"/>
                </a:srgb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endParaRPr>
            </a:p>
          </p:txBody>
        </p:sp>
        <p:sp>
          <p:nvSpPr>
            <p:cNvPr id="37" name="圓角矩形 36"/>
            <p:cNvSpPr/>
            <p:nvPr/>
          </p:nvSpPr>
          <p:spPr>
            <a:xfrm>
              <a:off x="5436096" y="3533109"/>
              <a:ext cx="3240360" cy="613730"/>
            </a:xfrm>
            <a:prstGeom prst="roundRect">
              <a:avLst/>
            </a:prstGeom>
            <a:solidFill>
              <a:srgbClr val="70AD47">
                <a:lumMod val="20000"/>
                <a:lumOff val="80000"/>
                <a:alpha val="80000"/>
              </a:srgbClr>
            </a:solidFill>
            <a:ln w="25400" cap="flat" cmpd="sng" algn="ctr">
              <a:solidFill>
                <a:srgbClr val="70AD47">
                  <a:lumMod val="75000"/>
                </a:srgbClr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zh-TW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ylfaen" panose="010A0502050306030303" pitchFamily="18" charset="0"/>
                  <a:ea typeface="微軟正黑體"/>
                  <a:cs typeface="+mn-cs"/>
                </a:rPr>
                <a:t>中長期推動計畫</a:t>
              </a:r>
              <a:r>
                <a:rPr kumimoji="1" lang="en-US" altLang="zh-TW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ylfaen" panose="010A0502050306030303" pitchFamily="18" charset="0"/>
                  <a:ea typeface="微軟正黑體"/>
                  <a:cs typeface="+mn-cs"/>
                </a:rPr>
                <a:t>(</a:t>
              </a:r>
              <a:r>
                <a:rPr kumimoji="1" lang="zh-TW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ylfaen" panose="010A0502050306030303" pitchFamily="18" charset="0"/>
                  <a:ea typeface="微軟正黑體"/>
                  <a:cs typeface="+mn-cs"/>
                </a:rPr>
                <a:t>累計</a:t>
              </a:r>
              <a:r>
                <a:rPr kumimoji="1" lang="en-US" altLang="zh-TW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Sylfaen" panose="010A0502050306030303" pitchFamily="18" charset="0"/>
                  <a:ea typeface="微軟正黑體"/>
                  <a:cs typeface="+mn-cs"/>
                </a:rPr>
                <a:t>)</a:t>
              </a:r>
              <a:endParaRPr kumimoji="1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endParaRPr>
            </a:p>
          </p:txBody>
        </p:sp>
        <p:sp>
          <p:nvSpPr>
            <p:cNvPr id="38" name="向下箭號 37"/>
            <p:cNvSpPr/>
            <p:nvPr/>
          </p:nvSpPr>
          <p:spPr>
            <a:xfrm>
              <a:off x="3243487" y="3326750"/>
              <a:ext cx="565103" cy="198854"/>
            </a:xfrm>
            <a:prstGeom prst="downArrow">
              <a:avLst/>
            </a:prstGeom>
            <a:solidFill>
              <a:srgbClr val="5B9BD5">
                <a:lumMod val="75000"/>
                <a:alpha val="8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endParaRPr>
            </a:p>
          </p:txBody>
        </p:sp>
      </p:grpSp>
      <p:grpSp>
        <p:nvGrpSpPr>
          <p:cNvPr id="39" name="群組 38"/>
          <p:cNvGrpSpPr/>
          <p:nvPr/>
        </p:nvGrpSpPr>
        <p:grpSpPr>
          <a:xfrm>
            <a:off x="4995538" y="3381251"/>
            <a:ext cx="3342126" cy="3192464"/>
            <a:chOff x="459256" y="3252484"/>
            <a:chExt cx="5264872" cy="3488884"/>
          </a:xfrm>
        </p:grpSpPr>
        <p:grpSp>
          <p:nvGrpSpPr>
            <p:cNvPr id="40" name="群組 39"/>
            <p:cNvGrpSpPr/>
            <p:nvPr/>
          </p:nvGrpSpPr>
          <p:grpSpPr>
            <a:xfrm>
              <a:off x="459256" y="3252484"/>
              <a:ext cx="5264872" cy="3488884"/>
              <a:chOff x="747287" y="2290864"/>
              <a:chExt cx="5264872" cy="3488884"/>
            </a:xfrm>
          </p:grpSpPr>
          <p:cxnSp>
            <p:nvCxnSpPr>
              <p:cNvPr id="46" name="直線接點 45"/>
              <p:cNvCxnSpPr/>
              <p:nvPr/>
            </p:nvCxnSpPr>
            <p:spPr bwMode="auto">
              <a:xfrm>
                <a:off x="1663469" y="4684822"/>
                <a:ext cx="0" cy="904418"/>
              </a:xfrm>
              <a:prstGeom prst="line">
                <a:avLst/>
              </a:prstGeom>
              <a:noFill/>
              <a:ln w="63500" cap="flat" cmpd="sng" algn="ctr">
                <a:solidFill>
                  <a:srgbClr val="C881DB"/>
                </a:solidFill>
                <a:prstDash val="solid"/>
              </a:ln>
              <a:effectLst/>
            </p:spPr>
          </p:cxnSp>
          <p:grpSp>
            <p:nvGrpSpPr>
              <p:cNvPr id="47" name="群組 46"/>
              <p:cNvGrpSpPr/>
              <p:nvPr/>
            </p:nvGrpSpPr>
            <p:grpSpPr>
              <a:xfrm>
                <a:off x="1088942" y="3918761"/>
                <a:ext cx="1010933" cy="635960"/>
                <a:chOff x="1088942" y="3306334"/>
                <a:chExt cx="1010933" cy="635960"/>
              </a:xfrm>
            </p:grpSpPr>
            <p:sp>
              <p:nvSpPr>
                <p:cNvPr id="57" name="淚滴形 56"/>
                <p:cNvSpPr/>
                <p:nvPr/>
              </p:nvSpPr>
              <p:spPr bwMode="auto">
                <a:xfrm rot="8079911">
                  <a:off x="1317705" y="3308615"/>
                  <a:ext cx="635960" cy="631398"/>
                </a:xfrm>
                <a:prstGeom prst="teardrop">
                  <a:avLst/>
                </a:prstGeom>
                <a:solidFill>
                  <a:srgbClr val="C881DB"/>
                </a:solidFill>
                <a:ln w="38100" cap="flat" cmpd="sng" algn="ctr">
                  <a:solidFill>
                    <a:sysClr val="window" lastClr="FFFFFF"/>
                  </a:solidFill>
                  <a:prstDash val="solid"/>
                </a:ln>
                <a:effectLst>
                  <a:outerShdw blurRad="381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anchor="ctr"/>
                <a:lstStyle>
                  <a:defPPr>
                    <a:defRPr lang="zh-TW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TW" altLang="en-US">
                    <a:solidFill>
                      <a:sysClr val="window" lastClr="FFFFFF"/>
                    </a:solidFill>
                    <a:latin typeface="微軟正黑體" panose="020B0604030504040204" pitchFamily="34" charset="-120"/>
                    <a:ea typeface="微軟正黑體"/>
                  </a:endParaRPr>
                </a:p>
              </p:txBody>
            </p:sp>
            <p:sp>
              <p:nvSpPr>
                <p:cNvPr id="58" name="文字方塊 54"/>
                <p:cNvSpPr txBox="1">
                  <a:spLocks noChangeArrowheads="1"/>
                </p:cNvSpPr>
                <p:nvPr/>
              </p:nvSpPr>
              <p:spPr bwMode="auto">
                <a:xfrm>
                  <a:off x="1088942" y="3534089"/>
                  <a:ext cx="1010933" cy="3027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defPPr>
                    <a:defRPr lang="zh-TW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r>
                    <a:rPr lang="en-US" altLang="zh-TW" sz="1200" b="1" dirty="0">
                      <a:solidFill>
                        <a:sysClr val="window" lastClr="FFFFFF"/>
                      </a:solidFill>
                      <a:latin typeface="微軟正黑體" panose="020B0604030504040204" pitchFamily="34" charset="-120"/>
                      <a:ea typeface="微軟正黑體"/>
                    </a:rPr>
                    <a:t>105</a:t>
                  </a:r>
                  <a:r>
                    <a:rPr lang="zh-TW" altLang="en-US" sz="1200" b="1" dirty="0">
                      <a:solidFill>
                        <a:sysClr val="window" lastClr="FFFFFF"/>
                      </a:solidFill>
                      <a:latin typeface="微軟正黑體" panose="020B0604030504040204" pitchFamily="34" charset="-120"/>
                      <a:ea typeface="微軟正黑體"/>
                    </a:rPr>
                    <a:t>年</a:t>
                  </a:r>
                </a:p>
              </p:txBody>
            </p:sp>
          </p:grpSp>
          <p:cxnSp>
            <p:nvCxnSpPr>
              <p:cNvPr id="48" name="直線接點 47"/>
              <p:cNvCxnSpPr/>
              <p:nvPr/>
            </p:nvCxnSpPr>
            <p:spPr bwMode="auto">
              <a:xfrm>
                <a:off x="747287" y="5673856"/>
                <a:ext cx="5264872" cy="0"/>
              </a:xfrm>
              <a:prstGeom prst="line">
                <a:avLst/>
              </a:prstGeom>
              <a:noFill/>
              <a:ln w="47625" cap="flat" cmpd="sng" algn="ctr">
                <a:solidFill>
                  <a:sysClr val="windowText" lastClr="000000"/>
                </a:solidFill>
                <a:prstDash val="solid"/>
                <a:tailEnd type="triangle" w="lg" len="lg"/>
              </a:ln>
              <a:effectLst>
                <a:outerShdw blurRad="38100" dist="23000" dir="5400000" rotWithShape="0">
                  <a:srgbClr val="000000">
                    <a:alpha val="35000"/>
                  </a:srgbClr>
                </a:outerShdw>
              </a:effectLst>
            </p:spPr>
          </p:cxnSp>
          <p:grpSp>
            <p:nvGrpSpPr>
              <p:cNvPr id="49" name="群組 48"/>
              <p:cNvGrpSpPr/>
              <p:nvPr/>
            </p:nvGrpSpPr>
            <p:grpSpPr>
              <a:xfrm>
                <a:off x="4604065" y="2838152"/>
                <a:ext cx="956227" cy="2751091"/>
                <a:chOff x="5019185" y="2312471"/>
                <a:chExt cx="956227" cy="3117772"/>
              </a:xfrm>
            </p:grpSpPr>
            <p:cxnSp>
              <p:nvCxnSpPr>
                <p:cNvPr id="54" name="直線接點 53"/>
                <p:cNvCxnSpPr/>
                <p:nvPr/>
              </p:nvCxnSpPr>
              <p:spPr bwMode="auto">
                <a:xfrm>
                  <a:off x="5484685" y="3099587"/>
                  <a:ext cx="0" cy="2330656"/>
                </a:xfrm>
                <a:prstGeom prst="line">
                  <a:avLst/>
                </a:prstGeom>
                <a:noFill/>
                <a:ln w="63500" cap="flat" cmpd="sng" algn="ctr">
                  <a:solidFill>
                    <a:srgbClr val="C00000"/>
                  </a:solidFill>
                  <a:prstDash val="solid"/>
                </a:ln>
                <a:effectLst/>
              </p:spPr>
            </p:cxnSp>
            <p:sp>
              <p:nvSpPr>
                <p:cNvPr id="55" name="淚滴形 54"/>
                <p:cNvSpPr/>
                <p:nvPr/>
              </p:nvSpPr>
              <p:spPr bwMode="auto">
                <a:xfrm rot="8079911">
                  <a:off x="5113209" y="2312470"/>
                  <a:ext cx="720724" cy="720725"/>
                </a:xfrm>
                <a:prstGeom prst="teardrop">
                  <a:avLst/>
                </a:prstGeom>
                <a:solidFill>
                  <a:srgbClr val="C00000"/>
                </a:solidFill>
                <a:ln w="38100" cap="flat" cmpd="sng" algn="ctr">
                  <a:solidFill>
                    <a:sysClr val="window" lastClr="FFFFFF"/>
                  </a:solidFill>
                  <a:prstDash val="solid"/>
                </a:ln>
                <a:effectLst>
                  <a:outerShdw blurRad="381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anchor="ctr"/>
                <a:lstStyle>
                  <a:defPPr>
                    <a:defRPr lang="zh-TW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endParaRPr lang="zh-TW" altLang="en-US">
                    <a:solidFill>
                      <a:sysClr val="window" lastClr="FFFFFF"/>
                    </a:solidFill>
                    <a:latin typeface="微軟正黑體" panose="020B0604030504040204" pitchFamily="34" charset="-120"/>
                    <a:ea typeface="微軟正黑體"/>
                  </a:endParaRPr>
                </a:p>
              </p:txBody>
            </p:sp>
            <p:sp>
              <p:nvSpPr>
                <p:cNvPr id="56" name="文字方塊 61"/>
                <p:cNvSpPr txBox="1">
                  <a:spLocks noChangeArrowheads="1"/>
                </p:cNvSpPr>
                <p:nvPr/>
              </p:nvSpPr>
              <p:spPr bwMode="auto">
                <a:xfrm>
                  <a:off x="5019185" y="2508546"/>
                  <a:ext cx="956227" cy="34306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defPPr>
                    <a:defRPr lang="zh-TW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defRPr/>
                  </a:pPr>
                  <a:r>
                    <a:rPr lang="en-US" altLang="zh-TW" sz="1200" b="1" dirty="0">
                      <a:solidFill>
                        <a:sysClr val="window" lastClr="FFFFFF"/>
                      </a:solidFill>
                      <a:latin typeface="微軟正黑體" panose="020B0604030504040204" pitchFamily="34" charset="-120"/>
                      <a:ea typeface="微軟正黑體"/>
                    </a:rPr>
                    <a:t>114</a:t>
                  </a:r>
                  <a:r>
                    <a:rPr lang="zh-TW" altLang="en-US" sz="1200" b="1" dirty="0">
                      <a:solidFill>
                        <a:sysClr val="window" lastClr="FFFFFF"/>
                      </a:solidFill>
                      <a:latin typeface="微軟正黑體" panose="020B0604030504040204" pitchFamily="34" charset="-120"/>
                      <a:ea typeface="微軟正黑體"/>
                    </a:rPr>
                    <a:t>年</a:t>
                  </a:r>
                </a:p>
              </p:txBody>
            </p:sp>
          </p:grpSp>
          <p:sp>
            <p:nvSpPr>
              <p:cNvPr id="50" name="橢圓 49"/>
              <p:cNvSpPr/>
              <p:nvPr/>
            </p:nvSpPr>
            <p:spPr bwMode="auto">
              <a:xfrm>
                <a:off x="1575523" y="5581899"/>
                <a:ext cx="188164" cy="190508"/>
              </a:xfrm>
              <a:prstGeom prst="ellipse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C881DB"/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TW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TW" altLang="en-US">
                  <a:solidFill>
                    <a:sysClr val="window" lastClr="FFFFFF"/>
                  </a:solidFill>
                  <a:latin typeface="微軟正黑體" panose="020B0604030504040204" pitchFamily="34" charset="-120"/>
                  <a:ea typeface="微軟正黑體"/>
                </a:endParaRPr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4255786" y="2290864"/>
                <a:ext cx="1530320" cy="437260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>
                <a:defPPr>
                  <a:defRPr lang="zh-TW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r>
                  <a:rPr lang="en-US" altLang="zh-TW" sz="2000" b="1" spc="50" dirty="0">
                    <a:ln w="11430"/>
                    <a:gradFill>
                      <a:gsLst>
                        <a:gs pos="25000">
                          <a:srgbClr val="C0504D">
                            <a:satMod val="155000"/>
                          </a:srgbClr>
                        </a:gs>
                        <a:gs pos="100000">
                          <a:srgbClr val="C0504D">
                            <a:shade val="45000"/>
                            <a:satMod val="165000"/>
                          </a:srgb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/>
                    <a:cs typeface="Times New Roman" panose="02020603050405020304" pitchFamily="18" charset="0"/>
                  </a:rPr>
                  <a:t>20GW</a:t>
                </a:r>
                <a:endParaRPr lang="zh-TW" altLang="en-US" sz="2000" b="1" spc="5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微軟正黑體" panose="020B0604030504040204" pitchFamily="34" charset="-120"/>
                  <a:ea typeface="微軟正黑體"/>
                  <a:cs typeface="Times New Roman" panose="02020603050405020304" pitchFamily="18" charset="0"/>
                </a:endParaRPr>
              </a:p>
            </p:txBody>
          </p:sp>
          <p:sp>
            <p:nvSpPr>
              <p:cNvPr id="52" name="橢圓 51"/>
              <p:cNvSpPr/>
              <p:nvPr/>
            </p:nvSpPr>
            <p:spPr bwMode="auto">
              <a:xfrm>
                <a:off x="5015910" y="5589241"/>
                <a:ext cx="189558" cy="190507"/>
              </a:xfrm>
              <a:prstGeom prst="ellipse">
                <a:avLst/>
              </a:prstGeom>
              <a:solidFill>
                <a:sysClr val="window" lastClr="FFFFFF"/>
              </a:solidFill>
              <a:ln w="63500" cap="flat" cmpd="sng" algn="ctr">
                <a:solidFill>
                  <a:srgbClr val="C00000"/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TW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TW" altLang="en-US">
                  <a:solidFill>
                    <a:sysClr val="window" lastClr="FFFFFF"/>
                  </a:solidFill>
                  <a:latin typeface="微軟正黑體" panose="020B0604030504040204" pitchFamily="34" charset="-120"/>
                  <a:ea typeface="微軟正黑體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747287" y="3458012"/>
                <a:ext cx="1977958" cy="437260"/>
              </a:xfrm>
              <a:prstGeom prst="rect">
                <a:avLst/>
              </a:prstGeom>
              <a:noFill/>
            </p:spPr>
            <p:txBody>
              <a:bodyPr wrap="square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>
                <a:defPPr>
                  <a:defRPr lang="zh-TW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r>
                  <a:rPr lang="en-US" altLang="zh-TW" sz="2000" b="1" spc="50" dirty="0" smtClean="0">
                    <a:ln w="11430"/>
                    <a:gradFill>
                      <a:gsLst>
                        <a:gs pos="25000">
                          <a:srgbClr val="C0504D">
                            <a:satMod val="155000"/>
                          </a:srgbClr>
                        </a:gs>
                        <a:gs pos="100000">
                          <a:srgbClr val="C0504D">
                            <a:shade val="45000"/>
                            <a:satMod val="165000"/>
                          </a:srgbClr>
                        </a:gs>
                      </a:gsLst>
                      <a:lin ang="540000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anose="020B0604030504040204" pitchFamily="34" charset="-120"/>
                    <a:ea typeface="微軟正黑體"/>
                    <a:cs typeface="Times New Roman" panose="02020603050405020304" pitchFamily="18" charset="0"/>
                  </a:rPr>
                  <a:t>1.34GW</a:t>
                </a:r>
                <a:endParaRPr lang="zh-TW" altLang="en-US" sz="2000" b="1" spc="50" dirty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41" name="直線接點 40"/>
            <p:cNvCxnSpPr/>
            <p:nvPr/>
          </p:nvCxnSpPr>
          <p:spPr bwMode="auto">
            <a:xfrm flipH="1">
              <a:off x="2972937" y="4926362"/>
              <a:ext cx="9783" cy="1598982"/>
            </a:xfrm>
            <a:prstGeom prst="line">
              <a:avLst/>
            </a:prstGeom>
            <a:noFill/>
            <a:ln w="63500" cap="flat" cmpd="sng" algn="ctr">
              <a:solidFill>
                <a:srgbClr val="9BBB59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42" name="淚滴形 41"/>
            <p:cNvSpPr/>
            <p:nvPr/>
          </p:nvSpPr>
          <p:spPr bwMode="auto">
            <a:xfrm rot="8079911">
              <a:off x="2666472" y="4233404"/>
              <a:ext cx="635960" cy="632792"/>
            </a:xfrm>
            <a:prstGeom prst="teardrop">
              <a:avLst/>
            </a:prstGeom>
            <a:solidFill>
              <a:srgbClr val="9BBB59">
                <a:lumMod val="50000"/>
              </a:srgbClr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TW" altLang="en-US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/>
              </a:endParaRPr>
            </a:p>
          </p:txBody>
        </p:sp>
        <p:sp>
          <p:nvSpPr>
            <p:cNvPr id="43" name="文字方塊 30"/>
            <p:cNvSpPr txBox="1">
              <a:spLocks noChangeArrowheads="1"/>
            </p:cNvSpPr>
            <p:nvPr/>
          </p:nvSpPr>
          <p:spPr bwMode="auto">
            <a:xfrm>
              <a:off x="2491382" y="4444950"/>
              <a:ext cx="1030609" cy="302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zh-TW" sz="1200" b="1" dirty="0" smtClean="0">
                  <a:solidFill>
                    <a:sysClr val="window" lastClr="FFFFFF"/>
                  </a:solidFill>
                  <a:latin typeface="微軟正黑體" panose="020B0604030504040204" pitchFamily="34" charset="-120"/>
                  <a:ea typeface="微軟正黑體"/>
                </a:rPr>
                <a:t>109</a:t>
              </a:r>
              <a:r>
                <a:rPr lang="zh-TW" altLang="en-US" sz="1200" b="1" dirty="0" smtClean="0">
                  <a:solidFill>
                    <a:sysClr val="window" lastClr="FFFFFF"/>
                  </a:solidFill>
                  <a:latin typeface="微軟正黑體" panose="020B0604030504040204" pitchFamily="34" charset="-120"/>
                  <a:ea typeface="微軟正黑體"/>
                </a:rPr>
                <a:t>年</a:t>
              </a:r>
              <a:endParaRPr lang="zh-TW" altLang="en-US" sz="1200" b="1" dirty="0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/>
              </a:endParaRPr>
            </a:p>
          </p:txBody>
        </p:sp>
        <p:sp>
          <p:nvSpPr>
            <p:cNvPr id="44" name="橢圓 43"/>
            <p:cNvSpPr/>
            <p:nvPr/>
          </p:nvSpPr>
          <p:spPr bwMode="auto">
            <a:xfrm>
              <a:off x="2882465" y="6509007"/>
              <a:ext cx="189558" cy="190507"/>
            </a:xfrm>
            <a:prstGeom prst="ellipse">
              <a:avLst/>
            </a:prstGeom>
            <a:solidFill>
              <a:sysClr val="window" lastClr="FFFFFF"/>
            </a:solidFill>
            <a:ln w="63500" cap="flat" cmpd="sng" algn="ctr">
              <a:solidFill>
                <a:srgbClr val="9BBB59">
                  <a:lumMod val="50000"/>
                </a:srgbClr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TW" altLang="en-US">
                <a:solidFill>
                  <a:sysClr val="window" lastClr="FFFFFF"/>
                </a:solidFill>
                <a:latin typeface="微軟正黑體" panose="020B0604030504040204" pitchFamily="34" charset="-120"/>
                <a:ea typeface="微軟正黑體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141882" y="3796617"/>
              <a:ext cx="1677364" cy="437260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altLang="zh-TW" sz="2000" b="1" spc="50" dirty="0" smtClean="0">
                  <a:ln w="11430"/>
                  <a:gradFill>
                    <a:gsLst>
                      <a:gs pos="25000">
                        <a:srgbClr val="C0504D">
                          <a:satMod val="155000"/>
                        </a:srgbClr>
                      </a:gs>
                      <a:gs pos="100000">
                        <a:srgbClr val="C0504D">
                          <a:shade val="45000"/>
                          <a:satMod val="165000"/>
                        </a:srgb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微軟正黑體" panose="020B0604030504040204" pitchFamily="34" charset="-120"/>
                  <a:ea typeface="微軟正黑體"/>
                  <a:cs typeface="Times New Roman" panose="02020603050405020304" pitchFamily="18" charset="0"/>
                </a:rPr>
                <a:t>6.5GW</a:t>
              </a:r>
              <a:endParaRPr lang="zh-TW" alt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anose="020B0604030504040204" pitchFamily="34" charset="-120"/>
                <a:ea typeface="微軟正黑體"/>
                <a:cs typeface="Times New Roman" panose="02020603050405020304" pitchFamily="18" charset="0"/>
              </a:endParaRPr>
            </a:p>
          </p:txBody>
        </p:sp>
      </p:grpSp>
      <p:sp>
        <p:nvSpPr>
          <p:cNvPr id="59" name="圓角矩形 58"/>
          <p:cNvSpPr/>
          <p:nvPr/>
        </p:nvSpPr>
        <p:spPr>
          <a:xfrm>
            <a:off x="467544" y="3452455"/>
            <a:ext cx="4104456" cy="3360920"/>
          </a:xfrm>
          <a:prstGeom prst="roundRect">
            <a:avLst/>
          </a:prstGeom>
          <a:solidFill>
            <a:srgbClr val="5B9BD5">
              <a:lumMod val="20000"/>
              <a:lumOff val="80000"/>
              <a:alpha val="80000"/>
            </a:srgbClr>
          </a:solidFill>
          <a:ln w="25400" cap="flat" cmpd="sng" algn="ctr">
            <a:solidFill>
              <a:srgbClr val="5B9BD5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ylfaen" panose="010A0502050306030303" pitchFamily="18" charset="0"/>
              <a:ea typeface="微軟正黑體"/>
              <a:cs typeface="+mn-cs"/>
            </a:endParaRPr>
          </a:p>
        </p:txBody>
      </p:sp>
      <p:sp>
        <p:nvSpPr>
          <p:cNvPr id="60" name="圓角矩形 59"/>
          <p:cNvSpPr/>
          <p:nvPr/>
        </p:nvSpPr>
        <p:spPr>
          <a:xfrm>
            <a:off x="755576" y="2503509"/>
            <a:ext cx="3528392" cy="839656"/>
          </a:xfrm>
          <a:prstGeom prst="roundRect">
            <a:avLst/>
          </a:prstGeom>
          <a:solidFill>
            <a:srgbClr val="5B9BD5">
              <a:lumMod val="20000"/>
              <a:lumOff val="80000"/>
              <a:alpha val="80000"/>
            </a:srgbClr>
          </a:solidFill>
          <a:ln w="25400" cap="flat" cmpd="sng" algn="ctr">
            <a:solidFill>
              <a:srgbClr val="5B9BD5">
                <a:lumMod val="75000"/>
              </a:srgbClr>
            </a:solidFill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rPr>
              <a:t>太陽光電</a:t>
            </a:r>
            <a:r>
              <a:rPr kumimoji="1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rPr>
              <a:t>2</a:t>
            </a:r>
            <a:r>
              <a:rPr kumimoji="1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rPr>
              <a:t>年推動計畫</a:t>
            </a:r>
            <a:endParaRPr kumimoji="1" lang="en-US" altLang="zh-TW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ylfaen" panose="010A0502050306030303" pitchFamily="18" charset="0"/>
              <a:ea typeface="微軟正黑體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rPr>
              <a:t>105/7</a:t>
            </a:r>
            <a:r>
              <a:rPr kumimoji="1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rPr>
              <a:t> </a:t>
            </a:r>
            <a:r>
              <a:rPr kumimoji="1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rPr>
              <a:t>-</a:t>
            </a:r>
            <a:r>
              <a:rPr kumimoji="1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rPr>
              <a:t> </a:t>
            </a:r>
            <a:r>
              <a:rPr kumimoji="1" lang="en-US" altLang="zh-TW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ylfaen" panose="010A0502050306030303" pitchFamily="18" charset="0"/>
                <a:ea typeface="微軟正黑體"/>
                <a:cs typeface="+mn-cs"/>
              </a:rPr>
              <a:t>107/6</a:t>
            </a:r>
            <a:endParaRPr kumimoji="1" lang="zh-TW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ylfaen" panose="010A0502050306030303" pitchFamily="18" charset="0"/>
              <a:ea typeface="微軟正黑體"/>
              <a:cs typeface="+mn-cs"/>
            </a:endParaRPr>
          </a:p>
        </p:txBody>
      </p:sp>
      <p:sp>
        <p:nvSpPr>
          <p:cNvPr id="61" name="向下箭號 60"/>
          <p:cNvSpPr/>
          <p:nvPr/>
        </p:nvSpPr>
        <p:spPr>
          <a:xfrm>
            <a:off x="6300192" y="2204864"/>
            <a:ext cx="576064" cy="288032"/>
          </a:xfrm>
          <a:prstGeom prst="downArrow">
            <a:avLst/>
          </a:prstGeom>
          <a:solidFill>
            <a:srgbClr val="147E19">
              <a:alpha val="8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 sz="1200" b="1" dirty="0" smtClean="0">
              <a:solidFill>
                <a:srgbClr val="9BBB59">
                  <a:lumMod val="50000"/>
                </a:srgbClr>
              </a:solidFill>
              <a:latin typeface="Sylfaen" panose="010A0502050306030303" pitchFamily="18" charset="0"/>
              <a:ea typeface="微軟正黑體"/>
            </a:endParaRPr>
          </a:p>
        </p:txBody>
      </p:sp>
      <p:sp>
        <p:nvSpPr>
          <p:cNvPr id="62" name="文字方塊 68"/>
          <p:cNvSpPr txBox="1"/>
          <p:nvPr/>
        </p:nvSpPr>
        <p:spPr>
          <a:xfrm>
            <a:off x="430261" y="3767777"/>
            <a:ext cx="4603035" cy="249299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200000"/>
              </a:lnSpc>
            </a:pPr>
            <a:r>
              <a:rPr lang="zh-TW" altLang="en-US" sz="26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  <a:sym typeface="Wingdings"/>
              </a:rPr>
              <a:t> </a:t>
            </a:r>
            <a:r>
              <a:rPr lang="zh-TW" altLang="en-US" sz="26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屋頂型目標量：</a:t>
            </a:r>
            <a:r>
              <a:rPr lang="en-US" altLang="zh-TW" sz="26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910MW</a:t>
            </a:r>
            <a:endParaRPr lang="en-US" altLang="zh-TW" sz="2600" b="1" dirty="0">
              <a:solidFill>
                <a:srgbClr val="C00000"/>
              </a:solidFill>
              <a:latin typeface="微軟正黑體" pitchFamily="34" charset="-120"/>
              <a:ea typeface="微軟正黑體"/>
            </a:endParaRPr>
          </a:p>
          <a:p>
            <a:pPr marL="285750" indent="-285750">
              <a:lnSpc>
                <a:spcPct val="200000"/>
              </a:lnSpc>
            </a:pPr>
            <a:r>
              <a:rPr lang="zh-TW" altLang="en-US" sz="26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  <a:sym typeface="Wingdings"/>
              </a:rPr>
              <a:t> </a:t>
            </a:r>
            <a:r>
              <a:rPr lang="zh-TW" altLang="en-US" sz="26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地面型目標量：</a:t>
            </a:r>
            <a:r>
              <a:rPr lang="en-US" altLang="zh-TW" sz="26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610MW</a:t>
            </a:r>
          </a:p>
          <a:p>
            <a:pPr marL="285750" indent="-285750">
              <a:lnSpc>
                <a:spcPct val="200000"/>
              </a:lnSpc>
            </a:pPr>
            <a:r>
              <a:rPr lang="zh-TW" altLang="en-US" sz="26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新增：</a:t>
            </a:r>
            <a:r>
              <a:rPr lang="en-US" altLang="zh-TW" sz="26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1,520MW</a:t>
            </a:r>
            <a:endParaRPr lang="zh-TW" altLang="en-US" sz="2600" b="1" dirty="0">
              <a:solidFill>
                <a:srgbClr val="C00000"/>
              </a:solidFill>
              <a:latin typeface="微軟正黑體" pitchFamily="34" charset="-120"/>
              <a:ea typeface="微軟正黑體"/>
            </a:endParaRPr>
          </a:p>
        </p:txBody>
      </p:sp>
      <p:graphicFrame>
        <p:nvGraphicFramePr>
          <p:cNvPr id="63" name="資料庫圖表 62"/>
          <p:cNvGraphicFramePr/>
          <p:nvPr>
            <p:extLst>
              <p:ext uri="{D42A27DB-BD31-4B8C-83A1-F6EECF244321}">
                <p14:modId xmlns:p14="http://schemas.microsoft.com/office/powerpoint/2010/main" val="2909557129"/>
              </p:ext>
            </p:extLst>
          </p:nvPr>
        </p:nvGraphicFramePr>
        <p:xfrm>
          <a:off x="179512" y="908720"/>
          <a:ext cx="8964488" cy="1303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2843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ectangle 2"/>
          <p:cNvSpPr txBox="1">
            <a:spLocks noChangeArrowheads="1"/>
          </p:cNvSpPr>
          <p:nvPr/>
        </p:nvSpPr>
        <p:spPr bwMode="auto">
          <a:xfrm>
            <a:off x="323528" y="143421"/>
            <a:ext cx="8604250" cy="549275"/>
          </a:xfrm>
          <a:prstGeom prst="rect">
            <a:avLst/>
          </a:prstGeom>
          <a:extLst/>
        </p:spPr>
        <p:txBody>
          <a:bodyPr vert="horz" lIns="91440" tIns="45720" rIns="91440" bIns="45720" rtlCol="0" anchor="ctr">
            <a:no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 i="0" kern="0" baseline="0">
                <a:solidFill>
                  <a:srgbClr val="00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太陽光電推動</a:t>
            </a:r>
            <a:r>
              <a:rPr kumimoji="0" lang="zh-TW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策略及措施</a:t>
            </a:r>
          </a:p>
        </p:txBody>
      </p:sp>
      <p:graphicFrame>
        <p:nvGraphicFramePr>
          <p:cNvPr id="96" name="資料庫圖表 95"/>
          <p:cNvGraphicFramePr/>
          <p:nvPr>
            <p:extLst>
              <p:ext uri="{D42A27DB-BD31-4B8C-83A1-F6EECF244321}">
                <p14:modId xmlns:p14="http://schemas.microsoft.com/office/powerpoint/2010/main" val="1831013089"/>
              </p:ext>
            </p:extLst>
          </p:nvPr>
        </p:nvGraphicFramePr>
        <p:xfrm>
          <a:off x="323528" y="1805474"/>
          <a:ext cx="4032448" cy="4719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97" name="群組 96"/>
          <p:cNvGrpSpPr/>
          <p:nvPr/>
        </p:nvGrpSpPr>
        <p:grpSpPr>
          <a:xfrm>
            <a:off x="253343" y="2564904"/>
            <a:ext cx="4542962" cy="1394947"/>
            <a:chOff x="1224" y="392589"/>
            <a:chExt cx="1309060" cy="1394947"/>
          </a:xfrm>
          <a:solidFill>
            <a:srgbClr val="ED7D31">
              <a:lumMod val="60000"/>
              <a:lumOff val="40000"/>
            </a:srgbClr>
          </a:solidFill>
        </p:grpSpPr>
        <p:sp>
          <p:nvSpPr>
            <p:cNvPr id="98" name="圓角矩形 97"/>
            <p:cNvSpPr/>
            <p:nvPr/>
          </p:nvSpPr>
          <p:spPr>
            <a:xfrm>
              <a:off x="1224" y="392589"/>
              <a:ext cx="1309060" cy="1394947"/>
            </a:xfrm>
            <a:prstGeom prst="roundRect">
              <a:avLst/>
            </a:prstGeom>
            <a:grpFill/>
            <a:ln>
              <a:solidFill>
                <a:srgbClr val="5B9BD5">
                  <a:lumMod val="75000"/>
                </a:srgbClr>
              </a:solidFill>
            </a:ln>
            <a:effectLst/>
          </p:spPr>
        </p:sp>
        <p:sp>
          <p:nvSpPr>
            <p:cNvPr id="99" name="圓角矩形 4"/>
            <p:cNvSpPr/>
            <p:nvPr/>
          </p:nvSpPr>
          <p:spPr>
            <a:xfrm>
              <a:off x="65127" y="456492"/>
              <a:ext cx="1181254" cy="1267141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72390" tIns="36195" rIns="72390" bIns="36195" numCol="1" spcCol="1270" anchor="ctr" anchorCtr="0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ctr" defTabSz="8445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/>
                  <a:cs typeface="+mn-cs"/>
                </a:rPr>
                <a:t>初期推動屋頂型設置</a:t>
              </a:r>
            </a:p>
          </p:txBody>
        </p:sp>
      </p:grpSp>
      <p:grpSp>
        <p:nvGrpSpPr>
          <p:cNvPr id="100" name="群組 99"/>
          <p:cNvGrpSpPr/>
          <p:nvPr/>
        </p:nvGrpSpPr>
        <p:grpSpPr>
          <a:xfrm>
            <a:off x="253343" y="4365104"/>
            <a:ext cx="4588532" cy="1417089"/>
            <a:chOff x="1224" y="942845"/>
            <a:chExt cx="1309060" cy="2834178"/>
          </a:xfrm>
          <a:solidFill>
            <a:srgbClr val="ED7D31">
              <a:lumMod val="60000"/>
              <a:lumOff val="40000"/>
            </a:srgbClr>
          </a:solidFill>
        </p:grpSpPr>
        <p:sp>
          <p:nvSpPr>
            <p:cNvPr id="101" name="圓角矩形 100"/>
            <p:cNvSpPr/>
            <p:nvPr/>
          </p:nvSpPr>
          <p:spPr>
            <a:xfrm>
              <a:off x="1224" y="942845"/>
              <a:ext cx="1309060" cy="2834178"/>
            </a:xfrm>
            <a:prstGeom prst="roundRect">
              <a:avLst/>
            </a:prstGeom>
            <a:grpFill/>
            <a:ln>
              <a:solidFill>
                <a:srgbClr val="5B9BD5">
                  <a:lumMod val="75000"/>
                </a:srgbClr>
              </a:solidFill>
            </a:ln>
            <a:effectLst/>
          </p:spPr>
        </p:sp>
        <p:sp>
          <p:nvSpPr>
            <p:cNvPr id="102" name="圓角矩形 4"/>
            <p:cNvSpPr/>
            <p:nvPr/>
          </p:nvSpPr>
          <p:spPr>
            <a:xfrm>
              <a:off x="65127" y="1006748"/>
              <a:ext cx="1181254" cy="2706372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99060" tIns="49530" rIns="99060" bIns="49530" numCol="1" spcCol="1270" anchor="ctr" anchorCtr="0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ctr" defTabSz="11557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軟正黑體"/>
                  <a:cs typeface="+mn-cs"/>
                </a:rPr>
                <a:t>專案推動地面型設置</a:t>
              </a:r>
              <a:endParaRPr kumimoji="0" lang="zh-TW" altLang="en-US" sz="3000" b="1" i="0" u="none" strike="noStrike" kern="0" cap="none" spc="50" normalizeH="0" baseline="0" noProof="0" dirty="0">
                <a:ln w="11430"/>
                <a:solidFill>
                  <a:prstClr val="black"/>
                </a:solidFill>
                <a:effectLst/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</p:grpSp>
      <p:grpSp>
        <p:nvGrpSpPr>
          <p:cNvPr id="103" name="群組 102"/>
          <p:cNvGrpSpPr/>
          <p:nvPr/>
        </p:nvGrpSpPr>
        <p:grpSpPr>
          <a:xfrm>
            <a:off x="6000560" y="1906686"/>
            <a:ext cx="2459872" cy="999261"/>
            <a:chOff x="1953561" y="1848"/>
            <a:chExt cx="1133436" cy="999261"/>
          </a:xfrm>
          <a:solidFill>
            <a:srgbClr val="FFCCFF"/>
          </a:solidFill>
        </p:grpSpPr>
        <p:sp>
          <p:nvSpPr>
            <p:cNvPr id="104" name="圓角矩形 103"/>
            <p:cNvSpPr/>
            <p:nvPr/>
          </p:nvSpPr>
          <p:spPr>
            <a:xfrm>
              <a:off x="1953561" y="1848"/>
              <a:ext cx="1133436" cy="999261"/>
            </a:xfrm>
            <a:prstGeom prst="roundRect">
              <a:avLst/>
            </a:prstGeom>
            <a:grpFill/>
            <a:ln>
              <a:solidFill>
                <a:srgbClr val="6600FF"/>
              </a:solidFill>
            </a:ln>
            <a:effectLst/>
          </p:spPr>
        </p:sp>
        <p:sp>
          <p:nvSpPr>
            <p:cNvPr id="105" name="圓角矩形 4"/>
            <p:cNvSpPr/>
            <p:nvPr/>
          </p:nvSpPr>
          <p:spPr>
            <a:xfrm>
              <a:off x="2002341" y="50628"/>
              <a:ext cx="1035876" cy="901701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53340" tIns="26670" rIns="53340" bIns="26670" numCol="1" spcCol="1270" anchor="ctr" anchorCtr="0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ctr" defTabSz="6223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建立</a:t>
              </a:r>
              <a:r>
                <a:rPr kumimoji="0" lang="en-US" altLang="zh-TW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/>
              </a:r>
              <a:br>
                <a:rPr kumimoji="0" lang="en-US" altLang="zh-TW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</a:b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單一窗口</a:t>
              </a:r>
              <a:endParaRPr kumimoji="0" lang="zh-TW" altLang="en-US" sz="3000" b="1" i="0" u="none" strike="noStrike" kern="0" cap="none" spc="50" normalizeH="0" baseline="0" noProof="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</p:grpSp>
      <p:grpSp>
        <p:nvGrpSpPr>
          <p:cNvPr id="106" name="群組 105"/>
          <p:cNvGrpSpPr/>
          <p:nvPr/>
        </p:nvGrpSpPr>
        <p:grpSpPr>
          <a:xfrm>
            <a:off x="6006474" y="2936861"/>
            <a:ext cx="2459873" cy="962899"/>
            <a:chOff x="1942895" y="0"/>
            <a:chExt cx="1133436" cy="1263823"/>
          </a:xfrm>
          <a:solidFill>
            <a:srgbClr val="FFCCFF"/>
          </a:solidFill>
        </p:grpSpPr>
        <p:sp>
          <p:nvSpPr>
            <p:cNvPr id="107" name="圓角矩形 106"/>
            <p:cNvSpPr/>
            <p:nvPr/>
          </p:nvSpPr>
          <p:spPr>
            <a:xfrm>
              <a:off x="1942895" y="0"/>
              <a:ext cx="1133436" cy="1263823"/>
            </a:xfrm>
            <a:prstGeom prst="roundRect">
              <a:avLst/>
            </a:prstGeom>
            <a:grpFill/>
            <a:ln>
              <a:solidFill>
                <a:srgbClr val="6600FF"/>
              </a:solidFill>
            </a:ln>
            <a:effectLst/>
          </p:spPr>
        </p:sp>
        <p:sp>
          <p:nvSpPr>
            <p:cNvPr id="108" name="圓角矩形 4"/>
            <p:cNvSpPr/>
            <p:nvPr/>
          </p:nvSpPr>
          <p:spPr>
            <a:xfrm>
              <a:off x="1975674" y="66613"/>
              <a:ext cx="1072448" cy="1153163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64770" tIns="32385" rIns="64770" bIns="32385" numCol="1" spcCol="1270" anchor="ctr" anchorCtr="0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ctr" defTabSz="7556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擴大盤點</a:t>
              </a:r>
              <a:r>
                <a:rPr kumimoji="0" lang="en-US" altLang="zh-TW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/>
              </a:r>
              <a:br>
                <a:rPr kumimoji="0" lang="en-US" altLang="zh-TW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</a:b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可設置空間</a:t>
              </a:r>
              <a:endParaRPr kumimoji="0" lang="zh-TW" altLang="en-US" sz="3000" b="1" i="0" u="none" strike="noStrike" kern="0" cap="none" spc="50" normalizeH="0" baseline="0" noProof="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</p:grpSp>
      <p:grpSp>
        <p:nvGrpSpPr>
          <p:cNvPr id="109" name="群組 108"/>
          <p:cNvGrpSpPr/>
          <p:nvPr/>
        </p:nvGrpSpPr>
        <p:grpSpPr>
          <a:xfrm>
            <a:off x="6029620" y="3933227"/>
            <a:ext cx="2459872" cy="1002911"/>
            <a:chOff x="1953561" y="2248"/>
            <a:chExt cx="1089595" cy="1445006"/>
          </a:xfrm>
          <a:solidFill>
            <a:srgbClr val="FFCCFF"/>
          </a:solidFill>
        </p:grpSpPr>
        <p:sp>
          <p:nvSpPr>
            <p:cNvPr id="110" name="圓角矩形 109"/>
            <p:cNvSpPr/>
            <p:nvPr/>
          </p:nvSpPr>
          <p:spPr>
            <a:xfrm>
              <a:off x="1953561" y="2248"/>
              <a:ext cx="1089595" cy="1445006"/>
            </a:xfrm>
            <a:prstGeom prst="roundRect">
              <a:avLst/>
            </a:prstGeom>
            <a:grpFill/>
            <a:ln>
              <a:solidFill>
                <a:srgbClr val="6600FF"/>
              </a:solidFill>
            </a:ln>
            <a:effectLst/>
          </p:spPr>
        </p:sp>
        <p:sp>
          <p:nvSpPr>
            <p:cNvPr id="111" name="圓角矩形 4"/>
            <p:cNvSpPr/>
            <p:nvPr/>
          </p:nvSpPr>
          <p:spPr>
            <a:xfrm>
              <a:off x="2006751" y="55438"/>
              <a:ext cx="983215" cy="1338626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45720" tIns="22860" rIns="45720" bIns="22860" numCol="1" spcCol="1270" anchor="ctr" anchorCtr="0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強化</a:t>
              </a:r>
              <a:endParaRPr kumimoji="0" lang="en-US" altLang="zh-TW" sz="3000" b="1" i="0" u="none" strike="noStrike" kern="0" cap="none" spc="50" normalizeH="0" baseline="0" noProof="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微軟正黑體"/>
                <a:cs typeface="+mn-cs"/>
              </a:endParaRPr>
            </a:p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電網規劃</a:t>
              </a:r>
              <a:endParaRPr kumimoji="0" lang="en-US" altLang="zh-TW" sz="3000" b="1" i="0" u="none" strike="noStrike" kern="0" cap="none" spc="50" normalizeH="0" baseline="0" noProof="0" dirty="0" smtClean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</p:grpSp>
      <p:grpSp>
        <p:nvGrpSpPr>
          <p:cNvPr id="112" name="群組 111"/>
          <p:cNvGrpSpPr/>
          <p:nvPr/>
        </p:nvGrpSpPr>
        <p:grpSpPr>
          <a:xfrm>
            <a:off x="6021829" y="4959288"/>
            <a:ext cx="2510611" cy="924708"/>
            <a:chOff x="1953561" y="326"/>
            <a:chExt cx="1133436" cy="2474020"/>
          </a:xfrm>
          <a:solidFill>
            <a:srgbClr val="FFCCFF"/>
          </a:solidFill>
        </p:grpSpPr>
        <p:sp>
          <p:nvSpPr>
            <p:cNvPr id="113" name="圓角矩形 112"/>
            <p:cNvSpPr/>
            <p:nvPr/>
          </p:nvSpPr>
          <p:spPr>
            <a:xfrm>
              <a:off x="1953561" y="326"/>
              <a:ext cx="1133436" cy="2474020"/>
            </a:xfrm>
            <a:prstGeom prst="roundRect">
              <a:avLst/>
            </a:prstGeom>
            <a:grpFill/>
            <a:ln>
              <a:solidFill>
                <a:srgbClr val="6600FF"/>
              </a:solidFill>
            </a:ln>
            <a:effectLst/>
          </p:spPr>
        </p:sp>
        <p:sp>
          <p:nvSpPr>
            <p:cNvPr id="114" name="圓角矩形 4"/>
            <p:cNvSpPr/>
            <p:nvPr/>
          </p:nvSpPr>
          <p:spPr>
            <a:xfrm>
              <a:off x="2008891" y="55656"/>
              <a:ext cx="1022776" cy="2363360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14300" tIns="57150" rIns="114300" bIns="57150" numCol="1" spcCol="1270" anchor="ctr" anchorCtr="0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ctr" defTabSz="13335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活絡</a:t>
              </a:r>
              <a:r>
                <a:rPr kumimoji="0" lang="en-US" altLang="zh-TW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/>
              </a:r>
              <a:br>
                <a:rPr kumimoji="0" lang="en-US" altLang="zh-TW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</a:b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資金活水</a:t>
              </a:r>
              <a:endParaRPr kumimoji="0" lang="zh-TW" altLang="en-US" sz="3000" b="1" i="0" u="none" strike="noStrike" kern="0" cap="none" spc="50" normalizeH="0" baseline="0" noProof="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</p:grpSp>
      <p:grpSp>
        <p:nvGrpSpPr>
          <p:cNvPr id="115" name="群組 114"/>
          <p:cNvGrpSpPr/>
          <p:nvPr/>
        </p:nvGrpSpPr>
        <p:grpSpPr>
          <a:xfrm>
            <a:off x="5989316" y="5918542"/>
            <a:ext cx="2587272" cy="894834"/>
            <a:chOff x="1953561" y="730387"/>
            <a:chExt cx="1133436" cy="3660977"/>
          </a:xfrm>
          <a:solidFill>
            <a:srgbClr val="FFCCFF"/>
          </a:solidFill>
        </p:grpSpPr>
        <p:sp>
          <p:nvSpPr>
            <p:cNvPr id="116" name="圓角矩形 115"/>
            <p:cNvSpPr/>
            <p:nvPr/>
          </p:nvSpPr>
          <p:spPr>
            <a:xfrm>
              <a:off x="1953561" y="730387"/>
              <a:ext cx="1133436" cy="3660977"/>
            </a:xfrm>
            <a:prstGeom prst="roundRect">
              <a:avLst/>
            </a:prstGeom>
            <a:grpFill/>
            <a:ln>
              <a:solidFill>
                <a:srgbClr val="6600FF"/>
              </a:solidFill>
            </a:ln>
            <a:effectLst/>
          </p:spPr>
        </p:sp>
        <p:sp>
          <p:nvSpPr>
            <p:cNvPr id="117" name="圓角矩形 4"/>
            <p:cNvSpPr/>
            <p:nvPr/>
          </p:nvSpPr>
          <p:spPr>
            <a:xfrm>
              <a:off x="2008891" y="785717"/>
              <a:ext cx="1022776" cy="3550317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14300" tIns="57150" rIns="114300" bIns="57150" numCol="1" spcCol="1270" anchor="ctr" anchorCtr="0">
              <a:no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marL="0" marR="0" lvl="0" indent="0" algn="ctr" defTabSz="13335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法規制度</a:t>
              </a:r>
              <a:r>
                <a:rPr kumimoji="0" lang="en-US" altLang="zh-TW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/>
              </a:r>
              <a:br>
                <a:rPr kumimoji="0" lang="en-US" altLang="zh-TW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</a:br>
              <a:r>
                <a:rPr kumimoji="0" lang="zh-TW" altLang="en-US" sz="3000" b="1" i="0" u="none" strike="noStrike" kern="0" cap="none" spc="50" normalizeH="0" baseline="0" noProof="0" dirty="0" smtClean="0">
                  <a:ln w="11430"/>
                  <a:solidFill>
                    <a:prstClr val="black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uLnTx/>
                  <a:uFillTx/>
                  <a:latin typeface="Arial"/>
                  <a:ea typeface="微軟正黑體"/>
                  <a:cs typeface="+mn-cs"/>
                </a:rPr>
                <a:t>修訂</a:t>
              </a:r>
              <a:endParaRPr kumimoji="0" lang="zh-TW" altLang="en-US" sz="3000" b="1" i="0" u="none" strike="noStrike" kern="0" cap="none" spc="50" normalizeH="0" baseline="0" noProof="0" dirty="0">
                <a:ln w="11430"/>
                <a:solidFill>
                  <a:prstClr val="black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/>
                <a:ea typeface="微軟正黑體"/>
                <a:cs typeface="+mn-cs"/>
              </a:endParaRPr>
            </a:p>
          </p:txBody>
        </p:sp>
      </p:grpSp>
      <p:grpSp>
        <p:nvGrpSpPr>
          <p:cNvPr id="119" name="群組 118"/>
          <p:cNvGrpSpPr/>
          <p:nvPr/>
        </p:nvGrpSpPr>
        <p:grpSpPr>
          <a:xfrm>
            <a:off x="1149691" y="1031419"/>
            <a:ext cx="2805780" cy="750144"/>
            <a:chOff x="7276" y="-366598"/>
            <a:chExt cx="2630221" cy="570148"/>
          </a:xfrm>
          <a:solidFill>
            <a:srgbClr val="FFC000">
              <a:lumMod val="60000"/>
              <a:lumOff val="40000"/>
            </a:srgbClr>
          </a:solidFill>
        </p:grpSpPr>
        <p:sp>
          <p:nvSpPr>
            <p:cNvPr id="120" name="矩形 119"/>
            <p:cNvSpPr/>
            <p:nvPr/>
          </p:nvSpPr>
          <p:spPr>
            <a:xfrm>
              <a:off x="7276" y="-366598"/>
              <a:ext cx="2630221" cy="57014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</p:sp>
        <p:sp>
          <p:nvSpPr>
            <p:cNvPr id="121" name="矩形 120"/>
            <p:cNvSpPr/>
            <p:nvPr/>
          </p:nvSpPr>
          <p:spPr>
            <a:xfrm>
              <a:off x="7276" y="-366598"/>
              <a:ext cx="2630221" cy="57014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70688" tIns="97536" rIns="170688" bIns="97536" numCol="1" spcCol="1270" anchor="ctr" anchorCtr="0">
              <a:noAutofit/>
            </a:bodyPr>
            <a:lstStyle/>
            <a:p>
              <a:pPr marL="0" marR="0" lvl="0" indent="0" algn="ctr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/>
                <a:cs typeface="+mn-cs"/>
              </a:endParaRPr>
            </a:p>
          </p:txBody>
        </p:sp>
      </p:grpSp>
      <p:grpSp>
        <p:nvGrpSpPr>
          <p:cNvPr id="122" name="群組 121"/>
          <p:cNvGrpSpPr/>
          <p:nvPr/>
        </p:nvGrpSpPr>
        <p:grpSpPr>
          <a:xfrm>
            <a:off x="1190156" y="980728"/>
            <a:ext cx="2805780" cy="750144"/>
            <a:chOff x="7276" y="-366598"/>
            <a:chExt cx="2630221" cy="570148"/>
          </a:xfrm>
          <a:solidFill>
            <a:srgbClr val="FFC000">
              <a:lumMod val="60000"/>
              <a:lumOff val="40000"/>
            </a:srgbClr>
          </a:solidFill>
        </p:grpSpPr>
        <p:sp>
          <p:nvSpPr>
            <p:cNvPr id="123" name="矩形 122"/>
            <p:cNvSpPr/>
            <p:nvPr/>
          </p:nvSpPr>
          <p:spPr>
            <a:xfrm>
              <a:off x="7276" y="-366598"/>
              <a:ext cx="2630221" cy="570148"/>
            </a:xfrm>
            <a:prstGeom prst="rect">
              <a:avLst/>
            </a:prstGeom>
            <a:grpFill/>
            <a:ln w="12700" cap="flat" cmpd="sng" algn="ctr">
              <a:solidFill>
                <a:srgbClr val="ED7D31">
                  <a:lumMod val="50000"/>
                </a:srgbClr>
              </a:solidFill>
              <a:prstDash val="solid"/>
              <a:miter lim="800000"/>
            </a:ln>
            <a:effectLst/>
          </p:spPr>
        </p:sp>
        <p:sp>
          <p:nvSpPr>
            <p:cNvPr id="124" name="矩形 123"/>
            <p:cNvSpPr/>
            <p:nvPr/>
          </p:nvSpPr>
          <p:spPr>
            <a:xfrm>
              <a:off x="7276" y="-366598"/>
              <a:ext cx="2630221" cy="57014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70688" tIns="97536" rIns="170688" bIns="97536" numCol="1" spcCol="1270" anchor="ctr" anchorCtr="0">
              <a:noAutofit/>
            </a:bodyPr>
            <a:lstStyle/>
            <a:p>
              <a:pPr marL="0" marR="0" lvl="0" indent="0" algn="ctr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/>
                  <a:cs typeface="+mn-cs"/>
                </a:rPr>
                <a:t>推動</a:t>
              </a:r>
              <a:r>
                <a:rPr kumimoji="0" lang="zh-TW" altLang="en-US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/>
                  <a:cs typeface="+mn-cs"/>
                </a:rPr>
                <a:t>策略</a:t>
              </a:r>
              <a:endParaRPr kumimoji="0" lang="zh-TW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/>
                <a:cs typeface="+mn-cs"/>
              </a:endParaRPr>
            </a:p>
          </p:txBody>
        </p:sp>
      </p:grpSp>
      <p:grpSp>
        <p:nvGrpSpPr>
          <p:cNvPr id="125" name="群組 124"/>
          <p:cNvGrpSpPr/>
          <p:nvPr/>
        </p:nvGrpSpPr>
        <p:grpSpPr>
          <a:xfrm>
            <a:off x="5796136" y="976579"/>
            <a:ext cx="2816472" cy="796237"/>
            <a:chOff x="3203848" y="1052736"/>
            <a:chExt cx="2664296" cy="583983"/>
          </a:xfrm>
          <a:solidFill>
            <a:srgbClr val="A5A5A5">
              <a:lumMod val="60000"/>
              <a:lumOff val="40000"/>
            </a:srgbClr>
          </a:solidFill>
        </p:grpSpPr>
        <p:sp>
          <p:nvSpPr>
            <p:cNvPr id="126" name="矩形 125"/>
            <p:cNvSpPr/>
            <p:nvPr/>
          </p:nvSpPr>
          <p:spPr>
            <a:xfrm>
              <a:off x="3203848" y="1090667"/>
              <a:ext cx="2630221" cy="546052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</p:sp>
        <p:sp>
          <p:nvSpPr>
            <p:cNvPr id="127" name="矩形 126"/>
            <p:cNvSpPr/>
            <p:nvPr/>
          </p:nvSpPr>
          <p:spPr>
            <a:xfrm>
              <a:off x="3237923" y="1052736"/>
              <a:ext cx="2630221" cy="546053"/>
            </a:xfrm>
            <a:prstGeom prst="rect">
              <a:avLst/>
            </a:prstGeom>
            <a:grpFill/>
            <a:ln>
              <a:solidFill>
                <a:srgbClr val="4472C4">
                  <a:lumMod val="75000"/>
                </a:srgbClr>
              </a:solidFill>
            </a:ln>
            <a:effectLst/>
          </p:spPr>
          <p:txBody>
            <a:bodyPr spcFirstLastPara="0" vert="horz" wrap="square" lIns="72000" tIns="97536" rIns="72000" bIns="97536" numCol="1" spcCol="1270" anchor="ctr" anchorCtr="0">
              <a:noAutofit/>
            </a:bodyPr>
            <a:lstStyle/>
            <a:p>
              <a:pPr marL="0" marR="0" lvl="0" indent="0" algn="ctr" defTabSz="1066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/>
                  <a:cs typeface="+mn-cs"/>
                </a:rPr>
                <a:t>配套</a:t>
              </a:r>
              <a:r>
                <a:rPr kumimoji="0" lang="zh-TW" altLang="en-US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/>
                  <a:cs typeface="+mn-cs"/>
                </a:rPr>
                <a:t>措施</a:t>
              </a:r>
              <a:endParaRPr kumimoji="0" lang="zh-TW" alt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2843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2150635808"/>
              </p:ext>
            </p:extLst>
          </p:nvPr>
        </p:nvGraphicFramePr>
        <p:xfrm>
          <a:off x="346834" y="1124744"/>
          <a:ext cx="8064896" cy="5655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橢圓 1"/>
          <p:cNvSpPr/>
          <p:nvPr/>
        </p:nvSpPr>
        <p:spPr>
          <a:xfrm>
            <a:off x="3197280" y="2407845"/>
            <a:ext cx="2590147" cy="2371889"/>
          </a:xfrm>
          <a:prstGeom prst="ellipse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000" b="1" i="0" u="none" strike="noStrike" kern="0" cap="none" spc="0" normalizeH="0" baseline="0" noProof="0" dirty="0">
              <a:ln>
                <a:noFill/>
              </a:ln>
              <a:solidFill>
                <a:srgbClr val="3333FF"/>
              </a:solidFill>
              <a:effectLst/>
              <a:uLnTx/>
              <a:uFillTx/>
              <a:latin typeface="微軟正黑體" panose="020B0604030504040204" pitchFamily="34" charset="-120"/>
              <a:ea typeface="微軟正黑體"/>
              <a:cs typeface="+mn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96" y="3500317"/>
            <a:ext cx="1788756" cy="116660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950494" y="260648"/>
            <a:ext cx="7442654" cy="5871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rgbClr val="003399"/>
                </a:solidFill>
                <a:latin typeface="微軟正黑體" panose="020B0604030504040204" pitchFamily="34" charset="-12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kumimoji="0" lang="zh-TW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年期計畫</a:t>
            </a:r>
            <a:r>
              <a:rPr kumimoji="0" lang="en-US" altLang="zh-TW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-</a:t>
            </a:r>
            <a:r>
              <a:rPr kumimoji="0" lang="zh-TW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屋頂型推動四大主軸</a:t>
            </a:r>
            <a:endParaRPr kumimoji="0" lang="zh-TW" altLang="en-US" sz="40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98311" y="2898479"/>
            <a:ext cx="20313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屋頂型目標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量</a:t>
            </a:r>
            <a:endParaRPr lang="en-US" altLang="zh-TW" sz="2400" b="1" dirty="0" smtClean="0">
              <a:solidFill>
                <a:srgbClr val="C00000"/>
              </a:solidFill>
              <a:latin typeface="微軟正黑體" pitchFamily="34" charset="-120"/>
              <a:ea typeface="微軟正黑體"/>
            </a:endParaRPr>
          </a:p>
          <a:p>
            <a:r>
              <a:rPr lang="zh-TW" altLang="en-US" sz="2400" b="1" dirty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 </a:t>
            </a:r>
            <a:r>
              <a:rPr lang="zh-TW" altLang="en-US" sz="24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   </a:t>
            </a:r>
            <a:r>
              <a:rPr lang="en-US" altLang="zh-TW" sz="2400" b="1" dirty="0" smtClean="0">
                <a:solidFill>
                  <a:srgbClr val="C00000"/>
                </a:solidFill>
                <a:latin typeface="微軟正黑體" pitchFamily="34" charset="-120"/>
                <a:ea typeface="微軟正黑體"/>
              </a:rPr>
              <a:t>910MW</a:t>
            </a:r>
            <a:endParaRPr lang="zh-TW" altLang="en-US" sz="2400" dirty="0">
              <a:solidFill>
                <a:prstClr val="black"/>
              </a:solidFill>
              <a:latin typeface="Arial"/>
              <a:ea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1329967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425467728"/>
              </p:ext>
            </p:extLst>
          </p:nvPr>
        </p:nvGraphicFramePr>
        <p:xfrm>
          <a:off x="564658" y="908720"/>
          <a:ext cx="8426023" cy="5740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橢圓 1"/>
          <p:cNvSpPr/>
          <p:nvPr/>
        </p:nvSpPr>
        <p:spPr>
          <a:xfrm>
            <a:off x="3551511" y="2288481"/>
            <a:ext cx="2561727" cy="2295501"/>
          </a:xfrm>
          <a:prstGeom prst="ellipse">
            <a:avLst/>
          </a:prstGeom>
          <a:solidFill>
            <a:srgbClr val="ED7D31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000" b="1" i="0" u="none" strike="noStrike" kern="0" cap="none" spc="0" normalizeH="0" baseline="0" noProof="0" dirty="0">
              <a:ln>
                <a:noFill/>
              </a:ln>
              <a:solidFill>
                <a:srgbClr val="3333FF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37069" y="3382978"/>
            <a:ext cx="194810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03200" algn="just">
              <a:buFont typeface="Arial" panose="020B0604020202020204" pitchFamily="34" charset="0"/>
              <a:buChar char="•"/>
            </a:pPr>
            <a:endParaRPr lang="zh-TW" altLang="en-US" sz="1300" b="1" dirty="0">
              <a:solidFill>
                <a:srgbClr val="FF0000"/>
              </a:solidFill>
              <a:latin typeface="微軟正黑體"/>
              <a:ea typeface="微軟正黑體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677" y="3449159"/>
            <a:ext cx="1547396" cy="11597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標題 1"/>
          <p:cNvSpPr txBox="1">
            <a:spLocks/>
          </p:cNvSpPr>
          <p:nvPr/>
        </p:nvSpPr>
        <p:spPr>
          <a:xfrm>
            <a:off x="971600" y="177525"/>
            <a:ext cx="7442654" cy="7311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rgbClr val="003399"/>
                </a:solidFill>
                <a:latin typeface="微軟正黑體" panose="020B0604030504040204" pitchFamily="34" charset="-12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2</a:t>
            </a:r>
            <a:r>
              <a:rPr kumimoji="0" lang="zh-TW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年期計畫</a:t>
            </a:r>
            <a:r>
              <a:rPr kumimoji="0" lang="en-US" altLang="zh-TW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-</a:t>
            </a:r>
            <a:r>
              <a:rPr kumimoji="0" lang="zh-TW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地面型推動四大主軸</a:t>
            </a:r>
            <a:endParaRPr kumimoji="0" lang="zh-TW" altLang="en-US" sz="40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760470" y="2780928"/>
            <a:ext cx="21438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/>
              </a:rPr>
              <a:t>地面型目標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/>
              </a:rPr>
              <a:t>量</a:t>
            </a:r>
            <a:endParaRPr lang="en-US" altLang="zh-TW" sz="2400" b="1" dirty="0">
              <a:solidFill>
                <a:srgbClr val="FF0000"/>
              </a:solidFill>
              <a:latin typeface="微軟正黑體" pitchFamily="34" charset="-120"/>
              <a:ea typeface="微軟正黑體"/>
            </a:endParaRPr>
          </a:p>
          <a:p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/>
              </a:rPr>
              <a:t>    </a:t>
            </a:r>
            <a:r>
              <a:rPr lang="en-US" altLang="zh-TW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/>
              </a:rPr>
              <a:t>610MW</a:t>
            </a:r>
            <a:endParaRPr lang="zh-TW" altLang="en-US" sz="2400" dirty="0">
              <a:solidFill>
                <a:srgbClr val="FF0000"/>
              </a:solidFill>
              <a:latin typeface="Arial"/>
              <a:ea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1329967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539552" y="371342"/>
            <a:ext cx="7442654" cy="5871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rgbClr val="003399"/>
                </a:solidFill>
                <a:latin typeface="微軟正黑體" panose="020B0604030504040204" pitchFamily="34" charset="-120"/>
                <a:ea typeface="+mj-ea"/>
                <a:cs typeface="+mj-cs"/>
              </a:defRPr>
            </a:lvl1pPr>
          </a:lstStyle>
          <a:p>
            <a:r>
              <a:rPr lang="zh-TW" altLang="en-US" sz="5400" kern="0" dirty="0" smtClean="0">
                <a:ea typeface="微軟正黑體" panose="020B0604030504040204" pitchFamily="34" charset="-120"/>
                <a:cs typeface="Times New Roman" pitchFamily="18" charset="0"/>
              </a:rPr>
              <a:t>後續推動</a:t>
            </a:r>
            <a:endParaRPr lang="zh-TW" altLang="en-US" sz="5400" kern="0" dirty="0"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3" name="內容版面配置區 2"/>
          <p:cNvSpPr txBox="1">
            <a:spLocks/>
          </p:cNvSpPr>
          <p:nvPr/>
        </p:nvSpPr>
        <p:spPr>
          <a:xfrm>
            <a:off x="0" y="1484784"/>
            <a:ext cx="8928992" cy="482453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n"/>
              <a:defRPr sz="2800" b="1" kern="1200">
                <a:solidFill>
                  <a:srgbClr val="003399"/>
                </a:solidFill>
                <a:latin typeface="微軟正黑體" panose="020B0604030504040204" pitchFamily="34" charset="-120"/>
                <a:ea typeface="+mn-ea"/>
                <a:cs typeface="+mn-cs"/>
              </a:defRPr>
            </a:lvl1pPr>
            <a:lvl2pPr marL="4445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微軟正黑體" panose="020B0604030504040204" pitchFamily="34" charset="-120"/>
                <a:ea typeface="+mn-ea"/>
                <a:cs typeface="+mn-cs"/>
              </a:defRPr>
            </a:lvl2pPr>
            <a:lvl3pPr marL="6223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Ø"/>
              <a:defRPr sz="2000" kern="1200">
                <a:solidFill>
                  <a:schemeClr val="tx1"/>
                </a:solidFill>
                <a:latin typeface="微軟正黑體" panose="020B0604030504040204" pitchFamily="34" charset="-120"/>
                <a:ea typeface="+mn-ea"/>
                <a:cs typeface="+mn-cs"/>
              </a:defRPr>
            </a:lvl3pPr>
            <a:lvl4pPr marL="8128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−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+mn-ea"/>
                <a:cs typeface="+mn-cs"/>
              </a:defRPr>
            </a:lvl4pPr>
            <a:lvl5pPr marL="9906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微軟正黑體" panose="020B0604030504040204" pitchFamily="34" charset="-12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spcAft>
                <a:spcPts val="600"/>
              </a:spcAft>
              <a:defRPr/>
            </a:pPr>
            <a:r>
              <a:rPr lang="zh-TW" altLang="en-US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執行</a:t>
            </a:r>
            <a:r>
              <a:rPr lang="zh-TW" altLang="zh-TW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「太陽光電</a:t>
            </a:r>
            <a:r>
              <a:rPr lang="en-US" altLang="zh-TW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2</a:t>
            </a:r>
            <a:r>
              <a:rPr lang="zh-TW" altLang="zh-TW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年推動計畫」</a:t>
            </a:r>
            <a:r>
              <a:rPr lang="zh-TW" altLang="en-US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，以</a:t>
            </a:r>
            <a:r>
              <a:rPr lang="en-US" altLang="zh-TW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2</a:t>
            </a:r>
            <a:r>
              <a:rPr lang="zh-TW" altLang="zh-TW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年內完成</a:t>
            </a:r>
            <a:r>
              <a:rPr lang="en-US" altLang="zh-TW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 1.52GW</a:t>
            </a:r>
            <a:r>
              <a:rPr lang="zh-TW" altLang="en-US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設置進行先鋒打底，其中屋頂型達成</a:t>
            </a:r>
            <a:r>
              <a:rPr lang="en-US" altLang="zh-TW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910MW</a:t>
            </a:r>
            <a:r>
              <a:rPr lang="zh-TW" altLang="en-US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，另地面型達成</a:t>
            </a:r>
            <a:r>
              <a:rPr lang="en-US" altLang="zh-TW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610MW</a:t>
            </a:r>
            <a:r>
              <a:rPr lang="zh-TW" altLang="en-US" sz="3600" dirty="0">
                <a:solidFill>
                  <a:sysClr val="windowText" lastClr="000000"/>
                </a:solidFill>
                <a:ea typeface="微軟正黑體" panose="020B0604030504040204" pitchFamily="34" charset="-120"/>
              </a:rPr>
              <a:t>。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並建立中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長期推動之基礎，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為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2025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年達成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20GW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長程目標鋪路。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/>
                <a:cs typeface="+mn-cs"/>
              </a:rPr>
              <a:t>太陽光電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/>
                <a:cs typeface="+mn-cs"/>
              </a:rPr>
              <a:t>2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/>
                <a:cs typeface="+mn-cs"/>
              </a:rPr>
              <a:t>年推動計畫目前推動工作已完成跨部會協商，期請相關部會同心協力，促成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/>
                <a:cs typeface="+mn-cs"/>
              </a:rPr>
              <a:t>2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/>
                <a:cs typeface="+mn-cs"/>
              </a:rPr>
              <a:t>年目標順利達成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新細明體"/>
                <a:ea typeface="新細明體"/>
                <a:cs typeface="+mn-cs"/>
              </a:rPr>
              <a:t>。</a:t>
            </a:r>
            <a:endParaRPr kumimoji="0" lang="en-US" altLang="zh-TW" sz="3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軟正黑體" panose="020B0604030504040204" pitchFamily="34" charset="-120"/>
              <a:ea typeface="微軟正黑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9967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222</Words>
  <Application>Microsoft Office PowerPoint</Application>
  <PresentationFormat>如螢幕大小 (4:3)</PresentationFormat>
  <Paragraphs>43</Paragraphs>
  <Slides>5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530967</dc:creator>
  <cp:lastModifiedBy>boe</cp:lastModifiedBy>
  <cp:revision>12</cp:revision>
  <cp:lastPrinted>2016-09-07T05:58:38Z</cp:lastPrinted>
  <dcterms:created xsi:type="dcterms:W3CDTF">2016-09-07T03:47:43Z</dcterms:created>
  <dcterms:modified xsi:type="dcterms:W3CDTF">2016-09-07T07:19:39Z</dcterms:modified>
</cp:coreProperties>
</file>