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3" r:id="rId1"/>
  </p:sldMasterIdLst>
  <p:notesMasterIdLst>
    <p:notesMasterId r:id="rId7"/>
  </p:notesMasterIdLst>
  <p:handoutMasterIdLst>
    <p:handoutMasterId r:id="rId8"/>
  </p:handoutMasterIdLst>
  <p:sldIdLst>
    <p:sldId id="698" r:id="rId2"/>
    <p:sldId id="673" r:id="rId3"/>
    <p:sldId id="700" r:id="rId4"/>
    <p:sldId id="701" r:id="rId5"/>
    <p:sldId id="699" r:id="rId6"/>
  </p:sldIdLst>
  <p:sldSz cx="9144000" cy="6858000" type="screen4x3"/>
  <p:notesSz cx="6797675" cy="9928225"/>
  <p:defaultTextStyle>
    <a:defPPr>
      <a:defRPr lang="en-US"/>
    </a:defPPr>
    <a:lvl1pPr algn="l" rtl="0" fontAlgn="base">
      <a:spcBef>
        <a:spcPct val="0"/>
      </a:spcBef>
      <a:spcAft>
        <a:spcPct val="0"/>
      </a:spcAft>
      <a:defRPr b="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b="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b="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b="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b="1" kern="1200">
        <a:solidFill>
          <a:schemeClr val="tx1"/>
        </a:solidFill>
        <a:latin typeface="Arial" pitchFamily="34" charset="0"/>
        <a:ea typeface="新細明體" pitchFamily="18" charset="-120"/>
        <a:cs typeface="+mn-cs"/>
      </a:defRPr>
    </a:lvl5pPr>
    <a:lvl6pPr marL="2286000" algn="l" defTabSz="914400" rtl="0" eaLnBrk="1" latinLnBrk="0" hangingPunct="1">
      <a:defRPr b="1" kern="1200">
        <a:solidFill>
          <a:schemeClr val="tx1"/>
        </a:solidFill>
        <a:latin typeface="Arial" pitchFamily="34" charset="0"/>
        <a:ea typeface="新細明體" pitchFamily="18" charset="-120"/>
        <a:cs typeface="+mn-cs"/>
      </a:defRPr>
    </a:lvl6pPr>
    <a:lvl7pPr marL="2743200" algn="l" defTabSz="914400" rtl="0" eaLnBrk="1" latinLnBrk="0" hangingPunct="1">
      <a:defRPr b="1" kern="1200">
        <a:solidFill>
          <a:schemeClr val="tx1"/>
        </a:solidFill>
        <a:latin typeface="Arial" pitchFamily="34" charset="0"/>
        <a:ea typeface="新細明體" pitchFamily="18" charset="-120"/>
        <a:cs typeface="+mn-cs"/>
      </a:defRPr>
    </a:lvl7pPr>
    <a:lvl8pPr marL="3200400" algn="l" defTabSz="914400" rtl="0" eaLnBrk="1" latinLnBrk="0" hangingPunct="1">
      <a:defRPr b="1" kern="1200">
        <a:solidFill>
          <a:schemeClr val="tx1"/>
        </a:solidFill>
        <a:latin typeface="Arial" pitchFamily="34" charset="0"/>
        <a:ea typeface="新細明體" pitchFamily="18" charset="-120"/>
        <a:cs typeface="+mn-cs"/>
      </a:defRPr>
    </a:lvl8pPr>
    <a:lvl9pPr marL="3657600" algn="l" defTabSz="914400" rtl="0" eaLnBrk="1" latinLnBrk="0" hangingPunct="1">
      <a:defRPr b="1" kern="1200">
        <a:solidFill>
          <a:schemeClr val="tx1"/>
        </a:solidFill>
        <a:latin typeface="Arial" pitchFamily="34" charset="0"/>
        <a:ea typeface="新細明體" pitchFamily="18" charset="-120"/>
        <a:cs typeface="+mn-cs"/>
      </a:defRPr>
    </a:lvl9pPr>
  </p:defaultTextStyle>
  <p:extLst>
    <p:ext uri="{521415D9-36F7-43E2-AB2F-B90AF26B5E84}">
      <p14:sectionLst xmlns:p14="http://schemas.microsoft.com/office/powerpoint/2010/main">
        <p14:section name="預設章節" id="{EEC9B0C4-6173-4052-AC01-C892AFD74EC3}">
          <p14:sldIdLst>
            <p14:sldId id="698"/>
            <p14:sldId id="673"/>
            <p14:sldId id="700"/>
            <p14:sldId id="701"/>
          </p14:sldIdLst>
        </p14:section>
        <p14:section name="未命名的章節" id="{D95E4AFE-1FDD-44EC-A1A7-1F612C54008B}">
          <p14:sldIdLst>
            <p14:sldId id="69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5" userDrawn="1">
          <p15:clr>
            <a:srgbClr val="A4A3A4"/>
          </p15:clr>
        </p15:guide>
        <p15:guide id="2" pos="2140" userDrawn="1">
          <p15:clr>
            <a:srgbClr val="A4A3A4"/>
          </p15:clr>
        </p15:guide>
        <p15:guide id="3" orient="horz" pos="3126" userDrawn="1">
          <p15:clr>
            <a:srgbClr val="A4A3A4"/>
          </p15:clr>
        </p15:guide>
        <p15:guide id="4"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7FF"/>
    <a:srgbClr val="F2CCAC"/>
    <a:srgbClr val="009900"/>
    <a:srgbClr val="FFC1C1"/>
    <a:srgbClr val="FCD7B2"/>
    <a:srgbClr val="FFCCFF"/>
    <a:srgbClr val="FFE0A3"/>
    <a:srgbClr val="008000"/>
    <a:srgbClr val="0000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6429" autoAdjust="0"/>
  </p:normalViewPr>
  <p:slideViewPr>
    <p:cSldViewPr>
      <p:cViewPr varScale="1">
        <p:scale>
          <a:sx n="116" d="100"/>
          <a:sy n="116" d="100"/>
        </p:scale>
        <p:origin x="1542"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8" d="100"/>
          <a:sy n="78" d="100"/>
        </p:scale>
        <p:origin x="-3972" y="-96"/>
      </p:cViewPr>
      <p:guideLst>
        <p:guide orient="horz" pos="3125"/>
        <p:guide pos="2140"/>
        <p:guide orient="horz" pos="3126"/>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D9D045-F991-4C1B-B844-723129AB08B5}"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zh-TW" altLang="en-US"/>
        </a:p>
      </dgm:t>
    </dgm:pt>
    <dgm:pt modelId="{EE264437-5995-4F6A-B30C-48599CACA15B}">
      <dgm:prSet phldrT="[文字]" custT="1">
        <dgm:style>
          <a:lnRef idx="1">
            <a:schemeClr val="accent3"/>
          </a:lnRef>
          <a:fillRef idx="2">
            <a:schemeClr val="accent3"/>
          </a:fillRef>
          <a:effectRef idx="1">
            <a:schemeClr val="accent3"/>
          </a:effectRef>
          <a:fontRef idx="minor">
            <a:schemeClr val="dk1"/>
          </a:fontRef>
        </dgm:style>
      </dgm:prSet>
      <dgm:spPr>
        <a:xfrm>
          <a:off x="0" y="0"/>
          <a:ext cx="1394823" cy="1172086"/>
        </a:xfrm>
        <a:ln/>
      </dgm:spPr>
      <dgm:t>
        <a:bodyPr/>
        <a:lstStyle/>
        <a:p>
          <a:pPr>
            <a:lnSpc>
              <a:spcPts val="2880"/>
            </a:lnSpc>
            <a:spcBef>
              <a:spcPts val="0"/>
            </a:spcBef>
            <a:spcAft>
              <a:spcPts val="0"/>
            </a:spcAft>
          </a:pPr>
          <a:r>
            <a:rPr lang="zh-TW" altLang="en-US" sz="2400" b="1"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rPr>
            <a:t>一</a:t>
          </a:r>
          <a:endParaRPr lang="en-US" altLang="zh-TW" sz="2400" b="1"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endParaRPr>
        </a:p>
        <a:p>
          <a:pPr>
            <a:lnSpc>
              <a:spcPts val="2880"/>
            </a:lnSpc>
            <a:spcBef>
              <a:spcPts val="0"/>
            </a:spcBef>
            <a:spcAft>
              <a:spcPts val="0"/>
            </a:spcAft>
          </a:pPr>
          <a:r>
            <a:rPr lang="en-US" altLang="zh-TW" sz="2400" b="1"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rPr>
            <a:t>Market</a:t>
          </a:r>
          <a:endParaRPr lang="zh-TW" altLang="en-US" sz="2400" b="1" dirty="0" smtClean="0">
            <a:solidFill>
              <a:schemeClr val="accent1">
                <a:lumMod val="75000"/>
              </a:schemeClr>
            </a:solidFill>
          </a:endParaRPr>
        </a:p>
        <a:p>
          <a:pPr>
            <a:lnSpc>
              <a:spcPts val="2880"/>
            </a:lnSpc>
            <a:spcBef>
              <a:spcPts val="0"/>
            </a:spcBef>
            <a:spcAft>
              <a:spcPts val="0"/>
            </a:spcAft>
          </a:pPr>
          <a:r>
            <a:rPr kumimoji="1" lang="zh-TW" altLang="en-US" sz="2400" b="1" dirty="0" smtClean="0">
              <a:solidFill>
                <a:srgbClr val="006600"/>
              </a:solidFill>
              <a:latin typeface="微軟正黑體" panose="020B0604030504040204" pitchFamily="34" charset="-120"/>
              <a:ea typeface="微軟正黑體" panose="020B0604030504040204" pitchFamily="34" charset="-120"/>
            </a:rPr>
            <a:t>教育服務</a:t>
          </a:r>
          <a:endParaRPr lang="zh-TW" altLang="en-US" sz="2400" b="1" dirty="0">
            <a:solidFill>
              <a:srgbClr val="006600"/>
            </a:solidFill>
            <a:latin typeface="Trebuchet MS"/>
            <a:ea typeface="微軟正黑體" panose="020B0604030504040204" pitchFamily="34" charset="-120"/>
            <a:cs typeface="+mn-cs"/>
          </a:endParaRPr>
        </a:p>
      </dgm:t>
    </dgm:pt>
    <dgm:pt modelId="{3B31112B-1BAC-42B9-A24A-9CC7D9B1268E}" type="parTrans" cxnId="{1E94D186-1F75-439A-BE0C-FA3380BCF363}">
      <dgm:prSet/>
      <dgm:spPr/>
      <dgm:t>
        <a:bodyPr/>
        <a:lstStyle/>
        <a:p>
          <a:pPr>
            <a:lnSpc>
              <a:spcPts val="2200"/>
            </a:lnSpc>
            <a:spcBef>
              <a:spcPts val="0"/>
            </a:spcBef>
            <a:spcAft>
              <a:spcPts val="0"/>
            </a:spcAft>
          </a:pPr>
          <a:endParaRPr lang="zh-TW" altLang="en-US" sz="2000"/>
        </a:p>
      </dgm:t>
    </dgm:pt>
    <dgm:pt modelId="{BC0B8D10-E9B0-4754-B69D-6F3A036E084D}" type="sibTrans" cxnId="{1E94D186-1F75-439A-BE0C-FA3380BCF363}">
      <dgm:prSet/>
      <dgm:spPr/>
      <dgm:t>
        <a:bodyPr/>
        <a:lstStyle/>
        <a:p>
          <a:pPr>
            <a:lnSpc>
              <a:spcPts val="2200"/>
            </a:lnSpc>
            <a:spcBef>
              <a:spcPts val="0"/>
            </a:spcBef>
            <a:spcAft>
              <a:spcPts val="0"/>
            </a:spcAft>
          </a:pPr>
          <a:endParaRPr lang="zh-TW" altLang="en-US" sz="2000"/>
        </a:p>
      </dgm:t>
    </dgm:pt>
    <dgm:pt modelId="{8ADA0996-164C-46DD-A9E3-26AE548430BA}">
      <dgm:prSet custT="1">
        <dgm:style>
          <a:lnRef idx="1">
            <a:schemeClr val="accent1"/>
          </a:lnRef>
          <a:fillRef idx="2">
            <a:schemeClr val="accent1"/>
          </a:fillRef>
          <a:effectRef idx="1">
            <a:schemeClr val="accent1"/>
          </a:effectRef>
          <a:fontRef idx="minor">
            <a:schemeClr val="dk1"/>
          </a:fontRef>
        </dgm:style>
      </dgm:prSet>
      <dgm:spPr>
        <a:xfrm>
          <a:off x="2820" y="1403072"/>
          <a:ext cx="1443598" cy="1610651"/>
        </a:xfrm>
        <a:ln/>
      </dgm:spPr>
      <dgm:t>
        <a:bodyPr/>
        <a:lstStyle/>
        <a:p>
          <a:pPr>
            <a:lnSpc>
              <a:spcPts val="2880"/>
            </a:lnSpc>
            <a:spcBef>
              <a:spcPts val="0"/>
            </a:spcBef>
            <a:spcAft>
              <a:spcPts val="0"/>
            </a:spcAft>
          </a:pPr>
          <a:r>
            <a:rPr lang="zh-TW" altLang="en-US" sz="2400" b="1"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rPr>
            <a:t>二</a:t>
          </a:r>
          <a:endParaRPr lang="en-US" altLang="zh-TW" sz="2400" b="1"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endParaRPr>
        </a:p>
        <a:p>
          <a:pPr>
            <a:lnSpc>
              <a:spcPts val="2880"/>
            </a:lnSpc>
            <a:spcBef>
              <a:spcPts val="0"/>
            </a:spcBef>
            <a:spcAft>
              <a:spcPts val="0"/>
            </a:spcAft>
          </a:pPr>
          <a:r>
            <a:rPr lang="en-US" altLang="zh-TW" sz="2400" b="1"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rPr>
            <a:t>Pipeline</a:t>
          </a:r>
        </a:p>
        <a:p>
          <a:pPr>
            <a:lnSpc>
              <a:spcPts val="2880"/>
            </a:lnSpc>
            <a:spcBef>
              <a:spcPts val="0"/>
            </a:spcBef>
            <a:spcAft>
              <a:spcPts val="0"/>
            </a:spcAft>
          </a:pPr>
          <a:r>
            <a:rPr lang="zh-TW" altLang="en-US" sz="2400" b="1" dirty="0" smtClean="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rPr>
            <a:t>人才交流 </a:t>
          </a:r>
          <a:endParaRPr lang="zh-TW" altLang="en-US" sz="2400" b="1" dirty="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endParaRPr>
        </a:p>
      </dgm:t>
    </dgm:pt>
    <dgm:pt modelId="{46249A03-865C-42F8-9B5C-1D0649AC8653}" type="parTrans" cxnId="{49246FC8-9449-40EF-B76D-8BF77FC5F41F}">
      <dgm:prSet/>
      <dgm:spPr/>
      <dgm:t>
        <a:bodyPr/>
        <a:lstStyle/>
        <a:p>
          <a:pPr>
            <a:lnSpc>
              <a:spcPts val="2200"/>
            </a:lnSpc>
            <a:spcBef>
              <a:spcPts val="0"/>
            </a:spcBef>
            <a:spcAft>
              <a:spcPts val="0"/>
            </a:spcAft>
          </a:pPr>
          <a:endParaRPr lang="zh-TW" altLang="en-US" sz="2000"/>
        </a:p>
      </dgm:t>
    </dgm:pt>
    <dgm:pt modelId="{F1974FE7-69A5-406F-8C9F-DCD821465162}" type="sibTrans" cxnId="{49246FC8-9449-40EF-B76D-8BF77FC5F41F}">
      <dgm:prSet/>
      <dgm:spPr/>
      <dgm:t>
        <a:bodyPr/>
        <a:lstStyle/>
        <a:p>
          <a:pPr>
            <a:lnSpc>
              <a:spcPts val="2200"/>
            </a:lnSpc>
            <a:spcBef>
              <a:spcPts val="0"/>
            </a:spcBef>
            <a:spcAft>
              <a:spcPts val="0"/>
            </a:spcAft>
          </a:pPr>
          <a:endParaRPr lang="zh-TW" altLang="en-US" sz="2000"/>
        </a:p>
      </dgm:t>
    </dgm:pt>
    <dgm:pt modelId="{04DB999A-BDE9-47F6-977D-A3D36E07D34A}">
      <dgm:prSet phldrT="[文字]" custT="1"/>
      <dgm:spPr>
        <a:xfrm rot="5400000">
          <a:off x="3986830" y="649929"/>
          <a:ext cx="1953073" cy="7067153"/>
        </a:xfrm>
        <a:solidFill>
          <a:srgbClr val="F9B639">
            <a:tint val="40000"/>
            <a:alpha val="90000"/>
            <a:hueOff val="18049404"/>
            <a:satOff val="-49393"/>
            <a:lumOff val="-1719"/>
            <a:alphaOff val="0"/>
          </a:srgbClr>
        </a:solidFill>
        <a:ln w="15875" cap="flat" cmpd="sng" algn="ctr">
          <a:solidFill>
            <a:srgbClr val="F9B639">
              <a:tint val="40000"/>
              <a:alpha val="90000"/>
              <a:hueOff val="18049404"/>
              <a:satOff val="-49393"/>
              <a:lumOff val="-1719"/>
              <a:alphaOff val="0"/>
            </a:srgbClr>
          </a:solidFill>
          <a:prstDash val="solid"/>
        </a:ln>
        <a:effectLst/>
      </dgm:spPr>
      <dgm:t>
        <a:bodyPr/>
        <a:lstStyle/>
        <a:p>
          <a:pPr>
            <a:lnSpc>
              <a:spcPts val="2400"/>
            </a:lnSpc>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籌組新南向國家人才培育策略規劃推動小組</a:t>
          </a: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23EFBEDC-0E3F-43A7-8A65-DB0986618592}" type="parTrans" cxnId="{0C77C6ED-386B-4FFA-9B33-239AC90CA36D}">
      <dgm:prSet/>
      <dgm:spPr/>
      <dgm:t>
        <a:bodyPr/>
        <a:lstStyle/>
        <a:p>
          <a:pPr>
            <a:lnSpc>
              <a:spcPts val="2200"/>
            </a:lnSpc>
            <a:spcBef>
              <a:spcPts val="0"/>
            </a:spcBef>
            <a:spcAft>
              <a:spcPts val="0"/>
            </a:spcAft>
          </a:pPr>
          <a:endParaRPr lang="zh-TW" altLang="en-US" sz="2000"/>
        </a:p>
      </dgm:t>
    </dgm:pt>
    <dgm:pt modelId="{5DD1347F-8CDF-4B39-B359-28FC7EE7E6AB}" type="sibTrans" cxnId="{0C77C6ED-386B-4FFA-9B33-239AC90CA36D}">
      <dgm:prSet/>
      <dgm:spPr/>
      <dgm:t>
        <a:bodyPr/>
        <a:lstStyle/>
        <a:p>
          <a:pPr>
            <a:lnSpc>
              <a:spcPts val="2200"/>
            </a:lnSpc>
            <a:spcBef>
              <a:spcPts val="0"/>
            </a:spcBef>
            <a:spcAft>
              <a:spcPts val="0"/>
            </a:spcAft>
          </a:pPr>
          <a:endParaRPr lang="zh-TW" altLang="en-US" sz="2000"/>
        </a:p>
      </dgm:t>
    </dgm:pt>
    <dgm:pt modelId="{A81E4C40-2009-4ACD-9C3A-D96498E584FD}">
      <dgm:prSet custT="1">
        <dgm:style>
          <a:lnRef idx="1">
            <a:schemeClr val="accent5"/>
          </a:lnRef>
          <a:fillRef idx="2">
            <a:schemeClr val="accent5"/>
          </a:fillRef>
          <a:effectRef idx="1">
            <a:schemeClr val="accent5"/>
          </a:effectRef>
          <a:fontRef idx="minor">
            <a:schemeClr val="dk1"/>
          </a:fontRef>
        </dgm:style>
      </dgm:prSet>
      <dgm:spPr>
        <a:xfrm>
          <a:off x="51395" y="3147966"/>
          <a:ext cx="1425497" cy="2012076"/>
        </a:xfrm>
        <a:ln/>
      </dgm:spPr>
      <dgm:t>
        <a:bodyPr/>
        <a:lstStyle/>
        <a:p>
          <a:pPr>
            <a:lnSpc>
              <a:spcPts val="2880"/>
            </a:lnSpc>
            <a:spcBef>
              <a:spcPts val="0"/>
            </a:spcBef>
            <a:spcAft>
              <a:spcPts val="0"/>
            </a:spcAft>
          </a:pPr>
          <a:r>
            <a:rPr lang="zh-TW" altLang="en-US" sz="2400" b="1"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rPr>
            <a:t>三</a:t>
          </a:r>
          <a:endParaRPr lang="en-US" altLang="zh-TW" sz="2400" b="1"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endParaRPr>
        </a:p>
        <a:p>
          <a:pPr>
            <a:lnSpc>
              <a:spcPts val="2880"/>
            </a:lnSpc>
            <a:spcBef>
              <a:spcPts val="0"/>
            </a:spcBef>
            <a:spcAft>
              <a:spcPts val="0"/>
            </a:spcAft>
          </a:pPr>
          <a:r>
            <a:rPr lang="en-US" altLang="zh-TW" sz="2400" b="1"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rPr>
            <a:t>Platform</a:t>
          </a:r>
          <a:endParaRPr lang="zh-TW" altLang="en-US" sz="2400" b="1"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endParaRPr>
        </a:p>
        <a:p>
          <a:pPr>
            <a:lnSpc>
              <a:spcPts val="2880"/>
            </a:lnSpc>
            <a:spcBef>
              <a:spcPts val="0"/>
            </a:spcBef>
            <a:spcAft>
              <a:spcPts val="0"/>
            </a:spcAft>
          </a:pPr>
          <a:r>
            <a:rPr lang="zh-TW" altLang="en-US" sz="2400" b="1" dirty="0" smtClean="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rPr>
            <a:t>合作平臺</a:t>
          </a:r>
          <a:endParaRPr lang="zh-TW" altLang="en-US" sz="2400" b="1" dirty="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endParaRPr>
        </a:p>
      </dgm:t>
    </dgm:pt>
    <dgm:pt modelId="{554DD44E-DC47-42C1-B249-3390895F4B2C}" type="parTrans" cxnId="{B4DD046D-F764-4951-BEF8-C4A47023554D}">
      <dgm:prSet/>
      <dgm:spPr/>
      <dgm:t>
        <a:bodyPr/>
        <a:lstStyle/>
        <a:p>
          <a:pPr>
            <a:lnSpc>
              <a:spcPts val="2200"/>
            </a:lnSpc>
            <a:spcBef>
              <a:spcPts val="0"/>
            </a:spcBef>
            <a:spcAft>
              <a:spcPts val="0"/>
            </a:spcAft>
          </a:pPr>
          <a:endParaRPr lang="zh-TW" altLang="en-US" sz="2000"/>
        </a:p>
      </dgm:t>
    </dgm:pt>
    <dgm:pt modelId="{D200F279-9A8E-43DF-AD1E-2393007937C6}" type="sibTrans" cxnId="{B4DD046D-F764-4951-BEF8-C4A47023554D}">
      <dgm:prSet/>
      <dgm:spPr/>
      <dgm:t>
        <a:bodyPr/>
        <a:lstStyle/>
        <a:p>
          <a:pPr>
            <a:lnSpc>
              <a:spcPts val="2200"/>
            </a:lnSpc>
            <a:spcBef>
              <a:spcPts val="0"/>
            </a:spcBef>
            <a:spcAft>
              <a:spcPts val="0"/>
            </a:spcAft>
          </a:pPr>
          <a:endParaRPr lang="zh-TW" altLang="en-US" sz="2000"/>
        </a:p>
      </dgm:t>
    </dgm:pt>
    <dgm:pt modelId="{BC03B254-1F13-4B20-9CFD-D35DD14AF13A}">
      <dgm:prSet custT="1"/>
      <dgm:spPr>
        <a:xfrm rot="5400000">
          <a:off x="4029689" y="-1294690"/>
          <a:ext cx="1849200" cy="7047345"/>
        </a:xfrm>
        <a:solidFill>
          <a:srgbClr val="F9B639">
            <a:tint val="40000"/>
            <a:alpha val="90000"/>
            <a:hueOff val="9024702"/>
            <a:satOff val="-24697"/>
            <a:lumOff val="-860"/>
            <a:alphaOff val="0"/>
          </a:srgbClr>
        </a:solidFill>
        <a:ln w="15875" cap="flat" cmpd="sng" algn="ctr">
          <a:solidFill>
            <a:srgbClr val="F9B639">
              <a:tint val="40000"/>
              <a:alpha val="90000"/>
              <a:hueOff val="9024702"/>
              <a:satOff val="-24697"/>
              <a:lumOff val="-860"/>
              <a:alphaOff val="0"/>
            </a:srgbClr>
          </a:solidFill>
          <a:prstDash val="solid"/>
        </a:ln>
        <a:effectLst/>
      </dgm:spPr>
      <dgm:t>
        <a:bodyPr/>
        <a:lstStyle/>
        <a:p>
          <a:pPr algn="l">
            <a:lnSpc>
              <a:spcPts val="2400"/>
            </a:lnSpc>
            <a:spcBef>
              <a:spcPts val="0"/>
            </a:spcBef>
            <a:spcAft>
              <a:spcPts val="0"/>
            </a:spcAft>
          </a:pPr>
          <a:r>
            <a:rPr lang="zh-TW" altLang="zh-TW" sz="2000" b="1" dirty="0" smtClean="0">
              <a:solidFill>
                <a:schemeClr val="tx1"/>
              </a:solidFill>
              <a:latin typeface="微軟正黑體" panose="020B0604030504040204" pitchFamily="34" charset="-120"/>
              <a:ea typeface="微軟正黑體" panose="020B0604030504040204" pitchFamily="34" charset="-120"/>
            </a:rPr>
            <a:t>擴大東協及南亞優秀青年</a:t>
          </a:r>
          <a:r>
            <a:rPr lang="zh-TW" altLang="en-US" sz="2000" b="1" dirty="0" smtClean="0">
              <a:solidFill>
                <a:schemeClr val="tx1"/>
              </a:solidFill>
              <a:latin typeface="微軟正黑體" panose="020B0604030504040204" pitchFamily="34" charset="-120"/>
              <a:ea typeface="微軟正黑體" panose="020B0604030504040204" pitchFamily="34" charset="-120"/>
            </a:rPr>
            <a:t>學子</a:t>
          </a:r>
          <a:r>
            <a:rPr lang="zh-TW" altLang="zh-TW" sz="2000" b="1" dirty="0" smtClean="0">
              <a:solidFill>
                <a:schemeClr val="tx1"/>
              </a:solidFill>
              <a:latin typeface="微軟正黑體" panose="020B0604030504040204" pitchFamily="34" charset="-120"/>
              <a:ea typeface="微軟正黑體" panose="020B0604030504040204" pitchFamily="34" charset="-120"/>
            </a:rPr>
            <a:t>來臺留學或研習</a:t>
          </a:r>
          <a:endParaRPr lang="zh-TW" altLang="en-US" sz="2000" b="1" u="none" dirty="0">
            <a:solidFill>
              <a:schemeClr val="tx1"/>
            </a:solidFill>
            <a:latin typeface="微軟正黑體" panose="020B0604030504040204" pitchFamily="34" charset="-120"/>
            <a:ea typeface="微軟正黑體" panose="020B0604030504040204" pitchFamily="34" charset="-120"/>
            <a:cs typeface="+mn-cs"/>
          </a:endParaRPr>
        </a:p>
      </dgm:t>
    </dgm:pt>
    <dgm:pt modelId="{D87724AE-E011-4510-9D9D-D9B92416C073}" type="parTrans" cxnId="{6F340F90-2558-4144-B363-5609586E7BF0}">
      <dgm:prSet/>
      <dgm:spPr/>
      <dgm:t>
        <a:bodyPr/>
        <a:lstStyle/>
        <a:p>
          <a:pPr>
            <a:lnSpc>
              <a:spcPts val="2200"/>
            </a:lnSpc>
            <a:spcBef>
              <a:spcPts val="0"/>
            </a:spcBef>
            <a:spcAft>
              <a:spcPts val="0"/>
            </a:spcAft>
          </a:pPr>
          <a:endParaRPr lang="zh-TW" altLang="en-US" sz="2000"/>
        </a:p>
      </dgm:t>
    </dgm:pt>
    <dgm:pt modelId="{6E1DF6E6-EE55-4AFE-8307-D8264600303D}" type="sibTrans" cxnId="{6F340F90-2558-4144-B363-5609586E7BF0}">
      <dgm:prSet/>
      <dgm:spPr/>
      <dgm:t>
        <a:bodyPr/>
        <a:lstStyle/>
        <a:p>
          <a:pPr>
            <a:lnSpc>
              <a:spcPts val="2200"/>
            </a:lnSpc>
            <a:spcBef>
              <a:spcPts val="0"/>
            </a:spcBef>
            <a:spcAft>
              <a:spcPts val="0"/>
            </a:spcAft>
          </a:pPr>
          <a:endParaRPr lang="zh-TW" altLang="en-US" sz="2000"/>
        </a:p>
      </dgm:t>
    </dgm:pt>
    <dgm:pt modelId="{BDDDF0C2-9553-4EC6-AD53-C6B6F48F8DFE}">
      <dgm:prSet custT="1"/>
      <dgm:spPr/>
      <dgm:t>
        <a:bodyPr/>
        <a:lstStyle/>
        <a:p>
          <a:pPr>
            <a:lnSpc>
              <a:spcPts val="2400"/>
            </a:lnSpc>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建立雙向連結平臺及雙邊大學聯盟體系</a:t>
          </a:r>
          <a:endParaRPr kumimoji="1" lang="en-US" altLang="zh-TW" sz="2000" b="1" dirty="0" smtClean="0">
            <a:solidFill>
              <a:schemeClr val="tx1"/>
            </a:solidFill>
            <a:latin typeface="微軟正黑體" panose="020B0604030504040204" pitchFamily="34" charset="-120"/>
            <a:ea typeface="微軟正黑體" panose="020B0604030504040204" pitchFamily="34" charset="-120"/>
          </a:endParaRPr>
        </a:p>
      </dgm:t>
    </dgm:pt>
    <dgm:pt modelId="{83496E1C-3D75-4C51-AFC5-F2B00762157B}" type="parTrans" cxnId="{729736B9-248D-443F-8285-2F116C72FD82}">
      <dgm:prSet/>
      <dgm:spPr/>
      <dgm:t>
        <a:bodyPr/>
        <a:lstStyle/>
        <a:p>
          <a:pPr>
            <a:lnSpc>
              <a:spcPts val="2200"/>
            </a:lnSpc>
            <a:spcBef>
              <a:spcPts val="0"/>
            </a:spcBef>
            <a:spcAft>
              <a:spcPts val="0"/>
            </a:spcAft>
          </a:pPr>
          <a:endParaRPr lang="zh-TW" altLang="en-US" sz="2000"/>
        </a:p>
      </dgm:t>
    </dgm:pt>
    <dgm:pt modelId="{49761E21-C2F9-4296-8916-C658D526ED8A}" type="sibTrans" cxnId="{729736B9-248D-443F-8285-2F116C72FD82}">
      <dgm:prSet/>
      <dgm:spPr/>
      <dgm:t>
        <a:bodyPr/>
        <a:lstStyle/>
        <a:p>
          <a:pPr>
            <a:lnSpc>
              <a:spcPts val="2200"/>
            </a:lnSpc>
            <a:spcBef>
              <a:spcPts val="0"/>
            </a:spcBef>
            <a:spcAft>
              <a:spcPts val="0"/>
            </a:spcAft>
          </a:pPr>
          <a:endParaRPr lang="zh-TW" altLang="en-US" sz="2000"/>
        </a:p>
      </dgm:t>
    </dgm:pt>
    <dgm:pt modelId="{5A40F62C-198C-4796-99FF-DE2BEA4CBD4B}">
      <dgm:prSet custT="1"/>
      <dgm:spPr/>
      <dgm:t>
        <a:bodyPr/>
        <a:lstStyle/>
        <a:p>
          <a:pPr>
            <a:lnSpc>
              <a:spcPts val="2400"/>
            </a:lnSpc>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推動博物館科普教育及體育運動國際交流平臺</a:t>
          </a:r>
          <a:endParaRPr kumimoji="1" lang="en-US" altLang="zh-TW" sz="2000" b="1" dirty="0" smtClean="0">
            <a:solidFill>
              <a:schemeClr val="tx1"/>
            </a:solidFill>
            <a:latin typeface="微軟正黑體" panose="020B0604030504040204" pitchFamily="34" charset="-120"/>
            <a:ea typeface="微軟正黑體" panose="020B0604030504040204" pitchFamily="34" charset="-120"/>
          </a:endParaRPr>
        </a:p>
      </dgm:t>
    </dgm:pt>
    <dgm:pt modelId="{77DDD2E7-1729-46B3-9C37-541A32837F42}" type="parTrans" cxnId="{3FDC5F47-2112-48AE-84D5-64F5A8D21390}">
      <dgm:prSet/>
      <dgm:spPr/>
      <dgm:t>
        <a:bodyPr/>
        <a:lstStyle/>
        <a:p>
          <a:pPr>
            <a:lnSpc>
              <a:spcPts val="2200"/>
            </a:lnSpc>
            <a:spcBef>
              <a:spcPts val="0"/>
            </a:spcBef>
            <a:spcAft>
              <a:spcPts val="0"/>
            </a:spcAft>
          </a:pPr>
          <a:endParaRPr lang="zh-TW" altLang="en-US" sz="2000"/>
        </a:p>
      </dgm:t>
    </dgm:pt>
    <dgm:pt modelId="{476BC432-B7D7-486A-A234-764C0C92DAAA}" type="sibTrans" cxnId="{3FDC5F47-2112-48AE-84D5-64F5A8D21390}">
      <dgm:prSet/>
      <dgm:spPr/>
      <dgm:t>
        <a:bodyPr/>
        <a:lstStyle/>
        <a:p>
          <a:pPr>
            <a:lnSpc>
              <a:spcPts val="2200"/>
            </a:lnSpc>
            <a:spcBef>
              <a:spcPts val="0"/>
            </a:spcBef>
            <a:spcAft>
              <a:spcPts val="0"/>
            </a:spcAft>
          </a:pPr>
          <a:endParaRPr lang="zh-TW" altLang="en-US" sz="2000"/>
        </a:p>
      </dgm:t>
    </dgm:pt>
    <dgm:pt modelId="{7FE6D05D-C462-45C8-A45F-249B44AD4CE1}">
      <dgm:prSet custT="1"/>
      <dgm:spPr/>
      <dgm:t>
        <a:bodyPr/>
        <a:lstStyle/>
        <a:p>
          <a:pPr>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培育我國師生熟稔東南亞語言、文化、產業</a:t>
          </a: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DADF021F-0E12-40C1-BACE-4DA72FD27C3A}" type="parTrans" cxnId="{4EEE2E19-6D5F-464A-AD41-DE20983A3E83}">
      <dgm:prSet/>
      <dgm:spPr/>
      <dgm:t>
        <a:bodyPr/>
        <a:lstStyle/>
        <a:p>
          <a:endParaRPr lang="zh-TW" altLang="en-US"/>
        </a:p>
      </dgm:t>
    </dgm:pt>
    <dgm:pt modelId="{E71A7A80-37FE-4EBF-9582-38AD1D5916F2}" type="sibTrans" cxnId="{4EEE2E19-6D5F-464A-AD41-DE20983A3E83}">
      <dgm:prSet/>
      <dgm:spPr/>
      <dgm:t>
        <a:bodyPr/>
        <a:lstStyle/>
        <a:p>
          <a:endParaRPr lang="zh-TW" altLang="en-US"/>
        </a:p>
      </dgm:t>
    </dgm:pt>
    <dgm:pt modelId="{FC9FAAE6-CC1E-4C05-A641-CFCDF4D58D5F}">
      <dgm:prSet custT="1"/>
      <dgm:spPr/>
      <dgm:t>
        <a:bodyPr/>
        <a:lstStyle/>
        <a:p>
          <a:pPr>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培育東協及南亞青年學子的專業、實作及華語能力</a:t>
          </a: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08489F80-5AD1-43C9-8FE4-03D8BE73A5E4}" type="parTrans" cxnId="{58CAE32B-378E-43EA-BBB5-17C895C12832}">
      <dgm:prSet/>
      <dgm:spPr/>
      <dgm:t>
        <a:bodyPr/>
        <a:lstStyle/>
        <a:p>
          <a:endParaRPr lang="zh-TW" altLang="en-US"/>
        </a:p>
      </dgm:t>
    </dgm:pt>
    <dgm:pt modelId="{1EDC4C1E-573B-4CDC-91EB-0E24F0047ECB}" type="sibTrans" cxnId="{58CAE32B-378E-43EA-BBB5-17C895C12832}">
      <dgm:prSet/>
      <dgm:spPr/>
      <dgm:t>
        <a:bodyPr/>
        <a:lstStyle/>
        <a:p>
          <a:endParaRPr lang="zh-TW" altLang="en-US"/>
        </a:p>
      </dgm:t>
    </dgm:pt>
    <dgm:pt modelId="{B1144667-382E-459C-AB6F-7540248CA910}">
      <dgm:prSet custT="1"/>
      <dgm:spPr/>
      <dgm:t>
        <a:bodyPr/>
        <a:lstStyle/>
        <a:p>
          <a:pPr>
            <a:spcBef>
              <a:spcPts val="0"/>
            </a:spcBef>
            <a:spcAft>
              <a:spcPts val="0"/>
            </a:spcAft>
          </a:pP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0F24CD4E-4A58-4C55-9B4B-DA34213F776D}" type="parTrans" cxnId="{6F66C49E-C805-4CA4-951A-A532A20362B9}">
      <dgm:prSet/>
      <dgm:spPr/>
      <dgm:t>
        <a:bodyPr/>
        <a:lstStyle/>
        <a:p>
          <a:endParaRPr lang="zh-TW" altLang="en-US"/>
        </a:p>
      </dgm:t>
    </dgm:pt>
    <dgm:pt modelId="{44D685F1-E2E7-4F15-B639-FCB34BFA5580}" type="sibTrans" cxnId="{6F66C49E-C805-4CA4-951A-A532A20362B9}">
      <dgm:prSet/>
      <dgm:spPr/>
      <dgm:t>
        <a:bodyPr/>
        <a:lstStyle/>
        <a:p>
          <a:endParaRPr lang="zh-TW" altLang="en-US"/>
        </a:p>
      </dgm:t>
    </dgm:pt>
    <dgm:pt modelId="{CB683042-C259-4D87-94F6-1CEDB1B61E4A}">
      <dgm:prSet custT="1"/>
      <dgm:spPr/>
      <dgm:t>
        <a:bodyPr/>
        <a:lstStyle/>
        <a:p>
          <a:pPr>
            <a:spcBef>
              <a:spcPts val="0"/>
            </a:spcBef>
            <a:spcAft>
              <a:spcPts val="0"/>
            </a:spcAft>
          </a:pPr>
          <a:r>
            <a:rPr lang="zh-TW" altLang="zh-TW" sz="2000" b="1" dirty="0" smtClean="0">
              <a:solidFill>
                <a:schemeClr val="tx1"/>
              </a:solidFill>
              <a:latin typeface="微軟正黑體" panose="020B0604030504040204" pitchFamily="34" charset="-120"/>
              <a:ea typeface="微軟正黑體" panose="020B0604030504040204" pitchFamily="34" charset="-120"/>
            </a:rPr>
            <a:t>鼓勵國內青年學子赴東</a:t>
          </a:r>
          <a:r>
            <a:rPr lang="zh-TW" altLang="en-US" sz="2000" b="1" dirty="0" smtClean="0">
              <a:solidFill>
                <a:schemeClr val="tx1"/>
              </a:solidFill>
              <a:latin typeface="微軟正黑體" panose="020B0604030504040204" pitchFamily="34" charset="-120"/>
              <a:ea typeface="微軟正黑體" panose="020B0604030504040204" pitchFamily="34" charset="-120"/>
            </a:rPr>
            <a:t>協</a:t>
          </a:r>
          <a:r>
            <a:rPr lang="zh-TW" altLang="zh-TW" sz="2000" b="1" dirty="0" smtClean="0">
              <a:solidFill>
                <a:schemeClr val="tx1"/>
              </a:solidFill>
              <a:latin typeface="微軟正黑體" panose="020B0604030504040204" pitchFamily="34" charset="-120"/>
              <a:ea typeface="微軟正黑體" panose="020B0604030504040204" pitchFamily="34" charset="-120"/>
            </a:rPr>
            <a:t>及南亞深度歷練</a:t>
          </a:r>
          <a:endParaRPr lang="zh-TW" altLang="en-US" sz="2000" b="1" u="none" dirty="0">
            <a:solidFill>
              <a:schemeClr val="tx1"/>
            </a:solidFill>
            <a:latin typeface="微軟正黑體" panose="020B0604030504040204" pitchFamily="34" charset="-120"/>
            <a:ea typeface="微軟正黑體" panose="020B0604030504040204" pitchFamily="34" charset="-120"/>
            <a:cs typeface="+mn-cs"/>
          </a:endParaRPr>
        </a:p>
      </dgm:t>
    </dgm:pt>
    <dgm:pt modelId="{7512D26C-D76F-4262-BA46-C3C13B3EC7B6}" type="parTrans" cxnId="{B718A2DE-865C-43B2-86F1-BAA4E87DA876}">
      <dgm:prSet/>
      <dgm:spPr/>
      <dgm:t>
        <a:bodyPr/>
        <a:lstStyle/>
        <a:p>
          <a:endParaRPr lang="zh-TW" altLang="en-US"/>
        </a:p>
      </dgm:t>
    </dgm:pt>
    <dgm:pt modelId="{9C586264-C746-42E6-BEEC-33629F106A54}" type="sibTrans" cxnId="{B718A2DE-865C-43B2-86F1-BAA4E87DA876}">
      <dgm:prSet/>
      <dgm:spPr/>
      <dgm:t>
        <a:bodyPr/>
        <a:lstStyle/>
        <a:p>
          <a:endParaRPr lang="zh-TW" altLang="en-US"/>
        </a:p>
      </dgm:t>
    </dgm:pt>
    <dgm:pt modelId="{31210FB5-D319-4E81-897D-23A6B2ED45EF}">
      <dgm:prSet phldrT="[文字]" custT="1"/>
      <dgm:spPr>
        <a:xfrm rot="5400000">
          <a:off x="4360374" y="-2956677"/>
          <a:ext cx="1179448" cy="7093690"/>
        </a:xfrm>
        <a:solidFill>
          <a:srgbClr val="F9B639">
            <a:tint val="40000"/>
            <a:alpha val="90000"/>
            <a:hueOff val="0"/>
            <a:satOff val="0"/>
            <a:lumOff val="0"/>
            <a:alphaOff val="0"/>
          </a:srgbClr>
        </a:solidFill>
        <a:ln w="15875" cap="flat" cmpd="sng" algn="ctr">
          <a:solidFill>
            <a:srgbClr val="F9B639">
              <a:tint val="40000"/>
              <a:alpha val="90000"/>
              <a:hueOff val="0"/>
              <a:satOff val="0"/>
              <a:lumOff val="0"/>
              <a:alphaOff val="0"/>
            </a:srgbClr>
          </a:solidFill>
          <a:prstDash val="solid"/>
        </a:ln>
        <a:effectLst/>
      </dgm:spPr>
      <dgm:t>
        <a:bodyPr/>
        <a:lstStyle/>
        <a:p>
          <a:pPr algn="l">
            <a:lnSpc>
              <a:spcPts val="2400"/>
            </a:lnSpc>
            <a:spcBef>
              <a:spcPts val="0"/>
            </a:spcBef>
            <a:spcAft>
              <a:spcPts val="0"/>
            </a:spcAft>
          </a:pPr>
          <a:r>
            <a:rPr lang="zh-TW" altLang="en-US" sz="2000" b="1" dirty="0" smtClean="0">
              <a:solidFill>
                <a:schemeClr val="tx1"/>
              </a:solidFill>
              <a:latin typeface="微軟正黑體" panose="020B0604030504040204" pitchFamily="34" charset="-120"/>
              <a:ea typeface="微軟正黑體" panose="020B0604030504040204" pitchFamily="34" charset="-120"/>
            </a:rPr>
            <a:t>培力新住民子女具東協語文及職場實務</a:t>
          </a: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0CB6DC82-3FF5-4A2F-A371-B26E53EAFB38}" type="parTrans" cxnId="{48342F8A-FFBC-430C-9D6C-729E24B6C4BB}">
      <dgm:prSet/>
      <dgm:spPr/>
      <dgm:t>
        <a:bodyPr/>
        <a:lstStyle/>
        <a:p>
          <a:endParaRPr lang="zh-TW" altLang="en-US"/>
        </a:p>
      </dgm:t>
    </dgm:pt>
    <dgm:pt modelId="{219A8A6D-4294-4CC1-B981-5F0DFC0BBE9E}" type="sibTrans" cxnId="{48342F8A-FFBC-430C-9D6C-729E24B6C4BB}">
      <dgm:prSet/>
      <dgm:spPr/>
      <dgm:t>
        <a:bodyPr/>
        <a:lstStyle/>
        <a:p>
          <a:endParaRPr lang="zh-TW" altLang="en-US"/>
        </a:p>
      </dgm:t>
    </dgm:pt>
    <dgm:pt modelId="{F1FEF685-4908-41D6-A5BC-61284FEEE110}">
      <dgm:prSet phldrT="[文字]" custT="1"/>
      <dgm:spPr>
        <a:xfrm rot="5400000">
          <a:off x="4360374" y="-2956677"/>
          <a:ext cx="1179448" cy="7093690"/>
        </a:xfrm>
        <a:solidFill>
          <a:srgbClr val="F9B639">
            <a:tint val="40000"/>
            <a:alpha val="90000"/>
            <a:hueOff val="0"/>
            <a:satOff val="0"/>
            <a:lumOff val="0"/>
            <a:alphaOff val="0"/>
          </a:srgbClr>
        </a:solidFill>
        <a:ln w="15875" cap="flat" cmpd="sng" algn="ctr">
          <a:solidFill>
            <a:srgbClr val="F9B639">
              <a:tint val="40000"/>
              <a:alpha val="90000"/>
              <a:hueOff val="0"/>
              <a:satOff val="0"/>
              <a:lumOff val="0"/>
              <a:alphaOff val="0"/>
            </a:srgbClr>
          </a:solidFill>
          <a:prstDash val="solid"/>
        </a:ln>
        <a:effectLst/>
      </dgm:spPr>
      <dgm:t>
        <a:bodyPr/>
        <a:lstStyle/>
        <a:p>
          <a:pPr algn="l">
            <a:lnSpc>
              <a:spcPts val="2400"/>
            </a:lnSpc>
            <a:spcBef>
              <a:spcPts val="0"/>
            </a:spcBef>
            <a:spcAft>
              <a:spcPts val="0"/>
            </a:spcAft>
          </a:pPr>
          <a:endParaRPr lang="zh-TW" altLang="en-US" sz="2000" b="1" dirty="0">
            <a:solidFill>
              <a:schemeClr val="tx1"/>
            </a:solidFill>
            <a:latin typeface="微軟正黑體" panose="020B0604030504040204" pitchFamily="34" charset="-120"/>
            <a:ea typeface="微軟正黑體" panose="020B0604030504040204" pitchFamily="34" charset="-120"/>
            <a:cs typeface="+mn-cs"/>
          </a:endParaRPr>
        </a:p>
      </dgm:t>
    </dgm:pt>
    <dgm:pt modelId="{2960B2CA-86CC-461E-BEF0-289AA17C09E2}" type="parTrans" cxnId="{441D79ED-8919-4F6F-87B5-9DE04F5E6B65}">
      <dgm:prSet/>
      <dgm:spPr/>
      <dgm:t>
        <a:bodyPr/>
        <a:lstStyle/>
        <a:p>
          <a:endParaRPr lang="zh-TW" altLang="en-US"/>
        </a:p>
      </dgm:t>
    </dgm:pt>
    <dgm:pt modelId="{BC148783-7C8B-4F14-9E63-6CBBCF5FC14D}" type="sibTrans" cxnId="{441D79ED-8919-4F6F-87B5-9DE04F5E6B65}">
      <dgm:prSet/>
      <dgm:spPr/>
      <dgm:t>
        <a:bodyPr/>
        <a:lstStyle/>
        <a:p>
          <a:endParaRPr lang="zh-TW" altLang="en-US"/>
        </a:p>
      </dgm:t>
    </dgm:pt>
    <dgm:pt modelId="{F403D04D-2F5A-4DA7-94A1-C0E4965DAAB0}">
      <dgm:prSet custT="1"/>
      <dgm:spPr/>
      <dgm:t>
        <a:bodyPr/>
        <a:lstStyle/>
        <a:p>
          <a:r>
            <a:rPr lang="zh-TW" altLang="en-US" sz="2400" b="1" dirty="0" smtClean="0">
              <a:solidFill>
                <a:schemeClr val="tx1"/>
              </a:solidFill>
              <a:latin typeface="微軟正黑體" panose="020B0604030504040204" pitchFamily="34" charset="-120"/>
              <a:ea typeface="微軟正黑體" panose="020B0604030504040204" pitchFamily="34" charset="-120"/>
            </a:rPr>
            <a:t>目標</a:t>
          </a:r>
          <a:endParaRPr lang="zh-TW" altLang="en-US" sz="2400" b="1" dirty="0">
            <a:solidFill>
              <a:schemeClr val="tx1"/>
            </a:solidFill>
            <a:latin typeface="微軟正黑體" panose="020B0604030504040204" pitchFamily="34" charset="-120"/>
            <a:ea typeface="微軟正黑體" panose="020B0604030504040204" pitchFamily="34" charset="-120"/>
          </a:endParaRPr>
        </a:p>
      </dgm:t>
    </dgm:pt>
    <dgm:pt modelId="{F2EE257C-345C-478A-AF5D-E5F3205BD9AB}" type="parTrans" cxnId="{8465BE64-337E-4552-A3C5-966399B364D8}">
      <dgm:prSet/>
      <dgm:spPr/>
      <dgm:t>
        <a:bodyPr/>
        <a:lstStyle/>
        <a:p>
          <a:endParaRPr lang="zh-TW" altLang="en-US"/>
        </a:p>
      </dgm:t>
    </dgm:pt>
    <dgm:pt modelId="{7CCFB1B8-F161-49DB-8456-6BB5CBE43C11}" type="sibTrans" cxnId="{8465BE64-337E-4552-A3C5-966399B364D8}">
      <dgm:prSet/>
      <dgm:spPr/>
      <dgm:t>
        <a:bodyPr/>
        <a:lstStyle/>
        <a:p>
          <a:endParaRPr lang="zh-TW" altLang="en-US"/>
        </a:p>
      </dgm:t>
    </dgm:pt>
    <dgm:pt modelId="{E90A020D-190B-43B6-A95D-6F3E7784B307}">
      <dgm:prSet custT="1"/>
      <dgm:spPr/>
      <dgm:t>
        <a:bodyPr/>
        <a:lstStyle/>
        <a:p>
          <a:r>
            <a:rPr lang="zh-TW" altLang="en-US" sz="2400" b="1" dirty="0" smtClean="0">
              <a:solidFill>
                <a:schemeClr val="tx1"/>
              </a:solidFill>
              <a:latin typeface="微軟正黑體" panose="020B0604030504040204" pitchFamily="34" charset="-120"/>
              <a:ea typeface="微軟正黑體" panose="020B0604030504040204" pitchFamily="34" charset="-120"/>
            </a:rPr>
            <a:t>重點</a:t>
          </a:r>
          <a:endParaRPr lang="zh-TW" altLang="en-US" sz="2400" b="1" dirty="0">
            <a:solidFill>
              <a:schemeClr val="tx1"/>
            </a:solidFill>
            <a:latin typeface="微軟正黑體" panose="020B0604030504040204" pitchFamily="34" charset="-120"/>
            <a:ea typeface="微軟正黑體" panose="020B0604030504040204" pitchFamily="34" charset="-120"/>
          </a:endParaRPr>
        </a:p>
      </dgm:t>
    </dgm:pt>
    <dgm:pt modelId="{6E6316F7-0CCF-4D0F-990B-D0BBA89EFD76}" type="parTrans" cxnId="{4EA521BD-925B-4B32-9829-1E323B25E18D}">
      <dgm:prSet/>
      <dgm:spPr/>
      <dgm:t>
        <a:bodyPr/>
        <a:lstStyle/>
        <a:p>
          <a:endParaRPr lang="zh-TW" altLang="en-US"/>
        </a:p>
      </dgm:t>
    </dgm:pt>
    <dgm:pt modelId="{8D39BD55-B6BD-4FA2-877C-F633069AE397}" type="sibTrans" cxnId="{4EA521BD-925B-4B32-9829-1E323B25E18D}">
      <dgm:prSet/>
      <dgm:spPr/>
      <dgm:t>
        <a:bodyPr/>
        <a:lstStyle/>
        <a:p>
          <a:endParaRPr lang="zh-TW" altLang="en-US"/>
        </a:p>
      </dgm:t>
    </dgm:pt>
    <dgm:pt modelId="{1BD7FE62-A32F-479B-99C0-7A987082D49D}" type="pres">
      <dgm:prSet presAssocID="{A9D9D045-F991-4C1B-B844-723129AB08B5}" presName="Name0" presStyleCnt="0">
        <dgm:presLayoutVars>
          <dgm:dir/>
          <dgm:animLvl val="lvl"/>
          <dgm:resizeHandles val="exact"/>
        </dgm:presLayoutVars>
      </dgm:prSet>
      <dgm:spPr/>
      <dgm:t>
        <a:bodyPr/>
        <a:lstStyle/>
        <a:p>
          <a:endParaRPr lang="zh-TW" altLang="en-US"/>
        </a:p>
      </dgm:t>
    </dgm:pt>
    <dgm:pt modelId="{B0D7EE38-4DF8-4DB6-B8F1-2A24C7CC5D52}" type="pres">
      <dgm:prSet presAssocID="{EE264437-5995-4F6A-B30C-48599CACA15B}" presName="linNode" presStyleCnt="0"/>
      <dgm:spPr/>
      <dgm:t>
        <a:bodyPr/>
        <a:lstStyle/>
        <a:p>
          <a:endParaRPr lang="zh-TW" altLang="en-US"/>
        </a:p>
      </dgm:t>
    </dgm:pt>
    <dgm:pt modelId="{BD0E1ACC-EE67-4234-946B-CB97908828DB}" type="pres">
      <dgm:prSet presAssocID="{EE264437-5995-4F6A-B30C-48599CACA15B}" presName="parentText" presStyleLbl="node1" presStyleIdx="0" presStyleCnt="5" custScaleX="53263" custScaleY="280490" custLinFactY="47229" custLinFactNeighborX="-9525" custLinFactNeighborY="100000">
        <dgm:presLayoutVars>
          <dgm:chMax val="1"/>
          <dgm:bulletEnabled val="1"/>
        </dgm:presLayoutVars>
      </dgm:prSet>
      <dgm:spPr>
        <a:prstGeom prst="roundRect">
          <a:avLst/>
        </a:prstGeom>
      </dgm:spPr>
      <dgm:t>
        <a:bodyPr/>
        <a:lstStyle/>
        <a:p>
          <a:endParaRPr lang="zh-TW" altLang="en-US"/>
        </a:p>
      </dgm:t>
    </dgm:pt>
    <dgm:pt modelId="{97F9DDCB-AB07-4275-8CAE-2BE80B132CF4}" type="pres">
      <dgm:prSet presAssocID="{EE264437-5995-4F6A-B30C-48599CACA15B}" presName="descendantText" presStyleLbl="alignAccFollowNode1" presStyleIdx="0" presStyleCnt="3" custScaleX="99763" custScaleY="338868" custLinFactY="95530" custLinFactNeighborX="-17305" custLinFactNeighborY="100000">
        <dgm:presLayoutVars>
          <dgm:bulletEnabled val="1"/>
        </dgm:presLayoutVars>
      </dgm:prSet>
      <dgm:spPr>
        <a:prstGeom prst="round2SameRect">
          <a:avLst/>
        </a:prstGeom>
      </dgm:spPr>
      <dgm:t>
        <a:bodyPr/>
        <a:lstStyle/>
        <a:p>
          <a:endParaRPr lang="zh-TW" altLang="en-US"/>
        </a:p>
      </dgm:t>
    </dgm:pt>
    <dgm:pt modelId="{E94F84A1-125B-41A0-A736-55063404D7F5}" type="pres">
      <dgm:prSet presAssocID="{BC0B8D10-E9B0-4754-B69D-6F3A036E084D}" presName="sp" presStyleCnt="0"/>
      <dgm:spPr/>
      <dgm:t>
        <a:bodyPr/>
        <a:lstStyle/>
        <a:p>
          <a:endParaRPr lang="zh-TW" altLang="en-US"/>
        </a:p>
      </dgm:t>
    </dgm:pt>
    <dgm:pt modelId="{4185F3F9-BCE2-4576-B822-19E74C4C93B4}" type="pres">
      <dgm:prSet presAssocID="{F403D04D-2F5A-4DA7-94A1-C0E4965DAAB0}" presName="linNode" presStyleCnt="0"/>
      <dgm:spPr/>
    </dgm:pt>
    <dgm:pt modelId="{343FEF29-C3A4-48AD-A8F8-CEFC09C89A19}" type="pres">
      <dgm:prSet presAssocID="{F403D04D-2F5A-4DA7-94A1-C0E4965DAAB0}" presName="parentText" presStyleLbl="node1" presStyleIdx="1" presStyleCnt="5" custScaleX="52567" custLinFactY="-100000" custLinFactNeighborX="-15591" custLinFactNeighborY="-135513">
        <dgm:presLayoutVars>
          <dgm:chMax val="1"/>
          <dgm:bulletEnabled val="1"/>
        </dgm:presLayoutVars>
      </dgm:prSet>
      <dgm:spPr/>
      <dgm:t>
        <a:bodyPr/>
        <a:lstStyle/>
        <a:p>
          <a:endParaRPr lang="zh-TW" altLang="en-US"/>
        </a:p>
      </dgm:t>
    </dgm:pt>
    <dgm:pt modelId="{02EAF087-581B-4F36-BC1F-84FEEFE81134}" type="pres">
      <dgm:prSet presAssocID="{7CCFB1B8-F161-49DB-8456-6BB5CBE43C11}" presName="sp" presStyleCnt="0"/>
      <dgm:spPr/>
    </dgm:pt>
    <dgm:pt modelId="{ABAE5D77-E1D9-4DD8-9DAB-1EF35524BD3B}" type="pres">
      <dgm:prSet presAssocID="{8ADA0996-164C-46DD-A9E3-26AE548430BA}" presName="linNode" presStyleCnt="0"/>
      <dgm:spPr/>
      <dgm:t>
        <a:bodyPr/>
        <a:lstStyle/>
        <a:p>
          <a:endParaRPr lang="zh-TW" altLang="en-US"/>
        </a:p>
      </dgm:t>
    </dgm:pt>
    <dgm:pt modelId="{33923936-4353-4572-BFD8-33E44DAA71E4}" type="pres">
      <dgm:prSet presAssocID="{8ADA0996-164C-46DD-A9E3-26AE548430BA}" presName="parentText" presStyleLbl="node1" presStyleIdx="2" presStyleCnt="5" custScaleX="52627" custScaleY="261713" custLinFactNeighborX="-9322" custLinFactNeighborY="62389">
        <dgm:presLayoutVars>
          <dgm:chMax val="1"/>
          <dgm:bulletEnabled val="1"/>
        </dgm:presLayoutVars>
      </dgm:prSet>
      <dgm:spPr>
        <a:prstGeom prst="roundRect">
          <a:avLst/>
        </a:prstGeom>
      </dgm:spPr>
      <dgm:t>
        <a:bodyPr/>
        <a:lstStyle/>
        <a:p>
          <a:endParaRPr lang="zh-TW" altLang="en-US"/>
        </a:p>
      </dgm:t>
    </dgm:pt>
    <dgm:pt modelId="{B782448F-015F-4834-9566-7317B1696D55}" type="pres">
      <dgm:prSet presAssocID="{8ADA0996-164C-46DD-A9E3-26AE548430BA}" presName="descendantText" presStyleLbl="alignAccFollowNode1" presStyleIdx="1" presStyleCnt="3" custScaleX="99676" custScaleY="234807" custLinFactNeighborX="-17671" custLinFactNeighborY="83918">
        <dgm:presLayoutVars>
          <dgm:bulletEnabled val="1"/>
        </dgm:presLayoutVars>
      </dgm:prSet>
      <dgm:spPr>
        <a:prstGeom prst="round2SameRect">
          <a:avLst/>
        </a:prstGeom>
      </dgm:spPr>
      <dgm:t>
        <a:bodyPr/>
        <a:lstStyle/>
        <a:p>
          <a:endParaRPr lang="zh-TW" altLang="en-US"/>
        </a:p>
      </dgm:t>
    </dgm:pt>
    <dgm:pt modelId="{E01659CF-E85D-4DF1-BC88-3AAD280F74F9}" type="pres">
      <dgm:prSet presAssocID="{F1974FE7-69A5-406F-8C9F-DCD821465162}" presName="sp" presStyleCnt="0"/>
      <dgm:spPr/>
      <dgm:t>
        <a:bodyPr/>
        <a:lstStyle/>
        <a:p>
          <a:endParaRPr lang="zh-TW" altLang="en-US"/>
        </a:p>
      </dgm:t>
    </dgm:pt>
    <dgm:pt modelId="{340F5EC0-EAF8-4DFA-9411-06D632268132}" type="pres">
      <dgm:prSet presAssocID="{A81E4C40-2009-4ACD-9C3A-D96498E584FD}" presName="linNode" presStyleCnt="0"/>
      <dgm:spPr/>
      <dgm:t>
        <a:bodyPr/>
        <a:lstStyle/>
        <a:p>
          <a:endParaRPr lang="zh-TW" altLang="en-US"/>
        </a:p>
      </dgm:t>
    </dgm:pt>
    <dgm:pt modelId="{A7B9FE33-221D-47C6-8651-D2128DCCE1AF}" type="pres">
      <dgm:prSet presAssocID="{A81E4C40-2009-4ACD-9C3A-D96498E584FD}" presName="parentText" presStyleLbl="node1" presStyleIdx="3" presStyleCnt="5" custScaleX="52540" custScaleY="267775" custLinFactNeighborX="-9322" custLinFactNeighborY="93725">
        <dgm:presLayoutVars>
          <dgm:chMax val="1"/>
          <dgm:bulletEnabled val="1"/>
        </dgm:presLayoutVars>
      </dgm:prSet>
      <dgm:spPr>
        <a:prstGeom prst="roundRect">
          <a:avLst/>
        </a:prstGeom>
      </dgm:spPr>
      <dgm:t>
        <a:bodyPr/>
        <a:lstStyle/>
        <a:p>
          <a:endParaRPr lang="zh-TW" altLang="en-US"/>
        </a:p>
      </dgm:t>
    </dgm:pt>
    <dgm:pt modelId="{D2B15EBD-ECC7-4D4B-92A5-A12A615FFE68}" type="pres">
      <dgm:prSet presAssocID="{A81E4C40-2009-4ACD-9C3A-D96498E584FD}" presName="descendantText" presStyleLbl="alignAccFollowNode1" presStyleIdx="2" presStyleCnt="3" custScaleX="99014" custScaleY="244161" custLinFactY="16111" custLinFactNeighborX="-16222" custLinFactNeighborY="100000">
        <dgm:presLayoutVars>
          <dgm:bulletEnabled val="1"/>
        </dgm:presLayoutVars>
      </dgm:prSet>
      <dgm:spPr>
        <a:prstGeom prst="round2SameRect">
          <a:avLst/>
        </a:prstGeom>
      </dgm:spPr>
      <dgm:t>
        <a:bodyPr/>
        <a:lstStyle/>
        <a:p>
          <a:endParaRPr lang="zh-TW" altLang="en-US"/>
        </a:p>
      </dgm:t>
    </dgm:pt>
    <dgm:pt modelId="{DBE0EE95-0862-42DA-9A36-0310AFCF8AAD}" type="pres">
      <dgm:prSet presAssocID="{D200F279-9A8E-43DF-AD1E-2393007937C6}" presName="sp" presStyleCnt="0"/>
      <dgm:spPr/>
    </dgm:pt>
    <dgm:pt modelId="{05FD83CC-8A1F-4643-B050-F43FBD24189D}" type="pres">
      <dgm:prSet presAssocID="{E90A020D-190B-43B6-A95D-6F3E7784B307}" presName="linNode" presStyleCnt="0"/>
      <dgm:spPr/>
    </dgm:pt>
    <dgm:pt modelId="{A4427887-94E5-4F11-BE4D-648503CB2EF4}" type="pres">
      <dgm:prSet presAssocID="{E90A020D-190B-43B6-A95D-6F3E7784B307}" presName="parentText" presStyleLbl="node1" presStyleIdx="4" presStyleCnt="5" custScaleX="176431" custLinFactY="-400000" custLinFactNeighborX="36675" custLinFactNeighborY="-480001">
        <dgm:presLayoutVars>
          <dgm:chMax val="1"/>
          <dgm:bulletEnabled val="1"/>
        </dgm:presLayoutVars>
      </dgm:prSet>
      <dgm:spPr/>
      <dgm:t>
        <a:bodyPr/>
        <a:lstStyle/>
        <a:p>
          <a:endParaRPr lang="zh-TW" altLang="en-US"/>
        </a:p>
      </dgm:t>
    </dgm:pt>
  </dgm:ptLst>
  <dgm:cxnLst>
    <dgm:cxn modelId="{85D5C975-CE10-4424-866D-62DDD6C0F933}" type="presOf" srcId="{F1FEF685-4908-41D6-A5BC-61284FEEE110}" destId="{97F9DDCB-AB07-4275-8CAE-2BE80B132CF4}" srcOrd="0" destOrd="0" presId="urn:microsoft.com/office/officeart/2005/8/layout/vList5"/>
    <dgm:cxn modelId="{0C77C6ED-386B-4FFA-9B33-239AC90CA36D}" srcId="{A81E4C40-2009-4ACD-9C3A-D96498E584FD}" destId="{04DB999A-BDE9-47F6-977D-A3D36E07D34A}" srcOrd="0" destOrd="0" parTransId="{23EFBEDC-0E3F-43A7-8A65-DB0986618592}" sibTransId="{5DD1347F-8CDF-4B39-B359-28FC7EE7E6AB}"/>
    <dgm:cxn modelId="{7CDC5A46-3E7C-4B1F-82C7-4E804DEE1210}" type="presOf" srcId="{31210FB5-D319-4E81-897D-23A6B2ED45EF}" destId="{97F9DDCB-AB07-4275-8CAE-2BE80B132CF4}" srcOrd="0" destOrd="1" presId="urn:microsoft.com/office/officeart/2005/8/layout/vList5"/>
    <dgm:cxn modelId="{27B5A460-5A00-4DA4-9573-FCFB2637BAF5}" type="presOf" srcId="{04DB999A-BDE9-47F6-977D-A3D36E07D34A}" destId="{D2B15EBD-ECC7-4D4B-92A5-A12A615FFE68}" srcOrd="0" destOrd="0" presId="urn:microsoft.com/office/officeart/2005/8/layout/vList5"/>
    <dgm:cxn modelId="{49246FC8-9449-40EF-B76D-8BF77FC5F41F}" srcId="{A9D9D045-F991-4C1B-B844-723129AB08B5}" destId="{8ADA0996-164C-46DD-A9E3-26AE548430BA}" srcOrd="2" destOrd="0" parTransId="{46249A03-865C-42F8-9B5C-1D0649AC8653}" sibTransId="{F1974FE7-69A5-406F-8C9F-DCD821465162}"/>
    <dgm:cxn modelId="{1E94D186-1F75-439A-BE0C-FA3380BCF363}" srcId="{A9D9D045-F991-4C1B-B844-723129AB08B5}" destId="{EE264437-5995-4F6A-B30C-48599CACA15B}" srcOrd="0" destOrd="0" parTransId="{3B31112B-1BAC-42B9-A24A-9CC7D9B1268E}" sibTransId="{BC0B8D10-E9B0-4754-B69D-6F3A036E084D}"/>
    <dgm:cxn modelId="{5D4A0D16-4985-4671-A2F4-D76238923C5C}" type="presOf" srcId="{A9D9D045-F991-4C1B-B844-723129AB08B5}" destId="{1BD7FE62-A32F-479B-99C0-7A987082D49D}" srcOrd="0" destOrd="0" presId="urn:microsoft.com/office/officeart/2005/8/layout/vList5"/>
    <dgm:cxn modelId="{3FDC5F47-2112-48AE-84D5-64F5A8D21390}" srcId="{A81E4C40-2009-4ACD-9C3A-D96498E584FD}" destId="{5A40F62C-198C-4796-99FF-DE2BEA4CBD4B}" srcOrd="2" destOrd="0" parTransId="{77DDD2E7-1729-46B3-9C37-541A32837F42}" sibTransId="{476BC432-B7D7-486A-A234-764C0C92DAAA}"/>
    <dgm:cxn modelId="{B4DD046D-F764-4951-BEF8-C4A47023554D}" srcId="{A9D9D045-F991-4C1B-B844-723129AB08B5}" destId="{A81E4C40-2009-4ACD-9C3A-D96498E584FD}" srcOrd="3" destOrd="0" parTransId="{554DD44E-DC47-42C1-B249-3390895F4B2C}" sibTransId="{D200F279-9A8E-43DF-AD1E-2393007937C6}"/>
    <dgm:cxn modelId="{4EA521BD-925B-4B32-9829-1E323B25E18D}" srcId="{A9D9D045-F991-4C1B-B844-723129AB08B5}" destId="{E90A020D-190B-43B6-A95D-6F3E7784B307}" srcOrd="4" destOrd="0" parTransId="{6E6316F7-0CCF-4D0F-990B-D0BBA89EFD76}" sibTransId="{8D39BD55-B6BD-4FA2-877C-F633069AE397}"/>
    <dgm:cxn modelId="{441D79ED-8919-4F6F-87B5-9DE04F5E6B65}" srcId="{EE264437-5995-4F6A-B30C-48599CACA15B}" destId="{F1FEF685-4908-41D6-A5BC-61284FEEE110}" srcOrd="0" destOrd="0" parTransId="{2960B2CA-86CC-461E-BEF0-289AA17C09E2}" sibTransId="{BC148783-7C8B-4F14-9E63-6CBBCF5FC14D}"/>
    <dgm:cxn modelId="{648C5B32-7826-4861-B928-9138370CE50B}" type="presOf" srcId="{5A40F62C-198C-4796-99FF-DE2BEA4CBD4B}" destId="{D2B15EBD-ECC7-4D4B-92A5-A12A615FFE68}" srcOrd="0" destOrd="2" presId="urn:microsoft.com/office/officeart/2005/8/layout/vList5"/>
    <dgm:cxn modelId="{48342F8A-FFBC-430C-9D6C-729E24B6C4BB}" srcId="{EE264437-5995-4F6A-B30C-48599CACA15B}" destId="{31210FB5-D319-4E81-897D-23A6B2ED45EF}" srcOrd="1" destOrd="0" parTransId="{0CB6DC82-3FF5-4A2F-A371-B26E53EAFB38}" sibTransId="{219A8A6D-4294-4CC1-B981-5F0DFC0BBE9E}"/>
    <dgm:cxn modelId="{C4C113BE-DD65-4AB1-8256-4ABB267E5DF9}" type="presOf" srcId="{E90A020D-190B-43B6-A95D-6F3E7784B307}" destId="{A4427887-94E5-4F11-BE4D-648503CB2EF4}" srcOrd="0" destOrd="0" presId="urn:microsoft.com/office/officeart/2005/8/layout/vList5"/>
    <dgm:cxn modelId="{7A1E2F4D-C0C0-4109-BE58-B4E9F19F5024}" type="presOf" srcId="{A81E4C40-2009-4ACD-9C3A-D96498E584FD}" destId="{A7B9FE33-221D-47C6-8651-D2128DCCE1AF}" srcOrd="0" destOrd="0" presId="urn:microsoft.com/office/officeart/2005/8/layout/vList5"/>
    <dgm:cxn modelId="{2B159293-B662-4A83-8B3B-93B8BB9FCB44}" type="presOf" srcId="{F403D04D-2F5A-4DA7-94A1-C0E4965DAAB0}" destId="{343FEF29-C3A4-48AD-A8F8-CEFC09C89A19}" srcOrd="0" destOrd="0" presId="urn:microsoft.com/office/officeart/2005/8/layout/vList5"/>
    <dgm:cxn modelId="{58CAE32B-378E-43EA-BBB5-17C895C12832}" srcId="{EE264437-5995-4F6A-B30C-48599CACA15B}" destId="{FC9FAAE6-CC1E-4C05-A641-CFCDF4D58D5F}" srcOrd="3" destOrd="0" parTransId="{08489F80-5AD1-43C9-8FE4-03D8BE73A5E4}" sibTransId="{1EDC4C1E-573B-4CDC-91EB-0E24F0047ECB}"/>
    <dgm:cxn modelId="{6BE3F85D-2EA3-4B38-AB13-4733ED68B8B3}" type="presOf" srcId="{FC9FAAE6-CC1E-4C05-A641-CFCDF4D58D5F}" destId="{97F9DDCB-AB07-4275-8CAE-2BE80B132CF4}" srcOrd="0" destOrd="3" presId="urn:microsoft.com/office/officeart/2005/8/layout/vList5"/>
    <dgm:cxn modelId="{369B62F9-12C3-43D1-92F0-90A5A0762096}" type="presOf" srcId="{BDDDF0C2-9553-4EC6-AD53-C6B6F48F8DFE}" destId="{D2B15EBD-ECC7-4D4B-92A5-A12A615FFE68}" srcOrd="0" destOrd="1" presId="urn:microsoft.com/office/officeart/2005/8/layout/vList5"/>
    <dgm:cxn modelId="{8465BE64-337E-4552-A3C5-966399B364D8}" srcId="{A9D9D045-F991-4C1B-B844-723129AB08B5}" destId="{F403D04D-2F5A-4DA7-94A1-C0E4965DAAB0}" srcOrd="1" destOrd="0" parTransId="{F2EE257C-345C-478A-AF5D-E5F3205BD9AB}" sibTransId="{7CCFB1B8-F161-49DB-8456-6BB5CBE43C11}"/>
    <dgm:cxn modelId="{4C2C2F56-713D-44F2-9058-834426F5A500}" type="presOf" srcId="{BC03B254-1F13-4B20-9CFD-D35DD14AF13A}" destId="{B782448F-015F-4834-9566-7317B1696D55}" srcOrd="0" destOrd="0" presId="urn:microsoft.com/office/officeart/2005/8/layout/vList5"/>
    <dgm:cxn modelId="{547CE431-33B4-44EF-A6E5-660DEB1766D2}" type="presOf" srcId="{CB683042-C259-4D87-94F6-1CEDB1B61E4A}" destId="{B782448F-015F-4834-9566-7317B1696D55}" srcOrd="0" destOrd="1" presId="urn:microsoft.com/office/officeart/2005/8/layout/vList5"/>
    <dgm:cxn modelId="{75EAD47F-C2A6-4BF0-9AF4-4EBC5DEDD228}" type="presOf" srcId="{8ADA0996-164C-46DD-A9E3-26AE548430BA}" destId="{33923936-4353-4572-BFD8-33E44DAA71E4}" srcOrd="0" destOrd="0" presId="urn:microsoft.com/office/officeart/2005/8/layout/vList5"/>
    <dgm:cxn modelId="{B718A2DE-865C-43B2-86F1-BAA4E87DA876}" srcId="{8ADA0996-164C-46DD-A9E3-26AE548430BA}" destId="{CB683042-C259-4D87-94F6-1CEDB1B61E4A}" srcOrd="1" destOrd="0" parTransId="{7512D26C-D76F-4262-BA46-C3C13B3EC7B6}" sibTransId="{9C586264-C746-42E6-BEEC-33629F106A54}"/>
    <dgm:cxn modelId="{FDDCC641-E99B-4E3A-B028-68EA43325F6E}" type="presOf" srcId="{EE264437-5995-4F6A-B30C-48599CACA15B}" destId="{BD0E1ACC-EE67-4234-946B-CB97908828DB}" srcOrd="0" destOrd="0" presId="urn:microsoft.com/office/officeart/2005/8/layout/vList5"/>
    <dgm:cxn modelId="{729736B9-248D-443F-8285-2F116C72FD82}" srcId="{A81E4C40-2009-4ACD-9C3A-D96498E584FD}" destId="{BDDDF0C2-9553-4EC6-AD53-C6B6F48F8DFE}" srcOrd="1" destOrd="0" parTransId="{83496E1C-3D75-4C51-AFC5-F2B00762157B}" sibTransId="{49761E21-C2F9-4296-8916-C658D526ED8A}"/>
    <dgm:cxn modelId="{6F66C49E-C805-4CA4-951A-A532A20362B9}" srcId="{EE264437-5995-4F6A-B30C-48599CACA15B}" destId="{B1144667-382E-459C-AB6F-7540248CA910}" srcOrd="4" destOrd="0" parTransId="{0F24CD4E-4A58-4C55-9B4B-DA34213F776D}" sibTransId="{44D685F1-E2E7-4F15-B639-FCB34BFA5580}"/>
    <dgm:cxn modelId="{215433B4-B677-4D8D-9A2C-0D973F4A4260}" type="presOf" srcId="{B1144667-382E-459C-AB6F-7540248CA910}" destId="{97F9DDCB-AB07-4275-8CAE-2BE80B132CF4}" srcOrd="0" destOrd="4" presId="urn:microsoft.com/office/officeart/2005/8/layout/vList5"/>
    <dgm:cxn modelId="{23046AD3-1783-46B9-A7E8-9F0D2BFDE8E4}" type="presOf" srcId="{7FE6D05D-C462-45C8-A45F-249B44AD4CE1}" destId="{97F9DDCB-AB07-4275-8CAE-2BE80B132CF4}" srcOrd="0" destOrd="2" presId="urn:microsoft.com/office/officeart/2005/8/layout/vList5"/>
    <dgm:cxn modelId="{4EEE2E19-6D5F-464A-AD41-DE20983A3E83}" srcId="{EE264437-5995-4F6A-B30C-48599CACA15B}" destId="{7FE6D05D-C462-45C8-A45F-249B44AD4CE1}" srcOrd="2" destOrd="0" parTransId="{DADF021F-0E12-40C1-BACE-4DA72FD27C3A}" sibTransId="{E71A7A80-37FE-4EBF-9582-38AD1D5916F2}"/>
    <dgm:cxn modelId="{6F340F90-2558-4144-B363-5609586E7BF0}" srcId="{8ADA0996-164C-46DD-A9E3-26AE548430BA}" destId="{BC03B254-1F13-4B20-9CFD-D35DD14AF13A}" srcOrd="0" destOrd="0" parTransId="{D87724AE-E011-4510-9D9D-D9B92416C073}" sibTransId="{6E1DF6E6-EE55-4AFE-8307-D8264600303D}"/>
    <dgm:cxn modelId="{96788720-69C2-4B28-A724-2AE8580F9714}" type="presParOf" srcId="{1BD7FE62-A32F-479B-99C0-7A987082D49D}" destId="{B0D7EE38-4DF8-4DB6-B8F1-2A24C7CC5D52}" srcOrd="0" destOrd="0" presId="urn:microsoft.com/office/officeart/2005/8/layout/vList5"/>
    <dgm:cxn modelId="{2AB5BB13-9C1F-43B6-A8ED-8397C58A8EC8}" type="presParOf" srcId="{B0D7EE38-4DF8-4DB6-B8F1-2A24C7CC5D52}" destId="{BD0E1ACC-EE67-4234-946B-CB97908828DB}" srcOrd="0" destOrd="0" presId="urn:microsoft.com/office/officeart/2005/8/layout/vList5"/>
    <dgm:cxn modelId="{5FE4FA9E-AA85-4579-8977-F29736711DBE}" type="presParOf" srcId="{B0D7EE38-4DF8-4DB6-B8F1-2A24C7CC5D52}" destId="{97F9DDCB-AB07-4275-8CAE-2BE80B132CF4}" srcOrd="1" destOrd="0" presId="urn:microsoft.com/office/officeart/2005/8/layout/vList5"/>
    <dgm:cxn modelId="{E7BCA65A-6FEA-4872-B2FD-7AFB11598DDF}" type="presParOf" srcId="{1BD7FE62-A32F-479B-99C0-7A987082D49D}" destId="{E94F84A1-125B-41A0-A736-55063404D7F5}" srcOrd="1" destOrd="0" presId="urn:microsoft.com/office/officeart/2005/8/layout/vList5"/>
    <dgm:cxn modelId="{5B0C9A9C-3476-4710-86E0-B94E6513A671}" type="presParOf" srcId="{1BD7FE62-A32F-479B-99C0-7A987082D49D}" destId="{4185F3F9-BCE2-4576-B822-19E74C4C93B4}" srcOrd="2" destOrd="0" presId="urn:microsoft.com/office/officeart/2005/8/layout/vList5"/>
    <dgm:cxn modelId="{E60E72F6-5BA5-407F-B041-1AC7534C5EAE}" type="presParOf" srcId="{4185F3F9-BCE2-4576-B822-19E74C4C93B4}" destId="{343FEF29-C3A4-48AD-A8F8-CEFC09C89A19}" srcOrd="0" destOrd="0" presId="urn:microsoft.com/office/officeart/2005/8/layout/vList5"/>
    <dgm:cxn modelId="{9BC726F9-66AE-40DC-9D1F-BE09BE072E6F}" type="presParOf" srcId="{1BD7FE62-A32F-479B-99C0-7A987082D49D}" destId="{02EAF087-581B-4F36-BC1F-84FEEFE81134}" srcOrd="3" destOrd="0" presId="urn:microsoft.com/office/officeart/2005/8/layout/vList5"/>
    <dgm:cxn modelId="{FD824A2C-0C9C-4A24-AD66-EF9B11004D93}" type="presParOf" srcId="{1BD7FE62-A32F-479B-99C0-7A987082D49D}" destId="{ABAE5D77-E1D9-4DD8-9DAB-1EF35524BD3B}" srcOrd="4" destOrd="0" presId="urn:microsoft.com/office/officeart/2005/8/layout/vList5"/>
    <dgm:cxn modelId="{0211CAF6-A3DC-4E2C-A7CC-3C97D8AE8D39}" type="presParOf" srcId="{ABAE5D77-E1D9-4DD8-9DAB-1EF35524BD3B}" destId="{33923936-4353-4572-BFD8-33E44DAA71E4}" srcOrd="0" destOrd="0" presId="urn:microsoft.com/office/officeart/2005/8/layout/vList5"/>
    <dgm:cxn modelId="{981C03B5-4ADD-4315-A58C-241F65DE0853}" type="presParOf" srcId="{ABAE5D77-E1D9-4DD8-9DAB-1EF35524BD3B}" destId="{B782448F-015F-4834-9566-7317B1696D55}" srcOrd="1" destOrd="0" presId="urn:microsoft.com/office/officeart/2005/8/layout/vList5"/>
    <dgm:cxn modelId="{EE57C30B-0404-411E-B3F0-CF5844B7F753}" type="presParOf" srcId="{1BD7FE62-A32F-479B-99C0-7A987082D49D}" destId="{E01659CF-E85D-4DF1-BC88-3AAD280F74F9}" srcOrd="5" destOrd="0" presId="urn:microsoft.com/office/officeart/2005/8/layout/vList5"/>
    <dgm:cxn modelId="{081E50E5-0608-4B07-8BB3-D68FD1A94163}" type="presParOf" srcId="{1BD7FE62-A32F-479B-99C0-7A987082D49D}" destId="{340F5EC0-EAF8-4DFA-9411-06D632268132}" srcOrd="6" destOrd="0" presId="urn:microsoft.com/office/officeart/2005/8/layout/vList5"/>
    <dgm:cxn modelId="{102F8B1A-73CE-400C-B4A8-E6CF7BFCA573}" type="presParOf" srcId="{340F5EC0-EAF8-4DFA-9411-06D632268132}" destId="{A7B9FE33-221D-47C6-8651-D2128DCCE1AF}" srcOrd="0" destOrd="0" presId="urn:microsoft.com/office/officeart/2005/8/layout/vList5"/>
    <dgm:cxn modelId="{E5EBAD03-B84D-435E-A9F4-B4DDB837A738}" type="presParOf" srcId="{340F5EC0-EAF8-4DFA-9411-06D632268132}" destId="{D2B15EBD-ECC7-4D4B-92A5-A12A615FFE68}" srcOrd="1" destOrd="0" presId="urn:microsoft.com/office/officeart/2005/8/layout/vList5"/>
    <dgm:cxn modelId="{E3EE03CD-13A8-471B-87EA-B5C5C0881090}" type="presParOf" srcId="{1BD7FE62-A32F-479B-99C0-7A987082D49D}" destId="{DBE0EE95-0862-42DA-9A36-0310AFCF8AAD}" srcOrd="7" destOrd="0" presId="urn:microsoft.com/office/officeart/2005/8/layout/vList5"/>
    <dgm:cxn modelId="{BECDB4BE-15B9-4A7B-82E3-4B3691DACD94}" type="presParOf" srcId="{1BD7FE62-A32F-479B-99C0-7A987082D49D}" destId="{05FD83CC-8A1F-4643-B050-F43FBD24189D}" srcOrd="8" destOrd="0" presId="urn:microsoft.com/office/officeart/2005/8/layout/vList5"/>
    <dgm:cxn modelId="{E588A63F-E921-4423-BBB6-A15E619169D9}" type="presParOf" srcId="{05FD83CC-8A1F-4643-B050-F43FBD24189D}" destId="{A4427887-94E5-4F11-BE4D-648503CB2EF4}"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6AD3EB-A9C3-45F9-8F74-32462F15947A}" type="doc">
      <dgm:prSet loTypeId="urn:microsoft.com/office/officeart/2005/8/layout/pyramid4" loCatId="pyramid" qsTypeId="urn:microsoft.com/office/officeart/2005/8/quickstyle/3d2" qsCatId="3D" csTypeId="urn:microsoft.com/office/officeart/2005/8/colors/colorful1" csCatId="colorful" phldr="1"/>
      <dgm:spPr/>
      <dgm:t>
        <a:bodyPr/>
        <a:lstStyle/>
        <a:p>
          <a:endParaRPr lang="zh-TW" altLang="en-US"/>
        </a:p>
      </dgm:t>
    </dgm:pt>
    <dgm:pt modelId="{0D7151A1-A4C9-4E2B-9626-D93BDB2031E0}">
      <dgm:prSet phldrT="[文字]" custT="1"/>
      <dgm:spPr>
        <a:xfrm>
          <a:off x="2959616" y="0"/>
          <a:ext cx="2837457" cy="2714024"/>
        </a:xfrm>
        <a:prstGeom prst="triangle">
          <a:avLst/>
        </a:prstGeom>
        <a:solidFill>
          <a:srgbClr val="A53010">
            <a:lumMod val="60000"/>
            <a:lumOff val="40000"/>
          </a:srgbClr>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gm:spPr>
      <dgm:t>
        <a:bodyPr/>
        <a:lstStyle/>
        <a:p>
          <a:pPr>
            <a:lnSpc>
              <a:spcPct val="100000"/>
            </a:lnSpc>
            <a:spcAft>
              <a:spcPts val="0"/>
            </a:spcAft>
          </a:pPr>
          <a:r>
            <a:rPr lang="en-US" altLang="zh-TW" sz="2400" b="1"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Market</a:t>
          </a:r>
          <a:endParaRPr lang="zh-TW" altLang="en-US" sz="2400" b="1" dirty="0">
            <a:solidFill>
              <a:sysClr val="windowText" lastClr="000000"/>
            </a:solidFill>
            <a:latin typeface="微軟正黑體" panose="020B0604030504040204" pitchFamily="34" charset="-120"/>
            <a:ea typeface="微軟正黑體" panose="020B0604030504040204" pitchFamily="34" charset="-120"/>
            <a:cs typeface="+mn-cs"/>
          </a:endParaRPr>
        </a:p>
      </dgm:t>
    </dgm:pt>
    <dgm:pt modelId="{CD32B7E3-B474-4610-A866-9C7391EFBA53}" type="parTrans" cxnId="{D72B1737-DAB0-4129-B616-FFAAF0B002C3}">
      <dgm:prSet/>
      <dgm:spPr/>
      <dgm:t>
        <a:bodyPr/>
        <a:lstStyle/>
        <a:p>
          <a:endParaRPr lang="zh-TW" altLang="en-US"/>
        </a:p>
      </dgm:t>
    </dgm:pt>
    <dgm:pt modelId="{2678595A-529C-407E-86A5-03D863EB5040}" type="sibTrans" cxnId="{D72B1737-DAB0-4129-B616-FFAAF0B002C3}">
      <dgm:prSet/>
      <dgm:spPr/>
      <dgm:t>
        <a:bodyPr/>
        <a:lstStyle/>
        <a:p>
          <a:endParaRPr lang="zh-TW" altLang="en-US"/>
        </a:p>
      </dgm:t>
    </dgm:pt>
    <dgm:pt modelId="{1AA49AF2-925E-4FF1-9195-2B2AD2493844}">
      <dgm:prSet phldrT="[文字]" custT="1"/>
      <dgm:spPr>
        <a:xfrm>
          <a:off x="1368140" y="2714024"/>
          <a:ext cx="3147779" cy="2714024"/>
        </a:xfrm>
        <a:prstGeom prst="triangle">
          <a:avLst/>
        </a:prstGeom>
        <a:solidFill>
          <a:srgbClr val="00B050"/>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gm:spPr>
      <dgm:t>
        <a:bodyPr/>
        <a:lstStyle/>
        <a:p>
          <a:pPr marL="0" indent="0"/>
          <a:r>
            <a:rPr lang="en-US" altLang="zh-TW" sz="2400" b="1"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Pipeline</a:t>
          </a:r>
          <a:endParaRPr lang="zh-TW" altLang="en-US" sz="2400" b="1" dirty="0">
            <a:solidFill>
              <a:sysClr val="windowText" lastClr="000000"/>
            </a:solidFill>
            <a:latin typeface="微軟正黑體" panose="020B0604030504040204" pitchFamily="34" charset="-120"/>
            <a:ea typeface="微軟正黑體" panose="020B0604030504040204" pitchFamily="34" charset="-120"/>
            <a:cs typeface="+mn-cs"/>
          </a:endParaRPr>
        </a:p>
      </dgm:t>
    </dgm:pt>
    <dgm:pt modelId="{03D72BB2-6C1C-4674-BCF9-11494D40B4EF}" type="parTrans" cxnId="{069DE76C-974A-48E2-8D6F-AEF76C56026B}">
      <dgm:prSet/>
      <dgm:spPr/>
      <dgm:t>
        <a:bodyPr/>
        <a:lstStyle/>
        <a:p>
          <a:endParaRPr lang="zh-TW" altLang="en-US"/>
        </a:p>
      </dgm:t>
    </dgm:pt>
    <dgm:pt modelId="{05C137A0-906E-45F1-A81F-7967F6BF6E75}" type="sibTrans" cxnId="{069DE76C-974A-48E2-8D6F-AEF76C56026B}">
      <dgm:prSet/>
      <dgm:spPr/>
      <dgm:t>
        <a:bodyPr/>
        <a:lstStyle/>
        <a:p>
          <a:endParaRPr lang="zh-TW" altLang="en-US"/>
        </a:p>
      </dgm:t>
    </dgm:pt>
    <dgm:pt modelId="{083DAF20-1E3D-42A2-A963-1F6D2A8B66B0}">
      <dgm:prSet phldrT="[文字]" custT="1"/>
      <dgm:spPr>
        <a:xfrm rot="10800000">
          <a:off x="2939315" y="2714024"/>
          <a:ext cx="2828610" cy="2714024"/>
        </a:xfrm>
        <a:prstGeom prst="triangle">
          <a:avLst/>
        </a:prstGeom>
        <a:solidFill>
          <a:srgbClr val="FFCCFF"/>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gm:spPr>
      <dgm:t>
        <a:bodyPr anchor="b"/>
        <a:lstStyle/>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2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90000"/>
            </a:lnSpc>
            <a:spcBef>
              <a:spcPts val="36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75000"/>
            </a:lnSpc>
            <a:spcBef>
              <a:spcPts val="5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ct val="75000"/>
            </a:lnSpc>
            <a:spcBef>
              <a:spcPts val="5400"/>
            </a:spcBef>
            <a:spcAft>
              <a:spcPts val="0"/>
            </a:spcAft>
          </a:pPr>
          <a:endParaRPr lang="en-US" altLang="zh-TW" sz="1800" b="1" dirty="0" smtClean="0">
            <a:solidFill>
              <a:srgbClr val="C00000"/>
            </a:solidFill>
            <a:latin typeface="微軟正黑體" panose="020B0604030504040204" pitchFamily="34" charset="-120"/>
            <a:ea typeface="微軟正黑體" panose="020B0604030504040204" pitchFamily="34" charset="-120"/>
            <a:cs typeface="+mn-cs"/>
          </a:endParaRPr>
        </a:p>
        <a:p>
          <a:pPr>
            <a:lnSpc>
              <a:spcPts val="2160"/>
            </a:lnSpc>
            <a:spcBef>
              <a:spcPts val="6000"/>
            </a:spcBef>
            <a:spcAft>
              <a:spcPts val="0"/>
            </a:spcAft>
          </a:pPr>
          <a:r>
            <a:rPr lang="zh-TW" altLang="en-US" sz="1800" b="1" dirty="0" smtClean="0">
              <a:solidFill>
                <a:srgbClr val="C00000"/>
              </a:solidFill>
              <a:latin typeface="微軟正黑體" panose="020B0604030504040204" pitchFamily="34" charset="-120"/>
              <a:ea typeface="微軟正黑體" panose="020B0604030504040204" pitchFamily="34" charset="-120"/>
              <a:cs typeface="+mn-cs"/>
            </a:rPr>
            <a:t>新南向國家在臺留學</a:t>
          </a:r>
          <a:r>
            <a:rPr lang="en-US" altLang="zh-TW" sz="1800" b="1" dirty="0" smtClean="0">
              <a:solidFill>
                <a:srgbClr val="C00000"/>
              </a:solidFill>
              <a:latin typeface="微軟正黑體" panose="020B0604030504040204" pitchFamily="34" charset="-120"/>
              <a:ea typeface="微軟正黑體" panose="020B0604030504040204" pitchFamily="34" charset="-120"/>
              <a:cs typeface="+mn-cs"/>
            </a:rPr>
            <a:t>/</a:t>
          </a:r>
          <a:r>
            <a:rPr lang="zh-TW" altLang="en-US" sz="1800" b="1" dirty="0" smtClean="0">
              <a:solidFill>
                <a:srgbClr val="C00000"/>
              </a:solidFill>
              <a:latin typeface="微軟正黑體" panose="020B0604030504040204" pitchFamily="34" charset="-120"/>
              <a:ea typeface="微軟正黑體" panose="020B0604030504040204" pitchFamily="34" charset="-120"/>
              <a:cs typeface="+mn-cs"/>
            </a:rPr>
            <a:t>研習人數每年以</a:t>
          </a:r>
          <a:r>
            <a:rPr lang="en-US" altLang="zh-TW" sz="1800" b="1" dirty="0" smtClean="0">
              <a:solidFill>
                <a:srgbClr val="C00000"/>
              </a:solidFill>
              <a:latin typeface="微軟正黑體" panose="020B0604030504040204" pitchFamily="34" charset="-120"/>
              <a:ea typeface="微軟正黑體" panose="020B0604030504040204" pitchFamily="34" charset="-120"/>
              <a:cs typeface="+mn-cs"/>
            </a:rPr>
            <a:t>20%</a:t>
          </a:r>
          <a:r>
            <a:rPr lang="zh-TW" altLang="en-US" sz="1800" b="1" dirty="0" smtClean="0">
              <a:solidFill>
                <a:srgbClr val="C00000"/>
              </a:solidFill>
              <a:latin typeface="微軟正黑體" panose="020B0604030504040204" pitchFamily="34" charset="-120"/>
              <a:ea typeface="微軟正黑體" panose="020B0604030504040204" pitchFamily="34" charset="-120"/>
              <a:cs typeface="+mn-cs"/>
            </a:rPr>
            <a:t>成長</a:t>
          </a:r>
          <a:endParaRPr lang="zh-TW" altLang="en-US" sz="1800" b="1" dirty="0">
            <a:solidFill>
              <a:srgbClr val="C00000"/>
            </a:solidFill>
            <a:latin typeface="微軟正黑體" panose="020B0604030504040204" pitchFamily="34" charset="-120"/>
            <a:ea typeface="微軟正黑體" panose="020B0604030504040204" pitchFamily="34" charset="-120"/>
            <a:cs typeface="+mn-cs"/>
          </a:endParaRPr>
        </a:p>
      </dgm:t>
    </dgm:pt>
    <dgm:pt modelId="{5A095120-6BCD-4FC9-BEB7-42777B2A5415}" type="parTrans" cxnId="{12242CE8-5B9E-405D-BF1A-840576600750}">
      <dgm:prSet/>
      <dgm:spPr/>
      <dgm:t>
        <a:bodyPr/>
        <a:lstStyle/>
        <a:p>
          <a:endParaRPr lang="zh-TW" altLang="en-US"/>
        </a:p>
      </dgm:t>
    </dgm:pt>
    <dgm:pt modelId="{F66A26DE-FB05-4109-8B60-AB1FD8614AE7}" type="sibTrans" cxnId="{12242CE8-5B9E-405D-BF1A-840576600750}">
      <dgm:prSet/>
      <dgm:spPr/>
      <dgm:t>
        <a:bodyPr/>
        <a:lstStyle/>
        <a:p>
          <a:endParaRPr lang="zh-TW" altLang="en-US"/>
        </a:p>
      </dgm:t>
    </dgm:pt>
    <dgm:pt modelId="{136B7F67-F97C-45AF-A72F-AE45B27C1403}">
      <dgm:prSet phldrT="[文字]" custT="1"/>
      <dgm:spPr>
        <a:xfrm>
          <a:off x="4248479" y="2714024"/>
          <a:ext cx="3060333" cy="2714024"/>
        </a:xfrm>
        <a:prstGeom prst="triangle">
          <a:avLst/>
        </a:prstGeom>
        <a:solidFill>
          <a:srgbClr val="DE7E18">
            <a:lumMod val="75000"/>
          </a:srgbClr>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gm:spPr>
      <dgm:t>
        <a:bodyPr/>
        <a:lstStyle/>
        <a:p>
          <a:r>
            <a:rPr lang="en-US" altLang="zh-TW" sz="2400" b="1"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Platform</a:t>
          </a:r>
          <a:endParaRPr lang="zh-TW" altLang="en-US" sz="2400" b="1" dirty="0">
            <a:solidFill>
              <a:sysClr val="windowText" lastClr="000000"/>
            </a:solidFill>
            <a:latin typeface="微軟正黑體" panose="020B0604030504040204" pitchFamily="34" charset="-120"/>
            <a:ea typeface="微軟正黑體" panose="020B0604030504040204" pitchFamily="34" charset="-120"/>
            <a:cs typeface="+mn-cs"/>
          </a:endParaRPr>
        </a:p>
      </dgm:t>
    </dgm:pt>
    <dgm:pt modelId="{4D46FC9F-5911-4CAF-9DFC-CE1B873E2FD0}" type="parTrans" cxnId="{468409B5-BD94-48B8-BE3B-DBB41B68044D}">
      <dgm:prSet/>
      <dgm:spPr/>
      <dgm:t>
        <a:bodyPr/>
        <a:lstStyle/>
        <a:p>
          <a:endParaRPr lang="zh-TW" altLang="en-US"/>
        </a:p>
      </dgm:t>
    </dgm:pt>
    <dgm:pt modelId="{E690069B-DF69-4AB4-831B-E2D91C730936}" type="sibTrans" cxnId="{468409B5-BD94-48B8-BE3B-DBB41B68044D}">
      <dgm:prSet/>
      <dgm:spPr/>
      <dgm:t>
        <a:bodyPr/>
        <a:lstStyle/>
        <a:p>
          <a:endParaRPr lang="zh-TW" altLang="en-US"/>
        </a:p>
      </dgm:t>
    </dgm:pt>
    <dgm:pt modelId="{32A5595A-3787-433F-A9AA-9C290A9D0770}" type="pres">
      <dgm:prSet presAssocID="{F66AD3EB-A9C3-45F9-8F74-32462F15947A}" presName="compositeShape" presStyleCnt="0">
        <dgm:presLayoutVars>
          <dgm:chMax val="9"/>
          <dgm:dir/>
          <dgm:resizeHandles val="exact"/>
        </dgm:presLayoutVars>
      </dgm:prSet>
      <dgm:spPr/>
      <dgm:t>
        <a:bodyPr/>
        <a:lstStyle/>
        <a:p>
          <a:endParaRPr lang="zh-TW" altLang="en-US"/>
        </a:p>
      </dgm:t>
    </dgm:pt>
    <dgm:pt modelId="{AA0ABBB1-D5BB-4CC9-8C7C-5697C2913BAA}" type="pres">
      <dgm:prSet presAssocID="{F66AD3EB-A9C3-45F9-8F74-32462F15947A}" presName="triangle1" presStyleLbl="node1" presStyleIdx="0" presStyleCnt="4" custScaleX="104548">
        <dgm:presLayoutVars>
          <dgm:bulletEnabled val="1"/>
        </dgm:presLayoutVars>
      </dgm:prSet>
      <dgm:spPr/>
      <dgm:t>
        <a:bodyPr/>
        <a:lstStyle/>
        <a:p>
          <a:endParaRPr lang="zh-TW" altLang="en-US"/>
        </a:p>
      </dgm:t>
    </dgm:pt>
    <dgm:pt modelId="{1C8FE2A6-FD8A-42E3-9376-8E083DF9887A}" type="pres">
      <dgm:prSet presAssocID="{F66AD3EB-A9C3-45F9-8F74-32462F15947A}" presName="triangle2" presStyleLbl="node1" presStyleIdx="1" presStyleCnt="4" custScaleX="115982" custLinFactNeighborX="-2922">
        <dgm:presLayoutVars>
          <dgm:bulletEnabled val="1"/>
        </dgm:presLayoutVars>
      </dgm:prSet>
      <dgm:spPr/>
      <dgm:t>
        <a:bodyPr/>
        <a:lstStyle/>
        <a:p>
          <a:endParaRPr lang="zh-TW" altLang="en-US"/>
        </a:p>
      </dgm:t>
    </dgm:pt>
    <dgm:pt modelId="{E17F0062-3706-42CE-9725-8EF14A522A18}" type="pres">
      <dgm:prSet presAssocID="{F66AD3EB-A9C3-45F9-8F74-32462F15947A}" presName="triangle3" presStyleLbl="node1" presStyleIdx="2" presStyleCnt="4" custScaleX="104222" custLinFactNeighborX="-911">
        <dgm:presLayoutVars>
          <dgm:bulletEnabled val="1"/>
        </dgm:presLayoutVars>
      </dgm:prSet>
      <dgm:spPr/>
      <dgm:t>
        <a:bodyPr/>
        <a:lstStyle/>
        <a:p>
          <a:endParaRPr lang="zh-TW" altLang="en-US"/>
        </a:p>
      </dgm:t>
    </dgm:pt>
    <dgm:pt modelId="{7BF7D646-4EA4-4246-B8BD-F52ADF64D178}" type="pres">
      <dgm:prSet presAssocID="{F66AD3EB-A9C3-45F9-8F74-32462F15947A}" presName="triangle4" presStyleLbl="node1" presStyleIdx="3" presStyleCnt="4" custScaleX="112760" custLinFactNeighborX="1595">
        <dgm:presLayoutVars>
          <dgm:bulletEnabled val="1"/>
        </dgm:presLayoutVars>
      </dgm:prSet>
      <dgm:spPr/>
      <dgm:t>
        <a:bodyPr/>
        <a:lstStyle/>
        <a:p>
          <a:endParaRPr lang="zh-TW" altLang="en-US"/>
        </a:p>
      </dgm:t>
    </dgm:pt>
  </dgm:ptLst>
  <dgm:cxnLst>
    <dgm:cxn modelId="{32D49D52-7C88-4C47-8305-ABF0E2A84A1C}" type="presOf" srcId="{083DAF20-1E3D-42A2-A963-1F6D2A8B66B0}" destId="{E17F0062-3706-42CE-9725-8EF14A522A18}" srcOrd="0" destOrd="0" presId="urn:microsoft.com/office/officeart/2005/8/layout/pyramid4"/>
    <dgm:cxn modelId="{D72B1737-DAB0-4129-B616-FFAAF0B002C3}" srcId="{F66AD3EB-A9C3-45F9-8F74-32462F15947A}" destId="{0D7151A1-A4C9-4E2B-9626-D93BDB2031E0}" srcOrd="0" destOrd="0" parTransId="{CD32B7E3-B474-4610-A866-9C7391EFBA53}" sibTransId="{2678595A-529C-407E-86A5-03D863EB5040}"/>
    <dgm:cxn modelId="{069DE76C-974A-48E2-8D6F-AEF76C56026B}" srcId="{F66AD3EB-A9C3-45F9-8F74-32462F15947A}" destId="{1AA49AF2-925E-4FF1-9195-2B2AD2493844}" srcOrd="1" destOrd="0" parTransId="{03D72BB2-6C1C-4674-BCF9-11494D40B4EF}" sibTransId="{05C137A0-906E-45F1-A81F-7967F6BF6E75}"/>
    <dgm:cxn modelId="{8169C8DA-6264-40BE-BF4B-7CD4141D6A30}" type="presOf" srcId="{F66AD3EB-A9C3-45F9-8F74-32462F15947A}" destId="{32A5595A-3787-433F-A9AA-9C290A9D0770}" srcOrd="0" destOrd="0" presId="urn:microsoft.com/office/officeart/2005/8/layout/pyramid4"/>
    <dgm:cxn modelId="{EF369AE0-2D52-454C-A70D-57F7EB853F6C}" type="presOf" srcId="{0D7151A1-A4C9-4E2B-9626-D93BDB2031E0}" destId="{AA0ABBB1-D5BB-4CC9-8C7C-5697C2913BAA}" srcOrd="0" destOrd="0" presId="urn:microsoft.com/office/officeart/2005/8/layout/pyramid4"/>
    <dgm:cxn modelId="{468409B5-BD94-48B8-BE3B-DBB41B68044D}" srcId="{F66AD3EB-A9C3-45F9-8F74-32462F15947A}" destId="{136B7F67-F97C-45AF-A72F-AE45B27C1403}" srcOrd="3" destOrd="0" parTransId="{4D46FC9F-5911-4CAF-9DFC-CE1B873E2FD0}" sibTransId="{E690069B-DF69-4AB4-831B-E2D91C730936}"/>
    <dgm:cxn modelId="{12242CE8-5B9E-405D-BF1A-840576600750}" srcId="{F66AD3EB-A9C3-45F9-8F74-32462F15947A}" destId="{083DAF20-1E3D-42A2-A963-1F6D2A8B66B0}" srcOrd="2" destOrd="0" parTransId="{5A095120-6BCD-4FC9-BEB7-42777B2A5415}" sibTransId="{F66A26DE-FB05-4109-8B60-AB1FD8614AE7}"/>
    <dgm:cxn modelId="{59E3CE0B-DDB2-4D0B-9523-9A352EF1AFF3}" type="presOf" srcId="{1AA49AF2-925E-4FF1-9195-2B2AD2493844}" destId="{1C8FE2A6-FD8A-42E3-9376-8E083DF9887A}" srcOrd="0" destOrd="0" presId="urn:microsoft.com/office/officeart/2005/8/layout/pyramid4"/>
    <dgm:cxn modelId="{0553F401-8E66-4D95-8DF3-732DBAD0385A}" type="presOf" srcId="{136B7F67-F97C-45AF-A72F-AE45B27C1403}" destId="{7BF7D646-4EA4-4246-B8BD-F52ADF64D178}" srcOrd="0" destOrd="0" presId="urn:microsoft.com/office/officeart/2005/8/layout/pyramid4"/>
    <dgm:cxn modelId="{09476192-7BB6-4334-B068-4186E64041D0}" type="presParOf" srcId="{32A5595A-3787-433F-A9AA-9C290A9D0770}" destId="{AA0ABBB1-D5BB-4CC9-8C7C-5697C2913BAA}" srcOrd="0" destOrd="0" presId="urn:microsoft.com/office/officeart/2005/8/layout/pyramid4"/>
    <dgm:cxn modelId="{B5AA244A-612E-49A9-9B31-F776141CB355}" type="presParOf" srcId="{32A5595A-3787-433F-A9AA-9C290A9D0770}" destId="{1C8FE2A6-FD8A-42E3-9376-8E083DF9887A}" srcOrd="1" destOrd="0" presId="urn:microsoft.com/office/officeart/2005/8/layout/pyramid4"/>
    <dgm:cxn modelId="{16406D16-42AD-4D07-ABEF-4EADEE1BAFD9}" type="presParOf" srcId="{32A5595A-3787-433F-A9AA-9C290A9D0770}" destId="{E17F0062-3706-42CE-9725-8EF14A522A18}" srcOrd="2" destOrd="0" presId="urn:microsoft.com/office/officeart/2005/8/layout/pyramid4"/>
    <dgm:cxn modelId="{649456BC-4807-4C54-AF6B-3568DF8EC960}" type="presParOf" srcId="{32A5595A-3787-433F-A9AA-9C290A9D0770}" destId="{7BF7D646-4EA4-4246-B8BD-F52ADF64D178}"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9DDCB-AB07-4275-8CAE-2BE80B132CF4}">
      <dsp:nvSpPr>
        <dsp:cNvPr id="0" name=""/>
        <dsp:cNvSpPr/>
      </dsp:nvSpPr>
      <dsp:spPr>
        <a:xfrm rot="5400000">
          <a:off x="4750697" y="-1720893"/>
          <a:ext cx="1405076" cy="6519440"/>
        </a:xfrm>
        <a:prstGeom prst="round2SameRect">
          <a:avLst/>
        </a:prstGeom>
        <a:solidFill>
          <a:srgbClr val="F9B639">
            <a:tint val="40000"/>
            <a:alpha val="90000"/>
            <a:hueOff val="0"/>
            <a:satOff val="0"/>
            <a:lumOff val="0"/>
            <a:alphaOff val="0"/>
          </a:srgbClr>
        </a:solidFill>
        <a:ln w="15875" cap="flat" cmpd="sng" algn="ctr">
          <a:solidFill>
            <a:srgbClr val="F9B639">
              <a:tint val="40000"/>
              <a:alpha val="9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ts val="2400"/>
            </a:lnSpc>
            <a:spcBef>
              <a:spcPct val="0"/>
            </a:spcBef>
            <a:spcAft>
              <a:spcPts val="0"/>
            </a:spcAft>
            <a:buChar char="••"/>
          </a:pP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ts val="24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培力新住民子女具東協語文及職場實務</a:t>
          </a: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ct val="900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培育我國師生熟稔東南亞語言、文化、產業</a:t>
          </a: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ct val="900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培育東協及南亞青年學子的專業、實作及華語能力</a:t>
          </a: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ct val="90000"/>
            </a:lnSpc>
            <a:spcBef>
              <a:spcPct val="0"/>
            </a:spcBef>
            <a:spcAft>
              <a:spcPts val="0"/>
            </a:spcAft>
            <a:buChar char="••"/>
          </a:pP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dsp:txBody>
      <dsp:txXfrm rot="-5400000">
        <a:off x="2193515" y="904879"/>
        <a:ext cx="6450850" cy="1267896"/>
      </dsp:txXfrm>
    </dsp:sp>
    <dsp:sp modelId="{BD0E1ACC-EE67-4234-946B-CB97908828DB}">
      <dsp:nvSpPr>
        <dsp:cNvPr id="0" name=""/>
        <dsp:cNvSpPr/>
      </dsp:nvSpPr>
      <dsp:spPr>
        <a:xfrm>
          <a:off x="249284" y="764282"/>
          <a:ext cx="1957892" cy="1453773"/>
        </a:xfrm>
        <a:prstGeom prst="roundRect">
          <a:avLst/>
        </a:prstGeom>
        <a:gradFill rotWithShape="1">
          <a:gsLst>
            <a:gs pos="0">
              <a:schemeClr val="accent3">
                <a:tint val="45000"/>
                <a:satMod val="200000"/>
              </a:schemeClr>
            </a:gs>
            <a:gs pos="30000">
              <a:schemeClr val="accent3">
                <a:tint val="61000"/>
                <a:satMod val="200000"/>
              </a:schemeClr>
            </a:gs>
            <a:gs pos="45000">
              <a:schemeClr val="accent3">
                <a:tint val="66000"/>
                <a:satMod val="200000"/>
              </a:schemeClr>
            </a:gs>
            <a:gs pos="55000">
              <a:schemeClr val="accent3">
                <a:tint val="66000"/>
                <a:satMod val="200000"/>
              </a:schemeClr>
            </a:gs>
            <a:gs pos="73000">
              <a:schemeClr val="accent3">
                <a:tint val="61000"/>
                <a:satMod val="200000"/>
              </a:schemeClr>
            </a:gs>
            <a:gs pos="100000">
              <a:schemeClr val="accent3">
                <a:tint val="45000"/>
                <a:satMod val="200000"/>
              </a:schemeClr>
            </a:gs>
          </a:gsLst>
          <a:lin ang="950000" scaled="1"/>
        </a:gradFill>
        <a:ln w="9525" cap="flat" cmpd="sng" algn="ctr">
          <a:solidFill>
            <a:schemeClr val="accent3"/>
          </a:solidFill>
          <a:prstDash val="solid"/>
        </a:ln>
        <a:effectLst>
          <a:outerShdw blurRad="38100" dist="25400" dir="5400000" rotWithShape="0">
            <a:srgbClr val="000000">
              <a:alpha val="40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45720" rIns="91440" bIns="45720" numCol="1" spcCol="1270" anchor="ctr" anchorCtr="0">
          <a:noAutofit/>
        </a:bodyPr>
        <a:lstStyle/>
        <a:p>
          <a:pPr lvl="0" algn="ctr" defTabSz="1066800">
            <a:lnSpc>
              <a:spcPts val="2880"/>
            </a:lnSpc>
            <a:spcBef>
              <a:spcPct val="0"/>
            </a:spcBef>
            <a:spcAft>
              <a:spcPts val="0"/>
            </a:spcAft>
          </a:pPr>
          <a:r>
            <a:rPr lang="zh-TW" altLang="en-US" sz="2400" b="1" kern="1200"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rPr>
            <a:t>一</a:t>
          </a:r>
          <a:endParaRPr lang="en-US" altLang="zh-TW" sz="2400" b="1" kern="1200"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endParaRPr>
        </a:p>
        <a:p>
          <a:pPr lvl="0" algn="ctr" defTabSz="1066800">
            <a:lnSpc>
              <a:spcPts val="2880"/>
            </a:lnSpc>
            <a:spcBef>
              <a:spcPct val="0"/>
            </a:spcBef>
            <a:spcAft>
              <a:spcPts val="0"/>
            </a:spcAft>
          </a:pPr>
          <a:r>
            <a:rPr lang="en-US" altLang="zh-TW" sz="2400" b="1" kern="1200" dirty="0" smtClean="0">
              <a:solidFill>
                <a:schemeClr val="accent1">
                  <a:lumMod val="75000"/>
                </a:schemeClr>
              </a:solidFill>
              <a:latin typeface="微軟正黑體" panose="020B0604030504040204" pitchFamily="34" charset="-120"/>
              <a:ea typeface="微軟正黑體" panose="020B0604030504040204" pitchFamily="34" charset="-120"/>
              <a:cs typeface="DejaVu Sans" panose="020B0603030804020204" pitchFamily="34" charset="0"/>
            </a:rPr>
            <a:t>Market</a:t>
          </a:r>
          <a:endParaRPr lang="zh-TW" altLang="en-US" sz="2400" b="1" kern="1200" dirty="0" smtClean="0">
            <a:solidFill>
              <a:schemeClr val="accent1">
                <a:lumMod val="75000"/>
              </a:schemeClr>
            </a:solidFill>
          </a:endParaRPr>
        </a:p>
        <a:p>
          <a:pPr lvl="0" algn="ctr" defTabSz="1066800">
            <a:lnSpc>
              <a:spcPts val="2880"/>
            </a:lnSpc>
            <a:spcBef>
              <a:spcPct val="0"/>
            </a:spcBef>
            <a:spcAft>
              <a:spcPts val="0"/>
            </a:spcAft>
          </a:pPr>
          <a:r>
            <a:rPr kumimoji="1" lang="zh-TW" altLang="en-US" sz="2400" b="1" kern="1200" dirty="0" smtClean="0">
              <a:solidFill>
                <a:srgbClr val="006600"/>
              </a:solidFill>
              <a:latin typeface="微軟正黑體" panose="020B0604030504040204" pitchFamily="34" charset="-120"/>
              <a:ea typeface="微軟正黑體" panose="020B0604030504040204" pitchFamily="34" charset="-120"/>
            </a:rPr>
            <a:t>教育服務</a:t>
          </a:r>
          <a:endParaRPr lang="zh-TW" altLang="en-US" sz="2400" b="1" kern="1200" dirty="0">
            <a:solidFill>
              <a:srgbClr val="006600"/>
            </a:solidFill>
            <a:latin typeface="Trebuchet MS"/>
            <a:ea typeface="微軟正黑體" panose="020B0604030504040204" pitchFamily="34" charset="-120"/>
            <a:cs typeface="+mn-cs"/>
          </a:endParaRPr>
        </a:p>
      </dsp:txBody>
      <dsp:txXfrm>
        <a:off x="320251" y="835249"/>
        <a:ext cx="1815958" cy="1311839"/>
      </dsp:txXfrm>
    </dsp:sp>
    <dsp:sp modelId="{343FEF29-C3A4-48AD-A8F8-CEFC09C89A19}">
      <dsp:nvSpPr>
        <dsp:cNvPr id="0" name=""/>
        <dsp:cNvSpPr/>
      </dsp:nvSpPr>
      <dsp:spPr>
        <a:xfrm>
          <a:off x="298067" y="260227"/>
          <a:ext cx="1934197" cy="518297"/>
        </a:xfrm>
        <a:prstGeom prst="roundRect">
          <a:avLst/>
        </a:prstGeom>
        <a:solidFill>
          <a:schemeClr val="accent4">
            <a:hueOff val="-443572"/>
            <a:satOff val="-14933"/>
            <a:lumOff val="-362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zh-TW" altLang="en-US" sz="2400" b="1" kern="1200" dirty="0" smtClean="0">
              <a:solidFill>
                <a:schemeClr val="tx1"/>
              </a:solidFill>
              <a:latin typeface="微軟正黑體" panose="020B0604030504040204" pitchFamily="34" charset="-120"/>
              <a:ea typeface="微軟正黑體" panose="020B0604030504040204" pitchFamily="34" charset="-120"/>
            </a:rPr>
            <a:t>目標</a:t>
          </a:r>
          <a:endParaRPr lang="zh-TW" altLang="en-US" sz="2400" b="1" kern="1200" dirty="0">
            <a:solidFill>
              <a:schemeClr val="tx1"/>
            </a:solidFill>
            <a:latin typeface="微軟正黑體" panose="020B0604030504040204" pitchFamily="34" charset="-120"/>
            <a:ea typeface="微軟正黑體" panose="020B0604030504040204" pitchFamily="34" charset="-120"/>
          </a:endParaRPr>
        </a:p>
      </dsp:txBody>
      <dsp:txXfrm>
        <a:off x="323368" y="285528"/>
        <a:ext cx="1883595" cy="467695"/>
      </dsp:txXfrm>
    </dsp:sp>
    <dsp:sp modelId="{B782448F-015F-4834-9566-7317B1696D55}">
      <dsp:nvSpPr>
        <dsp:cNvPr id="0" name=""/>
        <dsp:cNvSpPr/>
      </dsp:nvSpPr>
      <dsp:spPr>
        <a:xfrm rot="5400000">
          <a:off x="4926760" y="-205595"/>
          <a:ext cx="973599" cy="6513754"/>
        </a:xfrm>
        <a:prstGeom prst="round2SameRect">
          <a:avLst/>
        </a:prstGeom>
        <a:solidFill>
          <a:srgbClr val="F9B639">
            <a:tint val="40000"/>
            <a:alpha val="90000"/>
            <a:hueOff val="9024702"/>
            <a:satOff val="-24697"/>
            <a:lumOff val="-860"/>
            <a:alphaOff val="0"/>
          </a:srgbClr>
        </a:solidFill>
        <a:ln w="15875" cap="flat" cmpd="sng" algn="ctr">
          <a:solidFill>
            <a:srgbClr val="F9B639">
              <a:tint val="40000"/>
              <a:alpha val="90000"/>
              <a:hueOff val="9024702"/>
              <a:satOff val="-24697"/>
              <a:lumOff val="-860"/>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ts val="2400"/>
            </a:lnSpc>
            <a:spcBef>
              <a:spcPct val="0"/>
            </a:spcBef>
            <a:spcAft>
              <a:spcPts val="0"/>
            </a:spcAft>
            <a:buChar char="••"/>
          </a:pPr>
          <a:r>
            <a:rPr lang="zh-TW" altLang="zh-TW" sz="2000" b="1" kern="1200" dirty="0" smtClean="0">
              <a:solidFill>
                <a:schemeClr val="tx1"/>
              </a:solidFill>
              <a:latin typeface="微軟正黑體" panose="020B0604030504040204" pitchFamily="34" charset="-120"/>
              <a:ea typeface="微軟正黑體" panose="020B0604030504040204" pitchFamily="34" charset="-120"/>
            </a:rPr>
            <a:t>擴大東協及南亞優秀青年</a:t>
          </a:r>
          <a:r>
            <a:rPr lang="zh-TW" altLang="en-US" sz="2000" b="1" kern="1200" dirty="0" smtClean="0">
              <a:solidFill>
                <a:schemeClr val="tx1"/>
              </a:solidFill>
              <a:latin typeface="微軟正黑體" panose="020B0604030504040204" pitchFamily="34" charset="-120"/>
              <a:ea typeface="微軟正黑體" panose="020B0604030504040204" pitchFamily="34" charset="-120"/>
            </a:rPr>
            <a:t>學子</a:t>
          </a:r>
          <a:r>
            <a:rPr lang="zh-TW" altLang="zh-TW" sz="2000" b="1" kern="1200" dirty="0" smtClean="0">
              <a:solidFill>
                <a:schemeClr val="tx1"/>
              </a:solidFill>
              <a:latin typeface="微軟正黑體" panose="020B0604030504040204" pitchFamily="34" charset="-120"/>
              <a:ea typeface="微軟正黑體" panose="020B0604030504040204" pitchFamily="34" charset="-120"/>
            </a:rPr>
            <a:t>來臺留學或研習</a:t>
          </a:r>
          <a:endParaRPr lang="zh-TW" altLang="en-US" sz="2000" b="1" u="none"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ct val="90000"/>
            </a:lnSpc>
            <a:spcBef>
              <a:spcPct val="0"/>
            </a:spcBef>
            <a:spcAft>
              <a:spcPts val="0"/>
            </a:spcAft>
            <a:buChar char="••"/>
          </a:pPr>
          <a:r>
            <a:rPr lang="zh-TW" altLang="zh-TW" sz="2000" b="1" kern="1200" dirty="0" smtClean="0">
              <a:solidFill>
                <a:schemeClr val="tx1"/>
              </a:solidFill>
              <a:latin typeface="微軟正黑體" panose="020B0604030504040204" pitchFamily="34" charset="-120"/>
              <a:ea typeface="微軟正黑體" panose="020B0604030504040204" pitchFamily="34" charset="-120"/>
            </a:rPr>
            <a:t>鼓勵國內青年學子赴東</a:t>
          </a:r>
          <a:r>
            <a:rPr lang="zh-TW" altLang="en-US" sz="2000" b="1" kern="1200" dirty="0" smtClean="0">
              <a:solidFill>
                <a:schemeClr val="tx1"/>
              </a:solidFill>
              <a:latin typeface="微軟正黑體" panose="020B0604030504040204" pitchFamily="34" charset="-120"/>
              <a:ea typeface="微軟正黑體" panose="020B0604030504040204" pitchFamily="34" charset="-120"/>
            </a:rPr>
            <a:t>協</a:t>
          </a:r>
          <a:r>
            <a:rPr lang="zh-TW" altLang="zh-TW" sz="2000" b="1" kern="1200" dirty="0" smtClean="0">
              <a:solidFill>
                <a:schemeClr val="tx1"/>
              </a:solidFill>
              <a:latin typeface="微軟正黑體" panose="020B0604030504040204" pitchFamily="34" charset="-120"/>
              <a:ea typeface="微軟正黑體" panose="020B0604030504040204" pitchFamily="34" charset="-120"/>
            </a:rPr>
            <a:t>及南亞深度歷練</a:t>
          </a:r>
          <a:endParaRPr lang="zh-TW" altLang="en-US" sz="2000" b="1" u="none" kern="1200" dirty="0">
            <a:solidFill>
              <a:schemeClr val="tx1"/>
            </a:solidFill>
            <a:latin typeface="微軟正黑體" panose="020B0604030504040204" pitchFamily="34" charset="-120"/>
            <a:ea typeface="微軟正黑體" panose="020B0604030504040204" pitchFamily="34" charset="-120"/>
            <a:cs typeface="+mn-cs"/>
          </a:endParaRPr>
        </a:p>
      </dsp:txBody>
      <dsp:txXfrm rot="-5400000">
        <a:off x="2156683" y="2612009"/>
        <a:ext cx="6466227" cy="878545"/>
      </dsp:txXfrm>
    </dsp:sp>
    <dsp:sp modelId="{33923936-4353-4572-BFD8-33E44DAA71E4}">
      <dsp:nvSpPr>
        <dsp:cNvPr id="0" name=""/>
        <dsp:cNvSpPr/>
      </dsp:nvSpPr>
      <dsp:spPr>
        <a:xfrm>
          <a:off x="262550" y="2348459"/>
          <a:ext cx="1934514" cy="1356452"/>
        </a:xfrm>
        <a:prstGeom prst="roundRect">
          <a:avLst/>
        </a:prstGeom>
        <a:gradFill rotWithShape="1">
          <a:gsLst>
            <a:gs pos="0">
              <a:schemeClr val="accent1">
                <a:tint val="45000"/>
                <a:satMod val="200000"/>
              </a:schemeClr>
            </a:gs>
            <a:gs pos="30000">
              <a:schemeClr val="accent1">
                <a:tint val="61000"/>
                <a:satMod val="200000"/>
              </a:schemeClr>
            </a:gs>
            <a:gs pos="45000">
              <a:schemeClr val="accent1">
                <a:tint val="66000"/>
                <a:satMod val="200000"/>
              </a:schemeClr>
            </a:gs>
            <a:gs pos="55000">
              <a:schemeClr val="accent1">
                <a:tint val="66000"/>
                <a:satMod val="200000"/>
              </a:schemeClr>
            </a:gs>
            <a:gs pos="73000">
              <a:schemeClr val="accent1">
                <a:tint val="61000"/>
                <a:satMod val="200000"/>
              </a:schemeClr>
            </a:gs>
            <a:gs pos="100000">
              <a:schemeClr val="accent1">
                <a:tint val="45000"/>
                <a:satMod val="200000"/>
              </a:schemeClr>
            </a:gs>
          </a:gsLst>
          <a:lin ang="950000" scaled="1"/>
        </a:gradFill>
        <a:ln w="9525" cap="flat" cmpd="sng" algn="ctr">
          <a:solidFill>
            <a:schemeClr val="accent1"/>
          </a:solidFill>
          <a:prstDash val="solid"/>
        </a:ln>
        <a:effectLst>
          <a:outerShdw blurRad="38100" dist="25400" dir="5400000" rotWithShape="0">
            <a:srgbClr val="000000">
              <a:alpha val="40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91440" tIns="45720" rIns="91440" bIns="45720" numCol="1" spcCol="1270" anchor="ctr" anchorCtr="0">
          <a:noAutofit/>
        </a:bodyPr>
        <a:lstStyle/>
        <a:p>
          <a:pPr lvl="0" algn="ctr" defTabSz="1066800">
            <a:lnSpc>
              <a:spcPts val="2880"/>
            </a:lnSpc>
            <a:spcBef>
              <a:spcPct val="0"/>
            </a:spcBef>
            <a:spcAft>
              <a:spcPts val="0"/>
            </a:spcAft>
          </a:pPr>
          <a:r>
            <a:rPr lang="zh-TW" altLang="en-US" sz="2400" b="1" kern="1200"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rPr>
            <a:t>二</a:t>
          </a:r>
          <a:endParaRPr lang="en-US" altLang="zh-TW" sz="2400" b="1" kern="1200"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endParaRPr>
        </a:p>
        <a:p>
          <a:pPr lvl="0" algn="ctr" defTabSz="1066800">
            <a:lnSpc>
              <a:spcPts val="2880"/>
            </a:lnSpc>
            <a:spcBef>
              <a:spcPct val="0"/>
            </a:spcBef>
            <a:spcAft>
              <a:spcPts val="0"/>
            </a:spcAft>
          </a:pPr>
          <a:r>
            <a:rPr lang="en-US" altLang="zh-TW" sz="2400" b="1" kern="1200" dirty="0" smtClean="0">
              <a:solidFill>
                <a:srgbClr val="7030A0"/>
              </a:solidFill>
              <a:latin typeface="微軟正黑體" panose="020B0604030504040204" pitchFamily="34" charset="-120"/>
              <a:ea typeface="微軟正黑體" panose="020B0604030504040204" pitchFamily="34" charset="-120"/>
              <a:cs typeface="DejaVu Sans" panose="020B0603030804020204" pitchFamily="34" charset="0"/>
            </a:rPr>
            <a:t>Pipeline</a:t>
          </a:r>
        </a:p>
        <a:p>
          <a:pPr lvl="0" algn="ctr" defTabSz="1066800">
            <a:lnSpc>
              <a:spcPts val="2880"/>
            </a:lnSpc>
            <a:spcBef>
              <a:spcPct val="0"/>
            </a:spcBef>
            <a:spcAft>
              <a:spcPts val="0"/>
            </a:spcAft>
          </a:pPr>
          <a:r>
            <a:rPr lang="zh-TW" altLang="en-US" sz="2400" b="1" kern="1200" dirty="0" smtClean="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rPr>
            <a:t>人才交流 </a:t>
          </a:r>
          <a:endParaRPr lang="zh-TW" altLang="en-US" sz="2400" b="1" kern="1200" dirty="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endParaRPr>
        </a:p>
      </dsp:txBody>
      <dsp:txXfrm>
        <a:off x="328767" y="2414676"/>
        <a:ext cx="1802080" cy="1224018"/>
      </dsp:txXfrm>
    </dsp:sp>
    <dsp:sp modelId="{D2B15EBD-ECC7-4D4B-92A5-A12A615FFE68}">
      <dsp:nvSpPr>
        <dsp:cNvPr id="0" name=""/>
        <dsp:cNvSpPr/>
      </dsp:nvSpPr>
      <dsp:spPr>
        <a:xfrm rot="5400000">
          <a:off x="4935803" y="1347596"/>
          <a:ext cx="1012384" cy="6470493"/>
        </a:xfrm>
        <a:prstGeom prst="round2SameRect">
          <a:avLst/>
        </a:prstGeom>
        <a:solidFill>
          <a:srgbClr val="F9B639">
            <a:tint val="40000"/>
            <a:alpha val="90000"/>
            <a:hueOff val="18049404"/>
            <a:satOff val="-49393"/>
            <a:lumOff val="-1719"/>
            <a:alphaOff val="0"/>
          </a:srgbClr>
        </a:solidFill>
        <a:ln w="15875" cap="flat" cmpd="sng" algn="ctr">
          <a:solidFill>
            <a:srgbClr val="F9B639">
              <a:tint val="40000"/>
              <a:alpha val="90000"/>
              <a:hueOff val="18049404"/>
              <a:satOff val="-49393"/>
              <a:lumOff val="-1719"/>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ts val="24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籌組新南向國家人才培育策略規劃推動小組</a:t>
          </a:r>
          <a:endParaRPr lang="zh-TW" altLang="en-US" sz="2000" b="1" kern="1200" dirty="0">
            <a:solidFill>
              <a:schemeClr val="tx1"/>
            </a:solidFill>
            <a:latin typeface="微軟正黑體" panose="020B0604030504040204" pitchFamily="34" charset="-120"/>
            <a:ea typeface="微軟正黑體" panose="020B0604030504040204" pitchFamily="34" charset="-120"/>
            <a:cs typeface="+mn-cs"/>
          </a:endParaRPr>
        </a:p>
        <a:p>
          <a:pPr marL="228600" lvl="1" indent="-228600" algn="l" defTabSz="889000">
            <a:lnSpc>
              <a:spcPts val="24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建立雙向連結平臺及雙邊大學聯盟體系</a:t>
          </a:r>
          <a:endParaRPr kumimoji="1" lang="en-US" altLang="zh-TW" sz="2000" b="1" kern="1200" dirty="0" smtClean="0">
            <a:solidFill>
              <a:schemeClr val="tx1"/>
            </a:solidFill>
            <a:latin typeface="微軟正黑體" panose="020B0604030504040204" pitchFamily="34" charset="-120"/>
            <a:ea typeface="微軟正黑體" panose="020B0604030504040204" pitchFamily="34" charset="-120"/>
          </a:endParaRPr>
        </a:p>
        <a:p>
          <a:pPr marL="228600" lvl="1" indent="-228600" algn="l" defTabSz="889000">
            <a:lnSpc>
              <a:spcPts val="2400"/>
            </a:lnSpc>
            <a:spcBef>
              <a:spcPct val="0"/>
            </a:spcBef>
            <a:spcAft>
              <a:spcPts val="0"/>
            </a:spcAft>
            <a:buChar char="••"/>
          </a:pPr>
          <a:r>
            <a:rPr lang="zh-TW" altLang="en-US" sz="2000" b="1" kern="1200" dirty="0" smtClean="0">
              <a:solidFill>
                <a:schemeClr val="tx1"/>
              </a:solidFill>
              <a:latin typeface="微軟正黑體" panose="020B0604030504040204" pitchFamily="34" charset="-120"/>
              <a:ea typeface="微軟正黑體" panose="020B0604030504040204" pitchFamily="34" charset="-120"/>
            </a:rPr>
            <a:t>推動博物館科普教育及體育運動國際交流平臺</a:t>
          </a:r>
          <a:endParaRPr kumimoji="1" lang="en-US" altLang="zh-TW" sz="2000" b="1" kern="1200" dirty="0" smtClean="0">
            <a:solidFill>
              <a:schemeClr val="tx1"/>
            </a:solidFill>
            <a:latin typeface="微軟正黑體" panose="020B0604030504040204" pitchFamily="34" charset="-120"/>
            <a:ea typeface="微軟正黑體" panose="020B0604030504040204" pitchFamily="34" charset="-120"/>
          </a:endParaRPr>
        </a:p>
      </dsp:txBody>
      <dsp:txXfrm rot="-5400000">
        <a:off x="2206749" y="4126072"/>
        <a:ext cx="6421072" cy="913542"/>
      </dsp:txXfrm>
    </dsp:sp>
    <dsp:sp modelId="{A7B9FE33-221D-47C6-8651-D2128DCCE1AF}">
      <dsp:nvSpPr>
        <dsp:cNvPr id="0" name=""/>
        <dsp:cNvSpPr/>
      </dsp:nvSpPr>
      <dsp:spPr>
        <a:xfrm>
          <a:off x="262550" y="3893241"/>
          <a:ext cx="1931316" cy="1387871"/>
        </a:xfrm>
        <a:prstGeom prst="roundRect">
          <a:avLst/>
        </a:prstGeom>
        <a:gradFill rotWithShape="1">
          <a:gsLst>
            <a:gs pos="0">
              <a:schemeClr val="accent5">
                <a:tint val="45000"/>
                <a:satMod val="200000"/>
              </a:schemeClr>
            </a:gs>
            <a:gs pos="30000">
              <a:schemeClr val="accent5">
                <a:tint val="61000"/>
                <a:satMod val="200000"/>
              </a:schemeClr>
            </a:gs>
            <a:gs pos="45000">
              <a:schemeClr val="accent5">
                <a:tint val="66000"/>
                <a:satMod val="200000"/>
              </a:schemeClr>
            </a:gs>
            <a:gs pos="55000">
              <a:schemeClr val="accent5">
                <a:tint val="66000"/>
                <a:satMod val="200000"/>
              </a:schemeClr>
            </a:gs>
            <a:gs pos="73000">
              <a:schemeClr val="accent5">
                <a:tint val="61000"/>
                <a:satMod val="200000"/>
              </a:schemeClr>
            </a:gs>
            <a:gs pos="100000">
              <a:schemeClr val="accent5">
                <a:tint val="45000"/>
                <a:satMod val="200000"/>
              </a:schemeClr>
            </a:gs>
          </a:gsLst>
          <a:lin ang="950000" scaled="1"/>
        </a:gradFill>
        <a:ln w="9525" cap="flat" cmpd="sng" algn="ctr">
          <a:solidFill>
            <a:schemeClr val="accent5"/>
          </a:solidFill>
          <a:prstDash val="solid"/>
        </a:ln>
        <a:effectLst>
          <a:outerShdw blurRad="381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91440" tIns="45720" rIns="91440" bIns="45720" numCol="1" spcCol="1270" anchor="ctr" anchorCtr="0">
          <a:noAutofit/>
        </a:bodyPr>
        <a:lstStyle/>
        <a:p>
          <a:pPr lvl="0" algn="ctr" defTabSz="1066800">
            <a:lnSpc>
              <a:spcPts val="2880"/>
            </a:lnSpc>
            <a:spcBef>
              <a:spcPct val="0"/>
            </a:spcBef>
            <a:spcAft>
              <a:spcPts val="0"/>
            </a:spcAft>
          </a:pPr>
          <a:r>
            <a:rPr lang="zh-TW" altLang="en-US" sz="2400" b="1" kern="1200"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rPr>
            <a:t>三</a:t>
          </a:r>
          <a:endParaRPr lang="en-US" altLang="zh-TW" sz="2400" b="1" kern="1200"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endParaRPr>
        </a:p>
        <a:p>
          <a:pPr lvl="0" algn="ctr" defTabSz="1066800">
            <a:lnSpc>
              <a:spcPts val="2880"/>
            </a:lnSpc>
            <a:spcBef>
              <a:spcPct val="0"/>
            </a:spcBef>
            <a:spcAft>
              <a:spcPts val="0"/>
            </a:spcAft>
          </a:pPr>
          <a:r>
            <a:rPr lang="en-US" altLang="zh-TW" sz="2400" b="1" kern="1200"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rPr>
            <a:t>Platform</a:t>
          </a:r>
          <a:endParaRPr lang="zh-TW" altLang="en-US" sz="2400" b="1" kern="1200" dirty="0" smtClean="0">
            <a:solidFill>
              <a:srgbClr val="0070C0"/>
            </a:solidFill>
            <a:latin typeface="微軟正黑體" panose="020B0604030504040204" pitchFamily="34" charset="-120"/>
            <a:ea typeface="微軟正黑體" panose="020B0604030504040204" pitchFamily="34" charset="-120"/>
            <a:cs typeface="DejaVu Sans" panose="020B0603030804020204" pitchFamily="34" charset="0"/>
          </a:endParaRPr>
        </a:p>
        <a:p>
          <a:pPr lvl="0" algn="ctr" defTabSz="1066800">
            <a:lnSpc>
              <a:spcPts val="2880"/>
            </a:lnSpc>
            <a:spcBef>
              <a:spcPct val="0"/>
            </a:spcBef>
            <a:spcAft>
              <a:spcPts val="0"/>
            </a:spcAft>
          </a:pPr>
          <a:r>
            <a:rPr lang="zh-TW" altLang="en-US" sz="2400" b="1" kern="1200" dirty="0" smtClean="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rPr>
            <a:t>合作平臺</a:t>
          </a:r>
          <a:endParaRPr lang="zh-TW" altLang="en-US" sz="2400" b="1" kern="1200" dirty="0">
            <a:solidFill>
              <a:srgbClr val="006600"/>
            </a:solidFill>
            <a:latin typeface="微軟正黑體" panose="020B0604030504040204" pitchFamily="34" charset="-120"/>
            <a:ea typeface="微軟正黑體" panose="020B0604030504040204" pitchFamily="34" charset="-120"/>
            <a:cs typeface="DejaVu Sans" panose="020B0603030804020204" pitchFamily="34" charset="0"/>
          </a:endParaRPr>
        </a:p>
      </dsp:txBody>
      <dsp:txXfrm>
        <a:off x="330300" y="3960991"/>
        <a:ext cx="1795816" cy="1252371"/>
      </dsp:txXfrm>
    </dsp:sp>
    <dsp:sp modelId="{A4427887-94E5-4F11-BE4D-648503CB2EF4}">
      <dsp:nvSpPr>
        <dsp:cNvPr id="0" name=""/>
        <dsp:cNvSpPr/>
      </dsp:nvSpPr>
      <dsp:spPr>
        <a:xfrm>
          <a:off x="2221189" y="260227"/>
          <a:ext cx="6491761" cy="518297"/>
        </a:xfrm>
        <a:prstGeom prst="roundRect">
          <a:avLst/>
        </a:prstGeom>
        <a:solidFill>
          <a:schemeClr val="accent4">
            <a:hueOff val="-1774289"/>
            <a:satOff val="-59734"/>
            <a:lumOff val="-1451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zh-TW" altLang="en-US" sz="2400" b="1" kern="1200" dirty="0" smtClean="0">
              <a:solidFill>
                <a:schemeClr val="tx1"/>
              </a:solidFill>
              <a:latin typeface="微軟正黑體" panose="020B0604030504040204" pitchFamily="34" charset="-120"/>
              <a:ea typeface="微軟正黑體" panose="020B0604030504040204" pitchFamily="34" charset="-120"/>
            </a:rPr>
            <a:t>重點</a:t>
          </a:r>
          <a:endParaRPr lang="zh-TW" altLang="en-US" sz="2400" b="1" kern="1200" dirty="0">
            <a:solidFill>
              <a:schemeClr val="tx1"/>
            </a:solidFill>
            <a:latin typeface="微軟正黑體" panose="020B0604030504040204" pitchFamily="34" charset="-120"/>
            <a:ea typeface="微軟正黑體" panose="020B0604030504040204" pitchFamily="34" charset="-120"/>
          </a:endParaRPr>
        </a:p>
      </dsp:txBody>
      <dsp:txXfrm>
        <a:off x="2246490" y="285528"/>
        <a:ext cx="6441159" cy="467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ABBB1-D5BB-4CC9-8C7C-5697C2913BAA}">
      <dsp:nvSpPr>
        <dsp:cNvPr id="0" name=""/>
        <dsp:cNvSpPr/>
      </dsp:nvSpPr>
      <dsp:spPr>
        <a:xfrm>
          <a:off x="2959616" y="0"/>
          <a:ext cx="2837457" cy="2714024"/>
        </a:xfrm>
        <a:prstGeom prst="triangle">
          <a:avLst/>
        </a:prstGeom>
        <a:solidFill>
          <a:srgbClr val="A53010">
            <a:lumMod val="60000"/>
            <a:lumOff val="40000"/>
          </a:srgbClr>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ts val="0"/>
            </a:spcAft>
          </a:pPr>
          <a:r>
            <a:rPr lang="en-US" altLang="zh-TW" sz="2400" b="1" kern="1200"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Market</a:t>
          </a:r>
          <a:endParaRPr lang="zh-TW" altLang="en-US" sz="2400" b="1" kern="1200" dirty="0">
            <a:solidFill>
              <a:sysClr val="windowText" lastClr="000000"/>
            </a:solidFill>
            <a:latin typeface="微軟正黑體" panose="020B0604030504040204" pitchFamily="34" charset="-120"/>
            <a:ea typeface="微軟正黑體" panose="020B0604030504040204" pitchFamily="34" charset="-120"/>
            <a:cs typeface="+mn-cs"/>
          </a:endParaRPr>
        </a:p>
      </dsp:txBody>
      <dsp:txXfrm>
        <a:off x="3668980" y="1357012"/>
        <a:ext cx="1418729" cy="1357012"/>
      </dsp:txXfrm>
    </dsp:sp>
    <dsp:sp modelId="{1C8FE2A6-FD8A-42E3-9376-8E083DF9887A}">
      <dsp:nvSpPr>
        <dsp:cNvPr id="0" name=""/>
        <dsp:cNvSpPr/>
      </dsp:nvSpPr>
      <dsp:spPr>
        <a:xfrm>
          <a:off x="1368140" y="2714024"/>
          <a:ext cx="3147779" cy="2714024"/>
        </a:xfrm>
        <a:prstGeom prst="triangle">
          <a:avLst/>
        </a:prstGeom>
        <a:solidFill>
          <a:srgbClr val="00B050"/>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pPr>
          <a:r>
            <a:rPr lang="en-US" altLang="zh-TW" sz="2400" b="1" kern="1200"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Pipeline</a:t>
          </a:r>
          <a:endParaRPr lang="zh-TW" altLang="en-US" sz="2400" b="1" kern="1200" dirty="0">
            <a:solidFill>
              <a:sysClr val="windowText" lastClr="000000"/>
            </a:solidFill>
            <a:latin typeface="微軟正黑體" panose="020B0604030504040204" pitchFamily="34" charset="-120"/>
            <a:ea typeface="微軟正黑體" panose="020B0604030504040204" pitchFamily="34" charset="-120"/>
            <a:cs typeface="+mn-cs"/>
          </a:endParaRPr>
        </a:p>
      </dsp:txBody>
      <dsp:txXfrm>
        <a:off x="2155085" y="4071036"/>
        <a:ext cx="1573889" cy="1357012"/>
      </dsp:txXfrm>
    </dsp:sp>
    <dsp:sp modelId="{E17F0062-3706-42CE-9725-8EF14A522A18}">
      <dsp:nvSpPr>
        <dsp:cNvPr id="0" name=""/>
        <dsp:cNvSpPr/>
      </dsp:nvSpPr>
      <dsp:spPr>
        <a:xfrm rot="10800000">
          <a:off x="2939315" y="2714024"/>
          <a:ext cx="2828610" cy="2714024"/>
        </a:xfrm>
        <a:prstGeom prst="triangle">
          <a:avLst/>
        </a:prstGeom>
        <a:solidFill>
          <a:srgbClr val="FFCCFF"/>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b" anchorCtr="0">
          <a:noAutofit/>
        </a:bodyPr>
        <a:lstStyle/>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90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75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ct val="75000"/>
            </a:lnSpc>
            <a:spcBef>
              <a:spcPct val="0"/>
            </a:spcBef>
            <a:spcAft>
              <a:spcPts val="0"/>
            </a:spcAft>
          </a:pPr>
          <a:endPar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endParaRPr>
        </a:p>
        <a:p>
          <a:pPr lvl="0" algn="ctr" defTabSz="800100">
            <a:lnSpc>
              <a:spcPts val="2160"/>
            </a:lnSpc>
            <a:spcBef>
              <a:spcPct val="0"/>
            </a:spcBef>
            <a:spcAft>
              <a:spcPts val="0"/>
            </a:spcAft>
          </a:pPr>
          <a:r>
            <a:rPr lang="zh-TW" altLang="en-US" sz="1800" b="1" kern="1200" dirty="0" smtClean="0">
              <a:solidFill>
                <a:srgbClr val="C00000"/>
              </a:solidFill>
              <a:latin typeface="微軟正黑體" panose="020B0604030504040204" pitchFamily="34" charset="-120"/>
              <a:ea typeface="微軟正黑體" panose="020B0604030504040204" pitchFamily="34" charset="-120"/>
              <a:cs typeface="+mn-cs"/>
            </a:rPr>
            <a:t>新南向國家在臺留學</a:t>
          </a:r>
          <a:r>
            <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rPr>
            <a:t>/</a:t>
          </a:r>
          <a:r>
            <a:rPr lang="zh-TW" altLang="en-US" sz="1800" b="1" kern="1200" dirty="0" smtClean="0">
              <a:solidFill>
                <a:srgbClr val="C00000"/>
              </a:solidFill>
              <a:latin typeface="微軟正黑體" panose="020B0604030504040204" pitchFamily="34" charset="-120"/>
              <a:ea typeface="微軟正黑體" panose="020B0604030504040204" pitchFamily="34" charset="-120"/>
              <a:cs typeface="+mn-cs"/>
            </a:rPr>
            <a:t>研習人數每年以</a:t>
          </a:r>
          <a:r>
            <a:rPr lang="en-US" altLang="zh-TW" sz="1800" b="1" kern="1200" dirty="0" smtClean="0">
              <a:solidFill>
                <a:srgbClr val="C00000"/>
              </a:solidFill>
              <a:latin typeface="微軟正黑體" panose="020B0604030504040204" pitchFamily="34" charset="-120"/>
              <a:ea typeface="微軟正黑體" panose="020B0604030504040204" pitchFamily="34" charset="-120"/>
              <a:cs typeface="+mn-cs"/>
            </a:rPr>
            <a:t>20%</a:t>
          </a:r>
          <a:r>
            <a:rPr lang="zh-TW" altLang="en-US" sz="1800" b="1" kern="1200" dirty="0" smtClean="0">
              <a:solidFill>
                <a:srgbClr val="C00000"/>
              </a:solidFill>
              <a:latin typeface="微軟正黑體" panose="020B0604030504040204" pitchFamily="34" charset="-120"/>
              <a:ea typeface="微軟正黑體" panose="020B0604030504040204" pitchFamily="34" charset="-120"/>
              <a:cs typeface="+mn-cs"/>
            </a:rPr>
            <a:t>成長</a:t>
          </a:r>
          <a:endParaRPr lang="zh-TW" altLang="en-US" sz="1800" b="1" kern="1200" dirty="0">
            <a:solidFill>
              <a:srgbClr val="C00000"/>
            </a:solidFill>
            <a:latin typeface="微軟正黑體" panose="020B0604030504040204" pitchFamily="34" charset="-120"/>
            <a:ea typeface="微軟正黑體" panose="020B0604030504040204" pitchFamily="34" charset="-120"/>
            <a:cs typeface="+mn-cs"/>
          </a:endParaRPr>
        </a:p>
      </dsp:txBody>
      <dsp:txXfrm rot="10800000">
        <a:off x="3646467" y="2714024"/>
        <a:ext cx="1414305" cy="1357012"/>
      </dsp:txXfrm>
    </dsp:sp>
    <dsp:sp modelId="{7BF7D646-4EA4-4246-B8BD-F52ADF64D178}">
      <dsp:nvSpPr>
        <dsp:cNvPr id="0" name=""/>
        <dsp:cNvSpPr/>
      </dsp:nvSpPr>
      <dsp:spPr>
        <a:xfrm>
          <a:off x="4248479" y="2714024"/>
          <a:ext cx="3060333" cy="2714024"/>
        </a:xfrm>
        <a:prstGeom prst="triangle">
          <a:avLst/>
        </a:prstGeom>
        <a:solidFill>
          <a:srgbClr val="DE7E18">
            <a:lumMod val="75000"/>
          </a:srgbClr>
        </a:soli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TW" sz="2400" b="1" kern="1200" dirty="0" smtClean="0">
              <a:solidFill>
                <a:sysClr val="windowText" lastClr="000000"/>
              </a:solidFill>
              <a:latin typeface="微軟正黑體" panose="020B0604030504040204" pitchFamily="34" charset="-120"/>
              <a:ea typeface="微軟正黑體" panose="020B0604030504040204" pitchFamily="34" charset="-120"/>
              <a:cs typeface="DejaVu Sans" panose="020B0603030804020204" pitchFamily="34" charset="0"/>
            </a:rPr>
            <a:t>Platform</a:t>
          </a:r>
          <a:endParaRPr lang="zh-TW" altLang="en-US" sz="2400" b="1" kern="1200" dirty="0">
            <a:solidFill>
              <a:sysClr val="windowText" lastClr="000000"/>
            </a:solidFill>
            <a:latin typeface="微軟正黑體" panose="020B0604030504040204" pitchFamily="34" charset="-120"/>
            <a:ea typeface="微軟正黑體" panose="020B0604030504040204" pitchFamily="34" charset="-120"/>
            <a:cs typeface="+mn-cs"/>
          </a:endParaRPr>
        </a:p>
      </dsp:txBody>
      <dsp:txXfrm>
        <a:off x="5013562" y="4071036"/>
        <a:ext cx="1530167" cy="1357012"/>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3"/>
            <a:ext cx="2946941" cy="495213"/>
          </a:xfrm>
          <a:prstGeom prst="rect">
            <a:avLst/>
          </a:prstGeom>
        </p:spPr>
        <p:txBody>
          <a:bodyPr vert="horz" lIns="88160" tIns="44081" rIns="88160" bIns="44081" rtlCol="0"/>
          <a:lstStyle>
            <a:lvl1pPr algn="l">
              <a:defRPr sz="1100">
                <a:latin typeface="Arial" charset="0"/>
                <a:ea typeface="+mn-ea"/>
              </a:defRPr>
            </a:lvl1pPr>
          </a:lstStyle>
          <a:p>
            <a:pPr>
              <a:defRPr/>
            </a:pPr>
            <a:endParaRPr lang="zh-TW" altLang="en-US"/>
          </a:p>
        </p:txBody>
      </p:sp>
      <p:sp>
        <p:nvSpPr>
          <p:cNvPr id="3" name="日期版面配置區 2"/>
          <p:cNvSpPr>
            <a:spLocks noGrp="1"/>
          </p:cNvSpPr>
          <p:nvPr>
            <p:ph type="dt" sz="quarter" idx="1"/>
          </p:nvPr>
        </p:nvSpPr>
        <p:spPr>
          <a:xfrm>
            <a:off x="3849136" y="3"/>
            <a:ext cx="2946941" cy="495213"/>
          </a:xfrm>
          <a:prstGeom prst="rect">
            <a:avLst/>
          </a:prstGeom>
        </p:spPr>
        <p:txBody>
          <a:bodyPr vert="horz" lIns="88160" tIns="44081" rIns="88160" bIns="44081" rtlCol="0"/>
          <a:lstStyle>
            <a:lvl1pPr algn="r">
              <a:defRPr sz="1100">
                <a:latin typeface="Arial" charset="0"/>
                <a:ea typeface="+mn-ea"/>
              </a:defRPr>
            </a:lvl1pPr>
          </a:lstStyle>
          <a:p>
            <a:pPr>
              <a:defRPr/>
            </a:pPr>
            <a:fld id="{3DF1EA20-919B-44A8-92E9-AB9BB01C9C74}" type="datetimeFigureOut">
              <a:rPr lang="zh-TW" altLang="en-US"/>
              <a:pPr>
                <a:defRPr/>
              </a:pPr>
              <a:t>2017/3/9</a:t>
            </a:fld>
            <a:endParaRPr lang="zh-TW" altLang="en-US"/>
          </a:p>
        </p:txBody>
      </p:sp>
      <p:sp>
        <p:nvSpPr>
          <p:cNvPr id="4" name="頁尾版面配置區 3"/>
          <p:cNvSpPr>
            <a:spLocks noGrp="1"/>
          </p:cNvSpPr>
          <p:nvPr>
            <p:ph type="ftr" sz="quarter" idx="2"/>
          </p:nvPr>
        </p:nvSpPr>
        <p:spPr>
          <a:xfrm>
            <a:off x="5" y="9431416"/>
            <a:ext cx="2946941" cy="495213"/>
          </a:xfrm>
          <a:prstGeom prst="rect">
            <a:avLst/>
          </a:prstGeom>
        </p:spPr>
        <p:txBody>
          <a:bodyPr vert="horz" lIns="88160" tIns="44081" rIns="88160" bIns="44081" rtlCol="0" anchor="b"/>
          <a:lstStyle>
            <a:lvl1pPr algn="l">
              <a:defRPr sz="1100">
                <a:latin typeface="Arial" charset="0"/>
                <a:ea typeface="+mn-ea"/>
              </a:defRPr>
            </a:lvl1pPr>
          </a:lstStyle>
          <a:p>
            <a:pPr>
              <a:defRPr/>
            </a:pPr>
            <a:endParaRPr lang="zh-TW" altLang="en-US"/>
          </a:p>
        </p:txBody>
      </p:sp>
      <p:sp>
        <p:nvSpPr>
          <p:cNvPr id="5" name="投影片編號版面配置區 4"/>
          <p:cNvSpPr>
            <a:spLocks noGrp="1"/>
          </p:cNvSpPr>
          <p:nvPr>
            <p:ph type="sldNum" sz="quarter" idx="3"/>
          </p:nvPr>
        </p:nvSpPr>
        <p:spPr>
          <a:xfrm>
            <a:off x="3849136" y="9431416"/>
            <a:ext cx="2946941" cy="495213"/>
          </a:xfrm>
          <a:prstGeom prst="rect">
            <a:avLst/>
          </a:prstGeom>
        </p:spPr>
        <p:txBody>
          <a:bodyPr vert="horz" lIns="88160" tIns="44081" rIns="88160" bIns="44081" rtlCol="0" anchor="b"/>
          <a:lstStyle>
            <a:lvl1pPr algn="r">
              <a:defRPr sz="1100">
                <a:latin typeface="Arial" charset="0"/>
                <a:ea typeface="+mn-ea"/>
              </a:defRPr>
            </a:lvl1pPr>
          </a:lstStyle>
          <a:p>
            <a:pPr>
              <a:defRPr/>
            </a:pPr>
            <a:fld id="{7BEF46FD-6F99-4282-A09E-F2FD95057269}" type="slidenum">
              <a:rPr lang="zh-TW" altLang="en-US"/>
              <a:pPr>
                <a:defRPr/>
              </a:pPr>
              <a:t>‹#›</a:t>
            </a:fld>
            <a:endParaRPr lang="zh-TW" altLang="en-US"/>
          </a:p>
        </p:txBody>
      </p:sp>
    </p:spTree>
    <p:extLst>
      <p:ext uri="{BB962C8B-B14F-4D97-AF65-F5344CB8AC3E}">
        <p14:creationId xmlns:p14="http://schemas.microsoft.com/office/powerpoint/2010/main" val="12300027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5" y="0"/>
            <a:ext cx="2946941" cy="496811"/>
          </a:xfrm>
          <a:prstGeom prst="rect">
            <a:avLst/>
          </a:prstGeom>
        </p:spPr>
        <p:txBody>
          <a:bodyPr vert="horz" lIns="95495" tIns="47749" rIns="95495" bIns="47749" rtlCol="0"/>
          <a:lstStyle>
            <a:lvl1pPr algn="l">
              <a:defRPr sz="1300">
                <a:latin typeface="Arial" charset="0"/>
                <a:ea typeface="+mn-ea"/>
              </a:defRPr>
            </a:lvl1pPr>
          </a:lstStyle>
          <a:p>
            <a:pPr>
              <a:defRPr/>
            </a:pPr>
            <a:endParaRPr lang="zh-TW" altLang="en-US"/>
          </a:p>
        </p:txBody>
      </p:sp>
      <p:sp>
        <p:nvSpPr>
          <p:cNvPr id="3" name="日期版面配置區 2"/>
          <p:cNvSpPr>
            <a:spLocks noGrp="1"/>
          </p:cNvSpPr>
          <p:nvPr>
            <p:ph type="dt" idx="1"/>
          </p:nvPr>
        </p:nvSpPr>
        <p:spPr>
          <a:xfrm>
            <a:off x="3849136" y="0"/>
            <a:ext cx="2946941" cy="496811"/>
          </a:xfrm>
          <a:prstGeom prst="rect">
            <a:avLst/>
          </a:prstGeom>
        </p:spPr>
        <p:txBody>
          <a:bodyPr vert="horz" lIns="95495" tIns="47749" rIns="95495" bIns="47749" rtlCol="0"/>
          <a:lstStyle>
            <a:lvl1pPr algn="r">
              <a:defRPr sz="1300">
                <a:latin typeface="Arial" charset="0"/>
                <a:ea typeface="+mn-ea"/>
              </a:defRPr>
            </a:lvl1pPr>
          </a:lstStyle>
          <a:p>
            <a:pPr>
              <a:defRPr/>
            </a:pPr>
            <a:fld id="{91E42F96-87D8-4860-A721-9D6D20F6F3C8}" type="datetimeFigureOut">
              <a:rPr lang="zh-TW" altLang="en-US"/>
              <a:pPr>
                <a:defRPr/>
              </a:pPr>
              <a:t>2017/3/9</a:t>
            </a:fld>
            <a:endParaRPr lang="zh-TW" altLang="en-US"/>
          </a:p>
        </p:txBody>
      </p:sp>
      <p:sp>
        <p:nvSpPr>
          <p:cNvPr id="4" name="投影片圖像版面配置區 3"/>
          <p:cNvSpPr>
            <a:spLocks noGrp="1" noRot="1" noChangeAspect="1"/>
          </p:cNvSpPr>
          <p:nvPr>
            <p:ph type="sldImg" idx="2"/>
          </p:nvPr>
        </p:nvSpPr>
        <p:spPr>
          <a:xfrm>
            <a:off x="919163" y="746125"/>
            <a:ext cx="4959350" cy="3721100"/>
          </a:xfrm>
          <a:prstGeom prst="rect">
            <a:avLst/>
          </a:prstGeom>
          <a:noFill/>
          <a:ln w="12700">
            <a:solidFill>
              <a:prstClr val="black"/>
            </a:solidFill>
          </a:ln>
        </p:spPr>
        <p:txBody>
          <a:bodyPr vert="horz" lIns="95495" tIns="47749" rIns="95495" bIns="47749" rtlCol="0" anchor="ctr"/>
          <a:lstStyle/>
          <a:p>
            <a:pPr lvl="0"/>
            <a:endParaRPr lang="zh-TW" altLang="en-US" noProof="0"/>
          </a:p>
        </p:txBody>
      </p:sp>
      <p:sp>
        <p:nvSpPr>
          <p:cNvPr id="5" name="備忘稿版面配置區 4"/>
          <p:cNvSpPr>
            <a:spLocks noGrp="1"/>
          </p:cNvSpPr>
          <p:nvPr>
            <p:ph type="body" sz="quarter" idx="3"/>
          </p:nvPr>
        </p:nvSpPr>
        <p:spPr>
          <a:xfrm>
            <a:off x="679451" y="4715707"/>
            <a:ext cx="5438781" cy="4468101"/>
          </a:xfrm>
          <a:prstGeom prst="rect">
            <a:avLst/>
          </a:prstGeom>
        </p:spPr>
        <p:txBody>
          <a:bodyPr vert="horz" lIns="95495" tIns="47749" rIns="95495" bIns="47749"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5" y="9429820"/>
            <a:ext cx="2946941" cy="496810"/>
          </a:xfrm>
          <a:prstGeom prst="rect">
            <a:avLst/>
          </a:prstGeom>
        </p:spPr>
        <p:txBody>
          <a:bodyPr vert="horz" lIns="95495" tIns="47749" rIns="95495" bIns="47749" rtlCol="0" anchor="b"/>
          <a:lstStyle>
            <a:lvl1pPr algn="l">
              <a:defRPr sz="1300">
                <a:latin typeface="Arial" charset="0"/>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136" y="9429820"/>
            <a:ext cx="2946941" cy="496810"/>
          </a:xfrm>
          <a:prstGeom prst="rect">
            <a:avLst/>
          </a:prstGeom>
        </p:spPr>
        <p:txBody>
          <a:bodyPr vert="horz" lIns="95495" tIns="47749" rIns="95495" bIns="47749" rtlCol="0" anchor="b"/>
          <a:lstStyle>
            <a:lvl1pPr algn="r">
              <a:defRPr sz="1300">
                <a:latin typeface="Arial" charset="0"/>
                <a:ea typeface="+mn-ea"/>
              </a:defRPr>
            </a:lvl1pPr>
          </a:lstStyle>
          <a:p>
            <a:pPr>
              <a:defRPr/>
            </a:pPr>
            <a:fld id="{449E77F0-46F0-474B-AE82-EA0B4DC94E89}" type="slidenum">
              <a:rPr lang="zh-TW" altLang="en-US"/>
              <a:pPr>
                <a:defRPr/>
              </a:pPr>
              <a:t>‹#›</a:t>
            </a:fld>
            <a:endParaRPr lang="zh-TW" altLang="en-US"/>
          </a:p>
        </p:txBody>
      </p:sp>
    </p:spTree>
    <p:extLst>
      <p:ext uri="{BB962C8B-B14F-4D97-AF65-F5344CB8AC3E}">
        <p14:creationId xmlns:p14="http://schemas.microsoft.com/office/powerpoint/2010/main" val="34838119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49E77F0-46F0-474B-AE82-EA0B4DC94E89}" type="slidenum">
              <a:rPr lang="zh-TW" altLang="en-US" smtClean="0"/>
              <a:pPr>
                <a:defRPr/>
              </a:pPr>
              <a:t>2</a:t>
            </a:fld>
            <a:endParaRPr lang="zh-TW" altLang="en-US"/>
          </a:p>
        </p:txBody>
      </p:sp>
    </p:spTree>
    <p:extLst>
      <p:ext uri="{BB962C8B-B14F-4D97-AF65-F5344CB8AC3E}">
        <p14:creationId xmlns:p14="http://schemas.microsoft.com/office/powerpoint/2010/main" val="1251596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8" name="標題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a:xfrm>
            <a:off x="6400800" y="6355080"/>
            <a:ext cx="2286000" cy="365760"/>
          </a:xfrm>
        </p:spPr>
        <p:txBody>
          <a:bodyPr/>
          <a:lstStyle>
            <a:lvl1pPr>
              <a:defRPr sz="1400"/>
            </a:lvl1pPr>
          </a:lstStyle>
          <a:p>
            <a:fld id="{E5A1F0A9-CFD5-4EE3-8498-5DC50912EE68}" type="datetime2">
              <a:rPr lang="zh-TW" altLang="en-US" smtClean="0">
                <a:solidFill>
                  <a:srgbClr val="464653"/>
                </a:solidFill>
              </a:rPr>
              <a:pPr/>
              <a:t>2017年3月9日</a:t>
            </a:fld>
            <a:endParaRPr lang="zh-TW" altLang="en-US">
              <a:solidFill>
                <a:srgbClr val="FFFFFF"/>
              </a:solidFill>
            </a:endParaRPr>
          </a:p>
        </p:txBody>
      </p:sp>
      <p:sp>
        <p:nvSpPr>
          <p:cNvPr id="17" name="頁尾版面配置區 16"/>
          <p:cNvSpPr>
            <a:spLocks noGrp="1"/>
          </p:cNvSpPr>
          <p:nvPr>
            <p:ph type="ftr" sz="quarter" idx="11"/>
          </p:nvPr>
        </p:nvSpPr>
        <p:spPr>
          <a:xfrm>
            <a:off x="2898648" y="6355080"/>
            <a:ext cx="3474720" cy="365760"/>
          </a:xfrm>
        </p:spPr>
        <p:txBody>
          <a:bodyPr/>
          <a:lstStyle/>
          <a:p>
            <a:endParaRPr lang="zh-TW" altLang="en-US">
              <a:solidFill>
                <a:srgbClr val="727CA3">
                  <a:tint val="20000"/>
                </a:srgbClr>
              </a:solidFill>
            </a:endParaRPr>
          </a:p>
        </p:txBody>
      </p:sp>
      <p:sp>
        <p:nvSpPr>
          <p:cNvPr id="29" name="投影片編號版面配置區 28"/>
          <p:cNvSpPr>
            <a:spLocks noGrp="1"/>
          </p:cNvSpPr>
          <p:nvPr>
            <p:ph type="sldNum" sz="quarter" idx="12"/>
          </p:nvPr>
        </p:nvSpPr>
        <p:spPr>
          <a:xfrm>
            <a:off x="1216152" y="6355080"/>
            <a:ext cx="1219200" cy="365760"/>
          </a:xfrm>
        </p:spPr>
        <p:txBody>
          <a:bodyPr/>
          <a:lstStyle/>
          <a:p>
            <a:fld id="{45292C34-3E5E-4BA5-AF54-F1601B144FB0}" type="slidenum">
              <a:rPr lang="en-US" altLang="zh-TW" smtClean="0">
                <a:solidFill>
                  <a:srgbClr val="464653"/>
                </a:solidFill>
              </a:rPr>
              <a:pPr/>
              <a:t>‹#›</a:t>
            </a:fld>
            <a:endParaRPr lang="zh-TW" altLang="en-US">
              <a:solidFill>
                <a:srgbClr val="FFFFFF"/>
              </a:solidFill>
            </a:endParaRPr>
          </a:p>
        </p:txBody>
      </p:sp>
      <p:sp>
        <p:nvSpPr>
          <p:cNvPr id="21" name="矩形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
        <p:nvSpPr>
          <p:cNvPr id="33" name="矩形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
        <p:nvSpPr>
          <p:cNvPr id="22" name="矩形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
        <p:nvSpPr>
          <p:cNvPr id="32" name="矩形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Tree>
    <p:extLst>
      <p:ext uri="{BB962C8B-B14F-4D97-AF65-F5344CB8AC3E}">
        <p14:creationId xmlns:p14="http://schemas.microsoft.com/office/powerpoint/2010/main" val="21356268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44134" y="89942"/>
            <a:ext cx="8229600" cy="990600"/>
          </a:xfrm>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p:txBody>
          <a:bodyPr/>
          <a:lstStyle/>
          <a:p>
            <a:fld id="{7EBC375F-F5DF-412F-A474-58DD5CB103C9}" type="datetime2">
              <a:rPr lang="zh-TW" altLang="en-US" smtClean="0">
                <a:solidFill>
                  <a:srgbClr val="464653"/>
                </a:solidFill>
              </a:rPr>
              <a:pPr/>
              <a:t>2017年3月9日</a:t>
            </a:fld>
            <a:endParaRPr lang="zh-TW" altLang="en-US">
              <a:solidFill>
                <a:srgbClr val="464653"/>
              </a:solidFill>
            </a:endParaRPr>
          </a:p>
        </p:txBody>
      </p:sp>
      <p:sp>
        <p:nvSpPr>
          <p:cNvPr id="5" name="頁尾版面配置區 4"/>
          <p:cNvSpPr>
            <a:spLocks noGrp="1"/>
          </p:cNvSpPr>
          <p:nvPr>
            <p:ph type="ftr" sz="quarter" idx="11"/>
          </p:nvPr>
        </p:nvSpPr>
        <p:spPr/>
        <p:txBody>
          <a:bodyPr/>
          <a:lstStyle/>
          <a:p>
            <a:endParaRPr lang="zh-TW" altLang="en-US">
              <a:solidFill>
                <a:srgbClr val="464653"/>
              </a:solidFill>
            </a:endParaRPr>
          </a:p>
        </p:txBody>
      </p:sp>
      <p:sp>
        <p:nvSpPr>
          <p:cNvPr id="6" name="投影片編號版面配置區 5"/>
          <p:cNvSpPr>
            <a:spLocks noGrp="1"/>
          </p:cNvSpPr>
          <p:nvPr>
            <p:ph type="sldNum" sz="quarter" idx="12"/>
          </p:nvPr>
        </p:nvSpPr>
        <p:spPr>
          <a:xfrm>
            <a:off x="107504" y="6365688"/>
            <a:ext cx="1981200" cy="365760"/>
          </a:xfrm>
        </p:spPr>
        <p:txBody>
          <a:bodyPr/>
          <a:lstStyle>
            <a:lvl1pPr>
              <a:defRPr sz="1400" b="1">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fld id="{BC410EEA-824F-4D46-AFE7-60426C8C06B0}" type="slidenum">
              <a:rPr lang="en-US" altLang="zh-TW" smtClean="0">
                <a:solidFill>
                  <a:prstClr val="black"/>
                </a:solidFill>
              </a:rPr>
              <a:pPr/>
              <a:t>‹#›</a:t>
            </a:fld>
            <a:endParaRPr lang="zh-TW" altLang="en-US">
              <a:solidFill>
                <a:prstClr val="black"/>
              </a:solidFill>
            </a:endParaRPr>
          </a:p>
        </p:txBody>
      </p:sp>
      <p:sp>
        <p:nvSpPr>
          <p:cNvPr id="8" name="內容版面配置區 7"/>
          <p:cNvSpPr>
            <a:spLocks noGrp="1"/>
          </p:cNvSpPr>
          <p:nvPr>
            <p:ph sz="quarter" idx="1"/>
          </p:nvPr>
        </p:nvSpPr>
        <p:spPr>
          <a:xfrm>
            <a:off x="457200" y="1219200"/>
            <a:ext cx="8229600" cy="4937760"/>
          </a:xfrm>
        </p:spPr>
        <p:txBody>
          <a:bodyPr/>
          <a:lstStyle>
            <a:lvl1pPr>
              <a:defRPr sz="2400">
                <a:latin typeface="標楷體" panose="03000509000000000000" pitchFamily="65" charset="-120"/>
                <a:ea typeface="標楷體" panose="03000509000000000000" pitchFamily="65" charset="-120"/>
              </a:defRPr>
            </a:lvl1pPr>
            <a:lvl2pPr>
              <a:defRPr sz="2400">
                <a:latin typeface="標楷體" panose="03000509000000000000" pitchFamily="65" charset="-120"/>
                <a:ea typeface="標楷體" panose="03000509000000000000" pitchFamily="65" charset="-120"/>
              </a:defRPr>
            </a:lvl2pPr>
            <a:lvl3pPr>
              <a:defRPr sz="2400">
                <a:latin typeface="標楷體" panose="03000509000000000000" pitchFamily="65" charset="-120"/>
                <a:ea typeface="標楷體" panose="03000509000000000000" pitchFamily="65" charset="-120"/>
              </a:defRPr>
            </a:lvl3pPr>
            <a:lvl4pPr>
              <a:defRPr sz="2400">
                <a:latin typeface="標楷體" panose="03000509000000000000" pitchFamily="65" charset="-120"/>
                <a:ea typeface="標楷體" panose="03000509000000000000" pitchFamily="65" charset="-120"/>
              </a:defRPr>
            </a:lvl4pPr>
            <a:lvl5pPr>
              <a:defRPr sz="2400">
                <a:latin typeface="標楷體" panose="03000509000000000000" pitchFamily="65" charset="-120"/>
                <a:ea typeface="標楷體" panose="03000509000000000000" pitchFamily="65" charset="-120"/>
              </a:defRPr>
            </a:lvl5pPr>
          </a:lstStyle>
          <a:p>
            <a:pPr lvl="0" eaLnBrk="1" latinLnBrk="0" hangingPunct="1"/>
            <a:r>
              <a:rPr lang="zh-TW" altLang="en-US" dirty="0" smtClean="0"/>
              <a:t>按一下以編輯母片文字樣式</a:t>
            </a:r>
          </a:p>
          <a:p>
            <a:pPr lvl="1" eaLnBrk="1" latinLnBrk="0" hangingPunct="1"/>
            <a:r>
              <a:rPr lang="zh-TW" altLang="en-US" dirty="0" smtClean="0"/>
              <a:t>第二層</a:t>
            </a:r>
          </a:p>
          <a:p>
            <a:pPr lvl="2" eaLnBrk="1" latinLnBrk="0" hangingPunct="1"/>
            <a:r>
              <a:rPr lang="zh-TW" altLang="en-US" dirty="0" smtClean="0"/>
              <a:t>第三層</a:t>
            </a:r>
          </a:p>
          <a:p>
            <a:pPr lvl="3" eaLnBrk="1" latinLnBrk="0" hangingPunct="1"/>
            <a:r>
              <a:rPr lang="zh-TW" altLang="en-US" dirty="0" smtClean="0"/>
              <a:t>第四層</a:t>
            </a:r>
          </a:p>
          <a:p>
            <a:pPr lvl="4" eaLnBrk="1" latinLnBrk="0" hangingPunct="1"/>
            <a:r>
              <a:rPr lang="zh-TW" altLang="en-US" dirty="0" smtClean="0"/>
              <a:t>第五層</a:t>
            </a:r>
            <a:endParaRPr kumimoji="0" lang="en-US" dirty="0"/>
          </a:p>
        </p:txBody>
      </p:sp>
      <p:pic>
        <p:nvPicPr>
          <p:cNvPr id="7" name="圖片 5"/>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56376" y="188640"/>
            <a:ext cx="995362"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464572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a:xfrm>
            <a:off x="6400800" y="6355080"/>
            <a:ext cx="2286000" cy="365760"/>
          </a:xfrm>
        </p:spPr>
        <p:txBody>
          <a:bodyPr/>
          <a:lstStyle/>
          <a:p>
            <a:pPr algn="ctr"/>
            <a:fld id="{1ED5C31C-2328-4037-90DE-E826B02355F4}" type="datetime2">
              <a:rPr lang="zh-TW" altLang="en-US" smtClean="0">
                <a:solidFill>
                  <a:srgbClr val="DDE9EC"/>
                </a:solidFill>
              </a:rPr>
              <a:pPr algn="ctr"/>
              <a:t>2017年3月9日</a:t>
            </a:fld>
            <a:endParaRPr lang="zh-TW" altLang="en-US" sz="1000">
              <a:solidFill>
                <a:prstClr val="white"/>
              </a:solidFill>
            </a:endParaRPr>
          </a:p>
        </p:txBody>
      </p:sp>
      <p:sp>
        <p:nvSpPr>
          <p:cNvPr id="5" name="頁尾版面配置區 4"/>
          <p:cNvSpPr>
            <a:spLocks noGrp="1"/>
          </p:cNvSpPr>
          <p:nvPr>
            <p:ph type="ftr" sz="quarter" idx="11"/>
          </p:nvPr>
        </p:nvSpPr>
        <p:spPr>
          <a:xfrm>
            <a:off x="2898648" y="6355080"/>
            <a:ext cx="3474720" cy="365760"/>
          </a:xfrm>
        </p:spPr>
        <p:txBody>
          <a:bodyPr/>
          <a:lstStyle/>
          <a:p>
            <a:endParaRPr lang="zh-TW" altLang="en-US" sz="1000">
              <a:solidFill>
                <a:prstClr val="white"/>
              </a:solidFill>
            </a:endParaRPr>
          </a:p>
        </p:txBody>
      </p:sp>
      <p:sp>
        <p:nvSpPr>
          <p:cNvPr id="6" name="投影片編號版面配置區 5"/>
          <p:cNvSpPr>
            <a:spLocks noGrp="1"/>
          </p:cNvSpPr>
          <p:nvPr>
            <p:ph type="sldNum" sz="quarter" idx="12"/>
          </p:nvPr>
        </p:nvSpPr>
        <p:spPr>
          <a:xfrm>
            <a:off x="1069848" y="6355080"/>
            <a:ext cx="1520952" cy="365760"/>
          </a:xfrm>
        </p:spPr>
        <p:txBody>
          <a:bodyPr/>
          <a:lstStyle/>
          <a:p>
            <a:fld id="{45292C34-3E5E-4BA5-AF54-F1601B144FB0}" type="slidenum">
              <a:rPr lang="en-US" altLang="zh-TW" sz="1400" smtClean="0">
                <a:solidFill>
                  <a:srgbClr val="DDE9EC">
                    <a:shade val="50000"/>
                  </a:srgbClr>
                </a:solidFill>
              </a:rPr>
              <a:pPr/>
              <a:t>‹#›</a:t>
            </a:fld>
            <a:endParaRPr lang="zh-TW" altLang="en-US" sz="1000">
              <a:solidFill>
                <a:prstClr val="white"/>
              </a:solidFill>
            </a:endParaRPr>
          </a:p>
        </p:txBody>
      </p:sp>
      <p:sp>
        <p:nvSpPr>
          <p:cNvPr id="7" name="矩形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
        <p:nvSpPr>
          <p:cNvPr id="8" name="矩形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Tree>
    <p:extLst>
      <p:ext uri="{BB962C8B-B14F-4D97-AF65-F5344CB8AC3E}">
        <p14:creationId xmlns:p14="http://schemas.microsoft.com/office/powerpoint/2010/main" val="8613951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3F56344-D8B1-4AB0-8538-F7DAAEEFB1C7}" type="datetime2">
              <a:rPr lang="zh-TW" altLang="en-US" smtClean="0">
                <a:solidFill>
                  <a:srgbClr val="464653"/>
                </a:solidFill>
              </a:rPr>
              <a:pPr/>
              <a:t>2017年3月9日</a:t>
            </a:fld>
            <a:endParaRPr lang="zh-TW" altLang="en-US">
              <a:solidFill>
                <a:srgbClr val="464653"/>
              </a:solidFill>
            </a:endParaRPr>
          </a:p>
        </p:txBody>
      </p:sp>
      <p:sp>
        <p:nvSpPr>
          <p:cNvPr id="3" name="頁尾版面配置區 2"/>
          <p:cNvSpPr>
            <a:spLocks noGrp="1"/>
          </p:cNvSpPr>
          <p:nvPr>
            <p:ph type="ftr" sz="quarter" idx="11"/>
          </p:nvPr>
        </p:nvSpPr>
        <p:spPr/>
        <p:txBody>
          <a:bodyPr/>
          <a:lstStyle/>
          <a:p>
            <a:endParaRPr lang="zh-TW" altLang="en-US">
              <a:solidFill>
                <a:srgbClr val="464653"/>
              </a:solidFill>
            </a:endParaRPr>
          </a:p>
        </p:txBody>
      </p:sp>
      <p:sp>
        <p:nvSpPr>
          <p:cNvPr id="4" name="投影片編號版面配置區 3"/>
          <p:cNvSpPr>
            <a:spLocks noGrp="1"/>
          </p:cNvSpPr>
          <p:nvPr>
            <p:ph type="sldNum" sz="quarter" idx="12"/>
          </p:nvPr>
        </p:nvSpPr>
        <p:spPr/>
        <p:txBody>
          <a:bodyPr/>
          <a:lstStyle/>
          <a:p>
            <a:fld id="{BC410EEA-824F-4D46-AFE7-60426C8C06B0}" type="slidenum">
              <a:rPr lang="en-US" altLang="zh-TW" smtClean="0">
                <a:solidFill>
                  <a:srgbClr val="464653"/>
                </a:solidFill>
              </a:rPr>
              <a:pPr/>
              <a:t>‹#›</a:t>
            </a:fld>
            <a:endParaRPr lang="zh-TW" altLang="en-US">
              <a:solidFill>
                <a:srgbClr val="464653"/>
              </a:solidFill>
            </a:endParaRPr>
          </a:p>
        </p:txBody>
      </p:sp>
      <p:sp>
        <p:nvSpPr>
          <p:cNvPr id="5" name="直線接點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b="0">
              <a:solidFill>
                <a:prstClr val="black"/>
              </a:solidFill>
              <a:latin typeface="Gill Sans MT"/>
              <a:ea typeface="+mn-ea"/>
            </a:endParaRPr>
          </a:p>
        </p:txBody>
      </p:sp>
      <p:sp>
        <p:nvSpPr>
          <p:cNvPr id="6" name="等腰三角形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b="0">
              <a:solidFill>
                <a:prstClr val="white"/>
              </a:solidFill>
            </a:endParaRPr>
          </a:p>
        </p:txBody>
      </p:sp>
    </p:spTree>
    <p:extLst>
      <p:ext uri="{BB962C8B-B14F-4D97-AF65-F5344CB8AC3E}">
        <p14:creationId xmlns:p14="http://schemas.microsoft.com/office/powerpoint/2010/main" val="149751748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BB3AC1-16BE-41E6-8B92-087C4DF9CFD0}" type="datetime2">
              <a:rPr lang="zh-TW" altLang="en-US" smtClean="0">
                <a:solidFill>
                  <a:srgbClr val="464653"/>
                </a:solidFill>
              </a:rPr>
              <a:pPr/>
              <a:t>2017年3月9日</a:t>
            </a:fld>
            <a:endParaRPr lang="en-US" dirty="0">
              <a:solidFill>
                <a:srgbClr val="464653"/>
              </a:solidFill>
            </a:endParaRPr>
          </a:p>
        </p:txBody>
      </p:sp>
      <p:sp>
        <p:nvSpPr>
          <p:cNvPr id="3" name="Footer Placeholder 2"/>
          <p:cNvSpPr>
            <a:spLocks noGrp="1"/>
          </p:cNvSpPr>
          <p:nvPr>
            <p:ph type="ftr" sz="quarter" idx="11"/>
          </p:nvPr>
        </p:nvSpPr>
        <p:spPr/>
        <p:txBody>
          <a:bodyPr/>
          <a:lstStyle/>
          <a:p>
            <a:endParaRPr lang="en-US" dirty="0">
              <a:solidFill>
                <a:srgbClr val="464653"/>
              </a:solidFill>
            </a:endParaRPr>
          </a:p>
        </p:txBody>
      </p:sp>
      <p:sp>
        <p:nvSpPr>
          <p:cNvPr id="4" name="Slide Number Placeholder 3"/>
          <p:cNvSpPr>
            <a:spLocks noGrp="1"/>
          </p:cNvSpPr>
          <p:nvPr>
            <p:ph type="sldNum" sz="quarter" idx="12"/>
          </p:nvPr>
        </p:nvSpPr>
        <p:spPr/>
        <p:txBody>
          <a:bodyPr/>
          <a:lstStyle/>
          <a:p>
            <a:fld id="{D57F1E4F-1CFF-5643-939E-217C01CDF565}" type="slidenum">
              <a:rPr lang="en-US" dirty="0">
                <a:solidFill>
                  <a:srgbClr val="464653"/>
                </a:solidFill>
              </a:rPr>
              <a:pPr/>
              <a:t>‹#›</a:t>
            </a:fld>
            <a:endParaRPr lang="en-US" dirty="0">
              <a:solidFill>
                <a:srgbClr val="464653"/>
              </a:solidFill>
            </a:endParaRPr>
          </a:p>
        </p:txBody>
      </p:sp>
      <p:sp>
        <p:nvSpPr>
          <p:cNvPr id="11" name="內容版面配置區 10"/>
          <p:cNvSpPr>
            <a:spLocks noGrp="1"/>
          </p:cNvSpPr>
          <p:nvPr>
            <p:ph sz="quarter" idx="13"/>
          </p:nvPr>
        </p:nvSpPr>
        <p:spPr>
          <a:xfrm>
            <a:off x="513159" y="416990"/>
            <a:ext cx="5657850" cy="566858"/>
          </a:xfrm>
        </p:spPr>
        <p:txBody>
          <a:bodyPr>
            <a:noAutofit/>
          </a:bodyPr>
          <a:lstStyle>
            <a:lvl1pPr marL="0" indent="0">
              <a:buNone/>
              <a:defRPr sz="1800" b="1">
                <a:solidFill>
                  <a:schemeClr val="bg1"/>
                </a:solidFill>
              </a:defRPr>
            </a:lvl1pPr>
            <a:lvl2pPr marL="342900" indent="0">
              <a:buNone/>
              <a:defRPr sz="1800" b="1">
                <a:solidFill>
                  <a:schemeClr val="bg1"/>
                </a:solidFill>
              </a:defRPr>
            </a:lvl2pPr>
            <a:lvl3pPr>
              <a:defRPr sz="1800" b="1">
                <a:solidFill>
                  <a:schemeClr val="bg1"/>
                </a:solidFill>
              </a:defRPr>
            </a:lvl3pPr>
            <a:lvl4pPr>
              <a:defRPr sz="1800" b="1">
                <a:solidFill>
                  <a:schemeClr val="bg1"/>
                </a:solidFill>
              </a:defRPr>
            </a:lvl4pPr>
            <a:lvl5pPr>
              <a:defRPr sz="1800" b="1">
                <a:solidFill>
                  <a:schemeClr val="bg1"/>
                </a:solidFill>
              </a:defRPr>
            </a:lvl5pPr>
          </a:lstStyle>
          <a:p>
            <a:pPr lvl="0"/>
            <a:endParaRPr lang="zh-TW" altLang="en-US" dirty="0"/>
          </a:p>
        </p:txBody>
      </p:sp>
      <p:sp>
        <p:nvSpPr>
          <p:cNvPr id="13" name="內容版面配置區 12"/>
          <p:cNvSpPr>
            <a:spLocks noGrp="1"/>
          </p:cNvSpPr>
          <p:nvPr>
            <p:ph sz="quarter" idx="14"/>
          </p:nvPr>
        </p:nvSpPr>
        <p:spPr>
          <a:xfrm>
            <a:off x="513159" y="1161650"/>
            <a:ext cx="4010025" cy="682625"/>
          </a:xfrm>
        </p:spPr>
        <p:txBody>
          <a:bodyPr>
            <a:noAutofit/>
          </a:bodyPr>
          <a:lstStyle>
            <a:lvl1pPr marL="0" indent="0">
              <a:buNone/>
              <a:defRPr sz="2700" b="1">
                <a:solidFill>
                  <a:schemeClr val="accent6">
                    <a:lumMod val="60000"/>
                    <a:lumOff val="40000"/>
                  </a:schemeClr>
                </a:solidFill>
              </a:defRPr>
            </a:lvl1pPr>
            <a:lvl2pPr>
              <a:defRPr sz="2700" b="1">
                <a:solidFill>
                  <a:schemeClr val="tx1"/>
                </a:solidFill>
              </a:defRPr>
            </a:lvl2pPr>
            <a:lvl3pPr>
              <a:defRPr sz="2700" b="1">
                <a:solidFill>
                  <a:schemeClr val="tx1"/>
                </a:solidFill>
              </a:defRPr>
            </a:lvl3pPr>
            <a:lvl4pPr>
              <a:defRPr sz="2700" b="1">
                <a:solidFill>
                  <a:schemeClr val="tx1"/>
                </a:solidFill>
              </a:defRPr>
            </a:lvl4pPr>
            <a:lvl5pPr>
              <a:defRPr sz="2700" b="1">
                <a:solidFill>
                  <a:schemeClr val="tx1"/>
                </a:solidFill>
              </a:defRPr>
            </a:lvl5pPr>
          </a:lstStyle>
          <a:p>
            <a:pPr lvl="0"/>
            <a:endParaRPr lang="zh-TW" altLang="en-US" dirty="0"/>
          </a:p>
        </p:txBody>
      </p:sp>
      <p:sp>
        <p:nvSpPr>
          <p:cNvPr id="15" name="內容版面配置區 14"/>
          <p:cNvSpPr>
            <a:spLocks noGrp="1"/>
          </p:cNvSpPr>
          <p:nvPr>
            <p:ph sz="quarter" idx="15"/>
          </p:nvPr>
        </p:nvSpPr>
        <p:spPr>
          <a:xfrm>
            <a:off x="513159" y="2022075"/>
            <a:ext cx="7490735" cy="43354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17744692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43511D-E89B-482A-9448-E6869E6D83C3}" type="datetime2">
              <a:rPr lang="zh-TW" altLang="en-US" smtClean="0">
                <a:solidFill>
                  <a:srgbClr val="464653"/>
                </a:solidFill>
              </a:rPr>
              <a:pPr/>
              <a:t>2017年3月9日</a:t>
            </a:fld>
            <a:endParaRPr lang="en-US" dirty="0">
              <a:solidFill>
                <a:srgbClr val="464653"/>
              </a:solidFill>
            </a:endParaRPr>
          </a:p>
        </p:txBody>
      </p:sp>
      <p:sp>
        <p:nvSpPr>
          <p:cNvPr id="3" name="Footer Placeholder 2"/>
          <p:cNvSpPr>
            <a:spLocks noGrp="1"/>
          </p:cNvSpPr>
          <p:nvPr>
            <p:ph type="ftr" sz="quarter" idx="11"/>
          </p:nvPr>
        </p:nvSpPr>
        <p:spPr/>
        <p:txBody>
          <a:bodyPr/>
          <a:lstStyle/>
          <a:p>
            <a:endParaRPr lang="en-US" dirty="0">
              <a:solidFill>
                <a:srgbClr val="464653"/>
              </a:solidFill>
            </a:endParaRPr>
          </a:p>
        </p:txBody>
      </p:sp>
      <p:sp>
        <p:nvSpPr>
          <p:cNvPr id="4" name="Slide Number Placeholder 3"/>
          <p:cNvSpPr>
            <a:spLocks noGrp="1"/>
          </p:cNvSpPr>
          <p:nvPr>
            <p:ph type="sldNum" sz="quarter" idx="12"/>
          </p:nvPr>
        </p:nvSpPr>
        <p:spPr/>
        <p:txBody>
          <a:bodyPr/>
          <a:lstStyle/>
          <a:p>
            <a:fld id="{D57F1E4F-1CFF-5643-939E-217C01CDF565}" type="slidenum">
              <a:rPr lang="en-US" dirty="0">
                <a:solidFill>
                  <a:srgbClr val="464653"/>
                </a:solidFill>
              </a:rPr>
              <a:pPr/>
              <a:t>‹#›</a:t>
            </a:fld>
            <a:endParaRPr lang="en-US" dirty="0">
              <a:solidFill>
                <a:srgbClr val="464653"/>
              </a:solidFill>
            </a:endParaRPr>
          </a:p>
        </p:txBody>
      </p:sp>
      <p:sp>
        <p:nvSpPr>
          <p:cNvPr id="11" name="內容版面配置區 10"/>
          <p:cNvSpPr>
            <a:spLocks noGrp="1"/>
          </p:cNvSpPr>
          <p:nvPr>
            <p:ph sz="quarter" idx="13"/>
          </p:nvPr>
        </p:nvSpPr>
        <p:spPr>
          <a:xfrm>
            <a:off x="513159" y="416990"/>
            <a:ext cx="5657850" cy="566858"/>
          </a:xfrm>
        </p:spPr>
        <p:txBody>
          <a:bodyPr>
            <a:noAutofit/>
          </a:bodyPr>
          <a:lstStyle>
            <a:lvl1pPr marL="0" indent="0">
              <a:buNone/>
              <a:defRPr sz="1800" b="1">
                <a:solidFill>
                  <a:schemeClr val="bg1"/>
                </a:solidFill>
              </a:defRPr>
            </a:lvl1pPr>
            <a:lvl2pPr marL="342900" indent="0">
              <a:buNone/>
              <a:defRPr sz="1800" b="1">
                <a:solidFill>
                  <a:schemeClr val="bg1"/>
                </a:solidFill>
              </a:defRPr>
            </a:lvl2pPr>
            <a:lvl3pPr>
              <a:defRPr sz="1800" b="1">
                <a:solidFill>
                  <a:schemeClr val="bg1"/>
                </a:solidFill>
              </a:defRPr>
            </a:lvl3pPr>
            <a:lvl4pPr>
              <a:defRPr sz="1800" b="1">
                <a:solidFill>
                  <a:schemeClr val="bg1"/>
                </a:solidFill>
              </a:defRPr>
            </a:lvl4pPr>
            <a:lvl5pPr>
              <a:defRPr sz="1800" b="1">
                <a:solidFill>
                  <a:schemeClr val="bg1"/>
                </a:solidFill>
              </a:defRPr>
            </a:lvl5pPr>
          </a:lstStyle>
          <a:p>
            <a:pPr lvl="0"/>
            <a:endParaRPr lang="zh-TW" altLang="en-US" dirty="0"/>
          </a:p>
        </p:txBody>
      </p:sp>
      <p:sp>
        <p:nvSpPr>
          <p:cNvPr id="13" name="內容版面配置區 12"/>
          <p:cNvSpPr>
            <a:spLocks noGrp="1"/>
          </p:cNvSpPr>
          <p:nvPr>
            <p:ph sz="quarter" idx="14"/>
          </p:nvPr>
        </p:nvSpPr>
        <p:spPr>
          <a:xfrm>
            <a:off x="513159" y="1161650"/>
            <a:ext cx="4010025" cy="682625"/>
          </a:xfrm>
        </p:spPr>
        <p:txBody>
          <a:bodyPr>
            <a:noAutofit/>
          </a:bodyPr>
          <a:lstStyle>
            <a:lvl1pPr marL="0" indent="0">
              <a:buNone/>
              <a:defRPr sz="2700" b="1">
                <a:solidFill>
                  <a:schemeClr val="accent6">
                    <a:lumMod val="60000"/>
                    <a:lumOff val="40000"/>
                  </a:schemeClr>
                </a:solidFill>
              </a:defRPr>
            </a:lvl1pPr>
            <a:lvl2pPr>
              <a:defRPr sz="2700" b="1">
                <a:solidFill>
                  <a:schemeClr val="tx1"/>
                </a:solidFill>
              </a:defRPr>
            </a:lvl2pPr>
            <a:lvl3pPr>
              <a:defRPr sz="2700" b="1">
                <a:solidFill>
                  <a:schemeClr val="tx1"/>
                </a:solidFill>
              </a:defRPr>
            </a:lvl3pPr>
            <a:lvl4pPr>
              <a:defRPr sz="2700" b="1">
                <a:solidFill>
                  <a:schemeClr val="tx1"/>
                </a:solidFill>
              </a:defRPr>
            </a:lvl4pPr>
            <a:lvl5pPr>
              <a:defRPr sz="2700" b="1">
                <a:solidFill>
                  <a:schemeClr val="tx1"/>
                </a:solidFill>
              </a:defRPr>
            </a:lvl5pPr>
          </a:lstStyle>
          <a:p>
            <a:pPr lvl="0"/>
            <a:endParaRPr lang="zh-TW" altLang="en-US" dirty="0"/>
          </a:p>
        </p:txBody>
      </p:sp>
      <p:sp>
        <p:nvSpPr>
          <p:cNvPr id="15" name="內容版面配置區 14"/>
          <p:cNvSpPr>
            <a:spLocks noGrp="1"/>
          </p:cNvSpPr>
          <p:nvPr>
            <p:ph sz="quarter" idx="15"/>
          </p:nvPr>
        </p:nvSpPr>
        <p:spPr>
          <a:xfrm>
            <a:off x="513159" y="2022075"/>
            <a:ext cx="7490735" cy="43354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3699360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941910" y="4800600"/>
            <a:ext cx="6686550" cy="566738"/>
          </a:xfrm>
        </p:spPr>
        <p:txBody>
          <a:bodyPr anchor="b">
            <a:normAutofit/>
          </a:bodyPr>
          <a:lstStyle>
            <a:lvl1pPr algn="l">
              <a:defRPr sz="18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1941909" y="634965"/>
            <a:ext cx="6686550" cy="3854970"/>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1941910" y="5367338"/>
            <a:ext cx="6686550" cy="493712"/>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0907EF9D-C767-4408-8B6E-F55869C52395}" type="datetime2">
              <a:rPr lang="zh-TW" altLang="en-US" smtClean="0">
                <a:solidFill>
                  <a:srgbClr val="464653"/>
                </a:solidFill>
              </a:rPr>
              <a:pPr/>
              <a:t>2017年3月9日</a:t>
            </a:fld>
            <a:endParaRPr lang="zh-TW" altLang="en-US">
              <a:solidFill>
                <a:srgbClr val="464653"/>
              </a:solidFill>
            </a:endParaRPr>
          </a:p>
        </p:txBody>
      </p:sp>
      <p:sp>
        <p:nvSpPr>
          <p:cNvPr id="6" name="Footer Placeholder 5"/>
          <p:cNvSpPr>
            <a:spLocks noGrp="1"/>
          </p:cNvSpPr>
          <p:nvPr>
            <p:ph type="ftr" sz="quarter" idx="11"/>
          </p:nvPr>
        </p:nvSpPr>
        <p:spPr/>
        <p:txBody>
          <a:bodyPr/>
          <a:lstStyle/>
          <a:p>
            <a:endParaRPr lang="en-US" dirty="0">
              <a:solidFill>
                <a:srgbClr val="464653"/>
              </a:solidFill>
            </a:endParaRPr>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0C866BDC-E162-4681-940C-7A8F05FFAB7B}" type="slidenum">
              <a:rPr lang="zh-TW" altLang="en-US" smtClean="0">
                <a:solidFill>
                  <a:srgbClr val="464653"/>
                </a:solidFill>
              </a:rPr>
              <a:pPr/>
              <a:t>‹#›</a:t>
            </a:fld>
            <a:endParaRPr lang="zh-TW" altLang="en-US">
              <a:solidFill>
                <a:srgbClr val="464653"/>
              </a:solidFill>
            </a:endParaRPr>
          </a:p>
        </p:txBody>
      </p:sp>
    </p:spTree>
    <p:extLst>
      <p:ext uri="{BB962C8B-B14F-4D97-AF65-F5344CB8AC3E}">
        <p14:creationId xmlns:p14="http://schemas.microsoft.com/office/powerpoint/2010/main" val="3124503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1941910" y="609600"/>
            <a:ext cx="6686549" cy="3117040"/>
          </a:xfrm>
        </p:spPr>
        <p:txBody>
          <a:bodyPr anchor="ctr">
            <a:normAutofit/>
          </a:bodyPr>
          <a:lstStyle>
            <a:lvl1pPr algn="l">
              <a:defRPr sz="36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B49DF370-E163-474B-A1D5-5ECE127B737A}" type="datetime2">
              <a:rPr lang="zh-TW" altLang="en-US" smtClean="0">
                <a:solidFill>
                  <a:srgbClr val="464653"/>
                </a:solidFill>
              </a:rPr>
              <a:pPr/>
              <a:t>2017年3月9日</a:t>
            </a:fld>
            <a:endParaRPr lang="zh-TW" altLang="en-US">
              <a:solidFill>
                <a:srgbClr val="464653"/>
              </a:solidFill>
            </a:endParaRPr>
          </a:p>
        </p:txBody>
      </p:sp>
      <p:sp>
        <p:nvSpPr>
          <p:cNvPr id="5" name="Footer Placeholder 4"/>
          <p:cNvSpPr>
            <a:spLocks noGrp="1"/>
          </p:cNvSpPr>
          <p:nvPr>
            <p:ph type="ftr" sz="quarter" idx="11"/>
          </p:nvPr>
        </p:nvSpPr>
        <p:spPr/>
        <p:txBody>
          <a:bodyPr/>
          <a:lstStyle/>
          <a:p>
            <a:endParaRPr lang="zh-TW" altLang="en-US">
              <a:solidFill>
                <a:srgbClr val="464653"/>
              </a:solidFill>
            </a:endParaRPr>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0C866BDC-E162-4681-940C-7A8F05FFAB7B}" type="slidenum">
              <a:rPr lang="zh-TW" altLang="en-US" smtClean="0">
                <a:solidFill>
                  <a:srgbClr val="464653"/>
                </a:solidFill>
              </a:rPr>
              <a:pPr/>
              <a:t>‹#›</a:t>
            </a:fld>
            <a:endParaRPr lang="zh-TW" altLang="en-US">
              <a:solidFill>
                <a:srgbClr val="464653"/>
              </a:solidFill>
            </a:endParaRPr>
          </a:p>
        </p:txBody>
      </p:sp>
    </p:spTree>
    <p:extLst>
      <p:ext uri="{BB962C8B-B14F-4D97-AF65-F5344CB8AC3E}">
        <p14:creationId xmlns:p14="http://schemas.microsoft.com/office/powerpoint/2010/main" val="1317296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選這款">
    <p:spTree>
      <p:nvGrpSpPr>
        <p:cNvPr id="1" name=""/>
        <p:cNvGrpSpPr/>
        <p:nvPr/>
      </p:nvGrpSpPr>
      <p:grpSpPr>
        <a:xfrm>
          <a:off x="0" y="0"/>
          <a:ext cx="0" cy="0"/>
          <a:chOff x="0" y="0"/>
          <a:chExt cx="0" cy="0"/>
        </a:xfrm>
      </p:grpSpPr>
      <p:sp>
        <p:nvSpPr>
          <p:cNvPr id="4" name="投影片編號版面配置區 8"/>
          <p:cNvSpPr>
            <a:spLocks noGrp="1"/>
          </p:cNvSpPr>
          <p:nvPr>
            <p:ph type="sldNum" sz="quarter" idx="10"/>
          </p:nvPr>
        </p:nvSpPr>
        <p:spPr>
          <a:xfrm>
            <a:off x="6999531" y="6078171"/>
            <a:ext cx="2133600" cy="365125"/>
          </a:xfrm>
        </p:spPr>
        <p:txBody>
          <a:bodyPr/>
          <a:lstStyle>
            <a:lvl1pPr fontAlgn="auto">
              <a:spcBef>
                <a:spcPts val="0"/>
              </a:spcBef>
              <a:spcAft>
                <a:spcPts val="0"/>
              </a:spcAft>
              <a:defRPr smtClean="0">
                <a:solidFill>
                  <a:schemeClr val="tx1">
                    <a:lumMod val="75000"/>
                    <a:lumOff val="25000"/>
                  </a:schemeClr>
                </a:solidFill>
                <a:ea typeface="+mj-ea"/>
              </a:defRPr>
            </a:lvl1pPr>
          </a:lstStyle>
          <a:p>
            <a:pPr>
              <a:defRPr/>
            </a:pPr>
            <a:fld id="{283007E2-D411-44A2-B4CF-F8669F66C424}" type="slidenum">
              <a:rPr lang="zh-TW" altLang="en-US">
                <a:solidFill>
                  <a:prstClr val="black">
                    <a:lumMod val="75000"/>
                    <a:lumOff val="25000"/>
                  </a:prstClr>
                </a:solidFill>
              </a:rPr>
              <a:pPr>
                <a:defRPr/>
              </a:pPr>
              <a:t>‹#›</a:t>
            </a:fld>
            <a:endParaRPr lang="zh-TW" altLang="en-US" dirty="0">
              <a:solidFill>
                <a:prstClr val="black">
                  <a:lumMod val="75000"/>
                  <a:lumOff val="25000"/>
                </a:prstClr>
              </a:solidFill>
            </a:endParaRPr>
          </a:p>
        </p:txBody>
      </p:sp>
    </p:spTree>
    <p:extLst>
      <p:ext uri="{BB962C8B-B14F-4D97-AF65-F5344CB8AC3E}">
        <p14:creationId xmlns:p14="http://schemas.microsoft.com/office/powerpoint/2010/main" val="195244058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標題版面配置區 21"/>
          <p:cNvSpPr>
            <a:spLocks noGrp="1"/>
          </p:cNvSpPr>
          <p:nvPr>
            <p:ph type="title"/>
          </p:nvPr>
        </p:nvSpPr>
        <p:spPr>
          <a:xfrm>
            <a:off x="457200" y="152400"/>
            <a:ext cx="8229600" cy="990600"/>
          </a:xfrm>
          <a:prstGeom prst="rect">
            <a:avLst/>
          </a:prstGeom>
        </p:spPr>
        <p:txBody>
          <a:bodyPr vert="horz" anchor="b" anchorCtr="0">
            <a:normAutofit/>
          </a:bodyPr>
          <a:lstStyle/>
          <a:p>
            <a:r>
              <a:rPr kumimoji="0" lang="zh-TW" altLang="en-US" dirty="0" smtClean="0"/>
              <a:t>按一下以編輯母片標題樣式</a:t>
            </a:r>
            <a:endParaRPr kumimoji="0" lang="en-US" dirty="0"/>
          </a:p>
        </p:txBody>
      </p:sp>
      <p:sp>
        <p:nvSpPr>
          <p:cNvPr id="13" name="文字版面配置區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zh-TW" altLang="en-US" dirty="0" smtClean="0"/>
              <a:t>按一下以編輯母片文字樣式</a:t>
            </a:r>
          </a:p>
          <a:p>
            <a:pPr lvl="1" eaLnBrk="1" latinLnBrk="0" hangingPunct="1"/>
            <a:r>
              <a:rPr kumimoji="0" lang="zh-TW" altLang="en-US" dirty="0" smtClean="0"/>
              <a:t>第二層</a:t>
            </a:r>
          </a:p>
          <a:p>
            <a:pPr lvl="2" eaLnBrk="1" latinLnBrk="0" hangingPunct="1"/>
            <a:r>
              <a:rPr kumimoji="0" lang="zh-TW" altLang="en-US" dirty="0" smtClean="0"/>
              <a:t>第三層</a:t>
            </a:r>
          </a:p>
          <a:p>
            <a:pPr lvl="3" eaLnBrk="1" latinLnBrk="0" hangingPunct="1"/>
            <a:r>
              <a:rPr kumimoji="0" lang="zh-TW" altLang="en-US" dirty="0" smtClean="0"/>
              <a:t>第四層</a:t>
            </a:r>
          </a:p>
          <a:p>
            <a:pPr lvl="4" eaLnBrk="1" latinLnBrk="0" hangingPunct="1"/>
            <a:r>
              <a:rPr kumimoji="0" lang="zh-TW" altLang="en-US" dirty="0" smtClean="0"/>
              <a:t>第五層</a:t>
            </a:r>
            <a:endParaRPr kumimoji="0" lang="en-US" dirty="0"/>
          </a:p>
        </p:txBody>
      </p:sp>
      <p:sp>
        <p:nvSpPr>
          <p:cNvPr id="14" name="日期版面配置區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2400">
                <a:solidFill>
                  <a:schemeClr val="tx2"/>
                </a:solidFill>
                <a:latin typeface="標楷體" panose="03000509000000000000" pitchFamily="65" charset="-120"/>
                <a:ea typeface="標楷體" panose="03000509000000000000" pitchFamily="65" charset="-120"/>
              </a:defRPr>
            </a:lvl1pPr>
          </a:lstStyle>
          <a:p>
            <a:pPr algn="ctr" fontAlgn="auto">
              <a:spcBef>
                <a:spcPts val="0"/>
              </a:spcBef>
              <a:spcAft>
                <a:spcPts val="0"/>
              </a:spcAft>
            </a:pPr>
            <a:fld id="{972B83DD-38CD-457D-BB89-4FC2514E8F53}" type="datetime2">
              <a:rPr lang="zh-TW" altLang="en-US" b="0" smtClean="0">
                <a:solidFill>
                  <a:srgbClr val="464653"/>
                </a:solidFill>
              </a:rPr>
              <a:pPr algn="ctr" fontAlgn="auto">
                <a:spcBef>
                  <a:spcPts val="0"/>
                </a:spcBef>
                <a:spcAft>
                  <a:spcPts val="0"/>
                </a:spcAft>
              </a:pPr>
              <a:t>2017年3月9日</a:t>
            </a:fld>
            <a:endParaRPr lang="zh-TW" altLang="en-US" b="0">
              <a:solidFill>
                <a:prstClr val="black"/>
              </a:solidFill>
            </a:endParaRPr>
          </a:p>
        </p:txBody>
      </p:sp>
      <p:sp>
        <p:nvSpPr>
          <p:cNvPr id="3" name="頁尾版面配置區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2400">
                <a:solidFill>
                  <a:schemeClr val="tx2"/>
                </a:solidFill>
                <a:latin typeface="標楷體" panose="03000509000000000000" pitchFamily="65" charset="-120"/>
                <a:ea typeface="標楷體" panose="03000509000000000000" pitchFamily="65" charset="-120"/>
              </a:defRPr>
            </a:lvl1pPr>
          </a:lstStyle>
          <a:p>
            <a:pPr fontAlgn="auto">
              <a:spcBef>
                <a:spcPts val="0"/>
              </a:spcBef>
              <a:spcAft>
                <a:spcPts val="0"/>
              </a:spcAft>
            </a:pPr>
            <a:endParaRPr lang="zh-TW" altLang="en-US" b="0">
              <a:solidFill>
                <a:prstClr val="black"/>
              </a:solidFill>
            </a:endParaRPr>
          </a:p>
        </p:txBody>
      </p:sp>
      <p:sp>
        <p:nvSpPr>
          <p:cNvPr id="23" name="投影片編號版面配置區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2400">
                <a:solidFill>
                  <a:schemeClr val="tx2"/>
                </a:solidFill>
                <a:latin typeface="標楷體" panose="03000509000000000000" pitchFamily="65" charset="-120"/>
                <a:ea typeface="標楷體" panose="03000509000000000000" pitchFamily="65" charset="-120"/>
              </a:defRPr>
            </a:lvl1pPr>
          </a:lstStyle>
          <a:p>
            <a:pPr fontAlgn="auto">
              <a:spcBef>
                <a:spcPts val="0"/>
              </a:spcBef>
              <a:spcAft>
                <a:spcPts val="0"/>
              </a:spcAft>
            </a:pPr>
            <a:fld id="{45292C34-3E5E-4BA5-AF54-F1601B144FB0}" type="slidenum">
              <a:rPr lang="en-US" altLang="zh-TW" b="0" smtClean="0">
                <a:solidFill>
                  <a:srgbClr val="464653">
                    <a:shade val="50000"/>
                  </a:srgbClr>
                </a:solidFill>
              </a:rPr>
              <a:pPr fontAlgn="auto">
                <a:spcBef>
                  <a:spcPts val="0"/>
                </a:spcBef>
                <a:spcAft>
                  <a:spcPts val="0"/>
                </a:spcAft>
              </a:pPr>
              <a:t>‹#›</a:t>
            </a:fld>
            <a:endParaRPr lang="zh-TW" altLang="en-US" b="0">
              <a:solidFill>
                <a:prstClr val="black"/>
              </a:solidFill>
            </a:endParaRPr>
          </a:p>
        </p:txBody>
      </p:sp>
      <p:sp>
        <p:nvSpPr>
          <p:cNvPr id="28" name="直線接點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2400" b="0">
              <a:solidFill>
                <a:prstClr val="black"/>
              </a:solidFill>
              <a:latin typeface="標楷體" panose="03000509000000000000" pitchFamily="65" charset="-120"/>
              <a:ea typeface="標楷體" panose="03000509000000000000" pitchFamily="65" charset="-120"/>
            </a:endParaRPr>
          </a:p>
        </p:txBody>
      </p:sp>
      <p:sp>
        <p:nvSpPr>
          <p:cNvPr id="29" name="直線接點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2400" b="0">
              <a:solidFill>
                <a:prstClr val="black"/>
              </a:solidFill>
              <a:latin typeface="標楷體" panose="03000509000000000000" pitchFamily="65" charset="-120"/>
              <a:ea typeface="標楷體" panose="03000509000000000000" pitchFamily="65" charset="-120"/>
            </a:endParaRPr>
          </a:p>
        </p:txBody>
      </p:sp>
      <p:sp>
        <p:nvSpPr>
          <p:cNvPr id="10" name="等腰三角形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lang="en-US" sz="2400" b="0">
              <a:solidFill>
                <a:prstClr val="white"/>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821410042"/>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1" r:id="rId7"/>
    <p:sldLayoutId id="2147483962" r:id="rId8"/>
    <p:sldLayoutId id="2147483963" r:id="rId9"/>
  </p:sldLayoutIdLst>
  <p:timing>
    <p:tnLst>
      <p:par>
        <p:cTn id="1" dur="indefinite" restart="never" nodeType="tmRoot"/>
      </p:par>
    </p:tnLst>
  </p:timing>
  <p:hf hdr="0" dt="0"/>
  <p:txStyles>
    <p:titleStyle>
      <a:lvl1pPr algn="l" rtl="0" eaLnBrk="1" latinLnBrk="0" hangingPunct="1">
        <a:spcBef>
          <a:spcPct val="0"/>
        </a:spcBef>
        <a:buNone/>
        <a:defRPr kumimoji="0" sz="4000" kern="1200">
          <a:solidFill>
            <a:schemeClr val="tx2"/>
          </a:solidFill>
          <a:latin typeface="標楷體" panose="03000509000000000000" pitchFamily="65" charset="-120"/>
          <a:ea typeface="標楷體" panose="03000509000000000000" pitchFamily="65" charset="-120"/>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73" y="-91291"/>
            <a:ext cx="9375385" cy="6949291"/>
          </a:xfrm>
          <a:prstGeom prst="rect">
            <a:avLst/>
          </a:prstGeom>
        </p:spPr>
      </p:pic>
      <p:pic>
        <p:nvPicPr>
          <p:cNvPr id="4" name="圖片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376" y="188640"/>
            <a:ext cx="995362"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圖片 9"/>
          <p:cNvPicPr>
            <a:picLocks noChangeAspect="1"/>
          </p:cNvPicPr>
          <p:nvPr/>
        </p:nvPicPr>
        <p:blipFill rotWithShape="1">
          <a:blip r:embed="rId4"/>
          <a:srcRect b="33209"/>
          <a:stretch/>
        </p:blipFill>
        <p:spPr>
          <a:xfrm>
            <a:off x="821510" y="1679541"/>
            <a:ext cx="7602021" cy="1989067"/>
          </a:xfrm>
          <a:prstGeom prst="rect">
            <a:avLst/>
          </a:prstGeom>
        </p:spPr>
      </p:pic>
      <p:sp>
        <p:nvSpPr>
          <p:cNvPr id="11" name="Rectangle 4"/>
          <p:cNvSpPr txBox="1">
            <a:spLocks noChangeArrowheads="1"/>
          </p:cNvSpPr>
          <p:nvPr/>
        </p:nvSpPr>
        <p:spPr>
          <a:xfrm>
            <a:off x="380813" y="3501008"/>
            <a:ext cx="8600950" cy="1289213"/>
          </a:xfrm>
          <a:prstGeom prst="rect">
            <a:avLst/>
          </a:prstGeom>
        </p:spPr>
        <p:txBody>
          <a:bodyPr/>
          <a:lstStyle>
            <a:lvl1pPr algn="l" rtl="0" eaLnBrk="1" latinLnBrk="0" hangingPunct="1">
              <a:spcBef>
                <a:spcPct val="0"/>
              </a:spcBef>
              <a:buNone/>
              <a:defRPr kumimoji="0" sz="4000" kern="1200">
                <a:solidFill>
                  <a:schemeClr val="tx2"/>
                </a:solidFill>
                <a:latin typeface="標楷體" panose="03000509000000000000" pitchFamily="65" charset="-120"/>
                <a:ea typeface="標楷體" panose="03000509000000000000" pitchFamily="65" charset="-120"/>
                <a:cs typeface="+mj-cs"/>
              </a:defRPr>
            </a:lvl1pPr>
          </a:lstStyle>
          <a:p>
            <a:pPr algn="ctr" fontAlgn="auto">
              <a:spcBef>
                <a:spcPts val="600"/>
              </a:spcBef>
              <a:spcAft>
                <a:spcPts val="600"/>
              </a:spcAft>
              <a:defRPr/>
            </a:pPr>
            <a:r>
              <a:rPr lang="zh-TW" altLang="en-US" dirty="0" smtClean="0">
                <a:solidFill>
                  <a:schemeClr val="tx1"/>
                </a:solidFill>
              </a:rPr>
              <a:t>教育新南向</a:t>
            </a:r>
            <a:r>
              <a:rPr lang="zh-TW" altLang="en-US" dirty="0" smtClean="0">
                <a:solidFill>
                  <a:schemeClr val="tx1"/>
                </a:solidFill>
                <a:latin typeface="Times New Roman" panose="02020603050405020304" pitchFamily="18" charset="0"/>
                <a:cs typeface="Times New Roman" panose="02020603050405020304" pitchFamily="18" charset="0"/>
              </a:rPr>
              <a:t>−</a:t>
            </a:r>
            <a:r>
              <a:rPr lang="zh-TW" altLang="en-US" dirty="0" smtClean="0">
                <a:solidFill>
                  <a:schemeClr val="tx1"/>
                </a:solidFill>
              </a:rPr>
              <a:t>人才培育計畫辦理情形</a:t>
            </a:r>
            <a:endParaRPr lang="en-US" altLang="zh-TW" dirty="0">
              <a:solidFill>
                <a:schemeClr val="tx1"/>
              </a:solidFill>
            </a:endParaRPr>
          </a:p>
        </p:txBody>
      </p:sp>
      <p:sp>
        <p:nvSpPr>
          <p:cNvPr id="12" name="副標題 1"/>
          <p:cNvSpPr txBox="1">
            <a:spLocks/>
          </p:cNvSpPr>
          <p:nvPr/>
        </p:nvSpPr>
        <p:spPr>
          <a:xfrm>
            <a:off x="576832" y="4976613"/>
            <a:ext cx="8208912" cy="1845931"/>
          </a:xfrm>
          <a:prstGeom prst="rect">
            <a:avLst/>
          </a:prstGeom>
        </p:spPr>
        <p:txBody>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ctr" fontAlgn="auto">
              <a:spcBef>
                <a:spcPct val="0"/>
              </a:spcBef>
              <a:spcAft>
                <a:spcPts val="0"/>
              </a:spcAft>
              <a:buNone/>
            </a:pPr>
            <a:r>
              <a:rPr lang="zh-TW" altLang="en-US" b="1" dirty="0" smtClean="0">
                <a:latin typeface="+mj-ea"/>
                <a:ea typeface="+mj-ea"/>
              </a:rPr>
              <a:t>教 育 部</a:t>
            </a:r>
            <a:endParaRPr lang="en-US" altLang="zh-TW" b="1" dirty="0" smtClean="0">
              <a:latin typeface="+mj-ea"/>
              <a:ea typeface="+mj-ea"/>
            </a:endParaRPr>
          </a:p>
          <a:p>
            <a:pPr marL="0" indent="0" algn="ctr" fontAlgn="auto">
              <a:spcBef>
                <a:spcPct val="0"/>
              </a:spcBef>
              <a:spcAft>
                <a:spcPts val="0"/>
              </a:spcAft>
              <a:buNone/>
            </a:pPr>
            <a:r>
              <a:rPr lang="en-US" altLang="zh-TW" b="0" dirty="0" smtClean="0">
                <a:latin typeface="+mj-ea"/>
                <a:ea typeface="+mj-ea"/>
              </a:rPr>
              <a:t>106</a:t>
            </a:r>
            <a:r>
              <a:rPr lang="zh-TW" altLang="en-US" b="0" dirty="0" smtClean="0">
                <a:latin typeface="+mj-ea"/>
                <a:ea typeface="+mj-ea"/>
              </a:rPr>
              <a:t>年</a:t>
            </a:r>
            <a:r>
              <a:rPr lang="en-US" altLang="zh-TW" b="0" dirty="0" smtClean="0">
                <a:latin typeface="+mj-ea"/>
                <a:ea typeface="+mj-ea"/>
              </a:rPr>
              <a:t>3</a:t>
            </a:r>
            <a:r>
              <a:rPr lang="zh-TW" altLang="en-US" b="0" dirty="0" smtClean="0">
                <a:latin typeface="+mj-ea"/>
                <a:ea typeface="+mj-ea"/>
              </a:rPr>
              <a:t>月</a:t>
            </a:r>
            <a:r>
              <a:rPr lang="en-US" altLang="zh-TW" b="0" dirty="0" smtClean="0">
                <a:latin typeface="+mj-ea"/>
                <a:ea typeface="+mj-ea"/>
              </a:rPr>
              <a:t>9</a:t>
            </a:r>
            <a:r>
              <a:rPr lang="zh-TW" altLang="en-US" b="0" dirty="0" smtClean="0">
                <a:latin typeface="+mj-ea"/>
                <a:ea typeface="+mj-ea"/>
              </a:rPr>
              <a:t>日</a:t>
            </a:r>
          </a:p>
        </p:txBody>
      </p:sp>
    </p:spTree>
    <p:extLst>
      <p:ext uri="{BB962C8B-B14F-4D97-AF65-F5344CB8AC3E}">
        <p14:creationId xmlns:p14="http://schemas.microsoft.com/office/powerpoint/2010/main" val="32672018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a:xfrm>
            <a:off x="107504" y="6410233"/>
            <a:ext cx="1873696" cy="365760"/>
          </a:xfrm>
        </p:spPr>
        <p:txBody>
          <a:bodyPr/>
          <a:lstStyle/>
          <a:p>
            <a:pPr>
              <a:defRPr/>
            </a:pPr>
            <a:r>
              <a:rPr lang="en-US" altLang="zh-TW" sz="1000" dirty="0" smtClean="0"/>
              <a:t>              </a:t>
            </a:r>
            <a:fld id="{F1B1E62E-7A52-4CF6-BC8F-0959D58BFEC1}" type="slidenum">
              <a:rPr lang="en-US" altLang="zh-TW" sz="1000" smtClean="0">
                <a:effectLst/>
              </a:rPr>
              <a:pPr>
                <a:defRPr/>
              </a:pPr>
              <a:t>2</a:t>
            </a:fld>
            <a:endParaRPr lang="en-US" altLang="zh-TW" sz="1000" dirty="0">
              <a:effectLst/>
            </a:endParaRPr>
          </a:p>
        </p:txBody>
      </p:sp>
      <p:sp>
        <p:nvSpPr>
          <p:cNvPr id="4" name="標題 3"/>
          <p:cNvSpPr>
            <a:spLocks noGrp="1"/>
          </p:cNvSpPr>
          <p:nvPr>
            <p:ph type="title"/>
          </p:nvPr>
        </p:nvSpPr>
        <p:spPr>
          <a:xfrm>
            <a:off x="444134" y="89942"/>
            <a:ext cx="8229600" cy="818778"/>
          </a:xfrm>
        </p:spPr>
        <p:txBody>
          <a:bodyPr/>
          <a:lstStyle/>
          <a:p>
            <a:pPr algn="ctr"/>
            <a:r>
              <a:rPr lang="zh-TW" altLang="en-US" dirty="0">
                <a:solidFill>
                  <a:schemeClr val="tx1"/>
                </a:solidFill>
              </a:rPr>
              <a:t>一</a:t>
            </a:r>
            <a:r>
              <a:rPr lang="zh-TW" altLang="en-US" dirty="0" smtClean="0">
                <a:solidFill>
                  <a:schemeClr val="tx1"/>
                </a:solidFill>
              </a:rPr>
              <a:t>、</a:t>
            </a:r>
            <a:r>
              <a:rPr lang="zh-TW" altLang="en-US" dirty="0" smtClean="0">
                <a:solidFill>
                  <a:schemeClr val="tx1"/>
                </a:solidFill>
              </a:rPr>
              <a:t>計畫目標及重點</a:t>
            </a:r>
            <a:endParaRPr lang="zh-TW" altLang="en-US" dirty="0">
              <a:solidFill>
                <a:schemeClr val="tx1"/>
              </a:solidFill>
            </a:endParaRPr>
          </a:p>
        </p:txBody>
      </p:sp>
      <p:graphicFrame>
        <p:nvGraphicFramePr>
          <p:cNvPr id="13" name="資料庫圖表 12"/>
          <p:cNvGraphicFramePr/>
          <p:nvPr>
            <p:extLst>
              <p:ext uri="{D42A27DB-BD31-4B8C-83A1-F6EECF244321}">
                <p14:modId xmlns:p14="http://schemas.microsoft.com/office/powerpoint/2010/main" val="3576409096"/>
              </p:ext>
            </p:extLst>
          </p:nvPr>
        </p:nvGraphicFramePr>
        <p:xfrm>
          <a:off x="251520" y="1080542"/>
          <a:ext cx="10220806" cy="5340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40415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260648"/>
            <a:ext cx="8229600" cy="746770"/>
          </a:xfrm>
        </p:spPr>
        <p:txBody>
          <a:bodyPr>
            <a:normAutofit/>
          </a:bodyPr>
          <a:lstStyle/>
          <a:p>
            <a:pPr algn="ctr"/>
            <a:r>
              <a:rPr lang="zh-TW" altLang="en-US" dirty="0">
                <a:solidFill>
                  <a:schemeClr val="tx1"/>
                </a:solidFill>
              </a:rPr>
              <a:t>二</a:t>
            </a:r>
            <a:r>
              <a:rPr lang="zh-TW" altLang="en-US" dirty="0" smtClean="0">
                <a:solidFill>
                  <a:schemeClr val="tx1"/>
                </a:solidFill>
              </a:rPr>
              <a:t>、</a:t>
            </a:r>
            <a:r>
              <a:rPr lang="en-US" altLang="zh-TW" dirty="0" smtClean="0">
                <a:solidFill>
                  <a:schemeClr val="tx1"/>
                </a:solidFill>
              </a:rPr>
              <a:t>105</a:t>
            </a:r>
            <a:r>
              <a:rPr lang="zh-TW" altLang="en-US" dirty="0" smtClean="0">
                <a:solidFill>
                  <a:schemeClr val="tx1"/>
                </a:solidFill>
              </a:rPr>
              <a:t>年推動成果</a:t>
            </a:r>
            <a:r>
              <a:rPr lang="en-US" altLang="zh-TW" dirty="0" smtClean="0">
                <a:solidFill>
                  <a:schemeClr val="tx1"/>
                </a:solidFill>
              </a:rPr>
              <a:t>(1)</a:t>
            </a:r>
            <a:endParaRPr lang="zh-TW" altLang="en-US" sz="3100" dirty="0">
              <a:solidFill>
                <a:srgbClr val="FF0000"/>
              </a:solidFill>
            </a:endParaRPr>
          </a:p>
        </p:txBody>
      </p:sp>
      <p:sp>
        <p:nvSpPr>
          <p:cNvPr id="4" name="投影片編號版面配置區 3"/>
          <p:cNvSpPr>
            <a:spLocks noGrp="1"/>
          </p:cNvSpPr>
          <p:nvPr>
            <p:ph type="sldNum" sz="quarter" idx="12"/>
          </p:nvPr>
        </p:nvSpPr>
        <p:spPr>
          <a:xfrm>
            <a:off x="539552" y="6381328"/>
            <a:ext cx="1981200" cy="365760"/>
          </a:xfrm>
        </p:spPr>
        <p:txBody>
          <a:bodyPr/>
          <a:lstStyle/>
          <a:p>
            <a:r>
              <a:rPr lang="en-US" altLang="zh-TW" sz="1000" dirty="0">
                <a:solidFill>
                  <a:prstClr val="black"/>
                </a:solidFill>
                <a:effectLst/>
              </a:rPr>
              <a:t>3</a:t>
            </a:r>
            <a:endParaRPr lang="zh-TW" altLang="en-US" sz="1000" dirty="0">
              <a:solidFill>
                <a:prstClr val="black"/>
              </a:solidFill>
              <a:effectLst/>
            </a:endParaRPr>
          </a:p>
        </p:txBody>
      </p:sp>
      <p:grpSp>
        <p:nvGrpSpPr>
          <p:cNvPr id="5" name="群組 4"/>
          <p:cNvGrpSpPr/>
          <p:nvPr/>
        </p:nvGrpSpPr>
        <p:grpSpPr>
          <a:xfrm>
            <a:off x="3343495" y="1126341"/>
            <a:ext cx="4977192" cy="1947589"/>
            <a:chOff x="2659926" y="1597"/>
            <a:chExt cx="4977192" cy="1947589"/>
          </a:xfrm>
          <a:scene3d>
            <a:camera prst="orthographicFront"/>
            <a:lightRig rig="flat" dir="t"/>
          </a:scene3d>
        </p:grpSpPr>
        <p:sp>
          <p:nvSpPr>
            <p:cNvPr id="16" name="圓角化同側角落矩形 15"/>
            <p:cNvSpPr/>
            <p:nvPr/>
          </p:nvSpPr>
          <p:spPr>
            <a:xfrm rot="5400000">
              <a:off x="4174727" y="-1513204"/>
              <a:ext cx="1947589" cy="4977192"/>
            </a:xfrm>
            <a:prstGeom prst="round2SameRect">
              <a:avLst/>
            </a:prstGeom>
            <a:solidFill>
              <a:srgbClr val="9F8351">
                <a:tint val="70000"/>
                <a:lumMod val="104000"/>
              </a:srgbClr>
            </a:solidFill>
            <a:ln w="9525" cap="rnd" cmpd="sng" algn="ctr">
              <a:solidFill>
                <a:srgbClr val="9F8351">
                  <a:shade val="90000"/>
                </a:srgbClr>
              </a:solidFill>
              <a:prstDash val="solid"/>
            </a:ln>
            <a:effectLst/>
            <a:sp3d extrusionH="12700" prstMaterial="plastic">
              <a:bevelT w="50800" h="50800"/>
            </a:sp3d>
          </p:spPr>
        </p:sp>
        <p:sp>
          <p:nvSpPr>
            <p:cNvPr id="17" name="圓角化同側角落矩形 4"/>
            <p:cNvSpPr/>
            <p:nvPr/>
          </p:nvSpPr>
          <p:spPr>
            <a:xfrm>
              <a:off x="2659926" y="96670"/>
              <a:ext cx="4882119" cy="1757443"/>
            </a:xfrm>
            <a:prstGeom prst="rect">
              <a:avLst/>
            </a:prstGeom>
            <a:noFill/>
            <a:ln>
              <a:noFill/>
            </a:ln>
            <a:effectLst/>
            <a:sp3d/>
          </p:spPr>
          <p:txBody>
            <a:bodyPr spcFirstLastPara="0" vert="horz" wrap="square" lIns="247650" tIns="123825" rIns="247650" bIns="123825" numCol="1" spcCol="1270" anchor="ctr" anchorCtr="0">
              <a:noAutofit/>
            </a:bodyPr>
            <a:lstStyle/>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105</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年新南向國家僑外生來臺留學、研習超過</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3</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萬人，較</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104</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年增加</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2,790</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人</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endParaRPr>
            </a:p>
            <a:p>
              <a:pPr marL="171450" marR="0" lvl="1" indent="-171450" algn="l" defTabSz="800100" eaLnBrk="1" fontAlgn="auto" latinLnBrk="0" hangingPunct="1">
                <a:lnSpc>
                  <a:spcPct val="90000"/>
                </a:lnSpc>
                <a:spcBef>
                  <a:spcPct val="0"/>
                </a:spcBef>
                <a:spcAft>
                  <a:spcPct val="1500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與東南亞主要國家合作選送獲其官方獎學金之優秀大學講師及政府官員來臺攻讀學位或培訓</a:t>
              </a:r>
              <a:r>
                <a:rPr kumimoji="0" lang="en-US" altLang="zh-TW"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108</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人</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endParaRPr>
            </a:p>
          </p:txBody>
        </p:sp>
      </p:grpSp>
      <p:grpSp>
        <p:nvGrpSpPr>
          <p:cNvPr id="7" name="群組 6"/>
          <p:cNvGrpSpPr/>
          <p:nvPr/>
        </p:nvGrpSpPr>
        <p:grpSpPr>
          <a:xfrm>
            <a:off x="815979" y="1178347"/>
            <a:ext cx="2527515" cy="1843576"/>
            <a:chOff x="132410" y="53603"/>
            <a:chExt cx="2527515" cy="1843576"/>
          </a:xfrm>
          <a:scene3d>
            <a:camera prst="orthographicFront"/>
            <a:lightRig rig="flat" dir="t"/>
          </a:scene3d>
        </p:grpSpPr>
        <p:sp>
          <p:nvSpPr>
            <p:cNvPr id="14" name="圓角矩形 13"/>
            <p:cNvSpPr/>
            <p:nvPr/>
          </p:nvSpPr>
          <p:spPr>
            <a:xfrm>
              <a:off x="132410" y="53603"/>
              <a:ext cx="2527515" cy="1843576"/>
            </a:xfrm>
            <a:prstGeom prst="roundRect">
              <a:avLst/>
            </a:prstGeom>
            <a:solidFill>
              <a:srgbClr val="9F8351"/>
            </a:solidFill>
            <a:ln w="15875" cap="rnd" cmpd="sng" algn="ctr">
              <a:solidFill>
                <a:srgbClr val="9F8351">
                  <a:shade val="50000"/>
                </a:srgbClr>
              </a:solidFill>
              <a:prstDash val="solid"/>
            </a:ln>
            <a:effectLst/>
            <a:sp3d prstMaterial="plastic">
              <a:bevelT w="120900" h="88900"/>
              <a:bevelB w="88900" h="31750" prst="angle"/>
            </a:sp3d>
          </p:spPr>
        </p:sp>
        <p:sp>
          <p:nvSpPr>
            <p:cNvPr id="15" name="圓角矩形 6"/>
            <p:cNvSpPr/>
            <p:nvPr/>
          </p:nvSpPr>
          <p:spPr>
            <a:xfrm>
              <a:off x="222406" y="143599"/>
              <a:ext cx="2347523" cy="1663584"/>
            </a:xfrm>
            <a:prstGeom prst="rect">
              <a:avLst/>
            </a:prstGeom>
            <a:noFill/>
            <a:ln>
              <a:noFill/>
            </a:ln>
            <a:effectLst/>
            <a:sp3d/>
          </p:spPr>
          <p:txBody>
            <a:bodyPr spcFirstLastPara="0" vert="horz" wrap="square" lIns="106680" tIns="53340" rIns="106680" bIns="5334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zh-TW" altLang="en-US" sz="2800" b="1" i="0" u="none" strike="noStrike" kern="1200" cap="none" spc="0" normalizeH="0" baseline="0" noProof="0" dirty="0" smtClean="0">
                  <a:ln>
                    <a:noFill/>
                  </a:ln>
                  <a:solidFill>
                    <a:sysClr val="window" lastClr="FFFFFF"/>
                  </a:solidFill>
                  <a:effectLst/>
                  <a:uLnTx/>
                  <a:uFillTx/>
                  <a:latin typeface="微軟正黑體" panose="020B0604030504040204" pitchFamily="34" charset="-120"/>
                  <a:ea typeface="微軟正黑體" panose="020B0604030504040204" pitchFamily="34" charset="-120"/>
                </a:rPr>
                <a:t>擴大招生</a:t>
              </a:r>
              <a:endParaRPr kumimoji="0" lang="zh-TW" altLang="en-US" sz="2800" b="1" i="0" u="none" strike="noStrike" kern="1200" cap="none" spc="0" normalizeH="0" baseline="0" noProof="0" dirty="0">
                <a:ln>
                  <a:noFill/>
                </a:ln>
                <a:solidFill>
                  <a:sysClr val="window" lastClr="FFFFFF"/>
                </a:solidFill>
                <a:effectLst/>
                <a:uLnTx/>
                <a:uFillTx/>
                <a:latin typeface="微軟正黑體" panose="020B0604030504040204" pitchFamily="34" charset="-120"/>
                <a:ea typeface="微軟正黑體" panose="020B0604030504040204" pitchFamily="34" charset="-120"/>
              </a:endParaRPr>
            </a:p>
          </p:txBody>
        </p:sp>
      </p:grpSp>
      <p:grpSp>
        <p:nvGrpSpPr>
          <p:cNvPr id="8" name="群組 7"/>
          <p:cNvGrpSpPr/>
          <p:nvPr/>
        </p:nvGrpSpPr>
        <p:grpSpPr>
          <a:xfrm>
            <a:off x="3350829" y="3241574"/>
            <a:ext cx="4977192" cy="2490084"/>
            <a:chOff x="2667260" y="2116830"/>
            <a:chExt cx="4977192" cy="2490084"/>
          </a:xfrm>
          <a:scene3d>
            <a:camera prst="orthographicFront"/>
            <a:lightRig rig="flat" dir="t"/>
          </a:scene3d>
        </p:grpSpPr>
        <p:sp>
          <p:nvSpPr>
            <p:cNvPr id="12" name="圓角化同側角落矩形 11"/>
            <p:cNvSpPr/>
            <p:nvPr/>
          </p:nvSpPr>
          <p:spPr>
            <a:xfrm rot="5400000">
              <a:off x="3910814" y="873276"/>
              <a:ext cx="2490084" cy="4977192"/>
            </a:xfrm>
            <a:prstGeom prst="round2SameRect">
              <a:avLst/>
            </a:prstGeom>
            <a:solidFill>
              <a:srgbClr val="DE7E18">
                <a:tint val="70000"/>
                <a:lumMod val="104000"/>
              </a:srgbClr>
            </a:solidFill>
            <a:ln w="9525" cap="rnd" cmpd="sng" algn="ctr">
              <a:solidFill>
                <a:srgbClr val="DE7E18">
                  <a:shade val="90000"/>
                </a:srgbClr>
              </a:solidFill>
              <a:prstDash val="solid"/>
            </a:ln>
            <a:effectLst/>
            <a:sp3d extrusionH="12700" prstMaterial="plastic">
              <a:bevelT w="50800" h="50800"/>
            </a:sp3d>
          </p:spPr>
        </p:sp>
        <p:sp>
          <p:nvSpPr>
            <p:cNvPr id="13" name="圓角化同側角落矩形 8"/>
            <p:cNvSpPr/>
            <p:nvPr/>
          </p:nvSpPr>
          <p:spPr>
            <a:xfrm>
              <a:off x="2667260" y="2238386"/>
              <a:ext cx="4855636" cy="2246972"/>
            </a:xfrm>
            <a:prstGeom prst="rect">
              <a:avLst/>
            </a:prstGeom>
            <a:noFill/>
            <a:ln>
              <a:noFill/>
            </a:ln>
            <a:effectLst/>
            <a:sp3d/>
          </p:spPr>
          <p:txBody>
            <a:bodyPr spcFirstLastPara="0" vert="horz" wrap="square" lIns="247650" tIns="123825" rIns="247650" bIns="123825" numCol="1" spcCol="1270" anchor="ctr" anchorCtr="0">
              <a:noAutofit/>
            </a:bodyPr>
            <a:lstStyle/>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完成越南、印尼新住民語言教材共</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12</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冊</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endParaRP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完成泰語小</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小</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2</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教材編輯</a:t>
              </a: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完成</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1,375</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名新住民語教學支援人員培訓</a:t>
              </a: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大學</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3</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校開設</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6</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門東南亞語課程</a:t>
              </a: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大學校院開設文化經貿養成</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5</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班</a:t>
              </a: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選送完成</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17</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所師培大學師資生至新南向國家教育見習共計</a:t>
              </a:r>
              <a:r>
                <a:rPr kumimoji="0" lang="en-US"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20</a:t>
              </a: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rPr>
                <a:t>案</a:t>
              </a:r>
            </a:p>
          </p:txBody>
        </p:sp>
      </p:grpSp>
      <p:grpSp>
        <p:nvGrpSpPr>
          <p:cNvPr id="9" name="群組 8"/>
          <p:cNvGrpSpPr/>
          <p:nvPr/>
        </p:nvGrpSpPr>
        <p:grpSpPr>
          <a:xfrm>
            <a:off x="815979" y="3394016"/>
            <a:ext cx="2534850" cy="2185201"/>
            <a:chOff x="132410" y="2269272"/>
            <a:chExt cx="2534850" cy="2185201"/>
          </a:xfrm>
          <a:scene3d>
            <a:camera prst="orthographicFront"/>
            <a:lightRig rig="flat" dir="t"/>
          </a:scene3d>
        </p:grpSpPr>
        <p:sp>
          <p:nvSpPr>
            <p:cNvPr id="10" name="圓角矩形 9"/>
            <p:cNvSpPr/>
            <p:nvPr/>
          </p:nvSpPr>
          <p:spPr>
            <a:xfrm>
              <a:off x="132410" y="2269272"/>
              <a:ext cx="2534850" cy="2185201"/>
            </a:xfrm>
            <a:prstGeom prst="roundRect">
              <a:avLst/>
            </a:prstGeom>
            <a:gradFill rotWithShape="1">
              <a:gsLst>
                <a:gs pos="0">
                  <a:srgbClr val="DE7E18">
                    <a:tint val="96000"/>
                    <a:lumMod val="104000"/>
                  </a:srgbClr>
                </a:gs>
                <a:gs pos="100000">
                  <a:srgbClr val="DE7E18">
                    <a:shade val="98000"/>
                    <a:lumMod val="94000"/>
                  </a:srgbClr>
                </a:gs>
              </a:gsLst>
              <a:lin ang="5400000" scaled="0"/>
            </a:gradFill>
            <a:ln>
              <a:noFill/>
            </a:ln>
            <a:effectLst>
              <a:outerShdw blurRad="50800" dist="38100" dir="5400000" rotWithShape="0">
                <a:srgbClr val="000000">
                  <a:alpha val="60000"/>
                </a:srgbClr>
              </a:outerShdw>
            </a:effectLst>
            <a:sp3d prstMaterial="plastic">
              <a:bevelT w="120900" h="88900"/>
              <a:bevelB w="88900" h="31750" prst="angle"/>
            </a:sp3d>
          </p:spPr>
        </p:sp>
        <p:sp>
          <p:nvSpPr>
            <p:cNvPr id="11" name="圓角矩形 10"/>
            <p:cNvSpPr/>
            <p:nvPr/>
          </p:nvSpPr>
          <p:spPr>
            <a:xfrm>
              <a:off x="239083" y="2375945"/>
              <a:ext cx="2321504" cy="1971855"/>
            </a:xfrm>
            <a:prstGeom prst="rect">
              <a:avLst/>
            </a:prstGeom>
            <a:noFill/>
            <a:ln>
              <a:noFill/>
            </a:ln>
            <a:effectLst/>
            <a:sp3d/>
          </p:spPr>
          <p:txBody>
            <a:bodyPr spcFirstLastPara="0" vert="horz" wrap="square" lIns="106680" tIns="53340" rIns="106680" bIns="5334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zh-TW" altLang="en-US" sz="2800" b="1" i="0" u="none" strike="noStrike" kern="1200" cap="none" spc="0" normalizeH="0" baseline="0" noProof="0" dirty="0" smtClean="0">
                  <a:ln>
                    <a:noFill/>
                  </a:ln>
                  <a:solidFill>
                    <a:sysClr val="window" lastClr="FFFFFF"/>
                  </a:solidFill>
                  <a:effectLst/>
                  <a:uLnTx/>
                  <a:uFillTx/>
                  <a:latin typeface="微軟正黑體" panose="020B0604030504040204" pitchFamily="34" charset="-120"/>
                  <a:ea typeface="微軟正黑體" panose="020B0604030504040204" pitchFamily="34" charset="-120"/>
                </a:rPr>
                <a:t>學習建置</a:t>
              </a:r>
              <a:endParaRPr kumimoji="0" lang="zh-TW" altLang="en-US" sz="2800" b="1" i="0" u="none" strike="noStrike" kern="1200" cap="none" spc="0" normalizeH="0" baseline="0" noProof="0" dirty="0">
                <a:ln>
                  <a:noFill/>
                </a:ln>
                <a:solidFill>
                  <a:sysClr val="window" lastClr="FFFFFF"/>
                </a:solidFill>
                <a:effectLst/>
                <a:uLnTx/>
                <a:uFillTx/>
                <a:latin typeface="微軟正黑體" panose="020B0604030504040204" pitchFamily="34" charset="-120"/>
                <a:ea typeface="微軟正黑體" panose="020B0604030504040204" pitchFamily="34" charset="-120"/>
              </a:endParaRPr>
            </a:p>
          </p:txBody>
        </p:sp>
      </p:grpSp>
    </p:spTree>
    <p:extLst>
      <p:ext uri="{BB962C8B-B14F-4D97-AF65-F5344CB8AC3E}">
        <p14:creationId xmlns:p14="http://schemas.microsoft.com/office/powerpoint/2010/main" val="11681167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0697" y="260648"/>
            <a:ext cx="8229600" cy="746770"/>
          </a:xfrm>
        </p:spPr>
        <p:txBody>
          <a:bodyPr>
            <a:normAutofit/>
          </a:bodyPr>
          <a:lstStyle/>
          <a:p>
            <a:pPr algn="ctr"/>
            <a:r>
              <a:rPr lang="zh-TW" altLang="en-US" dirty="0">
                <a:solidFill>
                  <a:schemeClr val="tx1"/>
                </a:solidFill>
              </a:rPr>
              <a:t>二</a:t>
            </a:r>
            <a:r>
              <a:rPr lang="zh-TW" altLang="en-US" dirty="0" smtClean="0">
                <a:solidFill>
                  <a:schemeClr val="tx1"/>
                </a:solidFill>
              </a:rPr>
              <a:t>、</a:t>
            </a:r>
            <a:r>
              <a:rPr lang="en-US" altLang="zh-TW" dirty="0" smtClean="0">
                <a:solidFill>
                  <a:schemeClr val="tx1"/>
                </a:solidFill>
              </a:rPr>
              <a:t>105</a:t>
            </a:r>
            <a:r>
              <a:rPr lang="zh-TW" altLang="en-US" dirty="0" smtClean="0">
                <a:solidFill>
                  <a:schemeClr val="tx1"/>
                </a:solidFill>
              </a:rPr>
              <a:t>年推動成果</a:t>
            </a:r>
            <a:r>
              <a:rPr lang="en-US" altLang="zh-TW" dirty="0" smtClean="0">
                <a:solidFill>
                  <a:schemeClr val="tx1"/>
                </a:solidFill>
              </a:rPr>
              <a:t>(2)</a:t>
            </a:r>
            <a:endParaRPr lang="zh-TW" altLang="en-US" sz="3100" dirty="0">
              <a:solidFill>
                <a:srgbClr val="FF0000"/>
              </a:solidFill>
            </a:endParaRPr>
          </a:p>
        </p:txBody>
      </p:sp>
      <p:sp>
        <p:nvSpPr>
          <p:cNvPr id="4" name="投影片編號版面配置區 3"/>
          <p:cNvSpPr>
            <a:spLocks noGrp="1"/>
          </p:cNvSpPr>
          <p:nvPr>
            <p:ph type="sldNum" sz="quarter" idx="12"/>
          </p:nvPr>
        </p:nvSpPr>
        <p:spPr>
          <a:xfrm>
            <a:off x="539552" y="6421114"/>
            <a:ext cx="1981200" cy="365760"/>
          </a:xfrm>
        </p:spPr>
        <p:txBody>
          <a:bodyPr/>
          <a:lstStyle/>
          <a:p>
            <a:r>
              <a:rPr lang="en-US" altLang="zh-TW" sz="1000" dirty="0">
                <a:solidFill>
                  <a:prstClr val="black"/>
                </a:solidFill>
                <a:effectLst/>
              </a:rPr>
              <a:t>4</a:t>
            </a:r>
            <a:endParaRPr lang="zh-TW" altLang="en-US" sz="1000" dirty="0">
              <a:solidFill>
                <a:prstClr val="black"/>
              </a:solidFill>
              <a:effectLst/>
            </a:endParaRPr>
          </a:p>
        </p:txBody>
      </p:sp>
      <p:grpSp>
        <p:nvGrpSpPr>
          <p:cNvPr id="5" name="群組 4"/>
          <p:cNvGrpSpPr/>
          <p:nvPr/>
        </p:nvGrpSpPr>
        <p:grpSpPr>
          <a:xfrm>
            <a:off x="3203848" y="1047548"/>
            <a:ext cx="4977192" cy="1375639"/>
            <a:chOff x="2612948" y="74353"/>
            <a:chExt cx="4977192" cy="1375639"/>
          </a:xfrm>
          <a:scene3d>
            <a:camera prst="orthographicFront"/>
            <a:lightRig rig="flat" dir="t"/>
          </a:scene3d>
        </p:grpSpPr>
        <p:sp>
          <p:nvSpPr>
            <p:cNvPr id="22" name="圓角化同側角落矩形 21"/>
            <p:cNvSpPr/>
            <p:nvPr/>
          </p:nvSpPr>
          <p:spPr>
            <a:xfrm rot="5400000">
              <a:off x="4413724" y="-1726423"/>
              <a:ext cx="1375639" cy="4977192"/>
            </a:xfrm>
            <a:prstGeom prst="round2SameRect">
              <a:avLst/>
            </a:prstGeom>
            <a:solidFill>
              <a:srgbClr val="9F8351">
                <a:tint val="70000"/>
                <a:lumMod val="104000"/>
              </a:srgbClr>
            </a:solidFill>
            <a:ln w="9525" cap="rnd" cmpd="sng" algn="ctr">
              <a:solidFill>
                <a:srgbClr val="9F8351">
                  <a:shade val="90000"/>
                </a:srgbClr>
              </a:solidFill>
              <a:prstDash val="solid"/>
            </a:ln>
            <a:effectLst/>
            <a:sp3d extrusionH="12700" prstMaterial="plastic">
              <a:bevelT w="50800" h="50800"/>
            </a:sp3d>
          </p:spPr>
        </p:sp>
        <p:sp>
          <p:nvSpPr>
            <p:cNvPr id="23" name="圓角化同側角落矩形 4"/>
            <p:cNvSpPr/>
            <p:nvPr/>
          </p:nvSpPr>
          <p:spPr>
            <a:xfrm>
              <a:off x="2612948" y="141506"/>
              <a:ext cx="4910039" cy="1241333"/>
            </a:xfrm>
            <a:prstGeom prst="rect">
              <a:avLst/>
            </a:prstGeom>
            <a:noFill/>
            <a:ln>
              <a:noFill/>
            </a:ln>
            <a:effectLst/>
            <a:sp3d/>
          </p:spPr>
          <p:txBody>
            <a:bodyPr spcFirstLastPara="0" vert="horz" wrap="square" lIns="247650" tIns="123825" rIns="247650" bIns="123825" numCol="1" spcCol="1270" anchor="ctr" anchorCtr="0">
              <a:noAutofit/>
            </a:bodyPr>
            <a:lstStyle/>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建構完成「新南向人才培育計畫」網站</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推出新南向人才交流懶人包短片</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舉辦兩場大學校院說明會及東協國家介紹</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p:txBody>
        </p:sp>
      </p:grpSp>
      <p:grpSp>
        <p:nvGrpSpPr>
          <p:cNvPr id="7" name="群組 6"/>
          <p:cNvGrpSpPr/>
          <p:nvPr/>
        </p:nvGrpSpPr>
        <p:grpSpPr>
          <a:xfrm>
            <a:off x="753009" y="1084069"/>
            <a:ext cx="2476868" cy="1313793"/>
            <a:chOff x="162109" y="110874"/>
            <a:chExt cx="2476868" cy="1313793"/>
          </a:xfrm>
          <a:scene3d>
            <a:camera prst="orthographicFront"/>
            <a:lightRig rig="flat" dir="t"/>
          </a:scene3d>
        </p:grpSpPr>
        <p:sp>
          <p:nvSpPr>
            <p:cNvPr id="20" name="圓角矩形 19"/>
            <p:cNvSpPr/>
            <p:nvPr/>
          </p:nvSpPr>
          <p:spPr>
            <a:xfrm>
              <a:off x="162109" y="110874"/>
              <a:ext cx="2476868" cy="1313793"/>
            </a:xfrm>
            <a:prstGeom prst="roundRect">
              <a:avLst/>
            </a:prstGeom>
            <a:solidFill>
              <a:srgbClr val="9F8351"/>
            </a:solidFill>
            <a:ln w="15875" cap="rnd" cmpd="sng" algn="ctr">
              <a:solidFill>
                <a:srgbClr val="9F8351">
                  <a:shade val="50000"/>
                </a:srgbClr>
              </a:solidFill>
              <a:prstDash val="solid"/>
            </a:ln>
            <a:effectLst/>
            <a:sp3d prstMaterial="plastic">
              <a:bevelT w="120900" h="88900"/>
              <a:bevelB w="88900" h="31750" prst="angle"/>
            </a:sp3d>
          </p:spPr>
        </p:sp>
        <p:sp>
          <p:nvSpPr>
            <p:cNvPr id="21" name="圓角矩形 6"/>
            <p:cNvSpPr/>
            <p:nvPr/>
          </p:nvSpPr>
          <p:spPr>
            <a:xfrm>
              <a:off x="226243" y="175008"/>
              <a:ext cx="2348600" cy="1185525"/>
            </a:xfrm>
            <a:prstGeom prst="rect">
              <a:avLst/>
            </a:prstGeom>
            <a:noFill/>
            <a:ln>
              <a:noFill/>
            </a:ln>
            <a:effectLst/>
            <a:sp3d/>
          </p:spPr>
          <p:txBody>
            <a:bodyPr spcFirstLastPara="0" vert="horz" wrap="square" lIns="106680" tIns="53340" rIns="106680" bIns="5334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zh-TW" altLang="en-US" sz="2800" b="1" i="0" u="none" strike="noStrike" kern="1200" cap="none" spc="0" normalizeH="0" baseline="0" noProof="0" dirty="0" smtClean="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rPr>
                <a:t>政策宣傳</a:t>
              </a:r>
              <a:endParaRPr kumimoji="0" lang="zh-TW" altLang="en-US" sz="2800" b="1" i="0" u="none" strike="noStrike" kern="1200" cap="none" spc="0" normalizeH="0" baseline="0" noProof="0" dirty="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endParaRPr>
            </a:p>
          </p:txBody>
        </p:sp>
      </p:grpSp>
      <p:grpSp>
        <p:nvGrpSpPr>
          <p:cNvPr id="8" name="群組 7"/>
          <p:cNvGrpSpPr/>
          <p:nvPr/>
        </p:nvGrpSpPr>
        <p:grpSpPr>
          <a:xfrm>
            <a:off x="3255193" y="2476637"/>
            <a:ext cx="4977192" cy="1353063"/>
            <a:chOff x="2664293" y="1503442"/>
            <a:chExt cx="4977192" cy="1353063"/>
          </a:xfrm>
          <a:scene3d>
            <a:camera prst="orthographicFront"/>
            <a:lightRig rig="flat" dir="t"/>
          </a:scene3d>
        </p:grpSpPr>
        <p:sp>
          <p:nvSpPr>
            <p:cNvPr id="18" name="圓角化同側角落矩形 17"/>
            <p:cNvSpPr/>
            <p:nvPr/>
          </p:nvSpPr>
          <p:spPr>
            <a:xfrm rot="5400000">
              <a:off x="4476357" y="-308622"/>
              <a:ext cx="1353063" cy="4977192"/>
            </a:xfrm>
            <a:prstGeom prst="round2SameRect">
              <a:avLst/>
            </a:prstGeom>
            <a:solidFill>
              <a:srgbClr val="92AA4C">
                <a:tint val="70000"/>
                <a:lumMod val="104000"/>
              </a:srgbClr>
            </a:solidFill>
            <a:ln w="9525" cap="rnd" cmpd="sng" algn="ctr">
              <a:solidFill>
                <a:srgbClr val="92AA4C">
                  <a:shade val="90000"/>
                </a:srgbClr>
              </a:solidFill>
              <a:prstDash val="solid"/>
            </a:ln>
            <a:effectLst/>
            <a:sp3d extrusionH="12700" prstMaterial="plastic">
              <a:bevelT w="50800" h="50800"/>
            </a:sp3d>
          </p:spPr>
        </p:sp>
        <p:sp>
          <p:nvSpPr>
            <p:cNvPr id="19" name="圓角化同側角落矩形 8"/>
            <p:cNvSpPr/>
            <p:nvPr/>
          </p:nvSpPr>
          <p:spPr>
            <a:xfrm>
              <a:off x="2664293" y="1569493"/>
              <a:ext cx="4911141" cy="1220961"/>
            </a:xfrm>
            <a:prstGeom prst="rect">
              <a:avLst/>
            </a:prstGeom>
            <a:noFill/>
            <a:ln>
              <a:noFill/>
            </a:ln>
            <a:effectLst/>
            <a:sp3d/>
          </p:spPr>
          <p:txBody>
            <a:bodyPr spcFirstLastPara="0" vert="horz" wrap="square" lIns="247650" tIns="123825" rIns="247650" bIns="123825" numCol="1" spcCol="1270" anchor="ctr" anchorCtr="0">
              <a:noAutofit/>
            </a:bodyPr>
            <a:lstStyle/>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泰國設立教育組</a:t>
              </a:r>
              <a:endParaRPr kumimoji="0" lang="zh-TW" altLang="en-US" sz="18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800100" eaLnBrk="1" fontAlgn="auto" latinLnBrk="0" hangingPunct="1">
                <a:lnSpc>
                  <a:spcPct val="90000"/>
                </a:lnSpc>
                <a:spcBef>
                  <a:spcPct val="0"/>
                </a:spcBef>
                <a:spcAft>
                  <a:spcPts val="0"/>
                </a:spcAft>
                <a:buClrTx/>
                <a:buSzTx/>
                <a:buFontTx/>
                <a:buChar char="••"/>
                <a:tabLst/>
                <a:defRPr/>
              </a:pPr>
              <a:r>
                <a:rPr kumimoji="0" lang="zh-TW" altLang="en-US"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越南增派秘書</a:t>
              </a:r>
              <a:endParaRPr kumimoji="0" lang="en-US" altLang="zh-TW" sz="18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lvl="1" indent="-171450" algn="just" defTabSz="800100" fontAlgn="auto">
                <a:lnSpc>
                  <a:spcPct val="90000"/>
                </a:lnSpc>
                <a:spcAft>
                  <a:spcPts val="0"/>
                </a:spcAft>
                <a:buFontTx/>
                <a:buChar char="••"/>
                <a:defRPr/>
              </a:pPr>
              <a:r>
                <a:rPr lang="zh-TW" altLang="en-US" dirty="0">
                  <a:latin typeface="微軟正黑體" panose="020B0604030504040204" pitchFamily="34" charset="-120"/>
                  <a:ea typeface="微軟正黑體" panose="020B0604030504040204" pitchFamily="34" charset="-120"/>
                </a:rPr>
                <a:t>積極爭取員額於印尼設立教育</a:t>
              </a:r>
              <a:r>
                <a:rPr lang="zh-TW" altLang="en-US" dirty="0" smtClean="0">
                  <a:latin typeface="微軟正黑體" panose="020B0604030504040204" pitchFamily="34" charset="-120"/>
                  <a:ea typeface="微軟正黑體" panose="020B0604030504040204" pitchFamily="34" charset="-120"/>
                </a:rPr>
                <a:t>組</a:t>
              </a:r>
              <a:endParaRPr lang="zh-TW" altLang="en-US" dirty="0">
                <a:latin typeface="微軟正黑體" panose="020B0604030504040204" pitchFamily="34" charset="-120"/>
                <a:ea typeface="微軟正黑體" panose="020B0604030504040204" pitchFamily="34" charset="-120"/>
              </a:endParaRPr>
            </a:p>
          </p:txBody>
        </p:sp>
      </p:grpSp>
      <p:grpSp>
        <p:nvGrpSpPr>
          <p:cNvPr id="9" name="群組 8"/>
          <p:cNvGrpSpPr/>
          <p:nvPr/>
        </p:nvGrpSpPr>
        <p:grpSpPr>
          <a:xfrm>
            <a:off x="736783" y="2551849"/>
            <a:ext cx="2519899" cy="1230629"/>
            <a:chOff x="145883" y="1578654"/>
            <a:chExt cx="2519899" cy="1230629"/>
          </a:xfrm>
          <a:scene3d>
            <a:camera prst="orthographicFront"/>
            <a:lightRig rig="flat" dir="t"/>
          </a:scene3d>
        </p:grpSpPr>
        <p:sp>
          <p:nvSpPr>
            <p:cNvPr id="16" name="圓角矩形 15"/>
            <p:cNvSpPr/>
            <p:nvPr/>
          </p:nvSpPr>
          <p:spPr>
            <a:xfrm>
              <a:off x="145883" y="1578654"/>
              <a:ext cx="2519899" cy="1230629"/>
            </a:xfrm>
            <a:prstGeom prst="roundRect">
              <a:avLst/>
            </a:prstGeom>
            <a:gradFill rotWithShape="1">
              <a:gsLst>
                <a:gs pos="0">
                  <a:srgbClr val="92AA4C">
                    <a:tint val="96000"/>
                    <a:lumMod val="104000"/>
                  </a:srgbClr>
                </a:gs>
                <a:gs pos="100000">
                  <a:srgbClr val="92AA4C">
                    <a:shade val="98000"/>
                    <a:lumMod val="94000"/>
                  </a:srgbClr>
                </a:gs>
              </a:gsLst>
              <a:lin ang="5400000" scaled="0"/>
            </a:gradFill>
            <a:ln w="9525" cap="rnd" cmpd="sng" algn="ctr">
              <a:solidFill>
                <a:srgbClr val="92AA4C">
                  <a:shade val="90000"/>
                </a:srgbClr>
              </a:solidFill>
              <a:prstDash val="solid"/>
            </a:ln>
            <a:effectLst>
              <a:outerShdw blurRad="38100" dist="25400" dir="5400000" rotWithShape="0">
                <a:srgbClr val="000000">
                  <a:alpha val="25000"/>
                </a:srgbClr>
              </a:outerShdw>
            </a:effectLst>
            <a:sp3d prstMaterial="plastic">
              <a:bevelT w="120900" h="88900"/>
              <a:bevelB w="88900" h="31750" prst="angle"/>
            </a:sp3d>
          </p:spPr>
        </p:sp>
        <p:sp>
          <p:nvSpPr>
            <p:cNvPr id="17" name="圓角矩形 10"/>
            <p:cNvSpPr/>
            <p:nvPr/>
          </p:nvSpPr>
          <p:spPr>
            <a:xfrm>
              <a:off x="205957" y="1638728"/>
              <a:ext cx="2399751" cy="1110481"/>
            </a:xfrm>
            <a:prstGeom prst="rect">
              <a:avLst/>
            </a:prstGeom>
            <a:noFill/>
            <a:ln>
              <a:noFill/>
            </a:ln>
            <a:effectLst/>
            <a:sp3d/>
          </p:spPr>
          <p:txBody>
            <a:bodyPr spcFirstLastPara="0" vert="horz" wrap="square" lIns="106680" tIns="53340" rIns="106680" bIns="5334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zh-TW" altLang="en-US" sz="2800" b="1" i="0" u="none" strike="noStrike" kern="1200" cap="none" spc="0" normalizeH="0" baseline="0" noProof="0" dirty="0" smtClean="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rPr>
                <a:t>增派駐外人力</a:t>
              </a:r>
              <a:endParaRPr kumimoji="0" lang="zh-TW" altLang="en-US" sz="2800" b="1" i="0" u="none" strike="noStrike" kern="1200" cap="none" spc="0" normalizeH="0" baseline="0" noProof="0" dirty="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endParaRPr>
            </a:p>
          </p:txBody>
        </p:sp>
      </p:grpSp>
      <p:grpSp>
        <p:nvGrpSpPr>
          <p:cNvPr id="10" name="群組 9"/>
          <p:cNvGrpSpPr/>
          <p:nvPr/>
        </p:nvGrpSpPr>
        <p:grpSpPr>
          <a:xfrm>
            <a:off x="3259352" y="3895342"/>
            <a:ext cx="4972332" cy="2476718"/>
            <a:chOff x="2668452" y="2922147"/>
            <a:chExt cx="4972332" cy="2476718"/>
          </a:xfrm>
          <a:scene3d>
            <a:camera prst="orthographicFront"/>
            <a:lightRig rig="flat" dir="t"/>
          </a:scene3d>
        </p:grpSpPr>
        <p:sp>
          <p:nvSpPr>
            <p:cNvPr id="14" name="圓角化同側角落矩形 13"/>
            <p:cNvSpPr/>
            <p:nvPr/>
          </p:nvSpPr>
          <p:spPr>
            <a:xfrm rot="5400000">
              <a:off x="3916259" y="1674340"/>
              <a:ext cx="2476718" cy="4972332"/>
            </a:xfrm>
            <a:prstGeom prst="round2SameRect">
              <a:avLst/>
            </a:prstGeom>
            <a:solidFill>
              <a:srgbClr val="DE7E18">
                <a:tint val="70000"/>
                <a:lumMod val="104000"/>
              </a:srgbClr>
            </a:solidFill>
            <a:ln w="9525" cap="rnd" cmpd="sng" algn="ctr">
              <a:solidFill>
                <a:srgbClr val="DE7E18">
                  <a:shade val="90000"/>
                </a:srgbClr>
              </a:solidFill>
              <a:prstDash val="solid"/>
            </a:ln>
            <a:effectLst/>
            <a:sp3d extrusionH="12700" prstMaterial="plastic">
              <a:bevelT w="50800" h="50800"/>
            </a:sp3d>
          </p:spPr>
        </p:sp>
        <p:sp>
          <p:nvSpPr>
            <p:cNvPr id="15" name="圓角化同側角落矩形 12"/>
            <p:cNvSpPr/>
            <p:nvPr/>
          </p:nvSpPr>
          <p:spPr>
            <a:xfrm>
              <a:off x="2668453" y="3043050"/>
              <a:ext cx="4851429" cy="2234912"/>
            </a:xfrm>
            <a:prstGeom prst="rect">
              <a:avLst/>
            </a:prstGeom>
            <a:noFill/>
            <a:ln>
              <a:noFill/>
            </a:ln>
            <a:effectLst/>
            <a:sp3d/>
          </p:spPr>
          <p:txBody>
            <a:bodyPr spcFirstLastPara="0" vert="horz" wrap="square" lIns="247650" tIns="123825" rIns="247650" bIns="123825" numCol="1" spcCol="1270" anchor="ctr" anchorCtr="0">
              <a:noAutofit/>
            </a:bodyPr>
            <a:lstStyle/>
            <a:p>
              <a:pPr marL="171450" marR="0" lvl="1" indent="-171450" algn="just" defTabSz="711200" eaLnBrk="1" fontAlgn="auto" latinLnBrk="0" hangingPunct="1">
                <a:lnSpc>
                  <a:spcPct val="90000"/>
                </a:lnSpc>
                <a:spcBef>
                  <a:spcPct val="0"/>
                </a:spcBef>
                <a:spcAft>
                  <a:spcPct val="15000"/>
                </a:spcAft>
                <a:buClrTx/>
                <a:buSzTx/>
                <a:buFontTx/>
                <a:buChar char="••"/>
                <a:tabLst/>
                <a:defRPr/>
              </a:pP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舉辦臺印尼、臺馬雙邊官方論壇</a:t>
              </a:r>
              <a:endParaRPr kumimoji="0" lang="zh-TW" altLang="en-US" sz="1600" i="0" u="none" strike="noStrike" kern="1200" cap="none" spc="0" normalizeH="0" baseline="0" noProof="0" dirty="0">
                <a:ln>
                  <a:noFill/>
                </a:ln>
                <a:solidFill>
                  <a:sysClr val="windowText" lastClr="000000">
                    <a:hueOff val="0"/>
                    <a:satOff val="0"/>
                    <a:lumOff val="0"/>
                    <a:alphaOff val="0"/>
                  </a:sysClr>
                </a:solidFill>
                <a:effectLst/>
                <a:uLnTx/>
                <a:uFillTx/>
                <a:latin typeface="Century Gothic" panose="020B0502020202020204"/>
                <a:ea typeface="微軟正黑體" panose="020B0604030504040204" pitchFamily="34" charset="-120"/>
                <a:cs typeface="+mn-cs"/>
              </a:endParaRPr>
            </a:p>
            <a:p>
              <a:pPr marL="171450" marR="0" lvl="1" indent="-171450" algn="just" defTabSz="711200" eaLnBrk="1" fontAlgn="auto" latinLnBrk="0" hangingPunct="1">
                <a:lnSpc>
                  <a:spcPct val="90000"/>
                </a:lnSpc>
                <a:spcBef>
                  <a:spcPct val="0"/>
                </a:spcBef>
                <a:spcAft>
                  <a:spcPts val="0"/>
                </a:spcAft>
                <a:buClrTx/>
                <a:buSzTx/>
                <a:buFontTx/>
                <a:buChar char="••"/>
                <a:tabLst/>
                <a:defRPr/>
              </a:pP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簽訂與馬來西亞及印尼校際合作備忘錄共</a:t>
              </a:r>
              <a:r>
                <a:rPr kumimoji="0" lang="en-US" altLang="zh-TW"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11</a:t>
              </a: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件</a:t>
              </a:r>
              <a:endParaRPr kumimoji="0" lang="zh-TW" altLang="en-US" sz="16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711200" eaLnBrk="1" fontAlgn="auto" latinLnBrk="0" hangingPunct="1">
                <a:lnSpc>
                  <a:spcPct val="90000"/>
                </a:lnSpc>
                <a:spcBef>
                  <a:spcPct val="0"/>
                </a:spcBef>
                <a:spcAft>
                  <a:spcPts val="0"/>
                </a:spcAft>
                <a:buClrTx/>
                <a:buSzTx/>
                <a:buFontTx/>
                <a:buChar char="••"/>
                <a:tabLst/>
                <a:defRPr/>
              </a:pP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緬甸首度舉辦臺灣高等教育展</a:t>
              </a:r>
              <a:endParaRPr kumimoji="0" lang="zh-TW" altLang="en-US" sz="16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711200" eaLnBrk="1" fontAlgn="auto" latinLnBrk="0" hangingPunct="1">
                <a:lnSpc>
                  <a:spcPct val="90000"/>
                </a:lnSpc>
                <a:spcBef>
                  <a:spcPct val="0"/>
                </a:spcBef>
                <a:spcAft>
                  <a:spcPts val="0"/>
                </a:spcAft>
                <a:buClrTx/>
                <a:buSzTx/>
                <a:buFontTx/>
                <a:buChar char="••"/>
                <a:tabLst/>
                <a:defRPr/>
              </a:pP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設立臺灣教育中心：泰、馬、越南河內及胡志明、印尼、印度</a:t>
              </a:r>
              <a:endParaRPr kumimoji="0" lang="zh-TW" altLang="en-US" sz="16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a:p>
              <a:pPr marL="171450" marR="0" lvl="1" indent="-171450" algn="just" defTabSz="711200" eaLnBrk="1" fontAlgn="auto" latinLnBrk="0" hangingPunct="1">
                <a:lnSpc>
                  <a:spcPct val="90000"/>
                </a:lnSpc>
                <a:spcBef>
                  <a:spcPct val="0"/>
                </a:spcBef>
                <a:spcAft>
                  <a:spcPts val="0"/>
                </a:spcAft>
                <a:buClrTx/>
                <a:buSzTx/>
                <a:buFontTx/>
                <a:buChar char="••"/>
                <a:tabLst/>
                <a:defRPr/>
              </a:pP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印尼、越南、菲律賓、斯里蘭卡及泰國之高中、大學及官方代表共</a:t>
              </a:r>
              <a:r>
                <a:rPr kumimoji="0" lang="en-US" altLang="zh-TW"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217</a:t>
              </a:r>
              <a:r>
                <a:rPr kumimoji="0" lang="zh-TW" altLang="en-US" sz="1600" i="0" u="none" strike="noStrike" kern="1200" cap="none" spc="0" normalizeH="0" baseline="0" noProof="0" dirty="0" smtClean="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rPr>
                <a:t>人次訪臺</a:t>
              </a:r>
              <a:endParaRPr kumimoji="0" lang="zh-TW" altLang="en-US" sz="1600" i="0" u="none" strike="noStrike" kern="1200" cap="none" spc="0" normalizeH="0" baseline="0" noProof="0" dirty="0">
                <a:ln>
                  <a:noFill/>
                </a:ln>
                <a:solidFill>
                  <a:sysClr val="windowText" lastClr="000000">
                    <a:hueOff val="0"/>
                    <a:satOff val="0"/>
                    <a:lumOff val="0"/>
                    <a:alphaOff val="0"/>
                  </a:sysClr>
                </a:solidFill>
                <a:effectLst/>
                <a:uLnTx/>
                <a:uFillTx/>
                <a:latin typeface="微軟正黑體" panose="020B0604030504040204" pitchFamily="34" charset="-120"/>
                <a:ea typeface="微軟正黑體" panose="020B0604030504040204" pitchFamily="34" charset="-120"/>
                <a:cs typeface="+mn-cs"/>
              </a:endParaRPr>
            </a:p>
          </p:txBody>
        </p:sp>
      </p:grpSp>
      <p:grpSp>
        <p:nvGrpSpPr>
          <p:cNvPr id="11" name="群組 10"/>
          <p:cNvGrpSpPr/>
          <p:nvPr/>
        </p:nvGrpSpPr>
        <p:grpSpPr>
          <a:xfrm>
            <a:off x="726978" y="3949629"/>
            <a:ext cx="2532374" cy="2368145"/>
            <a:chOff x="136078" y="2976434"/>
            <a:chExt cx="2532374" cy="2368145"/>
          </a:xfrm>
          <a:scene3d>
            <a:camera prst="orthographicFront"/>
            <a:lightRig rig="flat" dir="t"/>
          </a:scene3d>
        </p:grpSpPr>
        <p:sp>
          <p:nvSpPr>
            <p:cNvPr id="12" name="圓角矩形 11"/>
            <p:cNvSpPr/>
            <p:nvPr/>
          </p:nvSpPr>
          <p:spPr>
            <a:xfrm>
              <a:off x="136078" y="2976434"/>
              <a:ext cx="2532374" cy="2368145"/>
            </a:xfrm>
            <a:prstGeom prst="roundRect">
              <a:avLst/>
            </a:prstGeom>
            <a:gradFill rotWithShape="1">
              <a:gsLst>
                <a:gs pos="0">
                  <a:srgbClr val="DE7E18">
                    <a:tint val="96000"/>
                    <a:lumMod val="104000"/>
                  </a:srgbClr>
                </a:gs>
                <a:gs pos="100000">
                  <a:srgbClr val="DE7E18">
                    <a:shade val="98000"/>
                    <a:lumMod val="94000"/>
                  </a:srgbClr>
                </a:gs>
              </a:gsLst>
              <a:lin ang="5400000" scaled="0"/>
            </a:gradFill>
            <a:ln>
              <a:noFill/>
            </a:ln>
            <a:effectLst>
              <a:outerShdw blurRad="50800" dist="38100" dir="5400000" rotWithShape="0">
                <a:srgbClr val="000000">
                  <a:alpha val="60000"/>
                </a:srgbClr>
              </a:outerShdw>
            </a:effectLst>
            <a:sp3d prstMaterial="plastic">
              <a:bevelT w="120900" h="88900"/>
              <a:bevelB w="88900" h="31750" prst="angle"/>
            </a:sp3d>
          </p:spPr>
        </p:sp>
        <p:sp>
          <p:nvSpPr>
            <p:cNvPr id="13" name="圓角矩形 14"/>
            <p:cNvSpPr/>
            <p:nvPr/>
          </p:nvSpPr>
          <p:spPr>
            <a:xfrm>
              <a:off x="251681" y="3092037"/>
              <a:ext cx="2301168" cy="2136939"/>
            </a:xfrm>
            <a:prstGeom prst="rect">
              <a:avLst/>
            </a:prstGeom>
            <a:noFill/>
            <a:ln>
              <a:noFill/>
            </a:ln>
            <a:effectLst/>
            <a:sp3d/>
          </p:spPr>
          <p:txBody>
            <a:bodyPr spcFirstLastPara="0" vert="horz" wrap="square" lIns="106680" tIns="53340" rIns="106680" bIns="5334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zh-TW" altLang="en-US" sz="2800" b="1" i="0" u="none" strike="noStrike" kern="1200" cap="none" spc="0" normalizeH="0" baseline="0" noProof="0" dirty="0" smtClean="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rPr>
                <a:t>雙向交流</a:t>
              </a:r>
              <a:endParaRPr kumimoji="0" lang="zh-TW" altLang="en-US" sz="2800" b="1" i="0" u="none" strike="noStrike" kern="1200" cap="none" spc="0" normalizeH="0" baseline="0" noProof="0" dirty="0">
                <a:ln>
                  <a:noFill/>
                </a:ln>
                <a:solidFill>
                  <a:sysClr val="window" lastClr="FFFFFF"/>
                </a:solidFill>
                <a:effectLst/>
                <a:uLnTx/>
                <a:uFillTx/>
                <a:latin typeface="微軟正黑體" panose="020B0604030504040204" pitchFamily="34" charset="-120"/>
                <a:ea typeface="微軟正黑體" panose="020B0604030504040204" pitchFamily="34" charset="-120"/>
                <a:cs typeface="+mn-cs"/>
              </a:endParaRPr>
            </a:p>
          </p:txBody>
        </p:sp>
      </p:grpSp>
    </p:spTree>
    <p:extLst>
      <p:ext uri="{BB962C8B-B14F-4D97-AF65-F5344CB8AC3E}">
        <p14:creationId xmlns:p14="http://schemas.microsoft.com/office/powerpoint/2010/main" val="3771545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44134" y="89942"/>
            <a:ext cx="8229600" cy="746770"/>
          </a:xfrm>
        </p:spPr>
        <p:txBody>
          <a:bodyPr/>
          <a:lstStyle/>
          <a:p>
            <a:pPr algn="ctr"/>
            <a:r>
              <a:rPr lang="zh-TW" altLang="en-US" dirty="0">
                <a:solidFill>
                  <a:schemeClr val="tx1"/>
                </a:solidFill>
              </a:rPr>
              <a:t>三</a:t>
            </a:r>
            <a:r>
              <a:rPr lang="zh-TW" altLang="en-US" dirty="0" smtClean="0">
                <a:solidFill>
                  <a:schemeClr val="tx1"/>
                </a:solidFill>
              </a:rPr>
              <a:t>、</a:t>
            </a:r>
            <a:r>
              <a:rPr lang="en-US" altLang="zh-TW" dirty="0" smtClean="0">
                <a:solidFill>
                  <a:schemeClr val="tx1"/>
                </a:solidFill>
              </a:rPr>
              <a:t>106</a:t>
            </a:r>
            <a:r>
              <a:rPr lang="zh-TW" altLang="en-US" dirty="0" smtClean="0">
                <a:solidFill>
                  <a:schemeClr val="tx1"/>
                </a:solidFill>
              </a:rPr>
              <a:t>年預期效益</a:t>
            </a:r>
            <a:endParaRPr lang="zh-TW" altLang="en-US" dirty="0"/>
          </a:p>
        </p:txBody>
      </p:sp>
      <p:sp>
        <p:nvSpPr>
          <p:cNvPr id="4" name="投影片編號版面配置區 3"/>
          <p:cNvSpPr>
            <a:spLocks noGrp="1"/>
          </p:cNvSpPr>
          <p:nvPr>
            <p:ph type="sldNum" sz="quarter" idx="12"/>
          </p:nvPr>
        </p:nvSpPr>
        <p:spPr>
          <a:xfrm>
            <a:off x="539552" y="6401064"/>
            <a:ext cx="1477144" cy="365760"/>
          </a:xfrm>
        </p:spPr>
        <p:txBody>
          <a:bodyPr/>
          <a:lstStyle/>
          <a:p>
            <a:fld id="{BC410EEA-824F-4D46-AFE7-60426C8C06B0}" type="slidenum">
              <a:rPr lang="en-US" altLang="zh-TW" sz="1000" smtClean="0">
                <a:solidFill>
                  <a:prstClr val="black"/>
                </a:solidFill>
                <a:effectLst/>
              </a:rPr>
              <a:pPr/>
              <a:t>5</a:t>
            </a:fld>
            <a:endParaRPr lang="zh-TW" altLang="en-US" sz="1000" dirty="0">
              <a:solidFill>
                <a:prstClr val="black"/>
              </a:solidFill>
              <a:effectLst/>
            </a:endParaRPr>
          </a:p>
        </p:txBody>
      </p:sp>
      <p:graphicFrame>
        <p:nvGraphicFramePr>
          <p:cNvPr id="10" name="資料庫圖表 9"/>
          <p:cNvGraphicFramePr/>
          <p:nvPr>
            <p:extLst>
              <p:ext uri="{D42A27DB-BD31-4B8C-83A1-F6EECF244321}">
                <p14:modId xmlns:p14="http://schemas.microsoft.com/office/powerpoint/2010/main" val="2049649701"/>
              </p:ext>
            </p:extLst>
          </p:nvPr>
        </p:nvGraphicFramePr>
        <p:xfrm>
          <a:off x="323528" y="1155896"/>
          <a:ext cx="8712968" cy="5428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內容版面配置區 4"/>
          <p:cNvSpPr>
            <a:spLocks noGrp="1"/>
          </p:cNvSpPr>
          <p:nvPr>
            <p:ph idx="1"/>
          </p:nvPr>
        </p:nvSpPr>
        <p:spPr>
          <a:xfrm>
            <a:off x="818133" y="1916154"/>
            <a:ext cx="3119754" cy="1020250"/>
          </a:xfrm>
        </p:spPr>
        <p:txBody>
          <a:bodyPr>
            <a:noAutofit/>
          </a:bodyPr>
          <a:lstStyle/>
          <a:p>
            <a:pPr marL="0" lvl="0" indent="0" algn="just">
              <a:lnSpc>
                <a:spcPts val="1900"/>
              </a:lnSpc>
              <a:spcBef>
                <a:spcPts val="0"/>
              </a:spcBef>
              <a:buNone/>
            </a:pPr>
            <a:r>
              <a:rPr lang="en-US" altLang="zh-TW" sz="1600" b="1" dirty="0">
                <a:solidFill>
                  <a:srgbClr val="FF0000"/>
                </a:solidFill>
                <a:latin typeface="微軟正黑體" panose="020B0604030504040204" pitchFamily="34" charset="-120"/>
                <a:ea typeface="微軟正黑體" panose="020B0604030504040204" pitchFamily="34" charset="-120"/>
              </a:rPr>
              <a:t>3</a:t>
            </a:r>
            <a:r>
              <a:rPr lang="zh-TW" altLang="en-US" sz="1600" b="1" dirty="0">
                <a:solidFill>
                  <a:srgbClr val="FF0000"/>
                </a:solidFill>
                <a:latin typeface="微軟正黑體" panose="020B0604030504040204" pitchFamily="34" charset="-120"/>
                <a:ea typeface="微軟正黑體" panose="020B0604030504040204" pitchFamily="34" charset="-120"/>
              </a:rPr>
              <a:t>類產學合作國際專班預計於</a:t>
            </a:r>
            <a:r>
              <a:rPr lang="en-US" altLang="zh-TW" sz="1600" b="1" dirty="0">
                <a:solidFill>
                  <a:srgbClr val="FF0000"/>
                </a:solidFill>
                <a:latin typeface="微軟正黑體" panose="020B0604030504040204" pitchFamily="34" charset="-120"/>
                <a:ea typeface="微軟正黑體" panose="020B0604030504040204" pitchFamily="34" charset="-120"/>
              </a:rPr>
              <a:t>106</a:t>
            </a:r>
            <a:r>
              <a:rPr lang="zh-TW" altLang="en-US" sz="1600" b="1" dirty="0">
                <a:solidFill>
                  <a:srgbClr val="FF0000"/>
                </a:solidFill>
                <a:latin typeface="微軟正黑體" panose="020B0604030504040204" pitchFamily="34" charset="-120"/>
                <a:ea typeface="微軟正黑體" panose="020B0604030504040204" pitchFamily="34" charset="-120"/>
              </a:rPr>
              <a:t>學年度招收</a:t>
            </a:r>
            <a:r>
              <a:rPr lang="en-US" altLang="zh-TW" sz="1600" b="1" dirty="0">
                <a:solidFill>
                  <a:srgbClr val="FF0000"/>
                </a:solidFill>
                <a:latin typeface="微軟正黑體" panose="020B0604030504040204" pitchFamily="34" charset="-120"/>
                <a:ea typeface="微軟正黑體" panose="020B0604030504040204" pitchFamily="34" charset="-120"/>
              </a:rPr>
              <a:t>2,000</a:t>
            </a:r>
            <a:r>
              <a:rPr lang="zh-TW" altLang="en-US" sz="1600" b="1" dirty="0">
                <a:solidFill>
                  <a:srgbClr val="FF0000"/>
                </a:solidFill>
                <a:latin typeface="微軟正黑體" panose="020B0604030504040204" pitchFamily="34" charset="-120"/>
                <a:ea typeface="微軟正黑體" panose="020B0604030504040204" pitchFamily="34" charset="-120"/>
              </a:rPr>
              <a:t>位外籍生；</a:t>
            </a:r>
            <a:r>
              <a:rPr lang="en-US" altLang="zh-TW" sz="1600" b="1" dirty="0">
                <a:solidFill>
                  <a:srgbClr val="FF0000"/>
                </a:solidFill>
                <a:latin typeface="微軟正黑體" panose="020B0604030504040204" pitchFamily="34" charset="-120"/>
                <a:ea typeface="微軟正黑體" panose="020B0604030504040204" pitchFamily="34" charset="-120"/>
              </a:rPr>
              <a:t>35</a:t>
            </a:r>
            <a:r>
              <a:rPr lang="zh-TW" altLang="en-US" sz="1600" b="1" dirty="0">
                <a:solidFill>
                  <a:srgbClr val="FF0000"/>
                </a:solidFill>
                <a:latin typeface="微軟正黑體" panose="020B0604030504040204" pitchFamily="34" charset="-120"/>
                <a:ea typeface="微軟正黑體" panose="020B0604030504040204" pitchFamily="34" charset="-120"/>
              </a:rPr>
              <a:t>所大學辦理先修班及高階人才等專班，預計補助</a:t>
            </a:r>
            <a:r>
              <a:rPr lang="en-US" altLang="zh-TW" sz="1600" b="1" dirty="0">
                <a:solidFill>
                  <a:srgbClr val="FF0000"/>
                </a:solidFill>
                <a:latin typeface="微軟正黑體" panose="020B0604030504040204" pitchFamily="34" charset="-120"/>
                <a:ea typeface="微軟正黑體" panose="020B0604030504040204" pitchFamily="34" charset="-120"/>
              </a:rPr>
              <a:t>2,000</a:t>
            </a:r>
            <a:r>
              <a:rPr lang="zh-TW" altLang="en-US" sz="1600" b="1" dirty="0">
                <a:solidFill>
                  <a:srgbClr val="FF0000"/>
                </a:solidFill>
                <a:latin typeface="微軟正黑體" panose="020B0604030504040204" pitchFamily="34" charset="-120"/>
                <a:ea typeface="微軟正黑體" panose="020B0604030504040204" pitchFamily="34" charset="-120"/>
              </a:rPr>
              <a:t>人來臺參加夏日學校。</a:t>
            </a:r>
          </a:p>
        </p:txBody>
      </p:sp>
      <p:sp>
        <p:nvSpPr>
          <p:cNvPr id="16" name="內容版面配置區 4"/>
          <p:cNvSpPr txBox="1">
            <a:spLocks/>
          </p:cNvSpPr>
          <p:nvPr/>
        </p:nvSpPr>
        <p:spPr>
          <a:xfrm>
            <a:off x="6588223" y="3573016"/>
            <a:ext cx="2448273" cy="1236274"/>
          </a:xfrm>
          <a:prstGeom prst="rect">
            <a:avLst/>
          </a:prstGeom>
        </p:spPr>
        <p:txBody>
          <a:bodyPr vert="horz">
            <a:noAutofit/>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lvl="0" indent="0" algn="just">
              <a:lnSpc>
                <a:spcPts val="1800"/>
              </a:lnSpc>
              <a:spcBef>
                <a:spcPts val="0"/>
              </a:spcBef>
              <a:spcAft>
                <a:spcPts val="0"/>
              </a:spcAft>
              <a:buNone/>
            </a:pPr>
            <a:r>
              <a:rPr lang="zh-TW" altLang="en-US" sz="1600" dirty="0">
                <a:solidFill>
                  <a:schemeClr val="accent5">
                    <a:lumMod val="50000"/>
                  </a:schemeClr>
                </a:solidFill>
                <a:latin typeface="微軟正黑體" panose="020B0604030504040204" pitchFamily="34" charset="-120"/>
                <a:ea typeface="微軟正黑體" panose="020B0604030504040204" pitchFamily="34" charset="-120"/>
              </a:rPr>
              <a:t>預計</a:t>
            </a:r>
            <a:r>
              <a:rPr lang="en-US" altLang="zh-TW" sz="1600" dirty="0">
                <a:solidFill>
                  <a:schemeClr val="accent5">
                    <a:lumMod val="50000"/>
                  </a:schemeClr>
                </a:solidFill>
                <a:latin typeface="微軟正黑體" panose="020B0604030504040204" pitchFamily="34" charset="-120"/>
                <a:ea typeface="微軟正黑體" panose="020B0604030504040204" pitchFamily="34" charset="-120"/>
              </a:rPr>
              <a:t>106</a:t>
            </a:r>
            <a:r>
              <a:rPr lang="zh-TW" altLang="en-US" sz="1600" dirty="0">
                <a:solidFill>
                  <a:schemeClr val="accent5">
                    <a:lumMod val="50000"/>
                  </a:schemeClr>
                </a:solidFill>
                <a:latin typeface="微軟正黑體" panose="020B0604030504040204" pitchFamily="34" charset="-120"/>
                <a:ea typeface="微軟正黑體" panose="020B0604030504040204" pitchFamily="34" charset="-120"/>
              </a:rPr>
              <a:t>年度開設區域經貿班及東南亞語課程方案各</a:t>
            </a:r>
            <a:r>
              <a:rPr lang="en-US" altLang="zh-TW" sz="1600" dirty="0">
                <a:solidFill>
                  <a:schemeClr val="accent5">
                    <a:lumMod val="50000"/>
                  </a:schemeClr>
                </a:solidFill>
                <a:latin typeface="微軟正黑體" panose="020B0604030504040204" pitchFamily="34" charset="-120"/>
                <a:ea typeface="微軟正黑體" panose="020B0604030504040204" pitchFamily="34" charset="-120"/>
              </a:rPr>
              <a:t>10</a:t>
            </a:r>
            <a:r>
              <a:rPr lang="zh-TW" altLang="en-US" sz="1600" dirty="0">
                <a:solidFill>
                  <a:schemeClr val="accent5">
                    <a:lumMod val="50000"/>
                  </a:schemeClr>
                </a:solidFill>
                <a:latin typeface="微軟正黑體" panose="020B0604030504040204" pitchFamily="34" charset="-120"/>
                <a:ea typeface="微軟正黑體" panose="020B0604030504040204" pitchFamily="34" charset="-120"/>
              </a:rPr>
              <a:t>班，培育</a:t>
            </a:r>
            <a:r>
              <a:rPr lang="en-US" altLang="zh-TW" sz="1600" dirty="0">
                <a:solidFill>
                  <a:schemeClr val="accent5">
                    <a:lumMod val="50000"/>
                  </a:schemeClr>
                </a:solidFill>
                <a:latin typeface="微軟正黑體" panose="020B0604030504040204" pitchFamily="34" charset="-120"/>
                <a:ea typeface="微軟正黑體" panose="020B0604030504040204" pitchFamily="34" charset="-120"/>
              </a:rPr>
              <a:t>600</a:t>
            </a:r>
            <a:r>
              <a:rPr lang="zh-TW" altLang="en-US" sz="1600" dirty="0">
                <a:solidFill>
                  <a:schemeClr val="accent5">
                    <a:lumMod val="50000"/>
                  </a:schemeClr>
                </a:solidFill>
                <a:latin typeface="微軟正黑體" panose="020B0604030504040204" pitchFamily="34" charset="-120"/>
                <a:ea typeface="微軟正黑體" panose="020B0604030504040204" pitchFamily="34" charset="-120"/>
              </a:rPr>
              <a:t>名產業所需人才；完成</a:t>
            </a:r>
            <a:r>
              <a:rPr lang="en-US" altLang="zh-TW" sz="1600" dirty="0">
                <a:solidFill>
                  <a:schemeClr val="accent5">
                    <a:lumMod val="50000"/>
                  </a:schemeClr>
                </a:solidFill>
                <a:latin typeface="微軟正黑體" panose="020B0604030504040204" pitchFamily="34" charset="-120"/>
                <a:ea typeface="微軟正黑體" panose="020B0604030504040204" pitchFamily="34" charset="-120"/>
              </a:rPr>
              <a:t>10</a:t>
            </a:r>
            <a:r>
              <a:rPr lang="zh-TW" altLang="en-US" sz="1600" dirty="0">
                <a:solidFill>
                  <a:schemeClr val="accent5">
                    <a:lumMod val="50000"/>
                  </a:schemeClr>
                </a:solidFill>
                <a:latin typeface="微軟正黑體" panose="020B0604030504040204" pitchFamily="34" charset="-120"/>
                <a:ea typeface="微軟正黑體" panose="020B0604030504040204" pitchFamily="34" charset="-120"/>
              </a:rPr>
              <a:t>國區域經貿文化及產學資源中心。</a:t>
            </a:r>
          </a:p>
        </p:txBody>
      </p:sp>
      <p:sp>
        <p:nvSpPr>
          <p:cNvPr id="17" name="內容版面配置區 4"/>
          <p:cNvSpPr txBox="1">
            <a:spLocks/>
          </p:cNvSpPr>
          <p:nvPr/>
        </p:nvSpPr>
        <p:spPr>
          <a:xfrm>
            <a:off x="179512" y="4125478"/>
            <a:ext cx="2520279" cy="1020250"/>
          </a:xfrm>
          <a:prstGeom prst="rect">
            <a:avLst/>
          </a:prstGeom>
        </p:spPr>
        <p:txBody>
          <a:bodyPr vert="horz">
            <a:noAutofit/>
          </a:bodyPr>
          <a:lstStyle>
            <a:lvl1pPr marL="274320" indent="-274320" algn="l" rtl="0" eaLnBrk="1" latinLnBrk="0" hangingPunct="1">
              <a:spcBef>
                <a:spcPts val="600"/>
              </a:spcBef>
              <a:buClr>
                <a:schemeClr val="accent1"/>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1pPr>
            <a:lvl2pPr marL="548640" indent="-274320" algn="l" rtl="0" eaLnBrk="1" latinLnBrk="0" hangingPunct="1">
              <a:spcBef>
                <a:spcPts val="500"/>
              </a:spcBef>
              <a:buClr>
                <a:schemeClr val="accent2"/>
              </a:buClr>
              <a:buSzPct val="76000"/>
              <a:buFont typeface="Wingdings 3"/>
              <a:buChar char=""/>
              <a:defRPr kumimoji="0" sz="2400" kern="1200" baseline="0">
                <a:solidFill>
                  <a:schemeClr val="tx2"/>
                </a:solidFill>
                <a:latin typeface="標楷體" panose="03000509000000000000" pitchFamily="65" charset="-120"/>
                <a:ea typeface="標楷體" panose="03000509000000000000" pitchFamily="65" charset="-120"/>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400" kern="1200" baseline="0">
                <a:solidFill>
                  <a:schemeClr val="tx1"/>
                </a:solidFill>
                <a:latin typeface="標楷體" panose="03000509000000000000" pitchFamily="65" charset="-120"/>
                <a:ea typeface="標楷體" panose="03000509000000000000" pitchFamily="65" charset="-120"/>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4pPr>
            <a:lvl5pPr marL="1371600" indent="-228600" algn="l" rtl="0" eaLnBrk="1" latinLnBrk="0" hangingPunct="1">
              <a:spcBef>
                <a:spcPts val="300"/>
              </a:spcBef>
              <a:buClr>
                <a:schemeClr val="accent2"/>
              </a:buClr>
              <a:buSzPct val="70000"/>
              <a:buFont typeface="Wingdings"/>
              <a:buChar char=""/>
              <a:defRPr kumimoji="0" sz="2400" kern="1200" baseline="0">
                <a:solidFill>
                  <a:schemeClr val="tx1"/>
                </a:solidFill>
                <a:latin typeface="標楷體" panose="03000509000000000000" pitchFamily="65" charset="-120"/>
                <a:ea typeface="標楷體" panose="03000509000000000000" pitchFamily="65" charset="-120"/>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just" fontAlgn="auto">
              <a:spcAft>
                <a:spcPts val="0"/>
              </a:spcAft>
              <a:buNone/>
            </a:pPr>
            <a:r>
              <a:rPr lang="en-US" altLang="zh-TW" sz="1600" dirty="0">
                <a:solidFill>
                  <a:srgbClr val="008000"/>
                </a:solidFill>
                <a:latin typeface="微軟正黑體" panose="020B0604030504040204" pitchFamily="34" charset="-120"/>
                <a:ea typeface="微軟正黑體" panose="020B0604030504040204" pitchFamily="34" charset="-120"/>
              </a:rPr>
              <a:t>106</a:t>
            </a:r>
            <a:r>
              <a:rPr lang="zh-TW" altLang="en-US" sz="1600" dirty="0">
                <a:solidFill>
                  <a:srgbClr val="008000"/>
                </a:solidFill>
                <a:latin typeface="微軟正黑體" panose="020B0604030504040204" pitchFamily="34" charset="-120"/>
                <a:ea typeface="微軟正黑體" panose="020B0604030504040204" pitchFamily="34" charset="-120"/>
              </a:rPr>
              <a:t>年補助大學校院學生赴東協及南亞</a:t>
            </a:r>
            <a:r>
              <a:rPr lang="zh-TW" altLang="en-US" sz="1600" dirty="0" smtClean="0">
                <a:solidFill>
                  <a:srgbClr val="008000"/>
                </a:solidFill>
                <a:latin typeface="微軟正黑體" panose="020B0604030504040204" pitchFamily="34" charset="-120"/>
                <a:ea typeface="微軟正黑體" panose="020B0604030504040204" pitchFamily="34" charset="-120"/>
              </a:rPr>
              <a:t>國家臺商</a:t>
            </a:r>
            <a:r>
              <a:rPr lang="zh-TW" altLang="en-US" sz="1600" dirty="0">
                <a:solidFill>
                  <a:srgbClr val="008000"/>
                </a:solidFill>
                <a:latin typeface="微軟正黑體" panose="020B0604030504040204" pitchFamily="34" charset="-120"/>
                <a:ea typeface="微軟正黑體" panose="020B0604030504040204" pitchFamily="34" charset="-120"/>
              </a:rPr>
              <a:t>企業及跨國企業實習或見習</a:t>
            </a:r>
            <a:r>
              <a:rPr lang="en-US" altLang="zh-TW" sz="1600" dirty="0">
                <a:solidFill>
                  <a:srgbClr val="008000"/>
                </a:solidFill>
                <a:latin typeface="微軟正黑體" panose="020B0604030504040204" pitchFamily="34" charset="-120"/>
                <a:ea typeface="微軟正黑體" panose="020B0604030504040204" pitchFamily="34" charset="-120"/>
              </a:rPr>
              <a:t>1,300</a:t>
            </a:r>
            <a:r>
              <a:rPr lang="zh-TW" altLang="en-US" sz="1600" dirty="0">
                <a:solidFill>
                  <a:srgbClr val="008000"/>
                </a:solidFill>
                <a:latin typeface="微軟正黑體" panose="020B0604030504040204" pitchFamily="34" charset="-120"/>
                <a:ea typeface="微軟正黑體" panose="020B0604030504040204" pitchFamily="34" charset="-120"/>
              </a:rPr>
              <a:t>人次</a:t>
            </a:r>
            <a:r>
              <a:rPr lang="zh-TW" altLang="en-US" sz="1600" dirty="0" smtClean="0">
                <a:solidFill>
                  <a:srgbClr val="008000"/>
                </a:solidFill>
                <a:latin typeface="微軟正黑體" panose="020B0604030504040204" pitchFamily="34" charset="-120"/>
                <a:ea typeface="微軟正黑體" panose="020B0604030504040204" pitchFamily="34" charset="-120"/>
              </a:rPr>
              <a:t>。</a:t>
            </a:r>
            <a:endParaRPr lang="zh-TW" altLang="en-US" sz="1600" dirty="0">
              <a:solidFill>
                <a:srgbClr val="008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22977878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原創">
  <a:themeElements>
    <a:clrScheme name="原創">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原創">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原創">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213TGp_natural_light_v2</Template>
  <TotalTime>30794</TotalTime>
  <Words>523</Words>
  <Application>Microsoft Office PowerPoint</Application>
  <PresentationFormat>如螢幕大小 (4:3)</PresentationFormat>
  <Paragraphs>102</Paragraphs>
  <Slides>5</Slides>
  <Notes>1</Notes>
  <HiddenSlides>0</HiddenSlides>
  <MMClips>0</MMClips>
  <ScaleCrop>false</ScaleCrop>
  <HeadingPairs>
    <vt:vector size="6" baseType="variant">
      <vt:variant>
        <vt:lpstr>使用字型</vt:lpstr>
      </vt:variant>
      <vt:variant>
        <vt:i4>13</vt:i4>
      </vt:variant>
      <vt:variant>
        <vt:lpstr>佈景主題</vt:lpstr>
      </vt:variant>
      <vt:variant>
        <vt:i4>1</vt:i4>
      </vt:variant>
      <vt:variant>
        <vt:lpstr>投影片標題</vt:lpstr>
      </vt:variant>
      <vt:variant>
        <vt:i4>5</vt:i4>
      </vt:variant>
    </vt:vector>
  </HeadingPairs>
  <TitlesOfParts>
    <vt:vector size="19" baseType="lpstr">
      <vt:lpstr>Gill Sans MT</vt:lpstr>
      <vt:lpstr>微軟正黑體</vt:lpstr>
      <vt:lpstr>新細明體</vt:lpstr>
      <vt:lpstr>標楷體</vt:lpstr>
      <vt:lpstr>Arial</vt:lpstr>
      <vt:lpstr>Bookman Old Style</vt:lpstr>
      <vt:lpstr>Calibri</vt:lpstr>
      <vt:lpstr>Century Gothic</vt:lpstr>
      <vt:lpstr>DejaVu Sans</vt:lpstr>
      <vt:lpstr>Times New Roman</vt:lpstr>
      <vt:lpstr>Trebuchet MS</vt:lpstr>
      <vt:lpstr>Wingdings</vt:lpstr>
      <vt:lpstr>Wingdings 3</vt:lpstr>
      <vt:lpstr>原創</vt:lpstr>
      <vt:lpstr>PowerPoint 簡報</vt:lpstr>
      <vt:lpstr>一、計畫目標及重點</vt:lpstr>
      <vt:lpstr>二、105年推動成果(1)</vt:lpstr>
      <vt:lpstr>二、105年推動成果(2)</vt:lpstr>
      <vt:lpstr>三、106年預期效益</vt:lpstr>
    </vt:vector>
  </TitlesOfParts>
  <Company>MOE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103年終身教育司業務簡報</dc:title>
  <dc:creator>jiawei</dc:creator>
  <cp:lastModifiedBy>林欣蓓</cp:lastModifiedBy>
  <cp:revision>2719</cp:revision>
  <cp:lastPrinted>2017-03-07T08:08:13Z</cp:lastPrinted>
  <dcterms:created xsi:type="dcterms:W3CDTF">2014-08-01T01:56:00Z</dcterms:created>
  <dcterms:modified xsi:type="dcterms:W3CDTF">2017-03-09T00:52:53Z</dcterms:modified>
</cp:coreProperties>
</file>