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handoutMasterIdLst>
    <p:handoutMasterId r:id="rId11"/>
  </p:handoutMasterIdLst>
  <p:sldIdLst>
    <p:sldId id="341" r:id="rId3"/>
    <p:sldId id="365" r:id="rId4"/>
    <p:sldId id="347" r:id="rId5"/>
    <p:sldId id="363" r:id="rId6"/>
    <p:sldId id="364" r:id="rId7"/>
    <p:sldId id="356" r:id="rId8"/>
    <p:sldId id="348" r:id="rId9"/>
  </p:sldIdLst>
  <p:sldSz cx="9144000" cy="6858000" type="screen4x3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0099"/>
    <a:srgbClr val="009900"/>
    <a:srgbClr val="6600FF"/>
    <a:srgbClr val="FFCC66"/>
    <a:srgbClr val="FF9933"/>
    <a:srgbClr val="FF0000"/>
    <a:srgbClr val="FFFFFF"/>
    <a:srgbClr val="00FF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66" autoAdjust="0"/>
    <p:restoredTop sz="86674" autoAdjust="0"/>
  </p:normalViewPr>
  <p:slideViewPr>
    <p:cSldViewPr>
      <p:cViewPr>
        <p:scale>
          <a:sx n="66" d="100"/>
          <a:sy n="66" d="100"/>
        </p:scale>
        <p:origin x="-1340" y="-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D6B83E-27F9-46F9-B79F-4F896A4CEF21}" type="datetimeFigureOut">
              <a:rPr lang="zh-TW" altLang="en-US" smtClean="0"/>
              <a:t>2017/12/12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2A319-492D-4C05-B8E6-96857386CC0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11476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9787" cy="496967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2"/>
            <a:ext cx="2949787" cy="496967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5D834C99-B34F-47EF-AAB8-CCEA8B1EDC99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5" rIns="91430" bIns="45715" rtlCol="0" anchor="ctr"/>
          <a:lstStyle/>
          <a:p>
            <a:endParaRPr 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30" tIns="45715" rIns="91430" bIns="45715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40648"/>
            <a:ext cx="2949787" cy="496967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7" cy="496967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B8E1C7E5-0016-4D4C-9C88-830A86E694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9008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CEC7-728A-43A2-9055-C3B9DCD3939F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10400" y="6464457"/>
            <a:ext cx="2133600" cy="365125"/>
          </a:xfrm>
        </p:spPr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273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A46C3-66D0-4EF4-99C2-B5C8262D90F5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068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7B828-5A67-4C93-ACEB-256EA284010B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591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6BB0D-D7E9-474A-9401-1D8BF09BDBCA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507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9EE38-2408-4055-B958-952E4567BCF6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86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E6D8E-EED6-42A6-9CEA-7C55669BCFB8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15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3E12A-EFC3-400A-9F39-AAD77CE4D194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8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DF427-E304-40C3-91F6-49A0A3C2CBD3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650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EF54-5BDA-472E-B9A4-8E0834675155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6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079BC-6C1E-4C45-9F54-1A4A2A9B78A1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4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9F8A8-CD64-4E1B-AD11-98A321533DF3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733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79376" y="476672"/>
            <a:ext cx="8723312" cy="133032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3333FF"/>
                </a:solidFill>
                <a:latin typeface="+mn-lt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  <a:ea typeface="微軟正黑體" panose="020B0604030504040204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C4359B-0F73-4B9D-AE99-706D8F936FBB}" type="datetime1">
              <a:rPr lang="en-US" altLang="zh-TW" b="1" smtClean="0">
                <a:solidFill>
                  <a:srgbClr val="073E87"/>
                </a:solidFill>
              </a:rPr>
              <a:t>12/12/2017</a:t>
            </a:fld>
            <a:endParaRPr lang="zh-TW" altLang="en-US" b="1">
              <a:solidFill>
                <a:srgbClr val="073E87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  <a:ea typeface="微軟正黑體" panose="020B0604030504040204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 b="1">
              <a:solidFill>
                <a:srgbClr val="073E87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A245809C-1508-4E86-AFC6-2BDFD9AB2DA1}" type="slidenum">
              <a:rPr lang="en-US" altLang="zh-TW" smtClean="0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73E87"/>
              </a:solidFill>
            </a:endParaRPr>
          </a:p>
        </p:txBody>
      </p:sp>
      <p:sp>
        <p:nvSpPr>
          <p:cNvPr id="14" name="內容版面配置區 13"/>
          <p:cNvSpPr>
            <a:spLocks noGrp="1"/>
          </p:cNvSpPr>
          <p:nvPr>
            <p:ph sz="quarter" idx="13"/>
          </p:nvPr>
        </p:nvSpPr>
        <p:spPr>
          <a:xfrm>
            <a:off x="467544" y="1141834"/>
            <a:ext cx="8208912" cy="5023470"/>
          </a:xfrm>
          <a:prstGeom prst="rect">
            <a:avLst/>
          </a:prstGeom>
        </p:spPr>
        <p:txBody>
          <a:bodyPr/>
          <a:lstStyle>
            <a:lvl1pPr marL="273050" indent="-273050">
              <a:buClr>
                <a:srgbClr val="000099"/>
              </a:buClr>
              <a:buFont typeface="Wingdings" panose="05000000000000000000" pitchFamily="2" charset="2"/>
              <a:buChar char="Ø"/>
              <a:defRPr sz="2400">
                <a:latin typeface="+mn-lt"/>
                <a:ea typeface="微軟正黑體" panose="020B0604030504040204" pitchFamily="34" charset="-120"/>
              </a:defRPr>
            </a:lvl1pPr>
            <a:lvl2pPr marL="576263" indent="-273050">
              <a:buClr>
                <a:srgbClr val="000099"/>
              </a:buClr>
              <a:buFont typeface="Times New Roman" panose="02020603050405020304" pitchFamily="18" charset="0"/>
              <a:buChar char="•"/>
              <a:defRPr sz="2400">
                <a:latin typeface="+mn-lt"/>
                <a:ea typeface="微軟正黑體" panose="020B0604030504040204" pitchFamily="34" charset="-120"/>
              </a:defRPr>
            </a:lvl2pPr>
            <a:lvl3pPr marL="855663" indent="-228600">
              <a:buClr>
                <a:srgbClr val="000099"/>
              </a:buClr>
              <a:buFont typeface="Times New Roman" panose="02020603050405020304" pitchFamily="18" charset="0"/>
              <a:buChar char="‒"/>
              <a:defRPr sz="2400">
                <a:latin typeface="+mn-lt"/>
                <a:ea typeface="微軟正黑體" panose="020B0604030504040204" pitchFamily="34" charset="-120"/>
              </a:defRPr>
            </a:lvl3pPr>
            <a:lvl4pPr marL="1143000" indent="-228600">
              <a:buClr>
                <a:srgbClr val="000099"/>
              </a:buClr>
              <a:buFont typeface="新細明體" panose="02020500000000000000" pitchFamily="18" charset="-120"/>
              <a:buChar char="。"/>
              <a:defRPr sz="2400">
                <a:latin typeface="+mn-lt"/>
                <a:ea typeface="微軟正黑體" panose="020B0604030504040204" pitchFamily="34" charset="-120"/>
              </a:defRPr>
            </a:lvl4pPr>
            <a:lvl5pPr marL="1462088" indent="-228600">
              <a:buClr>
                <a:srgbClr val="000099"/>
              </a:buClr>
              <a:buFont typeface="新細明體" panose="02020500000000000000" pitchFamily="18" charset="-120"/>
              <a:buChar char="。"/>
              <a:defRPr sz="2400"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74133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b="1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</p:grpSp>
      <p:pic>
        <p:nvPicPr>
          <p:cNvPr id="11" name="Picture 9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2488" y="6088063"/>
            <a:ext cx="3167062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2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79376" y="476672"/>
            <a:ext cx="8723312" cy="133032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ea typeface="微軟正黑體" panose="020B0604030504040204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>
              <a:defRPr b="1" i="0">
                <a:solidFill>
                  <a:srgbClr val="3333FF"/>
                </a:solidFill>
                <a:latin typeface="+mn-lt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  <a:ea typeface="微軟正黑體" panose="020B0604030504040204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189CEE-63E3-4E6C-BCBC-59BDCCF85928}" type="datetime1">
              <a:rPr lang="en-US" altLang="zh-TW" b="1" smtClean="0">
                <a:solidFill>
                  <a:srgbClr val="073E87"/>
                </a:solidFill>
              </a:rPr>
              <a:t>12/12/2017</a:t>
            </a:fld>
            <a:endParaRPr lang="zh-TW" altLang="en-US" b="1">
              <a:solidFill>
                <a:srgbClr val="073E87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  <a:ea typeface="微軟正黑體" panose="020B0604030504040204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 b="1">
              <a:solidFill>
                <a:srgbClr val="073E87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A245809C-1508-4E86-AFC6-2BDFD9AB2DA1}" type="slidenum">
              <a:rPr lang="en-US" altLang="zh-TW" smtClean="0">
                <a:solidFill>
                  <a:srgbClr val="073E8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73E87"/>
              </a:solidFill>
            </a:endParaRPr>
          </a:p>
        </p:txBody>
      </p:sp>
      <p:sp>
        <p:nvSpPr>
          <p:cNvPr id="14" name="內容版面配置區 13"/>
          <p:cNvSpPr>
            <a:spLocks noGrp="1"/>
          </p:cNvSpPr>
          <p:nvPr>
            <p:ph sz="quarter" idx="13"/>
          </p:nvPr>
        </p:nvSpPr>
        <p:spPr>
          <a:xfrm>
            <a:off x="467544" y="1141834"/>
            <a:ext cx="8208912" cy="5023470"/>
          </a:xfrm>
          <a:prstGeom prst="rect">
            <a:avLst/>
          </a:prstGeom>
        </p:spPr>
        <p:txBody>
          <a:bodyPr/>
          <a:lstStyle>
            <a:lvl1pPr marL="273050" indent="-273050">
              <a:buClr>
                <a:srgbClr val="000099"/>
              </a:buClr>
              <a:buFont typeface="Wingdings" panose="05000000000000000000" pitchFamily="2" charset="2"/>
              <a:buChar char="Ø"/>
              <a:defRPr sz="2400">
                <a:latin typeface="+mn-lt"/>
                <a:ea typeface="微軟正黑體" panose="020B0604030504040204" pitchFamily="34" charset="-120"/>
              </a:defRPr>
            </a:lvl1pPr>
            <a:lvl2pPr marL="576263" indent="-273050">
              <a:buClr>
                <a:srgbClr val="000099"/>
              </a:buClr>
              <a:buFont typeface="Times New Roman" panose="02020603050405020304" pitchFamily="18" charset="0"/>
              <a:buChar char="•"/>
              <a:defRPr sz="2400">
                <a:latin typeface="+mn-lt"/>
                <a:ea typeface="微軟正黑體" panose="020B0604030504040204" pitchFamily="34" charset="-120"/>
              </a:defRPr>
            </a:lvl2pPr>
            <a:lvl3pPr marL="855663" indent="-228600">
              <a:buClr>
                <a:srgbClr val="000099"/>
              </a:buClr>
              <a:buFont typeface="Times New Roman" panose="02020603050405020304" pitchFamily="18" charset="0"/>
              <a:buChar char="‒"/>
              <a:defRPr sz="2400">
                <a:latin typeface="+mn-lt"/>
                <a:ea typeface="微軟正黑體" panose="020B0604030504040204" pitchFamily="34" charset="-120"/>
              </a:defRPr>
            </a:lvl3pPr>
            <a:lvl4pPr marL="1143000" indent="-228600">
              <a:buClr>
                <a:srgbClr val="000099"/>
              </a:buClr>
              <a:buFont typeface="新細明體" panose="02020500000000000000" pitchFamily="18" charset="-120"/>
              <a:buChar char="。"/>
              <a:defRPr sz="2400">
                <a:latin typeface="+mn-lt"/>
                <a:ea typeface="微軟正黑體" panose="020B0604030504040204" pitchFamily="34" charset="-120"/>
              </a:defRPr>
            </a:lvl4pPr>
            <a:lvl5pPr marL="1462088" indent="-228600">
              <a:buClr>
                <a:srgbClr val="000099"/>
              </a:buClr>
              <a:buFont typeface="新細明體" panose="02020500000000000000" pitchFamily="18" charset="-120"/>
              <a:buChar char="。"/>
              <a:defRPr sz="2400">
                <a:latin typeface="+mn-lt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52454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0609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F90E7F-BC55-4574-A0BA-36B115DD3019}" type="datetime1">
              <a:rPr lang="en-US" altLang="zh-TW" smtClean="0">
                <a:solidFill>
                  <a:srgbClr val="073E87"/>
                </a:solidFill>
              </a:rPr>
              <a:t>12/12/2017</a:t>
            </a:fld>
            <a:endParaRPr lang="zh-TW" altLang="en-US">
              <a:solidFill>
                <a:srgbClr val="073E87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>
              <a:solidFill>
                <a:srgbClr val="073E87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F6586-4E46-4FF9-AB78-903704F720BB}" type="slidenum">
              <a:rPr lang="zh-TW" altLang="en-US" smtClean="0">
                <a:solidFill>
                  <a:srgbClr val="073E87"/>
                </a:solidFill>
              </a:rPr>
              <a:pPr/>
              <a:t>‹#›</a:t>
            </a:fld>
            <a:endParaRPr lang="zh-TW" alt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476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2EBA0-9EDC-4C77-8049-E9ECE9BC42FB}" type="datetime1">
              <a:rPr lang="en-US" altLang="zh-TW" smtClean="0"/>
              <a:t>12/12/2017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AF52B-A53E-47A3-B001-D40DFAAD2E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71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6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00">
                <a:solidFill>
                  <a:schemeClr val="tx2"/>
                </a:solidFill>
                <a:latin typeface="Arial" charset="0"/>
                <a:ea typeface="文鼎中圓" pitchFamily="49" charset="-120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85AF82F3-D8E2-4953-AA2D-540F25897292}" type="datetime1">
              <a:rPr lang="en-US" altLang="zh-TW" b="1" smtClean="0">
                <a:solidFill>
                  <a:srgbClr val="073E87"/>
                </a:solidFill>
              </a:rPr>
              <a:t>12/12/2017</a:t>
            </a:fld>
            <a:endParaRPr lang="zh-TW" altLang="en-US" b="1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000">
                <a:solidFill>
                  <a:schemeClr val="tx2"/>
                </a:solidFill>
                <a:latin typeface="Arial" charset="0"/>
                <a:ea typeface="文鼎中圓" pitchFamily="49" charset="-120"/>
                <a:cs typeface="+mn-cs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zh-TW" altLang="en-US" b="1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chemeClr val="tx2"/>
                </a:solidFill>
                <a:ea typeface="文鼎中圓" pitchFamily="49" charset="-120"/>
                <a:cs typeface="+mn-cs"/>
              </a:defRPr>
            </a:lvl1pPr>
          </a:lstStyle>
          <a:p>
            <a:pPr defTabSz="457200">
              <a:defRPr/>
            </a:pPr>
            <a:fld id="{A245809C-1508-4E86-AFC6-2BDFD9AB2DA1}" type="slidenum">
              <a:rPr lang="en-US" altLang="zh-TW" smtClean="0">
                <a:solidFill>
                  <a:srgbClr val="073E87"/>
                </a:solidFill>
              </a:rPr>
              <a:pPr defTabSz="457200">
                <a:defRPr/>
              </a:pPr>
              <a:t>‹#›</a:t>
            </a:fld>
            <a:endParaRPr lang="en-US" altLang="zh-TW">
              <a:solidFill>
                <a:srgbClr val="073E87"/>
              </a:solidFill>
            </a:endParaRPr>
          </a:p>
        </p:txBody>
      </p:sp>
      <p:grpSp>
        <p:nvGrpSpPr>
          <p:cNvPr id="15" name="群組 24"/>
          <p:cNvGrpSpPr>
            <a:grpSpLocks/>
          </p:cNvGrpSpPr>
          <p:nvPr/>
        </p:nvGrpSpPr>
        <p:grpSpPr bwMode="auto">
          <a:xfrm>
            <a:off x="0" y="228600"/>
            <a:ext cx="8934450" cy="1012825"/>
            <a:chOff x="0" y="228600"/>
            <a:chExt cx="8934450" cy="1817688"/>
          </a:xfrm>
        </p:grpSpPr>
        <p:grpSp>
          <p:nvGrpSpPr>
            <p:cNvPr id="16" name="Group 5"/>
            <p:cNvGrpSpPr>
              <a:grpSpLocks noChangeAspect="1"/>
            </p:cNvGrpSpPr>
            <p:nvPr/>
          </p:nvGrpSpPr>
          <p:grpSpPr bwMode="auto">
            <a:xfrm>
              <a:off x="0" y="260350"/>
              <a:ext cx="8723313" cy="1330325"/>
              <a:chOff x="-3905251" y="4294188"/>
              <a:chExt cx="13027839" cy="1892300"/>
            </a:xfrm>
          </p:grpSpPr>
          <p:sp>
            <p:nvSpPr>
              <p:cNvPr id="24" name="Freeform 14"/>
              <p:cNvSpPr>
                <a:spLocks/>
              </p:cNvSpPr>
              <p:nvPr/>
            </p:nvSpPr>
            <p:spPr bwMode="hidden">
              <a:xfrm>
                <a:off x="4810005" y="4500286"/>
                <a:ext cx="4295986" cy="1013143"/>
              </a:xfrm>
              <a:custGeom>
                <a:avLst/>
                <a:gdLst>
                  <a:gd name="T0" fmla="*/ 2147483647 w 2706"/>
                  <a:gd name="T1" fmla="*/ 0 h 640"/>
                  <a:gd name="T2" fmla="*/ 2147483647 w 2706"/>
                  <a:gd name="T3" fmla="*/ 0 h 640"/>
                  <a:gd name="T4" fmla="*/ 2147483647 w 2706"/>
                  <a:gd name="T5" fmla="*/ 2147483647 h 640"/>
                  <a:gd name="T6" fmla="*/ 2147483647 w 2706"/>
                  <a:gd name="T7" fmla="*/ 2147483647 h 640"/>
                  <a:gd name="T8" fmla="*/ 2147483647 w 2706"/>
                  <a:gd name="T9" fmla="*/ 2147483647 h 640"/>
                  <a:gd name="T10" fmla="*/ 2147483647 w 2706"/>
                  <a:gd name="T11" fmla="*/ 2147483647 h 640"/>
                  <a:gd name="T12" fmla="*/ 2147483647 w 2706"/>
                  <a:gd name="T13" fmla="*/ 2147483647 h 640"/>
                  <a:gd name="T14" fmla="*/ 2147483647 w 2706"/>
                  <a:gd name="T15" fmla="*/ 2147483647 h 640"/>
                  <a:gd name="T16" fmla="*/ 2147483647 w 2706"/>
                  <a:gd name="T17" fmla="*/ 2147483647 h 640"/>
                  <a:gd name="T18" fmla="*/ 2147483647 w 2706"/>
                  <a:gd name="T19" fmla="*/ 2147483647 h 640"/>
                  <a:gd name="T20" fmla="*/ 2147483647 w 2706"/>
                  <a:gd name="T21" fmla="*/ 2147483647 h 640"/>
                  <a:gd name="T22" fmla="*/ 2147483647 w 2706"/>
                  <a:gd name="T23" fmla="*/ 2147483647 h 640"/>
                  <a:gd name="T24" fmla="*/ 2147483647 w 2706"/>
                  <a:gd name="T25" fmla="*/ 2147483647 h 640"/>
                  <a:gd name="T26" fmla="*/ 2147483647 w 2706"/>
                  <a:gd name="T27" fmla="*/ 2147483647 h 640"/>
                  <a:gd name="T28" fmla="*/ 2147483647 w 2706"/>
                  <a:gd name="T29" fmla="*/ 2147483647 h 640"/>
                  <a:gd name="T30" fmla="*/ 2147483647 w 2706"/>
                  <a:gd name="T31" fmla="*/ 2147483647 h 640"/>
                  <a:gd name="T32" fmla="*/ 2147483647 w 2706"/>
                  <a:gd name="T33" fmla="*/ 2147483647 h 640"/>
                  <a:gd name="T34" fmla="*/ 2147483647 w 2706"/>
                  <a:gd name="T35" fmla="*/ 2147483647 h 640"/>
                  <a:gd name="T36" fmla="*/ 0 w 2706"/>
                  <a:gd name="T37" fmla="*/ 2147483647 h 640"/>
                  <a:gd name="T38" fmla="*/ 0 w 2706"/>
                  <a:gd name="T39" fmla="*/ 2147483647 h 640"/>
                  <a:gd name="T40" fmla="*/ 2147483647 w 2706"/>
                  <a:gd name="T41" fmla="*/ 2147483647 h 640"/>
                  <a:gd name="T42" fmla="*/ 2147483647 w 2706"/>
                  <a:gd name="T43" fmla="*/ 2147483647 h 640"/>
                  <a:gd name="T44" fmla="*/ 2147483647 w 2706"/>
                  <a:gd name="T45" fmla="*/ 2147483647 h 640"/>
                  <a:gd name="T46" fmla="*/ 2147483647 w 2706"/>
                  <a:gd name="T47" fmla="*/ 2147483647 h 640"/>
                  <a:gd name="T48" fmla="*/ 2147483647 w 2706"/>
                  <a:gd name="T49" fmla="*/ 2147483647 h 640"/>
                  <a:gd name="T50" fmla="*/ 2147483647 w 2706"/>
                  <a:gd name="T51" fmla="*/ 2147483647 h 640"/>
                  <a:gd name="T52" fmla="*/ 2147483647 w 2706"/>
                  <a:gd name="T53" fmla="*/ 2147483647 h 640"/>
                  <a:gd name="T54" fmla="*/ 2147483647 w 2706"/>
                  <a:gd name="T55" fmla="*/ 2147483647 h 640"/>
                  <a:gd name="T56" fmla="*/ 2147483647 w 2706"/>
                  <a:gd name="T57" fmla="*/ 2147483647 h 640"/>
                  <a:gd name="T58" fmla="*/ 2147483647 w 2706"/>
                  <a:gd name="T59" fmla="*/ 2147483647 h 640"/>
                  <a:gd name="T60" fmla="*/ 2147483647 w 2706"/>
                  <a:gd name="T61" fmla="*/ 2147483647 h 640"/>
                  <a:gd name="T62" fmla="*/ 2147483647 w 2706"/>
                  <a:gd name="T63" fmla="*/ 2147483647 h 640"/>
                  <a:gd name="T64" fmla="*/ 2147483647 w 2706"/>
                  <a:gd name="T65" fmla="*/ 2147483647 h 640"/>
                  <a:gd name="T66" fmla="*/ 2147483647 w 2706"/>
                  <a:gd name="T67" fmla="*/ 2147483647 h 640"/>
                  <a:gd name="T68" fmla="*/ 2147483647 w 2706"/>
                  <a:gd name="T69" fmla="*/ 2147483647 h 640"/>
                  <a:gd name="T70" fmla="*/ 2147483647 w 2706"/>
                  <a:gd name="T71" fmla="*/ 2147483647 h 640"/>
                  <a:gd name="T72" fmla="*/ 2147483647 w 2706"/>
                  <a:gd name="T73" fmla="*/ 2147483647 h 640"/>
                  <a:gd name="T74" fmla="*/ 2147483647 w 2706"/>
                  <a:gd name="T75" fmla="*/ 2147483647 h 640"/>
                  <a:gd name="T76" fmla="*/ 2147483647 w 2706"/>
                  <a:gd name="T77" fmla="*/ 2147483647 h 640"/>
                  <a:gd name="T78" fmla="*/ 2147483647 w 2706"/>
                  <a:gd name="T79" fmla="*/ 2147483647 h 640"/>
                  <a:gd name="T80" fmla="*/ 2147483647 w 2706"/>
                  <a:gd name="T81" fmla="*/ 2147483647 h 640"/>
                  <a:gd name="T82" fmla="*/ 2147483647 w 2706"/>
                  <a:gd name="T83" fmla="*/ 2147483647 h 640"/>
                  <a:gd name="T84" fmla="*/ 2147483647 w 2706"/>
                  <a:gd name="T85" fmla="*/ 2147483647 h 640"/>
                  <a:gd name="T86" fmla="*/ 2147483647 w 2706"/>
                  <a:gd name="T87" fmla="*/ 2147483647 h 640"/>
                  <a:gd name="T88" fmla="*/ 2147483647 w 2706"/>
                  <a:gd name="T89" fmla="*/ 2147483647 h 640"/>
                  <a:gd name="T90" fmla="*/ 2147483647 w 2706"/>
                  <a:gd name="T91" fmla="*/ 2147483647 h 640"/>
                  <a:gd name="T92" fmla="*/ 2147483647 w 2706"/>
                  <a:gd name="T93" fmla="*/ 2147483647 h 640"/>
                  <a:gd name="T94" fmla="*/ 2147483647 w 2706"/>
                  <a:gd name="T95" fmla="*/ 2147483647 h 640"/>
                  <a:gd name="T96" fmla="*/ 2147483647 w 2706"/>
                  <a:gd name="T97" fmla="*/ 2147483647 h 640"/>
                  <a:gd name="T98" fmla="*/ 2147483647 w 2706"/>
                  <a:gd name="T99" fmla="*/ 2147483647 h 640"/>
                  <a:gd name="T100" fmla="*/ 2147483647 w 2706"/>
                  <a:gd name="T101" fmla="*/ 2147483647 h 640"/>
                  <a:gd name="T102" fmla="*/ 2147483647 w 2706"/>
                  <a:gd name="T103" fmla="*/ 2147483647 h 640"/>
                  <a:gd name="T104" fmla="*/ 2147483647 w 2706"/>
                  <a:gd name="T105" fmla="*/ 2147483647 h 640"/>
                  <a:gd name="T106" fmla="*/ 2147483647 w 2706"/>
                  <a:gd name="T107" fmla="*/ 0 h 640"/>
                  <a:gd name="T108" fmla="*/ 2147483647 w 2706"/>
                  <a:gd name="T109" fmla="*/ 0 h 640"/>
                  <a:gd name="T110" fmla="*/ 2147483647 w 2706"/>
                  <a:gd name="T111" fmla="*/ 0 h 640"/>
                  <a:gd name="T112" fmla="*/ 2147483647 w 2706"/>
                  <a:gd name="T113" fmla="*/ 0 h 640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2706" h="640">
                    <a:moveTo>
                      <a:pt x="2700" y="0"/>
                    </a:moveTo>
                    <a:lnTo>
                      <a:pt x="2700" y="0"/>
                    </a:lnTo>
                    <a:lnTo>
                      <a:pt x="2586" y="18"/>
                    </a:lnTo>
                    <a:lnTo>
                      <a:pt x="2470" y="38"/>
                    </a:lnTo>
                    <a:lnTo>
                      <a:pt x="2352" y="60"/>
                    </a:lnTo>
                    <a:lnTo>
                      <a:pt x="2230" y="82"/>
                    </a:lnTo>
                    <a:lnTo>
                      <a:pt x="2106" y="108"/>
                    </a:lnTo>
                    <a:lnTo>
                      <a:pt x="1978" y="134"/>
                    </a:lnTo>
                    <a:lnTo>
                      <a:pt x="1848" y="164"/>
                    </a:lnTo>
                    <a:lnTo>
                      <a:pt x="1714" y="194"/>
                    </a:lnTo>
                    <a:lnTo>
                      <a:pt x="1472" y="252"/>
                    </a:lnTo>
                    <a:lnTo>
                      <a:pt x="1236" y="304"/>
                    </a:lnTo>
                    <a:lnTo>
                      <a:pt x="1010" y="352"/>
                    </a:lnTo>
                    <a:lnTo>
                      <a:pt x="792" y="398"/>
                    </a:lnTo>
                    <a:lnTo>
                      <a:pt x="584" y="438"/>
                    </a:lnTo>
                    <a:lnTo>
                      <a:pt x="382" y="474"/>
                    </a:lnTo>
                    <a:lnTo>
                      <a:pt x="188" y="508"/>
                    </a:lnTo>
                    <a:lnTo>
                      <a:pt x="0" y="538"/>
                    </a:lnTo>
                    <a:lnTo>
                      <a:pt x="130" y="556"/>
                    </a:lnTo>
                    <a:lnTo>
                      <a:pt x="254" y="572"/>
                    </a:lnTo>
                    <a:lnTo>
                      <a:pt x="374" y="586"/>
                    </a:lnTo>
                    <a:lnTo>
                      <a:pt x="492" y="598"/>
                    </a:lnTo>
                    <a:lnTo>
                      <a:pt x="606" y="610"/>
                    </a:lnTo>
                    <a:lnTo>
                      <a:pt x="716" y="618"/>
                    </a:lnTo>
                    <a:lnTo>
                      <a:pt x="822" y="626"/>
                    </a:lnTo>
                    <a:lnTo>
                      <a:pt x="926" y="632"/>
                    </a:lnTo>
                    <a:lnTo>
                      <a:pt x="1028" y="636"/>
                    </a:lnTo>
                    <a:lnTo>
                      <a:pt x="1126" y="638"/>
                    </a:lnTo>
                    <a:lnTo>
                      <a:pt x="1220" y="640"/>
                    </a:lnTo>
                    <a:lnTo>
                      <a:pt x="1312" y="640"/>
                    </a:lnTo>
                    <a:lnTo>
                      <a:pt x="1402" y="638"/>
                    </a:lnTo>
                    <a:lnTo>
                      <a:pt x="1490" y="636"/>
                    </a:lnTo>
                    <a:lnTo>
                      <a:pt x="1574" y="632"/>
                    </a:lnTo>
                    <a:lnTo>
                      <a:pt x="1656" y="626"/>
                    </a:lnTo>
                    <a:lnTo>
                      <a:pt x="1734" y="620"/>
                    </a:lnTo>
                    <a:lnTo>
                      <a:pt x="1812" y="612"/>
                    </a:lnTo>
                    <a:lnTo>
                      <a:pt x="1886" y="602"/>
                    </a:lnTo>
                    <a:lnTo>
                      <a:pt x="1960" y="592"/>
                    </a:lnTo>
                    <a:lnTo>
                      <a:pt x="2030" y="580"/>
                    </a:lnTo>
                    <a:lnTo>
                      <a:pt x="2100" y="568"/>
                    </a:lnTo>
                    <a:lnTo>
                      <a:pt x="2166" y="554"/>
                    </a:lnTo>
                    <a:lnTo>
                      <a:pt x="2232" y="540"/>
                    </a:lnTo>
                    <a:lnTo>
                      <a:pt x="2296" y="524"/>
                    </a:lnTo>
                    <a:lnTo>
                      <a:pt x="2358" y="508"/>
                    </a:lnTo>
                    <a:lnTo>
                      <a:pt x="2418" y="490"/>
                    </a:lnTo>
                    <a:lnTo>
                      <a:pt x="2478" y="472"/>
                    </a:lnTo>
                    <a:lnTo>
                      <a:pt x="2592" y="432"/>
                    </a:lnTo>
                    <a:lnTo>
                      <a:pt x="2702" y="390"/>
                    </a:lnTo>
                    <a:lnTo>
                      <a:pt x="2706" y="388"/>
                    </a:lnTo>
                    <a:lnTo>
                      <a:pt x="2706" y="0"/>
                    </a:lnTo>
                    <a:lnTo>
                      <a:pt x="2700" y="0"/>
                    </a:lnTo>
                    <a:close/>
                  </a:path>
                </a:pathLst>
              </a:custGeom>
              <a:solidFill>
                <a:schemeClr val="bg2">
                  <a:alpha val="29019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>
            <p:nvSpPr>
              <p:cNvPr id="25" name="Freeform 18"/>
              <p:cNvSpPr>
                <a:spLocks/>
              </p:cNvSpPr>
              <p:nvPr/>
            </p:nvSpPr>
            <p:spPr bwMode="hidden">
              <a:xfrm>
                <a:off x="-308666" y="4317921"/>
                <a:ext cx="8279019" cy="1207667"/>
              </a:xfrm>
              <a:custGeom>
                <a:avLst/>
                <a:gdLst>
                  <a:gd name="T0" fmla="*/ 2147483647 w 5216"/>
                  <a:gd name="T1" fmla="*/ 2147483647 h 762"/>
                  <a:gd name="T2" fmla="*/ 2147483647 w 5216"/>
                  <a:gd name="T3" fmla="*/ 2147483647 h 762"/>
                  <a:gd name="T4" fmla="*/ 2147483647 w 5216"/>
                  <a:gd name="T5" fmla="*/ 2147483647 h 762"/>
                  <a:gd name="T6" fmla="*/ 2147483647 w 5216"/>
                  <a:gd name="T7" fmla="*/ 2147483647 h 762"/>
                  <a:gd name="T8" fmla="*/ 2147483647 w 5216"/>
                  <a:gd name="T9" fmla="*/ 2147483647 h 762"/>
                  <a:gd name="T10" fmla="*/ 2147483647 w 5216"/>
                  <a:gd name="T11" fmla="*/ 2147483647 h 762"/>
                  <a:gd name="T12" fmla="*/ 2147483647 w 5216"/>
                  <a:gd name="T13" fmla="*/ 2147483647 h 762"/>
                  <a:gd name="T14" fmla="*/ 2147483647 w 5216"/>
                  <a:gd name="T15" fmla="*/ 2147483647 h 762"/>
                  <a:gd name="T16" fmla="*/ 2147483647 w 5216"/>
                  <a:gd name="T17" fmla="*/ 2147483647 h 762"/>
                  <a:gd name="T18" fmla="*/ 2147483647 w 5216"/>
                  <a:gd name="T19" fmla="*/ 2147483647 h 762"/>
                  <a:gd name="T20" fmla="*/ 2147483647 w 5216"/>
                  <a:gd name="T21" fmla="*/ 2147483647 h 762"/>
                  <a:gd name="T22" fmla="*/ 2147483647 w 5216"/>
                  <a:gd name="T23" fmla="*/ 2147483647 h 762"/>
                  <a:gd name="T24" fmla="*/ 2147483647 w 5216"/>
                  <a:gd name="T25" fmla="*/ 2147483647 h 762"/>
                  <a:gd name="T26" fmla="*/ 2147483647 w 5216"/>
                  <a:gd name="T27" fmla="*/ 0 h 762"/>
                  <a:gd name="T28" fmla="*/ 2147483647 w 5216"/>
                  <a:gd name="T29" fmla="*/ 2147483647 h 762"/>
                  <a:gd name="T30" fmla="*/ 2147483647 w 5216"/>
                  <a:gd name="T31" fmla="*/ 2147483647 h 762"/>
                  <a:gd name="T32" fmla="*/ 0 w 5216"/>
                  <a:gd name="T33" fmla="*/ 2147483647 h 762"/>
                  <a:gd name="T34" fmla="*/ 2147483647 w 5216"/>
                  <a:gd name="T35" fmla="*/ 2147483647 h 762"/>
                  <a:gd name="T36" fmla="*/ 2147483647 w 5216"/>
                  <a:gd name="T37" fmla="*/ 2147483647 h 762"/>
                  <a:gd name="T38" fmla="*/ 2147483647 w 5216"/>
                  <a:gd name="T39" fmla="*/ 2147483647 h 762"/>
                  <a:gd name="T40" fmla="*/ 2147483647 w 5216"/>
                  <a:gd name="T41" fmla="*/ 2147483647 h 762"/>
                  <a:gd name="T42" fmla="*/ 2147483647 w 5216"/>
                  <a:gd name="T43" fmla="*/ 2147483647 h 762"/>
                  <a:gd name="T44" fmla="*/ 2147483647 w 5216"/>
                  <a:gd name="T45" fmla="*/ 2147483647 h 762"/>
                  <a:gd name="T46" fmla="*/ 2147483647 w 5216"/>
                  <a:gd name="T47" fmla="*/ 2147483647 h 762"/>
                  <a:gd name="T48" fmla="*/ 2147483647 w 5216"/>
                  <a:gd name="T49" fmla="*/ 2147483647 h 762"/>
                  <a:gd name="T50" fmla="*/ 2147483647 w 5216"/>
                  <a:gd name="T51" fmla="*/ 2147483647 h 762"/>
                  <a:gd name="T52" fmla="*/ 2147483647 w 5216"/>
                  <a:gd name="T53" fmla="*/ 2147483647 h 762"/>
                  <a:gd name="T54" fmla="*/ 2147483647 w 5216"/>
                  <a:gd name="T55" fmla="*/ 2147483647 h 762"/>
                  <a:gd name="T56" fmla="*/ 2147483647 w 5216"/>
                  <a:gd name="T57" fmla="*/ 2147483647 h 762"/>
                  <a:gd name="T58" fmla="*/ 2147483647 w 5216"/>
                  <a:gd name="T59" fmla="*/ 2147483647 h 762"/>
                  <a:gd name="T60" fmla="*/ 2147483647 w 5216"/>
                  <a:gd name="T61" fmla="*/ 2147483647 h 762"/>
                  <a:gd name="T62" fmla="*/ 2147483647 w 5216"/>
                  <a:gd name="T63" fmla="*/ 2147483647 h 762"/>
                  <a:gd name="T64" fmla="*/ 2147483647 w 5216"/>
                  <a:gd name="T65" fmla="*/ 2147483647 h 762"/>
                  <a:gd name="T66" fmla="*/ 2147483647 w 5216"/>
                  <a:gd name="T67" fmla="*/ 2147483647 h 762"/>
                  <a:gd name="T68" fmla="*/ 2147483647 w 5216"/>
                  <a:gd name="T69" fmla="*/ 2147483647 h 762"/>
                  <a:gd name="T70" fmla="*/ 2147483647 w 5216"/>
                  <a:gd name="T71" fmla="*/ 2147483647 h 76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5216" h="762">
                    <a:moveTo>
                      <a:pt x="5216" y="714"/>
                    </a:moveTo>
                    <a:lnTo>
                      <a:pt x="5216" y="714"/>
                    </a:lnTo>
                    <a:lnTo>
                      <a:pt x="5102" y="700"/>
                    </a:lnTo>
                    <a:lnTo>
                      <a:pt x="4984" y="686"/>
                    </a:lnTo>
                    <a:lnTo>
                      <a:pt x="4738" y="652"/>
                    </a:lnTo>
                    <a:lnTo>
                      <a:pt x="4478" y="610"/>
                    </a:lnTo>
                    <a:lnTo>
                      <a:pt x="4204" y="564"/>
                    </a:lnTo>
                    <a:lnTo>
                      <a:pt x="3914" y="508"/>
                    </a:lnTo>
                    <a:lnTo>
                      <a:pt x="3608" y="446"/>
                    </a:lnTo>
                    <a:lnTo>
                      <a:pt x="3286" y="374"/>
                    </a:lnTo>
                    <a:lnTo>
                      <a:pt x="2946" y="296"/>
                    </a:lnTo>
                    <a:lnTo>
                      <a:pt x="2812" y="266"/>
                    </a:lnTo>
                    <a:lnTo>
                      <a:pt x="2682" y="236"/>
                    </a:lnTo>
                    <a:lnTo>
                      <a:pt x="2556" y="210"/>
                    </a:lnTo>
                    <a:lnTo>
                      <a:pt x="2430" y="184"/>
                    </a:lnTo>
                    <a:lnTo>
                      <a:pt x="2308" y="162"/>
                    </a:lnTo>
                    <a:lnTo>
                      <a:pt x="2190" y="140"/>
                    </a:lnTo>
                    <a:lnTo>
                      <a:pt x="2074" y="120"/>
                    </a:lnTo>
                    <a:lnTo>
                      <a:pt x="1960" y="102"/>
                    </a:lnTo>
                    <a:lnTo>
                      <a:pt x="1850" y="86"/>
                    </a:lnTo>
                    <a:lnTo>
                      <a:pt x="1740" y="72"/>
                    </a:lnTo>
                    <a:lnTo>
                      <a:pt x="1532" y="46"/>
                    </a:lnTo>
                    <a:lnTo>
                      <a:pt x="1334" y="28"/>
                    </a:lnTo>
                    <a:lnTo>
                      <a:pt x="1148" y="14"/>
                    </a:lnTo>
                    <a:lnTo>
                      <a:pt x="970" y="4"/>
                    </a:lnTo>
                    <a:lnTo>
                      <a:pt x="802" y="0"/>
                    </a:lnTo>
                    <a:lnTo>
                      <a:pt x="644" y="0"/>
                    </a:lnTo>
                    <a:lnTo>
                      <a:pt x="496" y="4"/>
                    </a:lnTo>
                    <a:lnTo>
                      <a:pt x="358" y="10"/>
                    </a:lnTo>
                    <a:lnTo>
                      <a:pt x="230" y="20"/>
                    </a:lnTo>
                    <a:lnTo>
                      <a:pt x="110" y="32"/>
                    </a:lnTo>
                    <a:lnTo>
                      <a:pt x="0" y="48"/>
                    </a:lnTo>
                    <a:lnTo>
                      <a:pt x="154" y="66"/>
                    </a:lnTo>
                    <a:lnTo>
                      <a:pt x="314" y="86"/>
                    </a:lnTo>
                    <a:lnTo>
                      <a:pt x="480" y="112"/>
                    </a:lnTo>
                    <a:lnTo>
                      <a:pt x="652" y="140"/>
                    </a:lnTo>
                    <a:lnTo>
                      <a:pt x="830" y="174"/>
                    </a:lnTo>
                    <a:lnTo>
                      <a:pt x="1014" y="210"/>
                    </a:lnTo>
                    <a:lnTo>
                      <a:pt x="1206" y="250"/>
                    </a:lnTo>
                    <a:lnTo>
                      <a:pt x="1402" y="296"/>
                    </a:lnTo>
                    <a:lnTo>
                      <a:pt x="1756" y="378"/>
                    </a:lnTo>
                    <a:lnTo>
                      <a:pt x="2092" y="450"/>
                    </a:lnTo>
                    <a:lnTo>
                      <a:pt x="2408" y="516"/>
                    </a:lnTo>
                    <a:lnTo>
                      <a:pt x="2562" y="544"/>
                    </a:lnTo>
                    <a:lnTo>
                      <a:pt x="2708" y="572"/>
                    </a:lnTo>
                    <a:lnTo>
                      <a:pt x="2852" y="598"/>
                    </a:lnTo>
                    <a:lnTo>
                      <a:pt x="2992" y="620"/>
                    </a:lnTo>
                    <a:lnTo>
                      <a:pt x="3128" y="642"/>
                    </a:lnTo>
                    <a:lnTo>
                      <a:pt x="3260" y="662"/>
                    </a:lnTo>
                    <a:lnTo>
                      <a:pt x="3388" y="678"/>
                    </a:lnTo>
                    <a:lnTo>
                      <a:pt x="3512" y="694"/>
                    </a:lnTo>
                    <a:lnTo>
                      <a:pt x="3632" y="708"/>
                    </a:lnTo>
                    <a:lnTo>
                      <a:pt x="3750" y="722"/>
                    </a:lnTo>
                    <a:lnTo>
                      <a:pt x="3864" y="732"/>
                    </a:lnTo>
                    <a:lnTo>
                      <a:pt x="3974" y="740"/>
                    </a:lnTo>
                    <a:lnTo>
                      <a:pt x="4080" y="748"/>
                    </a:lnTo>
                    <a:lnTo>
                      <a:pt x="4184" y="754"/>
                    </a:lnTo>
                    <a:lnTo>
                      <a:pt x="4286" y="758"/>
                    </a:lnTo>
                    <a:lnTo>
                      <a:pt x="4384" y="762"/>
                    </a:lnTo>
                    <a:lnTo>
                      <a:pt x="4478" y="762"/>
                    </a:lnTo>
                    <a:lnTo>
                      <a:pt x="4570" y="762"/>
                    </a:lnTo>
                    <a:lnTo>
                      <a:pt x="4660" y="760"/>
                    </a:lnTo>
                    <a:lnTo>
                      <a:pt x="4746" y="758"/>
                    </a:lnTo>
                    <a:lnTo>
                      <a:pt x="4830" y="754"/>
                    </a:lnTo>
                    <a:lnTo>
                      <a:pt x="4912" y="748"/>
                    </a:lnTo>
                    <a:lnTo>
                      <a:pt x="4992" y="740"/>
                    </a:lnTo>
                    <a:lnTo>
                      <a:pt x="5068" y="732"/>
                    </a:lnTo>
                    <a:lnTo>
                      <a:pt x="5144" y="724"/>
                    </a:lnTo>
                    <a:lnTo>
                      <a:pt x="5216" y="714"/>
                    </a:lnTo>
                    <a:close/>
                  </a:path>
                </a:pathLst>
              </a:custGeom>
              <a:solidFill>
                <a:schemeClr val="bg2">
                  <a:alpha val="39999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>
            <p:nvSpPr>
              <p:cNvPr id="26" name="Freeform 22"/>
              <p:cNvSpPr>
                <a:spLocks/>
              </p:cNvSpPr>
              <p:nvPr/>
            </p:nvSpPr>
            <p:spPr bwMode="hidden">
              <a:xfrm>
                <a:off x="4287" y="4334132"/>
                <a:ext cx="8165218" cy="1102300"/>
              </a:xfrm>
              <a:custGeom>
                <a:avLst/>
                <a:gdLst>
                  <a:gd name="T0" fmla="*/ 0 w 5144"/>
                  <a:gd name="T1" fmla="*/ 2147483647 h 694"/>
                  <a:gd name="T2" fmla="*/ 0 w 5144"/>
                  <a:gd name="T3" fmla="*/ 2147483647 h 694"/>
                  <a:gd name="T4" fmla="*/ 2147483647 w 5144"/>
                  <a:gd name="T5" fmla="*/ 2147483647 h 694"/>
                  <a:gd name="T6" fmla="*/ 2147483647 w 5144"/>
                  <a:gd name="T7" fmla="*/ 2147483647 h 694"/>
                  <a:gd name="T8" fmla="*/ 2147483647 w 5144"/>
                  <a:gd name="T9" fmla="*/ 2147483647 h 694"/>
                  <a:gd name="T10" fmla="*/ 2147483647 w 5144"/>
                  <a:gd name="T11" fmla="*/ 2147483647 h 694"/>
                  <a:gd name="T12" fmla="*/ 2147483647 w 5144"/>
                  <a:gd name="T13" fmla="*/ 2147483647 h 694"/>
                  <a:gd name="T14" fmla="*/ 2147483647 w 5144"/>
                  <a:gd name="T15" fmla="*/ 2147483647 h 694"/>
                  <a:gd name="T16" fmla="*/ 2147483647 w 5144"/>
                  <a:gd name="T17" fmla="*/ 2147483647 h 694"/>
                  <a:gd name="T18" fmla="*/ 2147483647 w 5144"/>
                  <a:gd name="T19" fmla="*/ 2147483647 h 694"/>
                  <a:gd name="T20" fmla="*/ 2147483647 w 5144"/>
                  <a:gd name="T21" fmla="*/ 2147483647 h 694"/>
                  <a:gd name="T22" fmla="*/ 2147483647 w 5144"/>
                  <a:gd name="T23" fmla="*/ 2147483647 h 694"/>
                  <a:gd name="T24" fmla="*/ 2147483647 w 5144"/>
                  <a:gd name="T25" fmla="*/ 0 h 694"/>
                  <a:gd name="T26" fmla="*/ 2147483647 w 5144"/>
                  <a:gd name="T27" fmla="*/ 2147483647 h 694"/>
                  <a:gd name="T28" fmla="*/ 2147483647 w 5144"/>
                  <a:gd name="T29" fmla="*/ 2147483647 h 694"/>
                  <a:gd name="T30" fmla="*/ 2147483647 w 5144"/>
                  <a:gd name="T31" fmla="*/ 2147483647 h 694"/>
                  <a:gd name="T32" fmla="*/ 2147483647 w 5144"/>
                  <a:gd name="T33" fmla="*/ 2147483647 h 694"/>
                  <a:gd name="T34" fmla="*/ 2147483647 w 5144"/>
                  <a:gd name="T35" fmla="*/ 2147483647 h 694"/>
                  <a:gd name="T36" fmla="*/ 2147483647 w 5144"/>
                  <a:gd name="T37" fmla="*/ 2147483647 h 694"/>
                  <a:gd name="T38" fmla="*/ 2147483647 w 5144"/>
                  <a:gd name="T39" fmla="*/ 2147483647 h 694"/>
                  <a:gd name="T40" fmla="*/ 2147483647 w 5144"/>
                  <a:gd name="T41" fmla="*/ 2147483647 h 694"/>
                  <a:gd name="T42" fmla="*/ 2147483647 w 5144"/>
                  <a:gd name="T43" fmla="*/ 2147483647 h 694"/>
                  <a:gd name="T44" fmla="*/ 2147483647 w 5144"/>
                  <a:gd name="T45" fmla="*/ 2147483647 h 694"/>
                  <a:gd name="T46" fmla="*/ 2147483647 w 5144"/>
                  <a:gd name="T47" fmla="*/ 2147483647 h 694"/>
                  <a:gd name="T48" fmla="*/ 2147483647 w 5144"/>
                  <a:gd name="T49" fmla="*/ 2147483647 h 694"/>
                  <a:gd name="T50" fmla="*/ 2147483647 w 5144"/>
                  <a:gd name="T51" fmla="*/ 2147483647 h 694"/>
                  <a:gd name="T52" fmla="*/ 2147483647 w 5144"/>
                  <a:gd name="T53" fmla="*/ 2147483647 h 694"/>
                  <a:gd name="T54" fmla="*/ 2147483647 w 5144"/>
                  <a:gd name="T55" fmla="*/ 2147483647 h 694"/>
                  <a:gd name="T56" fmla="*/ 2147483647 w 5144"/>
                  <a:gd name="T57" fmla="*/ 2147483647 h 694"/>
                  <a:gd name="T58" fmla="*/ 2147483647 w 5144"/>
                  <a:gd name="T59" fmla="*/ 2147483647 h 694"/>
                  <a:gd name="T60" fmla="*/ 2147483647 w 5144"/>
                  <a:gd name="T61" fmla="*/ 2147483647 h 694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5144" h="694">
                    <a:moveTo>
                      <a:pt x="0" y="70"/>
                    </a:moveTo>
                    <a:lnTo>
                      <a:pt x="0" y="70"/>
                    </a:lnTo>
                    <a:lnTo>
                      <a:pt x="18" y="66"/>
                    </a:lnTo>
                    <a:lnTo>
                      <a:pt x="72" y="56"/>
                    </a:lnTo>
                    <a:lnTo>
                      <a:pt x="164" y="42"/>
                    </a:lnTo>
                    <a:lnTo>
                      <a:pt x="224" y="34"/>
                    </a:lnTo>
                    <a:lnTo>
                      <a:pt x="294" y="26"/>
                    </a:lnTo>
                    <a:lnTo>
                      <a:pt x="372" y="20"/>
                    </a:lnTo>
                    <a:lnTo>
                      <a:pt x="462" y="14"/>
                    </a:lnTo>
                    <a:lnTo>
                      <a:pt x="560" y="8"/>
                    </a:lnTo>
                    <a:lnTo>
                      <a:pt x="670" y="4"/>
                    </a:lnTo>
                    <a:lnTo>
                      <a:pt x="790" y="2"/>
                    </a:lnTo>
                    <a:lnTo>
                      <a:pt x="920" y="0"/>
                    </a:lnTo>
                    <a:lnTo>
                      <a:pt x="1060" y="2"/>
                    </a:lnTo>
                    <a:lnTo>
                      <a:pt x="1210" y="6"/>
                    </a:lnTo>
                    <a:lnTo>
                      <a:pt x="1372" y="14"/>
                    </a:lnTo>
                    <a:lnTo>
                      <a:pt x="1544" y="24"/>
                    </a:lnTo>
                    <a:lnTo>
                      <a:pt x="1726" y="40"/>
                    </a:lnTo>
                    <a:lnTo>
                      <a:pt x="1920" y="58"/>
                    </a:lnTo>
                    <a:lnTo>
                      <a:pt x="2126" y="80"/>
                    </a:lnTo>
                    <a:lnTo>
                      <a:pt x="2342" y="106"/>
                    </a:lnTo>
                    <a:lnTo>
                      <a:pt x="2570" y="138"/>
                    </a:lnTo>
                    <a:lnTo>
                      <a:pt x="2808" y="174"/>
                    </a:lnTo>
                    <a:lnTo>
                      <a:pt x="3058" y="216"/>
                    </a:lnTo>
                    <a:lnTo>
                      <a:pt x="3320" y="266"/>
                    </a:lnTo>
                    <a:lnTo>
                      <a:pt x="3594" y="320"/>
                    </a:lnTo>
                    <a:lnTo>
                      <a:pt x="3880" y="380"/>
                    </a:lnTo>
                    <a:lnTo>
                      <a:pt x="4178" y="448"/>
                    </a:lnTo>
                    <a:lnTo>
                      <a:pt x="4488" y="522"/>
                    </a:lnTo>
                    <a:lnTo>
                      <a:pt x="4810" y="604"/>
                    </a:lnTo>
                    <a:lnTo>
                      <a:pt x="5144" y="694"/>
                    </a:lnTo>
                  </a:path>
                </a:pathLst>
              </a:custGeom>
              <a:noFill/>
              <a:ln w="12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hidden">
              <a:xfrm>
                <a:off x="4155650" y="4317921"/>
                <a:ext cx="4940858" cy="923987"/>
              </a:xfrm>
              <a:custGeom>
                <a:avLst/>
                <a:gdLst>
                  <a:gd name="T0" fmla="*/ 0 w 3112"/>
                  <a:gd name="T1" fmla="*/ 2147483647 h 584"/>
                  <a:gd name="T2" fmla="*/ 0 w 3112"/>
                  <a:gd name="T3" fmla="*/ 2147483647 h 584"/>
                  <a:gd name="T4" fmla="*/ 2147483647 w 3112"/>
                  <a:gd name="T5" fmla="*/ 2147483647 h 584"/>
                  <a:gd name="T6" fmla="*/ 2147483647 w 3112"/>
                  <a:gd name="T7" fmla="*/ 2147483647 h 584"/>
                  <a:gd name="T8" fmla="*/ 2147483647 w 3112"/>
                  <a:gd name="T9" fmla="*/ 2147483647 h 584"/>
                  <a:gd name="T10" fmla="*/ 2147483647 w 3112"/>
                  <a:gd name="T11" fmla="*/ 2147483647 h 584"/>
                  <a:gd name="T12" fmla="*/ 2147483647 w 3112"/>
                  <a:gd name="T13" fmla="*/ 2147483647 h 584"/>
                  <a:gd name="T14" fmla="*/ 2147483647 w 3112"/>
                  <a:gd name="T15" fmla="*/ 2147483647 h 584"/>
                  <a:gd name="T16" fmla="*/ 2147483647 w 3112"/>
                  <a:gd name="T17" fmla="*/ 2147483647 h 584"/>
                  <a:gd name="T18" fmla="*/ 2147483647 w 3112"/>
                  <a:gd name="T19" fmla="*/ 2147483647 h 584"/>
                  <a:gd name="T20" fmla="*/ 2147483647 w 3112"/>
                  <a:gd name="T21" fmla="*/ 2147483647 h 584"/>
                  <a:gd name="T22" fmla="*/ 2147483647 w 3112"/>
                  <a:gd name="T23" fmla="*/ 2147483647 h 584"/>
                  <a:gd name="T24" fmla="*/ 2147483647 w 3112"/>
                  <a:gd name="T25" fmla="*/ 2147483647 h 584"/>
                  <a:gd name="T26" fmla="*/ 2147483647 w 3112"/>
                  <a:gd name="T27" fmla="*/ 2147483647 h 584"/>
                  <a:gd name="T28" fmla="*/ 2147483647 w 3112"/>
                  <a:gd name="T29" fmla="*/ 2147483647 h 584"/>
                  <a:gd name="T30" fmla="*/ 2147483647 w 3112"/>
                  <a:gd name="T31" fmla="*/ 2147483647 h 584"/>
                  <a:gd name="T32" fmla="*/ 2147483647 w 3112"/>
                  <a:gd name="T33" fmla="*/ 2147483647 h 584"/>
                  <a:gd name="T34" fmla="*/ 2147483647 w 3112"/>
                  <a:gd name="T35" fmla="*/ 2147483647 h 584"/>
                  <a:gd name="T36" fmla="*/ 2147483647 w 3112"/>
                  <a:gd name="T37" fmla="*/ 2147483647 h 584"/>
                  <a:gd name="T38" fmla="*/ 2147483647 w 3112"/>
                  <a:gd name="T39" fmla="*/ 0 h 58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112" h="584">
                    <a:moveTo>
                      <a:pt x="0" y="584"/>
                    </a:moveTo>
                    <a:lnTo>
                      <a:pt x="0" y="584"/>
                    </a:lnTo>
                    <a:lnTo>
                      <a:pt x="90" y="560"/>
                    </a:lnTo>
                    <a:lnTo>
                      <a:pt x="336" y="498"/>
                    </a:lnTo>
                    <a:lnTo>
                      <a:pt x="506" y="456"/>
                    </a:lnTo>
                    <a:lnTo>
                      <a:pt x="702" y="410"/>
                    </a:lnTo>
                    <a:lnTo>
                      <a:pt x="920" y="360"/>
                    </a:lnTo>
                    <a:lnTo>
                      <a:pt x="1154" y="306"/>
                    </a:lnTo>
                    <a:lnTo>
                      <a:pt x="1402" y="254"/>
                    </a:lnTo>
                    <a:lnTo>
                      <a:pt x="1656" y="202"/>
                    </a:lnTo>
                    <a:lnTo>
                      <a:pt x="1916" y="154"/>
                    </a:lnTo>
                    <a:lnTo>
                      <a:pt x="2174" y="108"/>
                    </a:lnTo>
                    <a:lnTo>
                      <a:pt x="2302" y="88"/>
                    </a:lnTo>
                    <a:lnTo>
                      <a:pt x="2426" y="68"/>
                    </a:lnTo>
                    <a:lnTo>
                      <a:pt x="2550" y="52"/>
                    </a:lnTo>
                    <a:lnTo>
                      <a:pt x="2670" y="36"/>
                    </a:lnTo>
                    <a:lnTo>
                      <a:pt x="2788" y="24"/>
                    </a:lnTo>
                    <a:lnTo>
                      <a:pt x="2900" y="14"/>
                    </a:lnTo>
                    <a:lnTo>
                      <a:pt x="3008" y="6"/>
                    </a:lnTo>
                    <a:lnTo>
                      <a:pt x="3112" y="0"/>
                    </a:lnTo>
                  </a:path>
                </a:pathLst>
              </a:custGeom>
              <a:noFill/>
              <a:ln w="12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 useBgFill="1">
            <p:nvSpPr>
              <p:cNvPr id="28" name="Freeform 10"/>
              <p:cNvSpPr>
                <a:spLocks/>
              </p:cNvSpPr>
              <p:nvPr/>
            </p:nvSpPr>
            <p:spPr bwMode="hidden">
              <a:xfrm>
                <a:off x="-3905251" y="4293606"/>
                <a:ext cx="13027839" cy="1892550"/>
              </a:xfrm>
              <a:custGeom>
                <a:avLst/>
                <a:gdLst>
                  <a:gd name="T0" fmla="*/ 2147483647 w 8196"/>
                  <a:gd name="T1" fmla="*/ 2147483647 h 1192"/>
                  <a:gd name="T2" fmla="*/ 2147483647 w 8196"/>
                  <a:gd name="T3" fmla="*/ 2147483647 h 1192"/>
                  <a:gd name="T4" fmla="*/ 2147483647 w 8196"/>
                  <a:gd name="T5" fmla="*/ 2147483647 h 1192"/>
                  <a:gd name="T6" fmla="*/ 2147483647 w 8196"/>
                  <a:gd name="T7" fmla="*/ 2147483647 h 1192"/>
                  <a:gd name="T8" fmla="*/ 2147483647 w 8196"/>
                  <a:gd name="T9" fmla="*/ 2147483647 h 1192"/>
                  <a:gd name="T10" fmla="*/ 2147483647 w 8196"/>
                  <a:gd name="T11" fmla="*/ 2147483647 h 1192"/>
                  <a:gd name="T12" fmla="*/ 2147483647 w 8196"/>
                  <a:gd name="T13" fmla="*/ 2147483647 h 1192"/>
                  <a:gd name="T14" fmla="*/ 2147483647 w 8196"/>
                  <a:gd name="T15" fmla="*/ 2147483647 h 1192"/>
                  <a:gd name="T16" fmla="*/ 2147483647 w 8196"/>
                  <a:gd name="T17" fmla="*/ 2147483647 h 1192"/>
                  <a:gd name="T18" fmla="*/ 2147483647 w 8196"/>
                  <a:gd name="T19" fmla="*/ 2147483647 h 1192"/>
                  <a:gd name="T20" fmla="*/ 2147483647 w 8196"/>
                  <a:gd name="T21" fmla="*/ 2147483647 h 1192"/>
                  <a:gd name="T22" fmla="*/ 2147483647 w 8196"/>
                  <a:gd name="T23" fmla="*/ 2147483647 h 1192"/>
                  <a:gd name="T24" fmla="*/ 2147483647 w 8196"/>
                  <a:gd name="T25" fmla="*/ 2147483647 h 1192"/>
                  <a:gd name="T26" fmla="*/ 2147483647 w 8196"/>
                  <a:gd name="T27" fmla="*/ 2147483647 h 1192"/>
                  <a:gd name="T28" fmla="*/ 2147483647 w 8196"/>
                  <a:gd name="T29" fmla="*/ 2147483647 h 1192"/>
                  <a:gd name="T30" fmla="*/ 2147483647 w 8196"/>
                  <a:gd name="T31" fmla="*/ 2147483647 h 1192"/>
                  <a:gd name="T32" fmla="*/ 2147483647 w 8196"/>
                  <a:gd name="T33" fmla="*/ 2147483647 h 1192"/>
                  <a:gd name="T34" fmla="*/ 2147483647 w 8196"/>
                  <a:gd name="T35" fmla="*/ 2147483647 h 1192"/>
                  <a:gd name="T36" fmla="*/ 2147483647 w 8196"/>
                  <a:gd name="T37" fmla="*/ 2147483647 h 1192"/>
                  <a:gd name="T38" fmla="*/ 2147483647 w 8196"/>
                  <a:gd name="T39" fmla="*/ 2147483647 h 1192"/>
                  <a:gd name="T40" fmla="*/ 2147483647 w 8196"/>
                  <a:gd name="T41" fmla="*/ 2147483647 h 1192"/>
                  <a:gd name="T42" fmla="*/ 2147483647 w 8196"/>
                  <a:gd name="T43" fmla="*/ 2147483647 h 1192"/>
                  <a:gd name="T44" fmla="*/ 2147483647 w 8196"/>
                  <a:gd name="T45" fmla="*/ 0 h 1192"/>
                  <a:gd name="T46" fmla="*/ 2147483647 w 8196"/>
                  <a:gd name="T47" fmla="*/ 2147483647 h 1192"/>
                  <a:gd name="T48" fmla="*/ 2147483647 w 8196"/>
                  <a:gd name="T49" fmla="*/ 2147483647 h 1192"/>
                  <a:gd name="T50" fmla="*/ 2147483647 w 8196"/>
                  <a:gd name="T51" fmla="*/ 2147483647 h 1192"/>
                  <a:gd name="T52" fmla="*/ 2147483647 w 8196"/>
                  <a:gd name="T53" fmla="*/ 2147483647 h 1192"/>
                  <a:gd name="T54" fmla="*/ 2147483647 w 8196"/>
                  <a:gd name="T55" fmla="*/ 2147483647 h 1192"/>
                  <a:gd name="T56" fmla="*/ 2147483647 w 8196"/>
                  <a:gd name="T57" fmla="*/ 2147483647 h 1192"/>
                  <a:gd name="T58" fmla="*/ 2147483647 w 8196"/>
                  <a:gd name="T59" fmla="*/ 2147483647 h 1192"/>
                  <a:gd name="T60" fmla="*/ 2147483647 w 8196"/>
                  <a:gd name="T61" fmla="*/ 2147483647 h 1192"/>
                  <a:gd name="T62" fmla="*/ 0 w 8196"/>
                  <a:gd name="T63" fmla="*/ 2147483647 h 1192"/>
                  <a:gd name="T64" fmla="*/ 2147483647 w 8196"/>
                  <a:gd name="T65" fmla="*/ 2147483647 h 1192"/>
                  <a:gd name="T66" fmla="*/ 2147483647 w 8196"/>
                  <a:gd name="T67" fmla="*/ 2147483647 h 1192"/>
                  <a:gd name="T68" fmla="*/ 2147483647 w 8196"/>
                  <a:gd name="T69" fmla="*/ 2147483647 h 1192"/>
                  <a:gd name="T70" fmla="*/ 2147483647 w 8196"/>
                  <a:gd name="T71" fmla="*/ 2147483647 h 119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8196" h="1192">
                    <a:moveTo>
                      <a:pt x="8192" y="512"/>
                    </a:moveTo>
                    <a:lnTo>
                      <a:pt x="8192" y="512"/>
                    </a:lnTo>
                    <a:lnTo>
                      <a:pt x="8116" y="542"/>
                    </a:lnTo>
                    <a:lnTo>
                      <a:pt x="8040" y="570"/>
                    </a:lnTo>
                    <a:lnTo>
                      <a:pt x="7960" y="596"/>
                    </a:lnTo>
                    <a:lnTo>
                      <a:pt x="7878" y="620"/>
                    </a:lnTo>
                    <a:lnTo>
                      <a:pt x="7794" y="644"/>
                    </a:lnTo>
                    <a:lnTo>
                      <a:pt x="7706" y="666"/>
                    </a:lnTo>
                    <a:lnTo>
                      <a:pt x="7616" y="684"/>
                    </a:lnTo>
                    <a:lnTo>
                      <a:pt x="7522" y="702"/>
                    </a:lnTo>
                    <a:lnTo>
                      <a:pt x="7424" y="718"/>
                    </a:lnTo>
                    <a:lnTo>
                      <a:pt x="7322" y="730"/>
                    </a:lnTo>
                    <a:lnTo>
                      <a:pt x="7216" y="742"/>
                    </a:lnTo>
                    <a:lnTo>
                      <a:pt x="7106" y="750"/>
                    </a:lnTo>
                    <a:lnTo>
                      <a:pt x="6992" y="758"/>
                    </a:lnTo>
                    <a:lnTo>
                      <a:pt x="6872" y="762"/>
                    </a:lnTo>
                    <a:lnTo>
                      <a:pt x="6748" y="762"/>
                    </a:lnTo>
                    <a:lnTo>
                      <a:pt x="6618" y="760"/>
                    </a:lnTo>
                    <a:lnTo>
                      <a:pt x="6482" y="756"/>
                    </a:lnTo>
                    <a:lnTo>
                      <a:pt x="6342" y="750"/>
                    </a:lnTo>
                    <a:lnTo>
                      <a:pt x="6196" y="740"/>
                    </a:lnTo>
                    <a:lnTo>
                      <a:pt x="6042" y="726"/>
                    </a:lnTo>
                    <a:lnTo>
                      <a:pt x="5882" y="710"/>
                    </a:lnTo>
                    <a:lnTo>
                      <a:pt x="5716" y="690"/>
                    </a:lnTo>
                    <a:lnTo>
                      <a:pt x="5544" y="668"/>
                    </a:lnTo>
                    <a:lnTo>
                      <a:pt x="5364" y="642"/>
                    </a:lnTo>
                    <a:lnTo>
                      <a:pt x="5176" y="612"/>
                    </a:lnTo>
                    <a:lnTo>
                      <a:pt x="4982" y="578"/>
                    </a:lnTo>
                    <a:lnTo>
                      <a:pt x="4778" y="540"/>
                    </a:lnTo>
                    <a:lnTo>
                      <a:pt x="4568" y="500"/>
                    </a:lnTo>
                    <a:lnTo>
                      <a:pt x="4348" y="454"/>
                    </a:lnTo>
                    <a:lnTo>
                      <a:pt x="4122" y="406"/>
                    </a:lnTo>
                    <a:lnTo>
                      <a:pt x="3886" y="354"/>
                    </a:lnTo>
                    <a:lnTo>
                      <a:pt x="3640" y="296"/>
                    </a:lnTo>
                    <a:lnTo>
                      <a:pt x="3396" y="240"/>
                    </a:lnTo>
                    <a:lnTo>
                      <a:pt x="3160" y="192"/>
                    </a:lnTo>
                    <a:lnTo>
                      <a:pt x="2934" y="148"/>
                    </a:lnTo>
                    <a:lnTo>
                      <a:pt x="2718" y="112"/>
                    </a:lnTo>
                    <a:lnTo>
                      <a:pt x="2512" y="82"/>
                    </a:lnTo>
                    <a:lnTo>
                      <a:pt x="2314" y="56"/>
                    </a:lnTo>
                    <a:lnTo>
                      <a:pt x="2126" y="36"/>
                    </a:lnTo>
                    <a:lnTo>
                      <a:pt x="1948" y="20"/>
                    </a:lnTo>
                    <a:lnTo>
                      <a:pt x="1776" y="10"/>
                    </a:lnTo>
                    <a:lnTo>
                      <a:pt x="1616" y="2"/>
                    </a:lnTo>
                    <a:lnTo>
                      <a:pt x="1462" y="0"/>
                    </a:lnTo>
                    <a:lnTo>
                      <a:pt x="1318" y="0"/>
                    </a:lnTo>
                    <a:lnTo>
                      <a:pt x="1182" y="4"/>
                    </a:lnTo>
                    <a:lnTo>
                      <a:pt x="1054" y="10"/>
                    </a:lnTo>
                    <a:lnTo>
                      <a:pt x="934" y="20"/>
                    </a:lnTo>
                    <a:lnTo>
                      <a:pt x="822" y="30"/>
                    </a:lnTo>
                    <a:lnTo>
                      <a:pt x="716" y="44"/>
                    </a:lnTo>
                    <a:lnTo>
                      <a:pt x="620" y="58"/>
                    </a:lnTo>
                    <a:lnTo>
                      <a:pt x="530" y="74"/>
                    </a:lnTo>
                    <a:lnTo>
                      <a:pt x="450" y="92"/>
                    </a:lnTo>
                    <a:lnTo>
                      <a:pt x="374" y="108"/>
                    </a:lnTo>
                    <a:lnTo>
                      <a:pt x="308" y="126"/>
                    </a:lnTo>
                    <a:lnTo>
                      <a:pt x="248" y="144"/>
                    </a:lnTo>
                    <a:lnTo>
                      <a:pt x="194" y="160"/>
                    </a:lnTo>
                    <a:lnTo>
                      <a:pt x="148" y="176"/>
                    </a:lnTo>
                    <a:lnTo>
                      <a:pt x="108" y="192"/>
                    </a:lnTo>
                    <a:lnTo>
                      <a:pt x="48" y="216"/>
                    </a:lnTo>
                    <a:lnTo>
                      <a:pt x="12" y="234"/>
                    </a:lnTo>
                    <a:lnTo>
                      <a:pt x="0" y="240"/>
                    </a:lnTo>
                    <a:lnTo>
                      <a:pt x="0" y="1192"/>
                    </a:lnTo>
                    <a:lnTo>
                      <a:pt x="8192" y="1192"/>
                    </a:lnTo>
                    <a:lnTo>
                      <a:pt x="8196" y="1186"/>
                    </a:lnTo>
                    <a:lnTo>
                      <a:pt x="8196" y="510"/>
                    </a:lnTo>
                    <a:lnTo>
                      <a:pt x="8192" y="512"/>
                    </a:lnTo>
                    <a:close/>
                  </a:path>
                </a:pathLst>
              </a:custGeom>
              <a:ln>
                <a:noFill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</p:grpSp>
        <p:sp>
          <p:nvSpPr>
            <p:cNvPr id="17" name="Rounded Rectangle 14"/>
            <p:cNvSpPr/>
            <p:nvPr userDrawn="1"/>
          </p:nvSpPr>
          <p:spPr>
            <a:xfrm>
              <a:off x="228600" y="228600"/>
              <a:ext cx="8696325" cy="1427370"/>
            </a:xfrm>
            <a:prstGeom prst="roundRect">
              <a:avLst>
                <a:gd name="adj" fmla="val 7136"/>
              </a:avLst>
            </a:pr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9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b="1">
                <a:solidFill>
                  <a:prstClr val="white"/>
                </a:solidFill>
              </a:endParaRPr>
            </a:p>
          </p:txBody>
        </p:sp>
        <p:grpSp>
          <p:nvGrpSpPr>
            <p:cNvPr id="18" name="Group 23"/>
            <p:cNvGrpSpPr>
              <a:grpSpLocks noChangeAspect="1"/>
            </p:cNvGrpSpPr>
            <p:nvPr userDrawn="1"/>
          </p:nvGrpSpPr>
          <p:grpSpPr bwMode="auto">
            <a:xfrm>
              <a:off x="211138" y="714375"/>
              <a:ext cx="8723312" cy="1331913"/>
              <a:chOff x="-3905250" y="4294188"/>
              <a:chExt cx="13011150" cy="1892300"/>
            </a:xfrm>
          </p:grpSpPr>
          <p:sp>
            <p:nvSpPr>
              <p:cNvPr id="19" name="Freeform 14"/>
              <p:cNvSpPr>
                <a:spLocks/>
              </p:cNvSpPr>
              <p:nvPr/>
            </p:nvSpPr>
            <p:spPr bwMode="hidden">
              <a:xfrm>
                <a:off x="4810681" y="4502628"/>
                <a:ext cx="4295219" cy="1015984"/>
              </a:xfrm>
              <a:custGeom>
                <a:avLst/>
                <a:gdLst>
                  <a:gd name="T0" fmla="*/ 2147483647 w 2706"/>
                  <a:gd name="T1" fmla="*/ 0 h 640"/>
                  <a:gd name="T2" fmla="*/ 2147483647 w 2706"/>
                  <a:gd name="T3" fmla="*/ 0 h 640"/>
                  <a:gd name="T4" fmla="*/ 2147483647 w 2706"/>
                  <a:gd name="T5" fmla="*/ 2147483647 h 640"/>
                  <a:gd name="T6" fmla="*/ 2147483647 w 2706"/>
                  <a:gd name="T7" fmla="*/ 2147483647 h 640"/>
                  <a:gd name="T8" fmla="*/ 2147483647 w 2706"/>
                  <a:gd name="T9" fmla="*/ 2147483647 h 640"/>
                  <a:gd name="T10" fmla="*/ 2147483647 w 2706"/>
                  <a:gd name="T11" fmla="*/ 2147483647 h 640"/>
                  <a:gd name="T12" fmla="*/ 2147483647 w 2706"/>
                  <a:gd name="T13" fmla="*/ 2147483647 h 640"/>
                  <a:gd name="T14" fmla="*/ 2147483647 w 2706"/>
                  <a:gd name="T15" fmla="*/ 2147483647 h 640"/>
                  <a:gd name="T16" fmla="*/ 2147483647 w 2706"/>
                  <a:gd name="T17" fmla="*/ 2147483647 h 640"/>
                  <a:gd name="T18" fmla="*/ 2147483647 w 2706"/>
                  <a:gd name="T19" fmla="*/ 2147483647 h 640"/>
                  <a:gd name="T20" fmla="*/ 2147483647 w 2706"/>
                  <a:gd name="T21" fmla="*/ 2147483647 h 640"/>
                  <a:gd name="T22" fmla="*/ 2147483647 w 2706"/>
                  <a:gd name="T23" fmla="*/ 2147483647 h 640"/>
                  <a:gd name="T24" fmla="*/ 2147483647 w 2706"/>
                  <a:gd name="T25" fmla="*/ 2147483647 h 640"/>
                  <a:gd name="T26" fmla="*/ 2147483647 w 2706"/>
                  <a:gd name="T27" fmla="*/ 2147483647 h 640"/>
                  <a:gd name="T28" fmla="*/ 2147483647 w 2706"/>
                  <a:gd name="T29" fmla="*/ 2147483647 h 640"/>
                  <a:gd name="T30" fmla="*/ 2147483647 w 2706"/>
                  <a:gd name="T31" fmla="*/ 2147483647 h 640"/>
                  <a:gd name="T32" fmla="*/ 2147483647 w 2706"/>
                  <a:gd name="T33" fmla="*/ 2147483647 h 640"/>
                  <a:gd name="T34" fmla="*/ 2147483647 w 2706"/>
                  <a:gd name="T35" fmla="*/ 2147483647 h 640"/>
                  <a:gd name="T36" fmla="*/ 0 w 2706"/>
                  <a:gd name="T37" fmla="*/ 2147483647 h 640"/>
                  <a:gd name="T38" fmla="*/ 0 w 2706"/>
                  <a:gd name="T39" fmla="*/ 2147483647 h 640"/>
                  <a:gd name="T40" fmla="*/ 2147483647 w 2706"/>
                  <a:gd name="T41" fmla="*/ 2147483647 h 640"/>
                  <a:gd name="T42" fmla="*/ 2147483647 w 2706"/>
                  <a:gd name="T43" fmla="*/ 2147483647 h 640"/>
                  <a:gd name="T44" fmla="*/ 2147483647 w 2706"/>
                  <a:gd name="T45" fmla="*/ 2147483647 h 640"/>
                  <a:gd name="T46" fmla="*/ 2147483647 w 2706"/>
                  <a:gd name="T47" fmla="*/ 2147483647 h 640"/>
                  <a:gd name="T48" fmla="*/ 2147483647 w 2706"/>
                  <a:gd name="T49" fmla="*/ 2147483647 h 640"/>
                  <a:gd name="T50" fmla="*/ 2147483647 w 2706"/>
                  <a:gd name="T51" fmla="*/ 2147483647 h 640"/>
                  <a:gd name="T52" fmla="*/ 2147483647 w 2706"/>
                  <a:gd name="T53" fmla="*/ 2147483647 h 640"/>
                  <a:gd name="T54" fmla="*/ 2147483647 w 2706"/>
                  <a:gd name="T55" fmla="*/ 2147483647 h 640"/>
                  <a:gd name="T56" fmla="*/ 2147483647 w 2706"/>
                  <a:gd name="T57" fmla="*/ 2147483647 h 640"/>
                  <a:gd name="T58" fmla="*/ 2147483647 w 2706"/>
                  <a:gd name="T59" fmla="*/ 2147483647 h 640"/>
                  <a:gd name="T60" fmla="*/ 2147483647 w 2706"/>
                  <a:gd name="T61" fmla="*/ 2147483647 h 640"/>
                  <a:gd name="T62" fmla="*/ 2147483647 w 2706"/>
                  <a:gd name="T63" fmla="*/ 2147483647 h 640"/>
                  <a:gd name="T64" fmla="*/ 2147483647 w 2706"/>
                  <a:gd name="T65" fmla="*/ 2147483647 h 640"/>
                  <a:gd name="T66" fmla="*/ 2147483647 w 2706"/>
                  <a:gd name="T67" fmla="*/ 2147483647 h 640"/>
                  <a:gd name="T68" fmla="*/ 2147483647 w 2706"/>
                  <a:gd name="T69" fmla="*/ 2147483647 h 640"/>
                  <a:gd name="T70" fmla="*/ 2147483647 w 2706"/>
                  <a:gd name="T71" fmla="*/ 2147483647 h 640"/>
                  <a:gd name="T72" fmla="*/ 2147483647 w 2706"/>
                  <a:gd name="T73" fmla="*/ 2147483647 h 640"/>
                  <a:gd name="T74" fmla="*/ 2147483647 w 2706"/>
                  <a:gd name="T75" fmla="*/ 2147483647 h 640"/>
                  <a:gd name="T76" fmla="*/ 2147483647 w 2706"/>
                  <a:gd name="T77" fmla="*/ 2147483647 h 640"/>
                  <a:gd name="T78" fmla="*/ 2147483647 w 2706"/>
                  <a:gd name="T79" fmla="*/ 2147483647 h 640"/>
                  <a:gd name="T80" fmla="*/ 2147483647 w 2706"/>
                  <a:gd name="T81" fmla="*/ 2147483647 h 640"/>
                  <a:gd name="T82" fmla="*/ 2147483647 w 2706"/>
                  <a:gd name="T83" fmla="*/ 2147483647 h 640"/>
                  <a:gd name="T84" fmla="*/ 2147483647 w 2706"/>
                  <a:gd name="T85" fmla="*/ 2147483647 h 640"/>
                  <a:gd name="T86" fmla="*/ 2147483647 w 2706"/>
                  <a:gd name="T87" fmla="*/ 2147483647 h 640"/>
                  <a:gd name="T88" fmla="*/ 2147483647 w 2706"/>
                  <a:gd name="T89" fmla="*/ 2147483647 h 640"/>
                  <a:gd name="T90" fmla="*/ 2147483647 w 2706"/>
                  <a:gd name="T91" fmla="*/ 2147483647 h 640"/>
                  <a:gd name="T92" fmla="*/ 2147483647 w 2706"/>
                  <a:gd name="T93" fmla="*/ 2147483647 h 640"/>
                  <a:gd name="T94" fmla="*/ 2147483647 w 2706"/>
                  <a:gd name="T95" fmla="*/ 2147483647 h 640"/>
                  <a:gd name="T96" fmla="*/ 2147483647 w 2706"/>
                  <a:gd name="T97" fmla="*/ 2147483647 h 640"/>
                  <a:gd name="T98" fmla="*/ 2147483647 w 2706"/>
                  <a:gd name="T99" fmla="*/ 2147483647 h 640"/>
                  <a:gd name="T100" fmla="*/ 2147483647 w 2706"/>
                  <a:gd name="T101" fmla="*/ 2147483647 h 640"/>
                  <a:gd name="T102" fmla="*/ 2147483647 w 2706"/>
                  <a:gd name="T103" fmla="*/ 2147483647 h 640"/>
                  <a:gd name="T104" fmla="*/ 2147483647 w 2706"/>
                  <a:gd name="T105" fmla="*/ 2147483647 h 640"/>
                  <a:gd name="T106" fmla="*/ 2147483647 w 2706"/>
                  <a:gd name="T107" fmla="*/ 0 h 640"/>
                  <a:gd name="T108" fmla="*/ 2147483647 w 2706"/>
                  <a:gd name="T109" fmla="*/ 0 h 640"/>
                  <a:gd name="T110" fmla="*/ 2147483647 w 2706"/>
                  <a:gd name="T111" fmla="*/ 0 h 640"/>
                  <a:gd name="T112" fmla="*/ 2147483647 w 2706"/>
                  <a:gd name="T113" fmla="*/ 0 h 640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2706" h="640">
                    <a:moveTo>
                      <a:pt x="2700" y="0"/>
                    </a:moveTo>
                    <a:lnTo>
                      <a:pt x="2700" y="0"/>
                    </a:lnTo>
                    <a:lnTo>
                      <a:pt x="2586" y="18"/>
                    </a:lnTo>
                    <a:lnTo>
                      <a:pt x="2470" y="38"/>
                    </a:lnTo>
                    <a:lnTo>
                      <a:pt x="2352" y="60"/>
                    </a:lnTo>
                    <a:lnTo>
                      <a:pt x="2230" y="82"/>
                    </a:lnTo>
                    <a:lnTo>
                      <a:pt x="2106" y="108"/>
                    </a:lnTo>
                    <a:lnTo>
                      <a:pt x="1978" y="134"/>
                    </a:lnTo>
                    <a:lnTo>
                      <a:pt x="1848" y="164"/>
                    </a:lnTo>
                    <a:lnTo>
                      <a:pt x="1714" y="194"/>
                    </a:lnTo>
                    <a:lnTo>
                      <a:pt x="1472" y="252"/>
                    </a:lnTo>
                    <a:lnTo>
                      <a:pt x="1236" y="304"/>
                    </a:lnTo>
                    <a:lnTo>
                      <a:pt x="1010" y="352"/>
                    </a:lnTo>
                    <a:lnTo>
                      <a:pt x="792" y="398"/>
                    </a:lnTo>
                    <a:lnTo>
                      <a:pt x="584" y="438"/>
                    </a:lnTo>
                    <a:lnTo>
                      <a:pt x="382" y="474"/>
                    </a:lnTo>
                    <a:lnTo>
                      <a:pt x="188" y="508"/>
                    </a:lnTo>
                    <a:lnTo>
                      <a:pt x="0" y="538"/>
                    </a:lnTo>
                    <a:lnTo>
                      <a:pt x="130" y="556"/>
                    </a:lnTo>
                    <a:lnTo>
                      <a:pt x="254" y="572"/>
                    </a:lnTo>
                    <a:lnTo>
                      <a:pt x="374" y="586"/>
                    </a:lnTo>
                    <a:lnTo>
                      <a:pt x="492" y="598"/>
                    </a:lnTo>
                    <a:lnTo>
                      <a:pt x="606" y="610"/>
                    </a:lnTo>
                    <a:lnTo>
                      <a:pt x="716" y="618"/>
                    </a:lnTo>
                    <a:lnTo>
                      <a:pt x="822" y="626"/>
                    </a:lnTo>
                    <a:lnTo>
                      <a:pt x="926" y="632"/>
                    </a:lnTo>
                    <a:lnTo>
                      <a:pt x="1028" y="636"/>
                    </a:lnTo>
                    <a:lnTo>
                      <a:pt x="1126" y="638"/>
                    </a:lnTo>
                    <a:lnTo>
                      <a:pt x="1220" y="640"/>
                    </a:lnTo>
                    <a:lnTo>
                      <a:pt x="1312" y="640"/>
                    </a:lnTo>
                    <a:lnTo>
                      <a:pt x="1402" y="638"/>
                    </a:lnTo>
                    <a:lnTo>
                      <a:pt x="1490" y="636"/>
                    </a:lnTo>
                    <a:lnTo>
                      <a:pt x="1574" y="632"/>
                    </a:lnTo>
                    <a:lnTo>
                      <a:pt x="1656" y="626"/>
                    </a:lnTo>
                    <a:lnTo>
                      <a:pt x="1734" y="620"/>
                    </a:lnTo>
                    <a:lnTo>
                      <a:pt x="1812" y="612"/>
                    </a:lnTo>
                    <a:lnTo>
                      <a:pt x="1886" y="602"/>
                    </a:lnTo>
                    <a:lnTo>
                      <a:pt x="1960" y="592"/>
                    </a:lnTo>
                    <a:lnTo>
                      <a:pt x="2030" y="580"/>
                    </a:lnTo>
                    <a:lnTo>
                      <a:pt x="2100" y="568"/>
                    </a:lnTo>
                    <a:lnTo>
                      <a:pt x="2166" y="554"/>
                    </a:lnTo>
                    <a:lnTo>
                      <a:pt x="2232" y="540"/>
                    </a:lnTo>
                    <a:lnTo>
                      <a:pt x="2296" y="524"/>
                    </a:lnTo>
                    <a:lnTo>
                      <a:pt x="2358" y="508"/>
                    </a:lnTo>
                    <a:lnTo>
                      <a:pt x="2418" y="490"/>
                    </a:lnTo>
                    <a:lnTo>
                      <a:pt x="2478" y="472"/>
                    </a:lnTo>
                    <a:lnTo>
                      <a:pt x="2592" y="432"/>
                    </a:lnTo>
                    <a:lnTo>
                      <a:pt x="2702" y="390"/>
                    </a:lnTo>
                    <a:lnTo>
                      <a:pt x="2706" y="388"/>
                    </a:lnTo>
                    <a:lnTo>
                      <a:pt x="2706" y="0"/>
                    </a:lnTo>
                    <a:lnTo>
                      <a:pt x="2700" y="0"/>
                    </a:lnTo>
                    <a:close/>
                  </a:path>
                </a:pathLst>
              </a:custGeom>
              <a:solidFill>
                <a:schemeClr val="bg2">
                  <a:alpha val="29019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-308538" y="4320481"/>
                <a:ext cx="8280254" cy="1206227"/>
              </a:xfrm>
              <a:custGeom>
                <a:avLst/>
                <a:gdLst>
                  <a:gd name="T0" fmla="*/ 2147483647 w 5216"/>
                  <a:gd name="T1" fmla="*/ 2147483647 h 762"/>
                  <a:gd name="T2" fmla="*/ 2147483647 w 5216"/>
                  <a:gd name="T3" fmla="*/ 2147483647 h 762"/>
                  <a:gd name="T4" fmla="*/ 2147483647 w 5216"/>
                  <a:gd name="T5" fmla="*/ 2147483647 h 762"/>
                  <a:gd name="T6" fmla="*/ 2147483647 w 5216"/>
                  <a:gd name="T7" fmla="*/ 2147483647 h 762"/>
                  <a:gd name="T8" fmla="*/ 2147483647 w 5216"/>
                  <a:gd name="T9" fmla="*/ 2147483647 h 762"/>
                  <a:gd name="T10" fmla="*/ 2147483647 w 5216"/>
                  <a:gd name="T11" fmla="*/ 2147483647 h 762"/>
                  <a:gd name="T12" fmla="*/ 2147483647 w 5216"/>
                  <a:gd name="T13" fmla="*/ 2147483647 h 762"/>
                  <a:gd name="T14" fmla="*/ 2147483647 w 5216"/>
                  <a:gd name="T15" fmla="*/ 2147483647 h 762"/>
                  <a:gd name="T16" fmla="*/ 2147483647 w 5216"/>
                  <a:gd name="T17" fmla="*/ 2147483647 h 762"/>
                  <a:gd name="T18" fmla="*/ 2147483647 w 5216"/>
                  <a:gd name="T19" fmla="*/ 2147483647 h 762"/>
                  <a:gd name="T20" fmla="*/ 2147483647 w 5216"/>
                  <a:gd name="T21" fmla="*/ 2147483647 h 762"/>
                  <a:gd name="T22" fmla="*/ 2147483647 w 5216"/>
                  <a:gd name="T23" fmla="*/ 2147483647 h 762"/>
                  <a:gd name="T24" fmla="*/ 2147483647 w 5216"/>
                  <a:gd name="T25" fmla="*/ 2147483647 h 762"/>
                  <a:gd name="T26" fmla="*/ 2147483647 w 5216"/>
                  <a:gd name="T27" fmla="*/ 0 h 762"/>
                  <a:gd name="T28" fmla="*/ 2147483647 w 5216"/>
                  <a:gd name="T29" fmla="*/ 2147483647 h 762"/>
                  <a:gd name="T30" fmla="*/ 2147483647 w 5216"/>
                  <a:gd name="T31" fmla="*/ 2147483647 h 762"/>
                  <a:gd name="T32" fmla="*/ 0 w 5216"/>
                  <a:gd name="T33" fmla="*/ 2147483647 h 762"/>
                  <a:gd name="T34" fmla="*/ 2147483647 w 5216"/>
                  <a:gd name="T35" fmla="*/ 2147483647 h 762"/>
                  <a:gd name="T36" fmla="*/ 2147483647 w 5216"/>
                  <a:gd name="T37" fmla="*/ 2147483647 h 762"/>
                  <a:gd name="T38" fmla="*/ 2147483647 w 5216"/>
                  <a:gd name="T39" fmla="*/ 2147483647 h 762"/>
                  <a:gd name="T40" fmla="*/ 2147483647 w 5216"/>
                  <a:gd name="T41" fmla="*/ 2147483647 h 762"/>
                  <a:gd name="T42" fmla="*/ 2147483647 w 5216"/>
                  <a:gd name="T43" fmla="*/ 2147483647 h 762"/>
                  <a:gd name="T44" fmla="*/ 2147483647 w 5216"/>
                  <a:gd name="T45" fmla="*/ 2147483647 h 762"/>
                  <a:gd name="T46" fmla="*/ 2147483647 w 5216"/>
                  <a:gd name="T47" fmla="*/ 2147483647 h 762"/>
                  <a:gd name="T48" fmla="*/ 2147483647 w 5216"/>
                  <a:gd name="T49" fmla="*/ 2147483647 h 762"/>
                  <a:gd name="T50" fmla="*/ 2147483647 w 5216"/>
                  <a:gd name="T51" fmla="*/ 2147483647 h 762"/>
                  <a:gd name="T52" fmla="*/ 2147483647 w 5216"/>
                  <a:gd name="T53" fmla="*/ 2147483647 h 762"/>
                  <a:gd name="T54" fmla="*/ 2147483647 w 5216"/>
                  <a:gd name="T55" fmla="*/ 2147483647 h 762"/>
                  <a:gd name="T56" fmla="*/ 2147483647 w 5216"/>
                  <a:gd name="T57" fmla="*/ 2147483647 h 762"/>
                  <a:gd name="T58" fmla="*/ 2147483647 w 5216"/>
                  <a:gd name="T59" fmla="*/ 2147483647 h 762"/>
                  <a:gd name="T60" fmla="*/ 2147483647 w 5216"/>
                  <a:gd name="T61" fmla="*/ 2147483647 h 762"/>
                  <a:gd name="T62" fmla="*/ 2147483647 w 5216"/>
                  <a:gd name="T63" fmla="*/ 2147483647 h 762"/>
                  <a:gd name="T64" fmla="*/ 2147483647 w 5216"/>
                  <a:gd name="T65" fmla="*/ 2147483647 h 762"/>
                  <a:gd name="T66" fmla="*/ 2147483647 w 5216"/>
                  <a:gd name="T67" fmla="*/ 2147483647 h 762"/>
                  <a:gd name="T68" fmla="*/ 2147483647 w 5216"/>
                  <a:gd name="T69" fmla="*/ 2147483647 h 762"/>
                  <a:gd name="T70" fmla="*/ 2147483647 w 5216"/>
                  <a:gd name="T71" fmla="*/ 2147483647 h 76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5216" h="762">
                    <a:moveTo>
                      <a:pt x="5216" y="714"/>
                    </a:moveTo>
                    <a:lnTo>
                      <a:pt x="5216" y="714"/>
                    </a:lnTo>
                    <a:lnTo>
                      <a:pt x="5102" y="700"/>
                    </a:lnTo>
                    <a:lnTo>
                      <a:pt x="4984" y="686"/>
                    </a:lnTo>
                    <a:lnTo>
                      <a:pt x="4738" y="652"/>
                    </a:lnTo>
                    <a:lnTo>
                      <a:pt x="4478" y="610"/>
                    </a:lnTo>
                    <a:lnTo>
                      <a:pt x="4204" y="564"/>
                    </a:lnTo>
                    <a:lnTo>
                      <a:pt x="3914" y="508"/>
                    </a:lnTo>
                    <a:lnTo>
                      <a:pt x="3608" y="446"/>
                    </a:lnTo>
                    <a:lnTo>
                      <a:pt x="3286" y="374"/>
                    </a:lnTo>
                    <a:lnTo>
                      <a:pt x="2946" y="296"/>
                    </a:lnTo>
                    <a:lnTo>
                      <a:pt x="2812" y="266"/>
                    </a:lnTo>
                    <a:lnTo>
                      <a:pt x="2682" y="236"/>
                    </a:lnTo>
                    <a:lnTo>
                      <a:pt x="2556" y="210"/>
                    </a:lnTo>
                    <a:lnTo>
                      <a:pt x="2430" y="184"/>
                    </a:lnTo>
                    <a:lnTo>
                      <a:pt x="2308" y="162"/>
                    </a:lnTo>
                    <a:lnTo>
                      <a:pt x="2190" y="140"/>
                    </a:lnTo>
                    <a:lnTo>
                      <a:pt x="2074" y="120"/>
                    </a:lnTo>
                    <a:lnTo>
                      <a:pt x="1960" y="102"/>
                    </a:lnTo>
                    <a:lnTo>
                      <a:pt x="1850" y="86"/>
                    </a:lnTo>
                    <a:lnTo>
                      <a:pt x="1740" y="72"/>
                    </a:lnTo>
                    <a:lnTo>
                      <a:pt x="1532" y="46"/>
                    </a:lnTo>
                    <a:lnTo>
                      <a:pt x="1334" y="28"/>
                    </a:lnTo>
                    <a:lnTo>
                      <a:pt x="1148" y="14"/>
                    </a:lnTo>
                    <a:lnTo>
                      <a:pt x="970" y="4"/>
                    </a:lnTo>
                    <a:lnTo>
                      <a:pt x="802" y="0"/>
                    </a:lnTo>
                    <a:lnTo>
                      <a:pt x="644" y="0"/>
                    </a:lnTo>
                    <a:lnTo>
                      <a:pt x="496" y="4"/>
                    </a:lnTo>
                    <a:lnTo>
                      <a:pt x="358" y="10"/>
                    </a:lnTo>
                    <a:lnTo>
                      <a:pt x="230" y="20"/>
                    </a:lnTo>
                    <a:lnTo>
                      <a:pt x="110" y="32"/>
                    </a:lnTo>
                    <a:lnTo>
                      <a:pt x="0" y="48"/>
                    </a:lnTo>
                    <a:lnTo>
                      <a:pt x="154" y="66"/>
                    </a:lnTo>
                    <a:lnTo>
                      <a:pt x="314" y="86"/>
                    </a:lnTo>
                    <a:lnTo>
                      <a:pt x="480" y="112"/>
                    </a:lnTo>
                    <a:lnTo>
                      <a:pt x="652" y="140"/>
                    </a:lnTo>
                    <a:lnTo>
                      <a:pt x="830" y="174"/>
                    </a:lnTo>
                    <a:lnTo>
                      <a:pt x="1014" y="210"/>
                    </a:lnTo>
                    <a:lnTo>
                      <a:pt x="1206" y="250"/>
                    </a:lnTo>
                    <a:lnTo>
                      <a:pt x="1402" y="296"/>
                    </a:lnTo>
                    <a:lnTo>
                      <a:pt x="1756" y="378"/>
                    </a:lnTo>
                    <a:lnTo>
                      <a:pt x="2092" y="450"/>
                    </a:lnTo>
                    <a:lnTo>
                      <a:pt x="2408" y="516"/>
                    </a:lnTo>
                    <a:lnTo>
                      <a:pt x="2562" y="544"/>
                    </a:lnTo>
                    <a:lnTo>
                      <a:pt x="2708" y="572"/>
                    </a:lnTo>
                    <a:lnTo>
                      <a:pt x="2852" y="598"/>
                    </a:lnTo>
                    <a:lnTo>
                      <a:pt x="2992" y="620"/>
                    </a:lnTo>
                    <a:lnTo>
                      <a:pt x="3128" y="642"/>
                    </a:lnTo>
                    <a:lnTo>
                      <a:pt x="3260" y="662"/>
                    </a:lnTo>
                    <a:lnTo>
                      <a:pt x="3388" y="678"/>
                    </a:lnTo>
                    <a:lnTo>
                      <a:pt x="3512" y="694"/>
                    </a:lnTo>
                    <a:lnTo>
                      <a:pt x="3632" y="708"/>
                    </a:lnTo>
                    <a:lnTo>
                      <a:pt x="3750" y="722"/>
                    </a:lnTo>
                    <a:lnTo>
                      <a:pt x="3864" y="732"/>
                    </a:lnTo>
                    <a:lnTo>
                      <a:pt x="3974" y="740"/>
                    </a:lnTo>
                    <a:lnTo>
                      <a:pt x="4080" y="748"/>
                    </a:lnTo>
                    <a:lnTo>
                      <a:pt x="4184" y="754"/>
                    </a:lnTo>
                    <a:lnTo>
                      <a:pt x="4286" y="758"/>
                    </a:lnTo>
                    <a:lnTo>
                      <a:pt x="4384" y="762"/>
                    </a:lnTo>
                    <a:lnTo>
                      <a:pt x="4478" y="762"/>
                    </a:lnTo>
                    <a:lnTo>
                      <a:pt x="4570" y="762"/>
                    </a:lnTo>
                    <a:lnTo>
                      <a:pt x="4660" y="760"/>
                    </a:lnTo>
                    <a:lnTo>
                      <a:pt x="4746" y="758"/>
                    </a:lnTo>
                    <a:lnTo>
                      <a:pt x="4830" y="754"/>
                    </a:lnTo>
                    <a:lnTo>
                      <a:pt x="4912" y="748"/>
                    </a:lnTo>
                    <a:lnTo>
                      <a:pt x="4992" y="740"/>
                    </a:lnTo>
                    <a:lnTo>
                      <a:pt x="5068" y="732"/>
                    </a:lnTo>
                    <a:lnTo>
                      <a:pt x="5144" y="724"/>
                    </a:lnTo>
                    <a:lnTo>
                      <a:pt x="5216" y="714"/>
                    </a:lnTo>
                    <a:close/>
                  </a:path>
                </a:pathLst>
              </a:custGeom>
              <a:solidFill>
                <a:schemeClr val="bg2">
                  <a:alpha val="39999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>
            <p:nvSpPr>
              <p:cNvPr id="21" name="Freeform 22"/>
              <p:cNvSpPr>
                <a:spLocks/>
              </p:cNvSpPr>
              <p:nvPr/>
            </p:nvSpPr>
            <p:spPr bwMode="hidden">
              <a:xfrm>
                <a:off x="4014" y="4336672"/>
                <a:ext cx="8164231" cy="1100985"/>
              </a:xfrm>
              <a:custGeom>
                <a:avLst/>
                <a:gdLst>
                  <a:gd name="T0" fmla="*/ 0 w 5144"/>
                  <a:gd name="T1" fmla="*/ 2147483647 h 694"/>
                  <a:gd name="T2" fmla="*/ 0 w 5144"/>
                  <a:gd name="T3" fmla="*/ 2147483647 h 694"/>
                  <a:gd name="T4" fmla="*/ 2147483647 w 5144"/>
                  <a:gd name="T5" fmla="*/ 2147483647 h 694"/>
                  <a:gd name="T6" fmla="*/ 2147483647 w 5144"/>
                  <a:gd name="T7" fmla="*/ 2147483647 h 694"/>
                  <a:gd name="T8" fmla="*/ 2147483647 w 5144"/>
                  <a:gd name="T9" fmla="*/ 2147483647 h 694"/>
                  <a:gd name="T10" fmla="*/ 2147483647 w 5144"/>
                  <a:gd name="T11" fmla="*/ 2147483647 h 694"/>
                  <a:gd name="T12" fmla="*/ 2147483647 w 5144"/>
                  <a:gd name="T13" fmla="*/ 2147483647 h 694"/>
                  <a:gd name="T14" fmla="*/ 2147483647 w 5144"/>
                  <a:gd name="T15" fmla="*/ 2147483647 h 694"/>
                  <a:gd name="T16" fmla="*/ 2147483647 w 5144"/>
                  <a:gd name="T17" fmla="*/ 2147483647 h 694"/>
                  <a:gd name="T18" fmla="*/ 2147483647 w 5144"/>
                  <a:gd name="T19" fmla="*/ 2147483647 h 694"/>
                  <a:gd name="T20" fmla="*/ 2147483647 w 5144"/>
                  <a:gd name="T21" fmla="*/ 2147483647 h 694"/>
                  <a:gd name="T22" fmla="*/ 2147483647 w 5144"/>
                  <a:gd name="T23" fmla="*/ 2147483647 h 694"/>
                  <a:gd name="T24" fmla="*/ 2147483647 w 5144"/>
                  <a:gd name="T25" fmla="*/ 0 h 694"/>
                  <a:gd name="T26" fmla="*/ 2147483647 w 5144"/>
                  <a:gd name="T27" fmla="*/ 2147483647 h 694"/>
                  <a:gd name="T28" fmla="*/ 2147483647 w 5144"/>
                  <a:gd name="T29" fmla="*/ 2147483647 h 694"/>
                  <a:gd name="T30" fmla="*/ 2147483647 w 5144"/>
                  <a:gd name="T31" fmla="*/ 2147483647 h 694"/>
                  <a:gd name="T32" fmla="*/ 2147483647 w 5144"/>
                  <a:gd name="T33" fmla="*/ 2147483647 h 694"/>
                  <a:gd name="T34" fmla="*/ 2147483647 w 5144"/>
                  <a:gd name="T35" fmla="*/ 2147483647 h 694"/>
                  <a:gd name="T36" fmla="*/ 2147483647 w 5144"/>
                  <a:gd name="T37" fmla="*/ 2147483647 h 694"/>
                  <a:gd name="T38" fmla="*/ 2147483647 w 5144"/>
                  <a:gd name="T39" fmla="*/ 2147483647 h 694"/>
                  <a:gd name="T40" fmla="*/ 2147483647 w 5144"/>
                  <a:gd name="T41" fmla="*/ 2147483647 h 694"/>
                  <a:gd name="T42" fmla="*/ 2147483647 w 5144"/>
                  <a:gd name="T43" fmla="*/ 2147483647 h 694"/>
                  <a:gd name="T44" fmla="*/ 2147483647 w 5144"/>
                  <a:gd name="T45" fmla="*/ 2147483647 h 694"/>
                  <a:gd name="T46" fmla="*/ 2147483647 w 5144"/>
                  <a:gd name="T47" fmla="*/ 2147483647 h 694"/>
                  <a:gd name="T48" fmla="*/ 2147483647 w 5144"/>
                  <a:gd name="T49" fmla="*/ 2147483647 h 694"/>
                  <a:gd name="T50" fmla="*/ 2147483647 w 5144"/>
                  <a:gd name="T51" fmla="*/ 2147483647 h 694"/>
                  <a:gd name="T52" fmla="*/ 2147483647 w 5144"/>
                  <a:gd name="T53" fmla="*/ 2147483647 h 694"/>
                  <a:gd name="T54" fmla="*/ 2147483647 w 5144"/>
                  <a:gd name="T55" fmla="*/ 2147483647 h 694"/>
                  <a:gd name="T56" fmla="*/ 2147483647 w 5144"/>
                  <a:gd name="T57" fmla="*/ 2147483647 h 694"/>
                  <a:gd name="T58" fmla="*/ 2147483647 w 5144"/>
                  <a:gd name="T59" fmla="*/ 2147483647 h 694"/>
                  <a:gd name="T60" fmla="*/ 2147483647 w 5144"/>
                  <a:gd name="T61" fmla="*/ 2147483647 h 694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5144" h="694">
                    <a:moveTo>
                      <a:pt x="0" y="70"/>
                    </a:moveTo>
                    <a:lnTo>
                      <a:pt x="0" y="70"/>
                    </a:lnTo>
                    <a:lnTo>
                      <a:pt x="18" y="66"/>
                    </a:lnTo>
                    <a:lnTo>
                      <a:pt x="72" y="56"/>
                    </a:lnTo>
                    <a:lnTo>
                      <a:pt x="164" y="42"/>
                    </a:lnTo>
                    <a:lnTo>
                      <a:pt x="224" y="34"/>
                    </a:lnTo>
                    <a:lnTo>
                      <a:pt x="294" y="26"/>
                    </a:lnTo>
                    <a:lnTo>
                      <a:pt x="372" y="20"/>
                    </a:lnTo>
                    <a:lnTo>
                      <a:pt x="462" y="14"/>
                    </a:lnTo>
                    <a:lnTo>
                      <a:pt x="560" y="8"/>
                    </a:lnTo>
                    <a:lnTo>
                      <a:pt x="670" y="4"/>
                    </a:lnTo>
                    <a:lnTo>
                      <a:pt x="790" y="2"/>
                    </a:lnTo>
                    <a:lnTo>
                      <a:pt x="920" y="0"/>
                    </a:lnTo>
                    <a:lnTo>
                      <a:pt x="1060" y="2"/>
                    </a:lnTo>
                    <a:lnTo>
                      <a:pt x="1210" y="6"/>
                    </a:lnTo>
                    <a:lnTo>
                      <a:pt x="1372" y="14"/>
                    </a:lnTo>
                    <a:lnTo>
                      <a:pt x="1544" y="24"/>
                    </a:lnTo>
                    <a:lnTo>
                      <a:pt x="1726" y="40"/>
                    </a:lnTo>
                    <a:lnTo>
                      <a:pt x="1920" y="58"/>
                    </a:lnTo>
                    <a:lnTo>
                      <a:pt x="2126" y="80"/>
                    </a:lnTo>
                    <a:lnTo>
                      <a:pt x="2342" y="106"/>
                    </a:lnTo>
                    <a:lnTo>
                      <a:pt x="2570" y="138"/>
                    </a:lnTo>
                    <a:lnTo>
                      <a:pt x="2808" y="174"/>
                    </a:lnTo>
                    <a:lnTo>
                      <a:pt x="3058" y="216"/>
                    </a:lnTo>
                    <a:lnTo>
                      <a:pt x="3320" y="266"/>
                    </a:lnTo>
                    <a:lnTo>
                      <a:pt x="3594" y="320"/>
                    </a:lnTo>
                    <a:lnTo>
                      <a:pt x="3880" y="380"/>
                    </a:lnTo>
                    <a:lnTo>
                      <a:pt x="4178" y="448"/>
                    </a:lnTo>
                    <a:lnTo>
                      <a:pt x="4488" y="522"/>
                    </a:lnTo>
                    <a:lnTo>
                      <a:pt x="4810" y="604"/>
                    </a:lnTo>
                    <a:lnTo>
                      <a:pt x="5144" y="694"/>
                    </a:lnTo>
                  </a:path>
                </a:pathLst>
              </a:custGeom>
              <a:noFill/>
              <a:ln w="12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>
            <p:nvSpPr>
              <p:cNvPr id="22" name="Freeform 26"/>
              <p:cNvSpPr>
                <a:spLocks/>
              </p:cNvSpPr>
              <p:nvPr/>
            </p:nvSpPr>
            <p:spPr bwMode="hidden">
              <a:xfrm>
                <a:off x="4157164" y="4320481"/>
                <a:ext cx="4939265" cy="922885"/>
              </a:xfrm>
              <a:custGeom>
                <a:avLst/>
                <a:gdLst>
                  <a:gd name="T0" fmla="*/ 0 w 3112"/>
                  <a:gd name="T1" fmla="*/ 2147483647 h 584"/>
                  <a:gd name="T2" fmla="*/ 0 w 3112"/>
                  <a:gd name="T3" fmla="*/ 2147483647 h 584"/>
                  <a:gd name="T4" fmla="*/ 2147483647 w 3112"/>
                  <a:gd name="T5" fmla="*/ 2147483647 h 584"/>
                  <a:gd name="T6" fmla="*/ 2147483647 w 3112"/>
                  <a:gd name="T7" fmla="*/ 2147483647 h 584"/>
                  <a:gd name="T8" fmla="*/ 2147483647 w 3112"/>
                  <a:gd name="T9" fmla="*/ 2147483647 h 584"/>
                  <a:gd name="T10" fmla="*/ 2147483647 w 3112"/>
                  <a:gd name="T11" fmla="*/ 2147483647 h 584"/>
                  <a:gd name="T12" fmla="*/ 2147483647 w 3112"/>
                  <a:gd name="T13" fmla="*/ 2147483647 h 584"/>
                  <a:gd name="T14" fmla="*/ 2147483647 w 3112"/>
                  <a:gd name="T15" fmla="*/ 2147483647 h 584"/>
                  <a:gd name="T16" fmla="*/ 2147483647 w 3112"/>
                  <a:gd name="T17" fmla="*/ 2147483647 h 584"/>
                  <a:gd name="T18" fmla="*/ 2147483647 w 3112"/>
                  <a:gd name="T19" fmla="*/ 2147483647 h 584"/>
                  <a:gd name="T20" fmla="*/ 2147483647 w 3112"/>
                  <a:gd name="T21" fmla="*/ 2147483647 h 584"/>
                  <a:gd name="T22" fmla="*/ 2147483647 w 3112"/>
                  <a:gd name="T23" fmla="*/ 2147483647 h 584"/>
                  <a:gd name="T24" fmla="*/ 2147483647 w 3112"/>
                  <a:gd name="T25" fmla="*/ 2147483647 h 584"/>
                  <a:gd name="T26" fmla="*/ 2147483647 w 3112"/>
                  <a:gd name="T27" fmla="*/ 2147483647 h 584"/>
                  <a:gd name="T28" fmla="*/ 2147483647 w 3112"/>
                  <a:gd name="T29" fmla="*/ 2147483647 h 584"/>
                  <a:gd name="T30" fmla="*/ 2147483647 w 3112"/>
                  <a:gd name="T31" fmla="*/ 2147483647 h 584"/>
                  <a:gd name="T32" fmla="*/ 2147483647 w 3112"/>
                  <a:gd name="T33" fmla="*/ 2147483647 h 584"/>
                  <a:gd name="T34" fmla="*/ 2147483647 w 3112"/>
                  <a:gd name="T35" fmla="*/ 2147483647 h 584"/>
                  <a:gd name="T36" fmla="*/ 2147483647 w 3112"/>
                  <a:gd name="T37" fmla="*/ 2147483647 h 584"/>
                  <a:gd name="T38" fmla="*/ 2147483647 w 3112"/>
                  <a:gd name="T39" fmla="*/ 0 h 58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112" h="584">
                    <a:moveTo>
                      <a:pt x="0" y="584"/>
                    </a:moveTo>
                    <a:lnTo>
                      <a:pt x="0" y="584"/>
                    </a:lnTo>
                    <a:lnTo>
                      <a:pt x="90" y="560"/>
                    </a:lnTo>
                    <a:lnTo>
                      <a:pt x="336" y="498"/>
                    </a:lnTo>
                    <a:lnTo>
                      <a:pt x="506" y="456"/>
                    </a:lnTo>
                    <a:lnTo>
                      <a:pt x="702" y="410"/>
                    </a:lnTo>
                    <a:lnTo>
                      <a:pt x="920" y="360"/>
                    </a:lnTo>
                    <a:lnTo>
                      <a:pt x="1154" y="306"/>
                    </a:lnTo>
                    <a:lnTo>
                      <a:pt x="1402" y="254"/>
                    </a:lnTo>
                    <a:lnTo>
                      <a:pt x="1656" y="202"/>
                    </a:lnTo>
                    <a:lnTo>
                      <a:pt x="1916" y="154"/>
                    </a:lnTo>
                    <a:lnTo>
                      <a:pt x="2174" y="108"/>
                    </a:lnTo>
                    <a:lnTo>
                      <a:pt x="2302" y="88"/>
                    </a:lnTo>
                    <a:lnTo>
                      <a:pt x="2426" y="68"/>
                    </a:lnTo>
                    <a:lnTo>
                      <a:pt x="2550" y="52"/>
                    </a:lnTo>
                    <a:lnTo>
                      <a:pt x="2670" y="36"/>
                    </a:lnTo>
                    <a:lnTo>
                      <a:pt x="2788" y="24"/>
                    </a:lnTo>
                    <a:lnTo>
                      <a:pt x="2900" y="14"/>
                    </a:lnTo>
                    <a:lnTo>
                      <a:pt x="3008" y="6"/>
                    </a:lnTo>
                    <a:lnTo>
                      <a:pt x="3112" y="0"/>
                    </a:lnTo>
                  </a:path>
                </a:pathLst>
              </a:custGeom>
              <a:noFill/>
              <a:ln w="12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  <p:sp useBgFill="1">
            <p:nvSpPr>
              <p:cNvPr id="23" name="Freeform 28"/>
              <p:cNvSpPr>
                <a:spLocks/>
              </p:cNvSpPr>
              <p:nvPr/>
            </p:nvSpPr>
            <p:spPr bwMode="hidden">
              <a:xfrm>
                <a:off x="-3905250" y="4296195"/>
                <a:ext cx="13011150" cy="1890293"/>
              </a:xfrm>
              <a:custGeom>
                <a:avLst/>
                <a:gdLst>
                  <a:gd name="T0" fmla="*/ 2147483647 w 8196"/>
                  <a:gd name="T1" fmla="*/ 2147483647 h 1192"/>
                  <a:gd name="T2" fmla="*/ 2147483647 w 8196"/>
                  <a:gd name="T3" fmla="*/ 2147483647 h 1192"/>
                  <a:gd name="T4" fmla="*/ 2147483647 w 8196"/>
                  <a:gd name="T5" fmla="*/ 2147483647 h 1192"/>
                  <a:gd name="T6" fmla="*/ 2147483647 w 8196"/>
                  <a:gd name="T7" fmla="*/ 2147483647 h 1192"/>
                  <a:gd name="T8" fmla="*/ 2147483647 w 8196"/>
                  <a:gd name="T9" fmla="*/ 2147483647 h 1192"/>
                  <a:gd name="T10" fmla="*/ 2147483647 w 8196"/>
                  <a:gd name="T11" fmla="*/ 2147483647 h 1192"/>
                  <a:gd name="T12" fmla="*/ 2147483647 w 8196"/>
                  <a:gd name="T13" fmla="*/ 2147483647 h 1192"/>
                  <a:gd name="T14" fmla="*/ 2147483647 w 8196"/>
                  <a:gd name="T15" fmla="*/ 2147483647 h 1192"/>
                  <a:gd name="T16" fmla="*/ 2147483647 w 8196"/>
                  <a:gd name="T17" fmla="*/ 2147483647 h 1192"/>
                  <a:gd name="T18" fmla="*/ 2147483647 w 8196"/>
                  <a:gd name="T19" fmla="*/ 2147483647 h 1192"/>
                  <a:gd name="T20" fmla="*/ 2147483647 w 8196"/>
                  <a:gd name="T21" fmla="*/ 2147483647 h 1192"/>
                  <a:gd name="T22" fmla="*/ 2147483647 w 8196"/>
                  <a:gd name="T23" fmla="*/ 2147483647 h 1192"/>
                  <a:gd name="T24" fmla="*/ 2147483647 w 8196"/>
                  <a:gd name="T25" fmla="*/ 2147483647 h 1192"/>
                  <a:gd name="T26" fmla="*/ 2147483647 w 8196"/>
                  <a:gd name="T27" fmla="*/ 2147483647 h 1192"/>
                  <a:gd name="T28" fmla="*/ 2147483647 w 8196"/>
                  <a:gd name="T29" fmla="*/ 2147483647 h 1192"/>
                  <a:gd name="T30" fmla="*/ 2147483647 w 8196"/>
                  <a:gd name="T31" fmla="*/ 2147483647 h 1192"/>
                  <a:gd name="T32" fmla="*/ 2147483647 w 8196"/>
                  <a:gd name="T33" fmla="*/ 2147483647 h 1192"/>
                  <a:gd name="T34" fmla="*/ 2147483647 w 8196"/>
                  <a:gd name="T35" fmla="*/ 2147483647 h 1192"/>
                  <a:gd name="T36" fmla="*/ 2147483647 w 8196"/>
                  <a:gd name="T37" fmla="*/ 2147483647 h 1192"/>
                  <a:gd name="T38" fmla="*/ 2147483647 w 8196"/>
                  <a:gd name="T39" fmla="*/ 2147483647 h 1192"/>
                  <a:gd name="T40" fmla="*/ 2147483647 w 8196"/>
                  <a:gd name="T41" fmla="*/ 2147483647 h 1192"/>
                  <a:gd name="T42" fmla="*/ 2147483647 w 8196"/>
                  <a:gd name="T43" fmla="*/ 2147483647 h 1192"/>
                  <a:gd name="T44" fmla="*/ 2147483647 w 8196"/>
                  <a:gd name="T45" fmla="*/ 0 h 1192"/>
                  <a:gd name="T46" fmla="*/ 2147483647 w 8196"/>
                  <a:gd name="T47" fmla="*/ 2147483647 h 1192"/>
                  <a:gd name="T48" fmla="*/ 2147483647 w 8196"/>
                  <a:gd name="T49" fmla="*/ 2147483647 h 1192"/>
                  <a:gd name="T50" fmla="*/ 2147483647 w 8196"/>
                  <a:gd name="T51" fmla="*/ 2147483647 h 1192"/>
                  <a:gd name="T52" fmla="*/ 2147483647 w 8196"/>
                  <a:gd name="T53" fmla="*/ 2147483647 h 1192"/>
                  <a:gd name="T54" fmla="*/ 2147483647 w 8196"/>
                  <a:gd name="T55" fmla="*/ 2147483647 h 1192"/>
                  <a:gd name="T56" fmla="*/ 2147483647 w 8196"/>
                  <a:gd name="T57" fmla="*/ 2147483647 h 1192"/>
                  <a:gd name="T58" fmla="*/ 2147483647 w 8196"/>
                  <a:gd name="T59" fmla="*/ 2147483647 h 1192"/>
                  <a:gd name="T60" fmla="*/ 2147483647 w 8196"/>
                  <a:gd name="T61" fmla="*/ 2147483647 h 1192"/>
                  <a:gd name="T62" fmla="*/ 0 w 8196"/>
                  <a:gd name="T63" fmla="*/ 2147483647 h 1192"/>
                  <a:gd name="T64" fmla="*/ 2147483647 w 8196"/>
                  <a:gd name="T65" fmla="*/ 2147483647 h 1192"/>
                  <a:gd name="T66" fmla="*/ 2147483647 w 8196"/>
                  <a:gd name="T67" fmla="*/ 2147483647 h 1192"/>
                  <a:gd name="T68" fmla="*/ 2147483647 w 8196"/>
                  <a:gd name="T69" fmla="*/ 2147483647 h 1192"/>
                  <a:gd name="T70" fmla="*/ 2147483647 w 8196"/>
                  <a:gd name="T71" fmla="*/ 2147483647 h 119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8196" h="1192">
                    <a:moveTo>
                      <a:pt x="8192" y="512"/>
                    </a:moveTo>
                    <a:lnTo>
                      <a:pt x="8192" y="512"/>
                    </a:lnTo>
                    <a:lnTo>
                      <a:pt x="8116" y="542"/>
                    </a:lnTo>
                    <a:lnTo>
                      <a:pt x="8040" y="570"/>
                    </a:lnTo>
                    <a:lnTo>
                      <a:pt x="7960" y="596"/>
                    </a:lnTo>
                    <a:lnTo>
                      <a:pt x="7878" y="620"/>
                    </a:lnTo>
                    <a:lnTo>
                      <a:pt x="7794" y="644"/>
                    </a:lnTo>
                    <a:lnTo>
                      <a:pt x="7706" y="666"/>
                    </a:lnTo>
                    <a:lnTo>
                      <a:pt x="7616" y="684"/>
                    </a:lnTo>
                    <a:lnTo>
                      <a:pt x="7522" y="702"/>
                    </a:lnTo>
                    <a:lnTo>
                      <a:pt x="7424" y="718"/>
                    </a:lnTo>
                    <a:lnTo>
                      <a:pt x="7322" y="730"/>
                    </a:lnTo>
                    <a:lnTo>
                      <a:pt x="7216" y="742"/>
                    </a:lnTo>
                    <a:lnTo>
                      <a:pt x="7106" y="750"/>
                    </a:lnTo>
                    <a:lnTo>
                      <a:pt x="6992" y="758"/>
                    </a:lnTo>
                    <a:lnTo>
                      <a:pt x="6872" y="762"/>
                    </a:lnTo>
                    <a:lnTo>
                      <a:pt x="6748" y="762"/>
                    </a:lnTo>
                    <a:lnTo>
                      <a:pt x="6618" y="760"/>
                    </a:lnTo>
                    <a:lnTo>
                      <a:pt x="6482" y="756"/>
                    </a:lnTo>
                    <a:lnTo>
                      <a:pt x="6342" y="750"/>
                    </a:lnTo>
                    <a:lnTo>
                      <a:pt x="6196" y="740"/>
                    </a:lnTo>
                    <a:lnTo>
                      <a:pt x="6042" y="726"/>
                    </a:lnTo>
                    <a:lnTo>
                      <a:pt x="5882" y="710"/>
                    </a:lnTo>
                    <a:lnTo>
                      <a:pt x="5716" y="690"/>
                    </a:lnTo>
                    <a:lnTo>
                      <a:pt x="5544" y="668"/>
                    </a:lnTo>
                    <a:lnTo>
                      <a:pt x="5364" y="642"/>
                    </a:lnTo>
                    <a:lnTo>
                      <a:pt x="5176" y="612"/>
                    </a:lnTo>
                    <a:lnTo>
                      <a:pt x="4982" y="578"/>
                    </a:lnTo>
                    <a:lnTo>
                      <a:pt x="4778" y="540"/>
                    </a:lnTo>
                    <a:lnTo>
                      <a:pt x="4568" y="500"/>
                    </a:lnTo>
                    <a:lnTo>
                      <a:pt x="4348" y="454"/>
                    </a:lnTo>
                    <a:lnTo>
                      <a:pt x="4122" y="406"/>
                    </a:lnTo>
                    <a:lnTo>
                      <a:pt x="3886" y="354"/>
                    </a:lnTo>
                    <a:lnTo>
                      <a:pt x="3640" y="296"/>
                    </a:lnTo>
                    <a:lnTo>
                      <a:pt x="3396" y="240"/>
                    </a:lnTo>
                    <a:lnTo>
                      <a:pt x="3160" y="192"/>
                    </a:lnTo>
                    <a:lnTo>
                      <a:pt x="2934" y="148"/>
                    </a:lnTo>
                    <a:lnTo>
                      <a:pt x="2718" y="112"/>
                    </a:lnTo>
                    <a:lnTo>
                      <a:pt x="2512" y="82"/>
                    </a:lnTo>
                    <a:lnTo>
                      <a:pt x="2314" y="56"/>
                    </a:lnTo>
                    <a:lnTo>
                      <a:pt x="2126" y="36"/>
                    </a:lnTo>
                    <a:lnTo>
                      <a:pt x="1948" y="20"/>
                    </a:lnTo>
                    <a:lnTo>
                      <a:pt x="1776" y="10"/>
                    </a:lnTo>
                    <a:lnTo>
                      <a:pt x="1616" y="2"/>
                    </a:lnTo>
                    <a:lnTo>
                      <a:pt x="1462" y="0"/>
                    </a:lnTo>
                    <a:lnTo>
                      <a:pt x="1318" y="0"/>
                    </a:lnTo>
                    <a:lnTo>
                      <a:pt x="1182" y="4"/>
                    </a:lnTo>
                    <a:lnTo>
                      <a:pt x="1054" y="10"/>
                    </a:lnTo>
                    <a:lnTo>
                      <a:pt x="934" y="20"/>
                    </a:lnTo>
                    <a:lnTo>
                      <a:pt x="822" y="30"/>
                    </a:lnTo>
                    <a:lnTo>
                      <a:pt x="716" y="44"/>
                    </a:lnTo>
                    <a:lnTo>
                      <a:pt x="620" y="58"/>
                    </a:lnTo>
                    <a:lnTo>
                      <a:pt x="530" y="74"/>
                    </a:lnTo>
                    <a:lnTo>
                      <a:pt x="450" y="92"/>
                    </a:lnTo>
                    <a:lnTo>
                      <a:pt x="374" y="108"/>
                    </a:lnTo>
                    <a:lnTo>
                      <a:pt x="308" y="126"/>
                    </a:lnTo>
                    <a:lnTo>
                      <a:pt x="248" y="144"/>
                    </a:lnTo>
                    <a:lnTo>
                      <a:pt x="194" y="160"/>
                    </a:lnTo>
                    <a:lnTo>
                      <a:pt x="148" y="176"/>
                    </a:lnTo>
                    <a:lnTo>
                      <a:pt x="108" y="192"/>
                    </a:lnTo>
                    <a:lnTo>
                      <a:pt x="48" y="216"/>
                    </a:lnTo>
                    <a:lnTo>
                      <a:pt x="12" y="234"/>
                    </a:lnTo>
                    <a:lnTo>
                      <a:pt x="0" y="240"/>
                    </a:lnTo>
                    <a:lnTo>
                      <a:pt x="0" y="1192"/>
                    </a:lnTo>
                    <a:lnTo>
                      <a:pt x="8192" y="1192"/>
                    </a:lnTo>
                    <a:lnTo>
                      <a:pt x="8196" y="1186"/>
                    </a:lnTo>
                    <a:lnTo>
                      <a:pt x="8196" y="510"/>
                    </a:lnTo>
                    <a:lnTo>
                      <a:pt x="8192" y="512"/>
                    </a:lnTo>
                    <a:close/>
                  </a:path>
                </a:pathLst>
              </a:custGeom>
              <a:ln>
                <a:noFill/>
              </a:ln>
              <a:extLst/>
            </p:spPr>
            <p:txBody>
              <a:bodyPr/>
              <a:lstStyle/>
              <a:p>
                <a:pPr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TW" altLang="en-US" b="1">
                  <a:solidFill>
                    <a:prstClr val="black"/>
                  </a:solidFill>
                  <a:latin typeface="Arial" charset="0"/>
                  <a:ea typeface="文鼎中圓" pitchFamily="49" charset="-120"/>
                </a:endParaRPr>
              </a:p>
            </p:txBody>
          </p:sp>
        </p:grpSp>
      </p:grpSp>
      <p:grpSp>
        <p:nvGrpSpPr>
          <p:cNvPr id="52" name="Group 15"/>
          <p:cNvGrpSpPr>
            <a:grpSpLocks noChangeAspect="1"/>
          </p:cNvGrpSpPr>
          <p:nvPr/>
        </p:nvGrpSpPr>
        <p:grpSpPr bwMode="auto">
          <a:xfrm>
            <a:off x="252314" y="607068"/>
            <a:ext cx="8723312" cy="1330325"/>
            <a:chOff x="-3905251" y="4294188"/>
            <a:chExt cx="13027839" cy="1892300"/>
          </a:xfrm>
        </p:grpSpPr>
        <p:sp>
          <p:nvSpPr>
            <p:cNvPr id="53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>
          <p:nvSpPr>
            <p:cNvPr id="54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>
          <p:nvSpPr>
            <p:cNvPr id="55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>
          <p:nvSpPr>
            <p:cNvPr id="56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  <p:sp useBgFill="1">
          <p:nvSpPr>
            <p:cNvPr id="5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/>
          </p:spPr>
          <p:txBody>
            <a:bodyPr/>
            <a:lstStyle/>
            <a:p>
              <a:pPr defTabSz="4572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TW" altLang="en-US" b="1">
                <a:solidFill>
                  <a:prstClr val="black"/>
                </a:solidFill>
                <a:latin typeface="Arial" charset="0"/>
                <a:ea typeface="文鼎中圓" pitchFamily="49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7315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5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Times New Roman" pitchFamily="18" charset="0"/>
          <a:ea typeface="標楷體" pitchFamily="65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Times New Roman" pitchFamily="18" charset="0"/>
          <a:ea typeface="標楷體" pitchFamily="65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Times New Roman" pitchFamily="18" charset="0"/>
          <a:ea typeface="標楷體" pitchFamily="65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Times New Roman" pitchFamily="18" charset="0"/>
          <a:ea typeface="標楷體" pitchFamily="65" charset="-12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8.jpeg"/><Relationship Id="rId3" Type="http://schemas.openxmlformats.org/officeDocument/2006/relationships/hyperlink" Target="http://www.google.com.tw/url?sa=i&amp;rct=j&amp;q=&amp;esrc=s&amp;source=images&amp;cd=&amp;cad=rja&amp;uact=8&amp;ved=0ahUKEwjLicjbi_fXAhWGnJQKHZtoCWcQjRwIBw&amp;url=http://xn--q9jb1h8d3a1rl940b.com/%E5%8F%A3%E8%87%AD%E5%AF%BE%E7%AD%96/%E8%AD%A6%E5%91%8A%EF%BC%81%EF%BC%81%E6%AD%AF%E7%A3%A8%E3%81%8D%E7%B2%89%E3%81%AF%E5%AE%9F%E3%81%AF%E4%BD%93%E3%81%AB%E6%9C%89%E5%AE%B3%E3%81%A0%E3%81%A3%E3%81%9F%EF%BC%9F/&amp;psig=AOvVaw1AJpkQYOMPpf2YKh1usP32&amp;ust=1512708280355075" TargetMode="External"/><Relationship Id="rId7" Type="http://schemas.openxmlformats.org/officeDocument/2006/relationships/image" Target="../media/image5.png"/><Relationship Id="rId12" Type="http://schemas.microsoft.com/office/2007/relationships/hdphoto" Target="../media/hdphoto4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microsoft.com/office/2007/relationships/hdphoto" Target="../media/hdphoto3.wdp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microsoft.com/office/2007/relationships/hdphoto" Target="../media/hdphoto5.wdp"/><Relationship Id="rId7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m.tw/url?sa=i&amp;rct=j&amp;q=&amp;esrc=s&amp;source=images&amp;cd=&amp;cad=rja&amp;uact=8&amp;ved=0ahUKEwjypfnTooLYAhUJH5QKHaq9DdsQjRwIBw&amp;url=http://sucai.redocn.com/shiliangtu/1563529.html&amp;psig=AOvVaw1JQRnB9wjFHkDQZRbIh_39&amp;ust=1513092032110575" TargetMode="Externa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2566910"/>
          </a:xfrm>
        </p:spPr>
        <p:txBody>
          <a:bodyPr>
            <a:no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行政院院會審查通過</a:t>
            </a:r>
            <a:b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「空氣污染防制法修正草案」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行政院環境保護署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131840" y="494116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prstClr val="whit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106</a:t>
            </a:r>
            <a:r>
              <a:rPr lang="zh-TW" altLang="en-US" sz="2400" dirty="0" smtClean="0">
                <a:solidFill>
                  <a:prstClr val="whit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年</a:t>
            </a:r>
            <a:r>
              <a:rPr lang="en-US" altLang="zh-TW" sz="2400" dirty="0" smtClean="0">
                <a:solidFill>
                  <a:prstClr val="whit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12</a:t>
            </a:r>
            <a:r>
              <a:rPr lang="zh-TW" altLang="en-US" sz="2400" dirty="0" smtClean="0">
                <a:solidFill>
                  <a:prstClr val="whit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月</a:t>
            </a:r>
            <a:r>
              <a:rPr lang="en-US" altLang="zh-TW" sz="2400" dirty="0" smtClean="0">
                <a:solidFill>
                  <a:prstClr val="whit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14</a:t>
            </a:r>
            <a:r>
              <a:rPr lang="zh-TW" altLang="en-US" sz="2400" dirty="0" smtClean="0">
                <a:solidFill>
                  <a:prstClr val="whit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日</a:t>
            </a:r>
            <a:endParaRPr lang="en-US" dirty="0">
              <a:solidFill>
                <a:prstClr val="white"/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5348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「有害」的圖片搜尋結果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896" y="2014478"/>
            <a:ext cx="838458" cy="83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63568" y1="62776" x2="60570" y2="86120"/>
                        <a14:foregroundMark x1="45427" y1="70978" x2="45427" y2="89274"/>
                        <a14:foregroundMark x1="1799" y1="67823" x2="43028" y2="45426"/>
                        <a14:foregroundMark x1="31484" y1="18297" x2="33883" y2="24606"/>
                        <a14:foregroundMark x1="28936" y1="17981" x2="28336" y2="61830"/>
                        <a14:foregroundMark x1="16192" y1="45110" x2="16342" y2="62776"/>
                        <a14:foregroundMark x1="15742" y1="45426" x2="13343" y2="58044"/>
                        <a14:foregroundMark x1="87706" y1="23028" x2="88906" y2="88959"/>
                        <a14:foregroundMark x1="25937" y1="63722" x2="26987" y2="64038"/>
                        <a14:backgroundMark x1="61769" y1="61830" x2="62969" y2="62145"/>
                        <a14:backgroundMark x1="60570" y1="72871" x2="63868" y2="75394"/>
                        <a14:backgroundMark x1="61469" y1="84858" x2="63718" y2="87382"/>
                        <a14:backgroundMark x1="29835" y1="19874" x2="29535" y2="59937"/>
                        <a14:backgroundMark x1="27136" y1="54259" x2="27136" y2="61830"/>
                        <a14:backgroundMark x1="24588" y1="55205" x2="25337" y2="56782"/>
                        <a14:backgroundMark x1="23388" y1="54890" x2="24138" y2="57098"/>
                        <a14:backgroundMark x1="30435" y1="50473" x2="31634" y2="54890"/>
                        <a14:backgroundMark x1="29835" y1="51735" x2="29835" y2="55836"/>
                        <a14:backgroundMark x1="29535" y1="50473" x2="30135" y2="52997"/>
                        <a14:backgroundMark x1="26687" y1="52681" x2="27136" y2="55836"/>
                        <a14:backgroundMark x1="27736" y1="52050" x2="27736" y2="55205"/>
                      </a14:backgroundRemoval>
                    </a14:imgEffect>
                    <a14:imgEffect>
                      <a14:brightnessContrast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8" t="8115" r="43738" b="5784"/>
          <a:stretch/>
        </p:blipFill>
        <p:spPr bwMode="auto">
          <a:xfrm>
            <a:off x="267327" y="2492896"/>
            <a:ext cx="6119333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09"/>
          <p:cNvSpPr>
            <a:spLocks noChangeArrowheads="1"/>
          </p:cNvSpPr>
          <p:nvPr/>
        </p:nvSpPr>
        <p:spPr bwMode="auto">
          <a:xfrm>
            <a:off x="176358" y="1429702"/>
            <a:ext cx="304297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marL="342900" indent="-3429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TW" altLang="en-US" sz="2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增訂管制燃料成分限值</a:t>
            </a:r>
            <a:endParaRPr lang="en-US" altLang="zh-TW" sz="2000" b="1" dirty="0" smtClean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42900" indent="-342900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TW" altLang="en-US" sz="2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含</a:t>
            </a:r>
            <a:r>
              <a:rPr lang="en-US" altLang="zh-TW" sz="2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VOC</a:t>
            </a:r>
            <a:r>
              <a:rPr lang="zh-TW" altLang="en-US" sz="2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產品成分</a:t>
            </a:r>
            <a:r>
              <a:rPr lang="zh-TW" altLang="en-US" sz="2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標準</a:t>
            </a:r>
            <a:r>
              <a:rPr lang="zh-TW" altLang="en-US" sz="2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管制</a:t>
            </a:r>
            <a:endParaRPr lang="zh-TW" altLang="en-US" sz="1600" b="1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0" name="圓角矩形 59"/>
          <p:cNvSpPr/>
          <p:nvPr/>
        </p:nvSpPr>
        <p:spPr>
          <a:xfrm>
            <a:off x="107504" y="620688"/>
            <a:ext cx="2593636" cy="704552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defRPr/>
            </a:pP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源頭管制</a:t>
            </a: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1" name="圓角矩形 60"/>
          <p:cNvSpPr/>
          <p:nvPr/>
        </p:nvSpPr>
        <p:spPr>
          <a:xfrm>
            <a:off x="3150481" y="620688"/>
            <a:ext cx="2672337" cy="70455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defRPr/>
            </a:pP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製程管理</a:t>
            </a:r>
            <a:endParaRPr lang="zh-TW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92748" y="2888163"/>
            <a:ext cx="1493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6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污染源</a:t>
            </a:r>
            <a:endParaRPr lang="en-US" altLang="zh-TW" sz="1600" b="1" dirty="0" smtClean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16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鍋爐、焚化爐等</a:t>
            </a:r>
            <a:r>
              <a:rPr lang="en-US" altLang="zh-TW" sz="16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16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7" name="Rectangle 109"/>
          <p:cNvSpPr>
            <a:spLocks noChangeArrowheads="1"/>
          </p:cNvSpPr>
          <p:nvPr/>
        </p:nvSpPr>
        <p:spPr bwMode="auto">
          <a:xfrm>
            <a:off x="6300192" y="1330117"/>
            <a:ext cx="259228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0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以</a:t>
            </a:r>
            <a:r>
              <a:rPr lang="zh-TW" altLang="en-US" sz="2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健康</a:t>
            </a:r>
            <a:r>
              <a:rPr lang="zh-TW" altLang="en-US" sz="2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風險評估為依據排放標準增訂有害污染物項目</a:t>
            </a:r>
            <a:endParaRPr lang="zh-TW" altLang="en-US" sz="20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411343" y="2550068"/>
            <a:ext cx="2520000" cy="1080000"/>
            <a:chOff x="350474" y="2420888"/>
            <a:chExt cx="2349318" cy="980919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683" b="100000" l="0" r="97956">
                          <a14:foregroundMark x1="6644" y1="51923" x2="20273" y2="87019"/>
                          <a14:foregroundMark x1="82112" y1="50481" x2="71721" y2="81010"/>
                          <a14:foregroundMark x1="79046" y1="18750" x2="73595" y2="44712"/>
                          <a14:foregroundMark x1="22487" y1="20433" x2="25724" y2="37019"/>
                          <a14:backgroundMark x1="50085" y1="88221" x2="48552" y2="5360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16" t="2214" r="13892"/>
            <a:stretch/>
          </p:blipFill>
          <p:spPr bwMode="auto">
            <a:xfrm>
              <a:off x="350474" y="2556424"/>
              <a:ext cx="1001434" cy="845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99167" l="10000" r="90000">
                          <a14:foregroundMark x1="45000" y1="9444" x2="50833" y2="11944"/>
                          <a14:foregroundMark x1="40833" y1="14722" x2="44722" y2="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623" r="31878"/>
            <a:stretch/>
          </p:blipFill>
          <p:spPr bwMode="auto">
            <a:xfrm>
              <a:off x="1405349" y="2600888"/>
              <a:ext cx="27719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 descr="「噴霧」的圖片搜尋結果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4467" b="96564" l="1375" r="91065">
                          <a14:foregroundMark x1="32646" y1="21993" x2="77320" y2="21993"/>
                          <a14:foregroundMark x1="34364" y1="22337" x2="65979" y2="12027"/>
                          <a14:foregroundMark x1="34021" y1="23024" x2="67698" y2="35052"/>
                          <a14:foregroundMark x1="72852" y1="8935" x2="73196" y2="1993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9792" y="2420888"/>
              <a:ext cx="900000" cy="90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4" name="Rectangle 109"/>
          <p:cNvSpPr>
            <a:spLocks noChangeArrowheads="1"/>
          </p:cNvSpPr>
          <p:nvPr/>
        </p:nvSpPr>
        <p:spPr bwMode="auto">
          <a:xfrm>
            <a:off x="251520" y="5397942"/>
            <a:ext cx="288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燃料及輔助燃料</a:t>
            </a:r>
            <a:endParaRPr lang="zh-TW" altLang="en-US" sz="1600" b="1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45" name="Picture 9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63568" y1="62776" x2="60570" y2="86120"/>
                        <a14:foregroundMark x1="45427" y1="70978" x2="45427" y2="89274"/>
                        <a14:foregroundMark x1="1799" y1="67823" x2="43028" y2="45426"/>
                        <a14:foregroundMark x1="31484" y1="18297" x2="33883" y2="24606"/>
                        <a14:foregroundMark x1="28936" y1="17981" x2="28336" y2="61830"/>
                        <a14:foregroundMark x1="16192" y1="45110" x2="16342" y2="62776"/>
                        <a14:foregroundMark x1="15742" y1="45426" x2="13343" y2="58044"/>
                        <a14:foregroundMark x1="87706" y1="23028" x2="88906" y2="88959"/>
                        <a14:foregroundMark x1="25937" y1="63722" x2="26987" y2="64038"/>
                        <a14:backgroundMark x1="61769" y1="61830" x2="62969" y2="62145"/>
                        <a14:backgroundMark x1="60570" y1="72871" x2="63868" y2="75394"/>
                        <a14:backgroundMark x1="61469" y1="84858" x2="63718" y2="87382"/>
                        <a14:backgroundMark x1="29835" y1="19874" x2="29535" y2="59937"/>
                        <a14:backgroundMark x1="27136" y1="54259" x2="27136" y2="61830"/>
                        <a14:backgroundMark x1="24588" y1="55205" x2="25337" y2="56782"/>
                        <a14:backgroundMark x1="23388" y1="54890" x2="24138" y2="57098"/>
                        <a14:backgroundMark x1="30435" y1="50473" x2="31634" y2="54890"/>
                        <a14:backgroundMark x1="29835" y1="51735" x2="29835" y2="55836"/>
                        <a14:backgroundMark x1="29535" y1="50473" x2="30135" y2="52997"/>
                        <a14:backgroundMark x1="26687" y1="52681" x2="27136" y2="55836"/>
                        <a14:backgroundMark x1="27736" y1="52050" x2="27736" y2="55205"/>
                      </a14:backgroundRemoval>
                    </a14:imgEffect>
                    <a14:imgEffect>
                      <a14:brightnessContrast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181" t="8115" r="9280" b="5784"/>
          <a:stretch/>
        </p:blipFill>
        <p:spPr bwMode="auto">
          <a:xfrm>
            <a:off x="7264775" y="1791782"/>
            <a:ext cx="1061478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圓角矩形 52"/>
          <p:cNvSpPr/>
          <p:nvPr/>
        </p:nvSpPr>
        <p:spPr>
          <a:xfrm>
            <a:off x="6226837" y="620688"/>
            <a:ext cx="2672337" cy="720080"/>
          </a:xfrm>
          <a:prstGeom prst="roundRect">
            <a:avLst>
              <a:gd name="adj" fmla="val 50000"/>
            </a:avLst>
          </a:prstGeom>
          <a:solidFill>
            <a:srgbClr val="FF993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defRPr/>
            </a:pP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管</a:t>
            </a:r>
            <a:r>
              <a:rPr lang="zh-TW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末管理</a:t>
            </a:r>
          </a:p>
        </p:txBody>
      </p:sp>
      <p:sp>
        <p:nvSpPr>
          <p:cNvPr id="54" name="Rectangle 109"/>
          <p:cNvSpPr>
            <a:spLocks noChangeArrowheads="1"/>
          </p:cNvSpPr>
          <p:nvPr/>
        </p:nvSpPr>
        <p:spPr bwMode="auto">
          <a:xfrm>
            <a:off x="3635533" y="1504528"/>
            <a:ext cx="187086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20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訂定一致性審查原則及削減原則</a:t>
            </a:r>
            <a:endParaRPr lang="zh-TW" altLang="en-US" sz="1600" b="1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702" y="4517894"/>
            <a:ext cx="1463122" cy="78544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72200" y="4133753"/>
            <a:ext cx="1153475" cy="7200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Rectangle 109"/>
          <p:cNvSpPr>
            <a:spLocks noChangeArrowheads="1"/>
          </p:cNvSpPr>
          <p:nvPr/>
        </p:nvSpPr>
        <p:spPr bwMode="auto">
          <a:xfrm>
            <a:off x="339335" y="3688964"/>
            <a:ext cx="288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消費性產品</a:t>
            </a:r>
            <a:endParaRPr lang="zh-TW" altLang="en-US" sz="1600" b="1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0" name="Rectangle 109"/>
          <p:cNvSpPr>
            <a:spLocks noChangeArrowheads="1"/>
          </p:cNvSpPr>
          <p:nvPr/>
        </p:nvSpPr>
        <p:spPr bwMode="auto">
          <a:xfrm>
            <a:off x="394746" y="5744289"/>
            <a:ext cx="254042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marL="342900" indent="-342900" algn="ctr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TW" alt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不符管制限值者</a:t>
            </a:r>
            <a:endParaRPr lang="en-US" altLang="zh-TW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2438" indent="-96838" algn="ctr"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不得使用或銷售</a:t>
            </a:r>
            <a:endParaRPr lang="zh-TW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1" name="Rectangle 109"/>
          <p:cNvSpPr>
            <a:spLocks noChangeArrowheads="1"/>
          </p:cNvSpPr>
          <p:nvPr/>
        </p:nvSpPr>
        <p:spPr bwMode="auto">
          <a:xfrm>
            <a:off x="3704616" y="5887541"/>
            <a:ext cx="237626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342900" indent="-342900" algn="ctr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kumimoji="1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地方政府執行既存污染源指定削減</a:t>
            </a:r>
            <a:endParaRPr kumimoji="1"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2" name="Rectangle 109"/>
          <p:cNvSpPr>
            <a:spLocks noChangeArrowheads="1"/>
          </p:cNvSpPr>
          <p:nvPr/>
        </p:nvSpPr>
        <p:spPr bwMode="auto">
          <a:xfrm>
            <a:off x="6372200" y="5887541"/>
            <a:ext cx="266429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342900" indent="-342900" algn="ctr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kumimoji="1"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排放不符標準限期改善而未改善，按次處罰</a:t>
            </a:r>
            <a:endParaRPr kumimoji="1" lang="en-US" altLang="zh-TW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6" name="投影片編號版面配置區 25"/>
          <p:cNvSpPr>
            <a:spLocks noGrp="1"/>
          </p:cNvSpPr>
          <p:nvPr>
            <p:ph type="sldNum" sz="quarter" idx="12"/>
          </p:nvPr>
        </p:nvSpPr>
        <p:spPr>
          <a:xfrm>
            <a:off x="4139952" y="6484026"/>
            <a:ext cx="1162050" cy="365125"/>
          </a:xfrm>
        </p:spPr>
        <p:txBody>
          <a:bodyPr/>
          <a:lstStyle/>
          <a:p>
            <a:r>
              <a:rPr lang="en-US" altLang="zh-TW" sz="1600" dirty="0" smtClean="0">
                <a:solidFill>
                  <a:schemeClr val="tx1"/>
                </a:solidFill>
              </a:rPr>
              <a:t>1</a:t>
            </a:r>
            <a:endParaRPr lang="zh-TW" altLang="en-US" sz="1600" dirty="0">
              <a:solidFill>
                <a:schemeClr val="tx1"/>
              </a:solidFill>
            </a:endParaRPr>
          </a:p>
        </p:txBody>
      </p:sp>
      <p:sp>
        <p:nvSpPr>
          <p:cNvPr id="28" name="矩形 55"/>
          <p:cNvSpPr>
            <a:spLocks noChangeArrowheads="1"/>
          </p:cNvSpPr>
          <p:nvPr/>
        </p:nvSpPr>
        <p:spPr bwMode="auto">
          <a:xfrm>
            <a:off x="2989935" y="20803"/>
            <a:ext cx="3236902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1244600">
              <a:lnSpc>
                <a:spcPct val="90000"/>
              </a:lnSpc>
            </a:pPr>
            <a:r>
              <a:rPr lang="zh-TW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固定污染</a:t>
            </a:r>
            <a:r>
              <a:rPr lang="zh-TW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源管制</a:t>
            </a:r>
            <a:endParaRPr lang="en-US" altLang="zh-TW" sz="3200" b="1" dirty="0">
              <a:solidFill>
                <a:srgbClr val="0000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81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3" name="AutoShape 9"/>
          <p:cNvSpPr>
            <a:spLocks noChangeArrowheads="1"/>
          </p:cNvSpPr>
          <p:nvPr/>
        </p:nvSpPr>
        <p:spPr bwMode="auto">
          <a:xfrm>
            <a:off x="2662238" y="927824"/>
            <a:ext cx="3797300" cy="36004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065" y="10800"/>
                </a:moveTo>
                <a:cubicBezTo>
                  <a:pt x="1065" y="16176"/>
                  <a:pt x="5424" y="20535"/>
                  <a:pt x="10800" y="20535"/>
                </a:cubicBezTo>
                <a:cubicBezTo>
                  <a:pt x="16176" y="20535"/>
                  <a:pt x="20535" y="16176"/>
                  <a:pt x="20535" y="10800"/>
                </a:cubicBezTo>
                <a:cubicBezTo>
                  <a:pt x="20535" y="5424"/>
                  <a:pt x="16176" y="1065"/>
                  <a:pt x="10800" y="1065"/>
                </a:cubicBezTo>
                <a:cubicBezTo>
                  <a:pt x="5424" y="1065"/>
                  <a:pt x="1065" y="5424"/>
                  <a:pt x="1065" y="10800"/>
                </a:cubicBezTo>
                <a:close/>
              </a:path>
            </a:pathLst>
          </a:custGeom>
          <a:gradFill rotWithShape="1">
            <a:gsLst>
              <a:gs pos="0">
                <a:srgbClr val="33CCFF"/>
              </a:gs>
              <a:gs pos="50000">
                <a:srgbClr val="185E76"/>
              </a:gs>
              <a:gs pos="100000">
                <a:srgbClr val="33CCFF"/>
              </a:gs>
            </a:gsLst>
            <a:lin ang="2700000" scaled="1"/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33CCFF"/>
            </a:extrusionClr>
          </a:sp3d>
        </p:spPr>
        <p:txBody>
          <a:bodyPr wrap="none" anchor="ctr">
            <a:flatTx/>
          </a:bodyPr>
          <a:lstStyle/>
          <a:p>
            <a:endParaRPr lang="zh-TW" altLang="en-US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3" name="TG_Oval 19"/>
          <p:cNvSpPr/>
          <p:nvPr/>
        </p:nvSpPr>
        <p:spPr bwMode="auto">
          <a:xfrm>
            <a:off x="2139950" y="1999527"/>
            <a:ext cx="1303338" cy="1217613"/>
          </a:xfrm>
          <a:prstGeom prst="ellipse">
            <a:avLst/>
          </a:prstGeom>
          <a:solidFill>
            <a:srgbClr val="92D050"/>
          </a:solidFill>
          <a:ln>
            <a:solidFill>
              <a:srgbClr val="FFFF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6600000"/>
            </a:lightRig>
          </a:scene3d>
          <a:sp3d>
            <a:bevelT w="381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00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7935" name="文字方塊 11"/>
          <p:cNvSpPr txBox="1">
            <a:spLocks noChangeArrowheads="1"/>
          </p:cNvSpPr>
          <p:nvPr/>
        </p:nvSpPr>
        <p:spPr bwMode="auto">
          <a:xfrm>
            <a:off x="2320914" y="2199472"/>
            <a:ext cx="95410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2000" b="1" dirty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劃</a:t>
            </a:r>
            <a:r>
              <a:rPr lang="zh-TW" altLang="en-US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</a:t>
            </a:r>
            <a:endParaRPr lang="en-US" altLang="zh-TW" sz="2000" b="1" dirty="0" smtClean="0">
              <a:solidFill>
                <a:srgbClr val="FFFF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維護區</a:t>
            </a:r>
            <a:endParaRPr lang="en-US" altLang="zh-TW" sz="2000" b="1" dirty="0">
              <a:solidFill>
                <a:srgbClr val="FFFF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9" name="TG_Oval 26"/>
          <p:cNvSpPr/>
          <p:nvPr/>
        </p:nvSpPr>
        <p:spPr bwMode="auto">
          <a:xfrm>
            <a:off x="5675314" y="2141956"/>
            <a:ext cx="1306512" cy="12192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6600000"/>
            </a:lightRig>
          </a:scene3d>
          <a:sp3d>
            <a:bevelT w="381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00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7931" name="文字方塊 13"/>
          <p:cNvSpPr txBox="1">
            <a:spLocks noChangeArrowheads="1"/>
          </p:cNvSpPr>
          <p:nvPr/>
        </p:nvSpPr>
        <p:spPr bwMode="auto">
          <a:xfrm>
            <a:off x="5723848" y="2374699"/>
            <a:ext cx="125041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淘汰</a:t>
            </a:r>
            <a:endParaRPr lang="en-US" altLang="zh-TW" sz="2000" b="1" dirty="0" smtClean="0">
              <a:solidFill>
                <a:srgbClr val="FFFF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老舊車輛</a:t>
            </a:r>
            <a:endParaRPr lang="en-US" altLang="zh-TW" sz="2000" b="1" dirty="0">
              <a:solidFill>
                <a:srgbClr val="FFFF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2" name="TG_Oval 30"/>
          <p:cNvSpPr/>
          <p:nvPr/>
        </p:nvSpPr>
        <p:spPr bwMode="auto">
          <a:xfrm>
            <a:off x="3906838" y="3648799"/>
            <a:ext cx="1306512" cy="1216025"/>
          </a:xfrm>
          <a:prstGeom prst="ellipse">
            <a:avLst/>
          </a:prstGeom>
          <a:solidFill>
            <a:srgbClr val="000099"/>
          </a:solidFill>
          <a:ln>
            <a:solidFill>
              <a:srgbClr val="FFFF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6600000"/>
            </a:lightRig>
          </a:scene3d>
          <a:sp3d>
            <a:bevelT w="381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4" name="文字方塊 14"/>
          <p:cNvSpPr txBox="1">
            <a:spLocks noChangeArrowheads="1"/>
          </p:cNvSpPr>
          <p:nvPr/>
        </p:nvSpPr>
        <p:spPr bwMode="auto">
          <a:xfrm>
            <a:off x="4009484" y="3877406"/>
            <a:ext cx="12105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擴大</a:t>
            </a:r>
            <a:endParaRPr lang="en-US" altLang="zh-TW" sz="2000" b="1" dirty="0" smtClean="0">
              <a:solidFill>
                <a:srgbClr val="FFFF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管制對象</a:t>
            </a:r>
            <a:endParaRPr lang="en-US" altLang="zh-TW" sz="2000" b="1" dirty="0">
              <a:solidFill>
                <a:srgbClr val="FFFF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7" name="矩形 58"/>
          <p:cNvSpPr>
            <a:spLocks noChangeArrowheads="1"/>
          </p:cNvSpPr>
          <p:nvPr/>
        </p:nvSpPr>
        <p:spPr bwMode="auto">
          <a:xfrm>
            <a:off x="3034439" y="4864824"/>
            <a:ext cx="37630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將</a:t>
            </a:r>
            <a:r>
              <a:rPr lang="zh-TW" altLang="zh-TW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交通工具以外</a:t>
            </a:r>
            <a:r>
              <a:rPr lang="zh-TW" altLang="en-US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之</a:t>
            </a:r>
            <a:r>
              <a:rPr lang="zh-TW" altLang="zh-TW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移動</a:t>
            </a:r>
            <a:r>
              <a:rPr lang="zh-TW" altLang="zh-TW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污染</a:t>
            </a:r>
            <a:r>
              <a:rPr lang="zh-TW" altLang="zh-TW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源</a:t>
            </a:r>
            <a:r>
              <a:rPr lang="zh-TW" altLang="en-US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納管</a:t>
            </a:r>
            <a:endParaRPr lang="en-US" altLang="zh-TW" b="1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zh-TW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（施工</a:t>
            </a:r>
            <a:r>
              <a:rPr lang="zh-TW" altLang="zh-TW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機具、</a:t>
            </a:r>
            <a:r>
              <a:rPr lang="zh-TW" altLang="en-US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船舶、作業</a:t>
            </a:r>
            <a:r>
              <a:rPr lang="zh-TW" altLang="zh-TW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機械等）</a:t>
            </a:r>
            <a:endParaRPr lang="en-US" altLang="zh-TW" b="1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8" name="Rectangle 11"/>
          <p:cNvSpPr>
            <a:spLocks noChangeArrowheads="1"/>
          </p:cNvSpPr>
          <p:nvPr/>
        </p:nvSpPr>
        <p:spPr bwMode="auto">
          <a:xfrm>
            <a:off x="3749490" y="1576889"/>
            <a:ext cx="1640549" cy="1685927"/>
          </a:xfrm>
          <a:prstGeom prst="rect">
            <a:avLst/>
          </a:prstGeom>
          <a:solidFill>
            <a:srgbClr val="FFCC66"/>
          </a:solidFill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>
              <a:defRPr/>
            </a:pPr>
            <a:endParaRPr lang="zh-TW" alt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0" name="矩形 55"/>
          <p:cNvSpPr>
            <a:spLocks noChangeArrowheads="1"/>
          </p:cNvSpPr>
          <p:nvPr/>
        </p:nvSpPr>
        <p:spPr bwMode="auto">
          <a:xfrm>
            <a:off x="3689453" y="2031933"/>
            <a:ext cx="1728193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1244600">
              <a:lnSpc>
                <a:spcPct val="90000"/>
              </a:lnSpc>
            </a:pPr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移動污染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源管制</a:t>
            </a:r>
            <a:endParaRPr lang="en-US" altLang="zh-TW" sz="2800" b="1" dirty="0">
              <a:solidFill>
                <a:srgbClr val="0000FF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53" name="圖片 52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3345" b="100000" l="5124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51050" t="63651"/>
          <a:stretch>
            <a:fillRect/>
          </a:stretch>
        </p:blipFill>
        <p:spPr bwMode="auto">
          <a:xfrm>
            <a:off x="4915958" y="5511155"/>
            <a:ext cx="1342637" cy="996806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矩形 39"/>
          <p:cNvSpPr>
            <a:spLocks noChangeArrowheads="1"/>
          </p:cNvSpPr>
          <p:nvPr/>
        </p:nvSpPr>
        <p:spPr bwMode="auto">
          <a:xfrm>
            <a:off x="107504" y="4009228"/>
            <a:ext cx="20882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179388"/>
            <a:r>
              <a:rPr lang="zh-TW" altLang="en-US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特定區域：</a:t>
            </a:r>
            <a:endParaRPr lang="en-US" altLang="zh-TW" b="1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4625" indent="-11113"/>
            <a:r>
              <a:rPr lang="zh-TW" altLang="en-US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限制或禁止車輛、船舶等使用或運行狀況</a:t>
            </a:r>
            <a:endParaRPr lang="en-US" altLang="zh-TW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2" name="矩形 39"/>
          <p:cNvSpPr>
            <a:spLocks noChangeArrowheads="1"/>
          </p:cNvSpPr>
          <p:nvPr/>
        </p:nvSpPr>
        <p:spPr bwMode="auto">
          <a:xfrm>
            <a:off x="6624751" y="4170667"/>
            <a:ext cx="23782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179388">
              <a:buFontTx/>
              <a:buChar char="•"/>
            </a:pPr>
            <a:r>
              <a:rPr lang="zh-TW" altLang="en-US" sz="1600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鼓勵老舊車輛淘汰</a:t>
            </a:r>
            <a:endParaRPr lang="en-US" altLang="zh-TW" sz="1600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42900" indent="-179388">
              <a:buFontTx/>
              <a:buChar char="•"/>
            </a:pPr>
            <a:r>
              <a:rPr lang="zh-TW" altLang="en-US" sz="1600" b="1" dirty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加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嚴使用中排放標準</a:t>
            </a:r>
            <a:endParaRPr lang="en-US" altLang="zh-TW" sz="1600" b="1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7126112" y="2087380"/>
            <a:ext cx="1491984" cy="1935748"/>
            <a:chOff x="7541746" y="2924944"/>
            <a:chExt cx="1162578" cy="1745870"/>
          </a:xfrm>
        </p:grpSpPr>
        <p:pic>
          <p:nvPicPr>
            <p:cNvPr id="36" name="Picture 1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1746" y="3789040"/>
              <a:ext cx="1162578" cy="8817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7967" y="2924944"/>
              <a:ext cx="1137648" cy="883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5" name="圖片 54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" r="58195" b="23430"/>
          <a:stretch/>
        </p:blipFill>
        <p:spPr bwMode="auto">
          <a:xfrm>
            <a:off x="3024196" y="5511155"/>
            <a:ext cx="1330513" cy="11582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" t="17871" r="8900" b="2750"/>
          <a:stretch/>
        </p:blipFill>
        <p:spPr>
          <a:xfrm>
            <a:off x="486627" y="1751691"/>
            <a:ext cx="1618699" cy="1952716"/>
          </a:xfrm>
          <a:prstGeom prst="rect">
            <a:avLst/>
          </a:prstGeom>
        </p:spPr>
      </p:pic>
      <p:pic>
        <p:nvPicPr>
          <p:cNvPr id="26" name="圖片 25" descr="禁止進入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880" y="2374699"/>
            <a:ext cx="788571" cy="660997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TG_Oval 19"/>
          <p:cNvSpPr/>
          <p:nvPr/>
        </p:nvSpPr>
        <p:spPr bwMode="auto">
          <a:xfrm>
            <a:off x="3906838" y="188522"/>
            <a:ext cx="1303338" cy="1217613"/>
          </a:xfrm>
          <a:prstGeom prst="ellipse">
            <a:avLst/>
          </a:prstGeom>
          <a:solidFill>
            <a:srgbClr val="7030A0"/>
          </a:solidFill>
          <a:ln>
            <a:solidFill>
              <a:srgbClr val="FFFFFF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6600000"/>
            </a:lightRig>
          </a:scene3d>
          <a:sp3d>
            <a:bevelT w="3810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00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7" name="文字方塊 11"/>
          <p:cNvSpPr txBox="1">
            <a:spLocks noChangeArrowheads="1"/>
          </p:cNvSpPr>
          <p:nvPr/>
        </p:nvSpPr>
        <p:spPr bwMode="auto">
          <a:xfrm>
            <a:off x="3964470" y="309497"/>
            <a:ext cx="12105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未定檢</a:t>
            </a:r>
            <a:endParaRPr lang="en-US" altLang="zh-TW" sz="2000" b="1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最重註銷</a:t>
            </a:r>
            <a:endParaRPr lang="en-US" altLang="zh-TW" sz="2000" b="1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牌照</a:t>
            </a:r>
            <a:endParaRPr lang="en-US" altLang="zh-TW" sz="2000" b="1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649" y="366133"/>
            <a:ext cx="1146258" cy="701675"/>
          </a:xfrm>
          <a:prstGeom prst="rect">
            <a:avLst/>
          </a:prstGeom>
        </p:spPr>
      </p:pic>
      <p:pic>
        <p:nvPicPr>
          <p:cNvPr id="39" name="圖片 38" descr="100汽車機車駕訓網-以公司、行號名義申領自用小貨車牌照規定為何？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3955"/>
            <a:ext cx="1028700" cy="7016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" name="直線接點 12"/>
          <p:cNvCxnSpPr/>
          <p:nvPr/>
        </p:nvCxnSpPr>
        <p:spPr>
          <a:xfrm>
            <a:off x="6009432" y="236625"/>
            <a:ext cx="665065" cy="102742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 flipH="1">
            <a:off x="6111751" y="208505"/>
            <a:ext cx="562746" cy="105554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6577133" y="624852"/>
            <a:ext cx="227115" cy="170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9"/>
          <p:cNvSpPr>
            <a:spLocks noChangeArrowheads="1"/>
          </p:cNvSpPr>
          <p:nvPr/>
        </p:nvSpPr>
        <p:spPr bwMode="auto">
          <a:xfrm>
            <a:off x="6974259" y="428252"/>
            <a:ext cx="222922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逾檢驗</a:t>
            </a: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期限</a:t>
            </a:r>
            <a:r>
              <a:rPr lang="en-US" altLang="zh-TW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6</a:t>
            </a: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個</a:t>
            </a: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月仍未檢驗或檢驗不</a:t>
            </a: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合格，經</a:t>
            </a: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加重處罰後，仍未完成檢驗，再經通知改善仍未改善者，得註銷牌照</a:t>
            </a:r>
            <a:endParaRPr lang="en-US" altLang="zh-TW" sz="1600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投影片編號版面配置區 25"/>
          <p:cNvSpPr>
            <a:spLocks noGrp="1"/>
          </p:cNvSpPr>
          <p:nvPr>
            <p:ph type="sldNum" sz="quarter" idx="12"/>
          </p:nvPr>
        </p:nvSpPr>
        <p:spPr>
          <a:xfrm>
            <a:off x="4415851" y="6488127"/>
            <a:ext cx="1162050" cy="3651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ea typeface="文鼎中圓" pitchFamily="49" charset="-120"/>
              </a:rPr>
              <a:t>2</a:t>
            </a:r>
            <a:endParaRPr lang="zh-TW" altLang="en-US" sz="1600" dirty="0">
              <a:solidFill>
                <a:schemeClr val="tx1"/>
              </a:solidFill>
              <a:ea typeface="文鼎中圓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890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圖片 226"/>
          <p:cNvPicPr/>
          <p:nvPr/>
        </p:nvPicPr>
        <p:blipFill rotWithShape="1">
          <a:blip r:embed="rId2" cstate="print"/>
          <a:srcRect l="24319" t="31036" r="41729" b="28938"/>
          <a:stretch/>
        </p:blipFill>
        <p:spPr bwMode="auto">
          <a:xfrm>
            <a:off x="4925897" y="2918168"/>
            <a:ext cx="835474" cy="411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4" name="圖片 273"/>
          <p:cNvPicPr/>
          <p:nvPr/>
        </p:nvPicPr>
        <p:blipFill rotWithShape="1">
          <a:blip r:embed="rId2" cstate="print"/>
          <a:srcRect l="24319" t="31036" r="41729" b="28938"/>
          <a:stretch/>
        </p:blipFill>
        <p:spPr bwMode="auto">
          <a:xfrm>
            <a:off x="6228184" y="2788818"/>
            <a:ext cx="835474" cy="411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506" name="標題 1"/>
          <p:cNvSpPr>
            <a:spLocks noGrp="1"/>
          </p:cNvSpPr>
          <p:nvPr>
            <p:ph type="ctrTitle" idx="4294967295"/>
          </p:nvPr>
        </p:nvSpPr>
        <p:spPr>
          <a:xfrm>
            <a:off x="0" y="0"/>
            <a:ext cx="9144000" cy="793807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zh-TW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司改國是會議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決</a:t>
            </a:r>
            <a:r>
              <a:rPr lang="zh-TW" altLang="zh-TW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議</a:t>
            </a:r>
            <a:r>
              <a:rPr lang="zh-TW" altLang="en-US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及相關規定</a:t>
            </a:r>
            <a:endParaRPr kumimoji="1" lang="zh-TW" altLang="en-US" sz="4000" b="1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9" name="投影片編號版面配置區 1"/>
          <p:cNvSpPr txBox="1">
            <a:spLocks/>
          </p:cNvSpPr>
          <p:nvPr/>
        </p:nvSpPr>
        <p:spPr>
          <a:xfrm>
            <a:off x="6202243" y="66971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4AF52B-A53E-47A3-B001-D40DFAAD2E9C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87" name="Group 106"/>
          <p:cNvGrpSpPr/>
          <p:nvPr/>
        </p:nvGrpSpPr>
        <p:grpSpPr>
          <a:xfrm>
            <a:off x="375640" y="1233704"/>
            <a:ext cx="1426470" cy="862377"/>
            <a:chOff x="1676400" y="1756475"/>
            <a:chExt cx="914400" cy="2319579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88" name="Freeform 107"/>
            <p:cNvSpPr/>
            <p:nvPr/>
          </p:nvSpPr>
          <p:spPr>
            <a:xfrm>
              <a:off x="1676400" y="1756475"/>
              <a:ext cx="914400" cy="2319579"/>
            </a:xfrm>
            <a:custGeom>
              <a:avLst/>
              <a:gdLst>
                <a:gd name="connsiteX0" fmla="*/ 5167 w 914400"/>
                <a:gd name="connsiteY0" fmla="*/ 423620 h 2319579"/>
                <a:gd name="connsiteX1" fmla="*/ 247973 w 914400"/>
                <a:gd name="connsiteY1" fmla="*/ 418454 h 2319579"/>
                <a:gd name="connsiteX2" fmla="*/ 247973 w 914400"/>
                <a:gd name="connsiteY2" fmla="*/ 201478 h 2319579"/>
                <a:gd name="connsiteX3" fmla="*/ 247973 w 914400"/>
                <a:gd name="connsiteY3" fmla="*/ 201478 h 2319579"/>
                <a:gd name="connsiteX4" fmla="*/ 222143 w 914400"/>
                <a:gd name="connsiteY4" fmla="*/ 160149 h 2319579"/>
                <a:gd name="connsiteX5" fmla="*/ 191146 w 914400"/>
                <a:gd name="connsiteY5" fmla="*/ 154983 h 2319579"/>
                <a:gd name="connsiteX6" fmla="*/ 191146 w 914400"/>
                <a:gd name="connsiteY6" fmla="*/ 77491 h 2319579"/>
                <a:gd name="connsiteX7" fmla="*/ 227309 w 914400"/>
                <a:gd name="connsiteY7" fmla="*/ 72325 h 2319579"/>
                <a:gd name="connsiteX8" fmla="*/ 227309 w 914400"/>
                <a:gd name="connsiteY8" fmla="*/ 0 h 2319579"/>
                <a:gd name="connsiteX9" fmla="*/ 728421 w 914400"/>
                <a:gd name="connsiteY9" fmla="*/ 0 h 2319579"/>
                <a:gd name="connsiteX10" fmla="*/ 733587 w 914400"/>
                <a:gd name="connsiteY10" fmla="*/ 72325 h 2319579"/>
                <a:gd name="connsiteX11" fmla="*/ 733587 w 914400"/>
                <a:gd name="connsiteY11" fmla="*/ 72325 h 2319579"/>
                <a:gd name="connsiteX12" fmla="*/ 769750 w 914400"/>
                <a:gd name="connsiteY12" fmla="*/ 72325 h 2319579"/>
                <a:gd name="connsiteX13" fmla="*/ 769750 w 914400"/>
                <a:gd name="connsiteY13" fmla="*/ 134318 h 2319579"/>
                <a:gd name="connsiteX14" fmla="*/ 743919 w 914400"/>
                <a:gd name="connsiteY14" fmla="*/ 154983 h 2319579"/>
                <a:gd name="connsiteX15" fmla="*/ 723255 w 914400"/>
                <a:gd name="connsiteY15" fmla="*/ 413288 h 2319579"/>
                <a:gd name="connsiteX16" fmla="*/ 904068 w 914400"/>
                <a:gd name="connsiteY16" fmla="*/ 408122 h 2319579"/>
                <a:gd name="connsiteX17" fmla="*/ 914400 w 914400"/>
                <a:gd name="connsiteY17" fmla="*/ 2319579 h 2319579"/>
                <a:gd name="connsiteX18" fmla="*/ 0 w 914400"/>
                <a:gd name="connsiteY18" fmla="*/ 2319579 h 2319579"/>
                <a:gd name="connsiteX19" fmla="*/ 5167 w 914400"/>
                <a:gd name="connsiteY19" fmla="*/ 423620 h 2319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14400" h="2319579">
                  <a:moveTo>
                    <a:pt x="5167" y="423620"/>
                  </a:moveTo>
                  <a:lnTo>
                    <a:pt x="247973" y="418454"/>
                  </a:lnTo>
                  <a:lnTo>
                    <a:pt x="247973" y="201478"/>
                  </a:lnTo>
                  <a:lnTo>
                    <a:pt x="247973" y="201478"/>
                  </a:lnTo>
                  <a:lnTo>
                    <a:pt x="222143" y="160149"/>
                  </a:lnTo>
                  <a:lnTo>
                    <a:pt x="191146" y="154983"/>
                  </a:lnTo>
                  <a:lnTo>
                    <a:pt x="191146" y="77491"/>
                  </a:lnTo>
                  <a:lnTo>
                    <a:pt x="227309" y="72325"/>
                  </a:lnTo>
                  <a:lnTo>
                    <a:pt x="227309" y="0"/>
                  </a:lnTo>
                  <a:lnTo>
                    <a:pt x="728421" y="0"/>
                  </a:lnTo>
                  <a:lnTo>
                    <a:pt x="733587" y="72325"/>
                  </a:lnTo>
                  <a:lnTo>
                    <a:pt x="733587" y="72325"/>
                  </a:lnTo>
                  <a:lnTo>
                    <a:pt x="769750" y="72325"/>
                  </a:lnTo>
                  <a:lnTo>
                    <a:pt x="769750" y="134318"/>
                  </a:lnTo>
                  <a:lnTo>
                    <a:pt x="743919" y="154983"/>
                  </a:lnTo>
                  <a:lnTo>
                    <a:pt x="723255" y="413288"/>
                  </a:lnTo>
                  <a:lnTo>
                    <a:pt x="904068" y="408122"/>
                  </a:lnTo>
                  <a:lnTo>
                    <a:pt x="914400" y="2319579"/>
                  </a:lnTo>
                  <a:lnTo>
                    <a:pt x="0" y="2319579"/>
                  </a:lnTo>
                  <a:cubicBezTo>
                    <a:pt x="1722" y="1689315"/>
                    <a:pt x="3445" y="1059050"/>
                    <a:pt x="5167" y="4236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89" name="Group 108"/>
            <p:cNvGrpSpPr/>
            <p:nvPr/>
          </p:nvGrpSpPr>
          <p:grpSpPr>
            <a:xfrm>
              <a:off x="1953463" y="2024743"/>
              <a:ext cx="410029" cy="127000"/>
              <a:chOff x="2942771" y="2024743"/>
              <a:chExt cx="410029" cy="127000"/>
            </a:xfrm>
          </p:grpSpPr>
          <p:sp>
            <p:nvSpPr>
              <p:cNvPr id="160" name="Freeform 179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61" name="Freeform 180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62" name="Freeform 181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63" name="Freeform 182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0" name="Group 109"/>
            <p:cNvGrpSpPr/>
            <p:nvPr/>
          </p:nvGrpSpPr>
          <p:grpSpPr>
            <a:xfrm>
              <a:off x="1953463" y="2180771"/>
              <a:ext cx="410029" cy="127000"/>
              <a:chOff x="2942771" y="2024743"/>
              <a:chExt cx="410029" cy="127000"/>
            </a:xfrm>
          </p:grpSpPr>
          <p:sp>
            <p:nvSpPr>
              <p:cNvPr id="156" name="Freeform 175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7" name="Freeform 176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8" name="Freeform 177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9" name="Freeform 178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1" name="Group 110"/>
            <p:cNvGrpSpPr/>
            <p:nvPr/>
          </p:nvGrpSpPr>
          <p:grpSpPr>
            <a:xfrm>
              <a:off x="1953463" y="2427514"/>
              <a:ext cx="410029" cy="127000"/>
              <a:chOff x="2942771" y="2024743"/>
              <a:chExt cx="410029" cy="127000"/>
            </a:xfrm>
          </p:grpSpPr>
          <p:sp>
            <p:nvSpPr>
              <p:cNvPr id="152" name="Freeform 171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3" name="Freeform 172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4" name="Freeform 173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5" name="Freeform 174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2" name="Group 111"/>
            <p:cNvGrpSpPr/>
            <p:nvPr/>
          </p:nvGrpSpPr>
          <p:grpSpPr>
            <a:xfrm>
              <a:off x="1953463" y="2583543"/>
              <a:ext cx="410029" cy="127000"/>
              <a:chOff x="2942771" y="2024743"/>
              <a:chExt cx="410029" cy="127000"/>
            </a:xfrm>
          </p:grpSpPr>
          <p:sp>
            <p:nvSpPr>
              <p:cNvPr id="148" name="Freeform 167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9" name="Freeform 168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0" name="Freeform 169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1" name="Freeform 170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3" name="Group 112"/>
            <p:cNvGrpSpPr/>
            <p:nvPr/>
          </p:nvGrpSpPr>
          <p:grpSpPr>
            <a:xfrm>
              <a:off x="1953463" y="2833915"/>
              <a:ext cx="410029" cy="127000"/>
              <a:chOff x="2942771" y="2024743"/>
              <a:chExt cx="410029" cy="127000"/>
            </a:xfrm>
          </p:grpSpPr>
          <p:sp>
            <p:nvSpPr>
              <p:cNvPr id="144" name="Freeform 163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5" name="Freeform 164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6" name="Freeform 165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7" name="Freeform 166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4" name="Group 113"/>
            <p:cNvGrpSpPr/>
            <p:nvPr/>
          </p:nvGrpSpPr>
          <p:grpSpPr>
            <a:xfrm>
              <a:off x="1953463" y="2986315"/>
              <a:ext cx="410029" cy="127000"/>
              <a:chOff x="2942771" y="2024743"/>
              <a:chExt cx="410029" cy="127000"/>
            </a:xfrm>
          </p:grpSpPr>
          <p:sp>
            <p:nvSpPr>
              <p:cNvPr id="140" name="Freeform 159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1" name="Freeform 160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2" name="Freeform 161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43" name="Freeform 162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5" name="Group 114"/>
            <p:cNvGrpSpPr/>
            <p:nvPr/>
          </p:nvGrpSpPr>
          <p:grpSpPr>
            <a:xfrm>
              <a:off x="1953463" y="3229430"/>
              <a:ext cx="410029" cy="127000"/>
              <a:chOff x="2942771" y="2024743"/>
              <a:chExt cx="410029" cy="127000"/>
            </a:xfrm>
          </p:grpSpPr>
          <p:sp>
            <p:nvSpPr>
              <p:cNvPr id="136" name="Freeform 155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7" name="Freeform 156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8" name="Freeform 157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9" name="Freeform 158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6" name="Group 115"/>
            <p:cNvGrpSpPr/>
            <p:nvPr/>
          </p:nvGrpSpPr>
          <p:grpSpPr>
            <a:xfrm>
              <a:off x="1953463" y="3399973"/>
              <a:ext cx="410029" cy="127000"/>
              <a:chOff x="2942771" y="2024743"/>
              <a:chExt cx="410029" cy="127000"/>
            </a:xfrm>
          </p:grpSpPr>
          <p:sp>
            <p:nvSpPr>
              <p:cNvPr id="132" name="Freeform 151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3" name="Freeform 152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4" name="Freeform 153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5" name="Freeform 154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7" name="Group 116"/>
            <p:cNvGrpSpPr/>
            <p:nvPr/>
          </p:nvGrpSpPr>
          <p:grpSpPr>
            <a:xfrm>
              <a:off x="1953463" y="3635830"/>
              <a:ext cx="410029" cy="127000"/>
              <a:chOff x="2942771" y="2024743"/>
              <a:chExt cx="410029" cy="127000"/>
            </a:xfrm>
          </p:grpSpPr>
          <p:sp>
            <p:nvSpPr>
              <p:cNvPr id="128" name="Freeform 147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29" name="Freeform 148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0" name="Freeform 149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31" name="Freeform 150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grpSp>
          <p:nvGrpSpPr>
            <p:cNvPr id="98" name="Group 117"/>
            <p:cNvGrpSpPr/>
            <p:nvPr/>
          </p:nvGrpSpPr>
          <p:grpSpPr>
            <a:xfrm>
              <a:off x="1953463" y="3802744"/>
              <a:ext cx="410029" cy="127000"/>
              <a:chOff x="2942771" y="2024743"/>
              <a:chExt cx="410029" cy="127000"/>
            </a:xfrm>
          </p:grpSpPr>
          <p:sp>
            <p:nvSpPr>
              <p:cNvPr id="124" name="Freeform 143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25" name="Freeform 144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26" name="Freeform 145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27" name="Freeform 146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  <p:sp>
          <p:nvSpPr>
            <p:cNvPr id="99" name="Round Same Side Corner Rectangle 118"/>
            <p:cNvSpPr/>
            <p:nvPr/>
          </p:nvSpPr>
          <p:spPr>
            <a:xfrm>
              <a:off x="1769810" y="22758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0" name="Round Same Side Corner Rectangle 119"/>
            <p:cNvSpPr/>
            <p:nvPr/>
          </p:nvSpPr>
          <p:spPr>
            <a:xfrm>
              <a:off x="2463258" y="22758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1" name="Round Same Side Corner Rectangle 120"/>
            <p:cNvSpPr/>
            <p:nvPr/>
          </p:nvSpPr>
          <p:spPr>
            <a:xfrm>
              <a:off x="1769810" y="24322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2" name="Round Same Side Corner Rectangle 121"/>
            <p:cNvSpPr/>
            <p:nvPr/>
          </p:nvSpPr>
          <p:spPr>
            <a:xfrm>
              <a:off x="2463258" y="24322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3" name="Round Same Side Corner Rectangle 122"/>
            <p:cNvSpPr/>
            <p:nvPr/>
          </p:nvSpPr>
          <p:spPr>
            <a:xfrm>
              <a:off x="1769810" y="261582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4" name="Round Same Side Corner Rectangle 123"/>
            <p:cNvSpPr/>
            <p:nvPr/>
          </p:nvSpPr>
          <p:spPr>
            <a:xfrm>
              <a:off x="2463258" y="261582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5" name="Round Same Side Corner Rectangle 124"/>
            <p:cNvSpPr/>
            <p:nvPr/>
          </p:nvSpPr>
          <p:spPr>
            <a:xfrm>
              <a:off x="1769810" y="277898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6" name="Round Same Side Corner Rectangle 125"/>
            <p:cNvSpPr/>
            <p:nvPr/>
          </p:nvSpPr>
          <p:spPr>
            <a:xfrm>
              <a:off x="2463258" y="277898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7" name="Round Same Side Corner Rectangle 126"/>
            <p:cNvSpPr/>
            <p:nvPr/>
          </p:nvSpPr>
          <p:spPr>
            <a:xfrm>
              <a:off x="1769810" y="2965948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8" name="Round Same Side Corner Rectangle 127"/>
            <p:cNvSpPr/>
            <p:nvPr/>
          </p:nvSpPr>
          <p:spPr>
            <a:xfrm>
              <a:off x="2463258" y="2965948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9" name="Round Same Side Corner Rectangle 128"/>
            <p:cNvSpPr/>
            <p:nvPr/>
          </p:nvSpPr>
          <p:spPr>
            <a:xfrm>
              <a:off x="1769810" y="3122313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0" name="Round Same Side Corner Rectangle 129"/>
            <p:cNvSpPr/>
            <p:nvPr/>
          </p:nvSpPr>
          <p:spPr>
            <a:xfrm>
              <a:off x="2463258" y="3122313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1" name="Round Same Side Corner Rectangle 130"/>
            <p:cNvSpPr/>
            <p:nvPr/>
          </p:nvSpPr>
          <p:spPr>
            <a:xfrm>
              <a:off x="1769810" y="329907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2" name="Round Same Side Corner Rectangle 131"/>
            <p:cNvSpPr/>
            <p:nvPr/>
          </p:nvSpPr>
          <p:spPr>
            <a:xfrm>
              <a:off x="2463258" y="329907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3" name="Round Same Side Corner Rectangle 132"/>
            <p:cNvSpPr/>
            <p:nvPr/>
          </p:nvSpPr>
          <p:spPr>
            <a:xfrm>
              <a:off x="1769810" y="3455440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4" name="Round Same Side Corner Rectangle 133"/>
            <p:cNvSpPr/>
            <p:nvPr/>
          </p:nvSpPr>
          <p:spPr>
            <a:xfrm>
              <a:off x="2463258" y="3455440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5" name="Round Same Side Corner Rectangle 134"/>
            <p:cNvSpPr/>
            <p:nvPr/>
          </p:nvSpPr>
          <p:spPr>
            <a:xfrm>
              <a:off x="1769810" y="36457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6" name="Round Same Side Corner Rectangle 135"/>
            <p:cNvSpPr/>
            <p:nvPr/>
          </p:nvSpPr>
          <p:spPr>
            <a:xfrm>
              <a:off x="2463258" y="36457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7" name="Round Same Side Corner Rectangle 136"/>
            <p:cNvSpPr/>
            <p:nvPr/>
          </p:nvSpPr>
          <p:spPr>
            <a:xfrm>
              <a:off x="1769810" y="38021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8" name="Round Same Side Corner Rectangle 137"/>
            <p:cNvSpPr/>
            <p:nvPr/>
          </p:nvSpPr>
          <p:spPr>
            <a:xfrm>
              <a:off x="2463258" y="38021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19" name="Round Same Side Corner Rectangle 138"/>
            <p:cNvSpPr/>
            <p:nvPr/>
          </p:nvSpPr>
          <p:spPr>
            <a:xfrm>
              <a:off x="1939953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20" name="Round Same Side Corner Rectangle 139"/>
            <p:cNvSpPr/>
            <p:nvPr/>
          </p:nvSpPr>
          <p:spPr>
            <a:xfrm>
              <a:off x="2053276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21" name="Round Same Side Corner Rectangle 140"/>
            <p:cNvSpPr/>
            <p:nvPr/>
          </p:nvSpPr>
          <p:spPr>
            <a:xfrm>
              <a:off x="2143153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22" name="Round Same Side Corner Rectangle 141"/>
            <p:cNvSpPr/>
            <p:nvPr/>
          </p:nvSpPr>
          <p:spPr>
            <a:xfrm>
              <a:off x="2244753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23" name="Round Same Side Corner Rectangle 142"/>
            <p:cNvSpPr/>
            <p:nvPr/>
          </p:nvSpPr>
          <p:spPr>
            <a:xfrm>
              <a:off x="2326815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164" name="Group 42"/>
          <p:cNvGrpSpPr/>
          <p:nvPr/>
        </p:nvGrpSpPr>
        <p:grpSpPr>
          <a:xfrm>
            <a:off x="6230017" y="1164432"/>
            <a:ext cx="1567070" cy="1322392"/>
            <a:chOff x="5811377" y="2078610"/>
            <a:chExt cx="1023056" cy="1878508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65" name="Freeform 43"/>
            <p:cNvSpPr/>
            <p:nvPr/>
          </p:nvSpPr>
          <p:spPr>
            <a:xfrm>
              <a:off x="5811377" y="2078610"/>
              <a:ext cx="1023056" cy="1440759"/>
            </a:xfrm>
            <a:custGeom>
              <a:avLst/>
              <a:gdLst>
                <a:gd name="connsiteX0" fmla="*/ 14140 w 1117076"/>
                <a:gd name="connsiteY0" fmla="*/ 1941922 h 1946635"/>
                <a:gd name="connsiteX1" fmla="*/ 1093509 w 1117076"/>
                <a:gd name="connsiteY1" fmla="*/ 1946635 h 1946635"/>
                <a:gd name="connsiteX2" fmla="*/ 1117076 w 1117076"/>
                <a:gd name="connsiteY2" fmla="*/ 631596 h 1946635"/>
                <a:gd name="connsiteX3" fmla="*/ 994528 w 1117076"/>
                <a:gd name="connsiteY3" fmla="*/ 631596 h 1946635"/>
                <a:gd name="connsiteX4" fmla="*/ 994528 w 1117076"/>
                <a:gd name="connsiteY4" fmla="*/ 410066 h 1946635"/>
                <a:gd name="connsiteX5" fmla="*/ 843699 w 1117076"/>
                <a:gd name="connsiteY5" fmla="*/ 410066 h 1946635"/>
                <a:gd name="connsiteX6" fmla="*/ 820132 w 1117076"/>
                <a:gd name="connsiteY6" fmla="*/ 169683 h 1946635"/>
                <a:gd name="connsiteX7" fmla="*/ 749431 w 1117076"/>
                <a:gd name="connsiteY7" fmla="*/ 169683 h 1946635"/>
                <a:gd name="connsiteX8" fmla="*/ 735290 w 1117076"/>
                <a:gd name="connsiteY8" fmla="*/ 0 h 1946635"/>
                <a:gd name="connsiteX9" fmla="*/ 362932 w 1117076"/>
                <a:gd name="connsiteY9" fmla="*/ 9427 h 1946635"/>
                <a:gd name="connsiteX10" fmla="*/ 353505 w 1117076"/>
                <a:gd name="connsiteY10" fmla="*/ 160256 h 1946635"/>
                <a:gd name="connsiteX11" fmla="*/ 263950 w 1117076"/>
                <a:gd name="connsiteY11" fmla="*/ 164969 h 1946635"/>
                <a:gd name="connsiteX12" fmla="*/ 259237 w 1117076"/>
                <a:gd name="connsiteY12" fmla="*/ 400639 h 1946635"/>
                <a:gd name="connsiteX13" fmla="*/ 136688 w 1117076"/>
                <a:gd name="connsiteY13" fmla="*/ 405353 h 1946635"/>
                <a:gd name="connsiteX14" fmla="*/ 141402 w 1117076"/>
                <a:gd name="connsiteY14" fmla="*/ 626883 h 1946635"/>
                <a:gd name="connsiteX15" fmla="*/ 0 w 1117076"/>
                <a:gd name="connsiteY15" fmla="*/ 636310 h 1946635"/>
                <a:gd name="connsiteX16" fmla="*/ 14140 w 1117076"/>
                <a:gd name="connsiteY16" fmla="*/ 1941922 h 1946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17076" h="1946635">
                  <a:moveTo>
                    <a:pt x="14140" y="1941922"/>
                  </a:moveTo>
                  <a:lnTo>
                    <a:pt x="1093509" y="1946635"/>
                  </a:lnTo>
                  <a:lnTo>
                    <a:pt x="1117076" y="631596"/>
                  </a:lnTo>
                  <a:lnTo>
                    <a:pt x="994528" y="631596"/>
                  </a:lnTo>
                  <a:lnTo>
                    <a:pt x="994528" y="410066"/>
                  </a:lnTo>
                  <a:lnTo>
                    <a:pt x="843699" y="410066"/>
                  </a:lnTo>
                  <a:lnTo>
                    <a:pt x="820132" y="169683"/>
                  </a:lnTo>
                  <a:lnTo>
                    <a:pt x="749431" y="169683"/>
                  </a:lnTo>
                  <a:lnTo>
                    <a:pt x="735290" y="0"/>
                  </a:lnTo>
                  <a:lnTo>
                    <a:pt x="362932" y="9427"/>
                  </a:lnTo>
                  <a:lnTo>
                    <a:pt x="353505" y="160256"/>
                  </a:lnTo>
                  <a:lnTo>
                    <a:pt x="263950" y="164969"/>
                  </a:lnTo>
                  <a:lnTo>
                    <a:pt x="259237" y="400639"/>
                  </a:lnTo>
                  <a:lnTo>
                    <a:pt x="136688" y="405353"/>
                  </a:lnTo>
                  <a:lnTo>
                    <a:pt x="141402" y="626883"/>
                  </a:lnTo>
                  <a:lnTo>
                    <a:pt x="0" y="636310"/>
                  </a:lnTo>
                  <a:lnTo>
                    <a:pt x="14140" y="1941922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66" name="Freeform 44"/>
            <p:cNvSpPr/>
            <p:nvPr/>
          </p:nvSpPr>
          <p:spPr>
            <a:xfrm>
              <a:off x="6105053" y="2115493"/>
              <a:ext cx="54321" cy="129766"/>
            </a:xfrm>
            <a:custGeom>
              <a:avLst/>
              <a:gdLst>
                <a:gd name="connsiteX0" fmla="*/ 0 w 54321"/>
                <a:gd name="connsiteY0" fmla="*/ 0 h 129766"/>
                <a:gd name="connsiteX1" fmla="*/ 54321 w 54321"/>
                <a:gd name="connsiteY1" fmla="*/ 0 h 129766"/>
                <a:gd name="connsiteX2" fmla="*/ 51303 w 54321"/>
                <a:gd name="connsiteY2" fmla="*/ 129766 h 129766"/>
                <a:gd name="connsiteX3" fmla="*/ 0 w 54321"/>
                <a:gd name="connsiteY3" fmla="*/ 129766 h 129766"/>
                <a:gd name="connsiteX4" fmla="*/ 0 w 54321"/>
                <a:gd name="connsiteY4" fmla="*/ 0 h 129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321" h="129766">
                  <a:moveTo>
                    <a:pt x="0" y="0"/>
                  </a:moveTo>
                  <a:lnTo>
                    <a:pt x="54321" y="0"/>
                  </a:lnTo>
                  <a:lnTo>
                    <a:pt x="51303" y="129766"/>
                  </a:lnTo>
                  <a:lnTo>
                    <a:pt x="0" y="1297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67" name="Freeform 45"/>
            <p:cNvSpPr/>
            <p:nvPr/>
          </p:nvSpPr>
          <p:spPr>
            <a:xfrm>
              <a:off x="6189552" y="2109457"/>
              <a:ext cx="114678" cy="129767"/>
            </a:xfrm>
            <a:custGeom>
              <a:avLst/>
              <a:gdLst>
                <a:gd name="connsiteX0" fmla="*/ 9054 w 114678"/>
                <a:gd name="connsiteY0" fmla="*/ 3018 h 129767"/>
                <a:gd name="connsiteX1" fmla="*/ 114678 w 114678"/>
                <a:gd name="connsiteY1" fmla="*/ 0 h 129767"/>
                <a:gd name="connsiteX2" fmla="*/ 111660 w 114678"/>
                <a:gd name="connsiteY2" fmla="*/ 126749 h 129767"/>
                <a:gd name="connsiteX3" fmla="*/ 0 w 114678"/>
                <a:gd name="connsiteY3" fmla="*/ 129767 h 129767"/>
                <a:gd name="connsiteX4" fmla="*/ 9054 w 114678"/>
                <a:gd name="connsiteY4" fmla="*/ 3018 h 129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678" h="129767">
                  <a:moveTo>
                    <a:pt x="9054" y="3018"/>
                  </a:moveTo>
                  <a:lnTo>
                    <a:pt x="114678" y="0"/>
                  </a:lnTo>
                  <a:lnTo>
                    <a:pt x="111660" y="126749"/>
                  </a:lnTo>
                  <a:lnTo>
                    <a:pt x="0" y="129767"/>
                  </a:lnTo>
                  <a:lnTo>
                    <a:pt x="9054" y="30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68" name="Freeform 46"/>
            <p:cNvSpPr/>
            <p:nvPr/>
          </p:nvSpPr>
          <p:spPr>
            <a:xfrm>
              <a:off x="6334408" y="2103422"/>
              <a:ext cx="96570" cy="132784"/>
            </a:xfrm>
            <a:custGeom>
              <a:avLst/>
              <a:gdLst>
                <a:gd name="connsiteX0" fmla="*/ 6036 w 96570"/>
                <a:gd name="connsiteY0" fmla="*/ 0 h 132784"/>
                <a:gd name="connsiteX1" fmla="*/ 93552 w 96570"/>
                <a:gd name="connsiteY1" fmla="*/ 3018 h 132784"/>
                <a:gd name="connsiteX2" fmla="*/ 96570 w 96570"/>
                <a:gd name="connsiteY2" fmla="*/ 132784 h 132784"/>
                <a:gd name="connsiteX3" fmla="*/ 0 w 96570"/>
                <a:gd name="connsiteY3" fmla="*/ 129766 h 132784"/>
                <a:gd name="connsiteX4" fmla="*/ 6036 w 96570"/>
                <a:gd name="connsiteY4" fmla="*/ 0 h 132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570" h="132784">
                  <a:moveTo>
                    <a:pt x="6036" y="0"/>
                  </a:moveTo>
                  <a:lnTo>
                    <a:pt x="93552" y="3018"/>
                  </a:lnTo>
                  <a:lnTo>
                    <a:pt x="96570" y="132784"/>
                  </a:lnTo>
                  <a:lnTo>
                    <a:pt x="0" y="129766"/>
                  </a:lnTo>
                  <a:lnTo>
                    <a:pt x="603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69" name="Freeform 47"/>
            <p:cNvSpPr/>
            <p:nvPr/>
          </p:nvSpPr>
          <p:spPr>
            <a:xfrm>
              <a:off x="6005465" y="2290527"/>
              <a:ext cx="72428" cy="193140"/>
            </a:xfrm>
            <a:custGeom>
              <a:avLst/>
              <a:gdLst>
                <a:gd name="connsiteX0" fmla="*/ 3018 w 72428"/>
                <a:gd name="connsiteY0" fmla="*/ 0 h 193140"/>
                <a:gd name="connsiteX1" fmla="*/ 72428 w 72428"/>
                <a:gd name="connsiteY1" fmla="*/ 0 h 193140"/>
                <a:gd name="connsiteX2" fmla="*/ 72428 w 72428"/>
                <a:gd name="connsiteY2" fmla="*/ 193140 h 193140"/>
                <a:gd name="connsiteX3" fmla="*/ 0 w 72428"/>
                <a:gd name="connsiteY3" fmla="*/ 187105 h 193140"/>
                <a:gd name="connsiteX4" fmla="*/ 3018 w 72428"/>
                <a:gd name="connsiteY4" fmla="*/ 0 h 193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428" h="193140">
                  <a:moveTo>
                    <a:pt x="3018" y="0"/>
                  </a:moveTo>
                  <a:lnTo>
                    <a:pt x="72428" y="0"/>
                  </a:lnTo>
                  <a:lnTo>
                    <a:pt x="72428" y="193140"/>
                  </a:lnTo>
                  <a:lnTo>
                    <a:pt x="0" y="187105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0" name="Freeform 49"/>
            <p:cNvSpPr/>
            <p:nvPr/>
          </p:nvSpPr>
          <p:spPr>
            <a:xfrm>
              <a:off x="6108071" y="2281473"/>
              <a:ext cx="111660" cy="202194"/>
            </a:xfrm>
            <a:custGeom>
              <a:avLst/>
              <a:gdLst>
                <a:gd name="connsiteX0" fmla="*/ 0 w 111660"/>
                <a:gd name="connsiteY0" fmla="*/ 0 h 202194"/>
                <a:gd name="connsiteX1" fmla="*/ 102606 w 111660"/>
                <a:gd name="connsiteY1" fmla="*/ 6036 h 202194"/>
                <a:gd name="connsiteX2" fmla="*/ 111660 w 111660"/>
                <a:gd name="connsiteY2" fmla="*/ 193141 h 202194"/>
                <a:gd name="connsiteX3" fmla="*/ 0 w 111660"/>
                <a:gd name="connsiteY3" fmla="*/ 202194 h 202194"/>
                <a:gd name="connsiteX4" fmla="*/ 0 w 111660"/>
                <a:gd name="connsiteY4" fmla="*/ 0 h 202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660" h="202194">
                  <a:moveTo>
                    <a:pt x="0" y="0"/>
                  </a:moveTo>
                  <a:lnTo>
                    <a:pt x="102606" y="6036"/>
                  </a:lnTo>
                  <a:lnTo>
                    <a:pt x="111660" y="193141"/>
                  </a:lnTo>
                  <a:lnTo>
                    <a:pt x="0" y="2021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1" name="Freeform 50"/>
            <p:cNvSpPr/>
            <p:nvPr/>
          </p:nvSpPr>
          <p:spPr>
            <a:xfrm>
              <a:off x="6261980" y="2278455"/>
              <a:ext cx="87517" cy="205212"/>
            </a:xfrm>
            <a:custGeom>
              <a:avLst/>
              <a:gdLst>
                <a:gd name="connsiteX0" fmla="*/ 0 w 87517"/>
                <a:gd name="connsiteY0" fmla="*/ 0 h 205212"/>
                <a:gd name="connsiteX1" fmla="*/ 84499 w 87517"/>
                <a:gd name="connsiteY1" fmla="*/ 0 h 205212"/>
                <a:gd name="connsiteX2" fmla="*/ 87517 w 87517"/>
                <a:gd name="connsiteY2" fmla="*/ 205212 h 205212"/>
                <a:gd name="connsiteX3" fmla="*/ 3018 w 87517"/>
                <a:gd name="connsiteY3" fmla="*/ 202195 h 205212"/>
                <a:gd name="connsiteX4" fmla="*/ 0 w 87517"/>
                <a:gd name="connsiteY4" fmla="*/ 0 h 205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517" h="205212">
                  <a:moveTo>
                    <a:pt x="0" y="0"/>
                  </a:moveTo>
                  <a:lnTo>
                    <a:pt x="84499" y="0"/>
                  </a:lnTo>
                  <a:lnTo>
                    <a:pt x="87517" y="205212"/>
                  </a:lnTo>
                  <a:lnTo>
                    <a:pt x="3018" y="2021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2" name="Freeform 51"/>
            <p:cNvSpPr/>
            <p:nvPr/>
          </p:nvSpPr>
          <p:spPr>
            <a:xfrm>
              <a:off x="6394764" y="2281473"/>
              <a:ext cx="132785" cy="202194"/>
            </a:xfrm>
            <a:custGeom>
              <a:avLst/>
              <a:gdLst>
                <a:gd name="connsiteX0" fmla="*/ 9054 w 132785"/>
                <a:gd name="connsiteY0" fmla="*/ 0 h 202194"/>
                <a:gd name="connsiteX1" fmla="*/ 114678 w 132785"/>
                <a:gd name="connsiteY1" fmla="*/ 9054 h 202194"/>
                <a:gd name="connsiteX2" fmla="*/ 132785 w 132785"/>
                <a:gd name="connsiteY2" fmla="*/ 193141 h 202194"/>
                <a:gd name="connsiteX3" fmla="*/ 0 w 132785"/>
                <a:gd name="connsiteY3" fmla="*/ 202194 h 202194"/>
                <a:gd name="connsiteX4" fmla="*/ 9054 w 132785"/>
                <a:gd name="connsiteY4" fmla="*/ 0 h 202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2785" h="202194">
                  <a:moveTo>
                    <a:pt x="9054" y="0"/>
                  </a:moveTo>
                  <a:lnTo>
                    <a:pt x="114678" y="9054"/>
                  </a:lnTo>
                  <a:lnTo>
                    <a:pt x="132785" y="193141"/>
                  </a:lnTo>
                  <a:lnTo>
                    <a:pt x="0" y="202194"/>
                  </a:lnTo>
                  <a:lnTo>
                    <a:pt x="90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3" name="Freeform 52"/>
            <p:cNvSpPr/>
            <p:nvPr/>
          </p:nvSpPr>
          <p:spPr>
            <a:xfrm>
              <a:off x="5866646" y="2528935"/>
              <a:ext cx="99588" cy="178051"/>
            </a:xfrm>
            <a:custGeom>
              <a:avLst/>
              <a:gdLst>
                <a:gd name="connsiteX0" fmla="*/ 0 w 99588"/>
                <a:gd name="connsiteY0" fmla="*/ 3017 h 178051"/>
                <a:gd name="connsiteX1" fmla="*/ 99588 w 99588"/>
                <a:gd name="connsiteY1" fmla="*/ 0 h 178051"/>
                <a:gd name="connsiteX2" fmla="*/ 90534 w 99588"/>
                <a:gd name="connsiteY2" fmla="*/ 178051 h 178051"/>
                <a:gd name="connsiteX3" fmla="*/ 21124 w 99588"/>
                <a:gd name="connsiteY3" fmla="*/ 175033 h 178051"/>
                <a:gd name="connsiteX4" fmla="*/ 0 w 99588"/>
                <a:gd name="connsiteY4" fmla="*/ 3017 h 178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588" h="178051">
                  <a:moveTo>
                    <a:pt x="0" y="3017"/>
                  </a:moveTo>
                  <a:lnTo>
                    <a:pt x="99588" y="0"/>
                  </a:lnTo>
                  <a:lnTo>
                    <a:pt x="90534" y="178051"/>
                  </a:lnTo>
                  <a:lnTo>
                    <a:pt x="21124" y="175033"/>
                  </a:lnTo>
                  <a:lnTo>
                    <a:pt x="0" y="30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4" name="Freeform 53"/>
            <p:cNvSpPr/>
            <p:nvPr/>
          </p:nvSpPr>
          <p:spPr>
            <a:xfrm>
              <a:off x="5993394" y="2525917"/>
              <a:ext cx="144856" cy="187105"/>
            </a:xfrm>
            <a:custGeom>
              <a:avLst/>
              <a:gdLst>
                <a:gd name="connsiteX0" fmla="*/ 3018 w 144856"/>
                <a:gd name="connsiteY0" fmla="*/ 0 h 187105"/>
                <a:gd name="connsiteX1" fmla="*/ 144856 w 144856"/>
                <a:gd name="connsiteY1" fmla="*/ 0 h 187105"/>
                <a:gd name="connsiteX2" fmla="*/ 144856 w 144856"/>
                <a:gd name="connsiteY2" fmla="*/ 187105 h 187105"/>
                <a:gd name="connsiteX3" fmla="*/ 0 w 144856"/>
                <a:gd name="connsiteY3" fmla="*/ 184087 h 187105"/>
                <a:gd name="connsiteX4" fmla="*/ 3018 w 144856"/>
                <a:gd name="connsiteY4" fmla="*/ 0 h 187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4856" h="187105">
                  <a:moveTo>
                    <a:pt x="3018" y="0"/>
                  </a:moveTo>
                  <a:lnTo>
                    <a:pt x="144856" y="0"/>
                  </a:lnTo>
                  <a:lnTo>
                    <a:pt x="144856" y="187105"/>
                  </a:lnTo>
                  <a:lnTo>
                    <a:pt x="0" y="18408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5" name="Freeform 54"/>
            <p:cNvSpPr/>
            <p:nvPr/>
          </p:nvSpPr>
          <p:spPr>
            <a:xfrm>
              <a:off x="6177481" y="2516863"/>
              <a:ext cx="141838" cy="193141"/>
            </a:xfrm>
            <a:custGeom>
              <a:avLst/>
              <a:gdLst>
                <a:gd name="connsiteX0" fmla="*/ 6036 w 141838"/>
                <a:gd name="connsiteY0" fmla="*/ 0 h 193141"/>
                <a:gd name="connsiteX1" fmla="*/ 141838 w 141838"/>
                <a:gd name="connsiteY1" fmla="*/ 3018 h 193141"/>
                <a:gd name="connsiteX2" fmla="*/ 141838 w 141838"/>
                <a:gd name="connsiteY2" fmla="*/ 193141 h 193141"/>
                <a:gd name="connsiteX3" fmla="*/ 0 w 141838"/>
                <a:gd name="connsiteY3" fmla="*/ 190123 h 193141"/>
                <a:gd name="connsiteX4" fmla="*/ 6036 w 141838"/>
                <a:gd name="connsiteY4" fmla="*/ 0 h 193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838" h="193141">
                  <a:moveTo>
                    <a:pt x="6036" y="0"/>
                  </a:moveTo>
                  <a:lnTo>
                    <a:pt x="141838" y="3018"/>
                  </a:lnTo>
                  <a:lnTo>
                    <a:pt x="141838" y="193141"/>
                  </a:lnTo>
                  <a:lnTo>
                    <a:pt x="0" y="190123"/>
                  </a:lnTo>
                  <a:lnTo>
                    <a:pt x="603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6" name="Freeform 55"/>
            <p:cNvSpPr/>
            <p:nvPr/>
          </p:nvSpPr>
          <p:spPr>
            <a:xfrm>
              <a:off x="6361568" y="2522899"/>
              <a:ext cx="138820" cy="187105"/>
            </a:xfrm>
            <a:custGeom>
              <a:avLst/>
              <a:gdLst>
                <a:gd name="connsiteX0" fmla="*/ 0 w 138820"/>
                <a:gd name="connsiteY0" fmla="*/ 0 h 187105"/>
                <a:gd name="connsiteX1" fmla="*/ 129767 w 138820"/>
                <a:gd name="connsiteY1" fmla="*/ 3018 h 187105"/>
                <a:gd name="connsiteX2" fmla="*/ 138820 w 138820"/>
                <a:gd name="connsiteY2" fmla="*/ 184087 h 187105"/>
                <a:gd name="connsiteX3" fmla="*/ 0 w 138820"/>
                <a:gd name="connsiteY3" fmla="*/ 187105 h 187105"/>
                <a:gd name="connsiteX4" fmla="*/ 0 w 138820"/>
                <a:gd name="connsiteY4" fmla="*/ 0 h 187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820" h="187105">
                  <a:moveTo>
                    <a:pt x="0" y="0"/>
                  </a:moveTo>
                  <a:lnTo>
                    <a:pt x="129767" y="3018"/>
                  </a:lnTo>
                  <a:lnTo>
                    <a:pt x="138820" y="184087"/>
                  </a:lnTo>
                  <a:lnTo>
                    <a:pt x="0" y="1871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7" name="Freeform 56"/>
            <p:cNvSpPr/>
            <p:nvPr/>
          </p:nvSpPr>
          <p:spPr>
            <a:xfrm>
              <a:off x="6542638" y="2516863"/>
              <a:ext cx="129766" cy="193141"/>
            </a:xfrm>
            <a:custGeom>
              <a:avLst/>
              <a:gdLst>
                <a:gd name="connsiteX0" fmla="*/ 0 w 129766"/>
                <a:gd name="connsiteY0" fmla="*/ 0 h 193141"/>
                <a:gd name="connsiteX1" fmla="*/ 126748 w 129766"/>
                <a:gd name="connsiteY1" fmla="*/ 9054 h 193141"/>
                <a:gd name="connsiteX2" fmla="*/ 129766 w 129766"/>
                <a:gd name="connsiteY2" fmla="*/ 193141 h 193141"/>
                <a:gd name="connsiteX3" fmla="*/ 12071 w 129766"/>
                <a:gd name="connsiteY3" fmla="*/ 190123 h 193141"/>
                <a:gd name="connsiteX4" fmla="*/ 0 w 129766"/>
                <a:gd name="connsiteY4" fmla="*/ 0 h 193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766" h="193141">
                  <a:moveTo>
                    <a:pt x="0" y="0"/>
                  </a:moveTo>
                  <a:lnTo>
                    <a:pt x="126748" y="9054"/>
                  </a:lnTo>
                  <a:lnTo>
                    <a:pt x="129766" y="193141"/>
                  </a:lnTo>
                  <a:lnTo>
                    <a:pt x="12071" y="1901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178" name="Group 57"/>
            <p:cNvGrpSpPr/>
            <p:nvPr/>
          </p:nvGrpSpPr>
          <p:grpSpPr>
            <a:xfrm>
              <a:off x="5890788" y="2819400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221" name="Group 100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25" name="Freeform 104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26" name="Freeform 105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222" name="Group 101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23" name="Freeform 102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24" name="Freeform 103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  <p:grpSp>
          <p:nvGrpSpPr>
            <p:cNvPr id="179" name="Group 58"/>
            <p:cNvGrpSpPr/>
            <p:nvPr/>
          </p:nvGrpSpPr>
          <p:grpSpPr>
            <a:xfrm>
              <a:off x="5890788" y="2987895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215" name="Group 94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19" name="Freeform 98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20" name="Freeform 99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216" name="Group 95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17" name="Freeform 96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18" name="Freeform 97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  <p:grpSp>
          <p:nvGrpSpPr>
            <p:cNvPr id="180" name="Group 59"/>
            <p:cNvGrpSpPr/>
            <p:nvPr/>
          </p:nvGrpSpPr>
          <p:grpSpPr>
            <a:xfrm>
              <a:off x="5890788" y="3156390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209" name="Group 88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13" name="Freeform 92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14" name="Freeform 93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210" name="Group 89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11" name="Freeform 90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12" name="Freeform 91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  <p:grpSp>
          <p:nvGrpSpPr>
            <p:cNvPr id="181" name="Group 60"/>
            <p:cNvGrpSpPr/>
            <p:nvPr/>
          </p:nvGrpSpPr>
          <p:grpSpPr>
            <a:xfrm>
              <a:off x="5890788" y="3324885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203" name="Group 82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07" name="Freeform 86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08" name="Freeform 87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204" name="Group 83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05" name="Freeform 84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06" name="Freeform 85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  <p:grpSp>
          <p:nvGrpSpPr>
            <p:cNvPr id="182" name="Group 61"/>
            <p:cNvGrpSpPr/>
            <p:nvPr/>
          </p:nvGrpSpPr>
          <p:grpSpPr>
            <a:xfrm>
              <a:off x="5890788" y="3493380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197" name="Group 76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201" name="Freeform 80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02" name="Freeform 81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198" name="Group 77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199" name="Freeform 78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200" name="Freeform 79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  <p:grpSp>
          <p:nvGrpSpPr>
            <p:cNvPr id="183" name="Group 62"/>
            <p:cNvGrpSpPr/>
            <p:nvPr/>
          </p:nvGrpSpPr>
          <p:grpSpPr>
            <a:xfrm>
              <a:off x="5890788" y="3661875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191" name="Group 70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195" name="Freeform 74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96" name="Freeform 75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192" name="Group 71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193" name="Freeform 72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94" name="Freeform 73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  <p:grpSp>
          <p:nvGrpSpPr>
            <p:cNvPr id="184" name="Group 63"/>
            <p:cNvGrpSpPr/>
            <p:nvPr/>
          </p:nvGrpSpPr>
          <p:grpSpPr>
            <a:xfrm>
              <a:off x="5890788" y="3830370"/>
              <a:ext cx="769544" cy="126748"/>
              <a:chOff x="5890788" y="2866931"/>
              <a:chExt cx="769544" cy="126748"/>
            </a:xfrm>
            <a:solidFill>
              <a:schemeClr val="bg1"/>
            </a:solidFill>
          </p:grpSpPr>
          <p:grpSp>
            <p:nvGrpSpPr>
              <p:cNvPr id="185" name="Group 64"/>
              <p:cNvGrpSpPr/>
              <p:nvPr/>
            </p:nvGrpSpPr>
            <p:grpSpPr>
              <a:xfrm>
                <a:off x="5890788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189" name="Freeform 68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90" name="Freeform 69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  <p:grpSp>
            <p:nvGrpSpPr>
              <p:cNvPr id="186" name="Group 65"/>
              <p:cNvGrpSpPr/>
              <p:nvPr/>
            </p:nvGrpSpPr>
            <p:grpSpPr>
              <a:xfrm>
                <a:off x="6355532" y="2866931"/>
                <a:ext cx="304800" cy="126748"/>
                <a:chOff x="5890788" y="2866931"/>
                <a:chExt cx="304800" cy="126748"/>
              </a:xfrm>
              <a:grpFill/>
            </p:grpSpPr>
            <p:sp>
              <p:nvSpPr>
                <p:cNvPr id="187" name="Freeform 66"/>
                <p:cNvSpPr/>
                <p:nvPr/>
              </p:nvSpPr>
              <p:spPr>
                <a:xfrm>
                  <a:off x="589078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sp>
              <p:nvSpPr>
                <p:cNvPr id="188" name="Freeform 67"/>
                <p:cNvSpPr/>
                <p:nvPr/>
              </p:nvSpPr>
              <p:spPr>
                <a:xfrm>
                  <a:off x="6056768" y="2866931"/>
                  <a:ext cx="138820" cy="126748"/>
                </a:xfrm>
                <a:custGeom>
                  <a:avLst/>
                  <a:gdLst>
                    <a:gd name="connsiteX0" fmla="*/ 0 w 138820"/>
                    <a:gd name="connsiteY0" fmla="*/ 0 h 126748"/>
                    <a:gd name="connsiteX1" fmla="*/ 135802 w 138820"/>
                    <a:gd name="connsiteY1" fmla="*/ 0 h 126748"/>
                    <a:gd name="connsiteX2" fmla="*/ 138820 w 138820"/>
                    <a:gd name="connsiteY2" fmla="*/ 123730 h 126748"/>
                    <a:gd name="connsiteX3" fmla="*/ 0 w 138820"/>
                    <a:gd name="connsiteY3" fmla="*/ 126748 h 126748"/>
                    <a:gd name="connsiteX4" fmla="*/ 0 w 138820"/>
                    <a:gd name="connsiteY4" fmla="*/ 0 h 126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8820" h="126748">
                      <a:moveTo>
                        <a:pt x="0" y="0"/>
                      </a:moveTo>
                      <a:lnTo>
                        <a:pt x="135802" y="0"/>
                      </a:lnTo>
                      <a:lnTo>
                        <a:pt x="138820" y="123730"/>
                      </a:lnTo>
                      <a:lnTo>
                        <a:pt x="0" y="12674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</p:grpSp>
        </p:grpSp>
      </p:grpSp>
      <p:pic>
        <p:nvPicPr>
          <p:cNvPr id="228" name="圖片 227"/>
          <p:cNvPicPr/>
          <p:nvPr/>
        </p:nvPicPr>
        <p:blipFill rotWithShape="1">
          <a:blip r:embed="rId3" cstate="print"/>
          <a:srcRect l="19263" t="13699" r="40766" b="21233"/>
          <a:stretch/>
        </p:blipFill>
        <p:spPr bwMode="auto">
          <a:xfrm>
            <a:off x="5726605" y="3471662"/>
            <a:ext cx="2282913" cy="25387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170" y="4261921"/>
            <a:ext cx="2619670" cy="1857055"/>
          </a:xfrm>
          <a:prstGeom prst="rect">
            <a:avLst/>
          </a:prstGeom>
        </p:spPr>
      </p:pic>
      <p:sp>
        <p:nvSpPr>
          <p:cNvPr id="21504" name="橢圓 21503"/>
          <p:cNvSpPr/>
          <p:nvPr/>
        </p:nvSpPr>
        <p:spPr>
          <a:xfrm>
            <a:off x="5067635" y="3509079"/>
            <a:ext cx="3472772" cy="32916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232" name="橢圓 231"/>
          <p:cNvSpPr/>
          <p:nvPr/>
        </p:nvSpPr>
        <p:spPr>
          <a:xfrm>
            <a:off x="179512" y="3675777"/>
            <a:ext cx="3182043" cy="30293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1510" name="圖片 215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515" y="3011025"/>
            <a:ext cx="1063979" cy="1194930"/>
          </a:xfrm>
          <a:prstGeom prst="rect">
            <a:avLst/>
          </a:prstGeom>
        </p:spPr>
      </p:pic>
      <p:cxnSp>
        <p:nvCxnSpPr>
          <p:cNvPr id="21512" name="直線單箭頭接點 21511"/>
          <p:cNvCxnSpPr/>
          <p:nvPr/>
        </p:nvCxnSpPr>
        <p:spPr>
          <a:xfrm flipH="1">
            <a:off x="3131840" y="3725103"/>
            <a:ext cx="671404" cy="504056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0" name="直線單箭頭接點 239"/>
          <p:cNvCxnSpPr/>
          <p:nvPr/>
        </p:nvCxnSpPr>
        <p:spPr>
          <a:xfrm>
            <a:off x="5024782" y="3716889"/>
            <a:ext cx="433672" cy="295792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2" name="直線單箭頭接點 241"/>
          <p:cNvCxnSpPr/>
          <p:nvPr/>
        </p:nvCxnSpPr>
        <p:spPr>
          <a:xfrm flipV="1">
            <a:off x="4810457" y="1954535"/>
            <a:ext cx="1172086" cy="890047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517" name="直線單箭頭接點 21516"/>
          <p:cNvCxnSpPr/>
          <p:nvPr/>
        </p:nvCxnSpPr>
        <p:spPr>
          <a:xfrm>
            <a:off x="2159864" y="1833646"/>
            <a:ext cx="3822679" cy="19249"/>
          </a:xfrm>
          <a:prstGeom prst="straightConnector1">
            <a:avLst/>
          </a:prstGeom>
          <a:ln>
            <a:solidFill>
              <a:srgbClr val="990099"/>
            </a:solidFill>
            <a:prstDash val="sysDash"/>
            <a:headEnd type="triangle"/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1523" name="文字方塊 21522"/>
          <p:cNvSpPr txBox="1"/>
          <p:nvPr/>
        </p:nvSpPr>
        <p:spPr>
          <a:xfrm>
            <a:off x="2159864" y="1206564"/>
            <a:ext cx="31837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好鄰居條款</a:t>
            </a:r>
            <a:r>
              <a:rPr lang="en-US" altLang="zh-TW" sz="1600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</a:p>
          <a:p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防制計畫一起審（會商鄰近縣市）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4" name="文字方塊 253"/>
          <p:cNvSpPr txBox="1"/>
          <p:nvPr/>
        </p:nvSpPr>
        <p:spPr>
          <a:xfrm>
            <a:off x="251520" y="662841"/>
            <a:ext cx="30885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甲縣市</a:t>
            </a:r>
            <a:r>
              <a:rPr lang="zh-TW" altLang="en-US" sz="1600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環保局</a:t>
            </a:r>
            <a:endParaRPr lang="en-US" altLang="zh-TW" sz="1600" b="1" dirty="0" smtClean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1600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zh-TW" altLang="en-US" sz="1600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訂定空氣污染防制計畫）</a:t>
            </a:r>
            <a:endParaRPr lang="zh-TW" altLang="en-US" sz="1600" b="1" dirty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5" name="文字方塊 254"/>
          <p:cNvSpPr txBox="1"/>
          <p:nvPr/>
        </p:nvSpPr>
        <p:spPr>
          <a:xfrm>
            <a:off x="5705694" y="651296"/>
            <a:ext cx="2949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990099"/>
                </a:solidFill>
              </a:defRPr>
            </a:lvl1pPr>
          </a:lstStyle>
          <a:p>
            <a:pPr algn="ctr"/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乙縣市</a:t>
            </a:r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環保局</a:t>
            </a:r>
            <a:endParaRPr lang="en-US" altLang="zh-TW" sz="16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（</a:t>
            </a:r>
            <a:r>
              <a:rPr lang="zh-TW" altLang="en-US" sz="1600" dirty="0" smtClean="0">
                <a:latin typeface="微軟正黑體" pitchFamily="34" charset="-120"/>
                <a:ea typeface="微軟正黑體" pitchFamily="34" charset="-120"/>
              </a:rPr>
              <a:t>訂定空氣污染防制計畫）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64" name="irc_mi" descr="「吹哨子 素材」的圖片搜尋結果">
            <a:hlinkClick r:id="rId6"/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1" r="20031" b="4424"/>
          <a:stretch/>
        </p:blipFill>
        <p:spPr bwMode="auto">
          <a:xfrm>
            <a:off x="7596336" y="5813335"/>
            <a:ext cx="882280" cy="10000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65" name="文字方塊 264"/>
          <p:cNvSpPr txBox="1"/>
          <p:nvPr/>
        </p:nvSpPr>
        <p:spPr>
          <a:xfrm>
            <a:off x="5580112" y="5900191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健全吹哨子機制</a:t>
            </a:r>
            <a:endParaRPr lang="en-US" altLang="zh-TW" b="1" dirty="0" smtClean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鼓勵員工揭發不法</a:t>
            </a:r>
            <a:endParaRPr lang="zh-TW" altLang="en-US" b="1" dirty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1539" name="圖片 215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103" y="2566439"/>
            <a:ext cx="736869" cy="736869"/>
          </a:xfrm>
          <a:prstGeom prst="rect">
            <a:avLst/>
          </a:prstGeom>
        </p:spPr>
      </p:pic>
      <p:cxnSp>
        <p:nvCxnSpPr>
          <p:cNvPr id="278" name="直線單箭頭接點 277"/>
          <p:cNvCxnSpPr/>
          <p:nvPr/>
        </p:nvCxnSpPr>
        <p:spPr>
          <a:xfrm flipV="1">
            <a:off x="7173617" y="2212935"/>
            <a:ext cx="7003" cy="1090192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545" name="文字方塊 21544"/>
          <p:cNvSpPr txBox="1"/>
          <p:nvPr/>
        </p:nvSpPr>
        <p:spPr>
          <a:xfrm>
            <a:off x="7327016" y="2434865"/>
            <a:ext cx="1171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明訂</a:t>
            </a:r>
            <a:r>
              <a:rPr lang="zh-TW" altLang="en-US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污點</a:t>
            </a:r>
            <a:endParaRPr lang="en-US" altLang="zh-TW" b="1" dirty="0" smtClean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證人</a:t>
            </a:r>
            <a:r>
              <a:rPr lang="zh-TW" altLang="en-US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減刑</a:t>
            </a:r>
            <a:endParaRPr lang="zh-TW" altLang="en-US" b="1" dirty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229" name="直線單箭頭接點 228"/>
          <p:cNvCxnSpPr/>
          <p:nvPr/>
        </p:nvCxnSpPr>
        <p:spPr>
          <a:xfrm flipH="1">
            <a:off x="4953590" y="2096081"/>
            <a:ext cx="1125750" cy="896478"/>
          </a:xfrm>
          <a:prstGeom prst="straightConnector1">
            <a:avLst/>
          </a:prstGeom>
          <a:ln w="22225">
            <a:solidFill>
              <a:srgbClr val="FF0000"/>
            </a:solidFill>
            <a:prstDash val="dash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0" name="文字方塊 229"/>
          <p:cNvSpPr txBox="1"/>
          <p:nvPr/>
        </p:nvSpPr>
        <p:spPr>
          <a:xfrm>
            <a:off x="5488598" y="2278985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授權地方政府訂定獎金比例</a:t>
            </a:r>
            <a:endParaRPr lang="zh-TW" altLang="en-US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8" name="文字方塊 237"/>
          <p:cNvSpPr txBox="1"/>
          <p:nvPr/>
        </p:nvSpPr>
        <p:spPr>
          <a:xfrm>
            <a:off x="3419872" y="423090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提供檢舉獎金鼓勵民眾檢舉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1" name="投影片編號版面配置區 25"/>
          <p:cNvSpPr>
            <a:spLocks noGrp="1"/>
          </p:cNvSpPr>
          <p:nvPr>
            <p:ph type="sldNum" sz="quarter" idx="12"/>
          </p:nvPr>
        </p:nvSpPr>
        <p:spPr>
          <a:xfrm>
            <a:off x="3927759" y="6363959"/>
            <a:ext cx="1162050" cy="3651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ea typeface="文鼎中圓" pitchFamily="49" charset="-120"/>
              </a:rPr>
              <a:t>3</a:t>
            </a:r>
            <a:endParaRPr lang="zh-TW" altLang="en-US" sz="1600" dirty="0">
              <a:solidFill>
                <a:schemeClr val="tx1"/>
              </a:solidFill>
              <a:ea typeface="文鼎中圓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1168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705010" y="57398"/>
            <a:ext cx="156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zh-TW" altLang="en-US" sz="5400" b="1" cap="none" spc="0" dirty="0" smtClean="0">
                <a:ln/>
                <a:solidFill>
                  <a:srgbClr val="0000FF"/>
                </a:solidFill>
                <a:effectLst/>
                <a:latin typeface="微軟正黑體" pitchFamily="34" charset="-120"/>
                <a:ea typeface="微軟正黑體" pitchFamily="34" charset="-120"/>
              </a:rPr>
              <a:t>罰則</a:t>
            </a:r>
            <a:endParaRPr lang="en-US" altLang="zh-TW" sz="5400" b="1" cap="none" spc="0" dirty="0" smtClean="0">
              <a:ln/>
              <a:solidFill>
                <a:srgbClr val="0000FF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6319"/>
            <a:ext cx="2637375" cy="1978031"/>
          </a:xfrm>
          <a:prstGeom prst="rect">
            <a:avLst/>
          </a:prstGeom>
        </p:spPr>
      </p:pic>
      <p:sp>
        <p:nvSpPr>
          <p:cNvPr id="18" name="文字方塊 17"/>
          <p:cNvSpPr txBox="1"/>
          <p:nvPr/>
        </p:nvSpPr>
        <p:spPr>
          <a:xfrm>
            <a:off x="3121843" y="1182231"/>
            <a:ext cx="5140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提高行政罰</a:t>
            </a:r>
            <a:endParaRPr lang="zh-TW" altLang="en-US" sz="2400" b="1" dirty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293096"/>
            <a:ext cx="1746545" cy="1754342"/>
          </a:xfrm>
          <a:prstGeom prst="rect">
            <a:avLst/>
          </a:prstGeom>
        </p:spPr>
      </p:pic>
      <p:sp>
        <p:nvSpPr>
          <p:cNvPr id="34" name="文字方塊 33"/>
          <p:cNvSpPr txBox="1"/>
          <p:nvPr/>
        </p:nvSpPr>
        <p:spPr>
          <a:xfrm>
            <a:off x="3131840" y="3703672"/>
            <a:ext cx="504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990099"/>
                </a:solidFill>
                <a:latin typeface="微軟正黑體" pitchFamily="34" charset="-120"/>
                <a:ea typeface="微軟正黑體" pitchFamily="34" charset="-120"/>
              </a:rPr>
              <a:t>加重刑罰罰金</a:t>
            </a:r>
            <a:endParaRPr lang="zh-TW" altLang="en-US" sz="2400" b="1" dirty="0">
              <a:solidFill>
                <a:srgbClr val="990099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97190" y="443711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  <a:cs typeface="Times New Roman"/>
              </a:rPr>
              <a:t>不遵行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  <a:cs typeface="Times New Roman"/>
              </a:rPr>
              <a:t>命令或停工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  <a:cs typeface="Times New Roman"/>
              </a:rPr>
              <a:t>處分</a:t>
            </a:r>
            <a:endParaRPr lang="en-US" altLang="zh-TW" dirty="0">
              <a:latin typeface="微軟正黑體" pitchFamily="34" charset="-120"/>
              <a:ea typeface="微軟正黑體" pitchFamily="34" charset="-120"/>
              <a:cs typeface="Times New Roman"/>
            </a:endParaRPr>
          </a:p>
        </p:txBody>
      </p:sp>
      <p:sp>
        <p:nvSpPr>
          <p:cNvPr id="38" name="文字方塊 19"/>
          <p:cNvSpPr txBox="1">
            <a:spLocks noChangeArrowheads="1"/>
          </p:cNvSpPr>
          <p:nvPr/>
        </p:nvSpPr>
        <p:spPr bwMode="auto">
          <a:xfrm>
            <a:off x="5883148" y="5250686"/>
            <a:ext cx="13531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年徒刑</a:t>
            </a:r>
            <a:endParaRPr lang="zh-TW" altLang="en-US" sz="16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39" name="直線單箭頭接點 38"/>
          <p:cNvCxnSpPr/>
          <p:nvPr/>
        </p:nvCxnSpPr>
        <p:spPr>
          <a:xfrm>
            <a:off x="6273477" y="5195940"/>
            <a:ext cx="1477962" cy="0"/>
          </a:xfrm>
          <a:prstGeom prst="straightConnector1">
            <a:avLst/>
          </a:prstGeom>
          <a:ln w="76200">
            <a:solidFill>
              <a:schemeClr val="tx1"/>
            </a:solidFill>
            <a:prstDash val="sysDot"/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字方塊 28"/>
          <p:cNvSpPr txBox="1">
            <a:spLocks noChangeArrowheads="1"/>
          </p:cNvSpPr>
          <p:nvPr/>
        </p:nvSpPr>
        <p:spPr bwMode="auto">
          <a:xfrm>
            <a:off x="7256139" y="5256265"/>
            <a:ext cx="1212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1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年徒刑</a:t>
            </a:r>
            <a:endParaRPr lang="zh-TW" altLang="en-US" sz="18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1" name="文字方塊 29"/>
          <p:cNvSpPr txBox="1">
            <a:spLocks noChangeArrowheads="1"/>
          </p:cNvSpPr>
          <p:nvPr/>
        </p:nvSpPr>
        <p:spPr bwMode="auto">
          <a:xfrm>
            <a:off x="4644008" y="4869160"/>
            <a:ext cx="10558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負責人</a:t>
            </a:r>
            <a:endParaRPr lang="zh-TW" altLang="en-US" sz="18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2" name="文字方塊 32"/>
          <p:cNvSpPr txBox="1">
            <a:spLocks noChangeArrowheads="1"/>
          </p:cNvSpPr>
          <p:nvPr/>
        </p:nvSpPr>
        <p:spPr bwMode="auto">
          <a:xfrm>
            <a:off x="6394127" y="4803827"/>
            <a:ext cx="1141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提高上限</a:t>
            </a:r>
            <a:endParaRPr lang="zh-TW" altLang="en-US" sz="18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4" name="文字方塊 19"/>
          <p:cNvSpPr txBox="1">
            <a:spLocks noChangeArrowheads="1"/>
          </p:cNvSpPr>
          <p:nvPr/>
        </p:nvSpPr>
        <p:spPr bwMode="auto">
          <a:xfrm>
            <a:off x="5829582" y="5977382"/>
            <a:ext cx="135314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100</a:t>
            </a:r>
            <a:r>
              <a:rPr lang="zh-TW" altLang="en-US" sz="16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萬元</a:t>
            </a:r>
            <a:endParaRPr lang="zh-TW" altLang="en-US" sz="16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5" name="直線單箭頭接點 44"/>
          <p:cNvCxnSpPr/>
          <p:nvPr/>
        </p:nvCxnSpPr>
        <p:spPr>
          <a:xfrm>
            <a:off x="6306933" y="5916841"/>
            <a:ext cx="1477962" cy="0"/>
          </a:xfrm>
          <a:prstGeom prst="straightConnector1">
            <a:avLst/>
          </a:prstGeom>
          <a:ln w="76200">
            <a:solidFill>
              <a:schemeClr val="tx1"/>
            </a:solidFill>
            <a:prstDash val="sysDot"/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字方塊 28"/>
          <p:cNvSpPr txBox="1">
            <a:spLocks noChangeArrowheads="1"/>
          </p:cNvSpPr>
          <p:nvPr/>
        </p:nvSpPr>
        <p:spPr bwMode="auto">
          <a:xfrm>
            <a:off x="7252281" y="5922603"/>
            <a:ext cx="1212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300</a:t>
            </a:r>
            <a:r>
              <a:rPr lang="zh-TW" altLang="en-US" sz="1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萬元</a:t>
            </a:r>
            <a:endParaRPr lang="zh-TW" altLang="en-US" sz="18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7" name="文字方塊 29"/>
          <p:cNvSpPr txBox="1">
            <a:spLocks noChangeArrowheads="1"/>
          </p:cNvSpPr>
          <p:nvPr/>
        </p:nvSpPr>
        <p:spPr bwMode="auto">
          <a:xfrm>
            <a:off x="3779912" y="980728"/>
            <a:ext cx="5760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例：</a:t>
            </a:r>
            <a:endParaRPr lang="zh-TW" altLang="en-US" sz="1800" b="1" dirty="0"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8" name="文字方塊 29"/>
          <p:cNvSpPr txBox="1">
            <a:spLocks noChangeArrowheads="1"/>
          </p:cNvSpPr>
          <p:nvPr/>
        </p:nvSpPr>
        <p:spPr bwMode="auto">
          <a:xfrm>
            <a:off x="3779912" y="4139788"/>
            <a:ext cx="5760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標楷體" panose="03000509000000000000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 dirty="0" smtClean="0">
                <a:solidFill>
                  <a:schemeClr val="tx2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例：</a:t>
            </a:r>
            <a:endParaRPr lang="zh-TW" altLang="en-US" sz="1800" b="1" dirty="0">
              <a:solidFill>
                <a:schemeClr val="tx2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3" name="投影片編號版面配置區 25"/>
          <p:cNvSpPr>
            <a:spLocks noGrp="1"/>
          </p:cNvSpPr>
          <p:nvPr>
            <p:ph type="sldNum" sz="quarter" idx="12"/>
          </p:nvPr>
        </p:nvSpPr>
        <p:spPr>
          <a:xfrm>
            <a:off x="3908815" y="6291906"/>
            <a:ext cx="1162050" cy="3651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zh-TW" sz="1600" dirty="0">
                <a:solidFill>
                  <a:schemeClr val="tx1"/>
                </a:solidFill>
              </a:rPr>
              <a:t>4</a:t>
            </a:r>
            <a:endParaRPr lang="zh-TW" altLang="en-US" sz="1600" dirty="0">
              <a:solidFill>
                <a:schemeClr val="tx1"/>
              </a:solidFill>
            </a:endParaRPr>
          </a:p>
        </p:txBody>
      </p:sp>
      <p:cxnSp>
        <p:nvCxnSpPr>
          <p:cNvPr id="33" name="直線單箭頭接點 32"/>
          <p:cNvCxnSpPr/>
          <p:nvPr/>
        </p:nvCxnSpPr>
        <p:spPr>
          <a:xfrm>
            <a:off x="4961626" y="1781507"/>
            <a:ext cx="1476375" cy="0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字方塊 15"/>
          <p:cNvSpPr txBox="1">
            <a:spLocks noChangeArrowheads="1"/>
          </p:cNvSpPr>
          <p:nvPr/>
        </p:nvSpPr>
        <p:spPr bwMode="auto">
          <a:xfrm>
            <a:off x="4817164" y="1925970"/>
            <a:ext cx="7635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 b="1">
                <a:ea typeface="新細明體" pitchFamily="18" charset="-120"/>
              </a:rPr>
              <a:t>2</a:t>
            </a:r>
            <a:r>
              <a:rPr lang="zh-TW" altLang="en-US" sz="1600" b="1">
                <a:ea typeface="新細明體" pitchFamily="18" charset="-120"/>
              </a:rPr>
              <a:t>萬元</a:t>
            </a:r>
          </a:p>
        </p:txBody>
      </p:sp>
      <p:sp>
        <p:nvSpPr>
          <p:cNvPr id="37" name="文字方塊 16"/>
          <p:cNvSpPr txBox="1">
            <a:spLocks noChangeArrowheads="1"/>
          </p:cNvSpPr>
          <p:nvPr/>
        </p:nvSpPr>
        <p:spPr bwMode="auto">
          <a:xfrm>
            <a:off x="6041126" y="1925970"/>
            <a:ext cx="8636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>
                <a:solidFill>
                  <a:srgbClr val="0000FF"/>
                </a:solidFill>
                <a:ea typeface="新細明體" pitchFamily="18" charset="-120"/>
              </a:rPr>
              <a:t>20</a:t>
            </a:r>
            <a:r>
              <a:rPr lang="zh-TW" altLang="en-US" sz="1600">
                <a:solidFill>
                  <a:srgbClr val="0000FF"/>
                </a:solidFill>
                <a:ea typeface="新細明體" pitchFamily="18" charset="-120"/>
              </a:rPr>
              <a:t>萬元</a:t>
            </a:r>
          </a:p>
        </p:txBody>
      </p:sp>
      <p:cxnSp>
        <p:nvCxnSpPr>
          <p:cNvPr id="43" name="直線單箭頭接點 42"/>
          <p:cNvCxnSpPr/>
          <p:nvPr/>
        </p:nvCxnSpPr>
        <p:spPr>
          <a:xfrm>
            <a:off x="4960039" y="3073732"/>
            <a:ext cx="1477962" cy="0"/>
          </a:xfrm>
          <a:prstGeom prst="straightConnector1">
            <a:avLst/>
          </a:prstGeom>
          <a:ln w="76200"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字方塊 18"/>
          <p:cNvSpPr txBox="1">
            <a:spLocks noChangeArrowheads="1"/>
          </p:cNvSpPr>
          <p:nvPr/>
        </p:nvSpPr>
        <p:spPr bwMode="auto">
          <a:xfrm>
            <a:off x="4745726" y="3216607"/>
            <a:ext cx="9350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 b="1">
                <a:ea typeface="新細明體" pitchFamily="18" charset="-120"/>
              </a:rPr>
              <a:t>10</a:t>
            </a:r>
            <a:r>
              <a:rPr lang="zh-TW" altLang="en-US" sz="1600" b="1">
                <a:ea typeface="新細明體" pitchFamily="18" charset="-120"/>
              </a:rPr>
              <a:t>萬元</a:t>
            </a:r>
          </a:p>
        </p:txBody>
      </p:sp>
      <p:sp>
        <p:nvSpPr>
          <p:cNvPr id="50" name="文字方塊 19"/>
          <p:cNvSpPr txBox="1">
            <a:spLocks noChangeArrowheads="1"/>
          </p:cNvSpPr>
          <p:nvPr/>
        </p:nvSpPr>
        <p:spPr bwMode="auto">
          <a:xfrm>
            <a:off x="6041126" y="3216607"/>
            <a:ext cx="9937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600">
                <a:solidFill>
                  <a:srgbClr val="0000FF"/>
                </a:solidFill>
                <a:ea typeface="新細明體" pitchFamily="18" charset="-120"/>
              </a:rPr>
              <a:t>100</a:t>
            </a:r>
            <a:r>
              <a:rPr lang="zh-TW" altLang="en-US" sz="1600">
                <a:solidFill>
                  <a:srgbClr val="0000FF"/>
                </a:solidFill>
                <a:ea typeface="新細明體" pitchFamily="18" charset="-120"/>
              </a:rPr>
              <a:t>萬元</a:t>
            </a:r>
          </a:p>
        </p:txBody>
      </p:sp>
      <p:cxnSp>
        <p:nvCxnSpPr>
          <p:cNvPr id="51" name="直線單箭頭接點 50"/>
          <p:cNvCxnSpPr/>
          <p:nvPr/>
        </p:nvCxnSpPr>
        <p:spPr>
          <a:xfrm>
            <a:off x="6401489" y="1781507"/>
            <a:ext cx="1477962" cy="0"/>
          </a:xfrm>
          <a:prstGeom prst="straightConnector1">
            <a:avLst/>
          </a:prstGeom>
          <a:ln w="76200">
            <a:solidFill>
              <a:schemeClr val="tx1"/>
            </a:solidFill>
            <a:prstDash val="sysDot"/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字方塊 26"/>
          <p:cNvSpPr txBox="1">
            <a:spLocks noChangeArrowheads="1"/>
          </p:cNvSpPr>
          <p:nvPr/>
        </p:nvSpPr>
        <p:spPr bwMode="auto">
          <a:xfrm>
            <a:off x="7319064" y="1865645"/>
            <a:ext cx="11064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rgbClr val="FF0000"/>
                </a:solidFill>
                <a:ea typeface="新細明體" pitchFamily="18" charset="-120"/>
              </a:rPr>
              <a:t>100</a:t>
            </a:r>
            <a:r>
              <a:rPr lang="zh-TW" altLang="en-US" sz="1800">
                <a:solidFill>
                  <a:srgbClr val="FF0000"/>
                </a:solidFill>
                <a:ea typeface="新細明體" pitchFamily="18" charset="-120"/>
              </a:rPr>
              <a:t>萬元</a:t>
            </a:r>
          </a:p>
        </p:txBody>
      </p:sp>
      <p:cxnSp>
        <p:nvCxnSpPr>
          <p:cNvPr id="54" name="直線單箭頭接點 53"/>
          <p:cNvCxnSpPr/>
          <p:nvPr/>
        </p:nvCxnSpPr>
        <p:spPr>
          <a:xfrm>
            <a:off x="6401489" y="3084845"/>
            <a:ext cx="1477962" cy="0"/>
          </a:xfrm>
          <a:prstGeom prst="straightConnector1">
            <a:avLst/>
          </a:prstGeom>
          <a:ln w="76200">
            <a:solidFill>
              <a:schemeClr val="tx1"/>
            </a:solidFill>
            <a:prstDash val="sysDot"/>
            <a:headEnd type="none" w="med" len="med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字方塊 28"/>
          <p:cNvSpPr txBox="1">
            <a:spLocks noChangeArrowheads="1"/>
          </p:cNvSpPr>
          <p:nvPr/>
        </p:nvSpPr>
        <p:spPr bwMode="auto">
          <a:xfrm>
            <a:off x="7384151" y="3145170"/>
            <a:ext cx="1212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800">
                <a:solidFill>
                  <a:srgbClr val="FF0000"/>
                </a:solidFill>
                <a:ea typeface="新細明體" pitchFamily="18" charset="-120"/>
              </a:rPr>
              <a:t>2,000</a:t>
            </a:r>
            <a:r>
              <a:rPr lang="zh-TW" altLang="en-US" sz="1800">
                <a:solidFill>
                  <a:srgbClr val="FF0000"/>
                </a:solidFill>
                <a:ea typeface="新細明體" pitchFamily="18" charset="-120"/>
              </a:rPr>
              <a:t>萬元</a:t>
            </a:r>
          </a:p>
        </p:txBody>
      </p:sp>
      <p:sp>
        <p:nvSpPr>
          <p:cNvPr id="56" name="文字方塊 29"/>
          <p:cNvSpPr txBox="1">
            <a:spLocks noChangeArrowheads="1"/>
          </p:cNvSpPr>
          <p:nvPr/>
        </p:nvSpPr>
        <p:spPr bwMode="auto">
          <a:xfrm>
            <a:off x="4321864" y="2722895"/>
            <a:ext cx="738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>
                <a:solidFill>
                  <a:srgbClr val="0000FF"/>
                </a:solidFill>
                <a:ea typeface="新細明體" pitchFamily="18" charset="-120"/>
              </a:rPr>
              <a:t>工廠</a:t>
            </a:r>
          </a:p>
        </p:txBody>
      </p:sp>
      <p:sp>
        <p:nvSpPr>
          <p:cNvPr id="57" name="文字方塊 30"/>
          <p:cNvSpPr txBox="1">
            <a:spLocks noChangeArrowheads="1"/>
          </p:cNvSpPr>
          <p:nvPr/>
        </p:nvSpPr>
        <p:spPr bwMode="auto">
          <a:xfrm>
            <a:off x="4277414" y="1333832"/>
            <a:ext cx="935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>
                <a:solidFill>
                  <a:srgbClr val="0000FF"/>
                </a:solidFill>
                <a:ea typeface="新細明體" pitchFamily="18" charset="-120"/>
              </a:rPr>
              <a:t>非工廠</a:t>
            </a:r>
          </a:p>
        </p:txBody>
      </p:sp>
      <p:sp>
        <p:nvSpPr>
          <p:cNvPr id="58" name="文字方塊 31"/>
          <p:cNvSpPr txBox="1">
            <a:spLocks noChangeArrowheads="1"/>
          </p:cNvSpPr>
          <p:nvPr/>
        </p:nvSpPr>
        <p:spPr bwMode="auto">
          <a:xfrm>
            <a:off x="6522139" y="1411620"/>
            <a:ext cx="1141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>
                <a:solidFill>
                  <a:srgbClr val="FF0000"/>
                </a:solidFill>
                <a:ea typeface="新細明體" pitchFamily="18" charset="-120"/>
              </a:rPr>
              <a:t>提高上限</a:t>
            </a:r>
          </a:p>
        </p:txBody>
      </p:sp>
      <p:sp>
        <p:nvSpPr>
          <p:cNvPr id="59" name="文字方塊 32"/>
          <p:cNvSpPr txBox="1">
            <a:spLocks noChangeArrowheads="1"/>
          </p:cNvSpPr>
          <p:nvPr/>
        </p:nvSpPr>
        <p:spPr bwMode="auto">
          <a:xfrm>
            <a:off x="6522139" y="2692732"/>
            <a:ext cx="11414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800" b="1">
                <a:solidFill>
                  <a:srgbClr val="FF0000"/>
                </a:solidFill>
                <a:ea typeface="新細明體" pitchFamily="18" charset="-120"/>
              </a:rPr>
              <a:t>提高上限</a:t>
            </a:r>
          </a:p>
        </p:txBody>
      </p:sp>
    </p:spTree>
    <p:extLst>
      <p:ext uri="{BB962C8B-B14F-4D97-AF65-F5344CB8AC3E}">
        <p14:creationId xmlns:p14="http://schemas.microsoft.com/office/powerpoint/2010/main" val="256718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ctrTitle" idx="4294967295"/>
          </p:nvPr>
        </p:nvSpPr>
        <p:spPr>
          <a:xfrm>
            <a:off x="877949" y="-143945"/>
            <a:ext cx="7850187" cy="13160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kumimoji="1" lang="zh-TW" altLang="en-US" sz="3200" b="1" kern="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資訊公開 全民監督</a:t>
            </a:r>
            <a:endParaRPr kumimoji="1" lang="zh-TW" altLang="en-US" sz="3200" b="1" kern="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034" y="1052736"/>
            <a:ext cx="1956082" cy="185969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print"/>
          <a:srcRect l="16531" t="36000" r="40156" b="-1799"/>
          <a:stretch/>
        </p:blipFill>
        <p:spPr>
          <a:xfrm>
            <a:off x="850807" y="1130458"/>
            <a:ext cx="2106617" cy="1800200"/>
          </a:xfrm>
          <a:prstGeom prst="rect">
            <a:avLst/>
          </a:prstGeom>
        </p:spPr>
      </p:pic>
      <p:grpSp>
        <p:nvGrpSpPr>
          <p:cNvPr id="12" name="Group 106"/>
          <p:cNvGrpSpPr/>
          <p:nvPr/>
        </p:nvGrpSpPr>
        <p:grpSpPr>
          <a:xfrm>
            <a:off x="4038946" y="1100799"/>
            <a:ext cx="1426470" cy="1800199"/>
            <a:chOff x="1676400" y="1756475"/>
            <a:chExt cx="914400" cy="2319579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3" name="Freeform 107"/>
            <p:cNvSpPr/>
            <p:nvPr/>
          </p:nvSpPr>
          <p:spPr>
            <a:xfrm>
              <a:off x="1676400" y="1756475"/>
              <a:ext cx="914400" cy="2319579"/>
            </a:xfrm>
            <a:custGeom>
              <a:avLst/>
              <a:gdLst>
                <a:gd name="connsiteX0" fmla="*/ 5167 w 914400"/>
                <a:gd name="connsiteY0" fmla="*/ 423620 h 2319579"/>
                <a:gd name="connsiteX1" fmla="*/ 247973 w 914400"/>
                <a:gd name="connsiteY1" fmla="*/ 418454 h 2319579"/>
                <a:gd name="connsiteX2" fmla="*/ 247973 w 914400"/>
                <a:gd name="connsiteY2" fmla="*/ 201478 h 2319579"/>
                <a:gd name="connsiteX3" fmla="*/ 247973 w 914400"/>
                <a:gd name="connsiteY3" fmla="*/ 201478 h 2319579"/>
                <a:gd name="connsiteX4" fmla="*/ 222143 w 914400"/>
                <a:gd name="connsiteY4" fmla="*/ 160149 h 2319579"/>
                <a:gd name="connsiteX5" fmla="*/ 191146 w 914400"/>
                <a:gd name="connsiteY5" fmla="*/ 154983 h 2319579"/>
                <a:gd name="connsiteX6" fmla="*/ 191146 w 914400"/>
                <a:gd name="connsiteY6" fmla="*/ 77491 h 2319579"/>
                <a:gd name="connsiteX7" fmla="*/ 227309 w 914400"/>
                <a:gd name="connsiteY7" fmla="*/ 72325 h 2319579"/>
                <a:gd name="connsiteX8" fmla="*/ 227309 w 914400"/>
                <a:gd name="connsiteY8" fmla="*/ 0 h 2319579"/>
                <a:gd name="connsiteX9" fmla="*/ 728421 w 914400"/>
                <a:gd name="connsiteY9" fmla="*/ 0 h 2319579"/>
                <a:gd name="connsiteX10" fmla="*/ 733587 w 914400"/>
                <a:gd name="connsiteY10" fmla="*/ 72325 h 2319579"/>
                <a:gd name="connsiteX11" fmla="*/ 733587 w 914400"/>
                <a:gd name="connsiteY11" fmla="*/ 72325 h 2319579"/>
                <a:gd name="connsiteX12" fmla="*/ 769750 w 914400"/>
                <a:gd name="connsiteY12" fmla="*/ 72325 h 2319579"/>
                <a:gd name="connsiteX13" fmla="*/ 769750 w 914400"/>
                <a:gd name="connsiteY13" fmla="*/ 134318 h 2319579"/>
                <a:gd name="connsiteX14" fmla="*/ 743919 w 914400"/>
                <a:gd name="connsiteY14" fmla="*/ 154983 h 2319579"/>
                <a:gd name="connsiteX15" fmla="*/ 723255 w 914400"/>
                <a:gd name="connsiteY15" fmla="*/ 413288 h 2319579"/>
                <a:gd name="connsiteX16" fmla="*/ 904068 w 914400"/>
                <a:gd name="connsiteY16" fmla="*/ 408122 h 2319579"/>
                <a:gd name="connsiteX17" fmla="*/ 914400 w 914400"/>
                <a:gd name="connsiteY17" fmla="*/ 2319579 h 2319579"/>
                <a:gd name="connsiteX18" fmla="*/ 0 w 914400"/>
                <a:gd name="connsiteY18" fmla="*/ 2319579 h 2319579"/>
                <a:gd name="connsiteX19" fmla="*/ 5167 w 914400"/>
                <a:gd name="connsiteY19" fmla="*/ 423620 h 2319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914400" h="2319579">
                  <a:moveTo>
                    <a:pt x="5167" y="423620"/>
                  </a:moveTo>
                  <a:lnTo>
                    <a:pt x="247973" y="418454"/>
                  </a:lnTo>
                  <a:lnTo>
                    <a:pt x="247973" y="201478"/>
                  </a:lnTo>
                  <a:lnTo>
                    <a:pt x="247973" y="201478"/>
                  </a:lnTo>
                  <a:lnTo>
                    <a:pt x="222143" y="160149"/>
                  </a:lnTo>
                  <a:lnTo>
                    <a:pt x="191146" y="154983"/>
                  </a:lnTo>
                  <a:lnTo>
                    <a:pt x="191146" y="77491"/>
                  </a:lnTo>
                  <a:lnTo>
                    <a:pt x="227309" y="72325"/>
                  </a:lnTo>
                  <a:lnTo>
                    <a:pt x="227309" y="0"/>
                  </a:lnTo>
                  <a:lnTo>
                    <a:pt x="728421" y="0"/>
                  </a:lnTo>
                  <a:lnTo>
                    <a:pt x="733587" y="72325"/>
                  </a:lnTo>
                  <a:lnTo>
                    <a:pt x="733587" y="72325"/>
                  </a:lnTo>
                  <a:lnTo>
                    <a:pt x="769750" y="72325"/>
                  </a:lnTo>
                  <a:lnTo>
                    <a:pt x="769750" y="134318"/>
                  </a:lnTo>
                  <a:lnTo>
                    <a:pt x="743919" y="154983"/>
                  </a:lnTo>
                  <a:lnTo>
                    <a:pt x="723255" y="413288"/>
                  </a:lnTo>
                  <a:lnTo>
                    <a:pt x="904068" y="408122"/>
                  </a:lnTo>
                  <a:lnTo>
                    <a:pt x="914400" y="2319579"/>
                  </a:lnTo>
                  <a:lnTo>
                    <a:pt x="0" y="2319579"/>
                  </a:lnTo>
                  <a:cubicBezTo>
                    <a:pt x="1722" y="1689315"/>
                    <a:pt x="3445" y="1059050"/>
                    <a:pt x="5167" y="4236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oup 108"/>
            <p:cNvGrpSpPr/>
            <p:nvPr/>
          </p:nvGrpSpPr>
          <p:grpSpPr>
            <a:xfrm>
              <a:off x="1953463" y="2024743"/>
              <a:ext cx="410029" cy="127000"/>
              <a:chOff x="2942771" y="2024743"/>
              <a:chExt cx="410029" cy="127000"/>
            </a:xfrm>
          </p:grpSpPr>
          <p:sp>
            <p:nvSpPr>
              <p:cNvPr id="85" name="Freeform 179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6" name="Freeform 180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7" name="Freeform 181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Freeform 182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" name="Group 109"/>
            <p:cNvGrpSpPr/>
            <p:nvPr/>
          </p:nvGrpSpPr>
          <p:grpSpPr>
            <a:xfrm>
              <a:off x="1953463" y="2180771"/>
              <a:ext cx="410029" cy="127000"/>
              <a:chOff x="2942771" y="2024743"/>
              <a:chExt cx="410029" cy="127000"/>
            </a:xfrm>
          </p:grpSpPr>
          <p:sp>
            <p:nvSpPr>
              <p:cNvPr id="81" name="Freeform 175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Freeform 176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Freeform 177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4" name="Freeform 178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10"/>
            <p:cNvGrpSpPr/>
            <p:nvPr/>
          </p:nvGrpSpPr>
          <p:grpSpPr>
            <a:xfrm>
              <a:off x="1953463" y="2427514"/>
              <a:ext cx="410029" cy="127000"/>
              <a:chOff x="2942771" y="2024743"/>
              <a:chExt cx="410029" cy="127000"/>
            </a:xfrm>
          </p:grpSpPr>
          <p:sp>
            <p:nvSpPr>
              <p:cNvPr id="77" name="Freeform 171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Freeform 172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Freeform 173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Freeform 174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11"/>
            <p:cNvGrpSpPr/>
            <p:nvPr/>
          </p:nvGrpSpPr>
          <p:grpSpPr>
            <a:xfrm>
              <a:off x="1953463" y="2583543"/>
              <a:ext cx="410029" cy="127000"/>
              <a:chOff x="2942771" y="2024743"/>
              <a:chExt cx="410029" cy="127000"/>
            </a:xfrm>
          </p:grpSpPr>
          <p:sp>
            <p:nvSpPr>
              <p:cNvPr id="73" name="Freeform 167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Freeform 168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Freeform 169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Freeform 170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" name="Group 112"/>
            <p:cNvGrpSpPr/>
            <p:nvPr/>
          </p:nvGrpSpPr>
          <p:grpSpPr>
            <a:xfrm>
              <a:off x="1953463" y="2833915"/>
              <a:ext cx="410029" cy="127000"/>
              <a:chOff x="2942771" y="2024743"/>
              <a:chExt cx="410029" cy="127000"/>
            </a:xfrm>
          </p:grpSpPr>
          <p:sp>
            <p:nvSpPr>
              <p:cNvPr id="69" name="Freeform 163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Freeform 164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Freeform 165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Freeform 166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" name="Group 113"/>
            <p:cNvGrpSpPr/>
            <p:nvPr/>
          </p:nvGrpSpPr>
          <p:grpSpPr>
            <a:xfrm>
              <a:off x="1953463" y="2986315"/>
              <a:ext cx="410029" cy="127000"/>
              <a:chOff x="2942771" y="2024743"/>
              <a:chExt cx="410029" cy="127000"/>
            </a:xfrm>
          </p:grpSpPr>
          <p:sp>
            <p:nvSpPr>
              <p:cNvPr id="65" name="Freeform 159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6" name="Freeform 160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Freeform 161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8" name="Freeform 162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0" name="Group 114"/>
            <p:cNvGrpSpPr/>
            <p:nvPr/>
          </p:nvGrpSpPr>
          <p:grpSpPr>
            <a:xfrm>
              <a:off x="1953463" y="3229430"/>
              <a:ext cx="410029" cy="127000"/>
              <a:chOff x="2942771" y="2024743"/>
              <a:chExt cx="410029" cy="127000"/>
            </a:xfrm>
          </p:grpSpPr>
          <p:sp>
            <p:nvSpPr>
              <p:cNvPr id="61" name="Freeform 155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Freeform 156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Freeform 157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Freeform 158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1" name="Group 115"/>
            <p:cNvGrpSpPr/>
            <p:nvPr/>
          </p:nvGrpSpPr>
          <p:grpSpPr>
            <a:xfrm>
              <a:off x="1953463" y="3399973"/>
              <a:ext cx="410029" cy="127000"/>
              <a:chOff x="2942771" y="2024743"/>
              <a:chExt cx="410029" cy="127000"/>
            </a:xfrm>
          </p:grpSpPr>
          <p:sp>
            <p:nvSpPr>
              <p:cNvPr id="57" name="Freeform 151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Freeform 152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Freeform 153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Freeform 154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2" name="Group 116"/>
            <p:cNvGrpSpPr/>
            <p:nvPr/>
          </p:nvGrpSpPr>
          <p:grpSpPr>
            <a:xfrm>
              <a:off x="1953463" y="3635830"/>
              <a:ext cx="410029" cy="127000"/>
              <a:chOff x="2942771" y="2024743"/>
              <a:chExt cx="410029" cy="127000"/>
            </a:xfrm>
          </p:grpSpPr>
          <p:sp>
            <p:nvSpPr>
              <p:cNvPr id="53" name="Freeform 147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Freeform 148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Freeform 149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6" name="Freeform 150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3" name="Group 117"/>
            <p:cNvGrpSpPr/>
            <p:nvPr/>
          </p:nvGrpSpPr>
          <p:grpSpPr>
            <a:xfrm>
              <a:off x="1953463" y="3802744"/>
              <a:ext cx="410029" cy="127000"/>
              <a:chOff x="2942771" y="2024743"/>
              <a:chExt cx="410029" cy="127000"/>
            </a:xfrm>
          </p:grpSpPr>
          <p:sp>
            <p:nvSpPr>
              <p:cNvPr id="49" name="Freeform 143"/>
              <p:cNvSpPr/>
              <p:nvPr/>
            </p:nvSpPr>
            <p:spPr>
              <a:xfrm>
                <a:off x="3063724" y="2028371"/>
                <a:ext cx="65314" cy="116115"/>
              </a:xfrm>
              <a:custGeom>
                <a:avLst/>
                <a:gdLst>
                  <a:gd name="connsiteX0" fmla="*/ 0 w 65314"/>
                  <a:gd name="connsiteY0" fmla="*/ 7258 h 116115"/>
                  <a:gd name="connsiteX1" fmla="*/ 65314 w 65314"/>
                  <a:gd name="connsiteY1" fmla="*/ 0 h 116115"/>
                  <a:gd name="connsiteX2" fmla="*/ 61685 w 65314"/>
                  <a:gd name="connsiteY2" fmla="*/ 116115 h 116115"/>
                  <a:gd name="connsiteX3" fmla="*/ 14514 w 65314"/>
                  <a:gd name="connsiteY3" fmla="*/ 116115 h 116115"/>
                  <a:gd name="connsiteX4" fmla="*/ 0 w 65314"/>
                  <a:gd name="connsiteY4" fmla="*/ 7258 h 116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314" h="116115">
                    <a:moveTo>
                      <a:pt x="0" y="7258"/>
                    </a:moveTo>
                    <a:lnTo>
                      <a:pt x="65314" y="0"/>
                    </a:lnTo>
                    <a:lnTo>
                      <a:pt x="61685" y="116115"/>
                    </a:lnTo>
                    <a:lnTo>
                      <a:pt x="14514" y="116115"/>
                    </a:lnTo>
                    <a:lnTo>
                      <a:pt x="0" y="725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0" name="Freeform 144"/>
              <p:cNvSpPr/>
              <p:nvPr/>
            </p:nvSpPr>
            <p:spPr>
              <a:xfrm>
                <a:off x="3177419" y="2032000"/>
                <a:ext cx="68943" cy="119743"/>
              </a:xfrm>
              <a:custGeom>
                <a:avLst/>
                <a:gdLst>
                  <a:gd name="connsiteX0" fmla="*/ 0 w 68943"/>
                  <a:gd name="connsiteY0" fmla="*/ 0 h 119743"/>
                  <a:gd name="connsiteX1" fmla="*/ 58057 w 68943"/>
                  <a:gd name="connsiteY1" fmla="*/ 0 h 119743"/>
                  <a:gd name="connsiteX2" fmla="*/ 68943 w 68943"/>
                  <a:gd name="connsiteY2" fmla="*/ 119743 h 119743"/>
                  <a:gd name="connsiteX3" fmla="*/ 10885 w 68943"/>
                  <a:gd name="connsiteY3" fmla="*/ 112486 h 119743"/>
                  <a:gd name="connsiteX4" fmla="*/ 0 w 68943"/>
                  <a:gd name="connsiteY4" fmla="*/ 0 h 119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8943" h="119743">
                    <a:moveTo>
                      <a:pt x="0" y="0"/>
                    </a:moveTo>
                    <a:lnTo>
                      <a:pt x="58057" y="0"/>
                    </a:lnTo>
                    <a:lnTo>
                      <a:pt x="68943" y="119743"/>
                    </a:lnTo>
                    <a:lnTo>
                      <a:pt x="10885" y="11248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" name="Freeform 145"/>
              <p:cNvSpPr/>
              <p:nvPr/>
            </p:nvSpPr>
            <p:spPr>
              <a:xfrm>
                <a:off x="3294743" y="2024743"/>
                <a:ext cx="58057" cy="127000"/>
              </a:xfrm>
              <a:custGeom>
                <a:avLst/>
                <a:gdLst>
                  <a:gd name="connsiteX0" fmla="*/ 0 w 58057"/>
                  <a:gd name="connsiteY0" fmla="*/ 0 h 127000"/>
                  <a:gd name="connsiteX1" fmla="*/ 50800 w 58057"/>
                  <a:gd name="connsiteY1" fmla="*/ 0 h 127000"/>
                  <a:gd name="connsiteX2" fmla="*/ 58057 w 58057"/>
                  <a:gd name="connsiteY2" fmla="*/ 127000 h 127000"/>
                  <a:gd name="connsiteX3" fmla="*/ 3628 w 58057"/>
                  <a:gd name="connsiteY3" fmla="*/ 127000 h 127000"/>
                  <a:gd name="connsiteX4" fmla="*/ 0 w 58057"/>
                  <a:gd name="connsiteY4" fmla="*/ 0 h 127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8057" h="127000">
                    <a:moveTo>
                      <a:pt x="0" y="0"/>
                    </a:moveTo>
                    <a:lnTo>
                      <a:pt x="50800" y="0"/>
                    </a:lnTo>
                    <a:lnTo>
                      <a:pt x="58057" y="127000"/>
                    </a:lnTo>
                    <a:lnTo>
                      <a:pt x="3628" y="1270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Freeform 146"/>
              <p:cNvSpPr/>
              <p:nvPr/>
            </p:nvSpPr>
            <p:spPr>
              <a:xfrm>
                <a:off x="2942771" y="2032000"/>
                <a:ext cx="72572" cy="116114"/>
              </a:xfrm>
              <a:custGeom>
                <a:avLst/>
                <a:gdLst>
                  <a:gd name="connsiteX0" fmla="*/ 0 w 72572"/>
                  <a:gd name="connsiteY0" fmla="*/ 0 h 116114"/>
                  <a:gd name="connsiteX1" fmla="*/ 72572 w 72572"/>
                  <a:gd name="connsiteY1" fmla="*/ 0 h 116114"/>
                  <a:gd name="connsiteX2" fmla="*/ 68943 w 72572"/>
                  <a:gd name="connsiteY2" fmla="*/ 116114 h 116114"/>
                  <a:gd name="connsiteX3" fmla="*/ 10886 w 72572"/>
                  <a:gd name="connsiteY3" fmla="*/ 116114 h 116114"/>
                  <a:gd name="connsiteX4" fmla="*/ 0 w 72572"/>
                  <a:gd name="connsiteY4" fmla="*/ 0 h 116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572" h="116114">
                    <a:moveTo>
                      <a:pt x="0" y="0"/>
                    </a:moveTo>
                    <a:lnTo>
                      <a:pt x="72572" y="0"/>
                    </a:lnTo>
                    <a:lnTo>
                      <a:pt x="68943" y="116114"/>
                    </a:lnTo>
                    <a:lnTo>
                      <a:pt x="10886" y="116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4" name="Round Same Side Corner Rectangle 118"/>
            <p:cNvSpPr/>
            <p:nvPr/>
          </p:nvSpPr>
          <p:spPr>
            <a:xfrm>
              <a:off x="1769810" y="22758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ound Same Side Corner Rectangle 119"/>
            <p:cNvSpPr/>
            <p:nvPr/>
          </p:nvSpPr>
          <p:spPr>
            <a:xfrm>
              <a:off x="2463258" y="22758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ound Same Side Corner Rectangle 120"/>
            <p:cNvSpPr/>
            <p:nvPr/>
          </p:nvSpPr>
          <p:spPr>
            <a:xfrm>
              <a:off x="1769810" y="24322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ound Same Side Corner Rectangle 121"/>
            <p:cNvSpPr/>
            <p:nvPr/>
          </p:nvSpPr>
          <p:spPr>
            <a:xfrm>
              <a:off x="2463258" y="24322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ound Same Side Corner Rectangle 122"/>
            <p:cNvSpPr/>
            <p:nvPr/>
          </p:nvSpPr>
          <p:spPr>
            <a:xfrm>
              <a:off x="1769810" y="261582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ound Same Side Corner Rectangle 123"/>
            <p:cNvSpPr/>
            <p:nvPr/>
          </p:nvSpPr>
          <p:spPr>
            <a:xfrm>
              <a:off x="2463258" y="261582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ound Same Side Corner Rectangle 124"/>
            <p:cNvSpPr/>
            <p:nvPr/>
          </p:nvSpPr>
          <p:spPr>
            <a:xfrm>
              <a:off x="1769810" y="277898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ound Same Side Corner Rectangle 125"/>
            <p:cNvSpPr/>
            <p:nvPr/>
          </p:nvSpPr>
          <p:spPr>
            <a:xfrm>
              <a:off x="2463258" y="277898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ound Same Side Corner Rectangle 126"/>
            <p:cNvSpPr/>
            <p:nvPr/>
          </p:nvSpPr>
          <p:spPr>
            <a:xfrm>
              <a:off x="1769810" y="2965948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ound Same Side Corner Rectangle 127"/>
            <p:cNvSpPr/>
            <p:nvPr/>
          </p:nvSpPr>
          <p:spPr>
            <a:xfrm>
              <a:off x="2463258" y="2965948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ound Same Side Corner Rectangle 128"/>
            <p:cNvSpPr/>
            <p:nvPr/>
          </p:nvSpPr>
          <p:spPr>
            <a:xfrm>
              <a:off x="1769810" y="3122313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ound Same Side Corner Rectangle 129"/>
            <p:cNvSpPr/>
            <p:nvPr/>
          </p:nvSpPr>
          <p:spPr>
            <a:xfrm>
              <a:off x="2463258" y="3122313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ound Same Side Corner Rectangle 130"/>
            <p:cNvSpPr/>
            <p:nvPr/>
          </p:nvSpPr>
          <p:spPr>
            <a:xfrm>
              <a:off x="1769810" y="329907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ound Same Side Corner Rectangle 131"/>
            <p:cNvSpPr/>
            <p:nvPr/>
          </p:nvSpPr>
          <p:spPr>
            <a:xfrm>
              <a:off x="2463258" y="329907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ound Same Side Corner Rectangle 132"/>
            <p:cNvSpPr/>
            <p:nvPr/>
          </p:nvSpPr>
          <p:spPr>
            <a:xfrm>
              <a:off x="1769810" y="3455440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ound Same Side Corner Rectangle 133"/>
            <p:cNvSpPr/>
            <p:nvPr/>
          </p:nvSpPr>
          <p:spPr>
            <a:xfrm>
              <a:off x="2463258" y="3455440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ound Same Side Corner Rectangle 134"/>
            <p:cNvSpPr/>
            <p:nvPr/>
          </p:nvSpPr>
          <p:spPr>
            <a:xfrm>
              <a:off x="1769810" y="36457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ound Same Side Corner Rectangle 135"/>
            <p:cNvSpPr/>
            <p:nvPr/>
          </p:nvSpPr>
          <p:spPr>
            <a:xfrm>
              <a:off x="2463258" y="3645799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ound Same Side Corner Rectangle 136"/>
            <p:cNvSpPr/>
            <p:nvPr/>
          </p:nvSpPr>
          <p:spPr>
            <a:xfrm>
              <a:off x="1769810" y="38021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ound Same Side Corner Rectangle 137"/>
            <p:cNvSpPr/>
            <p:nvPr/>
          </p:nvSpPr>
          <p:spPr>
            <a:xfrm>
              <a:off x="2463258" y="3802165"/>
              <a:ext cx="70838" cy="9906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ound Same Side Corner Rectangle 138"/>
            <p:cNvSpPr/>
            <p:nvPr/>
          </p:nvSpPr>
          <p:spPr>
            <a:xfrm>
              <a:off x="1939953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ound Same Side Corner Rectangle 139"/>
            <p:cNvSpPr/>
            <p:nvPr/>
          </p:nvSpPr>
          <p:spPr>
            <a:xfrm>
              <a:off x="2053276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ound Same Side Corner Rectangle 140"/>
            <p:cNvSpPr/>
            <p:nvPr/>
          </p:nvSpPr>
          <p:spPr>
            <a:xfrm>
              <a:off x="2143153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ound Same Side Corner Rectangle 141"/>
            <p:cNvSpPr/>
            <p:nvPr/>
          </p:nvSpPr>
          <p:spPr>
            <a:xfrm>
              <a:off x="2244753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ound Same Side Corner Rectangle 142"/>
            <p:cNvSpPr/>
            <p:nvPr/>
          </p:nvSpPr>
          <p:spPr>
            <a:xfrm>
              <a:off x="2326815" y="1778704"/>
              <a:ext cx="49796" cy="6963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9" name="標題 1"/>
          <p:cNvSpPr txBox="1">
            <a:spLocks/>
          </p:cNvSpPr>
          <p:nvPr/>
        </p:nvSpPr>
        <p:spPr>
          <a:xfrm>
            <a:off x="0" y="3356992"/>
            <a:ext cx="9144000" cy="13160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fontAlgn="auto">
              <a:spcBef>
                <a:spcPct val="0"/>
              </a:spcBef>
              <a:spcAft>
                <a:spcPts val="0"/>
              </a:spcAft>
              <a:buNone/>
              <a:defRPr kumimoji="1" sz="3200" b="1" ker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</a:lstStyle>
          <a:p>
            <a:r>
              <a:rPr lang="zh-TW" altLang="en-US" dirty="0"/>
              <a:t>捍衛環境正義   追繳不當利得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619" y="4362429"/>
            <a:ext cx="2159999" cy="1620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365104"/>
            <a:ext cx="2428269" cy="1620000"/>
          </a:xfrm>
          <a:prstGeom prst="rect">
            <a:avLst/>
          </a:prstGeom>
        </p:spPr>
      </p:pic>
      <p:sp>
        <p:nvSpPr>
          <p:cNvPr id="7" name="加號 6"/>
          <p:cNvSpPr/>
          <p:nvPr/>
        </p:nvSpPr>
        <p:spPr>
          <a:xfrm>
            <a:off x="3563888" y="5157192"/>
            <a:ext cx="994250" cy="896149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右箭號 7"/>
          <p:cNvSpPr/>
          <p:nvPr/>
        </p:nvSpPr>
        <p:spPr>
          <a:xfrm>
            <a:off x="3059832" y="1989085"/>
            <a:ext cx="504056" cy="1140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向右箭號 89"/>
          <p:cNvSpPr/>
          <p:nvPr/>
        </p:nvSpPr>
        <p:spPr>
          <a:xfrm>
            <a:off x="5724128" y="2003870"/>
            <a:ext cx="504056" cy="1140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1" name="矩形 39"/>
          <p:cNvSpPr>
            <a:spLocks noChangeArrowheads="1"/>
          </p:cNvSpPr>
          <p:nvPr/>
        </p:nvSpPr>
        <p:spPr bwMode="auto">
          <a:xfrm>
            <a:off x="107504" y="2883037"/>
            <a:ext cx="381642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空品監測資料（含原始資料）、</a:t>
            </a:r>
            <a:endParaRPr lang="en-US" altLang="zh-TW" sz="1600" b="1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許可申請資料、稽查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處分、復工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試車</a:t>
            </a:r>
            <a:endParaRPr lang="en-US" altLang="zh-TW" sz="1600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2" name="矩形 39"/>
          <p:cNvSpPr>
            <a:spLocks noChangeArrowheads="1"/>
          </p:cNvSpPr>
          <p:nvPr/>
        </p:nvSpPr>
        <p:spPr bwMode="auto">
          <a:xfrm>
            <a:off x="6444208" y="2883037"/>
            <a:ext cx="1800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公布於網頁以利民眾參與監督</a:t>
            </a:r>
            <a:endParaRPr lang="en-US" altLang="zh-TW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3" name="矩形 39"/>
          <p:cNvSpPr>
            <a:spLocks noChangeArrowheads="1"/>
          </p:cNvSpPr>
          <p:nvPr/>
        </p:nvSpPr>
        <p:spPr bwMode="auto">
          <a:xfrm>
            <a:off x="631458" y="6110614"/>
            <a:ext cx="32683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繳納空污費有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偽造、變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造或不正當方式短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報，將追繳</a:t>
            </a:r>
            <a:r>
              <a:rPr lang="en-US" altLang="zh-TW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5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年，並處罰</a:t>
            </a:r>
            <a:r>
              <a:rPr lang="en-US" altLang="zh-TW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倍</a:t>
            </a:r>
            <a:endParaRPr lang="en-US" altLang="zh-TW" sz="1600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4" name="矩形 39"/>
          <p:cNvSpPr>
            <a:spLocks noChangeArrowheads="1"/>
          </p:cNvSpPr>
          <p:nvPr/>
        </p:nvSpPr>
        <p:spPr bwMode="auto">
          <a:xfrm>
            <a:off x="6876256" y="4340899"/>
            <a:ext cx="2201101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行為</a:t>
            </a:r>
            <a:r>
              <a:rPr lang="zh-TW" altLang="en-US" sz="1600" b="1" i="0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人違反本法義務行為而獲利</a:t>
            </a:r>
            <a:endParaRPr lang="en-US" altLang="zh-TW" sz="1600" b="1" i="0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為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他人利益而實施行為，使他人違反本法義務而獲利</a:t>
            </a:r>
            <a:endParaRPr lang="en-US" altLang="zh-TW" sz="1600" b="1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行為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人違反本法義務他人因而獲利</a:t>
            </a:r>
            <a:endParaRPr lang="en-US" altLang="zh-TW" sz="1600" b="1" dirty="0" smtClean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均</a:t>
            </a:r>
            <a:r>
              <a:rPr lang="zh-TW" altLang="en-US" sz="1600" b="1" dirty="0" smtClean="0">
                <a:solidFill>
                  <a:srgbClr val="99009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將追繳不當利得</a:t>
            </a:r>
            <a:endParaRPr lang="en-US" altLang="zh-TW" sz="1600" b="1" i="0" dirty="0">
              <a:solidFill>
                <a:srgbClr val="99009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6" name="投影片編號版面配置區 25"/>
          <p:cNvSpPr>
            <a:spLocks noGrp="1"/>
          </p:cNvSpPr>
          <p:nvPr>
            <p:ph type="sldNum" sz="quarter" idx="12"/>
          </p:nvPr>
        </p:nvSpPr>
        <p:spPr>
          <a:xfrm>
            <a:off x="4036731" y="6376327"/>
            <a:ext cx="1162050" cy="3651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1600" dirty="0">
                <a:solidFill>
                  <a:schemeClr val="tx1"/>
                </a:solidFill>
                <a:ea typeface="文鼎中圓" pitchFamily="49" charset="-120"/>
              </a:rPr>
              <a:t>5</a:t>
            </a:r>
            <a:endParaRPr lang="zh-TW" altLang="en-US" sz="1600" dirty="0">
              <a:solidFill>
                <a:schemeClr val="tx1"/>
              </a:solidFill>
              <a:ea typeface="文鼎中圓" pitchFamily="49" charset="-120"/>
            </a:endParaRPr>
          </a:p>
        </p:txBody>
      </p:sp>
      <p:sp>
        <p:nvSpPr>
          <p:cNvPr id="97" name="矩形 39"/>
          <p:cNvSpPr>
            <a:spLocks noChangeArrowheads="1"/>
          </p:cNvSpPr>
          <p:nvPr/>
        </p:nvSpPr>
        <p:spPr bwMode="auto">
          <a:xfrm>
            <a:off x="4192076" y="2930658"/>
            <a:ext cx="1081784" cy="338554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TW" altLang="en-US" sz="1600" b="1" i="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環保機關</a:t>
            </a:r>
            <a:endParaRPr lang="en-US" altLang="zh-TW" sz="1600" b="1" i="0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向右箭號 2"/>
          <p:cNvSpPr/>
          <p:nvPr/>
        </p:nvSpPr>
        <p:spPr>
          <a:xfrm>
            <a:off x="6975601" y="6110755"/>
            <a:ext cx="288032" cy="14401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133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208912" cy="5023470"/>
          </a:xfrm>
        </p:spPr>
        <p:txBody>
          <a:bodyPr/>
          <a:lstStyle/>
          <a:p>
            <a:pPr marL="0" indent="0" algn="ctr">
              <a:buNone/>
            </a:pPr>
            <a:endParaRPr lang="en-US" altLang="zh-TW" sz="5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5400" b="1" dirty="0" smtClean="0">
                <a:solidFill>
                  <a:srgbClr val="99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簡報結束</a:t>
            </a:r>
            <a:endParaRPr lang="en-US" altLang="zh-TW" sz="5400" b="1" dirty="0" smtClean="0">
              <a:solidFill>
                <a:srgbClr val="99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5400" b="1" dirty="0" smtClean="0">
                <a:solidFill>
                  <a:srgbClr val="99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  <a:endParaRPr lang="zh-TW" altLang="en-US" sz="5400" b="1" dirty="0">
              <a:solidFill>
                <a:srgbClr val="99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5122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清爽藍色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自訂 2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5416</TotalTime>
  <Words>441</Words>
  <Application>Microsoft Office PowerPoint</Application>
  <PresentationFormat>如螢幕大小 (4:3)</PresentationFormat>
  <Paragraphs>91</Paragraphs>
  <Slides>7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9" baseType="lpstr">
      <vt:lpstr>Office 佈景主題</vt:lpstr>
      <vt:lpstr>清爽藍色</vt:lpstr>
      <vt:lpstr>行政院院會審查通過 「空氣污染防制法修正草案」  行政院環境保護署</vt:lpstr>
      <vt:lpstr>PowerPoint 簡報</vt:lpstr>
      <vt:lpstr>PowerPoint 簡報</vt:lpstr>
      <vt:lpstr>司改國是會議決議及相關規定</vt:lpstr>
      <vt:lpstr>PowerPoint 簡報</vt:lpstr>
      <vt:lpstr>資訊公開 全民監督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linn</dc:creator>
  <cp:lastModifiedBy>許平和</cp:lastModifiedBy>
  <cp:revision>841</cp:revision>
  <cp:lastPrinted>2017-12-11T09:55:57Z</cp:lastPrinted>
  <dcterms:created xsi:type="dcterms:W3CDTF">2017-10-09T13:52:24Z</dcterms:created>
  <dcterms:modified xsi:type="dcterms:W3CDTF">2017-12-12T08:07:57Z</dcterms:modified>
</cp:coreProperties>
</file>