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8"/>
  </p:notesMasterIdLst>
  <p:handoutMasterIdLst>
    <p:handoutMasterId r:id="rId9"/>
  </p:handoutMasterIdLst>
  <p:sldIdLst>
    <p:sldId id="257" r:id="rId3"/>
    <p:sldId id="292" r:id="rId4"/>
    <p:sldId id="289" r:id="rId5"/>
    <p:sldId id="290" r:id="rId6"/>
    <p:sldId id="291" r:id="rId7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996507-85C2-4A6B-88A6-E565453D5DA6}" type="doc">
      <dgm:prSet loTypeId="urn:microsoft.com/office/officeart/2005/8/layout/hList1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80A27DA-2418-4162-9FD0-B3A1AD63D311}">
      <dgm:prSet phldrT="[文字]" custT="1"/>
      <dgm:spPr/>
      <dgm:t>
        <a:bodyPr/>
        <a:lstStyle/>
        <a:p>
          <a:r>
            <a:rPr lang="zh-TW" altLang="en-US" sz="3500" b="1" dirty="0" smtClean="0">
              <a:latin typeface="+mj-ea"/>
              <a:ea typeface="+mj-ea"/>
            </a:rPr>
            <a:t>修法前</a:t>
          </a:r>
          <a:endParaRPr lang="zh-TW" altLang="en-US" sz="3500" b="1" dirty="0">
            <a:latin typeface="+mj-ea"/>
            <a:ea typeface="+mj-ea"/>
          </a:endParaRPr>
        </a:p>
      </dgm:t>
    </dgm:pt>
    <dgm:pt modelId="{FD5995DF-5379-4C0B-B91A-37EDB4F855E7}" type="parTrans" cxnId="{D707D38E-7109-4F6C-A72B-6730EF9423E1}">
      <dgm:prSet/>
      <dgm:spPr/>
      <dgm:t>
        <a:bodyPr/>
        <a:lstStyle/>
        <a:p>
          <a:endParaRPr lang="zh-TW" altLang="en-US"/>
        </a:p>
      </dgm:t>
    </dgm:pt>
    <dgm:pt modelId="{CA27AEB4-3E9C-489E-BE8E-C5B82991D1D8}" type="sibTrans" cxnId="{D707D38E-7109-4F6C-A72B-6730EF9423E1}">
      <dgm:prSet/>
      <dgm:spPr/>
      <dgm:t>
        <a:bodyPr/>
        <a:lstStyle/>
        <a:p>
          <a:endParaRPr lang="zh-TW" altLang="en-US"/>
        </a:p>
      </dgm:t>
    </dgm:pt>
    <dgm:pt modelId="{601A3BE4-5931-4FE5-A2EE-9FE23AFD0D45}">
      <dgm:prSet phldrT="[文字]" custT="1"/>
      <dgm:spPr/>
      <dgm:t>
        <a:bodyPr/>
        <a:lstStyle/>
        <a:p>
          <a:pPr algn="just"/>
          <a:r>
            <a:rPr lang="zh-TW" sz="2500" b="1" dirty="0" smtClean="0"/>
            <a:t>政黨：指依人民團體法</a:t>
          </a:r>
          <a:r>
            <a:rPr lang="zh-TW" sz="2500" b="1" u="sng" dirty="0" smtClean="0"/>
            <a:t>第</a:t>
          </a:r>
          <a:r>
            <a:rPr lang="en-US" altLang="zh-TW" sz="2500" b="1" u="sng" dirty="0" smtClean="0"/>
            <a:t>45</a:t>
          </a:r>
          <a:r>
            <a:rPr lang="zh-TW" sz="2500" b="1" u="sng" dirty="0" smtClean="0"/>
            <a:t>條規定</a:t>
          </a:r>
          <a:r>
            <a:rPr lang="zh-TW" sz="2500" b="1" dirty="0" smtClean="0"/>
            <a:t>備案成立之團體</a:t>
          </a:r>
          <a:endParaRPr lang="zh-TW" altLang="en-US" sz="2500" b="1" dirty="0">
            <a:solidFill>
              <a:srgbClr val="002060"/>
            </a:solidFill>
            <a:latin typeface="+mj-ea"/>
            <a:ea typeface="+mj-ea"/>
          </a:endParaRPr>
        </a:p>
      </dgm:t>
    </dgm:pt>
    <dgm:pt modelId="{D756D604-DEEC-40DD-8B85-B970020308AF}" type="parTrans" cxnId="{A1F860F4-1128-43EE-9F2F-183816A35204}">
      <dgm:prSet/>
      <dgm:spPr/>
      <dgm:t>
        <a:bodyPr/>
        <a:lstStyle/>
        <a:p>
          <a:endParaRPr lang="zh-TW" altLang="en-US"/>
        </a:p>
      </dgm:t>
    </dgm:pt>
    <dgm:pt modelId="{FAE5AA66-92B7-4085-91E0-24D26C9A30C9}" type="sibTrans" cxnId="{A1F860F4-1128-43EE-9F2F-183816A35204}">
      <dgm:prSet/>
      <dgm:spPr/>
      <dgm:t>
        <a:bodyPr/>
        <a:lstStyle/>
        <a:p>
          <a:endParaRPr lang="zh-TW" altLang="en-US"/>
        </a:p>
      </dgm:t>
    </dgm:pt>
    <dgm:pt modelId="{43B0FD8F-CE5E-4AE4-A2A3-3F1B9700FECB}">
      <dgm:prSet phldrT="[文字]" custT="1"/>
      <dgm:spPr/>
      <dgm:t>
        <a:bodyPr/>
        <a:lstStyle/>
        <a:p>
          <a:r>
            <a:rPr lang="zh-TW" altLang="en-US" sz="3500" b="1" dirty="0" smtClean="0">
              <a:latin typeface="+mj-ea"/>
              <a:ea typeface="+mj-ea"/>
            </a:rPr>
            <a:t>修法後</a:t>
          </a:r>
          <a:endParaRPr lang="zh-TW" altLang="en-US" sz="3500" b="1" dirty="0">
            <a:latin typeface="+mj-ea"/>
            <a:ea typeface="+mj-ea"/>
          </a:endParaRPr>
        </a:p>
      </dgm:t>
    </dgm:pt>
    <dgm:pt modelId="{3A782ADA-AA8E-4BA2-AA79-466721C6C0DC}" type="parTrans" cxnId="{BA5FB356-3614-42BF-9017-E68854B5B4B0}">
      <dgm:prSet/>
      <dgm:spPr/>
      <dgm:t>
        <a:bodyPr/>
        <a:lstStyle/>
        <a:p>
          <a:endParaRPr lang="zh-TW" altLang="en-US"/>
        </a:p>
      </dgm:t>
    </dgm:pt>
    <dgm:pt modelId="{89F3A61D-50D9-44DB-A52C-2745521B695A}" type="sibTrans" cxnId="{BA5FB356-3614-42BF-9017-E68854B5B4B0}">
      <dgm:prSet/>
      <dgm:spPr/>
      <dgm:t>
        <a:bodyPr/>
        <a:lstStyle/>
        <a:p>
          <a:endParaRPr lang="zh-TW" altLang="en-US"/>
        </a:p>
      </dgm:t>
    </dgm:pt>
    <dgm:pt modelId="{DA5F38CC-18CA-49ED-BF37-B02478C9F44C}">
      <dgm:prSet phldrT="[文字]" custT="1"/>
      <dgm:spPr/>
      <dgm:t>
        <a:bodyPr/>
        <a:lstStyle/>
        <a:p>
          <a:pPr algn="just"/>
          <a:r>
            <a:rPr lang="zh-TW" sz="2500" b="1" dirty="0" smtClean="0"/>
            <a:t>政黨：指依</a:t>
          </a:r>
          <a:r>
            <a:rPr lang="zh-TW" sz="2500" b="1" u="sng" dirty="0" smtClean="0">
              <a:solidFill>
                <a:schemeClr val="accent5">
                  <a:lumMod val="75000"/>
                </a:schemeClr>
              </a:solidFill>
            </a:rPr>
            <a:t>政黨法完成備案或於該法施行前已依</a:t>
          </a:r>
          <a:r>
            <a:rPr lang="zh-TW" sz="2500" b="1" dirty="0" smtClean="0"/>
            <a:t>人民團體法備案成立之團體。</a:t>
          </a:r>
          <a:endParaRPr lang="zh-TW" altLang="en-US" sz="2500" b="1" dirty="0"/>
        </a:p>
      </dgm:t>
    </dgm:pt>
    <dgm:pt modelId="{29B3AACE-2239-4CCC-BD95-AB777C93E1EC}" type="parTrans" cxnId="{61B465AD-058A-4673-9904-D9ABA7C3163E}">
      <dgm:prSet/>
      <dgm:spPr/>
      <dgm:t>
        <a:bodyPr/>
        <a:lstStyle/>
        <a:p>
          <a:endParaRPr lang="zh-TW" altLang="en-US"/>
        </a:p>
      </dgm:t>
    </dgm:pt>
    <dgm:pt modelId="{EDCA7B1E-465A-4EF9-B886-16A442C41269}" type="sibTrans" cxnId="{61B465AD-058A-4673-9904-D9ABA7C3163E}">
      <dgm:prSet/>
      <dgm:spPr/>
      <dgm:t>
        <a:bodyPr/>
        <a:lstStyle/>
        <a:p>
          <a:endParaRPr lang="zh-TW" altLang="en-US"/>
        </a:p>
      </dgm:t>
    </dgm:pt>
    <dgm:pt modelId="{7A8EA23C-A9E8-4D3E-8F53-17CE42A1D8F0}" type="pres">
      <dgm:prSet presAssocID="{AB996507-85C2-4A6B-88A6-E565453D5D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C870261-D3AA-478A-9936-27841092CDCA}" type="pres">
      <dgm:prSet presAssocID="{580A27DA-2418-4162-9FD0-B3A1AD63D311}" presName="composite" presStyleCnt="0"/>
      <dgm:spPr/>
    </dgm:pt>
    <dgm:pt modelId="{ACABCD40-EDD5-4D6D-AA43-BF9BD0C01A01}" type="pres">
      <dgm:prSet presAssocID="{580A27DA-2418-4162-9FD0-B3A1AD63D311}" presName="parTx" presStyleLbl="alignNode1" presStyleIdx="0" presStyleCnt="2" custLinFactNeighborX="-702" custLinFactNeighborY="39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C0A86A-8C96-4473-8F79-7E6B10B2FE28}" type="pres">
      <dgm:prSet presAssocID="{580A27DA-2418-4162-9FD0-B3A1AD63D31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046B31-BBF9-4A16-B0E4-8F85C2D3281C}" type="pres">
      <dgm:prSet presAssocID="{CA27AEB4-3E9C-489E-BE8E-C5B82991D1D8}" presName="space" presStyleCnt="0"/>
      <dgm:spPr/>
    </dgm:pt>
    <dgm:pt modelId="{3D313810-8F08-4F99-B7DD-9797CE283012}" type="pres">
      <dgm:prSet presAssocID="{43B0FD8F-CE5E-4AE4-A2A3-3F1B9700FECB}" presName="composite" presStyleCnt="0"/>
      <dgm:spPr/>
    </dgm:pt>
    <dgm:pt modelId="{CF9A81C0-3670-433B-B592-3A0C772F9319}" type="pres">
      <dgm:prSet presAssocID="{43B0FD8F-CE5E-4AE4-A2A3-3F1B9700FEC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226E25-A4FD-4244-859D-119CA0A66E44}" type="pres">
      <dgm:prSet presAssocID="{43B0FD8F-CE5E-4AE4-A2A3-3F1B9700FEC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A5FB356-3614-42BF-9017-E68854B5B4B0}" srcId="{AB996507-85C2-4A6B-88A6-E565453D5DA6}" destId="{43B0FD8F-CE5E-4AE4-A2A3-3F1B9700FECB}" srcOrd="1" destOrd="0" parTransId="{3A782ADA-AA8E-4BA2-AA79-466721C6C0DC}" sibTransId="{89F3A61D-50D9-44DB-A52C-2745521B695A}"/>
    <dgm:cxn modelId="{B2F24058-48AD-4198-A9CC-7DA76F8A067B}" type="presOf" srcId="{601A3BE4-5931-4FE5-A2EE-9FE23AFD0D45}" destId="{BCC0A86A-8C96-4473-8F79-7E6B10B2FE28}" srcOrd="0" destOrd="0" presId="urn:microsoft.com/office/officeart/2005/8/layout/hList1"/>
    <dgm:cxn modelId="{97FA19EB-8896-4352-BEA7-A5CEB94C1CA4}" type="presOf" srcId="{DA5F38CC-18CA-49ED-BF37-B02478C9F44C}" destId="{21226E25-A4FD-4244-859D-119CA0A66E44}" srcOrd="0" destOrd="0" presId="urn:microsoft.com/office/officeart/2005/8/layout/hList1"/>
    <dgm:cxn modelId="{61B465AD-058A-4673-9904-D9ABA7C3163E}" srcId="{43B0FD8F-CE5E-4AE4-A2A3-3F1B9700FECB}" destId="{DA5F38CC-18CA-49ED-BF37-B02478C9F44C}" srcOrd="0" destOrd="0" parTransId="{29B3AACE-2239-4CCC-BD95-AB777C93E1EC}" sibTransId="{EDCA7B1E-465A-4EF9-B886-16A442C41269}"/>
    <dgm:cxn modelId="{A1F860F4-1128-43EE-9F2F-183816A35204}" srcId="{580A27DA-2418-4162-9FD0-B3A1AD63D311}" destId="{601A3BE4-5931-4FE5-A2EE-9FE23AFD0D45}" srcOrd="0" destOrd="0" parTransId="{D756D604-DEEC-40DD-8B85-B970020308AF}" sibTransId="{FAE5AA66-92B7-4085-91E0-24D26C9A30C9}"/>
    <dgm:cxn modelId="{28D5AAC9-3117-4B3E-8B8F-97478F1DD40B}" type="presOf" srcId="{43B0FD8F-CE5E-4AE4-A2A3-3F1B9700FECB}" destId="{CF9A81C0-3670-433B-B592-3A0C772F9319}" srcOrd="0" destOrd="0" presId="urn:microsoft.com/office/officeart/2005/8/layout/hList1"/>
    <dgm:cxn modelId="{D707D38E-7109-4F6C-A72B-6730EF9423E1}" srcId="{AB996507-85C2-4A6B-88A6-E565453D5DA6}" destId="{580A27DA-2418-4162-9FD0-B3A1AD63D311}" srcOrd="0" destOrd="0" parTransId="{FD5995DF-5379-4C0B-B91A-37EDB4F855E7}" sibTransId="{CA27AEB4-3E9C-489E-BE8E-C5B82991D1D8}"/>
    <dgm:cxn modelId="{F180E1CE-AAAE-48DB-A030-E07D02A792B2}" type="presOf" srcId="{AB996507-85C2-4A6B-88A6-E565453D5DA6}" destId="{7A8EA23C-A9E8-4D3E-8F53-17CE42A1D8F0}" srcOrd="0" destOrd="0" presId="urn:microsoft.com/office/officeart/2005/8/layout/hList1"/>
    <dgm:cxn modelId="{520660C5-FEEA-4D7D-8619-C53781E9F160}" type="presOf" srcId="{580A27DA-2418-4162-9FD0-B3A1AD63D311}" destId="{ACABCD40-EDD5-4D6D-AA43-BF9BD0C01A01}" srcOrd="0" destOrd="0" presId="urn:microsoft.com/office/officeart/2005/8/layout/hList1"/>
    <dgm:cxn modelId="{6B2D0A17-3759-43BD-A739-2B42CE29F203}" type="presParOf" srcId="{7A8EA23C-A9E8-4D3E-8F53-17CE42A1D8F0}" destId="{DC870261-D3AA-478A-9936-27841092CDCA}" srcOrd="0" destOrd="0" presId="urn:microsoft.com/office/officeart/2005/8/layout/hList1"/>
    <dgm:cxn modelId="{D68A2CA5-F374-4469-AD64-E72BF50F3C6B}" type="presParOf" srcId="{DC870261-D3AA-478A-9936-27841092CDCA}" destId="{ACABCD40-EDD5-4D6D-AA43-BF9BD0C01A01}" srcOrd="0" destOrd="0" presId="urn:microsoft.com/office/officeart/2005/8/layout/hList1"/>
    <dgm:cxn modelId="{5782EE12-D617-449A-A4AD-7070AF2212FC}" type="presParOf" srcId="{DC870261-D3AA-478A-9936-27841092CDCA}" destId="{BCC0A86A-8C96-4473-8F79-7E6B10B2FE28}" srcOrd="1" destOrd="0" presId="urn:microsoft.com/office/officeart/2005/8/layout/hList1"/>
    <dgm:cxn modelId="{316CC21D-CA54-4A3A-B127-5EEB5C631D76}" type="presParOf" srcId="{7A8EA23C-A9E8-4D3E-8F53-17CE42A1D8F0}" destId="{ED046B31-BBF9-4A16-B0E4-8F85C2D3281C}" srcOrd="1" destOrd="0" presId="urn:microsoft.com/office/officeart/2005/8/layout/hList1"/>
    <dgm:cxn modelId="{2A483EE6-2B2F-41A6-A793-D0AAB4B14598}" type="presParOf" srcId="{7A8EA23C-A9E8-4D3E-8F53-17CE42A1D8F0}" destId="{3D313810-8F08-4F99-B7DD-9797CE283012}" srcOrd="2" destOrd="0" presId="urn:microsoft.com/office/officeart/2005/8/layout/hList1"/>
    <dgm:cxn modelId="{8385E69E-3056-4A65-938A-9D1F49BFF1B6}" type="presParOf" srcId="{3D313810-8F08-4F99-B7DD-9797CE283012}" destId="{CF9A81C0-3670-433B-B592-3A0C772F9319}" srcOrd="0" destOrd="0" presId="urn:microsoft.com/office/officeart/2005/8/layout/hList1"/>
    <dgm:cxn modelId="{C269A4BD-780C-4655-B481-57D883ECAEDA}" type="presParOf" srcId="{3D313810-8F08-4F99-B7DD-9797CE283012}" destId="{21226E25-A4FD-4244-859D-119CA0A66E4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60115E-FDE7-46AF-A9C6-A6F195737C41}" type="doc">
      <dgm:prSet loTypeId="urn:microsoft.com/office/officeart/2005/8/layout/hProcess9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6C81432-893A-44E6-BBBC-C9C728EF350F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總統副總統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A77BA909-B0AF-45BD-84E3-05195578EBFA}" type="parTrans" cxnId="{30268B83-FF58-4E75-8A36-88CBE97021AB}">
      <dgm:prSet/>
      <dgm:spPr/>
      <dgm:t>
        <a:bodyPr/>
        <a:lstStyle/>
        <a:p>
          <a:endParaRPr lang="zh-TW" altLang="en-US"/>
        </a:p>
      </dgm:t>
    </dgm:pt>
    <dgm:pt modelId="{7930B886-0DB5-4FED-81BC-E022C7DA59FE}" type="sibTrans" cxnId="{30268B83-FF58-4E75-8A36-88CBE97021AB}">
      <dgm:prSet/>
      <dgm:spPr/>
      <dgm:t>
        <a:bodyPr/>
        <a:lstStyle/>
        <a:p>
          <a:endParaRPr lang="zh-TW" altLang="en-US"/>
        </a:p>
      </dgm:t>
    </dgm:pt>
    <dgm:pt modelId="{CC31AB2B-5D73-442C-84C0-1DBC1E7193E5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區域及原住民立法委員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5D95A07F-568F-48CF-976D-DA12DAF1AC2F}" type="parTrans" cxnId="{69D41A2A-0153-40AC-BAC1-16E0B2E5FA8D}">
      <dgm:prSet/>
      <dgm:spPr/>
      <dgm:t>
        <a:bodyPr/>
        <a:lstStyle/>
        <a:p>
          <a:endParaRPr lang="zh-TW" altLang="en-US"/>
        </a:p>
      </dgm:t>
    </dgm:pt>
    <dgm:pt modelId="{C43717E5-C1E3-494C-8C70-AB03930A8F1B}" type="sibTrans" cxnId="{69D41A2A-0153-40AC-BAC1-16E0B2E5FA8D}">
      <dgm:prSet/>
      <dgm:spPr/>
      <dgm:t>
        <a:bodyPr/>
        <a:lstStyle/>
        <a:p>
          <a:endParaRPr lang="zh-TW" altLang="en-US"/>
        </a:p>
      </dgm:t>
    </dgm:pt>
    <dgm:pt modelId="{C54822B7-6ACA-4B38-8324-E15476E9AF46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鄉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鎮、市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長及民代表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D7303588-CC3A-424A-9866-86B1F7CC2E68}" type="parTrans" cxnId="{D8E6B3E6-FCF2-47E5-B662-A5C944C51B33}">
      <dgm:prSet/>
      <dgm:spPr/>
      <dgm:t>
        <a:bodyPr/>
        <a:lstStyle/>
        <a:p>
          <a:endParaRPr lang="zh-TW" altLang="en-US"/>
        </a:p>
      </dgm:t>
    </dgm:pt>
    <dgm:pt modelId="{3B842549-0147-4562-BD5C-30E356AC51CD}" type="sibTrans" cxnId="{D8E6B3E6-FCF2-47E5-B662-A5C944C51B33}">
      <dgm:prSet/>
      <dgm:spPr/>
      <dgm:t>
        <a:bodyPr/>
        <a:lstStyle/>
        <a:p>
          <a:endParaRPr lang="zh-TW" altLang="en-US"/>
        </a:p>
      </dgm:t>
    </dgm:pt>
    <dgm:pt modelId="{146D2C92-4F24-469F-831A-B16F6388C363}">
      <dgm:prSet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直轄市長、議員；縣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市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長、議員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6D2B3EA3-6C9C-4690-966C-4B484A638ED7}" type="parTrans" cxnId="{023B97D2-6CBB-4117-B473-B96D9F4519F9}">
      <dgm:prSet/>
      <dgm:spPr/>
      <dgm:t>
        <a:bodyPr/>
        <a:lstStyle/>
        <a:p>
          <a:endParaRPr lang="zh-TW" altLang="en-US"/>
        </a:p>
      </dgm:t>
    </dgm:pt>
    <dgm:pt modelId="{A529BA08-0541-4893-A572-761602DA3623}" type="sibTrans" cxnId="{023B97D2-6CBB-4117-B473-B96D9F4519F9}">
      <dgm:prSet/>
      <dgm:spPr/>
      <dgm:t>
        <a:bodyPr/>
        <a:lstStyle/>
        <a:p>
          <a:endParaRPr lang="zh-TW" altLang="en-US"/>
        </a:p>
      </dgm:t>
    </dgm:pt>
    <dgm:pt modelId="{D6D324F1-6035-4B6C-BD05-B0A56076ED50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村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里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36A289A1-2A3B-46AE-923F-689DB3DA0C07}" type="parTrans" cxnId="{B102814B-5EC2-4806-8094-FC075A71040E}">
      <dgm:prSet/>
      <dgm:spPr/>
      <dgm:t>
        <a:bodyPr/>
        <a:lstStyle/>
        <a:p>
          <a:endParaRPr lang="zh-TW" altLang="en-US"/>
        </a:p>
      </dgm:t>
    </dgm:pt>
    <dgm:pt modelId="{4CF11129-1945-45E3-B9F1-49BDF2FD935C}" type="sibTrans" cxnId="{B102814B-5EC2-4806-8094-FC075A71040E}">
      <dgm:prSet/>
      <dgm:spPr/>
      <dgm:t>
        <a:bodyPr/>
        <a:lstStyle/>
        <a:p>
          <a:endParaRPr lang="zh-TW" altLang="en-US"/>
        </a:p>
      </dgm:t>
    </dgm:pt>
    <dgm:pt modelId="{80B60CB8-7FAB-4EF3-86E1-1CFD6C6DFDAD}" type="pres">
      <dgm:prSet presAssocID="{C360115E-FDE7-46AF-A9C6-A6F195737C4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908AF57-A4EA-458F-8F05-5CAC3F3EFC60}" type="pres">
      <dgm:prSet presAssocID="{C360115E-FDE7-46AF-A9C6-A6F195737C41}" presName="arrow" presStyleLbl="bgShp" presStyleIdx="0" presStyleCnt="1" custLinFactNeighborX="-9842" custLinFactNeighborY="-1967"/>
      <dgm:spPr/>
    </dgm:pt>
    <dgm:pt modelId="{B8B596F2-7257-4DF3-82A3-5DE46820F8B4}" type="pres">
      <dgm:prSet presAssocID="{C360115E-FDE7-46AF-A9C6-A6F195737C41}" presName="linearProcess" presStyleCnt="0"/>
      <dgm:spPr/>
    </dgm:pt>
    <dgm:pt modelId="{1DDB4CD1-27F7-4B73-8B64-7D213A4E14E0}" type="pres">
      <dgm:prSet presAssocID="{76C81432-893A-44E6-BBBC-C9C728EF350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C31B86-D7C7-4346-8C7F-A514C7EC50C1}" type="pres">
      <dgm:prSet presAssocID="{7930B886-0DB5-4FED-81BC-E022C7DA59FE}" presName="sibTrans" presStyleCnt="0"/>
      <dgm:spPr/>
    </dgm:pt>
    <dgm:pt modelId="{D65D5F95-6A26-40E5-80EF-D4A0CBCE7D7B}" type="pres">
      <dgm:prSet presAssocID="{CC31AB2B-5D73-442C-84C0-1DBC1E7193E5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889044-5B6C-4F6D-A37A-F5F15E1DEC34}" type="pres">
      <dgm:prSet presAssocID="{C43717E5-C1E3-494C-8C70-AB03930A8F1B}" presName="sibTrans" presStyleCnt="0"/>
      <dgm:spPr/>
    </dgm:pt>
    <dgm:pt modelId="{84B8A6B9-4CB0-4488-942B-017176538300}" type="pres">
      <dgm:prSet presAssocID="{146D2C92-4F24-469F-831A-B16F6388C363}" presName="textNode" presStyleLbl="node1" presStyleIdx="2" presStyleCnt="5" custLinFactNeighborX="-4943" custLinFactNeighborY="46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F50221-D7D6-4EE3-8B78-27EE1CC75510}" type="pres">
      <dgm:prSet presAssocID="{A529BA08-0541-4893-A572-761602DA3623}" presName="sibTrans" presStyleCnt="0"/>
      <dgm:spPr/>
    </dgm:pt>
    <dgm:pt modelId="{D84C37F9-68BB-417E-B22C-47038AFE2EE0}" type="pres">
      <dgm:prSet presAssocID="{C54822B7-6ACA-4B38-8324-E15476E9AF46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66FFFD-57B4-48EC-83A4-ED816385ED3F}" type="pres">
      <dgm:prSet presAssocID="{3B842549-0147-4562-BD5C-30E356AC51CD}" presName="sibTrans" presStyleCnt="0"/>
      <dgm:spPr/>
    </dgm:pt>
    <dgm:pt modelId="{0949A7D6-9377-4A19-8FC7-01B1AF9E781C}" type="pres">
      <dgm:prSet presAssocID="{D6D324F1-6035-4B6C-BD05-B0A56076ED50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102814B-5EC2-4806-8094-FC075A71040E}" srcId="{C360115E-FDE7-46AF-A9C6-A6F195737C41}" destId="{D6D324F1-6035-4B6C-BD05-B0A56076ED50}" srcOrd="4" destOrd="0" parTransId="{36A289A1-2A3B-46AE-923F-689DB3DA0C07}" sibTransId="{4CF11129-1945-45E3-B9F1-49BDF2FD935C}"/>
    <dgm:cxn modelId="{254A07ED-E704-48AB-ABBF-4A93327E1915}" type="presOf" srcId="{C360115E-FDE7-46AF-A9C6-A6F195737C41}" destId="{80B60CB8-7FAB-4EF3-86E1-1CFD6C6DFDAD}" srcOrd="0" destOrd="0" presId="urn:microsoft.com/office/officeart/2005/8/layout/hProcess9"/>
    <dgm:cxn modelId="{01BD75B6-CD70-4AFE-B7EB-6DC21F82B572}" type="presOf" srcId="{76C81432-893A-44E6-BBBC-C9C728EF350F}" destId="{1DDB4CD1-27F7-4B73-8B64-7D213A4E14E0}" srcOrd="0" destOrd="0" presId="urn:microsoft.com/office/officeart/2005/8/layout/hProcess9"/>
    <dgm:cxn modelId="{30268B83-FF58-4E75-8A36-88CBE97021AB}" srcId="{C360115E-FDE7-46AF-A9C6-A6F195737C41}" destId="{76C81432-893A-44E6-BBBC-C9C728EF350F}" srcOrd="0" destOrd="0" parTransId="{A77BA909-B0AF-45BD-84E3-05195578EBFA}" sibTransId="{7930B886-0DB5-4FED-81BC-E022C7DA59FE}"/>
    <dgm:cxn modelId="{D8E6B3E6-FCF2-47E5-B662-A5C944C51B33}" srcId="{C360115E-FDE7-46AF-A9C6-A6F195737C41}" destId="{C54822B7-6ACA-4B38-8324-E15476E9AF46}" srcOrd="3" destOrd="0" parTransId="{D7303588-CC3A-424A-9866-86B1F7CC2E68}" sibTransId="{3B842549-0147-4562-BD5C-30E356AC51CD}"/>
    <dgm:cxn modelId="{B0902B8A-D89D-47F1-9B7C-FE4E68CF5A4F}" type="presOf" srcId="{C54822B7-6ACA-4B38-8324-E15476E9AF46}" destId="{D84C37F9-68BB-417E-B22C-47038AFE2EE0}" srcOrd="0" destOrd="0" presId="urn:microsoft.com/office/officeart/2005/8/layout/hProcess9"/>
    <dgm:cxn modelId="{62F4B525-4E57-4924-8539-ED3DDC9D9ED5}" type="presOf" srcId="{D6D324F1-6035-4B6C-BD05-B0A56076ED50}" destId="{0949A7D6-9377-4A19-8FC7-01B1AF9E781C}" srcOrd="0" destOrd="0" presId="urn:microsoft.com/office/officeart/2005/8/layout/hProcess9"/>
    <dgm:cxn modelId="{69D41A2A-0153-40AC-BAC1-16E0B2E5FA8D}" srcId="{C360115E-FDE7-46AF-A9C6-A6F195737C41}" destId="{CC31AB2B-5D73-442C-84C0-1DBC1E7193E5}" srcOrd="1" destOrd="0" parTransId="{5D95A07F-568F-48CF-976D-DA12DAF1AC2F}" sibTransId="{C43717E5-C1E3-494C-8C70-AB03930A8F1B}"/>
    <dgm:cxn modelId="{12B5FB5D-FC88-469C-A361-6D16A34CD8A0}" type="presOf" srcId="{CC31AB2B-5D73-442C-84C0-1DBC1E7193E5}" destId="{D65D5F95-6A26-40E5-80EF-D4A0CBCE7D7B}" srcOrd="0" destOrd="0" presId="urn:microsoft.com/office/officeart/2005/8/layout/hProcess9"/>
    <dgm:cxn modelId="{6A8DEC6E-B8C0-4BAF-A60A-A171285FA4EA}" type="presOf" srcId="{146D2C92-4F24-469F-831A-B16F6388C363}" destId="{84B8A6B9-4CB0-4488-942B-017176538300}" srcOrd="0" destOrd="0" presId="urn:microsoft.com/office/officeart/2005/8/layout/hProcess9"/>
    <dgm:cxn modelId="{023B97D2-6CBB-4117-B473-B96D9F4519F9}" srcId="{C360115E-FDE7-46AF-A9C6-A6F195737C41}" destId="{146D2C92-4F24-469F-831A-B16F6388C363}" srcOrd="2" destOrd="0" parTransId="{6D2B3EA3-6C9C-4690-966C-4B484A638ED7}" sibTransId="{A529BA08-0541-4893-A572-761602DA3623}"/>
    <dgm:cxn modelId="{A5C2BB75-AEBA-47B9-9F4C-ABF58480C170}" type="presParOf" srcId="{80B60CB8-7FAB-4EF3-86E1-1CFD6C6DFDAD}" destId="{1908AF57-A4EA-458F-8F05-5CAC3F3EFC60}" srcOrd="0" destOrd="0" presId="urn:microsoft.com/office/officeart/2005/8/layout/hProcess9"/>
    <dgm:cxn modelId="{085E1187-8ED7-41B1-A77B-7176EFC00128}" type="presParOf" srcId="{80B60CB8-7FAB-4EF3-86E1-1CFD6C6DFDAD}" destId="{B8B596F2-7257-4DF3-82A3-5DE46820F8B4}" srcOrd="1" destOrd="0" presId="urn:microsoft.com/office/officeart/2005/8/layout/hProcess9"/>
    <dgm:cxn modelId="{328EA7C2-F32B-4B02-8F22-9E872403159E}" type="presParOf" srcId="{B8B596F2-7257-4DF3-82A3-5DE46820F8B4}" destId="{1DDB4CD1-27F7-4B73-8B64-7D213A4E14E0}" srcOrd="0" destOrd="0" presId="urn:microsoft.com/office/officeart/2005/8/layout/hProcess9"/>
    <dgm:cxn modelId="{9A517398-F621-45FB-857B-6F8968A9B3AB}" type="presParOf" srcId="{B8B596F2-7257-4DF3-82A3-5DE46820F8B4}" destId="{60C31B86-D7C7-4346-8C7F-A514C7EC50C1}" srcOrd="1" destOrd="0" presId="urn:microsoft.com/office/officeart/2005/8/layout/hProcess9"/>
    <dgm:cxn modelId="{9C765003-F056-486C-98AE-686F0389568E}" type="presParOf" srcId="{B8B596F2-7257-4DF3-82A3-5DE46820F8B4}" destId="{D65D5F95-6A26-40E5-80EF-D4A0CBCE7D7B}" srcOrd="2" destOrd="0" presId="urn:microsoft.com/office/officeart/2005/8/layout/hProcess9"/>
    <dgm:cxn modelId="{BE07F36C-BE9B-4F44-A706-53032446A4FF}" type="presParOf" srcId="{B8B596F2-7257-4DF3-82A3-5DE46820F8B4}" destId="{E3889044-5B6C-4F6D-A37A-F5F15E1DEC34}" srcOrd="3" destOrd="0" presId="urn:microsoft.com/office/officeart/2005/8/layout/hProcess9"/>
    <dgm:cxn modelId="{AEE5873D-F44A-4D84-BDB9-5210870B4FA5}" type="presParOf" srcId="{B8B596F2-7257-4DF3-82A3-5DE46820F8B4}" destId="{84B8A6B9-4CB0-4488-942B-017176538300}" srcOrd="4" destOrd="0" presId="urn:microsoft.com/office/officeart/2005/8/layout/hProcess9"/>
    <dgm:cxn modelId="{028C1311-5A8B-40F8-8BD0-723AAD8F86BD}" type="presParOf" srcId="{B8B596F2-7257-4DF3-82A3-5DE46820F8B4}" destId="{B4F50221-D7D6-4EE3-8B78-27EE1CC75510}" srcOrd="5" destOrd="0" presId="urn:microsoft.com/office/officeart/2005/8/layout/hProcess9"/>
    <dgm:cxn modelId="{7A277276-3111-4F85-B69E-0ABBDDFC60B6}" type="presParOf" srcId="{B8B596F2-7257-4DF3-82A3-5DE46820F8B4}" destId="{D84C37F9-68BB-417E-B22C-47038AFE2EE0}" srcOrd="6" destOrd="0" presId="urn:microsoft.com/office/officeart/2005/8/layout/hProcess9"/>
    <dgm:cxn modelId="{4C1CBF85-201F-45F8-8EDF-822E563C4998}" type="presParOf" srcId="{B8B596F2-7257-4DF3-82A3-5DE46820F8B4}" destId="{E166FFFD-57B4-48EC-83A4-ED816385ED3F}" srcOrd="7" destOrd="0" presId="urn:microsoft.com/office/officeart/2005/8/layout/hProcess9"/>
    <dgm:cxn modelId="{6FF575B5-7849-490D-8D2F-1D9893C9D41D}" type="presParOf" srcId="{B8B596F2-7257-4DF3-82A3-5DE46820F8B4}" destId="{0949A7D6-9377-4A19-8FC7-01B1AF9E781C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60115E-FDE7-46AF-A9C6-A6F195737C41}" type="doc">
      <dgm:prSet loTypeId="urn:microsoft.com/office/officeart/2005/8/layout/hProcess9" loCatId="process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6C81432-893A-44E6-BBBC-C9C728EF350F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總統副總統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A77BA909-B0AF-45BD-84E3-05195578EBFA}" type="parTrans" cxnId="{30268B83-FF58-4E75-8A36-88CBE97021AB}">
      <dgm:prSet/>
      <dgm:spPr/>
      <dgm:t>
        <a:bodyPr/>
        <a:lstStyle/>
        <a:p>
          <a:endParaRPr lang="zh-TW" altLang="en-US"/>
        </a:p>
      </dgm:t>
    </dgm:pt>
    <dgm:pt modelId="{7930B886-0DB5-4FED-81BC-E022C7DA59FE}" type="sibTrans" cxnId="{30268B83-FF58-4E75-8A36-88CBE97021AB}">
      <dgm:prSet/>
      <dgm:spPr/>
      <dgm:t>
        <a:bodyPr/>
        <a:lstStyle/>
        <a:p>
          <a:endParaRPr lang="zh-TW" altLang="en-US"/>
        </a:p>
      </dgm:t>
    </dgm:pt>
    <dgm:pt modelId="{CC31AB2B-5D73-442C-84C0-1DBC1E7193E5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區域及原住民立法委員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5D95A07F-568F-48CF-976D-DA12DAF1AC2F}" type="parTrans" cxnId="{69D41A2A-0153-40AC-BAC1-16E0B2E5FA8D}">
      <dgm:prSet/>
      <dgm:spPr/>
      <dgm:t>
        <a:bodyPr/>
        <a:lstStyle/>
        <a:p>
          <a:endParaRPr lang="zh-TW" altLang="en-US"/>
        </a:p>
      </dgm:t>
    </dgm:pt>
    <dgm:pt modelId="{C43717E5-C1E3-494C-8C70-AB03930A8F1B}" type="sibTrans" cxnId="{69D41A2A-0153-40AC-BAC1-16E0B2E5FA8D}">
      <dgm:prSet/>
      <dgm:spPr/>
      <dgm:t>
        <a:bodyPr/>
        <a:lstStyle/>
        <a:p>
          <a:endParaRPr lang="zh-TW" altLang="en-US"/>
        </a:p>
      </dgm:t>
    </dgm:pt>
    <dgm:pt modelId="{C54822B7-6ACA-4B38-8324-E15476E9AF46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鄉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鎮、市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長及民代表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D7303588-CC3A-424A-9866-86B1F7CC2E68}" type="parTrans" cxnId="{D8E6B3E6-FCF2-47E5-B662-A5C944C51B33}">
      <dgm:prSet/>
      <dgm:spPr/>
      <dgm:t>
        <a:bodyPr/>
        <a:lstStyle/>
        <a:p>
          <a:endParaRPr lang="zh-TW" altLang="en-US"/>
        </a:p>
      </dgm:t>
    </dgm:pt>
    <dgm:pt modelId="{3B842549-0147-4562-BD5C-30E356AC51CD}" type="sibTrans" cxnId="{D8E6B3E6-FCF2-47E5-B662-A5C944C51B33}">
      <dgm:prSet/>
      <dgm:spPr/>
      <dgm:t>
        <a:bodyPr/>
        <a:lstStyle/>
        <a:p>
          <a:endParaRPr lang="zh-TW" altLang="en-US"/>
        </a:p>
      </dgm:t>
    </dgm:pt>
    <dgm:pt modelId="{146D2C92-4F24-469F-831A-B16F6388C363}">
      <dgm:prSet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直轄市長、議員；縣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市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長、議員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6D2B3EA3-6C9C-4690-966C-4B484A638ED7}" type="parTrans" cxnId="{023B97D2-6CBB-4117-B473-B96D9F4519F9}">
      <dgm:prSet/>
      <dgm:spPr/>
      <dgm:t>
        <a:bodyPr/>
        <a:lstStyle/>
        <a:p>
          <a:endParaRPr lang="zh-TW" altLang="en-US"/>
        </a:p>
      </dgm:t>
    </dgm:pt>
    <dgm:pt modelId="{A529BA08-0541-4893-A572-761602DA3623}" type="sibTrans" cxnId="{023B97D2-6CBB-4117-B473-B96D9F4519F9}">
      <dgm:prSet/>
      <dgm:spPr/>
      <dgm:t>
        <a:bodyPr/>
        <a:lstStyle/>
        <a:p>
          <a:endParaRPr lang="zh-TW" altLang="en-US"/>
        </a:p>
      </dgm:t>
    </dgm:pt>
    <dgm:pt modelId="{D6D324F1-6035-4B6C-BD05-B0A56076ED50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村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里</a:t>
          </a:r>
          <a:r>
            <a:rPr lang="en-US" altLang="zh-TW" sz="1700" b="1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dirty="0" smtClean="0">
              <a:solidFill>
                <a:srgbClr val="0070C0"/>
              </a:solidFill>
              <a:latin typeface="+mj-ea"/>
              <a:ea typeface="+mj-ea"/>
            </a:rPr>
            <a:t>長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36A289A1-2A3B-46AE-923F-689DB3DA0C07}" type="parTrans" cxnId="{B102814B-5EC2-4806-8094-FC075A71040E}">
      <dgm:prSet/>
      <dgm:spPr/>
      <dgm:t>
        <a:bodyPr/>
        <a:lstStyle/>
        <a:p>
          <a:endParaRPr lang="zh-TW" altLang="en-US"/>
        </a:p>
      </dgm:t>
    </dgm:pt>
    <dgm:pt modelId="{4CF11129-1945-45E3-B9F1-49BDF2FD935C}" type="sibTrans" cxnId="{B102814B-5EC2-4806-8094-FC075A71040E}">
      <dgm:prSet/>
      <dgm:spPr/>
      <dgm:t>
        <a:bodyPr/>
        <a:lstStyle/>
        <a:p>
          <a:endParaRPr lang="zh-TW" altLang="en-US"/>
        </a:p>
      </dgm:t>
    </dgm:pt>
    <dgm:pt modelId="{094BCBEB-9DCE-403B-A153-1DAD5415773D}">
      <dgm:prSet phldrT="[文字]" custT="1"/>
      <dgm:spPr/>
      <dgm:t>
        <a:bodyPr/>
        <a:lstStyle/>
        <a:p>
          <a:r>
            <a:rPr lang="zh-TW" altLang="en-US" sz="1700" b="1" dirty="0" smtClean="0">
              <a:solidFill>
                <a:srgbClr val="FF0000"/>
              </a:solidFill>
            </a:rPr>
            <a:t>直轄市山地原住民區長、區民代表</a:t>
          </a:r>
          <a:endParaRPr lang="zh-TW" altLang="en-US" sz="1700" b="1" dirty="0">
            <a:solidFill>
              <a:srgbClr val="0070C0"/>
            </a:solidFill>
            <a:latin typeface="+mj-ea"/>
            <a:ea typeface="+mj-ea"/>
          </a:endParaRPr>
        </a:p>
      </dgm:t>
    </dgm:pt>
    <dgm:pt modelId="{1506E329-FB6E-4C59-8B4B-99A4D37E9E4D}" type="parTrans" cxnId="{FFB28BB8-C98B-45BB-92F5-6659F2B25232}">
      <dgm:prSet/>
      <dgm:spPr/>
      <dgm:t>
        <a:bodyPr/>
        <a:lstStyle/>
        <a:p>
          <a:endParaRPr lang="zh-TW" altLang="en-US"/>
        </a:p>
      </dgm:t>
    </dgm:pt>
    <dgm:pt modelId="{86217B29-65F9-4C29-9D55-BE16E7A42833}" type="sibTrans" cxnId="{FFB28BB8-C98B-45BB-92F5-6659F2B25232}">
      <dgm:prSet/>
      <dgm:spPr/>
      <dgm:t>
        <a:bodyPr/>
        <a:lstStyle/>
        <a:p>
          <a:endParaRPr lang="zh-TW" altLang="en-US"/>
        </a:p>
      </dgm:t>
    </dgm:pt>
    <dgm:pt modelId="{80B60CB8-7FAB-4EF3-86E1-1CFD6C6DFDAD}" type="pres">
      <dgm:prSet presAssocID="{C360115E-FDE7-46AF-A9C6-A6F195737C4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908AF57-A4EA-458F-8F05-5CAC3F3EFC60}" type="pres">
      <dgm:prSet presAssocID="{C360115E-FDE7-46AF-A9C6-A6F195737C41}" presName="arrow" presStyleLbl="bgShp" presStyleIdx="0" presStyleCnt="1" custLinFactNeighborX="-8170" custLinFactNeighborY="3443"/>
      <dgm:spPr/>
    </dgm:pt>
    <dgm:pt modelId="{B8B596F2-7257-4DF3-82A3-5DE46820F8B4}" type="pres">
      <dgm:prSet presAssocID="{C360115E-FDE7-46AF-A9C6-A6F195737C41}" presName="linearProcess" presStyleCnt="0"/>
      <dgm:spPr/>
    </dgm:pt>
    <dgm:pt modelId="{1DDB4CD1-27F7-4B73-8B64-7D213A4E14E0}" type="pres">
      <dgm:prSet presAssocID="{76C81432-893A-44E6-BBBC-C9C728EF350F}" presName="textNode" presStyleLbl="node1" presStyleIdx="0" presStyleCnt="6" custScaleX="9455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C31B86-D7C7-4346-8C7F-A514C7EC50C1}" type="pres">
      <dgm:prSet presAssocID="{7930B886-0DB5-4FED-81BC-E022C7DA59FE}" presName="sibTrans" presStyleCnt="0"/>
      <dgm:spPr/>
    </dgm:pt>
    <dgm:pt modelId="{D65D5F95-6A26-40E5-80EF-D4A0CBCE7D7B}" type="pres">
      <dgm:prSet presAssocID="{CC31AB2B-5D73-442C-84C0-1DBC1E7193E5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889044-5B6C-4F6D-A37A-F5F15E1DEC34}" type="pres">
      <dgm:prSet presAssocID="{C43717E5-C1E3-494C-8C70-AB03930A8F1B}" presName="sibTrans" presStyleCnt="0"/>
      <dgm:spPr/>
    </dgm:pt>
    <dgm:pt modelId="{84B8A6B9-4CB0-4488-942B-017176538300}" type="pres">
      <dgm:prSet presAssocID="{146D2C92-4F24-469F-831A-B16F6388C363}" presName="textNode" presStyleLbl="node1" presStyleIdx="2" presStyleCnt="6" custLinFactNeighborX="-4943" custLinFactNeighborY="46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F50221-D7D6-4EE3-8B78-27EE1CC75510}" type="pres">
      <dgm:prSet presAssocID="{A529BA08-0541-4893-A572-761602DA3623}" presName="sibTrans" presStyleCnt="0"/>
      <dgm:spPr/>
    </dgm:pt>
    <dgm:pt modelId="{D84C37F9-68BB-417E-B22C-47038AFE2EE0}" type="pres">
      <dgm:prSet presAssocID="{C54822B7-6ACA-4B38-8324-E15476E9AF46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166FFFD-57B4-48EC-83A4-ED816385ED3F}" type="pres">
      <dgm:prSet presAssocID="{3B842549-0147-4562-BD5C-30E356AC51CD}" presName="sibTrans" presStyleCnt="0"/>
      <dgm:spPr/>
    </dgm:pt>
    <dgm:pt modelId="{0949A7D6-9377-4A19-8FC7-01B1AF9E781C}" type="pres">
      <dgm:prSet presAssocID="{D6D324F1-6035-4B6C-BD05-B0A56076ED50}" presName="textNode" presStyleLbl="node1" presStyleIdx="4" presStyleCnt="6" custScaleX="859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65F51A4-033D-4C2F-A247-EDFF3DF91551}" type="pres">
      <dgm:prSet presAssocID="{4CF11129-1945-45E3-B9F1-49BDF2FD935C}" presName="sibTrans" presStyleCnt="0"/>
      <dgm:spPr/>
    </dgm:pt>
    <dgm:pt modelId="{1E630E42-16CD-4DA6-8AF1-E02F5EBDCAE9}" type="pres">
      <dgm:prSet presAssocID="{094BCBEB-9DCE-403B-A153-1DAD5415773D}" presName="textNode" presStyleLbl="node1" presStyleIdx="5" presStyleCnt="6" custScaleX="11837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F306E6-B9FA-4EF5-BCB1-D3D561BE570C}" type="presOf" srcId="{146D2C92-4F24-469F-831A-B16F6388C363}" destId="{84B8A6B9-4CB0-4488-942B-017176538300}" srcOrd="0" destOrd="0" presId="urn:microsoft.com/office/officeart/2005/8/layout/hProcess9"/>
    <dgm:cxn modelId="{69D41A2A-0153-40AC-BAC1-16E0B2E5FA8D}" srcId="{C360115E-FDE7-46AF-A9C6-A6F195737C41}" destId="{CC31AB2B-5D73-442C-84C0-1DBC1E7193E5}" srcOrd="1" destOrd="0" parTransId="{5D95A07F-568F-48CF-976D-DA12DAF1AC2F}" sibTransId="{C43717E5-C1E3-494C-8C70-AB03930A8F1B}"/>
    <dgm:cxn modelId="{A1013301-72C8-499B-B638-F4648B5D1D77}" type="presOf" srcId="{C54822B7-6ACA-4B38-8324-E15476E9AF46}" destId="{D84C37F9-68BB-417E-B22C-47038AFE2EE0}" srcOrd="0" destOrd="0" presId="urn:microsoft.com/office/officeart/2005/8/layout/hProcess9"/>
    <dgm:cxn modelId="{C298A51B-6CF7-463C-8494-BDBE3BA7CBC0}" type="presOf" srcId="{76C81432-893A-44E6-BBBC-C9C728EF350F}" destId="{1DDB4CD1-27F7-4B73-8B64-7D213A4E14E0}" srcOrd="0" destOrd="0" presId="urn:microsoft.com/office/officeart/2005/8/layout/hProcess9"/>
    <dgm:cxn modelId="{D8E6B3E6-FCF2-47E5-B662-A5C944C51B33}" srcId="{C360115E-FDE7-46AF-A9C6-A6F195737C41}" destId="{C54822B7-6ACA-4B38-8324-E15476E9AF46}" srcOrd="3" destOrd="0" parTransId="{D7303588-CC3A-424A-9866-86B1F7CC2E68}" sibTransId="{3B842549-0147-4562-BD5C-30E356AC51CD}"/>
    <dgm:cxn modelId="{FFB28BB8-C98B-45BB-92F5-6659F2B25232}" srcId="{C360115E-FDE7-46AF-A9C6-A6F195737C41}" destId="{094BCBEB-9DCE-403B-A153-1DAD5415773D}" srcOrd="5" destOrd="0" parTransId="{1506E329-FB6E-4C59-8B4B-99A4D37E9E4D}" sibTransId="{86217B29-65F9-4C29-9D55-BE16E7A42833}"/>
    <dgm:cxn modelId="{F8061D1C-C064-4E13-98A3-7DD88ACF7D15}" type="presOf" srcId="{CC31AB2B-5D73-442C-84C0-1DBC1E7193E5}" destId="{D65D5F95-6A26-40E5-80EF-D4A0CBCE7D7B}" srcOrd="0" destOrd="0" presId="urn:microsoft.com/office/officeart/2005/8/layout/hProcess9"/>
    <dgm:cxn modelId="{30268B83-FF58-4E75-8A36-88CBE97021AB}" srcId="{C360115E-FDE7-46AF-A9C6-A6F195737C41}" destId="{76C81432-893A-44E6-BBBC-C9C728EF350F}" srcOrd="0" destOrd="0" parTransId="{A77BA909-B0AF-45BD-84E3-05195578EBFA}" sibTransId="{7930B886-0DB5-4FED-81BC-E022C7DA59FE}"/>
    <dgm:cxn modelId="{7243D763-59B8-47DC-A58C-BA3B0BF70806}" type="presOf" srcId="{D6D324F1-6035-4B6C-BD05-B0A56076ED50}" destId="{0949A7D6-9377-4A19-8FC7-01B1AF9E781C}" srcOrd="0" destOrd="0" presId="urn:microsoft.com/office/officeart/2005/8/layout/hProcess9"/>
    <dgm:cxn modelId="{2C7AA800-D7FB-48B2-83C6-0870C34D4ACE}" type="presOf" srcId="{C360115E-FDE7-46AF-A9C6-A6F195737C41}" destId="{80B60CB8-7FAB-4EF3-86E1-1CFD6C6DFDAD}" srcOrd="0" destOrd="0" presId="urn:microsoft.com/office/officeart/2005/8/layout/hProcess9"/>
    <dgm:cxn modelId="{38037C21-F7CD-4E74-9453-339C1D2C86C3}" type="presOf" srcId="{094BCBEB-9DCE-403B-A153-1DAD5415773D}" destId="{1E630E42-16CD-4DA6-8AF1-E02F5EBDCAE9}" srcOrd="0" destOrd="0" presId="urn:microsoft.com/office/officeart/2005/8/layout/hProcess9"/>
    <dgm:cxn modelId="{B102814B-5EC2-4806-8094-FC075A71040E}" srcId="{C360115E-FDE7-46AF-A9C6-A6F195737C41}" destId="{D6D324F1-6035-4B6C-BD05-B0A56076ED50}" srcOrd="4" destOrd="0" parTransId="{36A289A1-2A3B-46AE-923F-689DB3DA0C07}" sibTransId="{4CF11129-1945-45E3-B9F1-49BDF2FD935C}"/>
    <dgm:cxn modelId="{023B97D2-6CBB-4117-B473-B96D9F4519F9}" srcId="{C360115E-FDE7-46AF-A9C6-A6F195737C41}" destId="{146D2C92-4F24-469F-831A-B16F6388C363}" srcOrd="2" destOrd="0" parTransId="{6D2B3EA3-6C9C-4690-966C-4B484A638ED7}" sibTransId="{A529BA08-0541-4893-A572-761602DA3623}"/>
    <dgm:cxn modelId="{AF2C8AAF-8FF7-494E-AAD7-7C86DA7A1FA8}" type="presParOf" srcId="{80B60CB8-7FAB-4EF3-86E1-1CFD6C6DFDAD}" destId="{1908AF57-A4EA-458F-8F05-5CAC3F3EFC60}" srcOrd="0" destOrd="0" presId="urn:microsoft.com/office/officeart/2005/8/layout/hProcess9"/>
    <dgm:cxn modelId="{ACF1F226-8B4B-4DBB-A10C-0FFD6B5E02F3}" type="presParOf" srcId="{80B60CB8-7FAB-4EF3-86E1-1CFD6C6DFDAD}" destId="{B8B596F2-7257-4DF3-82A3-5DE46820F8B4}" srcOrd="1" destOrd="0" presId="urn:microsoft.com/office/officeart/2005/8/layout/hProcess9"/>
    <dgm:cxn modelId="{785E15AE-5EF1-46C3-8A82-F7D7DEB876AF}" type="presParOf" srcId="{B8B596F2-7257-4DF3-82A3-5DE46820F8B4}" destId="{1DDB4CD1-27F7-4B73-8B64-7D213A4E14E0}" srcOrd="0" destOrd="0" presId="urn:microsoft.com/office/officeart/2005/8/layout/hProcess9"/>
    <dgm:cxn modelId="{994C0C66-E2D6-4877-AE11-6A5B8C4FAB16}" type="presParOf" srcId="{B8B596F2-7257-4DF3-82A3-5DE46820F8B4}" destId="{60C31B86-D7C7-4346-8C7F-A514C7EC50C1}" srcOrd="1" destOrd="0" presId="urn:microsoft.com/office/officeart/2005/8/layout/hProcess9"/>
    <dgm:cxn modelId="{8679E58D-F28B-4FFF-86DD-7FD42BA96E71}" type="presParOf" srcId="{B8B596F2-7257-4DF3-82A3-5DE46820F8B4}" destId="{D65D5F95-6A26-40E5-80EF-D4A0CBCE7D7B}" srcOrd="2" destOrd="0" presId="urn:microsoft.com/office/officeart/2005/8/layout/hProcess9"/>
    <dgm:cxn modelId="{8BB3F6F8-5FDF-43B2-A6B4-64C4BE241624}" type="presParOf" srcId="{B8B596F2-7257-4DF3-82A3-5DE46820F8B4}" destId="{E3889044-5B6C-4F6D-A37A-F5F15E1DEC34}" srcOrd="3" destOrd="0" presId="urn:microsoft.com/office/officeart/2005/8/layout/hProcess9"/>
    <dgm:cxn modelId="{6CB72C5F-D7D7-4CED-8D55-3FCE12C01A4A}" type="presParOf" srcId="{B8B596F2-7257-4DF3-82A3-5DE46820F8B4}" destId="{84B8A6B9-4CB0-4488-942B-017176538300}" srcOrd="4" destOrd="0" presId="urn:microsoft.com/office/officeart/2005/8/layout/hProcess9"/>
    <dgm:cxn modelId="{49244A4B-61D1-4DB0-89E4-CB279A182A13}" type="presParOf" srcId="{B8B596F2-7257-4DF3-82A3-5DE46820F8B4}" destId="{B4F50221-D7D6-4EE3-8B78-27EE1CC75510}" srcOrd="5" destOrd="0" presId="urn:microsoft.com/office/officeart/2005/8/layout/hProcess9"/>
    <dgm:cxn modelId="{A10420AD-81C5-4F40-B078-67514FC28D2D}" type="presParOf" srcId="{B8B596F2-7257-4DF3-82A3-5DE46820F8B4}" destId="{D84C37F9-68BB-417E-B22C-47038AFE2EE0}" srcOrd="6" destOrd="0" presId="urn:microsoft.com/office/officeart/2005/8/layout/hProcess9"/>
    <dgm:cxn modelId="{B90F0EC8-E7BC-4DC0-8ED9-07497C58ADF0}" type="presParOf" srcId="{B8B596F2-7257-4DF3-82A3-5DE46820F8B4}" destId="{E166FFFD-57B4-48EC-83A4-ED816385ED3F}" srcOrd="7" destOrd="0" presId="urn:microsoft.com/office/officeart/2005/8/layout/hProcess9"/>
    <dgm:cxn modelId="{CC2B5E67-0837-4C42-B8E6-0068F99ED82C}" type="presParOf" srcId="{B8B596F2-7257-4DF3-82A3-5DE46820F8B4}" destId="{0949A7D6-9377-4A19-8FC7-01B1AF9E781C}" srcOrd="8" destOrd="0" presId="urn:microsoft.com/office/officeart/2005/8/layout/hProcess9"/>
    <dgm:cxn modelId="{646D0786-25D5-4371-847E-17E643081633}" type="presParOf" srcId="{B8B596F2-7257-4DF3-82A3-5DE46820F8B4}" destId="{765F51A4-033D-4C2F-A247-EDFF3DF91551}" srcOrd="9" destOrd="0" presId="urn:microsoft.com/office/officeart/2005/8/layout/hProcess9"/>
    <dgm:cxn modelId="{EBA12B60-C64D-4D1D-8D4B-9D2AA8A467B9}" type="presParOf" srcId="{B8B596F2-7257-4DF3-82A3-5DE46820F8B4}" destId="{1E630E42-16CD-4DA6-8AF1-E02F5EBDCAE9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B996507-85C2-4A6B-88A6-E565453D5DA6}" type="doc">
      <dgm:prSet loTypeId="urn:microsoft.com/office/officeart/2005/8/layout/hList1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80A27DA-2418-4162-9FD0-B3A1AD63D311}">
      <dgm:prSet phldrT="[文字]" custT="1"/>
      <dgm:spPr/>
      <dgm:t>
        <a:bodyPr/>
        <a:lstStyle/>
        <a:p>
          <a:r>
            <a:rPr lang="zh-TW" altLang="en-US" sz="3500" b="1" dirty="0" smtClean="0">
              <a:latin typeface="+mj-ea"/>
              <a:ea typeface="+mj-ea"/>
            </a:rPr>
            <a:t>修法前</a:t>
          </a:r>
          <a:endParaRPr lang="zh-TW" altLang="en-US" sz="3500" b="1" dirty="0">
            <a:latin typeface="+mj-ea"/>
            <a:ea typeface="+mj-ea"/>
          </a:endParaRPr>
        </a:p>
      </dgm:t>
    </dgm:pt>
    <dgm:pt modelId="{FD5995DF-5379-4C0B-B91A-37EDB4F855E7}" type="parTrans" cxnId="{D707D38E-7109-4F6C-A72B-6730EF9423E1}">
      <dgm:prSet/>
      <dgm:spPr/>
      <dgm:t>
        <a:bodyPr/>
        <a:lstStyle/>
        <a:p>
          <a:endParaRPr lang="zh-TW" altLang="en-US"/>
        </a:p>
      </dgm:t>
    </dgm:pt>
    <dgm:pt modelId="{CA27AEB4-3E9C-489E-BE8E-C5B82991D1D8}" type="sibTrans" cxnId="{D707D38E-7109-4F6C-A72B-6730EF9423E1}">
      <dgm:prSet/>
      <dgm:spPr/>
      <dgm:t>
        <a:bodyPr/>
        <a:lstStyle/>
        <a:p>
          <a:endParaRPr lang="zh-TW" altLang="en-US"/>
        </a:p>
      </dgm:t>
    </dgm:pt>
    <dgm:pt modelId="{601A3BE4-5931-4FE5-A2EE-9FE23AFD0D45}">
      <dgm:prSet phldrT="[文字]" custT="1"/>
      <dgm:spPr/>
      <dgm:t>
        <a:bodyPr/>
        <a:lstStyle/>
        <a:p>
          <a:pPr algn="just"/>
          <a:r>
            <a:rPr lang="zh-TW" altLang="en-US" sz="2500" b="1" dirty="0" smtClean="0"/>
            <a:t>自任期屆滿前</a:t>
          </a:r>
          <a:r>
            <a:rPr lang="en-US" altLang="zh-TW" sz="2500" b="1" dirty="0" smtClean="0"/>
            <a:t>4</a:t>
          </a:r>
          <a:r>
            <a:rPr lang="zh-TW" altLang="en-US" sz="2500" b="1" dirty="0" smtClean="0"/>
            <a:t>個月起，至次屆選舉投票日前</a:t>
          </a:r>
          <a:r>
            <a:rPr lang="en-US" altLang="zh-TW" sz="2500" b="1" dirty="0" smtClean="0"/>
            <a:t>1</a:t>
          </a:r>
          <a:r>
            <a:rPr lang="zh-TW" altLang="en-US" sz="2500" b="1" dirty="0" smtClean="0"/>
            <a:t>日止</a:t>
          </a:r>
          <a:endParaRPr lang="zh-TW" altLang="en-US" sz="2500" b="1" dirty="0">
            <a:solidFill>
              <a:srgbClr val="002060"/>
            </a:solidFill>
            <a:latin typeface="+mj-ea"/>
            <a:ea typeface="+mj-ea"/>
          </a:endParaRPr>
        </a:p>
      </dgm:t>
    </dgm:pt>
    <dgm:pt modelId="{D756D604-DEEC-40DD-8B85-B970020308AF}" type="parTrans" cxnId="{A1F860F4-1128-43EE-9F2F-183816A35204}">
      <dgm:prSet/>
      <dgm:spPr/>
      <dgm:t>
        <a:bodyPr/>
        <a:lstStyle/>
        <a:p>
          <a:endParaRPr lang="zh-TW" altLang="en-US"/>
        </a:p>
      </dgm:t>
    </dgm:pt>
    <dgm:pt modelId="{FAE5AA66-92B7-4085-91E0-24D26C9A30C9}" type="sibTrans" cxnId="{A1F860F4-1128-43EE-9F2F-183816A35204}">
      <dgm:prSet/>
      <dgm:spPr/>
      <dgm:t>
        <a:bodyPr/>
        <a:lstStyle/>
        <a:p>
          <a:endParaRPr lang="zh-TW" altLang="en-US"/>
        </a:p>
      </dgm:t>
    </dgm:pt>
    <dgm:pt modelId="{43B0FD8F-CE5E-4AE4-A2A3-3F1B9700FECB}">
      <dgm:prSet phldrT="[文字]" custT="1"/>
      <dgm:spPr/>
      <dgm:t>
        <a:bodyPr/>
        <a:lstStyle/>
        <a:p>
          <a:r>
            <a:rPr lang="zh-TW" altLang="en-US" sz="3500" b="1" dirty="0" smtClean="0">
              <a:latin typeface="+mj-ea"/>
              <a:ea typeface="+mj-ea"/>
            </a:rPr>
            <a:t>修法後</a:t>
          </a:r>
          <a:endParaRPr lang="zh-TW" altLang="en-US" sz="3500" b="1" dirty="0">
            <a:latin typeface="+mj-ea"/>
            <a:ea typeface="+mj-ea"/>
          </a:endParaRPr>
        </a:p>
      </dgm:t>
    </dgm:pt>
    <dgm:pt modelId="{3A782ADA-AA8E-4BA2-AA79-466721C6C0DC}" type="parTrans" cxnId="{BA5FB356-3614-42BF-9017-E68854B5B4B0}">
      <dgm:prSet/>
      <dgm:spPr/>
      <dgm:t>
        <a:bodyPr/>
        <a:lstStyle/>
        <a:p>
          <a:endParaRPr lang="zh-TW" altLang="en-US"/>
        </a:p>
      </dgm:t>
    </dgm:pt>
    <dgm:pt modelId="{89F3A61D-50D9-44DB-A52C-2745521B695A}" type="sibTrans" cxnId="{BA5FB356-3614-42BF-9017-E68854B5B4B0}">
      <dgm:prSet/>
      <dgm:spPr/>
      <dgm:t>
        <a:bodyPr/>
        <a:lstStyle/>
        <a:p>
          <a:endParaRPr lang="zh-TW" altLang="en-US"/>
        </a:p>
      </dgm:t>
    </dgm:pt>
    <dgm:pt modelId="{DA5F38CC-18CA-49ED-BF37-B02478C9F44C}">
      <dgm:prSet phldrT="[文字]" custT="1"/>
      <dgm:spPr/>
      <dgm:t>
        <a:bodyPr/>
        <a:lstStyle/>
        <a:p>
          <a:pPr algn="just"/>
          <a:r>
            <a:rPr lang="zh-TW" sz="2500" b="1" dirty="0" smtClean="0"/>
            <a:t>自任期屆滿前</a:t>
          </a:r>
          <a:r>
            <a:rPr lang="en-US" altLang="zh-TW" sz="2500" b="1" dirty="0" smtClean="0">
              <a:solidFill>
                <a:srgbClr val="FF0000"/>
              </a:solidFill>
            </a:rPr>
            <a:t>8</a:t>
          </a:r>
          <a:r>
            <a:rPr lang="zh-TW" sz="2500" b="1" dirty="0" smtClean="0">
              <a:solidFill>
                <a:srgbClr val="FF0000"/>
              </a:solidFill>
            </a:rPr>
            <a:t>個月</a:t>
          </a:r>
          <a:r>
            <a:rPr lang="zh-TW" sz="2500" b="1" dirty="0" smtClean="0"/>
            <a:t>起，至次屆選舉投票日前</a:t>
          </a:r>
          <a:r>
            <a:rPr lang="en-US" altLang="zh-TW" sz="2500" b="1" dirty="0" smtClean="0"/>
            <a:t>1</a:t>
          </a:r>
          <a:r>
            <a:rPr lang="zh-TW" sz="2500" b="1" dirty="0" smtClean="0"/>
            <a:t>日止</a:t>
          </a:r>
          <a:endParaRPr lang="zh-TW" altLang="en-US" sz="2500" b="1" dirty="0"/>
        </a:p>
      </dgm:t>
    </dgm:pt>
    <dgm:pt modelId="{29B3AACE-2239-4CCC-BD95-AB777C93E1EC}" type="parTrans" cxnId="{61B465AD-058A-4673-9904-D9ABA7C3163E}">
      <dgm:prSet/>
      <dgm:spPr/>
      <dgm:t>
        <a:bodyPr/>
        <a:lstStyle/>
        <a:p>
          <a:endParaRPr lang="zh-TW" altLang="en-US"/>
        </a:p>
      </dgm:t>
    </dgm:pt>
    <dgm:pt modelId="{EDCA7B1E-465A-4EF9-B886-16A442C41269}" type="sibTrans" cxnId="{61B465AD-058A-4673-9904-D9ABA7C3163E}">
      <dgm:prSet/>
      <dgm:spPr/>
      <dgm:t>
        <a:bodyPr/>
        <a:lstStyle/>
        <a:p>
          <a:endParaRPr lang="zh-TW" altLang="en-US"/>
        </a:p>
      </dgm:t>
    </dgm:pt>
    <dgm:pt modelId="{7A8EA23C-A9E8-4D3E-8F53-17CE42A1D8F0}" type="pres">
      <dgm:prSet presAssocID="{AB996507-85C2-4A6B-88A6-E565453D5D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C870261-D3AA-478A-9936-27841092CDCA}" type="pres">
      <dgm:prSet presAssocID="{580A27DA-2418-4162-9FD0-B3A1AD63D311}" presName="composite" presStyleCnt="0"/>
      <dgm:spPr/>
    </dgm:pt>
    <dgm:pt modelId="{ACABCD40-EDD5-4D6D-AA43-BF9BD0C01A01}" type="pres">
      <dgm:prSet presAssocID="{580A27DA-2418-4162-9FD0-B3A1AD63D311}" presName="parTx" presStyleLbl="alignNode1" presStyleIdx="0" presStyleCnt="2" custLinFactNeighborX="-702" custLinFactNeighborY="39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C0A86A-8C96-4473-8F79-7E6B10B2FE28}" type="pres">
      <dgm:prSet presAssocID="{580A27DA-2418-4162-9FD0-B3A1AD63D31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046B31-BBF9-4A16-B0E4-8F85C2D3281C}" type="pres">
      <dgm:prSet presAssocID="{CA27AEB4-3E9C-489E-BE8E-C5B82991D1D8}" presName="space" presStyleCnt="0"/>
      <dgm:spPr/>
    </dgm:pt>
    <dgm:pt modelId="{3D313810-8F08-4F99-B7DD-9797CE283012}" type="pres">
      <dgm:prSet presAssocID="{43B0FD8F-CE5E-4AE4-A2A3-3F1B9700FECB}" presName="composite" presStyleCnt="0"/>
      <dgm:spPr/>
    </dgm:pt>
    <dgm:pt modelId="{CF9A81C0-3670-433B-B592-3A0C772F9319}" type="pres">
      <dgm:prSet presAssocID="{43B0FD8F-CE5E-4AE4-A2A3-3F1B9700FEC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226E25-A4FD-4244-859D-119CA0A66E44}" type="pres">
      <dgm:prSet presAssocID="{43B0FD8F-CE5E-4AE4-A2A3-3F1B9700FECB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4BDA646-34AE-4E43-89D0-7E073AA66338}" type="presOf" srcId="{AB996507-85C2-4A6B-88A6-E565453D5DA6}" destId="{7A8EA23C-A9E8-4D3E-8F53-17CE42A1D8F0}" srcOrd="0" destOrd="0" presId="urn:microsoft.com/office/officeart/2005/8/layout/hList1"/>
    <dgm:cxn modelId="{787188F1-FCF9-4A22-9180-F159CDC4EDAA}" type="presOf" srcId="{601A3BE4-5931-4FE5-A2EE-9FE23AFD0D45}" destId="{BCC0A86A-8C96-4473-8F79-7E6B10B2FE28}" srcOrd="0" destOrd="0" presId="urn:microsoft.com/office/officeart/2005/8/layout/hList1"/>
    <dgm:cxn modelId="{A3EF35C4-0681-456C-91AE-EEF1169A0ABC}" type="presOf" srcId="{DA5F38CC-18CA-49ED-BF37-B02478C9F44C}" destId="{21226E25-A4FD-4244-859D-119CA0A66E44}" srcOrd="0" destOrd="0" presId="urn:microsoft.com/office/officeart/2005/8/layout/hList1"/>
    <dgm:cxn modelId="{BA5FB356-3614-42BF-9017-E68854B5B4B0}" srcId="{AB996507-85C2-4A6B-88A6-E565453D5DA6}" destId="{43B0FD8F-CE5E-4AE4-A2A3-3F1B9700FECB}" srcOrd="1" destOrd="0" parTransId="{3A782ADA-AA8E-4BA2-AA79-466721C6C0DC}" sibTransId="{89F3A61D-50D9-44DB-A52C-2745521B695A}"/>
    <dgm:cxn modelId="{61B465AD-058A-4673-9904-D9ABA7C3163E}" srcId="{43B0FD8F-CE5E-4AE4-A2A3-3F1B9700FECB}" destId="{DA5F38CC-18CA-49ED-BF37-B02478C9F44C}" srcOrd="0" destOrd="0" parTransId="{29B3AACE-2239-4CCC-BD95-AB777C93E1EC}" sibTransId="{EDCA7B1E-465A-4EF9-B886-16A442C41269}"/>
    <dgm:cxn modelId="{03DD69B3-C583-49DA-9CA4-64DFE66F1824}" type="presOf" srcId="{580A27DA-2418-4162-9FD0-B3A1AD63D311}" destId="{ACABCD40-EDD5-4D6D-AA43-BF9BD0C01A01}" srcOrd="0" destOrd="0" presId="urn:microsoft.com/office/officeart/2005/8/layout/hList1"/>
    <dgm:cxn modelId="{62831B35-7F3F-4425-A445-861AC79E7973}" type="presOf" srcId="{43B0FD8F-CE5E-4AE4-A2A3-3F1B9700FECB}" destId="{CF9A81C0-3670-433B-B592-3A0C772F9319}" srcOrd="0" destOrd="0" presId="urn:microsoft.com/office/officeart/2005/8/layout/hList1"/>
    <dgm:cxn modelId="{A1F860F4-1128-43EE-9F2F-183816A35204}" srcId="{580A27DA-2418-4162-9FD0-B3A1AD63D311}" destId="{601A3BE4-5931-4FE5-A2EE-9FE23AFD0D45}" srcOrd="0" destOrd="0" parTransId="{D756D604-DEEC-40DD-8B85-B970020308AF}" sibTransId="{FAE5AA66-92B7-4085-91E0-24D26C9A30C9}"/>
    <dgm:cxn modelId="{D707D38E-7109-4F6C-A72B-6730EF9423E1}" srcId="{AB996507-85C2-4A6B-88A6-E565453D5DA6}" destId="{580A27DA-2418-4162-9FD0-B3A1AD63D311}" srcOrd="0" destOrd="0" parTransId="{FD5995DF-5379-4C0B-B91A-37EDB4F855E7}" sibTransId="{CA27AEB4-3E9C-489E-BE8E-C5B82991D1D8}"/>
    <dgm:cxn modelId="{CF855AFF-30EF-4C5F-ABFB-96D17DFE017C}" type="presParOf" srcId="{7A8EA23C-A9E8-4D3E-8F53-17CE42A1D8F0}" destId="{DC870261-D3AA-478A-9936-27841092CDCA}" srcOrd="0" destOrd="0" presId="urn:microsoft.com/office/officeart/2005/8/layout/hList1"/>
    <dgm:cxn modelId="{000C11C8-E84A-4AAD-BA85-391F9125CA5F}" type="presParOf" srcId="{DC870261-D3AA-478A-9936-27841092CDCA}" destId="{ACABCD40-EDD5-4D6D-AA43-BF9BD0C01A01}" srcOrd="0" destOrd="0" presId="urn:microsoft.com/office/officeart/2005/8/layout/hList1"/>
    <dgm:cxn modelId="{27C0917D-26EC-4E4D-B697-6C6D598D6768}" type="presParOf" srcId="{DC870261-D3AA-478A-9936-27841092CDCA}" destId="{BCC0A86A-8C96-4473-8F79-7E6B10B2FE28}" srcOrd="1" destOrd="0" presId="urn:microsoft.com/office/officeart/2005/8/layout/hList1"/>
    <dgm:cxn modelId="{9B549AB8-3541-45AD-A566-88DD3F84E3F4}" type="presParOf" srcId="{7A8EA23C-A9E8-4D3E-8F53-17CE42A1D8F0}" destId="{ED046B31-BBF9-4A16-B0E4-8F85C2D3281C}" srcOrd="1" destOrd="0" presId="urn:microsoft.com/office/officeart/2005/8/layout/hList1"/>
    <dgm:cxn modelId="{56DC4714-1182-42D7-A021-DF88E8BC70E7}" type="presParOf" srcId="{7A8EA23C-A9E8-4D3E-8F53-17CE42A1D8F0}" destId="{3D313810-8F08-4F99-B7DD-9797CE283012}" srcOrd="2" destOrd="0" presId="urn:microsoft.com/office/officeart/2005/8/layout/hList1"/>
    <dgm:cxn modelId="{7075B69C-5AF1-4FA2-9482-602A6AC1CE51}" type="presParOf" srcId="{3D313810-8F08-4F99-B7DD-9797CE283012}" destId="{CF9A81C0-3670-433B-B592-3A0C772F9319}" srcOrd="0" destOrd="0" presId="urn:microsoft.com/office/officeart/2005/8/layout/hList1"/>
    <dgm:cxn modelId="{7B9947BC-15E0-42A2-BADC-BEA7873DA08F}" type="presParOf" srcId="{3D313810-8F08-4F99-B7DD-9797CE283012}" destId="{21226E25-A4FD-4244-859D-119CA0A66E4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893404-3B6E-48D7-B449-D81BDF7B7157}" type="doc">
      <dgm:prSet loTypeId="urn:microsoft.com/office/officeart/2005/8/layout/vList6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24B11055-EC59-44D7-B866-326AE753E7A0}">
      <dgm:prSet phldrT="[文字]" custT="1"/>
      <dgm:spPr>
        <a:solidFill>
          <a:srgbClr val="FFC000"/>
        </a:solidFill>
      </dgm:spPr>
      <dgm:t>
        <a:bodyPr/>
        <a:lstStyle/>
        <a:p>
          <a:pPr algn="just"/>
          <a:r>
            <a:rPr lang="zh-TW" altLang="en-US" sz="2500" b="1" dirty="0" smtClean="0">
              <a:solidFill>
                <a:srgbClr val="7030A0"/>
              </a:solidFill>
            </a:rPr>
            <a:t>修法前</a:t>
          </a:r>
          <a:endParaRPr lang="zh-TW" altLang="en-US" sz="2500" b="1" dirty="0">
            <a:solidFill>
              <a:srgbClr val="7030A0"/>
            </a:solidFill>
            <a:latin typeface="+mj-ea"/>
            <a:ea typeface="+mj-ea"/>
          </a:endParaRPr>
        </a:p>
      </dgm:t>
    </dgm:pt>
    <dgm:pt modelId="{819305FA-2599-419A-89EE-069A3BFAE438}" type="parTrans" cxnId="{51FCB0D3-C7AB-4FA4-945D-F867786CB60D}">
      <dgm:prSet/>
      <dgm:spPr/>
      <dgm:t>
        <a:bodyPr/>
        <a:lstStyle/>
        <a:p>
          <a:endParaRPr lang="zh-TW" altLang="en-US"/>
        </a:p>
      </dgm:t>
    </dgm:pt>
    <dgm:pt modelId="{5B9507A8-D0C7-4423-A23D-EA3DD2644497}" type="sibTrans" cxnId="{51FCB0D3-C7AB-4FA4-945D-F867786CB60D}">
      <dgm:prSet/>
      <dgm:spPr/>
      <dgm:t>
        <a:bodyPr/>
        <a:lstStyle/>
        <a:p>
          <a:endParaRPr lang="zh-TW" altLang="en-US"/>
        </a:p>
      </dgm:t>
    </dgm:pt>
    <dgm:pt modelId="{6FF57D32-419F-4077-8919-1F1D9AEAC357}">
      <dgm:prSet phldrT="[文字]" custT="1"/>
      <dgm:spPr/>
      <dgm:t>
        <a:bodyPr anchor="ctr"/>
        <a:lstStyle/>
        <a:p>
          <a:pPr>
            <a:lnSpc>
              <a:spcPts val="2700"/>
            </a:lnSpc>
          </a:pPr>
          <a:r>
            <a:rPr lang="zh-TW" sz="2400" b="1" dirty="0" smtClean="0">
              <a:solidFill>
                <a:srgbClr val="002060"/>
              </a:solidFill>
            </a:rPr>
            <a:t>會計報告書之收支結算表應刊登政府公報或新聞紙，並公開於電腦網路。</a:t>
          </a:r>
          <a:endParaRPr lang="zh-TW" altLang="en-US" sz="2400" b="1" dirty="0">
            <a:solidFill>
              <a:srgbClr val="002060"/>
            </a:solidFill>
          </a:endParaRPr>
        </a:p>
      </dgm:t>
    </dgm:pt>
    <dgm:pt modelId="{F05BFF3C-E490-4987-B89B-313A20BA865E}" type="parTrans" cxnId="{0FC42746-6166-45CD-891C-87D8E26BC7EE}">
      <dgm:prSet/>
      <dgm:spPr/>
      <dgm:t>
        <a:bodyPr/>
        <a:lstStyle/>
        <a:p>
          <a:endParaRPr lang="zh-TW" altLang="en-US"/>
        </a:p>
      </dgm:t>
    </dgm:pt>
    <dgm:pt modelId="{686B6595-8A5F-4E92-859E-29DB2892E456}" type="sibTrans" cxnId="{0FC42746-6166-45CD-891C-87D8E26BC7EE}">
      <dgm:prSet/>
      <dgm:spPr/>
      <dgm:t>
        <a:bodyPr/>
        <a:lstStyle/>
        <a:p>
          <a:endParaRPr lang="zh-TW" altLang="en-US"/>
        </a:p>
      </dgm:t>
    </dgm:pt>
    <dgm:pt modelId="{D8BB4512-5CAD-49D8-B988-6944A229A296}">
      <dgm:prSet phldrT="[文字]" custT="1"/>
      <dgm:spPr>
        <a:solidFill>
          <a:srgbClr val="FFC000"/>
        </a:solidFill>
      </dgm:spPr>
      <dgm:t>
        <a:bodyPr/>
        <a:lstStyle/>
        <a:p>
          <a:r>
            <a:rPr lang="zh-TW" altLang="en-US" sz="2500" b="1" dirty="0" smtClean="0">
              <a:solidFill>
                <a:srgbClr val="7030A0"/>
              </a:solidFill>
              <a:latin typeface="+mj-ea"/>
              <a:ea typeface="+mj-ea"/>
            </a:rPr>
            <a:t>修法後</a:t>
          </a:r>
          <a:endParaRPr lang="zh-TW" altLang="en-US" sz="2500" b="1" dirty="0">
            <a:solidFill>
              <a:srgbClr val="7030A0"/>
            </a:solidFill>
            <a:latin typeface="+mj-ea"/>
            <a:ea typeface="+mj-ea"/>
          </a:endParaRPr>
        </a:p>
      </dgm:t>
    </dgm:pt>
    <dgm:pt modelId="{3E2DEE7F-E052-4876-A876-A20F60E8E0D5}" type="parTrans" cxnId="{AB388E53-DEE8-44B8-A2E9-DC4506F34599}">
      <dgm:prSet/>
      <dgm:spPr/>
      <dgm:t>
        <a:bodyPr/>
        <a:lstStyle/>
        <a:p>
          <a:endParaRPr lang="zh-TW" altLang="en-US"/>
        </a:p>
      </dgm:t>
    </dgm:pt>
    <dgm:pt modelId="{14C45B4D-A955-4BF2-B7A3-A043B97719DA}" type="sibTrans" cxnId="{AB388E53-DEE8-44B8-A2E9-DC4506F34599}">
      <dgm:prSet/>
      <dgm:spPr/>
      <dgm:t>
        <a:bodyPr/>
        <a:lstStyle/>
        <a:p>
          <a:endParaRPr lang="zh-TW" altLang="en-US"/>
        </a:p>
      </dgm:t>
    </dgm:pt>
    <dgm:pt modelId="{07D081CC-E1A2-45DA-A038-3590154EAC53}">
      <dgm:prSet phldrT="[文字]" custT="1"/>
      <dgm:spPr/>
      <dgm:t>
        <a:bodyPr anchor="ctr"/>
        <a:lstStyle/>
        <a:p>
          <a:r>
            <a:rPr lang="zh-TW" altLang="en-US" sz="2400" b="1" dirty="0" smtClean="0">
              <a:solidFill>
                <a:srgbClr val="002060"/>
              </a:solidFill>
            </a:rPr>
            <a:t>將</a:t>
          </a:r>
          <a:r>
            <a:rPr lang="zh-TW" altLang="zh-TW" sz="2400" b="1" dirty="0" smtClean="0">
              <a:solidFill>
                <a:srgbClr val="FF0000"/>
              </a:solidFill>
            </a:rPr>
            <a:t>會計報告書全部內容</a:t>
          </a:r>
          <a:r>
            <a:rPr lang="zh-TW" altLang="en-US" sz="2400" b="1" dirty="0" smtClean="0">
              <a:solidFill>
                <a:srgbClr val="002060"/>
              </a:solidFill>
            </a:rPr>
            <a:t>公開於電腦網路，且無須刊登政府公告或新聞紙。</a:t>
          </a:r>
          <a:endParaRPr lang="zh-TW" altLang="en-US" sz="2400" b="1" dirty="0">
            <a:solidFill>
              <a:srgbClr val="002060"/>
            </a:solidFill>
          </a:endParaRPr>
        </a:p>
      </dgm:t>
    </dgm:pt>
    <dgm:pt modelId="{F2A3B733-8DCD-4E95-8856-FC5F94710F61}" type="parTrans" cxnId="{AB0EC540-8146-49EC-A0DB-6EEE80A9AACC}">
      <dgm:prSet/>
      <dgm:spPr/>
      <dgm:t>
        <a:bodyPr/>
        <a:lstStyle/>
        <a:p>
          <a:endParaRPr lang="zh-TW" altLang="en-US"/>
        </a:p>
      </dgm:t>
    </dgm:pt>
    <dgm:pt modelId="{8CA85261-45AE-459D-B998-0BF81B6DDD45}" type="sibTrans" cxnId="{AB0EC540-8146-49EC-A0DB-6EEE80A9AACC}">
      <dgm:prSet/>
      <dgm:spPr/>
      <dgm:t>
        <a:bodyPr/>
        <a:lstStyle/>
        <a:p>
          <a:endParaRPr lang="zh-TW" altLang="en-US"/>
        </a:p>
      </dgm:t>
    </dgm:pt>
    <dgm:pt modelId="{3341D1C2-B599-46DA-8E3E-15F4213EE4B4}" type="pres">
      <dgm:prSet presAssocID="{3F893404-3B6E-48D7-B449-D81BDF7B715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2D4DC0E-496B-415F-88BD-3EDAC6CBD8AE}" type="pres">
      <dgm:prSet presAssocID="{24B11055-EC59-44D7-B866-326AE753E7A0}" presName="linNode" presStyleCnt="0"/>
      <dgm:spPr/>
    </dgm:pt>
    <dgm:pt modelId="{77D70925-C240-4A18-B876-F66D215E41FE}" type="pres">
      <dgm:prSet presAssocID="{24B11055-EC59-44D7-B866-326AE753E7A0}" presName="parentShp" presStyleLbl="node1" presStyleIdx="0" presStyleCnt="2" custScaleX="459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3328C7-EA66-432B-91F0-21EE68395246}" type="pres">
      <dgm:prSet presAssocID="{24B11055-EC59-44D7-B866-326AE753E7A0}" presName="childShp" presStyleLbl="bgAccFollowNode1" presStyleIdx="0" presStyleCnt="2" custScaleX="129019" custScaleY="135143" custLinFactNeighborX="-88" custLinFactNeighborY="-57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E5F520-B172-439E-BE50-2381E78CD08E}" type="pres">
      <dgm:prSet presAssocID="{5B9507A8-D0C7-4423-A23D-EA3DD2644497}" presName="spacing" presStyleCnt="0"/>
      <dgm:spPr/>
    </dgm:pt>
    <dgm:pt modelId="{FAAE2801-CF5E-4E83-BA11-B294A8A2B613}" type="pres">
      <dgm:prSet presAssocID="{D8BB4512-5CAD-49D8-B988-6944A229A296}" presName="linNode" presStyleCnt="0"/>
      <dgm:spPr/>
    </dgm:pt>
    <dgm:pt modelId="{607C516D-2676-4427-B9DA-342283A33162}" type="pres">
      <dgm:prSet presAssocID="{D8BB4512-5CAD-49D8-B988-6944A229A296}" presName="parentShp" presStyleLbl="node1" presStyleIdx="1" presStyleCnt="2" custScaleX="459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3F1836-CA54-4B07-94A8-DDE06414A396}" type="pres">
      <dgm:prSet presAssocID="{D8BB4512-5CAD-49D8-B988-6944A229A296}" presName="childShp" presStyleLbl="bgAccFollowNode1" presStyleIdx="1" presStyleCnt="2" custScaleX="129019" custScaleY="135143" custLinFactNeighborX="-88" custLinFactNeighborY="-57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FC42746-6166-45CD-891C-87D8E26BC7EE}" srcId="{24B11055-EC59-44D7-B866-326AE753E7A0}" destId="{6FF57D32-419F-4077-8919-1F1D9AEAC357}" srcOrd="0" destOrd="0" parTransId="{F05BFF3C-E490-4987-B89B-313A20BA865E}" sibTransId="{686B6595-8A5F-4E92-859E-29DB2892E456}"/>
    <dgm:cxn modelId="{51FCB0D3-C7AB-4FA4-945D-F867786CB60D}" srcId="{3F893404-3B6E-48D7-B449-D81BDF7B7157}" destId="{24B11055-EC59-44D7-B866-326AE753E7A0}" srcOrd="0" destOrd="0" parTransId="{819305FA-2599-419A-89EE-069A3BFAE438}" sibTransId="{5B9507A8-D0C7-4423-A23D-EA3DD2644497}"/>
    <dgm:cxn modelId="{AB0EC540-8146-49EC-A0DB-6EEE80A9AACC}" srcId="{D8BB4512-5CAD-49D8-B988-6944A229A296}" destId="{07D081CC-E1A2-45DA-A038-3590154EAC53}" srcOrd="0" destOrd="0" parTransId="{F2A3B733-8DCD-4E95-8856-FC5F94710F61}" sibTransId="{8CA85261-45AE-459D-B998-0BF81B6DDD45}"/>
    <dgm:cxn modelId="{7DEB3652-8CDC-48E9-92B7-76FD90FFC8DF}" type="presOf" srcId="{3F893404-3B6E-48D7-B449-D81BDF7B7157}" destId="{3341D1C2-B599-46DA-8E3E-15F4213EE4B4}" srcOrd="0" destOrd="0" presId="urn:microsoft.com/office/officeart/2005/8/layout/vList6"/>
    <dgm:cxn modelId="{19333684-732D-4498-A02B-F4F0C2EA132C}" type="presOf" srcId="{D8BB4512-5CAD-49D8-B988-6944A229A296}" destId="{607C516D-2676-4427-B9DA-342283A33162}" srcOrd="0" destOrd="0" presId="urn:microsoft.com/office/officeart/2005/8/layout/vList6"/>
    <dgm:cxn modelId="{B974A93D-67C1-4209-8A3B-E7833AF18D8B}" type="presOf" srcId="{24B11055-EC59-44D7-B866-326AE753E7A0}" destId="{77D70925-C240-4A18-B876-F66D215E41FE}" srcOrd="0" destOrd="0" presId="urn:microsoft.com/office/officeart/2005/8/layout/vList6"/>
    <dgm:cxn modelId="{AB388E53-DEE8-44B8-A2E9-DC4506F34599}" srcId="{3F893404-3B6E-48D7-B449-D81BDF7B7157}" destId="{D8BB4512-5CAD-49D8-B988-6944A229A296}" srcOrd="1" destOrd="0" parTransId="{3E2DEE7F-E052-4876-A876-A20F60E8E0D5}" sibTransId="{14C45B4D-A955-4BF2-B7A3-A043B97719DA}"/>
    <dgm:cxn modelId="{3AEC8919-3061-4A4C-B0BD-109A40CFEAB1}" type="presOf" srcId="{6FF57D32-419F-4077-8919-1F1D9AEAC357}" destId="{E43328C7-EA66-432B-91F0-21EE68395246}" srcOrd="0" destOrd="0" presId="urn:microsoft.com/office/officeart/2005/8/layout/vList6"/>
    <dgm:cxn modelId="{B4B03889-52D4-4309-BC19-52F430A7D46B}" type="presOf" srcId="{07D081CC-E1A2-45DA-A038-3590154EAC53}" destId="{4F3F1836-CA54-4B07-94A8-DDE06414A396}" srcOrd="0" destOrd="0" presId="urn:microsoft.com/office/officeart/2005/8/layout/vList6"/>
    <dgm:cxn modelId="{3B66E173-8278-49B6-B299-00EAA19D73EB}" type="presParOf" srcId="{3341D1C2-B599-46DA-8E3E-15F4213EE4B4}" destId="{02D4DC0E-496B-415F-88BD-3EDAC6CBD8AE}" srcOrd="0" destOrd="0" presId="urn:microsoft.com/office/officeart/2005/8/layout/vList6"/>
    <dgm:cxn modelId="{02D7D54A-CD9C-450E-A8A0-12927ED45DF0}" type="presParOf" srcId="{02D4DC0E-496B-415F-88BD-3EDAC6CBD8AE}" destId="{77D70925-C240-4A18-B876-F66D215E41FE}" srcOrd="0" destOrd="0" presId="urn:microsoft.com/office/officeart/2005/8/layout/vList6"/>
    <dgm:cxn modelId="{FD20057C-03D9-4DF4-A1DB-86916E986D81}" type="presParOf" srcId="{02D4DC0E-496B-415F-88BD-3EDAC6CBD8AE}" destId="{E43328C7-EA66-432B-91F0-21EE68395246}" srcOrd="1" destOrd="0" presId="urn:microsoft.com/office/officeart/2005/8/layout/vList6"/>
    <dgm:cxn modelId="{69D75CF0-7B03-45FA-BF2C-E213E7FD8B95}" type="presParOf" srcId="{3341D1C2-B599-46DA-8E3E-15F4213EE4B4}" destId="{37E5F520-B172-439E-BE50-2381E78CD08E}" srcOrd="1" destOrd="0" presId="urn:microsoft.com/office/officeart/2005/8/layout/vList6"/>
    <dgm:cxn modelId="{C11B1D15-71B5-4C1C-930F-EE7684FF3BE4}" type="presParOf" srcId="{3341D1C2-B599-46DA-8E3E-15F4213EE4B4}" destId="{FAAE2801-CF5E-4E83-BA11-B294A8A2B613}" srcOrd="2" destOrd="0" presId="urn:microsoft.com/office/officeart/2005/8/layout/vList6"/>
    <dgm:cxn modelId="{EB2DF4D2-7919-460B-B27E-2E057E138F43}" type="presParOf" srcId="{FAAE2801-CF5E-4E83-BA11-B294A8A2B613}" destId="{607C516D-2676-4427-B9DA-342283A33162}" srcOrd="0" destOrd="0" presId="urn:microsoft.com/office/officeart/2005/8/layout/vList6"/>
    <dgm:cxn modelId="{E434E5C3-9383-4B95-8493-3BA265C7D0A2}" type="presParOf" srcId="{FAAE2801-CF5E-4E83-BA11-B294A8A2B613}" destId="{4F3F1836-CA54-4B07-94A8-DDE06414A39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ABCD40-EDD5-4D6D-AA43-BF9BD0C01A01}">
      <dsp:nvSpPr>
        <dsp:cNvPr id="0" name=""/>
        <dsp:cNvSpPr/>
      </dsp:nvSpPr>
      <dsp:spPr>
        <a:xfrm>
          <a:off x="0" y="59480"/>
          <a:ext cx="2961047" cy="1065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b="1" kern="1200" dirty="0" smtClean="0">
              <a:latin typeface="+mj-ea"/>
              <a:ea typeface="+mj-ea"/>
            </a:rPr>
            <a:t>修法前</a:t>
          </a:r>
          <a:endParaRPr lang="zh-TW" altLang="en-US" sz="3500" b="1" kern="1200" dirty="0">
            <a:latin typeface="+mj-ea"/>
            <a:ea typeface="+mj-ea"/>
          </a:endParaRPr>
        </a:p>
      </dsp:txBody>
      <dsp:txXfrm>
        <a:off x="0" y="59480"/>
        <a:ext cx="2961047" cy="1065600"/>
      </dsp:txXfrm>
    </dsp:sp>
    <dsp:sp modelId="{BCC0A86A-8C96-4473-8F79-7E6B10B2FE28}">
      <dsp:nvSpPr>
        <dsp:cNvPr id="0" name=""/>
        <dsp:cNvSpPr/>
      </dsp:nvSpPr>
      <dsp:spPr>
        <a:xfrm>
          <a:off x="30" y="1082819"/>
          <a:ext cx="2961047" cy="272321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500" b="1" kern="1200" dirty="0" smtClean="0"/>
            <a:t>政黨：指依人民團體法</a:t>
          </a:r>
          <a:r>
            <a:rPr lang="zh-TW" sz="2500" b="1" u="sng" kern="1200" dirty="0" smtClean="0"/>
            <a:t>第</a:t>
          </a:r>
          <a:r>
            <a:rPr lang="en-US" altLang="zh-TW" sz="2500" b="1" u="sng" kern="1200" dirty="0" smtClean="0"/>
            <a:t>45</a:t>
          </a:r>
          <a:r>
            <a:rPr lang="zh-TW" sz="2500" b="1" u="sng" kern="1200" dirty="0" smtClean="0"/>
            <a:t>條規定</a:t>
          </a:r>
          <a:r>
            <a:rPr lang="zh-TW" sz="2500" b="1" kern="1200" dirty="0" smtClean="0"/>
            <a:t>備案成立之團體</a:t>
          </a:r>
          <a:endParaRPr lang="zh-TW" altLang="en-US" sz="2500" b="1" kern="1200" dirty="0">
            <a:solidFill>
              <a:srgbClr val="002060"/>
            </a:solidFill>
            <a:latin typeface="+mj-ea"/>
            <a:ea typeface="+mj-ea"/>
          </a:endParaRPr>
        </a:p>
      </dsp:txBody>
      <dsp:txXfrm>
        <a:off x="30" y="1082819"/>
        <a:ext cx="2961047" cy="2723211"/>
      </dsp:txXfrm>
    </dsp:sp>
    <dsp:sp modelId="{CF9A81C0-3670-433B-B592-3A0C772F9319}">
      <dsp:nvSpPr>
        <dsp:cNvPr id="0" name=""/>
        <dsp:cNvSpPr/>
      </dsp:nvSpPr>
      <dsp:spPr>
        <a:xfrm>
          <a:off x="3375625" y="17219"/>
          <a:ext cx="2961047" cy="1065600"/>
        </a:xfrm>
        <a:prstGeom prst="rect">
          <a:avLst/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6350" cap="flat" cmpd="sng" algn="ctr">
          <a:solidFill>
            <a:schemeClr val="accent2">
              <a:hueOff val="-7072252"/>
              <a:satOff val="-10775"/>
              <a:lumOff val="-296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b="1" kern="1200" dirty="0" smtClean="0">
              <a:latin typeface="+mj-ea"/>
              <a:ea typeface="+mj-ea"/>
            </a:rPr>
            <a:t>修法後</a:t>
          </a:r>
          <a:endParaRPr lang="zh-TW" altLang="en-US" sz="3500" b="1" kern="1200" dirty="0">
            <a:latin typeface="+mj-ea"/>
            <a:ea typeface="+mj-ea"/>
          </a:endParaRPr>
        </a:p>
      </dsp:txBody>
      <dsp:txXfrm>
        <a:off x="3375625" y="17219"/>
        <a:ext cx="2961047" cy="1065600"/>
      </dsp:txXfrm>
    </dsp:sp>
    <dsp:sp modelId="{21226E25-A4FD-4244-859D-119CA0A66E44}">
      <dsp:nvSpPr>
        <dsp:cNvPr id="0" name=""/>
        <dsp:cNvSpPr/>
      </dsp:nvSpPr>
      <dsp:spPr>
        <a:xfrm>
          <a:off x="3375625" y="1082819"/>
          <a:ext cx="2961047" cy="2723211"/>
        </a:xfrm>
        <a:prstGeom prst="rect">
          <a:avLst/>
        </a:prstGeom>
        <a:solidFill>
          <a:schemeClr val="accent2">
            <a:tint val="40000"/>
            <a:alpha val="90000"/>
            <a:hueOff val="-6647249"/>
            <a:satOff val="-35722"/>
            <a:lumOff val="-6038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6647249"/>
              <a:satOff val="-35722"/>
              <a:lumOff val="-603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500" b="1" kern="1200" dirty="0" smtClean="0"/>
            <a:t>政黨：指依</a:t>
          </a:r>
          <a:r>
            <a:rPr lang="zh-TW" sz="2500" b="1" u="sng" kern="1200" dirty="0" smtClean="0">
              <a:solidFill>
                <a:schemeClr val="accent5">
                  <a:lumMod val="75000"/>
                </a:schemeClr>
              </a:solidFill>
            </a:rPr>
            <a:t>政黨法完成備案或於該法施行前已依</a:t>
          </a:r>
          <a:r>
            <a:rPr lang="zh-TW" sz="2500" b="1" kern="1200" dirty="0" smtClean="0"/>
            <a:t>人民團體法備案成立之團體。</a:t>
          </a:r>
          <a:endParaRPr lang="zh-TW" altLang="en-US" sz="2500" b="1" kern="1200" dirty="0"/>
        </a:p>
      </dsp:txBody>
      <dsp:txXfrm>
        <a:off x="3375625" y="1082819"/>
        <a:ext cx="2961047" cy="27232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8AF57-A4EA-458F-8F05-5CAC3F3EFC60}">
      <dsp:nvSpPr>
        <dsp:cNvPr id="0" name=""/>
        <dsp:cNvSpPr/>
      </dsp:nvSpPr>
      <dsp:spPr>
        <a:xfrm>
          <a:off x="0" y="0"/>
          <a:ext cx="8898321" cy="2581972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DDB4CD1-27F7-4B73-8B64-7D213A4E14E0}">
      <dsp:nvSpPr>
        <dsp:cNvPr id="0" name=""/>
        <dsp:cNvSpPr/>
      </dsp:nvSpPr>
      <dsp:spPr>
        <a:xfrm>
          <a:off x="3066" y="774591"/>
          <a:ext cx="1846319" cy="103278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總統副總統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53483" y="825008"/>
        <a:ext cx="1745485" cy="931954"/>
      </dsp:txXfrm>
    </dsp:sp>
    <dsp:sp modelId="{D65D5F95-6A26-40E5-80EF-D4A0CBCE7D7B}">
      <dsp:nvSpPr>
        <dsp:cNvPr id="0" name=""/>
        <dsp:cNvSpPr/>
      </dsp:nvSpPr>
      <dsp:spPr>
        <a:xfrm>
          <a:off x="2157106" y="774591"/>
          <a:ext cx="1846319" cy="1032788"/>
        </a:xfrm>
        <a:prstGeom prst="roundRect">
          <a:avLst/>
        </a:prstGeom>
        <a:gradFill rotWithShape="0">
          <a:gsLst>
            <a:gs pos="0">
              <a:schemeClr val="accent2">
                <a:hueOff val="-1768063"/>
                <a:satOff val="-2694"/>
                <a:lumOff val="-740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768063"/>
                <a:satOff val="-2694"/>
                <a:lumOff val="-740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768063"/>
                <a:satOff val="-2694"/>
                <a:lumOff val="-740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區域及原住民立法委員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2207523" y="825008"/>
        <a:ext cx="1745485" cy="931954"/>
      </dsp:txXfrm>
    </dsp:sp>
    <dsp:sp modelId="{84B8A6B9-4CB0-4488-942B-017176538300}">
      <dsp:nvSpPr>
        <dsp:cNvPr id="0" name=""/>
        <dsp:cNvSpPr/>
      </dsp:nvSpPr>
      <dsp:spPr>
        <a:xfrm>
          <a:off x="4295935" y="822595"/>
          <a:ext cx="1846319" cy="1032788"/>
        </a:xfrm>
        <a:prstGeom prst="roundRect">
          <a:avLst/>
        </a:prstGeom>
        <a:gradFill rotWithShape="0">
          <a:gsLst>
            <a:gs pos="0">
              <a:schemeClr val="accent2">
                <a:hueOff val="-3536126"/>
                <a:satOff val="-5387"/>
                <a:lumOff val="-1480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3536126"/>
                <a:satOff val="-5387"/>
                <a:lumOff val="-1480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3536126"/>
                <a:satOff val="-5387"/>
                <a:lumOff val="-1480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直轄市長、議員；縣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市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長、議員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4346352" y="873012"/>
        <a:ext cx="1745485" cy="931954"/>
      </dsp:txXfrm>
    </dsp:sp>
    <dsp:sp modelId="{D84C37F9-68BB-417E-B22C-47038AFE2EE0}">
      <dsp:nvSpPr>
        <dsp:cNvPr id="0" name=""/>
        <dsp:cNvSpPr/>
      </dsp:nvSpPr>
      <dsp:spPr>
        <a:xfrm>
          <a:off x="6465186" y="774591"/>
          <a:ext cx="1846319" cy="1032788"/>
        </a:xfrm>
        <a:prstGeom prst="roundRect">
          <a:avLst/>
        </a:prstGeom>
        <a:gradFill rotWithShape="0">
          <a:gsLst>
            <a:gs pos="0">
              <a:schemeClr val="accent2">
                <a:hueOff val="-5304189"/>
                <a:satOff val="-8081"/>
                <a:lumOff val="-2220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5304189"/>
                <a:satOff val="-8081"/>
                <a:lumOff val="-2220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5304189"/>
                <a:satOff val="-8081"/>
                <a:lumOff val="-2220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鄉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鎮、市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長及民代表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6515603" y="825008"/>
        <a:ext cx="1745485" cy="931954"/>
      </dsp:txXfrm>
    </dsp:sp>
    <dsp:sp modelId="{0949A7D6-9377-4A19-8FC7-01B1AF9E781C}">
      <dsp:nvSpPr>
        <dsp:cNvPr id="0" name=""/>
        <dsp:cNvSpPr/>
      </dsp:nvSpPr>
      <dsp:spPr>
        <a:xfrm>
          <a:off x="8619226" y="774591"/>
          <a:ext cx="1846319" cy="1032788"/>
        </a:xfrm>
        <a:prstGeom prst="roundRect">
          <a:avLst/>
        </a:prstGeom>
        <a:gradFill rotWithShape="0">
          <a:gsLst>
            <a:gs pos="0">
              <a:schemeClr val="accent2">
                <a:hueOff val="-7072252"/>
                <a:satOff val="-10775"/>
                <a:lumOff val="-2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7072252"/>
                <a:satOff val="-10775"/>
                <a:lumOff val="-2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7072252"/>
                <a:satOff val="-10775"/>
                <a:lumOff val="-2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村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里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8669643" y="825008"/>
        <a:ext cx="1745485" cy="9319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8AF57-A4EA-458F-8F05-5CAC3F3EFC60}">
      <dsp:nvSpPr>
        <dsp:cNvPr id="0" name=""/>
        <dsp:cNvSpPr/>
      </dsp:nvSpPr>
      <dsp:spPr>
        <a:xfrm>
          <a:off x="66514" y="0"/>
          <a:ext cx="10177724" cy="2581972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DDB4CD1-27F7-4B73-8B64-7D213A4E14E0}">
      <dsp:nvSpPr>
        <dsp:cNvPr id="0" name=""/>
        <dsp:cNvSpPr/>
      </dsp:nvSpPr>
      <dsp:spPr>
        <a:xfrm>
          <a:off x="3381" y="774591"/>
          <a:ext cx="1664362" cy="103278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總統副總統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53798" y="825008"/>
        <a:ext cx="1563528" cy="931954"/>
      </dsp:txXfrm>
    </dsp:sp>
    <dsp:sp modelId="{D65D5F95-6A26-40E5-80EF-D4A0CBCE7D7B}">
      <dsp:nvSpPr>
        <dsp:cNvPr id="0" name=""/>
        <dsp:cNvSpPr/>
      </dsp:nvSpPr>
      <dsp:spPr>
        <a:xfrm>
          <a:off x="1952936" y="774591"/>
          <a:ext cx="1760168" cy="1032788"/>
        </a:xfrm>
        <a:prstGeom prst="roundRect">
          <a:avLst/>
        </a:prstGeom>
        <a:gradFill rotWithShape="0">
          <a:gsLst>
            <a:gs pos="0">
              <a:schemeClr val="accent2">
                <a:hueOff val="-1414450"/>
                <a:satOff val="-2155"/>
                <a:lumOff val="-5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14450"/>
                <a:satOff val="-2155"/>
                <a:lumOff val="-5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14450"/>
                <a:satOff val="-2155"/>
                <a:lumOff val="-5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區域及原住民立法委員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2003353" y="825008"/>
        <a:ext cx="1659334" cy="931954"/>
      </dsp:txXfrm>
    </dsp:sp>
    <dsp:sp modelId="{84B8A6B9-4CB0-4488-942B-017176538300}">
      <dsp:nvSpPr>
        <dsp:cNvPr id="0" name=""/>
        <dsp:cNvSpPr/>
      </dsp:nvSpPr>
      <dsp:spPr>
        <a:xfrm>
          <a:off x="3984200" y="822595"/>
          <a:ext cx="1760168" cy="1032788"/>
        </a:xfrm>
        <a:prstGeom prst="roundRect">
          <a:avLst/>
        </a:prstGeom>
        <a:gradFill rotWithShape="0">
          <a:gsLst>
            <a:gs pos="0">
              <a:schemeClr val="accent2">
                <a:hueOff val="-2828901"/>
                <a:satOff val="-4310"/>
                <a:lumOff val="-11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2828901"/>
                <a:satOff val="-4310"/>
                <a:lumOff val="-11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2828901"/>
                <a:satOff val="-4310"/>
                <a:lumOff val="-11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直轄市長、議員；縣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市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長、議員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4034617" y="873012"/>
        <a:ext cx="1659334" cy="931954"/>
      </dsp:txXfrm>
    </dsp:sp>
    <dsp:sp modelId="{D84C37F9-68BB-417E-B22C-47038AFE2EE0}">
      <dsp:nvSpPr>
        <dsp:cNvPr id="0" name=""/>
        <dsp:cNvSpPr/>
      </dsp:nvSpPr>
      <dsp:spPr>
        <a:xfrm>
          <a:off x="6043658" y="774591"/>
          <a:ext cx="1760168" cy="1032788"/>
        </a:xfrm>
        <a:prstGeom prst="roundRect">
          <a:avLst/>
        </a:prstGeom>
        <a:gradFill rotWithShape="0">
          <a:gsLst>
            <a:gs pos="0">
              <a:schemeClr val="accent2">
                <a:hueOff val="-4243351"/>
                <a:satOff val="-6465"/>
                <a:lumOff val="-17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4243351"/>
                <a:satOff val="-6465"/>
                <a:lumOff val="-17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4243351"/>
                <a:satOff val="-6465"/>
                <a:lumOff val="-17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鄉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鎮、市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長及民代表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6094075" y="825008"/>
        <a:ext cx="1659334" cy="931954"/>
      </dsp:txXfrm>
    </dsp:sp>
    <dsp:sp modelId="{0949A7D6-9377-4A19-8FC7-01B1AF9E781C}">
      <dsp:nvSpPr>
        <dsp:cNvPr id="0" name=""/>
        <dsp:cNvSpPr/>
      </dsp:nvSpPr>
      <dsp:spPr>
        <a:xfrm>
          <a:off x="8089019" y="774591"/>
          <a:ext cx="1512583" cy="1032788"/>
        </a:xfrm>
        <a:prstGeom prst="roundRect">
          <a:avLst/>
        </a:prstGeom>
        <a:gradFill rotWithShape="0">
          <a:gsLst>
            <a:gs pos="0">
              <a:schemeClr val="accent2">
                <a:hueOff val="-5657802"/>
                <a:satOff val="-8620"/>
                <a:lumOff val="-2368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5657802"/>
                <a:satOff val="-8620"/>
                <a:lumOff val="-2368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5657802"/>
                <a:satOff val="-8620"/>
                <a:lumOff val="-2368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村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(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里</a:t>
          </a:r>
          <a:r>
            <a:rPr lang="en-US" altLang="zh-TW" sz="1700" b="1" kern="1200" dirty="0" smtClean="0">
              <a:solidFill>
                <a:srgbClr val="0070C0"/>
              </a:solidFill>
              <a:latin typeface="+mj-ea"/>
              <a:ea typeface="+mj-ea"/>
            </a:rPr>
            <a:t>)</a:t>
          </a:r>
          <a:r>
            <a:rPr lang="zh-TW" altLang="en-US" sz="1700" b="1" kern="1200" dirty="0" smtClean="0">
              <a:solidFill>
                <a:srgbClr val="0070C0"/>
              </a:solidFill>
              <a:latin typeface="+mj-ea"/>
              <a:ea typeface="+mj-ea"/>
            </a:rPr>
            <a:t>長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8139436" y="825008"/>
        <a:ext cx="1411749" cy="931954"/>
      </dsp:txXfrm>
    </dsp:sp>
    <dsp:sp modelId="{1E630E42-16CD-4DA6-8AF1-E02F5EBDCAE9}">
      <dsp:nvSpPr>
        <dsp:cNvPr id="0" name=""/>
        <dsp:cNvSpPr/>
      </dsp:nvSpPr>
      <dsp:spPr>
        <a:xfrm>
          <a:off x="9886794" y="774591"/>
          <a:ext cx="2083617" cy="1032788"/>
        </a:xfrm>
        <a:prstGeom prst="roundRect">
          <a:avLst/>
        </a:prstGeom>
        <a:gradFill rotWithShape="0">
          <a:gsLst>
            <a:gs pos="0">
              <a:schemeClr val="accent2">
                <a:hueOff val="-7072252"/>
                <a:satOff val="-10775"/>
                <a:lumOff val="-2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7072252"/>
                <a:satOff val="-10775"/>
                <a:lumOff val="-2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7072252"/>
                <a:satOff val="-10775"/>
                <a:lumOff val="-2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b="1" kern="1200" dirty="0" smtClean="0">
              <a:solidFill>
                <a:srgbClr val="FF0000"/>
              </a:solidFill>
            </a:rPr>
            <a:t>直轄市山地原住民區長、區民代表</a:t>
          </a:r>
          <a:endParaRPr lang="zh-TW" altLang="en-US" sz="1700" b="1" kern="1200" dirty="0">
            <a:solidFill>
              <a:srgbClr val="0070C0"/>
            </a:solidFill>
            <a:latin typeface="+mj-ea"/>
            <a:ea typeface="+mj-ea"/>
          </a:endParaRPr>
        </a:p>
      </dsp:txBody>
      <dsp:txXfrm>
        <a:off x="9937211" y="825008"/>
        <a:ext cx="1982783" cy="9319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ABCD40-EDD5-4D6D-AA43-BF9BD0C01A01}">
      <dsp:nvSpPr>
        <dsp:cNvPr id="0" name=""/>
        <dsp:cNvSpPr/>
      </dsp:nvSpPr>
      <dsp:spPr>
        <a:xfrm>
          <a:off x="0" y="48789"/>
          <a:ext cx="2961047" cy="11844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b="1" kern="1200" dirty="0" smtClean="0">
              <a:latin typeface="+mj-ea"/>
              <a:ea typeface="+mj-ea"/>
            </a:rPr>
            <a:t>修法前</a:t>
          </a:r>
          <a:endParaRPr lang="zh-TW" altLang="en-US" sz="3500" b="1" kern="1200" dirty="0">
            <a:latin typeface="+mj-ea"/>
            <a:ea typeface="+mj-ea"/>
          </a:endParaRPr>
        </a:p>
      </dsp:txBody>
      <dsp:txXfrm>
        <a:off x="0" y="48789"/>
        <a:ext cx="2961047" cy="1184419"/>
      </dsp:txXfrm>
    </dsp:sp>
    <dsp:sp modelId="{BCC0A86A-8C96-4473-8F79-7E6B10B2FE28}">
      <dsp:nvSpPr>
        <dsp:cNvPr id="0" name=""/>
        <dsp:cNvSpPr/>
      </dsp:nvSpPr>
      <dsp:spPr>
        <a:xfrm>
          <a:off x="30" y="1186234"/>
          <a:ext cx="2961047" cy="26352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500" b="1" kern="1200" dirty="0" smtClean="0"/>
            <a:t>自任期屆滿前</a:t>
          </a:r>
          <a:r>
            <a:rPr lang="en-US" altLang="zh-TW" sz="2500" b="1" kern="1200" dirty="0" smtClean="0"/>
            <a:t>4</a:t>
          </a:r>
          <a:r>
            <a:rPr lang="zh-TW" altLang="en-US" sz="2500" b="1" kern="1200" dirty="0" smtClean="0"/>
            <a:t>個月起，至次屆選舉投票日前</a:t>
          </a:r>
          <a:r>
            <a:rPr lang="en-US" altLang="zh-TW" sz="2500" b="1" kern="1200" dirty="0" smtClean="0"/>
            <a:t>1</a:t>
          </a:r>
          <a:r>
            <a:rPr lang="zh-TW" altLang="en-US" sz="2500" b="1" kern="1200" dirty="0" smtClean="0"/>
            <a:t>日止</a:t>
          </a:r>
          <a:endParaRPr lang="zh-TW" altLang="en-US" sz="2500" b="1" kern="1200" dirty="0">
            <a:solidFill>
              <a:srgbClr val="002060"/>
            </a:solidFill>
            <a:latin typeface="+mj-ea"/>
            <a:ea typeface="+mj-ea"/>
          </a:endParaRPr>
        </a:p>
      </dsp:txBody>
      <dsp:txXfrm>
        <a:off x="30" y="1186234"/>
        <a:ext cx="2961047" cy="2635200"/>
      </dsp:txXfrm>
    </dsp:sp>
    <dsp:sp modelId="{CF9A81C0-3670-433B-B592-3A0C772F9319}">
      <dsp:nvSpPr>
        <dsp:cNvPr id="0" name=""/>
        <dsp:cNvSpPr/>
      </dsp:nvSpPr>
      <dsp:spPr>
        <a:xfrm>
          <a:off x="3375625" y="1815"/>
          <a:ext cx="2961047" cy="1184419"/>
        </a:xfrm>
        <a:prstGeom prst="rect">
          <a:avLst/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6350" cap="flat" cmpd="sng" algn="ctr">
          <a:solidFill>
            <a:schemeClr val="accent2">
              <a:hueOff val="-7072252"/>
              <a:satOff val="-10775"/>
              <a:lumOff val="-296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b="1" kern="1200" dirty="0" smtClean="0">
              <a:latin typeface="+mj-ea"/>
              <a:ea typeface="+mj-ea"/>
            </a:rPr>
            <a:t>修法後</a:t>
          </a:r>
          <a:endParaRPr lang="zh-TW" altLang="en-US" sz="3500" b="1" kern="1200" dirty="0">
            <a:latin typeface="+mj-ea"/>
            <a:ea typeface="+mj-ea"/>
          </a:endParaRPr>
        </a:p>
      </dsp:txBody>
      <dsp:txXfrm>
        <a:off x="3375625" y="1815"/>
        <a:ext cx="2961047" cy="1184419"/>
      </dsp:txXfrm>
    </dsp:sp>
    <dsp:sp modelId="{21226E25-A4FD-4244-859D-119CA0A66E44}">
      <dsp:nvSpPr>
        <dsp:cNvPr id="0" name=""/>
        <dsp:cNvSpPr/>
      </dsp:nvSpPr>
      <dsp:spPr>
        <a:xfrm>
          <a:off x="3375625" y="1186234"/>
          <a:ext cx="2961047" cy="2635200"/>
        </a:xfrm>
        <a:prstGeom prst="rect">
          <a:avLst/>
        </a:prstGeom>
        <a:solidFill>
          <a:schemeClr val="accent2">
            <a:tint val="40000"/>
            <a:alpha val="90000"/>
            <a:hueOff val="-6647249"/>
            <a:satOff val="-35722"/>
            <a:lumOff val="-6038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6647249"/>
              <a:satOff val="-35722"/>
              <a:lumOff val="-603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500" b="1" kern="1200" dirty="0" smtClean="0"/>
            <a:t>自任期屆滿前</a:t>
          </a:r>
          <a:r>
            <a:rPr lang="en-US" altLang="zh-TW" sz="2500" b="1" kern="1200" dirty="0" smtClean="0">
              <a:solidFill>
                <a:srgbClr val="FF0000"/>
              </a:solidFill>
            </a:rPr>
            <a:t>8</a:t>
          </a:r>
          <a:r>
            <a:rPr lang="zh-TW" sz="2500" b="1" kern="1200" dirty="0" smtClean="0">
              <a:solidFill>
                <a:srgbClr val="FF0000"/>
              </a:solidFill>
            </a:rPr>
            <a:t>個月</a:t>
          </a:r>
          <a:r>
            <a:rPr lang="zh-TW" sz="2500" b="1" kern="1200" dirty="0" smtClean="0"/>
            <a:t>起，至次屆選舉投票日前</a:t>
          </a:r>
          <a:r>
            <a:rPr lang="en-US" altLang="zh-TW" sz="2500" b="1" kern="1200" dirty="0" smtClean="0"/>
            <a:t>1</a:t>
          </a:r>
          <a:r>
            <a:rPr lang="zh-TW" sz="2500" b="1" kern="1200" dirty="0" smtClean="0"/>
            <a:t>日止</a:t>
          </a:r>
          <a:endParaRPr lang="zh-TW" altLang="en-US" sz="2500" b="1" kern="1200" dirty="0"/>
        </a:p>
      </dsp:txBody>
      <dsp:txXfrm>
        <a:off x="3375625" y="1186234"/>
        <a:ext cx="2961047" cy="26352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328C7-EA66-432B-91F0-21EE68395246}">
      <dsp:nvSpPr>
        <dsp:cNvPr id="0" name=""/>
        <dsp:cNvSpPr/>
      </dsp:nvSpPr>
      <dsp:spPr>
        <a:xfrm>
          <a:off x="1462278" y="0"/>
          <a:ext cx="5524239" cy="21073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ts val="27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b="1" kern="1200" dirty="0" smtClean="0">
              <a:solidFill>
                <a:srgbClr val="002060"/>
              </a:solidFill>
            </a:rPr>
            <a:t>會計報告書之收支結算表應刊登政府公報或新聞紙，並公開於電腦網路。</a:t>
          </a:r>
          <a:endParaRPr lang="zh-TW" altLang="en-US" sz="2400" b="1" kern="1200" dirty="0">
            <a:solidFill>
              <a:srgbClr val="002060"/>
            </a:solidFill>
          </a:endParaRPr>
        </a:p>
      </dsp:txBody>
      <dsp:txXfrm>
        <a:off x="1462278" y="263419"/>
        <a:ext cx="4733983" cy="1580511"/>
      </dsp:txXfrm>
    </dsp:sp>
    <dsp:sp modelId="{77D70925-C240-4A18-B876-F66D215E41FE}">
      <dsp:nvSpPr>
        <dsp:cNvPr id="0" name=""/>
        <dsp:cNvSpPr/>
      </dsp:nvSpPr>
      <dsp:spPr>
        <a:xfrm>
          <a:off x="154154" y="276043"/>
          <a:ext cx="1310636" cy="1559347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just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>
              <a:solidFill>
                <a:srgbClr val="7030A0"/>
              </a:solidFill>
            </a:rPr>
            <a:t>修法前</a:t>
          </a:r>
          <a:endParaRPr lang="zh-TW" altLang="en-US" sz="2500" b="1" kern="1200" dirty="0">
            <a:solidFill>
              <a:srgbClr val="7030A0"/>
            </a:solidFill>
            <a:latin typeface="+mj-ea"/>
            <a:ea typeface="+mj-ea"/>
          </a:endParaRPr>
        </a:p>
      </dsp:txBody>
      <dsp:txXfrm>
        <a:off x="218134" y="340023"/>
        <a:ext cx="1182676" cy="1431387"/>
      </dsp:txXfrm>
    </dsp:sp>
    <dsp:sp modelId="{4F3F1836-CA54-4B07-94A8-DDE06414A396}">
      <dsp:nvSpPr>
        <dsp:cNvPr id="0" name=""/>
        <dsp:cNvSpPr/>
      </dsp:nvSpPr>
      <dsp:spPr>
        <a:xfrm>
          <a:off x="1462278" y="2176350"/>
          <a:ext cx="5524239" cy="210734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7555319"/>
            <a:satOff val="-25139"/>
            <a:lumOff val="36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solidFill>
                <a:srgbClr val="002060"/>
              </a:solidFill>
            </a:rPr>
            <a:t>將</a:t>
          </a:r>
          <a:r>
            <a:rPr lang="zh-TW" altLang="zh-TW" sz="2400" b="1" kern="1200" dirty="0" smtClean="0">
              <a:solidFill>
                <a:srgbClr val="FF0000"/>
              </a:solidFill>
            </a:rPr>
            <a:t>會計報告書全部內容</a:t>
          </a:r>
          <a:r>
            <a:rPr lang="zh-TW" altLang="en-US" sz="2400" b="1" kern="1200" dirty="0" smtClean="0">
              <a:solidFill>
                <a:srgbClr val="002060"/>
              </a:solidFill>
            </a:rPr>
            <a:t>公開於電腦網路，且無須刊登政府公告或新聞紙。</a:t>
          </a:r>
          <a:endParaRPr lang="zh-TW" altLang="en-US" sz="2400" b="1" kern="1200" dirty="0">
            <a:solidFill>
              <a:srgbClr val="002060"/>
            </a:solidFill>
          </a:endParaRPr>
        </a:p>
      </dsp:txBody>
      <dsp:txXfrm>
        <a:off x="1462278" y="2439769"/>
        <a:ext cx="4733983" cy="1580511"/>
      </dsp:txXfrm>
    </dsp:sp>
    <dsp:sp modelId="{607C516D-2676-4427-B9DA-342283A33162}">
      <dsp:nvSpPr>
        <dsp:cNvPr id="0" name=""/>
        <dsp:cNvSpPr/>
      </dsp:nvSpPr>
      <dsp:spPr>
        <a:xfrm>
          <a:off x="154154" y="2539327"/>
          <a:ext cx="1310636" cy="1559347"/>
        </a:xfrm>
        <a:prstGeom prst="round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b="1" kern="1200" dirty="0" smtClean="0">
              <a:solidFill>
                <a:srgbClr val="7030A0"/>
              </a:solidFill>
              <a:latin typeface="+mj-ea"/>
              <a:ea typeface="+mj-ea"/>
            </a:rPr>
            <a:t>修法後</a:t>
          </a:r>
          <a:endParaRPr lang="zh-TW" altLang="en-US" sz="2500" b="1" kern="1200" dirty="0">
            <a:solidFill>
              <a:srgbClr val="7030A0"/>
            </a:solidFill>
            <a:latin typeface="+mj-ea"/>
            <a:ea typeface="+mj-ea"/>
          </a:endParaRPr>
        </a:p>
      </dsp:txBody>
      <dsp:txXfrm>
        <a:off x="218134" y="2603307"/>
        <a:ext cx="1182676" cy="14313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03A45BA1-980A-4507-BE5A-5C1E7C2FFD8F}" type="datetimeFigureOut">
              <a:rPr lang="en-US" altLang="zh-TW"/>
              <a:t>11/29/2017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57E03411-58E2-43FD-AE1D-AD77DFF8CB20}" type="slidenum">
              <a:rPr lang="zh-TW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5A3416D-7FED-43BC-AA7C-D92DBA01ED64}" type="datetimeFigureOut">
              <a:t>2017/11/29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C8DC57A8-AE18-4654-B6AF-04B3577165B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767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 latinLnBrk="0">
              <a:defRPr lang="zh-TW" sz="5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2400"/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 latinLnBrk="0">
              <a:defRPr lang="zh-TW" sz="4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latinLnBrk="0">
              <a:spcBef>
                <a:spcPts val="0"/>
              </a:spcBef>
              <a:buNone/>
              <a:defRPr lang="zh-TW" sz="24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pPr/>
              <a:t>2017/11/29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pPr/>
              <a:t>‹#›</a:t>
            </a:fld>
            <a:endParaRPr lang="zh-TW"/>
          </a:p>
        </p:txBody>
      </p:sp>
      <p:grpSp>
        <p:nvGrpSpPr>
          <p:cNvPr id="9" name="群組 8"/>
          <p:cNvGrpSpPr/>
          <p:nvPr/>
        </p:nvGrpSpPr>
        <p:grpSpPr>
          <a:xfrm>
            <a:off x="574431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6285120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36" name="圖片版面配置區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0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7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09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0" name="文字版面配置區 3"/>
          <p:cNvSpPr>
            <a:spLocks noGrp="1"/>
          </p:cNvSpPr>
          <p:nvPr>
            <p:ph type="body" sz="half" idx="19"/>
          </p:nvPr>
        </p:nvSpPr>
        <p:spPr>
          <a:xfrm>
            <a:off x="6742908" y="4648200"/>
            <a:ext cx="4368980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pPr/>
              <a:t>2017/11/29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pPr/>
              <a:t>‹#›</a:t>
            </a:fld>
            <a:endParaRPr lang="zh-TW"/>
          </a:p>
        </p:txBody>
      </p:sp>
      <p:grpSp>
        <p:nvGrpSpPr>
          <p:cNvPr id="35" name="群組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52" name="群組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65" name="群組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7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8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9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0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1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2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3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4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5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6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7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78" name="圖片版面配置區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79" name="圖片版面配置區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0" name="圖片版面配置區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1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2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3" name="文字版面配置區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pPr/>
              <a:t>2017/11/29</a:t>
            </a:fld>
            <a:endParaRPr 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pPr/>
              <a:t>‹#›</a:t>
            </a:fld>
            <a:endParaRPr lang="zh-TW"/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6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7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8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9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0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1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2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3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4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5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6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97" name="圖片版面配置區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98" name="群組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0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1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2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3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4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5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6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7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8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9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0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11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112" name="群組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25" name="圖片版面配置區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26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 latinLnBrk="0">
              <a:defRPr lang="zh-TW"/>
            </a:lvl1pPr>
          </a:lstStyle>
          <a:p>
            <a:fld id="{022B156B-59AE-415F-B24B-8756D48BB977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手繪多邊形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" name="手繪多邊形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手繪多邊形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  <p:sp>
            <p:nvSpPr>
              <p:cNvPr id="21" name="手繪多邊形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</p:grpSp>
        <p:sp>
          <p:nvSpPr>
            <p:cNvPr id="12" name="手繪多邊形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latinLnBrk="0">
              <a:buNone/>
              <a:defRPr lang="zh-TW" sz="32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t>2017/11/29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0062" y="103188"/>
            <a:ext cx="10992338" cy="131445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456113"/>
          </a:xfrm>
        </p:spPr>
        <p:txBody>
          <a:bodyPr rtlCol="0">
            <a:normAutofit/>
          </a:bodyPr>
          <a:lstStyle/>
          <a:p>
            <a:pPr lvl="0"/>
            <a:endParaRPr lang="zh-TW" altLang="en-US" noProof="0" smtClean="0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F2892-2214-4E21-8E9D-10445FCF90C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77736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pPr/>
              <a:t>2017/11/29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34045" y="1713731"/>
            <a:ext cx="9071264" cy="1828800"/>
          </a:xfrm>
        </p:spPr>
        <p:txBody>
          <a:bodyPr>
            <a:normAutofit fontScale="90000"/>
          </a:bodyPr>
          <a:lstStyle/>
          <a:p>
            <a:r>
              <a:rPr lang="zh-TW" altLang="en-US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「政治獻金法」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zh-TW" sz="3600" dirty="0" smtClean="0"/>
              <a:t>第</a:t>
            </a:r>
            <a:r>
              <a:rPr lang="en-US" altLang="zh-TW" sz="3600" dirty="0" smtClean="0"/>
              <a:t>2</a:t>
            </a:r>
            <a:r>
              <a:rPr lang="zh-TW" altLang="zh-TW" sz="3600" dirty="0"/>
              <a:t>條、</a:t>
            </a:r>
            <a:r>
              <a:rPr lang="zh-TW" altLang="zh-TW" sz="3600" dirty="0" smtClean="0"/>
              <a:t>第</a:t>
            </a:r>
            <a:r>
              <a:rPr lang="en-US" altLang="zh-TW" sz="3600" dirty="0"/>
              <a:t>12</a:t>
            </a:r>
            <a:r>
              <a:rPr lang="zh-TW" altLang="zh-TW" sz="3600" dirty="0"/>
              <a:t>條、第</a:t>
            </a:r>
            <a:r>
              <a:rPr lang="en-US" altLang="zh-TW" sz="3600" dirty="0"/>
              <a:t>21</a:t>
            </a:r>
            <a:r>
              <a:rPr lang="zh-TW" altLang="zh-TW" sz="3600" dirty="0"/>
              <a:t>條</a:t>
            </a:r>
            <a:r>
              <a:rPr lang="zh-TW" altLang="zh-TW" sz="3600" dirty="0" smtClean="0"/>
              <a:t>修正草案</a:t>
            </a:r>
            <a:r>
              <a:rPr lang="zh-TW" altLang="en-US" sz="3600" dirty="0" smtClean="0"/>
              <a:t>說明</a:t>
            </a:r>
            <a:endParaRPr 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354182" y="4219865"/>
            <a:ext cx="1865028" cy="9144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zh-TW" altLang="en-US" sz="4000" b="1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內政部</a:t>
            </a:r>
            <a:endParaRPr lang="zh-TW" altLang="zh-TW" sz="4000" b="1" kern="1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44299" y="6348845"/>
            <a:ext cx="38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chemeClr val="tx2"/>
                </a:solidFill>
              </a:rPr>
              <a:t>1</a:t>
            </a:r>
            <a:endParaRPr lang="zh-TW" alt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675504554"/>
              </p:ext>
            </p:extLst>
          </p:nvPr>
        </p:nvGraphicFramePr>
        <p:xfrm>
          <a:off x="448559" y="2280340"/>
          <a:ext cx="6336704" cy="3823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35525" y="176139"/>
            <a:ext cx="69549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 smtClean="0"/>
              <a:t>修正草案第</a:t>
            </a:r>
            <a:r>
              <a:rPr lang="en-US" altLang="zh-TW" sz="4500" b="1" dirty="0" smtClean="0"/>
              <a:t>2</a:t>
            </a:r>
            <a:r>
              <a:rPr lang="zh-TW" altLang="en-US" sz="4500" b="1" dirty="0" smtClean="0"/>
              <a:t>條</a:t>
            </a:r>
            <a:endParaRPr lang="zh-TW" altLang="en-US" sz="4500" b="1" dirty="0"/>
          </a:p>
        </p:txBody>
      </p:sp>
      <p:sp>
        <p:nvSpPr>
          <p:cNvPr id="7" name="圓角矩形 6"/>
          <p:cNvSpPr/>
          <p:nvPr/>
        </p:nvSpPr>
        <p:spPr>
          <a:xfrm>
            <a:off x="484906" y="1300773"/>
            <a:ext cx="6300357" cy="639763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zh-TW" sz="2400" b="1" dirty="0" smtClean="0">
                <a:solidFill>
                  <a:srgbClr val="002060"/>
                </a:solidFill>
              </a:rPr>
              <a:t>配合</a:t>
            </a:r>
            <a:r>
              <a:rPr lang="zh-TW" altLang="zh-TW" sz="2400" b="1" dirty="0">
                <a:solidFill>
                  <a:srgbClr val="002060"/>
                </a:solidFill>
              </a:rPr>
              <a:t>政黨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法</a:t>
            </a:r>
            <a:r>
              <a:rPr lang="zh-TW" altLang="en-US" sz="2400" b="1" dirty="0" smtClean="0">
                <a:solidFill>
                  <a:srgbClr val="002060"/>
                </a:solidFill>
              </a:rPr>
              <a:t>通過，修正政黨的定義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sp>
        <p:nvSpPr>
          <p:cNvPr id="8" name="爆炸 1 7"/>
          <p:cNvSpPr/>
          <p:nvPr/>
        </p:nvSpPr>
        <p:spPr>
          <a:xfrm>
            <a:off x="8892375" y="3857474"/>
            <a:ext cx="1866584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效益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753745" y="5124480"/>
            <a:ext cx="4143845" cy="109104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zh-TW" altLang="zh-TW" sz="2400" b="1" dirty="0" smtClean="0">
                <a:solidFill>
                  <a:srgbClr val="002060"/>
                </a:solidFill>
              </a:rPr>
              <a:t>俾</a:t>
            </a:r>
            <a:r>
              <a:rPr lang="zh-TW" altLang="zh-TW" sz="2400" b="1" dirty="0">
                <a:solidFill>
                  <a:srgbClr val="002060"/>
                </a:solidFill>
              </a:rPr>
              <a:t>使依政黨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法</a:t>
            </a:r>
            <a:r>
              <a:rPr lang="zh-TW" altLang="en-US" sz="2400" b="1" dirty="0" smtClean="0">
                <a:solidFill>
                  <a:srgbClr val="002060"/>
                </a:solidFill>
              </a:rPr>
              <a:t>新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設立</a:t>
            </a:r>
            <a:r>
              <a:rPr lang="zh-TW" altLang="zh-TW" sz="2400" b="1" dirty="0">
                <a:solidFill>
                  <a:srgbClr val="002060"/>
                </a:solidFill>
              </a:rPr>
              <a:t>之政黨具收受政治獻金之資格</a:t>
            </a:r>
            <a:endParaRPr lang="zh-TW" altLang="en-US" sz="2400" b="1" dirty="0">
              <a:solidFill>
                <a:srgbClr val="002060"/>
              </a:solidFill>
            </a:endParaRPr>
          </a:p>
        </p:txBody>
      </p:sp>
      <p:sp>
        <p:nvSpPr>
          <p:cNvPr id="10" name="爆炸 1 9"/>
          <p:cNvSpPr/>
          <p:nvPr/>
        </p:nvSpPr>
        <p:spPr>
          <a:xfrm>
            <a:off x="8892375" y="791006"/>
            <a:ext cx="1866584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目的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7629054" y="2072076"/>
            <a:ext cx="4268536" cy="178539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zh-TW" altLang="zh-TW" sz="2400" b="1" dirty="0">
                <a:solidFill>
                  <a:srgbClr val="002060"/>
                </a:solidFill>
              </a:rPr>
              <a:t>配合</a:t>
            </a:r>
            <a:r>
              <a:rPr lang="en-US" altLang="zh-TW" sz="2400" b="1" dirty="0">
                <a:solidFill>
                  <a:srgbClr val="002060"/>
                </a:solidFill>
              </a:rPr>
              <a:t>106</a:t>
            </a:r>
            <a:r>
              <a:rPr lang="zh-TW" altLang="zh-TW" sz="2400" b="1" dirty="0">
                <a:solidFill>
                  <a:srgbClr val="002060"/>
                </a:solidFill>
              </a:rPr>
              <a:t>年</a:t>
            </a:r>
            <a:r>
              <a:rPr lang="en-US" altLang="zh-TW" sz="2400" b="1" dirty="0">
                <a:solidFill>
                  <a:srgbClr val="002060"/>
                </a:solidFill>
              </a:rPr>
              <a:t>11</a:t>
            </a:r>
            <a:r>
              <a:rPr lang="zh-TW" altLang="zh-TW" sz="2400" b="1" dirty="0">
                <a:solidFill>
                  <a:srgbClr val="002060"/>
                </a:solidFill>
              </a:rPr>
              <a:t>月</a:t>
            </a:r>
            <a:r>
              <a:rPr lang="en-US" altLang="zh-TW" sz="2400" b="1" dirty="0">
                <a:solidFill>
                  <a:srgbClr val="002060"/>
                </a:solidFill>
              </a:rPr>
              <a:t>10</a:t>
            </a:r>
            <a:r>
              <a:rPr lang="zh-TW" altLang="zh-TW" sz="2400" b="1" dirty="0">
                <a:solidFill>
                  <a:srgbClr val="002060"/>
                </a:solidFill>
              </a:rPr>
              <a:t>日立法院三讀通過政黨法，有關政黨定義援引人民團體法部分作配套修正</a:t>
            </a:r>
            <a:endParaRPr lang="zh-TW" altLang="en-US" sz="2400" b="1" dirty="0">
              <a:solidFill>
                <a:srgbClr val="00206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1544299" y="6348845"/>
            <a:ext cx="38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chemeClr val="tx2"/>
                </a:solidFill>
              </a:rPr>
              <a:t>2</a:t>
            </a:r>
            <a:endParaRPr lang="zh-TW" alt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29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爆炸 1 17"/>
          <p:cNvSpPr/>
          <p:nvPr/>
        </p:nvSpPr>
        <p:spPr>
          <a:xfrm>
            <a:off x="6451104" y="5399521"/>
            <a:ext cx="1967442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效益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1262735861"/>
              </p:ext>
            </p:extLst>
          </p:nvPr>
        </p:nvGraphicFramePr>
        <p:xfrm>
          <a:off x="514867" y="1403570"/>
          <a:ext cx="10468613" cy="2581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資料庫圖表 9"/>
          <p:cNvGraphicFramePr/>
          <p:nvPr>
            <p:extLst>
              <p:ext uri="{D42A27DB-BD31-4B8C-83A1-F6EECF244321}">
                <p14:modId xmlns:p14="http://schemas.microsoft.com/office/powerpoint/2010/main" val="3782736636"/>
              </p:ext>
            </p:extLst>
          </p:nvPr>
        </p:nvGraphicFramePr>
        <p:xfrm>
          <a:off x="121224" y="3214352"/>
          <a:ext cx="11973794" cy="2581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413635" y="1551886"/>
            <a:ext cx="162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</a:rPr>
              <a:t>修法前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436418" y="3265942"/>
            <a:ext cx="162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</a:rPr>
              <a:t>修</a:t>
            </a:r>
            <a:r>
              <a:rPr lang="zh-TW" altLang="en-US" sz="3600" b="1" dirty="0" smtClean="0">
                <a:solidFill>
                  <a:srgbClr val="7030A0"/>
                </a:solidFill>
              </a:rPr>
              <a:t>法後</a:t>
            </a:r>
            <a:endParaRPr lang="zh-TW" altLang="en-US" sz="3600" b="1" dirty="0">
              <a:solidFill>
                <a:srgbClr val="7030A0"/>
              </a:solidFill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8295620" y="5564445"/>
            <a:ext cx="3248679" cy="103908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zh-TW" altLang="zh-TW" sz="2400" b="1" dirty="0">
                <a:solidFill>
                  <a:srgbClr val="002060"/>
                </a:solidFill>
              </a:rPr>
              <a:t>促進國民政治參與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，保障</a:t>
            </a:r>
            <a:r>
              <a:rPr lang="zh-TW" altLang="zh-TW" sz="2400" b="1" dirty="0">
                <a:solidFill>
                  <a:srgbClr val="002060"/>
                </a:solidFill>
              </a:rPr>
              <a:t>原住民參政權利</a:t>
            </a:r>
            <a:endParaRPr lang="zh-TW" altLang="en-US" sz="2400" dirty="0"/>
          </a:p>
        </p:txBody>
      </p:sp>
      <p:sp>
        <p:nvSpPr>
          <p:cNvPr id="22" name="圓角矩形 21"/>
          <p:cNvSpPr/>
          <p:nvPr/>
        </p:nvSpPr>
        <p:spPr>
          <a:xfrm>
            <a:off x="514866" y="979601"/>
            <a:ext cx="9169461" cy="525005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zh-TW" sz="2400" b="1" dirty="0">
                <a:solidFill>
                  <a:srgbClr val="002060"/>
                </a:solidFill>
              </a:rPr>
              <a:t>增列直轄市山地原住民區長、區民代表擬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參選人</a:t>
            </a:r>
            <a:r>
              <a:rPr lang="zh-TW" altLang="en-US" sz="2400" b="1" dirty="0" smtClean="0">
                <a:solidFill>
                  <a:srgbClr val="002060"/>
                </a:solidFill>
              </a:rPr>
              <a:t>得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收</a:t>
            </a:r>
            <a:r>
              <a:rPr lang="zh-TW" altLang="zh-TW" sz="2400" b="1" dirty="0">
                <a:solidFill>
                  <a:srgbClr val="002060"/>
                </a:solidFill>
              </a:rPr>
              <a:t>受政治獻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金</a:t>
            </a:r>
            <a:endParaRPr lang="zh-TW" altLang="en-US" sz="2400" b="1" dirty="0">
              <a:solidFill>
                <a:srgbClr val="002060"/>
              </a:solidFill>
            </a:endParaRPr>
          </a:p>
        </p:txBody>
      </p:sp>
      <p:sp>
        <p:nvSpPr>
          <p:cNvPr id="13" name="爆炸 1 12"/>
          <p:cNvSpPr/>
          <p:nvPr/>
        </p:nvSpPr>
        <p:spPr>
          <a:xfrm>
            <a:off x="0" y="5469212"/>
            <a:ext cx="1967442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目的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1758026" y="5429304"/>
            <a:ext cx="4693078" cy="126569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zh-TW" altLang="zh-TW" sz="2300" b="1" dirty="0" smtClean="0">
                <a:solidFill>
                  <a:srgbClr val="002060"/>
                </a:solidFill>
              </a:rPr>
              <a:t>配合直轄市</a:t>
            </a:r>
            <a:r>
              <a:rPr lang="zh-TW" altLang="zh-TW" sz="2300" b="1" dirty="0">
                <a:solidFill>
                  <a:srgbClr val="002060"/>
                </a:solidFill>
              </a:rPr>
              <a:t>山地原住民</a:t>
            </a:r>
            <a:r>
              <a:rPr lang="zh-TW" altLang="zh-TW" sz="2300" b="1" dirty="0" smtClean="0">
                <a:solidFill>
                  <a:srgbClr val="002060"/>
                </a:solidFill>
              </a:rPr>
              <a:t>區</a:t>
            </a:r>
            <a:r>
              <a:rPr lang="zh-TW" altLang="en-US" sz="2300" b="1" dirty="0" smtClean="0">
                <a:solidFill>
                  <a:srgbClr val="002060"/>
                </a:solidFill>
              </a:rPr>
              <a:t>長、區民代表由區民選舉產生，</a:t>
            </a:r>
            <a:r>
              <a:rPr lang="zh-TW" altLang="zh-TW" sz="2300" b="1" dirty="0" smtClean="0">
                <a:solidFill>
                  <a:srgbClr val="002060"/>
                </a:solidFill>
              </a:rPr>
              <a:t>增列</a:t>
            </a:r>
            <a:r>
              <a:rPr lang="zh-TW" altLang="en-US" sz="2300" b="1" dirty="0" smtClean="0">
                <a:solidFill>
                  <a:srgbClr val="002060"/>
                </a:solidFill>
              </a:rPr>
              <a:t>是類選舉</a:t>
            </a:r>
            <a:r>
              <a:rPr lang="zh-TW" altLang="zh-TW" sz="2300" b="1" dirty="0" smtClean="0">
                <a:solidFill>
                  <a:srgbClr val="002060"/>
                </a:solidFill>
              </a:rPr>
              <a:t>擬</a:t>
            </a:r>
            <a:r>
              <a:rPr lang="zh-TW" altLang="zh-TW" sz="2300" b="1" dirty="0">
                <a:solidFill>
                  <a:srgbClr val="002060"/>
                </a:solidFill>
              </a:rPr>
              <a:t>參選人收受政治獻</a:t>
            </a:r>
            <a:r>
              <a:rPr lang="zh-TW" altLang="zh-TW" sz="2300" b="1" dirty="0" smtClean="0">
                <a:solidFill>
                  <a:srgbClr val="002060"/>
                </a:solidFill>
              </a:rPr>
              <a:t>金</a:t>
            </a:r>
            <a:endParaRPr lang="zh-TW" altLang="en-US" sz="2300" b="1" dirty="0">
              <a:solidFill>
                <a:srgbClr val="00206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35525" y="89285"/>
            <a:ext cx="69549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/>
              <a:t>修正草案</a:t>
            </a:r>
            <a:r>
              <a:rPr lang="zh-TW" altLang="en-US" sz="4500" b="1" dirty="0" smtClean="0"/>
              <a:t>第</a:t>
            </a:r>
            <a:r>
              <a:rPr lang="en-US" altLang="zh-TW" sz="4500" b="1" dirty="0" smtClean="0"/>
              <a:t>12</a:t>
            </a:r>
            <a:r>
              <a:rPr lang="zh-TW" altLang="en-US" sz="4500" b="1" dirty="0"/>
              <a:t>條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11544299" y="6348845"/>
            <a:ext cx="38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chemeClr val="tx2"/>
                </a:solidFill>
              </a:rPr>
              <a:t>3</a:t>
            </a:r>
            <a:endParaRPr lang="zh-TW" alt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83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366302320"/>
              </p:ext>
            </p:extLst>
          </p:nvPr>
        </p:nvGraphicFramePr>
        <p:xfrm>
          <a:off x="669939" y="2334984"/>
          <a:ext cx="6336704" cy="3823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圓角矩形 6"/>
          <p:cNvSpPr/>
          <p:nvPr/>
        </p:nvSpPr>
        <p:spPr>
          <a:xfrm>
            <a:off x="454319" y="1349035"/>
            <a:ext cx="6954983" cy="639763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zh-TW" sz="2400" b="1" dirty="0">
                <a:solidFill>
                  <a:srgbClr val="7030A0"/>
                </a:solidFill>
              </a:rPr>
              <a:t>延長鄉（鎮、市）長擬參選人收受起始期間之</a:t>
            </a:r>
            <a:r>
              <a:rPr lang="zh-TW" altLang="zh-TW" sz="2400" b="1" dirty="0" smtClean="0">
                <a:solidFill>
                  <a:srgbClr val="7030A0"/>
                </a:solidFill>
              </a:rPr>
              <a:t>規定</a:t>
            </a:r>
            <a:endParaRPr lang="zh-TW" altLang="en-US" sz="2400" dirty="0">
              <a:solidFill>
                <a:srgbClr val="7030A0"/>
              </a:solidFill>
            </a:endParaRPr>
          </a:p>
        </p:txBody>
      </p:sp>
      <p:sp>
        <p:nvSpPr>
          <p:cNvPr id="8" name="爆炸 1 7"/>
          <p:cNvSpPr/>
          <p:nvPr/>
        </p:nvSpPr>
        <p:spPr>
          <a:xfrm>
            <a:off x="7835762" y="2659875"/>
            <a:ext cx="1866584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效益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242229" y="3940945"/>
            <a:ext cx="3274410" cy="263649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zh-TW" sz="2400" b="1" dirty="0">
                <a:solidFill>
                  <a:srgbClr val="002060"/>
                </a:solidFill>
              </a:rPr>
              <a:t>鄉（鎮、市）長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選舉區範圍</a:t>
            </a:r>
            <a:r>
              <a:rPr lang="zh-TW" altLang="zh-TW" sz="2400" b="1" dirty="0">
                <a:solidFill>
                  <a:srgbClr val="002060"/>
                </a:solidFill>
              </a:rPr>
              <a:t>及服務選民人數，不亞於縣（市）議員擬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參選人，保障</a:t>
            </a:r>
            <a:r>
              <a:rPr lang="zh-TW" altLang="zh-TW" sz="2400" b="1" dirty="0">
                <a:solidFill>
                  <a:srgbClr val="002060"/>
                </a:solidFill>
              </a:rPr>
              <a:t>捐贈者及候選人權益</a:t>
            </a:r>
            <a:r>
              <a:rPr lang="zh-TW" altLang="zh-TW" sz="2400" b="1" dirty="0" smtClean="0">
                <a:solidFill>
                  <a:srgbClr val="002060"/>
                </a:solidFill>
              </a:rPr>
              <a:t>，</a:t>
            </a:r>
            <a:r>
              <a:rPr lang="zh-TW" altLang="en-US" sz="2400" b="1" dirty="0" smtClean="0">
                <a:solidFill>
                  <a:srgbClr val="002060"/>
                </a:solidFill>
              </a:rPr>
              <a:t>促進國民政治參與</a:t>
            </a:r>
            <a:endParaRPr lang="zh-TW" altLang="en-US" sz="2400" b="1" dirty="0">
              <a:solidFill>
                <a:srgbClr val="002060"/>
              </a:solidFill>
            </a:endParaRPr>
          </a:p>
        </p:txBody>
      </p:sp>
      <p:pic>
        <p:nvPicPr>
          <p:cNvPr id="10" name="그림 16" descr="Untitled-2.png"/>
          <p:cNvPicPr>
            <a:picLocks noChangeAspect="1"/>
          </p:cNvPicPr>
          <p:nvPr/>
        </p:nvPicPr>
        <p:blipFill>
          <a:blip r:embed="rId7">
            <a:lum contrast="-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545" y="1093067"/>
            <a:ext cx="2843455" cy="5065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書卷 (垂直) 10"/>
          <p:cNvSpPr/>
          <p:nvPr/>
        </p:nvSpPr>
        <p:spPr>
          <a:xfrm rot="1845297">
            <a:off x="11133110" y="2021930"/>
            <a:ext cx="563562" cy="2349877"/>
          </a:xfrm>
          <a:prstGeom prst="verticalScroll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8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擬參選人</a:t>
            </a:r>
            <a:endParaRPr lang="zh-TW" altLang="en-US" sz="28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1544299" y="6348845"/>
            <a:ext cx="38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chemeClr val="tx2"/>
                </a:solidFill>
              </a:rPr>
              <a:t>4</a:t>
            </a:r>
            <a:endParaRPr lang="zh-TW" altLang="en-US" b="1" dirty="0">
              <a:solidFill>
                <a:schemeClr val="tx2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93962" y="218019"/>
            <a:ext cx="69549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/>
              <a:t>修正草案</a:t>
            </a:r>
            <a:r>
              <a:rPr lang="zh-TW" altLang="en-US" sz="4500" b="1" dirty="0" smtClean="0"/>
              <a:t>第</a:t>
            </a:r>
            <a:r>
              <a:rPr lang="en-US" altLang="zh-TW" sz="4500" b="1" dirty="0" smtClean="0"/>
              <a:t>12</a:t>
            </a:r>
            <a:r>
              <a:rPr lang="zh-TW" altLang="en-US" sz="4500" b="1" dirty="0"/>
              <a:t>條</a:t>
            </a:r>
          </a:p>
        </p:txBody>
      </p:sp>
    </p:spTree>
    <p:extLst>
      <p:ext uri="{BB962C8B-B14F-4D97-AF65-F5344CB8AC3E}">
        <p14:creationId xmlns:p14="http://schemas.microsoft.com/office/powerpoint/2010/main" val="311888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623587" y="1158242"/>
            <a:ext cx="5777214" cy="639763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r>
              <a:rPr lang="zh-TW" altLang="en-US" sz="2400" b="1" dirty="0" smtClean="0">
                <a:solidFill>
                  <a:srgbClr val="7030A0"/>
                </a:solidFill>
              </a:rPr>
              <a:t>將</a:t>
            </a:r>
            <a:r>
              <a:rPr lang="zh-TW" altLang="zh-TW" sz="2400" b="1" dirty="0">
                <a:solidFill>
                  <a:srgbClr val="7030A0"/>
                </a:solidFill>
              </a:rPr>
              <a:t>會計報告書之全部內容公開於</a:t>
            </a:r>
            <a:r>
              <a:rPr lang="zh-TW" altLang="zh-TW" sz="2400" b="1" dirty="0" smtClean="0">
                <a:solidFill>
                  <a:srgbClr val="7030A0"/>
                </a:solidFill>
              </a:rPr>
              <a:t>電腦網路</a:t>
            </a:r>
            <a:endParaRPr lang="zh-TW" altLang="en-US" sz="2400" b="1" dirty="0">
              <a:solidFill>
                <a:srgbClr val="7030A0"/>
              </a:solidFill>
            </a:endParaRPr>
          </a:p>
        </p:txBody>
      </p:sp>
      <p:sp>
        <p:nvSpPr>
          <p:cNvPr id="8" name="爆炸 1 7"/>
          <p:cNvSpPr/>
          <p:nvPr/>
        </p:nvSpPr>
        <p:spPr>
          <a:xfrm>
            <a:off x="8574676" y="1478123"/>
            <a:ext cx="1974681" cy="1281070"/>
          </a:xfrm>
          <a:prstGeom prst="irregularSeal1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0000"/>
                </a:solidFill>
                <a:latin typeface="+mj-ea"/>
                <a:ea typeface="+mj-ea"/>
              </a:rPr>
              <a:t>效益</a:t>
            </a:r>
            <a:endParaRPr lang="zh-TW" altLang="en-US" sz="32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481022" y="2841779"/>
            <a:ext cx="4161991" cy="210264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rgbClr val="002060"/>
                </a:solidFill>
              </a:rPr>
              <a:t>強化</a:t>
            </a:r>
            <a:r>
              <a:rPr lang="zh-TW" altLang="zh-TW" sz="2400" b="1" dirty="0">
                <a:solidFill>
                  <a:srgbClr val="002060"/>
                </a:solidFill>
              </a:rPr>
              <a:t>政治獻金公開、透明，促進政治活動之公平及公正，</a:t>
            </a:r>
            <a:r>
              <a:rPr lang="zh-TW" altLang="en-US" sz="2400" b="1" dirty="0">
                <a:solidFill>
                  <a:srgbClr val="002060"/>
                </a:solidFill>
              </a:rPr>
              <a:t>並</a:t>
            </a:r>
            <a:r>
              <a:rPr lang="zh-TW" altLang="zh-TW" sz="2400" b="1" dirty="0">
                <a:solidFill>
                  <a:srgbClr val="002060"/>
                </a:solidFill>
              </a:rPr>
              <a:t>避免金錢與政治權力間的不當勾稽</a:t>
            </a:r>
            <a:endParaRPr lang="zh-TW" altLang="en-US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13" name="資料庫圖表 12"/>
          <p:cNvGraphicFramePr/>
          <p:nvPr>
            <p:extLst>
              <p:ext uri="{D42A27DB-BD31-4B8C-83A1-F6EECF244321}">
                <p14:modId xmlns:p14="http://schemas.microsoft.com/office/powerpoint/2010/main" val="3661005761"/>
              </p:ext>
            </p:extLst>
          </p:nvPr>
        </p:nvGraphicFramePr>
        <p:xfrm>
          <a:off x="436550" y="2005445"/>
          <a:ext cx="7143185" cy="4374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11544299" y="6348845"/>
            <a:ext cx="38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chemeClr val="tx2"/>
                </a:solidFill>
              </a:rPr>
              <a:t>5</a:t>
            </a:r>
            <a:endParaRPr lang="zh-TW" altLang="en-US" b="1" dirty="0">
              <a:solidFill>
                <a:schemeClr val="tx2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436551" y="165972"/>
            <a:ext cx="44783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/>
              <a:t>修正草案</a:t>
            </a:r>
            <a:r>
              <a:rPr lang="zh-TW" altLang="en-US" sz="4500" b="1" dirty="0" smtClean="0"/>
              <a:t>第</a:t>
            </a:r>
            <a:r>
              <a:rPr lang="en-US" altLang="zh-TW" sz="4500" b="1" dirty="0" smtClean="0"/>
              <a:t>21</a:t>
            </a:r>
            <a:r>
              <a:rPr lang="zh-TW" altLang="en-US" sz="4500" b="1" dirty="0" smtClean="0"/>
              <a:t>條</a:t>
            </a:r>
            <a:endParaRPr lang="zh-TW" altLang="en-US" sz="4500" b="1" dirty="0"/>
          </a:p>
        </p:txBody>
      </p:sp>
    </p:spTree>
    <p:extLst>
      <p:ext uri="{BB962C8B-B14F-4D97-AF65-F5344CB8AC3E}">
        <p14:creationId xmlns:p14="http://schemas.microsoft.com/office/powerpoint/2010/main" val="311436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Illustration_16x9_TP103431353" id="{86FDE985-690B-4742-8A23-B61E7967A7A0}" vid="{3B160C72-539C-4C0A-9888-8581AAC4FE6E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167F96A-C2ED-4D5B-8EFB-A18C6982D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色彩豐富的自然風景簡報，以繪畫表現的風景設計 (寬螢幕)</Template>
  <TotalTime>0</TotalTime>
  <Words>435</Words>
  <Application>Microsoft Office PowerPoint</Application>
  <PresentationFormat>寬螢幕</PresentationFormat>
  <Paragraphs>54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Microsoft JhengHei UI</vt:lpstr>
      <vt:lpstr>Microsoft YaHei</vt:lpstr>
      <vt:lpstr>微軟正黑體</vt:lpstr>
      <vt:lpstr>Arial</vt:lpstr>
      <vt:lpstr>Segoe Print</vt:lpstr>
      <vt:lpstr>Times New Roman</vt:lpstr>
      <vt:lpstr>Nature Illustration 16x9</vt:lpstr>
      <vt:lpstr>    「政治獻金法」          第2條、第12條、第21條修正草案說明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2017-10-02T08:31:31Z</dcterms:created>
  <dcterms:modified xsi:type="dcterms:W3CDTF">2017-11-29T05:23:51Z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TC034313779991</vt:lpwstr>
  </property>
</Properties>
</file>