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840" r:id="rId1"/>
  </p:sldMasterIdLst>
  <p:notesMasterIdLst>
    <p:notesMasterId r:id="rId9"/>
  </p:notesMasterIdLst>
  <p:sldIdLst>
    <p:sldId id="291" r:id="rId2"/>
    <p:sldId id="305" r:id="rId3"/>
    <p:sldId id="302" r:id="rId4"/>
    <p:sldId id="299" r:id="rId5"/>
    <p:sldId id="300" r:id="rId6"/>
    <p:sldId id="303" r:id="rId7"/>
    <p:sldId id="306" r:id="rId8"/>
  </p:sldIdLst>
  <p:sldSz cx="9144000" cy="6858000" type="screen4x3"/>
  <p:notesSz cx="6807200" cy="9939338"/>
  <p:embeddedFontLst>
    <p:embeddedFont>
      <p:font typeface="Corbel" panose="020B0503020204020204" pitchFamily="34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王漢宗特明體一標準" panose="02020500000000000000" charset="-120"/>
      <p:regular r:id="rId18"/>
    </p:embeddedFont>
    <p:embeddedFont>
      <p:font typeface="Wingdings 2" panose="05020102010507070707" pitchFamily="18" charset="2"/>
      <p:regular r:id="rId19"/>
    </p:embeddedFont>
  </p:embeddedFont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E0FF"/>
    <a:srgbClr val="2DA5FF"/>
    <a:srgbClr val="CCECFF"/>
    <a:srgbClr val="002E15"/>
    <a:srgbClr val="3E425C"/>
    <a:srgbClr val="1208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gif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gif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C64718-3B87-4F94-A233-30D8B661CEF9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E2E8998F-D72E-4BCF-B0B7-C4BC802ED561}">
      <dgm:prSet/>
      <dgm:spPr/>
      <dgm:t>
        <a:bodyPr/>
        <a:lstStyle/>
        <a:p>
          <a:pPr rtl="0"/>
          <a:r>
            <a:rPr lang="zh-TW" dirty="0" smtClean="0"/>
            <a:t>增列「</a:t>
          </a:r>
          <a:r>
            <a:rPr lang="zh-TW" dirty="0" smtClean="0">
              <a:solidFill>
                <a:srgbClr val="FF0000"/>
              </a:solidFill>
            </a:rPr>
            <a:t>平埔原住民</a:t>
          </a:r>
          <a:r>
            <a:rPr lang="zh-TW" dirty="0" smtClean="0"/>
            <a:t>」身分別</a:t>
          </a:r>
          <a:endParaRPr lang="en-US" dirty="0"/>
        </a:p>
      </dgm:t>
    </dgm:pt>
    <dgm:pt modelId="{FFDEB5B8-C60F-4D4E-B621-EBB036349128}" type="parTrans" cxnId="{929477F5-8768-4A88-9A91-247A127F0D1C}">
      <dgm:prSet/>
      <dgm:spPr/>
      <dgm:t>
        <a:bodyPr/>
        <a:lstStyle/>
        <a:p>
          <a:endParaRPr lang="zh-TW" altLang="en-US"/>
        </a:p>
      </dgm:t>
    </dgm:pt>
    <dgm:pt modelId="{DE03FBA8-4F0A-4240-BFF6-2C4B3FD25EB5}" type="sibTrans" cxnId="{929477F5-8768-4A88-9A91-247A127F0D1C}">
      <dgm:prSet/>
      <dgm:spPr/>
      <dgm:t>
        <a:bodyPr/>
        <a:lstStyle/>
        <a:p>
          <a:endParaRPr lang="zh-TW" altLang="en-US"/>
        </a:p>
      </dgm:t>
    </dgm:pt>
    <dgm:pt modelId="{FADD5EC6-4BE9-4660-ACE0-3021D5D7D075}">
      <dgm:prSet/>
      <dgm:spPr/>
      <dgm:t>
        <a:bodyPr/>
        <a:lstStyle/>
        <a:p>
          <a:pPr rtl="0"/>
          <a:r>
            <a:rPr lang="zh-TW" dirty="0" smtClean="0"/>
            <a:t>增列「平埔原住民之民族權利，另以法律訂之」</a:t>
          </a:r>
          <a:endParaRPr lang="en-US" dirty="0"/>
        </a:p>
      </dgm:t>
    </dgm:pt>
    <dgm:pt modelId="{DE568CA1-A186-456C-B817-269289656D0F}" type="parTrans" cxnId="{660E1E0A-0BFF-4362-9011-ECF14701BA94}">
      <dgm:prSet/>
      <dgm:spPr/>
      <dgm:t>
        <a:bodyPr/>
        <a:lstStyle/>
        <a:p>
          <a:endParaRPr lang="zh-TW" altLang="en-US"/>
        </a:p>
      </dgm:t>
    </dgm:pt>
    <dgm:pt modelId="{EBF57A5F-D51A-4976-9B81-0620792E49E4}" type="sibTrans" cxnId="{660E1E0A-0BFF-4362-9011-ECF14701BA94}">
      <dgm:prSet/>
      <dgm:spPr/>
      <dgm:t>
        <a:bodyPr/>
        <a:lstStyle/>
        <a:p>
          <a:endParaRPr lang="zh-TW" altLang="en-US"/>
        </a:p>
      </dgm:t>
    </dgm:pt>
    <dgm:pt modelId="{BC93BFEA-88E0-41ED-846E-093C71DB6896}" type="pres">
      <dgm:prSet presAssocID="{D5C64718-3B87-4F94-A233-30D8B661CE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CC6FDE5-B9B2-43A2-AA5F-7C54CC608903}" type="pres">
      <dgm:prSet presAssocID="{E2E8998F-D72E-4BCF-B0B7-C4BC802ED561}" presName="parentText" presStyleLbl="node1" presStyleIdx="0" presStyleCnt="2" custScaleY="7302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BA6CF5-874D-496E-A133-512DAD56A9DE}" type="pres">
      <dgm:prSet presAssocID="{DE03FBA8-4F0A-4240-BFF6-2C4B3FD25EB5}" presName="spacer" presStyleCnt="0"/>
      <dgm:spPr/>
    </dgm:pt>
    <dgm:pt modelId="{FD284EAF-3747-444A-876C-94DE49E635C2}" type="pres">
      <dgm:prSet presAssocID="{FADD5EC6-4BE9-4660-ACE0-3021D5D7D07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8544F18-02C7-4A87-9424-C471C4725F5D}" type="presOf" srcId="{E2E8998F-D72E-4BCF-B0B7-C4BC802ED561}" destId="{6CC6FDE5-B9B2-43A2-AA5F-7C54CC608903}" srcOrd="0" destOrd="0" presId="urn:microsoft.com/office/officeart/2005/8/layout/vList2"/>
    <dgm:cxn modelId="{929477F5-8768-4A88-9A91-247A127F0D1C}" srcId="{D5C64718-3B87-4F94-A233-30D8B661CEF9}" destId="{E2E8998F-D72E-4BCF-B0B7-C4BC802ED561}" srcOrd="0" destOrd="0" parTransId="{FFDEB5B8-C60F-4D4E-B621-EBB036349128}" sibTransId="{DE03FBA8-4F0A-4240-BFF6-2C4B3FD25EB5}"/>
    <dgm:cxn modelId="{660E1E0A-0BFF-4362-9011-ECF14701BA94}" srcId="{D5C64718-3B87-4F94-A233-30D8B661CEF9}" destId="{FADD5EC6-4BE9-4660-ACE0-3021D5D7D075}" srcOrd="1" destOrd="0" parTransId="{DE568CA1-A186-456C-B817-269289656D0F}" sibTransId="{EBF57A5F-D51A-4976-9B81-0620792E49E4}"/>
    <dgm:cxn modelId="{73EB43EB-1D7F-4106-B148-00616E423E44}" type="presOf" srcId="{D5C64718-3B87-4F94-A233-30D8B661CEF9}" destId="{BC93BFEA-88E0-41ED-846E-093C71DB6896}" srcOrd="0" destOrd="0" presId="urn:microsoft.com/office/officeart/2005/8/layout/vList2"/>
    <dgm:cxn modelId="{E94465BE-0939-4279-9948-6F1B96774DA5}" type="presOf" srcId="{FADD5EC6-4BE9-4660-ACE0-3021D5D7D075}" destId="{FD284EAF-3747-444A-876C-94DE49E635C2}" srcOrd="0" destOrd="0" presId="urn:microsoft.com/office/officeart/2005/8/layout/vList2"/>
    <dgm:cxn modelId="{AE1C8FCF-646D-4D85-8E08-35F6D844BF75}" type="presParOf" srcId="{BC93BFEA-88E0-41ED-846E-093C71DB6896}" destId="{6CC6FDE5-B9B2-43A2-AA5F-7C54CC608903}" srcOrd="0" destOrd="0" presId="urn:microsoft.com/office/officeart/2005/8/layout/vList2"/>
    <dgm:cxn modelId="{FBC9CE34-428E-455C-8866-C2E85CA859BB}" type="presParOf" srcId="{BC93BFEA-88E0-41ED-846E-093C71DB6896}" destId="{48BA6CF5-874D-496E-A133-512DAD56A9DE}" srcOrd="1" destOrd="0" presId="urn:microsoft.com/office/officeart/2005/8/layout/vList2"/>
    <dgm:cxn modelId="{513DB185-2C1B-4753-A78A-BE6A196E0BF1}" type="presParOf" srcId="{BC93BFEA-88E0-41ED-846E-093C71DB6896}" destId="{FD284EAF-3747-444A-876C-94DE49E635C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C0A5CB-09E6-4A64-8EFA-4511AFAAC3D9}" type="doc">
      <dgm:prSet loTypeId="urn:microsoft.com/office/officeart/2005/8/layout/default#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8FA8453B-8D2A-4A0B-AB0B-B801F454BB1D}">
      <dgm:prSet phldrT="[文字]"/>
      <dgm:spPr/>
      <dgm:t>
        <a:bodyPr/>
        <a:lstStyle/>
        <a:p>
          <a:r>
            <a:rPr lang="zh-TW" altLang="en-US" b="0" dirty="0" smtClean="0">
              <a:solidFill>
                <a:srgbClr val="FF0000"/>
              </a:solidFill>
              <a:latin typeface="+mn-ea"/>
              <a:ea typeface="+mn-ea"/>
            </a:rPr>
            <a:t>落實總統政策</a:t>
          </a:r>
          <a:r>
            <a:rPr lang="zh-TW" altLang="en-US" dirty="0" smtClean="0">
              <a:latin typeface="+mn-ea"/>
              <a:ea typeface="+mn-ea"/>
            </a:rPr>
            <a:t>主張與承諾</a:t>
          </a:r>
          <a:endParaRPr lang="zh-TW" altLang="en-US" dirty="0">
            <a:latin typeface="+mn-ea"/>
            <a:ea typeface="+mn-ea"/>
          </a:endParaRPr>
        </a:p>
      </dgm:t>
    </dgm:pt>
    <dgm:pt modelId="{AD723CF7-6A96-4E66-9B46-6F7831BF4863}" type="parTrans" cxnId="{580DDF47-9EFF-4B59-80A2-59BE7053EB08}">
      <dgm:prSet/>
      <dgm:spPr/>
      <dgm:t>
        <a:bodyPr/>
        <a:lstStyle/>
        <a:p>
          <a:endParaRPr lang="zh-TW" altLang="en-US">
            <a:latin typeface="王漢宗特明體繁" pitchFamily="18" charset="-120"/>
            <a:ea typeface="王漢宗特明體繁" pitchFamily="18" charset="-120"/>
          </a:endParaRPr>
        </a:p>
      </dgm:t>
    </dgm:pt>
    <dgm:pt modelId="{164E54E8-5F4A-44C6-B485-37C89AE5EFBC}" type="sibTrans" cxnId="{580DDF47-9EFF-4B59-80A2-59BE7053EB08}">
      <dgm:prSet/>
      <dgm:spPr/>
      <dgm:t>
        <a:bodyPr/>
        <a:lstStyle/>
        <a:p>
          <a:endParaRPr lang="zh-TW" altLang="en-US">
            <a:latin typeface="王漢宗特明體繁" pitchFamily="18" charset="-120"/>
            <a:ea typeface="王漢宗特明體繁" pitchFamily="18" charset="-120"/>
          </a:endParaRPr>
        </a:p>
      </dgm:t>
    </dgm:pt>
    <dgm:pt modelId="{8B52EE81-EB0B-4FB2-8342-6DB3AD221A29}">
      <dgm:prSet phldrT="[文字]"/>
      <dgm:spPr/>
      <dgm:t>
        <a:bodyPr/>
        <a:lstStyle/>
        <a:p>
          <a:r>
            <a:rPr lang="zh-TW" altLang="en-US" dirty="0" smtClean="0">
              <a:latin typeface="+mn-ea"/>
              <a:ea typeface="+mn-ea"/>
            </a:rPr>
            <a:t>尊重平埔認同</a:t>
          </a:r>
          <a:r>
            <a:rPr lang="en-US" altLang="zh-TW" dirty="0" smtClean="0">
              <a:latin typeface="+mn-ea"/>
              <a:ea typeface="+mn-ea"/>
            </a:rPr>
            <a:t>‧</a:t>
          </a:r>
          <a:r>
            <a:rPr lang="zh-TW" altLang="en-US" dirty="0" smtClean="0">
              <a:latin typeface="+mn-ea"/>
              <a:ea typeface="+mn-ea"/>
            </a:rPr>
            <a:t>取得民族身分</a:t>
          </a:r>
          <a:endParaRPr lang="zh-TW" altLang="en-US" dirty="0">
            <a:latin typeface="+mn-ea"/>
            <a:ea typeface="+mn-ea"/>
          </a:endParaRPr>
        </a:p>
      </dgm:t>
    </dgm:pt>
    <dgm:pt modelId="{5003A1CE-DA1A-48A7-BAF0-FF7B2A2FC828}" type="parTrans" cxnId="{03A3F6E2-1FE4-487E-9927-AF4951FB56E8}">
      <dgm:prSet/>
      <dgm:spPr/>
      <dgm:t>
        <a:bodyPr/>
        <a:lstStyle/>
        <a:p>
          <a:endParaRPr lang="zh-TW" altLang="en-US">
            <a:latin typeface="王漢宗特明體繁" pitchFamily="18" charset="-120"/>
            <a:ea typeface="王漢宗特明體繁" pitchFamily="18" charset="-120"/>
          </a:endParaRPr>
        </a:p>
      </dgm:t>
    </dgm:pt>
    <dgm:pt modelId="{4CE3A6F0-963D-4FB6-BBB8-2E632DDE8C9A}" type="sibTrans" cxnId="{03A3F6E2-1FE4-487E-9927-AF4951FB56E8}">
      <dgm:prSet/>
      <dgm:spPr/>
      <dgm:t>
        <a:bodyPr/>
        <a:lstStyle/>
        <a:p>
          <a:endParaRPr lang="zh-TW" altLang="en-US">
            <a:latin typeface="王漢宗特明體繁" pitchFamily="18" charset="-120"/>
            <a:ea typeface="王漢宗特明體繁" pitchFamily="18" charset="-120"/>
          </a:endParaRPr>
        </a:p>
      </dgm:t>
    </dgm:pt>
    <dgm:pt modelId="{4CB7129B-40E0-42E4-9619-4FD3261C0426}">
      <dgm:prSet phldrT="[文字]"/>
      <dgm:spPr/>
      <dgm:t>
        <a:bodyPr/>
        <a:lstStyle/>
        <a:p>
          <a:r>
            <a:rPr lang="zh-TW" altLang="en-US" dirty="0" smtClean="0">
              <a:latin typeface="+mn-ea"/>
              <a:ea typeface="+mn-ea"/>
            </a:rPr>
            <a:t>落實</a:t>
          </a:r>
          <a:r>
            <a:rPr lang="zh-TW" altLang="en-US" b="0" dirty="0" smtClean="0">
              <a:solidFill>
                <a:srgbClr val="FF0000"/>
              </a:solidFill>
              <a:latin typeface="+mn-ea"/>
              <a:ea typeface="+mn-ea"/>
            </a:rPr>
            <a:t>聯合國原住民族權利宣言</a:t>
          </a:r>
          <a:endParaRPr lang="zh-TW" altLang="en-US" b="0" dirty="0">
            <a:solidFill>
              <a:srgbClr val="FF0000"/>
            </a:solidFill>
            <a:latin typeface="+mn-ea"/>
            <a:ea typeface="+mn-ea"/>
          </a:endParaRPr>
        </a:p>
      </dgm:t>
    </dgm:pt>
    <dgm:pt modelId="{C3595458-6440-4B9B-AD4D-EEE6C53BEEA0}" type="parTrans" cxnId="{24626B3B-700D-470E-A8D1-6DA4E9B54870}">
      <dgm:prSet/>
      <dgm:spPr/>
      <dgm:t>
        <a:bodyPr/>
        <a:lstStyle/>
        <a:p>
          <a:endParaRPr lang="zh-TW" altLang="en-US"/>
        </a:p>
      </dgm:t>
    </dgm:pt>
    <dgm:pt modelId="{48AA04C1-C3EC-4B36-A562-A0B5550F0432}" type="sibTrans" cxnId="{24626B3B-700D-470E-A8D1-6DA4E9B54870}">
      <dgm:prSet/>
      <dgm:spPr/>
      <dgm:t>
        <a:bodyPr/>
        <a:lstStyle/>
        <a:p>
          <a:endParaRPr lang="zh-TW" altLang="en-US"/>
        </a:p>
      </dgm:t>
    </dgm:pt>
    <dgm:pt modelId="{A68C0F32-66DA-43DC-99B6-62FC18F9E063}">
      <dgm:prSet phldrT="[文字]"/>
      <dgm:spPr/>
      <dgm:t>
        <a:bodyPr/>
        <a:lstStyle/>
        <a:p>
          <a:r>
            <a:rPr lang="zh-TW" altLang="en-US" dirty="0" smtClean="0">
              <a:latin typeface="+mn-ea"/>
              <a:ea typeface="+mn-ea"/>
            </a:rPr>
            <a:t>民族自我認同原則</a:t>
          </a:r>
          <a:endParaRPr lang="zh-TW" altLang="en-US" dirty="0">
            <a:latin typeface="+mn-ea"/>
            <a:ea typeface="+mn-ea"/>
          </a:endParaRPr>
        </a:p>
      </dgm:t>
    </dgm:pt>
    <dgm:pt modelId="{85F7E1BD-D654-4298-8C33-C941301F983E}" type="parTrans" cxnId="{1B5DED77-ADA7-4D80-AF38-199F09EDB54A}">
      <dgm:prSet/>
      <dgm:spPr/>
      <dgm:t>
        <a:bodyPr/>
        <a:lstStyle/>
        <a:p>
          <a:endParaRPr lang="zh-TW" altLang="en-US"/>
        </a:p>
      </dgm:t>
    </dgm:pt>
    <dgm:pt modelId="{0B01D469-7C33-4431-A1D3-1DF45A9AE306}" type="sibTrans" cxnId="{1B5DED77-ADA7-4D80-AF38-199F09EDB54A}">
      <dgm:prSet/>
      <dgm:spPr/>
      <dgm:t>
        <a:bodyPr/>
        <a:lstStyle/>
        <a:p>
          <a:endParaRPr lang="zh-TW" altLang="en-US"/>
        </a:p>
      </dgm:t>
    </dgm:pt>
    <dgm:pt modelId="{78510255-31F5-48EC-8D5B-828424B90A8C}" type="pres">
      <dgm:prSet presAssocID="{C3C0A5CB-09E6-4A64-8EFA-4511AFAAC3D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A5908CB-492C-4CE8-9D6D-4D394C15CB35}" type="pres">
      <dgm:prSet presAssocID="{8FA8453B-8D2A-4A0B-AB0B-B801F454BB1D}" presName="node" presStyleLbl="node1" presStyleIdx="0" presStyleCnt="2" custScaleX="361937" custScaleY="191852" custLinFactNeighborX="-270" custLinFactNeighborY="-485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FF802E-B5BA-445E-A586-C3170D6542A9}" type="pres">
      <dgm:prSet presAssocID="{164E54E8-5F4A-44C6-B485-37C89AE5EFBC}" presName="sibTrans" presStyleCnt="0"/>
      <dgm:spPr/>
      <dgm:t>
        <a:bodyPr/>
        <a:lstStyle/>
        <a:p>
          <a:endParaRPr lang="zh-TW" altLang="en-US"/>
        </a:p>
      </dgm:t>
    </dgm:pt>
    <dgm:pt modelId="{FEEBD59D-899E-4B51-9ECD-EE5B637FC259}" type="pres">
      <dgm:prSet presAssocID="{4CB7129B-40E0-42E4-9619-4FD3261C0426}" presName="node" presStyleLbl="node1" presStyleIdx="1" presStyleCnt="2" custScaleX="361937" custScaleY="195955" custLinFactNeighborX="-270" custLinFactNeighborY="-115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B5DED77-ADA7-4D80-AF38-199F09EDB54A}" srcId="{4CB7129B-40E0-42E4-9619-4FD3261C0426}" destId="{A68C0F32-66DA-43DC-99B6-62FC18F9E063}" srcOrd="0" destOrd="0" parTransId="{85F7E1BD-D654-4298-8C33-C941301F983E}" sibTransId="{0B01D469-7C33-4431-A1D3-1DF45A9AE306}"/>
    <dgm:cxn modelId="{C79ECD58-5374-4AE1-AF7D-6923ADD8F2D4}" type="presOf" srcId="{A68C0F32-66DA-43DC-99B6-62FC18F9E063}" destId="{FEEBD59D-899E-4B51-9ECD-EE5B637FC259}" srcOrd="0" destOrd="1" presId="urn:microsoft.com/office/officeart/2005/8/layout/default#2"/>
    <dgm:cxn modelId="{1F7B2DFE-60B5-4239-B63C-9D4AD0E82FD9}" type="presOf" srcId="{C3C0A5CB-09E6-4A64-8EFA-4511AFAAC3D9}" destId="{78510255-31F5-48EC-8D5B-828424B90A8C}" srcOrd="0" destOrd="0" presId="urn:microsoft.com/office/officeart/2005/8/layout/default#2"/>
    <dgm:cxn modelId="{7C5A45D3-E65C-4C0F-A915-84E3698BF173}" type="presOf" srcId="{8FA8453B-8D2A-4A0B-AB0B-B801F454BB1D}" destId="{6A5908CB-492C-4CE8-9D6D-4D394C15CB35}" srcOrd="0" destOrd="0" presId="urn:microsoft.com/office/officeart/2005/8/layout/default#2"/>
    <dgm:cxn modelId="{2ED83C3B-7B8F-4C2B-9050-182FEA7A8B88}" type="presOf" srcId="{8B52EE81-EB0B-4FB2-8342-6DB3AD221A29}" destId="{6A5908CB-492C-4CE8-9D6D-4D394C15CB35}" srcOrd="0" destOrd="1" presId="urn:microsoft.com/office/officeart/2005/8/layout/default#2"/>
    <dgm:cxn modelId="{24626B3B-700D-470E-A8D1-6DA4E9B54870}" srcId="{C3C0A5CB-09E6-4A64-8EFA-4511AFAAC3D9}" destId="{4CB7129B-40E0-42E4-9619-4FD3261C0426}" srcOrd="1" destOrd="0" parTransId="{C3595458-6440-4B9B-AD4D-EEE6C53BEEA0}" sibTransId="{48AA04C1-C3EC-4B36-A562-A0B5550F0432}"/>
    <dgm:cxn modelId="{580DDF47-9EFF-4B59-80A2-59BE7053EB08}" srcId="{C3C0A5CB-09E6-4A64-8EFA-4511AFAAC3D9}" destId="{8FA8453B-8D2A-4A0B-AB0B-B801F454BB1D}" srcOrd="0" destOrd="0" parTransId="{AD723CF7-6A96-4E66-9B46-6F7831BF4863}" sibTransId="{164E54E8-5F4A-44C6-B485-37C89AE5EFBC}"/>
    <dgm:cxn modelId="{CCD8E40B-90BF-40F9-B651-CBAB969E89F7}" type="presOf" srcId="{4CB7129B-40E0-42E4-9619-4FD3261C0426}" destId="{FEEBD59D-899E-4B51-9ECD-EE5B637FC259}" srcOrd="0" destOrd="0" presId="urn:microsoft.com/office/officeart/2005/8/layout/default#2"/>
    <dgm:cxn modelId="{03A3F6E2-1FE4-487E-9927-AF4951FB56E8}" srcId="{8FA8453B-8D2A-4A0B-AB0B-B801F454BB1D}" destId="{8B52EE81-EB0B-4FB2-8342-6DB3AD221A29}" srcOrd="0" destOrd="0" parTransId="{5003A1CE-DA1A-48A7-BAF0-FF7B2A2FC828}" sibTransId="{4CE3A6F0-963D-4FB6-BBB8-2E632DDE8C9A}"/>
    <dgm:cxn modelId="{5ADAA4F4-97BD-4AEE-96D3-D9820AA37E34}" type="presParOf" srcId="{78510255-31F5-48EC-8D5B-828424B90A8C}" destId="{6A5908CB-492C-4CE8-9D6D-4D394C15CB35}" srcOrd="0" destOrd="0" presId="urn:microsoft.com/office/officeart/2005/8/layout/default#2"/>
    <dgm:cxn modelId="{63BFCB0C-0010-4A87-9FD0-C857BBC54A75}" type="presParOf" srcId="{78510255-31F5-48EC-8D5B-828424B90A8C}" destId="{F4FF802E-B5BA-445E-A586-C3170D6542A9}" srcOrd="1" destOrd="0" presId="urn:microsoft.com/office/officeart/2005/8/layout/default#2"/>
    <dgm:cxn modelId="{186DB684-EA6C-4254-87CC-7FE599A2FC49}" type="presParOf" srcId="{78510255-31F5-48EC-8D5B-828424B90A8C}" destId="{FEEBD59D-899E-4B51-9ECD-EE5B637FC259}" srcOrd="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88DF5-0EF0-4977-A4DE-1931C9E4FFFA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4715797-EBA4-442D-9D7A-DE295855C7E8}">
      <dgm:prSet phldrT="[文字]" custT="1"/>
      <dgm:spPr/>
      <dgm:t>
        <a:bodyPr/>
        <a:lstStyle/>
        <a:p>
          <a:r>
            <a:rPr lang="zh-TW" altLang="en-US" sz="4000" dirty="0" smtClean="0"/>
            <a:t>現有</a:t>
          </a:r>
          <a:endParaRPr lang="zh-TW" altLang="en-US" sz="2400" dirty="0"/>
        </a:p>
      </dgm:t>
    </dgm:pt>
    <dgm:pt modelId="{6B9D0A83-18AB-4270-A58C-26E32A0F36B0}" type="parTrans" cxnId="{190DD423-9E59-45CE-B35C-CAC7FEB136E4}">
      <dgm:prSet/>
      <dgm:spPr/>
      <dgm:t>
        <a:bodyPr/>
        <a:lstStyle/>
        <a:p>
          <a:endParaRPr lang="zh-TW" altLang="en-US"/>
        </a:p>
      </dgm:t>
    </dgm:pt>
    <dgm:pt modelId="{0D41930E-3F8B-4A21-8076-5FCE34846F5F}" type="sibTrans" cxnId="{190DD423-9E59-45CE-B35C-CAC7FEB136E4}">
      <dgm:prSet/>
      <dgm:spPr/>
      <dgm:t>
        <a:bodyPr/>
        <a:lstStyle/>
        <a:p>
          <a:endParaRPr lang="zh-TW" altLang="en-US"/>
        </a:p>
      </dgm:t>
    </dgm:pt>
    <dgm:pt modelId="{A49B212D-1550-447A-B0E0-17EC17B9A525}">
      <dgm:prSet phldrT="[文字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山地原住民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8E5912A9-68B1-4C75-877B-AEFD9B1F92E6}" type="parTrans" cxnId="{1DE91BC2-7AC9-4178-837F-47A02E336BEF}">
      <dgm:prSet/>
      <dgm:spPr/>
      <dgm:t>
        <a:bodyPr/>
        <a:lstStyle/>
        <a:p>
          <a:endParaRPr lang="zh-TW" altLang="en-US"/>
        </a:p>
      </dgm:t>
    </dgm:pt>
    <dgm:pt modelId="{42ED2674-0878-47C1-A59C-0ACA046886D7}" type="sibTrans" cxnId="{1DE91BC2-7AC9-4178-837F-47A02E336BEF}">
      <dgm:prSet/>
      <dgm:spPr/>
      <dgm:t>
        <a:bodyPr/>
        <a:lstStyle/>
        <a:p>
          <a:endParaRPr lang="zh-TW" altLang="en-US"/>
        </a:p>
      </dgm:t>
    </dgm:pt>
    <dgm:pt modelId="{D8703E6B-99AA-4766-BB35-05BB03E53793}">
      <dgm:prSet phldrT="[文字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zh-TW" altLang="en-US" sz="3600" dirty="0" smtClean="0">
              <a:solidFill>
                <a:schemeClr val="bg1"/>
              </a:solidFill>
            </a:rPr>
            <a:t>平地原住民</a:t>
          </a:r>
          <a:endParaRPr lang="zh-TW" altLang="en-US" sz="3600" dirty="0">
            <a:solidFill>
              <a:schemeClr val="bg1"/>
            </a:solidFill>
          </a:endParaRPr>
        </a:p>
      </dgm:t>
    </dgm:pt>
    <dgm:pt modelId="{600D12C5-9FD0-43D4-BED0-DC4A9F5FD28B}" type="parTrans" cxnId="{B890C02C-A7FE-4E39-980F-9AB559680437}">
      <dgm:prSet/>
      <dgm:spPr/>
      <dgm:t>
        <a:bodyPr/>
        <a:lstStyle/>
        <a:p>
          <a:endParaRPr lang="zh-TW" altLang="en-US"/>
        </a:p>
      </dgm:t>
    </dgm:pt>
    <dgm:pt modelId="{159FAA88-179C-4949-AF32-12B18A4DC232}" type="sibTrans" cxnId="{B890C02C-A7FE-4E39-980F-9AB559680437}">
      <dgm:prSet/>
      <dgm:spPr/>
      <dgm:t>
        <a:bodyPr/>
        <a:lstStyle/>
        <a:p>
          <a:endParaRPr lang="zh-TW" altLang="en-US"/>
        </a:p>
      </dgm:t>
    </dgm:pt>
    <dgm:pt modelId="{7888F507-3FD3-4754-AC24-9DDE6D841A2A}">
      <dgm:prSet phldrT="[文字]" custT="1"/>
      <dgm:spPr/>
      <dgm:t>
        <a:bodyPr/>
        <a:lstStyle/>
        <a:p>
          <a:r>
            <a:rPr lang="zh-TW" altLang="en-US" sz="4000" dirty="0" smtClean="0"/>
            <a:t>增列</a:t>
          </a:r>
          <a:endParaRPr lang="zh-TW" altLang="en-US" sz="4000" dirty="0"/>
        </a:p>
      </dgm:t>
    </dgm:pt>
    <dgm:pt modelId="{03D7E481-B973-4507-89FA-EEAAE29D56F9}" type="parTrans" cxnId="{FE9A8C28-803E-41E5-A26F-19388BD7285A}">
      <dgm:prSet/>
      <dgm:spPr/>
      <dgm:t>
        <a:bodyPr/>
        <a:lstStyle/>
        <a:p>
          <a:endParaRPr lang="zh-TW" altLang="en-US"/>
        </a:p>
      </dgm:t>
    </dgm:pt>
    <dgm:pt modelId="{B05E93C1-61D2-4E35-86E8-9C9CA88435CD}" type="sibTrans" cxnId="{FE9A8C28-803E-41E5-A26F-19388BD7285A}">
      <dgm:prSet/>
      <dgm:spPr/>
      <dgm:t>
        <a:bodyPr/>
        <a:lstStyle/>
        <a:p>
          <a:endParaRPr lang="zh-TW" altLang="en-US"/>
        </a:p>
      </dgm:t>
    </dgm:pt>
    <dgm:pt modelId="{D5B6D398-BE7B-49AB-9873-BFEC5F72DA82}">
      <dgm:prSet phldrT="[文字]" custT="1"/>
      <dgm:spPr/>
      <dgm:t>
        <a:bodyPr/>
        <a:lstStyle/>
        <a:p>
          <a:r>
            <a:rPr lang="zh-TW" altLang="en-US" sz="4400" dirty="0" smtClean="0"/>
            <a:t>平埔原住民</a:t>
          </a:r>
          <a:endParaRPr lang="zh-TW" altLang="en-US" sz="4400" dirty="0"/>
        </a:p>
      </dgm:t>
    </dgm:pt>
    <dgm:pt modelId="{D7DF000D-51BF-47B3-AB3B-5803D604C057}" type="parTrans" cxnId="{142C79E2-C787-44CA-8909-B81FBEF8243D}">
      <dgm:prSet/>
      <dgm:spPr/>
      <dgm:t>
        <a:bodyPr/>
        <a:lstStyle/>
        <a:p>
          <a:endParaRPr lang="zh-TW" altLang="en-US"/>
        </a:p>
      </dgm:t>
    </dgm:pt>
    <dgm:pt modelId="{A9926F15-6DCA-495E-B5BD-6E75FCB0E552}" type="sibTrans" cxnId="{142C79E2-C787-44CA-8909-B81FBEF8243D}">
      <dgm:prSet/>
      <dgm:spPr/>
      <dgm:t>
        <a:bodyPr/>
        <a:lstStyle/>
        <a:p>
          <a:endParaRPr lang="zh-TW" altLang="en-US"/>
        </a:p>
      </dgm:t>
    </dgm:pt>
    <dgm:pt modelId="{653E2C33-A24C-4A2F-92B2-DA22FA6DEAD0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rgbClr val="FF0000"/>
              </a:solidFill>
              <a:latin typeface="+mn-ea"/>
            </a:rPr>
            <a:t>回應平埔族群</a:t>
          </a:r>
          <a:r>
            <a:rPr lang="en-US" altLang="zh-TW" sz="2800" dirty="0" smtClean="0">
              <a:latin typeface="+mn-ea"/>
            </a:rPr>
            <a:t>20</a:t>
          </a:r>
          <a:r>
            <a:rPr lang="zh-TW" altLang="en-US" sz="2800" dirty="0" smtClean="0">
              <a:latin typeface="+mn-ea"/>
            </a:rPr>
            <a:t>年訴求</a:t>
          </a:r>
          <a:endParaRPr lang="zh-TW" altLang="en-US" sz="2800" dirty="0"/>
        </a:p>
      </dgm:t>
    </dgm:pt>
    <dgm:pt modelId="{754AE8F2-5BB6-4BA6-A180-67E8D334C142}" type="parTrans" cxnId="{D1437194-B907-40BA-880E-01BB1B5489C2}">
      <dgm:prSet/>
      <dgm:spPr/>
      <dgm:t>
        <a:bodyPr/>
        <a:lstStyle/>
        <a:p>
          <a:endParaRPr lang="zh-TW" altLang="en-US"/>
        </a:p>
      </dgm:t>
    </dgm:pt>
    <dgm:pt modelId="{2724332C-2D7F-4982-9E51-65E7B0DDC8F1}" type="sibTrans" cxnId="{D1437194-B907-40BA-880E-01BB1B5489C2}">
      <dgm:prSet/>
      <dgm:spPr/>
      <dgm:t>
        <a:bodyPr/>
        <a:lstStyle/>
        <a:p>
          <a:endParaRPr lang="zh-TW" altLang="en-US"/>
        </a:p>
      </dgm:t>
    </dgm:pt>
    <dgm:pt modelId="{3A403445-75AE-4D5A-88C4-84DD107A3029}">
      <dgm:prSet phldrT="[文字]" custT="1"/>
      <dgm:spPr/>
      <dgm:t>
        <a:bodyPr/>
        <a:lstStyle/>
        <a:p>
          <a:r>
            <a:rPr lang="zh-TW" altLang="en-US" sz="2000" dirty="0" smtClean="0">
              <a:latin typeface="+mn-ea"/>
            </a:rPr>
            <a:t>林萬億政務委員</a:t>
          </a:r>
          <a:r>
            <a:rPr lang="en-US" altLang="zh-TW" sz="2000" dirty="0" smtClean="0">
              <a:latin typeface="+mn-ea"/>
            </a:rPr>
            <a:t>5-6</a:t>
          </a:r>
          <a:r>
            <a:rPr lang="zh-TW" altLang="en-US" sz="2000" dirty="0" smtClean="0">
              <a:latin typeface="+mn-ea"/>
            </a:rPr>
            <a:t>月間召集</a:t>
          </a:r>
          <a:r>
            <a:rPr lang="en-US" altLang="zh-TW" sz="2000" dirty="0" smtClean="0">
              <a:latin typeface="+mn-ea"/>
            </a:rPr>
            <a:t>5</a:t>
          </a:r>
          <a:r>
            <a:rPr lang="zh-TW" altLang="en-US" sz="2000" dirty="0" smtClean="0">
              <a:latin typeface="+mn-ea"/>
            </a:rPr>
            <a:t>場次各區平埔族群諮詢座談會，關於身分取得，</a:t>
          </a:r>
          <a:r>
            <a:rPr lang="zh-TW" altLang="en-US" sz="2000" dirty="0" smtClean="0">
              <a:solidFill>
                <a:srgbClr val="FF0000"/>
              </a:solidFill>
              <a:latin typeface="+mn-ea"/>
            </a:rPr>
            <a:t>超過六成支持使用「平埔原住民」身分。</a:t>
          </a:r>
          <a:endParaRPr lang="zh-TW" altLang="en-US" sz="2000" dirty="0"/>
        </a:p>
      </dgm:t>
    </dgm:pt>
    <dgm:pt modelId="{C8C3A0EB-B50F-4550-A5AE-3BB4C32025F3}" type="parTrans" cxnId="{F2F7D696-4430-46A8-B6B0-BC5AA3C83614}">
      <dgm:prSet/>
      <dgm:spPr/>
      <dgm:t>
        <a:bodyPr/>
        <a:lstStyle/>
        <a:p>
          <a:endParaRPr lang="zh-TW" altLang="en-US"/>
        </a:p>
      </dgm:t>
    </dgm:pt>
    <dgm:pt modelId="{80A72A31-4036-42C3-8A2B-2C37479C18DA}" type="sibTrans" cxnId="{F2F7D696-4430-46A8-B6B0-BC5AA3C83614}">
      <dgm:prSet/>
      <dgm:spPr/>
      <dgm:t>
        <a:bodyPr/>
        <a:lstStyle/>
        <a:p>
          <a:endParaRPr lang="zh-TW" altLang="en-US"/>
        </a:p>
      </dgm:t>
    </dgm:pt>
    <dgm:pt modelId="{9A723531-CB1D-4074-ADC1-B3488C56E4FF}" type="pres">
      <dgm:prSet presAssocID="{D2B88DF5-0EF0-4977-A4DE-1931C9E4FFF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367FE59-35BB-46CD-9C13-1902D86820D5}" type="pres">
      <dgm:prSet presAssocID="{653E2C33-A24C-4A2F-92B2-DA22FA6DEAD0}" presName="boxAndChildren" presStyleCnt="0"/>
      <dgm:spPr/>
    </dgm:pt>
    <dgm:pt modelId="{2090B276-60FB-497C-9C9A-46F847E88F46}" type="pres">
      <dgm:prSet presAssocID="{653E2C33-A24C-4A2F-92B2-DA22FA6DEAD0}" presName="parentTextBox" presStyleLbl="node1" presStyleIdx="0" presStyleCnt="3"/>
      <dgm:spPr/>
      <dgm:t>
        <a:bodyPr/>
        <a:lstStyle/>
        <a:p>
          <a:endParaRPr lang="zh-TW" altLang="en-US"/>
        </a:p>
      </dgm:t>
    </dgm:pt>
    <dgm:pt modelId="{CF662087-6BF7-4A3D-81A8-2D3416FC814C}" type="pres">
      <dgm:prSet presAssocID="{653E2C33-A24C-4A2F-92B2-DA22FA6DEAD0}" presName="entireBox" presStyleLbl="node1" presStyleIdx="0" presStyleCnt="3" custLinFactNeighborX="16537" custLinFactNeighborY="3701"/>
      <dgm:spPr/>
      <dgm:t>
        <a:bodyPr/>
        <a:lstStyle/>
        <a:p>
          <a:endParaRPr lang="zh-TW" altLang="en-US"/>
        </a:p>
      </dgm:t>
    </dgm:pt>
    <dgm:pt modelId="{F20243B6-E453-49C6-882B-216F477D102A}" type="pres">
      <dgm:prSet presAssocID="{653E2C33-A24C-4A2F-92B2-DA22FA6DEAD0}" presName="descendantBox" presStyleCnt="0"/>
      <dgm:spPr/>
    </dgm:pt>
    <dgm:pt modelId="{4B1A9D0F-3831-45D1-B3E0-BD1A8B1145E2}" type="pres">
      <dgm:prSet presAssocID="{3A403445-75AE-4D5A-88C4-84DD107A3029}" presName="childTextBox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578047-1B72-4DE8-AF6A-9AC29A55E20C}" type="pres">
      <dgm:prSet presAssocID="{B05E93C1-61D2-4E35-86E8-9C9CA88435CD}" presName="sp" presStyleCnt="0"/>
      <dgm:spPr/>
    </dgm:pt>
    <dgm:pt modelId="{237F56EB-70B0-4D5C-B20C-5E3A364CBE0B}" type="pres">
      <dgm:prSet presAssocID="{7888F507-3FD3-4754-AC24-9DDE6D841A2A}" presName="arrowAndChildren" presStyleCnt="0"/>
      <dgm:spPr/>
    </dgm:pt>
    <dgm:pt modelId="{36A7F512-AFA4-444F-9AD0-25756275D4D7}" type="pres">
      <dgm:prSet presAssocID="{7888F507-3FD3-4754-AC24-9DDE6D841A2A}" presName="parentTextArrow" presStyleLbl="node1" presStyleIdx="0" presStyleCnt="3"/>
      <dgm:spPr/>
      <dgm:t>
        <a:bodyPr/>
        <a:lstStyle/>
        <a:p>
          <a:endParaRPr lang="zh-TW" altLang="en-US"/>
        </a:p>
      </dgm:t>
    </dgm:pt>
    <dgm:pt modelId="{DBC87A60-B8F7-4E66-B118-F43C92005BCF}" type="pres">
      <dgm:prSet presAssocID="{7888F507-3FD3-4754-AC24-9DDE6D841A2A}" presName="arrow" presStyleLbl="node1" presStyleIdx="1" presStyleCnt="3"/>
      <dgm:spPr/>
      <dgm:t>
        <a:bodyPr/>
        <a:lstStyle/>
        <a:p>
          <a:endParaRPr lang="zh-TW" altLang="en-US"/>
        </a:p>
      </dgm:t>
    </dgm:pt>
    <dgm:pt modelId="{CE2864CF-33B8-4465-B3D4-E91C85B3D2A6}" type="pres">
      <dgm:prSet presAssocID="{7888F507-3FD3-4754-AC24-9DDE6D841A2A}" presName="descendantArrow" presStyleCnt="0"/>
      <dgm:spPr/>
    </dgm:pt>
    <dgm:pt modelId="{94942C8E-A978-4DC6-A812-A6A5866A2CFE}" type="pres">
      <dgm:prSet presAssocID="{D5B6D398-BE7B-49AB-9873-BFEC5F72DA82}" presName="childTextArrow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42AEC6-85C5-4409-A01C-653C9BD5A2D5}" type="pres">
      <dgm:prSet presAssocID="{0D41930E-3F8B-4A21-8076-5FCE34846F5F}" presName="sp" presStyleCnt="0"/>
      <dgm:spPr/>
    </dgm:pt>
    <dgm:pt modelId="{83B9E2C7-6AEE-4DAA-8D28-09355AAEA8E9}" type="pres">
      <dgm:prSet presAssocID="{24715797-EBA4-442D-9D7A-DE295855C7E8}" presName="arrowAndChildren" presStyleCnt="0"/>
      <dgm:spPr/>
    </dgm:pt>
    <dgm:pt modelId="{BDAB5680-9394-47B8-A2F2-60E30BD25DE5}" type="pres">
      <dgm:prSet presAssocID="{24715797-EBA4-442D-9D7A-DE295855C7E8}" presName="parentTextArrow" presStyleLbl="node1" presStyleIdx="1" presStyleCnt="3"/>
      <dgm:spPr/>
      <dgm:t>
        <a:bodyPr/>
        <a:lstStyle/>
        <a:p>
          <a:endParaRPr lang="zh-TW" altLang="en-US"/>
        </a:p>
      </dgm:t>
    </dgm:pt>
    <dgm:pt modelId="{834C8023-FD54-4058-8FB4-319E18F1BDF1}" type="pres">
      <dgm:prSet presAssocID="{24715797-EBA4-442D-9D7A-DE295855C7E8}" presName="arrow" presStyleLbl="node1" presStyleIdx="2" presStyleCnt="3" custScaleY="113028"/>
      <dgm:spPr/>
      <dgm:t>
        <a:bodyPr/>
        <a:lstStyle/>
        <a:p>
          <a:endParaRPr lang="zh-TW" altLang="en-US"/>
        </a:p>
      </dgm:t>
    </dgm:pt>
    <dgm:pt modelId="{29E9B541-4172-4777-9F1D-D2572D97ED80}" type="pres">
      <dgm:prSet presAssocID="{24715797-EBA4-442D-9D7A-DE295855C7E8}" presName="descendantArrow" presStyleCnt="0"/>
      <dgm:spPr/>
    </dgm:pt>
    <dgm:pt modelId="{13282721-BD2D-480F-ADBA-F17D20037CB2}" type="pres">
      <dgm:prSet presAssocID="{A49B212D-1550-447A-B0E0-17EC17B9A525}" presName="childTextArrow" presStyleLbl="fgAccFollowNode1" presStyleIdx="2" presStyleCnt="4" custScaleY="177939" custLinFactNeighborY="214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A3E6B3-3E46-43E8-8C0D-12B4F4D76066}" type="pres">
      <dgm:prSet presAssocID="{D8703E6B-99AA-4766-BB35-05BB03E53793}" presName="childTextArrow" presStyleLbl="fgAccFollowNode1" presStyleIdx="3" presStyleCnt="4" custScaleY="172961" custLinFactNeighborX="-411" custLinFactNeighborY="2391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42C79E2-C787-44CA-8909-B81FBEF8243D}" srcId="{7888F507-3FD3-4754-AC24-9DDE6D841A2A}" destId="{D5B6D398-BE7B-49AB-9873-BFEC5F72DA82}" srcOrd="0" destOrd="0" parTransId="{D7DF000D-51BF-47B3-AB3B-5803D604C057}" sibTransId="{A9926F15-6DCA-495E-B5BD-6E75FCB0E552}"/>
    <dgm:cxn modelId="{1EA30BB2-D6ED-4665-9CCA-04C71793D2E6}" type="presOf" srcId="{D5B6D398-BE7B-49AB-9873-BFEC5F72DA82}" destId="{94942C8E-A978-4DC6-A812-A6A5866A2CFE}" srcOrd="0" destOrd="0" presId="urn:microsoft.com/office/officeart/2005/8/layout/process4"/>
    <dgm:cxn modelId="{B890C02C-A7FE-4E39-980F-9AB559680437}" srcId="{24715797-EBA4-442D-9D7A-DE295855C7E8}" destId="{D8703E6B-99AA-4766-BB35-05BB03E53793}" srcOrd="1" destOrd="0" parTransId="{600D12C5-9FD0-43D4-BED0-DC4A9F5FD28B}" sibTransId="{159FAA88-179C-4949-AF32-12B18A4DC232}"/>
    <dgm:cxn modelId="{1CB845C6-AE1B-4B23-B866-D03E180402B4}" type="presOf" srcId="{24715797-EBA4-442D-9D7A-DE295855C7E8}" destId="{BDAB5680-9394-47B8-A2F2-60E30BD25DE5}" srcOrd="0" destOrd="0" presId="urn:microsoft.com/office/officeart/2005/8/layout/process4"/>
    <dgm:cxn modelId="{B46B52C9-1F63-438C-9B97-761FE742B33E}" type="presOf" srcId="{D2B88DF5-0EF0-4977-A4DE-1931C9E4FFFA}" destId="{9A723531-CB1D-4074-ADC1-B3488C56E4FF}" srcOrd="0" destOrd="0" presId="urn:microsoft.com/office/officeart/2005/8/layout/process4"/>
    <dgm:cxn modelId="{6737179A-4620-49B9-8472-46AF66D1D576}" type="presOf" srcId="{653E2C33-A24C-4A2F-92B2-DA22FA6DEAD0}" destId="{CF662087-6BF7-4A3D-81A8-2D3416FC814C}" srcOrd="1" destOrd="0" presId="urn:microsoft.com/office/officeart/2005/8/layout/process4"/>
    <dgm:cxn modelId="{F2F7D696-4430-46A8-B6B0-BC5AA3C83614}" srcId="{653E2C33-A24C-4A2F-92B2-DA22FA6DEAD0}" destId="{3A403445-75AE-4D5A-88C4-84DD107A3029}" srcOrd="0" destOrd="0" parTransId="{C8C3A0EB-B50F-4550-A5AE-3BB4C32025F3}" sibTransId="{80A72A31-4036-42C3-8A2B-2C37479C18DA}"/>
    <dgm:cxn modelId="{FE9A8C28-803E-41E5-A26F-19388BD7285A}" srcId="{D2B88DF5-0EF0-4977-A4DE-1931C9E4FFFA}" destId="{7888F507-3FD3-4754-AC24-9DDE6D841A2A}" srcOrd="1" destOrd="0" parTransId="{03D7E481-B973-4507-89FA-EEAAE29D56F9}" sibTransId="{B05E93C1-61D2-4E35-86E8-9C9CA88435CD}"/>
    <dgm:cxn modelId="{190DD423-9E59-45CE-B35C-CAC7FEB136E4}" srcId="{D2B88DF5-0EF0-4977-A4DE-1931C9E4FFFA}" destId="{24715797-EBA4-442D-9D7A-DE295855C7E8}" srcOrd="0" destOrd="0" parTransId="{6B9D0A83-18AB-4270-A58C-26E32A0F36B0}" sibTransId="{0D41930E-3F8B-4A21-8076-5FCE34846F5F}"/>
    <dgm:cxn modelId="{8618CAC6-75D8-4A54-8411-7C6B57B30DD1}" type="presOf" srcId="{3A403445-75AE-4D5A-88C4-84DD107A3029}" destId="{4B1A9D0F-3831-45D1-B3E0-BD1A8B1145E2}" srcOrd="0" destOrd="0" presId="urn:microsoft.com/office/officeart/2005/8/layout/process4"/>
    <dgm:cxn modelId="{E9F46C08-0107-4983-BB07-4ED3865234EE}" type="presOf" srcId="{A49B212D-1550-447A-B0E0-17EC17B9A525}" destId="{13282721-BD2D-480F-ADBA-F17D20037CB2}" srcOrd="0" destOrd="0" presId="urn:microsoft.com/office/officeart/2005/8/layout/process4"/>
    <dgm:cxn modelId="{D1437194-B907-40BA-880E-01BB1B5489C2}" srcId="{D2B88DF5-0EF0-4977-A4DE-1931C9E4FFFA}" destId="{653E2C33-A24C-4A2F-92B2-DA22FA6DEAD0}" srcOrd="2" destOrd="0" parTransId="{754AE8F2-5BB6-4BA6-A180-67E8D334C142}" sibTransId="{2724332C-2D7F-4982-9E51-65E7B0DDC8F1}"/>
    <dgm:cxn modelId="{1DE91BC2-7AC9-4178-837F-47A02E336BEF}" srcId="{24715797-EBA4-442D-9D7A-DE295855C7E8}" destId="{A49B212D-1550-447A-B0E0-17EC17B9A525}" srcOrd="0" destOrd="0" parTransId="{8E5912A9-68B1-4C75-877B-AEFD9B1F92E6}" sibTransId="{42ED2674-0878-47C1-A59C-0ACA046886D7}"/>
    <dgm:cxn modelId="{B2690AE8-D09C-4948-B3ED-069C106E9D5E}" type="presOf" srcId="{24715797-EBA4-442D-9D7A-DE295855C7E8}" destId="{834C8023-FD54-4058-8FB4-319E18F1BDF1}" srcOrd="1" destOrd="0" presId="urn:microsoft.com/office/officeart/2005/8/layout/process4"/>
    <dgm:cxn modelId="{E352CB72-5A3F-4D4E-A422-FE1B56DDF7E6}" type="presOf" srcId="{D8703E6B-99AA-4766-BB35-05BB03E53793}" destId="{B4A3E6B3-3E46-43E8-8C0D-12B4F4D76066}" srcOrd="0" destOrd="0" presId="urn:microsoft.com/office/officeart/2005/8/layout/process4"/>
    <dgm:cxn modelId="{52C298DA-D6EE-4DB9-8C2D-932EDAAA234E}" type="presOf" srcId="{653E2C33-A24C-4A2F-92B2-DA22FA6DEAD0}" destId="{2090B276-60FB-497C-9C9A-46F847E88F46}" srcOrd="0" destOrd="0" presId="urn:microsoft.com/office/officeart/2005/8/layout/process4"/>
    <dgm:cxn modelId="{F87F9027-877F-44B0-BFD9-272C93892E65}" type="presOf" srcId="{7888F507-3FD3-4754-AC24-9DDE6D841A2A}" destId="{36A7F512-AFA4-444F-9AD0-25756275D4D7}" srcOrd="0" destOrd="0" presId="urn:microsoft.com/office/officeart/2005/8/layout/process4"/>
    <dgm:cxn modelId="{F4A7AA1C-5917-47C1-8A41-F37511EDA67E}" type="presOf" srcId="{7888F507-3FD3-4754-AC24-9DDE6D841A2A}" destId="{DBC87A60-B8F7-4E66-B118-F43C92005BCF}" srcOrd="1" destOrd="0" presId="urn:microsoft.com/office/officeart/2005/8/layout/process4"/>
    <dgm:cxn modelId="{26659BCE-1138-442F-8E49-DDD595C4B56F}" type="presParOf" srcId="{9A723531-CB1D-4074-ADC1-B3488C56E4FF}" destId="{4367FE59-35BB-46CD-9C13-1902D86820D5}" srcOrd="0" destOrd="0" presId="urn:microsoft.com/office/officeart/2005/8/layout/process4"/>
    <dgm:cxn modelId="{47636C5D-FA90-4763-B59A-4DA5B0CE8D26}" type="presParOf" srcId="{4367FE59-35BB-46CD-9C13-1902D86820D5}" destId="{2090B276-60FB-497C-9C9A-46F847E88F46}" srcOrd="0" destOrd="0" presId="urn:microsoft.com/office/officeart/2005/8/layout/process4"/>
    <dgm:cxn modelId="{832850D5-1B34-4EEA-B374-3F56BB367640}" type="presParOf" srcId="{4367FE59-35BB-46CD-9C13-1902D86820D5}" destId="{CF662087-6BF7-4A3D-81A8-2D3416FC814C}" srcOrd="1" destOrd="0" presId="urn:microsoft.com/office/officeart/2005/8/layout/process4"/>
    <dgm:cxn modelId="{74AAA3A5-B20B-487C-97B4-BEC0B3121531}" type="presParOf" srcId="{4367FE59-35BB-46CD-9C13-1902D86820D5}" destId="{F20243B6-E453-49C6-882B-216F477D102A}" srcOrd="2" destOrd="0" presId="urn:microsoft.com/office/officeart/2005/8/layout/process4"/>
    <dgm:cxn modelId="{91AE6511-1A59-4C1A-96DE-F9F367F0C31D}" type="presParOf" srcId="{F20243B6-E453-49C6-882B-216F477D102A}" destId="{4B1A9D0F-3831-45D1-B3E0-BD1A8B1145E2}" srcOrd="0" destOrd="0" presId="urn:microsoft.com/office/officeart/2005/8/layout/process4"/>
    <dgm:cxn modelId="{9C86CBE8-1F1F-4E71-BD96-5E502607D26C}" type="presParOf" srcId="{9A723531-CB1D-4074-ADC1-B3488C56E4FF}" destId="{50578047-1B72-4DE8-AF6A-9AC29A55E20C}" srcOrd="1" destOrd="0" presId="urn:microsoft.com/office/officeart/2005/8/layout/process4"/>
    <dgm:cxn modelId="{A39259F4-73F1-4FD3-9697-D397B4F88263}" type="presParOf" srcId="{9A723531-CB1D-4074-ADC1-B3488C56E4FF}" destId="{237F56EB-70B0-4D5C-B20C-5E3A364CBE0B}" srcOrd="2" destOrd="0" presId="urn:microsoft.com/office/officeart/2005/8/layout/process4"/>
    <dgm:cxn modelId="{FADDFA79-4EF4-452D-A740-1AEB484865EC}" type="presParOf" srcId="{237F56EB-70B0-4D5C-B20C-5E3A364CBE0B}" destId="{36A7F512-AFA4-444F-9AD0-25756275D4D7}" srcOrd="0" destOrd="0" presId="urn:microsoft.com/office/officeart/2005/8/layout/process4"/>
    <dgm:cxn modelId="{3424C407-087B-41C5-9255-42173623E7BD}" type="presParOf" srcId="{237F56EB-70B0-4D5C-B20C-5E3A364CBE0B}" destId="{DBC87A60-B8F7-4E66-B118-F43C92005BCF}" srcOrd="1" destOrd="0" presId="urn:microsoft.com/office/officeart/2005/8/layout/process4"/>
    <dgm:cxn modelId="{D3A58B35-B7E9-4B68-99CF-A8CE09B51C6A}" type="presParOf" srcId="{237F56EB-70B0-4D5C-B20C-5E3A364CBE0B}" destId="{CE2864CF-33B8-4465-B3D4-E91C85B3D2A6}" srcOrd="2" destOrd="0" presId="urn:microsoft.com/office/officeart/2005/8/layout/process4"/>
    <dgm:cxn modelId="{4CB20E09-9AE3-4D89-B1DC-684BD58583FD}" type="presParOf" srcId="{CE2864CF-33B8-4465-B3D4-E91C85B3D2A6}" destId="{94942C8E-A978-4DC6-A812-A6A5866A2CFE}" srcOrd="0" destOrd="0" presId="urn:microsoft.com/office/officeart/2005/8/layout/process4"/>
    <dgm:cxn modelId="{95103C53-6EB3-4FF3-A180-005F228F5EF6}" type="presParOf" srcId="{9A723531-CB1D-4074-ADC1-B3488C56E4FF}" destId="{DF42AEC6-85C5-4409-A01C-653C9BD5A2D5}" srcOrd="3" destOrd="0" presId="urn:microsoft.com/office/officeart/2005/8/layout/process4"/>
    <dgm:cxn modelId="{E6B024EC-0105-4308-B65D-FE05677305CB}" type="presParOf" srcId="{9A723531-CB1D-4074-ADC1-B3488C56E4FF}" destId="{83B9E2C7-6AEE-4DAA-8D28-09355AAEA8E9}" srcOrd="4" destOrd="0" presId="urn:microsoft.com/office/officeart/2005/8/layout/process4"/>
    <dgm:cxn modelId="{6F20709A-48E1-4C26-B715-78CD99A73F3A}" type="presParOf" srcId="{83B9E2C7-6AEE-4DAA-8D28-09355AAEA8E9}" destId="{BDAB5680-9394-47B8-A2F2-60E30BD25DE5}" srcOrd="0" destOrd="0" presId="urn:microsoft.com/office/officeart/2005/8/layout/process4"/>
    <dgm:cxn modelId="{57ED7309-10AB-4C84-938A-6513FD115487}" type="presParOf" srcId="{83B9E2C7-6AEE-4DAA-8D28-09355AAEA8E9}" destId="{834C8023-FD54-4058-8FB4-319E18F1BDF1}" srcOrd="1" destOrd="0" presId="urn:microsoft.com/office/officeart/2005/8/layout/process4"/>
    <dgm:cxn modelId="{EFCC5BB3-31AE-4E4B-AA98-C8E91C8A28D9}" type="presParOf" srcId="{83B9E2C7-6AEE-4DAA-8D28-09355AAEA8E9}" destId="{29E9B541-4172-4777-9F1D-D2572D97ED80}" srcOrd="2" destOrd="0" presId="urn:microsoft.com/office/officeart/2005/8/layout/process4"/>
    <dgm:cxn modelId="{DE833787-F282-4290-8CAA-EFCD106D6C2B}" type="presParOf" srcId="{29E9B541-4172-4777-9F1D-D2572D97ED80}" destId="{13282721-BD2D-480F-ADBA-F17D20037CB2}" srcOrd="0" destOrd="0" presId="urn:microsoft.com/office/officeart/2005/8/layout/process4"/>
    <dgm:cxn modelId="{85709363-10B5-4383-A269-F7EC6F2DAC63}" type="presParOf" srcId="{29E9B541-4172-4777-9F1D-D2572D97ED80}" destId="{B4A3E6B3-3E46-43E8-8C0D-12B4F4D76066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B05CB5-C68E-4895-876A-EAEB589A15AA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64B187D-111E-4B16-8FBC-E1B8F5663571}">
      <dgm:prSet phldrT="[文字]" custT="1"/>
      <dgm:spPr/>
      <dgm:t>
        <a:bodyPr/>
        <a:lstStyle/>
        <a:p>
          <a:r>
            <a:rPr lang="zh-TW" altLang="en-US" sz="2800" dirty="0" smtClean="0"/>
            <a:t>加拿大有超過</a:t>
          </a:r>
          <a:r>
            <a:rPr lang="en-US" altLang="zh-TW" sz="2800" dirty="0" smtClean="0"/>
            <a:t>53</a:t>
          </a:r>
          <a:r>
            <a:rPr lang="zh-TW" altLang="en-US" sz="2800" dirty="0" smtClean="0"/>
            <a:t>種語言的各原住民族，該國憲法第</a:t>
          </a:r>
          <a:r>
            <a:rPr lang="en-US" altLang="zh-TW" sz="2800" dirty="0" smtClean="0"/>
            <a:t>35</a:t>
          </a:r>
          <a:r>
            <a:rPr lang="zh-TW" altLang="en-US" sz="2800" dirty="0" smtClean="0"/>
            <a:t>條規定原住民族分為印地安人、印紐持人及梅蒂斯人等三種身分別。</a:t>
          </a:r>
          <a:endParaRPr lang="zh-TW" altLang="en-US" sz="2800" dirty="0"/>
        </a:p>
      </dgm:t>
    </dgm:pt>
    <dgm:pt modelId="{D7F23021-9472-4108-9B87-084365B3C32A}" type="parTrans" cxnId="{97FC2E35-5B8E-44E9-831C-201AA522E478}">
      <dgm:prSet/>
      <dgm:spPr/>
      <dgm:t>
        <a:bodyPr/>
        <a:lstStyle/>
        <a:p>
          <a:endParaRPr lang="zh-TW" altLang="en-US"/>
        </a:p>
      </dgm:t>
    </dgm:pt>
    <dgm:pt modelId="{51182A7F-39CF-42D7-B18B-9481C29D7A3F}" type="sibTrans" cxnId="{97FC2E35-5B8E-44E9-831C-201AA522E478}">
      <dgm:prSet/>
      <dgm:spPr/>
      <dgm:t>
        <a:bodyPr/>
        <a:lstStyle/>
        <a:p>
          <a:endParaRPr lang="zh-TW" altLang="en-US"/>
        </a:p>
      </dgm:t>
    </dgm:pt>
    <dgm:pt modelId="{C4B2F6E0-0D98-47A9-9DB9-50338892B284}">
      <dgm:prSet phldrT="[文字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 sz="2800" dirty="0"/>
        </a:p>
      </dgm:t>
    </dgm:pt>
    <dgm:pt modelId="{33C655CF-475D-460A-B656-59A7BDA7B935}" type="parTrans" cxnId="{47314DB8-6FED-4177-8A93-FB74B8038381}">
      <dgm:prSet/>
      <dgm:spPr/>
      <dgm:t>
        <a:bodyPr/>
        <a:lstStyle/>
        <a:p>
          <a:endParaRPr lang="zh-TW" altLang="en-US"/>
        </a:p>
      </dgm:t>
    </dgm:pt>
    <dgm:pt modelId="{412FD026-7CCB-497A-AF4A-B2C2C42FD790}" type="sibTrans" cxnId="{47314DB8-6FED-4177-8A93-FB74B8038381}">
      <dgm:prSet/>
      <dgm:spPr/>
      <dgm:t>
        <a:bodyPr/>
        <a:lstStyle/>
        <a:p>
          <a:endParaRPr lang="zh-TW" altLang="en-US"/>
        </a:p>
      </dgm:t>
    </dgm:pt>
    <dgm:pt modelId="{E5ADFAFE-E144-4D03-B2D2-68EC3AE093FE}" type="pres">
      <dgm:prSet presAssocID="{CCB05CB5-C68E-4895-876A-EAEB589A15A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27885D2-1069-4A04-AE41-87A2C602170B}" type="pres">
      <dgm:prSet presAssocID="{C4B2F6E0-0D98-47A9-9DB9-50338892B284}" presName="parentLin" presStyleCnt="0"/>
      <dgm:spPr/>
    </dgm:pt>
    <dgm:pt modelId="{D7943B38-5164-42FA-A0B5-78673D90A3B3}" type="pres">
      <dgm:prSet presAssocID="{C4B2F6E0-0D98-47A9-9DB9-50338892B284}" presName="parentLeftMargin" presStyleLbl="node1" presStyleIdx="0" presStyleCnt="1"/>
      <dgm:spPr/>
      <dgm:t>
        <a:bodyPr/>
        <a:lstStyle/>
        <a:p>
          <a:endParaRPr lang="zh-TW" altLang="en-US"/>
        </a:p>
      </dgm:t>
    </dgm:pt>
    <dgm:pt modelId="{E4F73C54-3018-4376-82AB-2C217D8BCFA0}" type="pres">
      <dgm:prSet presAssocID="{C4B2F6E0-0D98-47A9-9DB9-50338892B284}" presName="parentText" presStyleLbl="node1" presStyleIdx="0" presStyleCnt="1" custScaleX="714460" custScaleY="160727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A0B40B-0098-4E00-97F2-479386BFE6E7}" type="pres">
      <dgm:prSet presAssocID="{C4B2F6E0-0D98-47A9-9DB9-50338892B284}" presName="negativeSpace" presStyleCnt="0"/>
      <dgm:spPr/>
    </dgm:pt>
    <dgm:pt modelId="{FCBCAF5D-1B36-407E-ACE9-8119A4A000C0}" type="pres">
      <dgm:prSet presAssocID="{C4B2F6E0-0D98-47A9-9DB9-50338892B284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05F1B77-042A-4DC7-A488-B588FEF8CCB9}" type="presOf" srcId="{C4B2F6E0-0D98-47A9-9DB9-50338892B284}" destId="{D7943B38-5164-42FA-A0B5-78673D90A3B3}" srcOrd="0" destOrd="0" presId="urn:microsoft.com/office/officeart/2005/8/layout/list1"/>
    <dgm:cxn modelId="{02503DDB-74B0-41CA-843D-D310D0D08FF5}" type="presOf" srcId="{C4B2F6E0-0D98-47A9-9DB9-50338892B284}" destId="{E4F73C54-3018-4376-82AB-2C217D8BCFA0}" srcOrd="1" destOrd="0" presId="urn:microsoft.com/office/officeart/2005/8/layout/list1"/>
    <dgm:cxn modelId="{150200AE-46B6-42EF-97DC-817A539BEDD9}" type="presOf" srcId="{CCB05CB5-C68E-4895-876A-EAEB589A15AA}" destId="{E5ADFAFE-E144-4D03-B2D2-68EC3AE093FE}" srcOrd="0" destOrd="0" presId="urn:microsoft.com/office/officeart/2005/8/layout/list1"/>
    <dgm:cxn modelId="{47314DB8-6FED-4177-8A93-FB74B8038381}" srcId="{CCB05CB5-C68E-4895-876A-EAEB589A15AA}" destId="{C4B2F6E0-0D98-47A9-9DB9-50338892B284}" srcOrd="0" destOrd="0" parTransId="{33C655CF-475D-460A-B656-59A7BDA7B935}" sibTransId="{412FD026-7CCB-497A-AF4A-B2C2C42FD790}"/>
    <dgm:cxn modelId="{97FC2E35-5B8E-44E9-831C-201AA522E478}" srcId="{C4B2F6E0-0D98-47A9-9DB9-50338892B284}" destId="{F64B187D-111E-4B16-8FBC-E1B8F5663571}" srcOrd="0" destOrd="0" parTransId="{D7F23021-9472-4108-9B87-084365B3C32A}" sibTransId="{51182A7F-39CF-42D7-B18B-9481C29D7A3F}"/>
    <dgm:cxn modelId="{468227DA-CCD7-4637-854A-33235D6AE781}" type="presOf" srcId="{F64B187D-111E-4B16-8FBC-E1B8F5663571}" destId="{FCBCAF5D-1B36-407E-ACE9-8119A4A000C0}" srcOrd="0" destOrd="0" presId="urn:microsoft.com/office/officeart/2005/8/layout/list1"/>
    <dgm:cxn modelId="{778DCE9B-C5AE-4072-A278-690BBE2C5CFE}" type="presParOf" srcId="{E5ADFAFE-E144-4D03-B2D2-68EC3AE093FE}" destId="{827885D2-1069-4A04-AE41-87A2C602170B}" srcOrd="0" destOrd="0" presId="urn:microsoft.com/office/officeart/2005/8/layout/list1"/>
    <dgm:cxn modelId="{396D691F-7AB4-48DB-A7A9-067850265D33}" type="presParOf" srcId="{827885D2-1069-4A04-AE41-87A2C602170B}" destId="{D7943B38-5164-42FA-A0B5-78673D90A3B3}" srcOrd="0" destOrd="0" presId="urn:microsoft.com/office/officeart/2005/8/layout/list1"/>
    <dgm:cxn modelId="{1F3433A3-EFF6-40C4-98C8-2E6A7DB34D64}" type="presParOf" srcId="{827885D2-1069-4A04-AE41-87A2C602170B}" destId="{E4F73C54-3018-4376-82AB-2C217D8BCFA0}" srcOrd="1" destOrd="0" presId="urn:microsoft.com/office/officeart/2005/8/layout/list1"/>
    <dgm:cxn modelId="{625BB193-41C5-4B1A-B616-8DAD5FF0CCD9}" type="presParOf" srcId="{E5ADFAFE-E144-4D03-B2D2-68EC3AE093FE}" destId="{C9A0B40B-0098-4E00-97F2-479386BFE6E7}" srcOrd="1" destOrd="0" presId="urn:microsoft.com/office/officeart/2005/8/layout/list1"/>
    <dgm:cxn modelId="{0CD23C9C-01F9-46EC-919E-3B4D86B03B37}" type="presParOf" srcId="{E5ADFAFE-E144-4D03-B2D2-68EC3AE093FE}" destId="{FCBCAF5D-1B36-407E-ACE9-8119A4A000C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481E07-61FF-4100-86C6-33AA8735E6ED}" type="doc">
      <dgm:prSet loTypeId="urn:microsoft.com/office/officeart/2005/8/layout/hierarchy2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90F94F59-53EC-4B5A-8285-92ADA3071555}">
      <dgm:prSet phldrT="[文字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 vert="eaVert"/>
        <a:lstStyle/>
        <a:p>
          <a:r>
            <a:rPr lang="zh-TW" altLang="en-US" sz="1600" dirty="0" smtClean="0"/>
            <a:t>當事人</a:t>
          </a:r>
          <a:endParaRPr lang="zh-TW" altLang="en-US" sz="1600" dirty="0"/>
        </a:p>
      </dgm:t>
    </dgm:pt>
    <dgm:pt modelId="{1CC41C32-C5D6-4993-8336-ED7504718B7B}" type="parTrans" cxnId="{C9E7057B-0E28-4C98-962E-FA545BE7C37B}">
      <dgm:prSet/>
      <dgm:spPr/>
      <dgm:t>
        <a:bodyPr/>
        <a:lstStyle/>
        <a:p>
          <a:endParaRPr lang="zh-TW" altLang="en-US"/>
        </a:p>
      </dgm:t>
    </dgm:pt>
    <dgm:pt modelId="{552AD9DA-4880-4D2F-AEA5-2FE09C277469}" type="sibTrans" cxnId="{C9E7057B-0E28-4C98-962E-FA545BE7C37B}">
      <dgm:prSet/>
      <dgm:spPr/>
      <dgm:t>
        <a:bodyPr/>
        <a:lstStyle/>
        <a:p>
          <a:endParaRPr lang="zh-TW" altLang="en-US"/>
        </a:p>
      </dgm:t>
    </dgm:pt>
    <dgm:pt modelId="{0C719334-B8AE-4F2B-8048-33C7247C9F5B}">
      <dgm:prSet phldrT="[文字]" custT="1"/>
      <dgm:spPr/>
      <dgm:t>
        <a:bodyPr vert="horz"/>
        <a:lstStyle/>
        <a:p>
          <a:r>
            <a:rPr lang="zh-TW" altLang="en-US" sz="1600" dirty="0" smtClean="0"/>
            <a:t>父</a:t>
          </a:r>
          <a:endParaRPr lang="zh-TW" altLang="en-US" sz="1600" dirty="0"/>
        </a:p>
      </dgm:t>
    </dgm:pt>
    <dgm:pt modelId="{E58E30E4-0462-4007-B1BA-250CF7E8E042}" type="parTrans" cxnId="{5711A878-F5DE-48DD-8ECE-A3AB01C1E9DD}">
      <dgm:prSet/>
      <dgm:spPr/>
      <dgm:t>
        <a:bodyPr vert="horz"/>
        <a:lstStyle/>
        <a:p>
          <a:endParaRPr lang="zh-TW" altLang="en-US"/>
        </a:p>
      </dgm:t>
    </dgm:pt>
    <dgm:pt modelId="{A57E5D7D-C325-4D1E-9B13-25E769BF672E}" type="sibTrans" cxnId="{5711A878-F5DE-48DD-8ECE-A3AB01C1E9DD}">
      <dgm:prSet/>
      <dgm:spPr/>
      <dgm:t>
        <a:bodyPr/>
        <a:lstStyle/>
        <a:p>
          <a:endParaRPr lang="zh-TW" altLang="en-US"/>
        </a:p>
      </dgm:t>
    </dgm:pt>
    <dgm:pt modelId="{3D0C9C7D-7831-4B14-B99E-A3D23D4ED2ED}">
      <dgm:prSet phldrT="[文字]" custT="1"/>
      <dgm:spPr/>
      <dgm:t>
        <a:bodyPr vert="horz"/>
        <a:lstStyle/>
        <a:p>
          <a:r>
            <a:rPr lang="zh-TW" altLang="en-US" sz="1600" dirty="0" smtClean="0"/>
            <a:t>母</a:t>
          </a:r>
          <a:endParaRPr lang="zh-TW" altLang="en-US" sz="1600" dirty="0"/>
        </a:p>
      </dgm:t>
    </dgm:pt>
    <dgm:pt modelId="{455C46E1-4ABE-4665-A89C-1FE5DEC6335E}" type="parTrans" cxnId="{DDF751C4-3C92-4AD9-81BB-D4DA464D1E32}">
      <dgm:prSet/>
      <dgm:spPr/>
      <dgm:t>
        <a:bodyPr vert="horz"/>
        <a:lstStyle/>
        <a:p>
          <a:endParaRPr lang="zh-TW" altLang="en-US"/>
        </a:p>
      </dgm:t>
    </dgm:pt>
    <dgm:pt modelId="{9DA55E1A-C7BA-4F13-BFD6-DAC1E92CB3EA}" type="sibTrans" cxnId="{DDF751C4-3C92-4AD9-81BB-D4DA464D1E32}">
      <dgm:prSet/>
      <dgm:spPr/>
      <dgm:t>
        <a:bodyPr/>
        <a:lstStyle/>
        <a:p>
          <a:endParaRPr lang="zh-TW" altLang="en-US"/>
        </a:p>
      </dgm:t>
    </dgm:pt>
    <dgm:pt modelId="{1B13D682-306E-44C9-96EC-785A4D7861C5}">
      <dgm:prSet phldrT="[文字]" custT="1"/>
      <dgm:spPr/>
      <dgm:t>
        <a:bodyPr vert="horz"/>
        <a:lstStyle/>
        <a:p>
          <a:r>
            <a:rPr lang="zh-TW" altLang="en-US" sz="1600" dirty="0" smtClean="0"/>
            <a:t>祖父</a:t>
          </a:r>
          <a:endParaRPr lang="zh-TW" altLang="en-US" sz="1600" dirty="0"/>
        </a:p>
      </dgm:t>
    </dgm:pt>
    <dgm:pt modelId="{5F74FDE7-9020-4A0F-ADD1-BA718DF916D7}" type="parTrans" cxnId="{7F1BB7C4-34CD-4B0B-BAEB-1901D92C831C}">
      <dgm:prSet/>
      <dgm:spPr/>
      <dgm:t>
        <a:bodyPr vert="horz"/>
        <a:lstStyle/>
        <a:p>
          <a:endParaRPr lang="zh-TW" altLang="en-US"/>
        </a:p>
      </dgm:t>
    </dgm:pt>
    <dgm:pt modelId="{08507670-01A7-4DDE-8C6C-0C3E8A060583}" type="sibTrans" cxnId="{7F1BB7C4-34CD-4B0B-BAEB-1901D92C831C}">
      <dgm:prSet/>
      <dgm:spPr/>
      <dgm:t>
        <a:bodyPr/>
        <a:lstStyle/>
        <a:p>
          <a:endParaRPr lang="zh-TW" altLang="en-US"/>
        </a:p>
      </dgm:t>
    </dgm:pt>
    <dgm:pt modelId="{DD3675E3-ABC4-4CE6-93B6-68294B180851}">
      <dgm:prSet phldrT="[文字]" custT="1"/>
      <dgm:spPr/>
      <dgm:t>
        <a:bodyPr vert="horz"/>
        <a:lstStyle/>
        <a:p>
          <a:r>
            <a:rPr lang="zh-TW" altLang="en-US" sz="1600" dirty="0" smtClean="0"/>
            <a:t>祖母</a:t>
          </a:r>
          <a:endParaRPr lang="zh-TW" altLang="en-US" sz="1600" dirty="0"/>
        </a:p>
      </dgm:t>
    </dgm:pt>
    <dgm:pt modelId="{679AAF1A-55BA-4624-AA1F-2B28BF9B209F}" type="parTrans" cxnId="{5B3D74D8-6855-47ED-8E80-648E6F9DC747}">
      <dgm:prSet/>
      <dgm:spPr/>
      <dgm:t>
        <a:bodyPr vert="horz"/>
        <a:lstStyle/>
        <a:p>
          <a:endParaRPr lang="zh-TW" altLang="en-US"/>
        </a:p>
      </dgm:t>
    </dgm:pt>
    <dgm:pt modelId="{7FDE467C-A394-4990-8C6D-C80979C12293}" type="sibTrans" cxnId="{5B3D74D8-6855-47ED-8E80-648E6F9DC747}">
      <dgm:prSet/>
      <dgm:spPr/>
      <dgm:t>
        <a:bodyPr/>
        <a:lstStyle/>
        <a:p>
          <a:endParaRPr lang="zh-TW" altLang="en-US"/>
        </a:p>
      </dgm:t>
    </dgm:pt>
    <dgm:pt modelId="{B82349EC-4161-4A35-AB58-E081138176C6}">
      <dgm:prSet phldrT="[文字]" custT="1"/>
      <dgm:spPr/>
      <dgm:t>
        <a:bodyPr vert="horz"/>
        <a:lstStyle/>
        <a:p>
          <a:r>
            <a:rPr lang="zh-TW" altLang="en-US" sz="1600" dirty="0" smtClean="0"/>
            <a:t>祖父</a:t>
          </a:r>
          <a:endParaRPr lang="zh-TW" altLang="en-US" sz="1600" dirty="0"/>
        </a:p>
      </dgm:t>
    </dgm:pt>
    <dgm:pt modelId="{A2322D28-4F90-49B5-904F-CE959B25E3E6}" type="parTrans" cxnId="{E8FDD4FC-9FCB-4DE1-B597-9DD2E08FAA44}">
      <dgm:prSet/>
      <dgm:spPr/>
      <dgm:t>
        <a:bodyPr vert="horz"/>
        <a:lstStyle/>
        <a:p>
          <a:endParaRPr lang="zh-TW" altLang="en-US"/>
        </a:p>
      </dgm:t>
    </dgm:pt>
    <dgm:pt modelId="{89285A3D-E7FC-4830-911C-9B62502EBDFA}" type="sibTrans" cxnId="{E8FDD4FC-9FCB-4DE1-B597-9DD2E08FAA44}">
      <dgm:prSet/>
      <dgm:spPr/>
      <dgm:t>
        <a:bodyPr/>
        <a:lstStyle/>
        <a:p>
          <a:endParaRPr lang="zh-TW" altLang="en-US"/>
        </a:p>
      </dgm:t>
    </dgm:pt>
    <dgm:pt modelId="{EA39FBBD-06BD-4946-8341-CF3520C3A780}">
      <dgm:prSet phldrT="[文字]" custT="1"/>
      <dgm:spPr/>
      <dgm:t>
        <a:bodyPr vert="horz"/>
        <a:lstStyle/>
        <a:p>
          <a:r>
            <a:rPr lang="zh-TW" altLang="en-US" sz="1600" dirty="0" smtClean="0"/>
            <a:t>祖母</a:t>
          </a:r>
          <a:endParaRPr lang="zh-TW" altLang="en-US" sz="1600" dirty="0"/>
        </a:p>
      </dgm:t>
    </dgm:pt>
    <dgm:pt modelId="{A9446AC4-27E7-4D4B-A3A2-FABDDF46A0E9}" type="parTrans" cxnId="{60A89053-9636-4C04-B5E1-7EFBD49BFB95}">
      <dgm:prSet/>
      <dgm:spPr/>
      <dgm:t>
        <a:bodyPr vert="horz"/>
        <a:lstStyle/>
        <a:p>
          <a:endParaRPr lang="zh-TW" altLang="en-US"/>
        </a:p>
      </dgm:t>
    </dgm:pt>
    <dgm:pt modelId="{CDF57EB1-0653-4ECE-BBE5-84B77BC9A20A}" type="sibTrans" cxnId="{60A89053-9636-4C04-B5E1-7EFBD49BFB95}">
      <dgm:prSet/>
      <dgm:spPr/>
      <dgm:t>
        <a:bodyPr/>
        <a:lstStyle/>
        <a:p>
          <a:endParaRPr lang="zh-TW" altLang="en-US"/>
        </a:p>
      </dgm:t>
    </dgm:pt>
    <dgm:pt modelId="{C9D00AB9-3815-4D8A-B5B0-99996C0345E0}">
      <dgm:prSet phldrT="[文字]" custT="1"/>
      <dgm:spPr/>
      <dgm:t>
        <a:bodyPr vert="horz"/>
        <a:lstStyle/>
        <a:p>
          <a:r>
            <a:rPr lang="zh-TW" altLang="en-US" sz="1600" dirty="0" smtClean="0"/>
            <a:t>曾祖父</a:t>
          </a:r>
          <a:endParaRPr lang="zh-TW" altLang="en-US" sz="1600" dirty="0"/>
        </a:p>
      </dgm:t>
    </dgm:pt>
    <dgm:pt modelId="{917AFF43-E795-4786-963E-E9B39F57E09F}" type="parTrans" cxnId="{5F6A4B7C-F569-4755-A406-C0E177AD5090}">
      <dgm:prSet/>
      <dgm:spPr/>
      <dgm:t>
        <a:bodyPr vert="horz"/>
        <a:lstStyle/>
        <a:p>
          <a:endParaRPr lang="zh-TW" altLang="en-US"/>
        </a:p>
      </dgm:t>
    </dgm:pt>
    <dgm:pt modelId="{178F0752-112D-4798-AA32-23E71ABC7538}" type="sibTrans" cxnId="{5F6A4B7C-F569-4755-A406-C0E177AD5090}">
      <dgm:prSet/>
      <dgm:spPr/>
      <dgm:t>
        <a:bodyPr/>
        <a:lstStyle/>
        <a:p>
          <a:endParaRPr lang="zh-TW" altLang="en-US"/>
        </a:p>
      </dgm:t>
    </dgm:pt>
    <dgm:pt modelId="{6EAE99E6-DF23-4A92-B3FC-EE0122454703}">
      <dgm:prSet phldrT="[文字]" custT="1"/>
      <dgm:spPr/>
      <dgm:t>
        <a:bodyPr vert="horz"/>
        <a:lstStyle/>
        <a:p>
          <a:r>
            <a:rPr lang="zh-TW" altLang="en-US" sz="1600" dirty="0" smtClean="0"/>
            <a:t>曾祖母</a:t>
          </a:r>
          <a:endParaRPr lang="zh-TW" altLang="en-US" sz="1600" dirty="0"/>
        </a:p>
      </dgm:t>
    </dgm:pt>
    <dgm:pt modelId="{2DE705B8-AF95-49E1-BFDD-0F1956207FFE}" type="parTrans" cxnId="{7627F261-7BEC-4228-B74F-4B2012C9637E}">
      <dgm:prSet/>
      <dgm:spPr/>
      <dgm:t>
        <a:bodyPr vert="horz"/>
        <a:lstStyle/>
        <a:p>
          <a:endParaRPr lang="zh-TW" altLang="en-US"/>
        </a:p>
      </dgm:t>
    </dgm:pt>
    <dgm:pt modelId="{D15449F2-5C2D-4DD3-930A-F335D14C4D92}" type="sibTrans" cxnId="{7627F261-7BEC-4228-B74F-4B2012C9637E}">
      <dgm:prSet/>
      <dgm:spPr/>
      <dgm:t>
        <a:bodyPr/>
        <a:lstStyle/>
        <a:p>
          <a:endParaRPr lang="zh-TW" altLang="en-US"/>
        </a:p>
      </dgm:t>
    </dgm:pt>
    <dgm:pt modelId="{E3894ACC-AE8A-4D8B-87AF-F95867BF22C4}">
      <dgm:prSet phldrT="[文字]" custT="1"/>
      <dgm:spPr/>
      <dgm:t>
        <a:bodyPr vert="horz"/>
        <a:lstStyle/>
        <a:p>
          <a:r>
            <a:rPr lang="zh-TW" altLang="en-US" sz="1600" dirty="0" smtClean="0"/>
            <a:t>曾祖父</a:t>
          </a:r>
          <a:endParaRPr lang="zh-TW" altLang="en-US" sz="1600" dirty="0"/>
        </a:p>
      </dgm:t>
    </dgm:pt>
    <dgm:pt modelId="{D357B24F-A06F-4C68-BD23-19CF0E568728}" type="parTrans" cxnId="{41767392-1D09-42B1-8D31-D3FE250B598A}">
      <dgm:prSet/>
      <dgm:spPr/>
      <dgm:t>
        <a:bodyPr vert="horz"/>
        <a:lstStyle/>
        <a:p>
          <a:endParaRPr lang="zh-TW" altLang="en-US"/>
        </a:p>
      </dgm:t>
    </dgm:pt>
    <dgm:pt modelId="{8D4368EF-6B56-41D8-8BB9-0C5A00DF4E2A}" type="sibTrans" cxnId="{41767392-1D09-42B1-8D31-D3FE250B598A}">
      <dgm:prSet/>
      <dgm:spPr/>
      <dgm:t>
        <a:bodyPr/>
        <a:lstStyle/>
        <a:p>
          <a:endParaRPr lang="zh-TW" altLang="en-US"/>
        </a:p>
      </dgm:t>
    </dgm:pt>
    <dgm:pt modelId="{D1053403-46F9-41FD-9818-407655939035}">
      <dgm:prSet phldrT="[文字]" custT="1"/>
      <dgm:spPr/>
      <dgm:t>
        <a:bodyPr vert="horz"/>
        <a:lstStyle/>
        <a:p>
          <a:r>
            <a:rPr lang="zh-TW" altLang="en-US" sz="1600" dirty="0" smtClean="0"/>
            <a:t>曾祖母</a:t>
          </a:r>
          <a:endParaRPr lang="zh-TW" altLang="en-US" sz="1600" dirty="0"/>
        </a:p>
      </dgm:t>
    </dgm:pt>
    <dgm:pt modelId="{538EE549-920E-4FCE-8B69-A3E2D6C7E67D}" type="parTrans" cxnId="{1B948289-2D70-4E2C-84CA-DC5605C2EF7B}">
      <dgm:prSet/>
      <dgm:spPr/>
      <dgm:t>
        <a:bodyPr vert="horz"/>
        <a:lstStyle/>
        <a:p>
          <a:endParaRPr lang="zh-TW" altLang="en-US"/>
        </a:p>
      </dgm:t>
    </dgm:pt>
    <dgm:pt modelId="{77C8B945-3F25-47CE-BEC9-3A3FE7A0CD4A}" type="sibTrans" cxnId="{1B948289-2D70-4E2C-84CA-DC5605C2EF7B}">
      <dgm:prSet/>
      <dgm:spPr/>
      <dgm:t>
        <a:bodyPr/>
        <a:lstStyle/>
        <a:p>
          <a:endParaRPr lang="zh-TW" altLang="en-US"/>
        </a:p>
      </dgm:t>
    </dgm:pt>
    <dgm:pt modelId="{B9019686-5FFB-47B5-964E-2D9049DC3C26}">
      <dgm:prSet phldrT="[文字]" custT="1"/>
      <dgm:spPr/>
      <dgm:t>
        <a:bodyPr vert="horz"/>
        <a:lstStyle/>
        <a:p>
          <a:r>
            <a:rPr lang="zh-TW" altLang="en-US" sz="1600" dirty="0" smtClean="0"/>
            <a:t>曾祖父</a:t>
          </a:r>
          <a:endParaRPr lang="zh-TW" altLang="en-US" sz="1600" dirty="0"/>
        </a:p>
      </dgm:t>
    </dgm:pt>
    <dgm:pt modelId="{A1F92AB4-CA16-4321-9ECB-DD9241C14217}" type="parTrans" cxnId="{1005137D-B2C5-43A2-A3BE-5FAE06D6B5E5}">
      <dgm:prSet/>
      <dgm:spPr/>
      <dgm:t>
        <a:bodyPr vert="horz"/>
        <a:lstStyle/>
        <a:p>
          <a:endParaRPr lang="zh-TW" altLang="en-US"/>
        </a:p>
      </dgm:t>
    </dgm:pt>
    <dgm:pt modelId="{DDAB0438-1A00-49EF-BC00-CC20FA7CAE5A}" type="sibTrans" cxnId="{1005137D-B2C5-43A2-A3BE-5FAE06D6B5E5}">
      <dgm:prSet/>
      <dgm:spPr/>
      <dgm:t>
        <a:bodyPr/>
        <a:lstStyle/>
        <a:p>
          <a:endParaRPr lang="zh-TW" altLang="en-US"/>
        </a:p>
      </dgm:t>
    </dgm:pt>
    <dgm:pt modelId="{48B4E24C-479C-4ABF-B2F1-91EBD7668337}">
      <dgm:prSet phldrT="[文字]" custT="1"/>
      <dgm:spPr/>
      <dgm:t>
        <a:bodyPr vert="horz"/>
        <a:lstStyle/>
        <a:p>
          <a:r>
            <a:rPr lang="zh-TW" altLang="en-US" sz="1600" dirty="0" smtClean="0"/>
            <a:t>曾祖母</a:t>
          </a:r>
          <a:endParaRPr lang="zh-TW" altLang="en-US" sz="1600" dirty="0"/>
        </a:p>
      </dgm:t>
    </dgm:pt>
    <dgm:pt modelId="{5C26BABE-7D01-4496-8523-828556E5529A}" type="parTrans" cxnId="{50617B63-491A-4826-93C8-9DECB09F6B6D}">
      <dgm:prSet/>
      <dgm:spPr/>
      <dgm:t>
        <a:bodyPr vert="horz"/>
        <a:lstStyle/>
        <a:p>
          <a:endParaRPr lang="zh-TW" altLang="en-US"/>
        </a:p>
      </dgm:t>
    </dgm:pt>
    <dgm:pt modelId="{348EAC8A-CD86-48BC-9E22-B6717FA9926A}" type="sibTrans" cxnId="{50617B63-491A-4826-93C8-9DECB09F6B6D}">
      <dgm:prSet/>
      <dgm:spPr/>
      <dgm:t>
        <a:bodyPr/>
        <a:lstStyle/>
        <a:p>
          <a:endParaRPr lang="zh-TW" altLang="en-US"/>
        </a:p>
      </dgm:t>
    </dgm:pt>
    <dgm:pt modelId="{B6BE5219-04FE-47C5-9EF6-E37A9D49EBCF}">
      <dgm:prSet phldrT="[文字]" custT="1"/>
      <dgm:spPr/>
      <dgm:t>
        <a:bodyPr vert="horz"/>
        <a:lstStyle/>
        <a:p>
          <a:r>
            <a:rPr lang="zh-TW" altLang="en-US" sz="1600" dirty="0" smtClean="0"/>
            <a:t>曾祖父</a:t>
          </a:r>
          <a:endParaRPr lang="zh-TW" altLang="en-US" sz="1600" dirty="0"/>
        </a:p>
      </dgm:t>
    </dgm:pt>
    <dgm:pt modelId="{4BD8FD29-0F8D-4BCE-82AF-34B6961C496B}" type="parTrans" cxnId="{6EC333FA-A9C2-40A8-B42E-3FF255E11056}">
      <dgm:prSet/>
      <dgm:spPr/>
      <dgm:t>
        <a:bodyPr vert="horz"/>
        <a:lstStyle/>
        <a:p>
          <a:endParaRPr lang="zh-TW" altLang="en-US"/>
        </a:p>
      </dgm:t>
    </dgm:pt>
    <dgm:pt modelId="{9D18607E-6A90-405B-A90E-6529B97960E5}" type="sibTrans" cxnId="{6EC333FA-A9C2-40A8-B42E-3FF255E11056}">
      <dgm:prSet/>
      <dgm:spPr/>
      <dgm:t>
        <a:bodyPr/>
        <a:lstStyle/>
        <a:p>
          <a:endParaRPr lang="zh-TW" altLang="en-US"/>
        </a:p>
      </dgm:t>
    </dgm:pt>
    <dgm:pt modelId="{C3CFBFCE-CF5E-42F6-8F87-A7409AD912FF}">
      <dgm:prSet phldrT="[文字]" custT="1"/>
      <dgm:spPr/>
      <dgm:t>
        <a:bodyPr vert="horz"/>
        <a:lstStyle/>
        <a:p>
          <a:r>
            <a:rPr lang="zh-TW" altLang="en-US" sz="1600" dirty="0" smtClean="0"/>
            <a:t>曾祖母</a:t>
          </a:r>
          <a:endParaRPr lang="zh-TW" altLang="en-US" sz="1600" dirty="0"/>
        </a:p>
      </dgm:t>
    </dgm:pt>
    <dgm:pt modelId="{0B79EB24-C8E7-4D97-A7C0-95ADCFF4FE49}" type="parTrans" cxnId="{9F8E17DF-DBD2-4357-ADF3-57F044042EDE}">
      <dgm:prSet/>
      <dgm:spPr/>
      <dgm:t>
        <a:bodyPr vert="horz"/>
        <a:lstStyle/>
        <a:p>
          <a:endParaRPr lang="zh-TW" altLang="en-US"/>
        </a:p>
      </dgm:t>
    </dgm:pt>
    <dgm:pt modelId="{12D32F47-75F9-4356-A712-FD5B9A14A849}" type="sibTrans" cxnId="{9F8E17DF-DBD2-4357-ADF3-57F044042EDE}">
      <dgm:prSet/>
      <dgm:spPr/>
      <dgm:t>
        <a:bodyPr/>
        <a:lstStyle/>
        <a:p>
          <a:endParaRPr lang="zh-TW" altLang="en-US"/>
        </a:p>
      </dgm:t>
    </dgm:pt>
    <dgm:pt modelId="{843623A7-96EB-4DF4-AE50-737CBA93DD2C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F9EFD55A-128A-4A67-AB3A-326A77C09DE0}" type="parTrans" cxnId="{9B0A5392-68C3-4951-9AC8-D486EE74EF3E}">
      <dgm:prSet/>
      <dgm:spPr/>
      <dgm:t>
        <a:bodyPr vert="horz"/>
        <a:lstStyle/>
        <a:p>
          <a:endParaRPr lang="zh-TW" altLang="en-US"/>
        </a:p>
      </dgm:t>
    </dgm:pt>
    <dgm:pt modelId="{50FCB7E8-0565-406A-87C3-AFFBFF35FFF5}" type="sibTrans" cxnId="{9B0A5392-68C3-4951-9AC8-D486EE74EF3E}">
      <dgm:prSet/>
      <dgm:spPr/>
      <dgm:t>
        <a:bodyPr/>
        <a:lstStyle/>
        <a:p>
          <a:endParaRPr lang="zh-TW" altLang="en-US"/>
        </a:p>
      </dgm:t>
    </dgm:pt>
    <dgm:pt modelId="{7F083619-8BFF-4219-8DC8-C7EA271B6409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8C2AC4CE-5F3F-442A-B210-5E707444FAE9}" type="parTrans" cxnId="{62B6E4EC-658D-4CDE-92A9-C21B4D588219}">
      <dgm:prSet/>
      <dgm:spPr/>
      <dgm:t>
        <a:bodyPr vert="horz"/>
        <a:lstStyle/>
        <a:p>
          <a:endParaRPr lang="zh-TW" altLang="en-US"/>
        </a:p>
      </dgm:t>
    </dgm:pt>
    <dgm:pt modelId="{05FB1336-5738-4B55-B458-7921D0C664D2}" type="sibTrans" cxnId="{62B6E4EC-658D-4CDE-92A9-C21B4D588219}">
      <dgm:prSet/>
      <dgm:spPr/>
      <dgm:t>
        <a:bodyPr/>
        <a:lstStyle/>
        <a:p>
          <a:endParaRPr lang="zh-TW" altLang="en-US"/>
        </a:p>
      </dgm:t>
    </dgm:pt>
    <dgm:pt modelId="{96FF136F-DD9A-4CE3-8897-822842540711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C13DF139-ACBB-4C85-B8EC-7E58A7086BF5}" type="parTrans" cxnId="{28B199CF-5588-4BEB-972B-BE475AB9A6AF}">
      <dgm:prSet/>
      <dgm:spPr/>
      <dgm:t>
        <a:bodyPr vert="horz"/>
        <a:lstStyle/>
        <a:p>
          <a:endParaRPr lang="zh-TW" altLang="en-US"/>
        </a:p>
      </dgm:t>
    </dgm:pt>
    <dgm:pt modelId="{47B017D5-A0D1-42E9-A5F9-0B60EA9DCBEC}" type="sibTrans" cxnId="{28B199CF-5588-4BEB-972B-BE475AB9A6AF}">
      <dgm:prSet/>
      <dgm:spPr/>
      <dgm:t>
        <a:bodyPr/>
        <a:lstStyle/>
        <a:p>
          <a:endParaRPr lang="zh-TW" altLang="en-US"/>
        </a:p>
      </dgm:t>
    </dgm:pt>
    <dgm:pt modelId="{6DA9A112-9BA0-4863-A413-D04950820E77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FC916CE7-8850-4611-8D0E-055916766D8E}" type="parTrans" cxnId="{BC3A2A0C-3046-4003-8D55-628026137D1D}">
      <dgm:prSet/>
      <dgm:spPr/>
      <dgm:t>
        <a:bodyPr vert="horz"/>
        <a:lstStyle/>
        <a:p>
          <a:endParaRPr lang="zh-TW" altLang="en-US"/>
        </a:p>
      </dgm:t>
    </dgm:pt>
    <dgm:pt modelId="{50358DD1-F760-4579-BCD5-79A3FE78C27F}" type="sibTrans" cxnId="{BC3A2A0C-3046-4003-8D55-628026137D1D}">
      <dgm:prSet/>
      <dgm:spPr/>
      <dgm:t>
        <a:bodyPr/>
        <a:lstStyle/>
        <a:p>
          <a:endParaRPr lang="zh-TW" altLang="en-US"/>
        </a:p>
      </dgm:t>
    </dgm:pt>
    <dgm:pt modelId="{58CFF932-BCB0-4DDE-8DD0-DCEA4A7CE9EE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3A21ACD7-19EB-4BE5-AAE8-73D67DE5E4D8}" type="parTrans" cxnId="{C3F5221F-9DC2-4B67-A5CF-09DE788F8F7E}">
      <dgm:prSet/>
      <dgm:spPr/>
      <dgm:t>
        <a:bodyPr vert="horz"/>
        <a:lstStyle/>
        <a:p>
          <a:endParaRPr lang="zh-TW" altLang="en-US"/>
        </a:p>
      </dgm:t>
    </dgm:pt>
    <dgm:pt modelId="{6CDFF4EA-8AFF-45F2-83AD-48CC5B67E0C1}" type="sibTrans" cxnId="{C3F5221F-9DC2-4B67-A5CF-09DE788F8F7E}">
      <dgm:prSet/>
      <dgm:spPr/>
      <dgm:t>
        <a:bodyPr/>
        <a:lstStyle/>
        <a:p>
          <a:endParaRPr lang="zh-TW" altLang="en-US"/>
        </a:p>
      </dgm:t>
    </dgm:pt>
    <dgm:pt modelId="{C6429721-2302-4428-8A14-E8814EF81E9C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A80802E7-654C-45AE-BB98-69F701F3FBF1}" type="parTrans" cxnId="{AB23B106-2E9B-4C51-B841-DA510D157B29}">
      <dgm:prSet/>
      <dgm:spPr/>
      <dgm:t>
        <a:bodyPr vert="horz"/>
        <a:lstStyle/>
        <a:p>
          <a:endParaRPr lang="zh-TW" altLang="en-US"/>
        </a:p>
      </dgm:t>
    </dgm:pt>
    <dgm:pt modelId="{DE7BA12D-D2FB-4F44-A3D6-6A160ACC917F}" type="sibTrans" cxnId="{AB23B106-2E9B-4C51-B841-DA510D157B29}">
      <dgm:prSet/>
      <dgm:spPr/>
      <dgm:t>
        <a:bodyPr/>
        <a:lstStyle/>
        <a:p>
          <a:endParaRPr lang="zh-TW" altLang="en-US"/>
        </a:p>
      </dgm:t>
    </dgm:pt>
    <dgm:pt modelId="{BE8E6E62-B4F1-4959-A4C0-EE154A731C54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3AE64865-B9BC-4B23-997D-FFC44782ADB4}" type="parTrans" cxnId="{674E38CC-8FDC-4BF9-9C60-C8BAD7FB83E9}">
      <dgm:prSet/>
      <dgm:spPr/>
      <dgm:t>
        <a:bodyPr vert="horz"/>
        <a:lstStyle/>
        <a:p>
          <a:endParaRPr lang="zh-TW" altLang="en-US"/>
        </a:p>
      </dgm:t>
    </dgm:pt>
    <dgm:pt modelId="{64995EE5-9953-4665-8CF2-1E9C889C0E86}" type="sibTrans" cxnId="{674E38CC-8FDC-4BF9-9C60-C8BAD7FB83E9}">
      <dgm:prSet/>
      <dgm:spPr/>
      <dgm:t>
        <a:bodyPr/>
        <a:lstStyle/>
        <a:p>
          <a:endParaRPr lang="zh-TW" altLang="en-US"/>
        </a:p>
      </dgm:t>
    </dgm:pt>
    <dgm:pt modelId="{725DAABA-2551-46F8-BBC1-B8C6ADEF503E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342CED42-900A-410A-89B7-0D869E6753CB}" type="parTrans" cxnId="{9A55F7F1-8C02-472C-87CA-C5C49DF8B010}">
      <dgm:prSet/>
      <dgm:spPr/>
      <dgm:t>
        <a:bodyPr vert="horz"/>
        <a:lstStyle/>
        <a:p>
          <a:endParaRPr lang="zh-TW" altLang="en-US"/>
        </a:p>
      </dgm:t>
    </dgm:pt>
    <dgm:pt modelId="{6131EA31-EF45-4CEA-BD70-C3FC852E8340}" type="sibTrans" cxnId="{9A55F7F1-8C02-472C-87CA-C5C49DF8B010}">
      <dgm:prSet/>
      <dgm:spPr/>
      <dgm:t>
        <a:bodyPr/>
        <a:lstStyle/>
        <a:p>
          <a:endParaRPr lang="zh-TW" altLang="en-US"/>
        </a:p>
      </dgm:t>
    </dgm:pt>
    <dgm:pt modelId="{D2B2195A-DDDA-406E-9DC8-1FAD9732DF8C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201D81CB-9E9C-45BF-A8B9-F349F5C78DD0}" type="parTrans" cxnId="{21F7AC1C-49F1-4FC0-BF6C-2846895E4BB4}">
      <dgm:prSet/>
      <dgm:spPr/>
      <dgm:t>
        <a:bodyPr vert="horz"/>
        <a:lstStyle/>
        <a:p>
          <a:endParaRPr lang="zh-TW" altLang="en-US"/>
        </a:p>
      </dgm:t>
    </dgm:pt>
    <dgm:pt modelId="{B7521A41-FFB8-4C0A-9407-506A0EAD11F0}" type="sibTrans" cxnId="{21F7AC1C-49F1-4FC0-BF6C-2846895E4BB4}">
      <dgm:prSet/>
      <dgm:spPr/>
      <dgm:t>
        <a:bodyPr/>
        <a:lstStyle/>
        <a:p>
          <a:endParaRPr lang="zh-TW" altLang="en-US"/>
        </a:p>
      </dgm:t>
    </dgm:pt>
    <dgm:pt modelId="{7912B242-4A93-44B1-8ACB-A6EEEC692AE9}">
      <dgm:prSet phldrT="[文字]" custT="1"/>
      <dgm:spPr>
        <a:solidFill>
          <a:srgbClr val="FF0000"/>
        </a:solidFill>
      </dgm:spPr>
      <dgm:t>
        <a:bodyPr vert="horz"/>
        <a:lstStyle/>
        <a:p>
          <a:r>
            <a:rPr lang="zh-TW" altLang="en-US" sz="1600" dirty="0" smtClean="0">
              <a:solidFill>
                <a:schemeClr val="bg2">
                  <a:lumMod val="50000"/>
                </a:schemeClr>
              </a:solidFill>
            </a:rPr>
            <a:t>高祖母（熟蕃）</a:t>
          </a:r>
          <a:endParaRPr lang="zh-TW" altLang="en-US" sz="1600" dirty="0">
            <a:solidFill>
              <a:schemeClr val="bg2">
                <a:lumMod val="50000"/>
              </a:schemeClr>
            </a:solidFill>
          </a:endParaRPr>
        </a:p>
      </dgm:t>
    </dgm:pt>
    <dgm:pt modelId="{AFA28F4D-A270-4513-B97A-1C581E9A8CC9}" type="parTrans" cxnId="{E4C36CC6-3B7F-41C9-AD6F-56CF9F1EB080}">
      <dgm:prSet/>
      <dgm:spPr/>
      <dgm:t>
        <a:bodyPr vert="horz"/>
        <a:lstStyle/>
        <a:p>
          <a:endParaRPr lang="zh-TW" altLang="en-US"/>
        </a:p>
      </dgm:t>
    </dgm:pt>
    <dgm:pt modelId="{C36EE5E0-E34D-41B8-B92B-7B4C77B3FABF}" type="sibTrans" cxnId="{E4C36CC6-3B7F-41C9-AD6F-56CF9F1EB080}">
      <dgm:prSet/>
      <dgm:spPr/>
      <dgm:t>
        <a:bodyPr/>
        <a:lstStyle/>
        <a:p>
          <a:endParaRPr lang="zh-TW" altLang="en-US"/>
        </a:p>
      </dgm:t>
    </dgm:pt>
    <dgm:pt modelId="{3ACF66D9-D228-4FDE-93CE-A40005D48E94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9E15F406-9109-485C-9663-5F1349DE6FF0}" type="parTrans" cxnId="{88C8C11F-50FF-42C4-857E-92319BAE5CDE}">
      <dgm:prSet/>
      <dgm:spPr/>
      <dgm:t>
        <a:bodyPr vert="horz"/>
        <a:lstStyle/>
        <a:p>
          <a:endParaRPr lang="zh-TW" altLang="en-US"/>
        </a:p>
      </dgm:t>
    </dgm:pt>
    <dgm:pt modelId="{2F8EC67B-19C3-4D23-90B1-73D20C052A71}" type="sibTrans" cxnId="{88C8C11F-50FF-42C4-857E-92319BAE5CDE}">
      <dgm:prSet/>
      <dgm:spPr/>
      <dgm:t>
        <a:bodyPr/>
        <a:lstStyle/>
        <a:p>
          <a:endParaRPr lang="zh-TW" altLang="en-US"/>
        </a:p>
      </dgm:t>
    </dgm:pt>
    <dgm:pt modelId="{55100242-D9C7-4B19-8D7C-6AF31E4506A3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C09729D2-6142-4D48-8F7C-04E812FC89D8}" type="parTrans" cxnId="{51254F47-9EB4-4708-A624-05752C491E9B}">
      <dgm:prSet/>
      <dgm:spPr/>
      <dgm:t>
        <a:bodyPr vert="horz"/>
        <a:lstStyle/>
        <a:p>
          <a:endParaRPr lang="zh-TW" altLang="en-US"/>
        </a:p>
      </dgm:t>
    </dgm:pt>
    <dgm:pt modelId="{37ED726A-5E58-40C3-8340-7DB0D6927939}" type="sibTrans" cxnId="{51254F47-9EB4-4708-A624-05752C491E9B}">
      <dgm:prSet/>
      <dgm:spPr/>
      <dgm:t>
        <a:bodyPr/>
        <a:lstStyle/>
        <a:p>
          <a:endParaRPr lang="zh-TW" altLang="en-US"/>
        </a:p>
      </dgm:t>
    </dgm:pt>
    <dgm:pt modelId="{D3CF742E-0358-49C2-BBF3-AFBDE6DA3CBF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17049665-4438-4116-A604-E6B2E6280D64}" type="parTrans" cxnId="{1148680D-B2F3-4087-9975-CFBEA3BDDB43}">
      <dgm:prSet/>
      <dgm:spPr/>
      <dgm:t>
        <a:bodyPr vert="horz"/>
        <a:lstStyle/>
        <a:p>
          <a:endParaRPr lang="zh-TW" altLang="en-US"/>
        </a:p>
      </dgm:t>
    </dgm:pt>
    <dgm:pt modelId="{B4B4D910-E0EC-4D75-AE5B-07F901809063}" type="sibTrans" cxnId="{1148680D-B2F3-4087-9975-CFBEA3BDDB43}">
      <dgm:prSet/>
      <dgm:spPr/>
      <dgm:t>
        <a:bodyPr/>
        <a:lstStyle/>
        <a:p>
          <a:endParaRPr lang="zh-TW" altLang="en-US"/>
        </a:p>
      </dgm:t>
    </dgm:pt>
    <dgm:pt modelId="{B178BD13-4E75-43AC-8445-0BF13FD6510C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158591A1-0F4E-4AC2-9F36-BE97BE1CF564}" type="parTrans" cxnId="{91CF7040-7CEA-4098-B4E5-01CA7B809791}">
      <dgm:prSet/>
      <dgm:spPr/>
      <dgm:t>
        <a:bodyPr vert="horz"/>
        <a:lstStyle/>
        <a:p>
          <a:endParaRPr lang="zh-TW" altLang="en-US"/>
        </a:p>
      </dgm:t>
    </dgm:pt>
    <dgm:pt modelId="{9DD83F86-2AC3-4441-9A3C-7D205CBE4C89}" type="sibTrans" cxnId="{91CF7040-7CEA-4098-B4E5-01CA7B809791}">
      <dgm:prSet/>
      <dgm:spPr/>
      <dgm:t>
        <a:bodyPr/>
        <a:lstStyle/>
        <a:p>
          <a:endParaRPr lang="zh-TW" altLang="en-US"/>
        </a:p>
      </dgm:t>
    </dgm:pt>
    <dgm:pt modelId="{0B16D4A0-C78D-406C-9A73-7D11654FFFF8}">
      <dgm:prSet phldrT="[文字]" custT="1"/>
      <dgm:spPr/>
      <dgm:t>
        <a:bodyPr vert="horz"/>
        <a:lstStyle/>
        <a:p>
          <a:r>
            <a:rPr lang="zh-TW" altLang="en-US" sz="1600" dirty="0" smtClean="0"/>
            <a:t>高祖父</a:t>
          </a:r>
          <a:endParaRPr lang="zh-TW" altLang="en-US" sz="1600" dirty="0"/>
        </a:p>
      </dgm:t>
    </dgm:pt>
    <dgm:pt modelId="{0D6C6034-675C-45C4-B2DD-552ECAB0401E}" type="parTrans" cxnId="{C13BEE0D-DB50-4C5E-93D2-5AB5F6126DB3}">
      <dgm:prSet/>
      <dgm:spPr/>
      <dgm:t>
        <a:bodyPr vert="horz"/>
        <a:lstStyle/>
        <a:p>
          <a:endParaRPr lang="zh-TW" altLang="en-US"/>
        </a:p>
      </dgm:t>
    </dgm:pt>
    <dgm:pt modelId="{34ADC7ED-A287-4B60-B3B7-DD3E4EDBFCDA}" type="sibTrans" cxnId="{C13BEE0D-DB50-4C5E-93D2-5AB5F6126DB3}">
      <dgm:prSet/>
      <dgm:spPr/>
      <dgm:t>
        <a:bodyPr/>
        <a:lstStyle/>
        <a:p>
          <a:endParaRPr lang="zh-TW" altLang="en-US"/>
        </a:p>
      </dgm:t>
    </dgm:pt>
    <dgm:pt modelId="{87C3E479-1226-4EDC-B3D4-170C6B0C4E9F}">
      <dgm:prSet phldrT="[文字]" custT="1"/>
      <dgm:spPr/>
      <dgm:t>
        <a:bodyPr vert="horz"/>
        <a:lstStyle/>
        <a:p>
          <a:r>
            <a:rPr lang="zh-TW" altLang="en-US" sz="1600" dirty="0" smtClean="0"/>
            <a:t>高祖母</a:t>
          </a:r>
          <a:endParaRPr lang="zh-TW" altLang="en-US" sz="1600" dirty="0"/>
        </a:p>
      </dgm:t>
    </dgm:pt>
    <dgm:pt modelId="{7154EC4F-E05A-41C9-95F0-5AADC77F3A84}" type="parTrans" cxnId="{6B80B7A7-13A8-4272-B55C-F75D1EE6FA97}">
      <dgm:prSet/>
      <dgm:spPr/>
      <dgm:t>
        <a:bodyPr vert="horz"/>
        <a:lstStyle/>
        <a:p>
          <a:endParaRPr lang="zh-TW" altLang="en-US"/>
        </a:p>
      </dgm:t>
    </dgm:pt>
    <dgm:pt modelId="{F9311475-9AA6-4923-A620-54561828378C}" type="sibTrans" cxnId="{6B80B7A7-13A8-4272-B55C-F75D1EE6FA97}">
      <dgm:prSet/>
      <dgm:spPr/>
      <dgm:t>
        <a:bodyPr/>
        <a:lstStyle/>
        <a:p>
          <a:endParaRPr lang="zh-TW" altLang="en-US"/>
        </a:p>
      </dgm:t>
    </dgm:pt>
    <dgm:pt modelId="{AEA8D0C4-CDD1-4AA1-BA57-BA3D81198BAB}" type="pres">
      <dgm:prSet presAssocID="{1B481E07-61FF-4100-86C6-33AA8735E6E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AB2454E-CFF9-4CAB-A49C-92B377435464}" type="pres">
      <dgm:prSet presAssocID="{90F94F59-53EC-4B5A-8285-92ADA3071555}" presName="root1" presStyleCnt="0"/>
      <dgm:spPr/>
    </dgm:pt>
    <dgm:pt modelId="{AFB4484F-9E91-4FCA-8BB4-1AD9E6556806}" type="pres">
      <dgm:prSet presAssocID="{90F94F59-53EC-4B5A-8285-92ADA3071555}" presName="LevelOneTextNode" presStyleLbl="node0" presStyleIdx="0" presStyleCnt="1" custScaleX="304507" custScaleY="831053" custLinFactY="108677" custLinFactNeighborX="-17402" custLinFactNeighborY="2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DA230EB-DD63-431F-B39B-ECFC0430C21C}" type="pres">
      <dgm:prSet presAssocID="{90F94F59-53EC-4B5A-8285-92ADA3071555}" presName="level2hierChild" presStyleCnt="0"/>
      <dgm:spPr/>
    </dgm:pt>
    <dgm:pt modelId="{2197FA8A-8FCE-4966-9163-AC419A5EB910}" type="pres">
      <dgm:prSet presAssocID="{E58E30E4-0462-4007-B1BA-250CF7E8E042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CA6234EC-7ED9-4C3F-8AE1-1C590E51C457}" type="pres">
      <dgm:prSet presAssocID="{E58E30E4-0462-4007-B1BA-250CF7E8E042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5EDAF891-8B82-45F9-B3FE-52BD6BA539CF}" type="pres">
      <dgm:prSet presAssocID="{0C719334-B8AE-4F2B-8048-33C7247C9F5B}" presName="root2" presStyleCnt="0"/>
      <dgm:spPr/>
    </dgm:pt>
    <dgm:pt modelId="{F8E9469B-9E47-48E1-8BD1-BEC6F2FD2B0A}" type="pres">
      <dgm:prSet presAssocID="{0C719334-B8AE-4F2B-8048-33C7247C9F5B}" presName="LevelTwoTextNode" presStyleLbl="node2" presStyleIdx="0" presStyleCnt="2" custScaleX="692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44DB096-8BBD-464C-96E5-F950EF204984}" type="pres">
      <dgm:prSet presAssocID="{0C719334-B8AE-4F2B-8048-33C7247C9F5B}" presName="level3hierChild" presStyleCnt="0"/>
      <dgm:spPr/>
    </dgm:pt>
    <dgm:pt modelId="{E1698157-0A3B-43D3-871C-D1E5A519AD71}" type="pres">
      <dgm:prSet presAssocID="{5F74FDE7-9020-4A0F-ADD1-BA718DF916D7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A9460631-53C0-42A5-94A5-CCBB4C3C3CF8}" type="pres">
      <dgm:prSet presAssocID="{5F74FDE7-9020-4A0F-ADD1-BA718DF916D7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62367DF6-370E-4520-A2EE-6B5BF4018456}" type="pres">
      <dgm:prSet presAssocID="{1B13D682-306E-44C9-96EC-785A4D7861C5}" presName="root2" presStyleCnt="0"/>
      <dgm:spPr/>
    </dgm:pt>
    <dgm:pt modelId="{43C81F97-CE27-4E69-B087-2CF650D238D5}" type="pres">
      <dgm:prSet presAssocID="{1B13D682-306E-44C9-96EC-785A4D7861C5}" presName="LevelTwoTextNode" presStyleLbl="node3" presStyleIdx="0" presStyleCnt="4" custScaleX="1119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35EB1C-AC87-4A4D-A39A-6551F9479C5E}" type="pres">
      <dgm:prSet presAssocID="{1B13D682-306E-44C9-96EC-785A4D7861C5}" presName="level3hierChild" presStyleCnt="0"/>
      <dgm:spPr/>
    </dgm:pt>
    <dgm:pt modelId="{D05AC84F-D7A0-44DA-BF00-4E70B70AA318}" type="pres">
      <dgm:prSet presAssocID="{917AFF43-E795-4786-963E-E9B39F57E09F}" presName="conn2-1" presStyleLbl="parChTrans1D4" presStyleIdx="0" presStyleCnt="24"/>
      <dgm:spPr/>
      <dgm:t>
        <a:bodyPr/>
        <a:lstStyle/>
        <a:p>
          <a:endParaRPr lang="zh-TW" altLang="en-US"/>
        </a:p>
      </dgm:t>
    </dgm:pt>
    <dgm:pt modelId="{C0E740A6-4625-45E8-9276-3E5F2C4003C9}" type="pres">
      <dgm:prSet presAssocID="{917AFF43-E795-4786-963E-E9B39F57E09F}" presName="connTx" presStyleLbl="parChTrans1D4" presStyleIdx="0" presStyleCnt="24"/>
      <dgm:spPr/>
      <dgm:t>
        <a:bodyPr/>
        <a:lstStyle/>
        <a:p>
          <a:endParaRPr lang="zh-TW" altLang="en-US"/>
        </a:p>
      </dgm:t>
    </dgm:pt>
    <dgm:pt modelId="{06E80F16-BE9D-4935-9FA1-EC12CC9D94E7}" type="pres">
      <dgm:prSet presAssocID="{C9D00AB9-3815-4D8A-B5B0-99996C0345E0}" presName="root2" presStyleCnt="0"/>
      <dgm:spPr/>
    </dgm:pt>
    <dgm:pt modelId="{BBAFDEF5-51D9-4D25-BE71-DCCE8AE1AF4B}" type="pres">
      <dgm:prSet presAssocID="{C9D00AB9-3815-4D8A-B5B0-99996C0345E0}" presName="LevelTwoTextNode" presStyleLbl="node4" presStyleIdx="0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E1AAA04-8326-4E7C-B544-8FE807160FA3}" type="pres">
      <dgm:prSet presAssocID="{C9D00AB9-3815-4D8A-B5B0-99996C0345E0}" presName="level3hierChild" presStyleCnt="0"/>
      <dgm:spPr/>
    </dgm:pt>
    <dgm:pt modelId="{C63F2E15-24C7-42A2-BCD8-B7395E1A1EBA}" type="pres">
      <dgm:prSet presAssocID="{F9EFD55A-128A-4A67-AB3A-326A77C09DE0}" presName="conn2-1" presStyleLbl="parChTrans1D4" presStyleIdx="1" presStyleCnt="24"/>
      <dgm:spPr/>
      <dgm:t>
        <a:bodyPr/>
        <a:lstStyle/>
        <a:p>
          <a:endParaRPr lang="zh-TW" altLang="en-US"/>
        </a:p>
      </dgm:t>
    </dgm:pt>
    <dgm:pt modelId="{1C4E8BC6-45A8-44E9-9CD9-247D6AF94315}" type="pres">
      <dgm:prSet presAssocID="{F9EFD55A-128A-4A67-AB3A-326A77C09DE0}" presName="connTx" presStyleLbl="parChTrans1D4" presStyleIdx="1" presStyleCnt="24"/>
      <dgm:spPr/>
      <dgm:t>
        <a:bodyPr/>
        <a:lstStyle/>
        <a:p>
          <a:endParaRPr lang="zh-TW" altLang="en-US"/>
        </a:p>
      </dgm:t>
    </dgm:pt>
    <dgm:pt modelId="{AAFCC6D5-D7E9-42C6-AC17-C2AF29009647}" type="pres">
      <dgm:prSet presAssocID="{843623A7-96EB-4DF4-AE50-737CBA93DD2C}" presName="root2" presStyleCnt="0"/>
      <dgm:spPr/>
    </dgm:pt>
    <dgm:pt modelId="{6CFA50D4-08E2-4A98-92EF-75A34DCCBCE5}" type="pres">
      <dgm:prSet presAssocID="{843623A7-96EB-4DF4-AE50-737CBA93DD2C}" presName="LevelTwoTextNode" presStyleLbl="node4" presStyleIdx="1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EE2BB25-152C-4033-9F0B-6169A6A58499}" type="pres">
      <dgm:prSet presAssocID="{843623A7-96EB-4DF4-AE50-737CBA93DD2C}" presName="level3hierChild" presStyleCnt="0"/>
      <dgm:spPr/>
    </dgm:pt>
    <dgm:pt modelId="{3B0C84AE-C859-4105-A88C-2C4775EB180E}" type="pres">
      <dgm:prSet presAssocID="{8C2AC4CE-5F3F-442A-B210-5E707444FAE9}" presName="conn2-1" presStyleLbl="parChTrans1D4" presStyleIdx="2" presStyleCnt="24"/>
      <dgm:spPr/>
      <dgm:t>
        <a:bodyPr/>
        <a:lstStyle/>
        <a:p>
          <a:endParaRPr lang="zh-TW" altLang="en-US"/>
        </a:p>
      </dgm:t>
    </dgm:pt>
    <dgm:pt modelId="{25339EF9-298D-4C20-8B36-AADC3034D128}" type="pres">
      <dgm:prSet presAssocID="{8C2AC4CE-5F3F-442A-B210-5E707444FAE9}" presName="connTx" presStyleLbl="parChTrans1D4" presStyleIdx="2" presStyleCnt="24"/>
      <dgm:spPr/>
      <dgm:t>
        <a:bodyPr/>
        <a:lstStyle/>
        <a:p>
          <a:endParaRPr lang="zh-TW" altLang="en-US"/>
        </a:p>
      </dgm:t>
    </dgm:pt>
    <dgm:pt modelId="{B9D445D0-3396-413A-8F0E-951A40DCD5A8}" type="pres">
      <dgm:prSet presAssocID="{7F083619-8BFF-4219-8DC8-C7EA271B6409}" presName="root2" presStyleCnt="0"/>
      <dgm:spPr/>
    </dgm:pt>
    <dgm:pt modelId="{FE191C69-6F0B-4E4A-AC37-E930E1CC9842}" type="pres">
      <dgm:prSet presAssocID="{7F083619-8BFF-4219-8DC8-C7EA271B6409}" presName="LevelTwoTextNode" presStyleLbl="node4" presStyleIdx="2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1A3F59-3A6C-4CB2-8753-606DA21906C6}" type="pres">
      <dgm:prSet presAssocID="{7F083619-8BFF-4219-8DC8-C7EA271B6409}" presName="level3hierChild" presStyleCnt="0"/>
      <dgm:spPr/>
    </dgm:pt>
    <dgm:pt modelId="{6952BF84-9CF0-4C33-A769-3202CD5C3722}" type="pres">
      <dgm:prSet presAssocID="{2DE705B8-AF95-49E1-BFDD-0F1956207FFE}" presName="conn2-1" presStyleLbl="parChTrans1D4" presStyleIdx="3" presStyleCnt="24"/>
      <dgm:spPr/>
      <dgm:t>
        <a:bodyPr/>
        <a:lstStyle/>
        <a:p>
          <a:endParaRPr lang="zh-TW" altLang="en-US"/>
        </a:p>
      </dgm:t>
    </dgm:pt>
    <dgm:pt modelId="{66BD5E7A-D662-4721-81D3-BF8582F6AFEC}" type="pres">
      <dgm:prSet presAssocID="{2DE705B8-AF95-49E1-BFDD-0F1956207FFE}" presName="connTx" presStyleLbl="parChTrans1D4" presStyleIdx="3" presStyleCnt="24"/>
      <dgm:spPr/>
      <dgm:t>
        <a:bodyPr/>
        <a:lstStyle/>
        <a:p>
          <a:endParaRPr lang="zh-TW" altLang="en-US"/>
        </a:p>
      </dgm:t>
    </dgm:pt>
    <dgm:pt modelId="{E94AFF67-FF37-4667-BCCC-F8A3E9BFE79E}" type="pres">
      <dgm:prSet presAssocID="{6EAE99E6-DF23-4A92-B3FC-EE0122454703}" presName="root2" presStyleCnt="0"/>
      <dgm:spPr/>
    </dgm:pt>
    <dgm:pt modelId="{CA85A6F4-5323-4E7A-B479-1CD093255C87}" type="pres">
      <dgm:prSet presAssocID="{6EAE99E6-DF23-4A92-B3FC-EE0122454703}" presName="LevelTwoTextNode" presStyleLbl="node4" presStyleIdx="3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93492AC-75B9-47A4-B0CD-068A2A059656}" type="pres">
      <dgm:prSet presAssocID="{6EAE99E6-DF23-4A92-B3FC-EE0122454703}" presName="level3hierChild" presStyleCnt="0"/>
      <dgm:spPr/>
    </dgm:pt>
    <dgm:pt modelId="{8A44E982-2356-4188-9B5A-F686A7926B74}" type="pres">
      <dgm:prSet presAssocID="{C13DF139-ACBB-4C85-B8EC-7E58A7086BF5}" presName="conn2-1" presStyleLbl="parChTrans1D4" presStyleIdx="4" presStyleCnt="24"/>
      <dgm:spPr/>
      <dgm:t>
        <a:bodyPr/>
        <a:lstStyle/>
        <a:p>
          <a:endParaRPr lang="zh-TW" altLang="en-US"/>
        </a:p>
      </dgm:t>
    </dgm:pt>
    <dgm:pt modelId="{598CFB8F-C087-4085-88FE-079783F3F2FD}" type="pres">
      <dgm:prSet presAssocID="{C13DF139-ACBB-4C85-B8EC-7E58A7086BF5}" presName="connTx" presStyleLbl="parChTrans1D4" presStyleIdx="4" presStyleCnt="24"/>
      <dgm:spPr/>
      <dgm:t>
        <a:bodyPr/>
        <a:lstStyle/>
        <a:p>
          <a:endParaRPr lang="zh-TW" altLang="en-US"/>
        </a:p>
      </dgm:t>
    </dgm:pt>
    <dgm:pt modelId="{B8AEC5A6-4419-4C50-9FDD-13210458DEC0}" type="pres">
      <dgm:prSet presAssocID="{96FF136F-DD9A-4CE3-8897-822842540711}" presName="root2" presStyleCnt="0"/>
      <dgm:spPr/>
    </dgm:pt>
    <dgm:pt modelId="{B93F3788-BDB2-432C-8B2A-63DFE6663FD6}" type="pres">
      <dgm:prSet presAssocID="{96FF136F-DD9A-4CE3-8897-822842540711}" presName="LevelTwoTextNode" presStyleLbl="node4" presStyleIdx="4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2F659E-3F92-4857-ABCD-D61712B0C09A}" type="pres">
      <dgm:prSet presAssocID="{96FF136F-DD9A-4CE3-8897-822842540711}" presName="level3hierChild" presStyleCnt="0"/>
      <dgm:spPr/>
    </dgm:pt>
    <dgm:pt modelId="{B3CF3517-0973-44D5-AA54-46DC1D3E9AE8}" type="pres">
      <dgm:prSet presAssocID="{FC916CE7-8850-4611-8D0E-055916766D8E}" presName="conn2-1" presStyleLbl="parChTrans1D4" presStyleIdx="5" presStyleCnt="24"/>
      <dgm:spPr/>
      <dgm:t>
        <a:bodyPr/>
        <a:lstStyle/>
        <a:p>
          <a:endParaRPr lang="zh-TW" altLang="en-US"/>
        </a:p>
      </dgm:t>
    </dgm:pt>
    <dgm:pt modelId="{88147CAE-F625-4E58-9C15-AFCE25FD62C0}" type="pres">
      <dgm:prSet presAssocID="{FC916CE7-8850-4611-8D0E-055916766D8E}" presName="connTx" presStyleLbl="parChTrans1D4" presStyleIdx="5" presStyleCnt="24"/>
      <dgm:spPr/>
      <dgm:t>
        <a:bodyPr/>
        <a:lstStyle/>
        <a:p>
          <a:endParaRPr lang="zh-TW" altLang="en-US"/>
        </a:p>
      </dgm:t>
    </dgm:pt>
    <dgm:pt modelId="{76CB77F6-337A-4B65-9BE7-8935FF31504B}" type="pres">
      <dgm:prSet presAssocID="{6DA9A112-9BA0-4863-A413-D04950820E77}" presName="root2" presStyleCnt="0"/>
      <dgm:spPr/>
    </dgm:pt>
    <dgm:pt modelId="{E139E078-80A5-4202-A760-75AE7F051C11}" type="pres">
      <dgm:prSet presAssocID="{6DA9A112-9BA0-4863-A413-D04950820E77}" presName="LevelTwoTextNode" presStyleLbl="node4" presStyleIdx="5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C8179F6-D190-435F-BA12-8ED5E9DB7278}" type="pres">
      <dgm:prSet presAssocID="{6DA9A112-9BA0-4863-A413-D04950820E77}" presName="level3hierChild" presStyleCnt="0"/>
      <dgm:spPr/>
    </dgm:pt>
    <dgm:pt modelId="{D32E3E10-379D-4587-88DB-C3B8805B3D0F}" type="pres">
      <dgm:prSet presAssocID="{679AAF1A-55BA-4624-AA1F-2B28BF9B209F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ECBD4DAB-66D1-4D88-B8A4-4A099D3D04C5}" type="pres">
      <dgm:prSet presAssocID="{679AAF1A-55BA-4624-AA1F-2B28BF9B209F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CDE2941E-7334-4D7A-8E50-1FA67B070D57}" type="pres">
      <dgm:prSet presAssocID="{DD3675E3-ABC4-4CE6-93B6-68294B180851}" presName="root2" presStyleCnt="0"/>
      <dgm:spPr/>
    </dgm:pt>
    <dgm:pt modelId="{AEE5F22D-0374-422A-A0A4-AEBE9FC59815}" type="pres">
      <dgm:prSet presAssocID="{DD3675E3-ABC4-4CE6-93B6-68294B180851}" presName="LevelTwoTextNode" presStyleLbl="node3" presStyleIdx="1" presStyleCnt="4" custScaleX="1119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03437B8-348C-4CDF-8AB1-9C3AC6EC9668}" type="pres">
      <dgm:prSet presAssocID="{DD3675E3-ABC4-4CE6-93B6-68294B180851}" presName="level3hierChild" presStyleCnt="0"/>
      <dgm:spPr/>
    </dgm:pt>
    <dgm:pt modelId="{CE4E755F-15D3-442F-8DC5-CF35D68C0598}" type="pres">
      <dgm:prSet presAssocID="{D357B24F-A06F-4C68-BD23-19CF0E568728}" presName="conn2-1" presStyleLbl="parChTrans1D4" presStyleIdx="6" presStyleCnt="24"/>
      <dgm:spPr/>
      <dgm:t>
        <a:bodyPr/>
        <a:lstStyle/>
        <a:p>
          <a:endParaRPr lang="zh-TW" altLang="en-US"/>
        </a:p>
      </dgm:t>
    </dgm:pt>
    <dgm:pt modelId="{D9962F28-5B73-4234-9649-39D6A5C70C45}" type="pres">
      <dgm:prSet presAssocID="{D357B24F-A06F-4C68-BD23-19CF0E568728}" presName="connTx" presStyleLbl="parChTrans1D4" presStyleIdx="6" presStyleCnt="24"/>
      <dgm:spPr/>
      <dgm:t>
        <a:bodyPr/>
        <a:lstStyle/>
        <a:p>
          <a:endParaRPr lang="zh-TW" altLang="en-US"/>
        </a:p>
      </dgm:t>
    </dgm:pt>
    <dgm:pt modelId="{3AC8A56B-7CC9-40A7-A61A-8C5B94468A22}" type="pres">
      <dgm:prSet presAssocID="{E3894ACC-AE8A-4D8B-87AF-F95867BF22C4}" presName="root2" presStyleCnt="0"/>
      <dgm:spPr/>
    </dgm:pt>
    <dgm:pt modelId="{5B6367C4-F7F0-4EF4-93D2-495554F15EC5}" type="pres">
      <dgm:prSet presAssocID="{E3894ACC-AE8A-4D8B-87AF-F95867BF22C4}" presName="LevelTwoTextNode" presStyleLbl="node4" presStyleIdx="6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4092726-FD30-44BB-BA41-AEDCFC3A2E66}" type="pres">
      <dgm:prSet presAssocID="{E3894ACC-AE8A-4D8B-87AF-F95867BF22C4}" presName="level3hierChild" presStyleCnt="0"/>
      <dgm:spPr/>
    </dgm:pt>
    <dgm:pt modelId="{C972271F-033B-4426-80AB-B4E2236DCD41}" type="pres">
      <dgm:prSet presAssocID="{A80802E7-654C-45AE-BB98-69F701F3FBF1}" presName="conn2-1" presStyleLbl="parChTrans1D4" presStyleIdx="7" presStyleCnt="24"/>
      <dgm:spPr/>
      <dgm:t>
        <a:bodyPr/>
        <a:lstStyle/>
        <a:p>
          <a:endParaRPr lang="zh-TW" altLang="en-US"/>
        </a:p>
      </dgm:t>
    </dgm:pt>
    <dgm:pt modelId="{8E73CA58-8CE5-4AF2-95BA-B13C7D9852BA}" type="pres">
      <dgm:prSet presAssocID="{A80802E7-654C-45AE-BB98-69F701F3FBF1}" presName="connTx" presStyleLbl="parChTrans1D4" presStyleIdx="7" presStyleCnt="24"/>
      <dgm:spPr/>
      <dgm:t>
        <a:bodyPr/>
        <a:lstStyle/>
        <a:p>
          <a:endParaRPr lang="zh-TW" altLang="en-US"/>
        </a:p>
      </dgm:t>
    </dgm:pt>
    <dgm:pt modelId="{D50ADA4E-DCCF-47B0-8DC2-BF3D6D887909}" type="pres">
      <dgm:prSet presAssocID="{C6429721-2302-4428-8A14-E8814EF81E9C}" presName="root2" presStyleCnt="0"/>
      <dgm:spPr/>
    </dgm:pt>
    <dgm:pt modelId="{DB04DA88-FEEE-4A74-B4E6-4A30EF18CE14}" type="pres">
      <dgm:prSet presAssocID="{C6429721-2302-4428-8A14-E8814EF81E9C}" presName="LevelTwoTextNode" presStyleLbl="node4" presStyleIdx="7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B253741-F130-47B4-AC99-B078CDE34227}" type="pres">
      <dgm:prSet presAssocID="{C6429721-2302-4428-8A14-E8814EF81E9C}" presName="level3hierChild" presStyleCnt="0"/>
      <dgm:spPr/>
    </dgm:pt>
    <dgm:pt modelId="{DDF1ED46-ED2A-4ACF-BF9C-929115C9BC2E}" type="pres">
      <dgm:prSet presAssocID="{3A21ACD7-19EB-4BE5-AAE8-73D67DE5E4D8}" presName="conn2-1" presStyleLbl="parChTrans1D4" presStyleIdx="8" presStyleCnt="24"/>
      <dgm:spPr/>
      <dgm:t>
        <a:bodyPr/>
        <a:lstStyle/>
        <a:p>
          <a:endParaRPr lang="zh-TW" altLang="en-US"/>
        </a:p>
      </dgm:t>
    </dgm:pt>
    <dgm:pt modelId="{8D4DC048-E740-4113-8C7C-4D3719B773BA}" type="pres">
      <dgm:prSet presAssocID="{3A21ACD7-19EB-4BE5-AAE8-73D67DE5E4D8}" presName="connTx" presStyleLbl="parChTrans1D4" presStyleIdx="8" presStyleCnt="24"/>
      <dgm:spPr/>
      <dgm:t>
        <a:bodyPr/>
        <a:lstStyle/>
        <a:p>
          <a:endParaRPr lang="zh-TW" altLang="en-US"/>
        </a:p>
      </dgm:t>
    </dgm:pt>
    <dgm:pt modelId="{5E2BB4B6-3987-4775-92DD-4A250BBCC772}" type="pres">
      <dgm:prSet presAssocID="{58CFF932-BCB0-4DDE-8DD0-DCEA4A7CE9EE}" presName="root2" presStyleCnt="0"/>
      <dgm:spPr/>
    </dgm:pt>
    <dgm:pt modelId="{E8ABDB69-6669-4B73-B0C0-709BE6E16EC8}" type="pres">
      <dgm:prSet presAssocID="{58CFF932-BCB0-4DDE-8DD0-DCEA4A7CE9EE}" presName="LevelTwoTextNode" presStyleLbl="node4" presStyleIdx="8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71E12D1-5EDD-443C-A00A-B6371ACF4E68}" type="pres">
      <dgm:prSet presAssocID="{58CFF932-BCB0-4DDE-8DD0-DCEA4A7CE9EE}" presName="level3hierChild" presStyleCnt="0"/>
      <dgm:spPr/>
    </dgm:pt>
    <dgm:pt modelId="{6223B71F-65B3-4840-8EE3-AB40D530D443}" type="pres">
      <dgm:prSet presAssocID="{538EE549-920E-4FCE-8B69-A3E2D6C7E67D}" presName="conn2-1" presStyleLbl="parChTrans1D4" presStyleIdx="9" presStyleCnt="24"/>
      <dgm:spPr/>
      <dgm:t>
        <a:bodyPr/>
        <a:lstStyle/>
        <a:p>
          <a:endParaRPr lang="zh-TW" altLang="en-US"/>
        </a:p>
      </dgm:t>
    </dgm:pt>
    <dgm:pt modelId="{2263DD49-1F7E-4366-8E2A-51243F9EAA05}" type="pres">
      <dgm:prSet presAssocID="{538EE549-920E-4FCE-8B69-A3E2D6C7E67D}" presName="connTx" presStyleLbl="parChTrans1D4" presStyleIdx="9" presStyleCnt="24"/>
      <dgm:spPr/>
      <dgm:t>
        <a:bodyPr/>
        <a:lstStyle/>
        <a:p>
          <a:endParaRPr lang="zh-TW" altLang="en-US"/>
        </a:p>
      </dgm:t>
    </dgm:pt>
    <dgm:pt modelId="{C2CAA811-4F07-4F9A-829E-21FC31F27C43}" type="pres">
      <dgm:prSet presAssocID="{D1053403-46F9-41FD-9818-407655939035}" presName="root2" presStyleCnt="0"/>
      <dgm:spPr/>
    </dgm:pt>
    <dgm:pt modelId="{E15D0787-CB79-4A7C-89D4-FFC57AE0C278}" type="pres">
      <dgm:prSet presAssocID="{D1053403-46F9-41FD-9818-407655939035}" presName="LevelTwoTextNode" presStyleLbl="node4" presStyleIdx="9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A044A5-DD05-4AD3-8A53-E160A0524602}" type="pres">
      <dgm:prSet presAssocID="{D1053403-46F9-41FD-9818-407655939035}" presName="level3hierChild" presStyleCnt="0"/>
      <dgm:spPr/>
    </dgm:pt>
    <dgm:pt modelId="{B3C43091-8898-48A4-B7FB-24F50F216E2F}" type="pres">
      <dgm:prSet presAssocID="{3AE64865-B9BC-4B23-997D-FFC44782ADB4}" presName="conn2-1" presStyleLbl="parChTrans1D4" presStyleIdx="10" presStyleCnt="24"/>
      <dgm:spPr/>
      <dgm:t>
        <a:bodyPr/>
        <a:lstStyle/>
        <a:p>
          <a:endParaRPr lang="zh-TW" altLang="en-US"/>
        </a:p>
      </dgm:t>
    </dgm:pt>
    <dgm:pt modelId="{31E400CA-A549-4A6A-9986-C091CC9D2371}" type="pres">
      <dgm:prSet presAssocID="{3AE64865-B9BC-4B23-997D-FFC44782ADB4}" presName="connTx" presStyleLbl="parChTrans1D4" presStyleIdx="10" presStyleCnt="24"/>
      <dgm:spPr/>
      <dgm:t>
        <a:bodyPr/>
        <a:lstStyle/>
        <a:p>
          <a:endParaRPr lang="zh-TW" altLang="en-US"/>
        </a:p>
      </dgm:t>
    </dgm:pt>
    <dgm:pt modelId="{1C99256F-64E8-415B-BD8B-5F616194B2B2}" type="pres">
      <dgm:prSet presAssocID="{BE8E6E62-B4F1-4959-A4C0-EE154A731C54}" presName="root2" presStyleCnt="0"/>
      <dgm:spPr/>
    </dgm:pt>
    <dgm:pt modelId="{E77C1B0C-1A4D-4F2B-A45F-4273709F2070}" type="pres">
      <dgm:prSet presAssocID="{BE8E6E62-B4F1-4959-A4C0-EE154A731C54}" presName="LevelTwoTextNode" presStyleLbl="node4" presStyleIdx="10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B2D21AE-0192-4E9E-B3D0-AA5017B9CBFA}" type="pres">
      <dgm:prSet presAssocID="{BE8E6E62-B4F1-4959-A4C0-EE154A731C54}" presName="level3hierChild" presStyleCnt="0"/>
      <dgm:spPr/>
    </dgm:pt>
    <dgm:pt modelId="{BCE636F6-E99E-437F-BD24-0FD0A1A9A8F1}" type="pres">
      <dgm:prSet presAssocID="{342CED42-900A-410A-89B7-0D869E6753CB}" presName="conn2-1" presStyleLbl="parChTrans1D4" presStyleIdx="11" presStyleCnt="24"/>
      <dgm:spPr/>
      <dgm:t>
        <a:bodyPr/>
        <a:lstStyle/>
        <a:p>
          <a:endParaRPr lang="zh-TW" altLang="en-US"/>
        </a:p>
      </dgm:t>
    </dgm:pt>
    <dgm:pt modelId="{3B8691E1-1597-4C60-8DFA-2C25D5E4FD59}" type="pres">
      <dgm:prSet presAssocID="{342CED42-900A-410A-89B7-0D869E6753CB}" presName="connTx" presStyleLbl="parChTrans1D4" presStyleIdx="11" presStyleCnt="24"/>
      <dgm:spPr/>
      <dgm:t>
        <a:bodyPr/>
        <a:lstStyle/>
        <a:p>
          <a:endParaRPr lang="zh-TW" altLang="en-US"/>
        </a:p>
      </dgm:t>
    </dgm:pt>
    <dgm:pt modelId="{7D56693E-46E3-4E89-BABA-734123BD0368}" type="pres">
      <dgm:prSet presAssocID="{725DAABA-2551-46F8-BBC1-B8C6ADEF503E}" presName="root2" presStyleCnt="0"/>
      <dgm:spPr/>
    </dgm:pt>
    <dgm:pt modelId="{CFEA3A69-960D-401D-888A-426CFE38C99A}" type="pres">
      <dgm:prSet presAssocID="{725DAABA-2551-46F8-BBC1-B8C6ADEF503E}" presName="LevelTwoTextNode" presStyleLbl="node4" presStyleIdx="11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55D203-BBB6-4150-8661-474C3C78A76F}" type="pres">
      <dgm:prSet presAssocID="{725DAABA-2551-46F8-BBC1-B8C6ADEF503E}" presName="level3hierChild" presStyleCnt="0"/>
      <dgm:spPr/>
    </dgm:pt>
    <dgm:pt modelId="{4C3BA10C-2A98-490E-9083-1AAEF404AD17}" type="pres">
      <dgm:prSet presAssocID="{455C46E1-4ABE-4665-A89C-1FE5DEC6335E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DBD86D41-C329-4043-92BA-9330006995B0}" type="pres">
      <dgm:prSet presAssocID="{455C46E1-4ABE-4665-A89C-1FE5DEC6335E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306E4451-9C37-43B2-B3B9-08B058550377}" type="pres">
      <dgm:prSet presAssocID="{3D0C9C7D-7831-4B14-B99E-A3D23D4ED2ED}" presName="root2" presStyleCnt="0"/>
      <dgm:spPr/>
    </dgm:pt>
    <dgm:pt modelId="{D36D736E-B80B-426A-8CE1-00A582591FD5}" type="pres">
      <dgm:prSet presAssocID="{3D0C9C7D-7831-4B14-B99E-A3D23D4ED2ED}" presName="LevelTwoTextNode" presStyleLbl="node2" presStyleIdx="1" presStyleCnt="2" custScaleX="692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25CE631-62EC-4F21-A4C8-0A09E7BEEFB1}" type="pres">
      <dgm:prSet presAssocID="{3D0C9C7D-7831-4B14-B99E-A3D23D4ED2ED}" presName="level3hierChild" presStyleCnt="0"/>
      <dgm:spPr/>
    </dgm:pt>
    <dgm:pt modelId="{14824B75-FC7E-489D-94D1-903BDCEBD564}" type="pres">
      <dgm:prSet presAssocID="{A2322D28-4F90-49B5-904F-CE959B25E3E6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58EDED5B-94E0-4983-8177-6CFE64BEE98C}" type="pres">
      <dgm:prSet presAssocID="{A2322D28-4F90-49B5-904F-CE959B25E3E6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CC9EA619-7529-45A8-B767-FB816D26D501}" type="pres">
      <dgm:prSet presAssocID="{B82349EC-4161-4A35-AB58-E081138176C6}" presName="root2" presStyleCnt="0"/>
      <dgm:spPr/>
    </dgm:pt>
    <dgm:pt modelId="{ECB504E9-0D57-4DAB-A3F5-B078342343BD}" type="pres">
      <dgm:prSet presAssocID="{B82349EC-4161-4A35-AB58-E081138176C6}" presName="LevelTwoTextNode" presStyleLbl="node3" presStyleIdx="2" presStyleCnt="4" custScaleX="1119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5A0C62B-8166-453F-8DC7-B56D028798B3}" type="pres">
      <dgm:prSet presAssocID="{B82349EC-4161-4A35-AB58-E081138176C6}" presName="level3hierChild" presStyleCnt="0"/>
      <dgm:spPr/>
    </dgm:pt>
    <dgm:pt modelId="{B62123FB-C57B-44A1-BABD-0B248ECFA4A1}" type="pres">
      <dgm:prSet presAssocID="{A1F92AB4-CA16-4321-9ECB-DD9241C14217}" presName="conn2-1" presStyleLbl="parChTrans1D4" presStyleIdx="12" presStyleCnt="24"/>
      <dgm:spPr/>
      <dgm:t>
        <a:bodyPr/>
        <a:lstStyle/>
        <a:p>
          <a:endParaRPr lang="zh-TW" altLang="en-US"/>
        </a:p>
      </dgm:t>
    </dgm:pt>
    <dgm:pt modelId="{DFA943A6-DD6A-4ABF-9312-DA2DE149B7A0}" type="pres">
      <dgm:prSet presAssocID="{A1F92AB4-CA16-4321-9ECB-DD9241C14217}" presName="connTx" presStyleLbl="parChTrans1D4" presStyleIdx="12" presStyleCnt="24"/>
      <dgm:spPr/>
      <dgm:t>
        <a:bodyPr/>
        <a:lstStyle/>
        <a:p>
          <a:endParaRPr lang="zh-TW" altLang="en-US"/>
        </a:p>
      </dgm:t>
    </dgm:pt>
    <dgm:pt modelId="{98B6F4DD-3888-4550-AEDD-BE0191E5E389}" type="pres">
      <dgm:prSet presAssocID="{B9019686-5FFB-47B5-964E-2D9049DC3C26}" presName="root2" presStyleCnt="0"/>
      <dgm:spPr/>
    </dgm:pt>
    <dgm:pt modelId="{113FBEB8-4465-4AB0-9CF2-5D57118BC42B}" type="pres">
      <dgm:prSet presAssocID="{B9019686-5FFB-47B5-964E-2D9049DC3C26}" presName="LevelTwoTextNode" presStyleLbl="node4" presStyleIdx="12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318FC4-F798-4DDC-9F62-9C6B1435B174}" type="pres">
      <dgm:prSet presAssocID="{B9019686-5FFB-47B5-964E-2D9049DC3C26}" presName="level3hierChild" presStyleCnt="0"/>
      <dgm:spPr/>
    </dgm:pt>
    <dgm:pt modelId="{57EDA114-FE94-4076-97D5-6BCC5DC3A624}" type="pres">
      <dgm:prSet presAssocID="{201D81CB-9E9C-45BF-A8B9-F349F5C78DD0}" presName="conn2-1" presStyleLbl="parChTrans1D4" presStyleIdx="13" presStyleCnt="24"/>
      <dgm:spPr/>
      <dgm:t>
        <a:bodyPr/>
        <a:lstStyle/>
        <a:p>
          <a:endParaRPr lang="zh-TW" altLang="en-US"/>
        </a:p>
      </dgm:t>
    </dgm:pt>
    <dgm:pt modelId="{62F54D6D-3A40-464B-B0A2-1C66DCE1BC86}" type="pres">
      <dgm:prSet presAssocID="{201D81CB-9E9C-45BF-A8B9-F349F5C78DD0}" presName="connTx" presStyleLbl="parChTrans1D4" presStyleIdx="13" presStyleCnt="24"/>
      <dgm:spPr/>
      <dgm:t>
        <a:bodyPr/>
        <a:lstStyle/>
        <a:p>
          <a:endParaRPr lang="zh-TW" altLang="en-US"/>
        </a:p>
      </dgm:t>
    </dgm:pt>
    <dgm:pt modelId="{BA50CC54-7A63-4202-993F-212B53406D56}" type="pres">
      <dgm:prSet presAssocID="{D2B2195A-DDDA-406E-9DC8-1FAD9732DF8C}" presName="root2" presStyleCnt="0"/>
      <dgm:spPr/>
    </dgm:pt>
    <dgm:pt modelId="{DD9255A7-AC60-4194-B42F-7BCB6B37AF46}" type="pres">
      <dgm:prSet presAssocID="{D2B2195A-DDDA-406E-9DC8-1FAD9732DF8C}" presName="LevelTwoTextNode" presStyleLbl="node4" presStyleIdx="13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B24EBA9-8940-4E66-8893-A861AD4447EA}" type="pres">
      <dgm:prSet presAssocID="{D2B2195A-DDDA-406E-9DC8-1FAD9732DF8C}" presName="level3hierChild" presStyleCnt="0"/>
      <dgm:spPr/>
    </dgm:pt>
    <dgm:pt modelId="{8D262417-63B0-49B2-9433-B85679A7FCCB}" type="pres">
      <dgm:prSet presAssocID="{AFA28F4D-A270-4513-B97A-1C581E9A8CC9}" presName="conn2-1" presStyleLbl="parChTrans1D4" presStyleIdx="14" presStyleCnt="24"/>
      <dgm:spPr/>
      <dgm:t>
        <a:bodyPr/>
        <a:lstStyle/>
        <a:p>
          <a:endParaRPr lang="zh-TW" altLang="en-US"/>
        </a:p>
      </dgm:t>
    </dgm:pt>
    <dgm:pt modelId="{8E7F9820-288E-4BA7-A80A-D702CA63EA17}" type="pres">
      <dgm:prSet presAssocID="{AFA28F4D-A270-4513-B97A-1C581E9A8CC9}" presName="connTx" presStyleLbl="parChTrans1D4" presStyleIdx="14" presStyleCnt="24"/>
      <dgm:spPr/>
      <dgm:t>
        <a:bodyPr/>
        <a:lstStyle/>
        <a:p>
          <a:endParaRPr lang="zh-TW" altLang="en-US"/>
        </a:p>
      </dgm:t>
    </dgm:pt>
    <dgm:pt modelId="{74DF0393-117F-4E3F-92B4-AD45484246E2}" type="pres">
      <dgm:prSet presAssocID="{7912B242-4A93-44B1-8ACB-A6EEEC692AE9}" presName="root2" presStyleCnt="0"/>
      <dgm:spPr/>
    </dgm:pt>
    <dgm:pt modelId="{DB7E4B1B-A7C1-4038-8464-646AA86F33D2}" type="pres">
      <dgm:prSet presAssocID="{7912B242-4A93-44B1-8ACB-A6EEEC692AE9}" presName="LevelTwoTextNode" presStyleLbl="node4" presStyleIdx="14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ECF44AB-0203-4F30-A39F-BDCE296DE3E1}" type="pres">
      <dgm:prSet presAssocID="{7912B242-4A93-44B1-8ACB-A6EEEC692AE9}" presName="level3hierChild" presStyleCnt="0"/>
      <dgm:spPr/>
    </dgm:pt>
    <dgm:pt modelId="{58A4C170-1999-4D1C-8653-9B0C12963857}" type="pres">
      <dgm:prSet presAssocID="{5C26BABE-7D01-4496-8523-828556E5529A}" presName="conn2-1" presStyleLbl="parChTrans1D4" presStyleIdx="15" presStyleCnt="24"/>
      <dgm:spPr/>
      <dgm:t>
        <a:bodyPr/>
        <a:lstStyle/>
        <a:p>
          <a:endParaRPr lang="zh-TW" altLang="en-US"/>
        </a:p>
      </dgm:t>
    </dgm:pt>
    <dgm:pt modelId="{610FD71D-62D8-41DD-A713-F41F1A452AB8}" type="pres">
      <dgm:prSet presAssocID="{5C26BABE-7D01-4496-8523-828556E5529A}" presName="connTx" presStyleLbl="parChTrans1D4" presStyleIdx="15" presStyleCnt="24"/>
      <dgm:spPr/>
      <dgm:t>
        <a:bodyPr/>
        <a:lstStyle/>
        <a:p>
          <a:endParaRPr lang="zh-TW" altLang="en-US"/>
        </a:p>
      </dgm:t>
    </dgm:pt>
    <dgm:pt modelId="{47628621-034F-4A14-88E9-AA981842A026}" type="pres">
      <dgm:prSet presAssocID="{48B4E24C-479C-4ABF-B2F1-91EBD7668337}" presName="root2" presStyleCnt="0"/>
      <dgm:spPr/>
    </dgm:pt>
    <dgm:pt modelId="{A9D96775-7283-459E-9219-27638EBC408B}" type="pres">
      <dgm:prSet presAssocID="{48B4E24C-479C-4ABF-B2F1-91EBD7668337}" presName="LevelTwoTextNode" presStyleLbl="node4" presStyleIdx="15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97EDA0-0797-4A9B-A75A-0B08C1DFF691}" type="pres">
      <dgm:prSet presAssocID="{48B4E24C-479C-4ABF-B2F1-91EBD7668337}" presName="level3hierChild" presStyleCnt="0"/>
      <dgm:spPr/>
    </dgm:pt>
    <dgm:pt modelId="{5BC01BF8-A560-4959-96DD-9DA1473C7F92}" type="pres">
      <dgm:prSet presAssocID="{9E15F406-9109-485C-9663-5F1349DE6FF0}" presName="conn2-1" presStyleLbl="parChTrans1D4" presStyleIdx="16" presStyleCnt="24"/>
      <dgm:spPr/>
      <dgm:t>
        <a:bodyPr/>
        <a:lstStyle/>
        <a:p>
          <a:endParaRPr lang="zh-TW" altLang="en-US"/>
        </a:p>
      </dgm:t>
    </dgm:pt>
    <dgm:pt modelId="{12E02C96-B0E5-4119-9AD7-C4A2BDE4E04E}" type="pres">
      <dgm:prSet presAssocID="{9E15F406-9109-485C-9663-5F1349DE6FF0}" presName="connTx" presStyleLbl="parChTrans1D4" presStyleIdx="16" presStyleCnt="24"/>
      <dgm:spPr/>
      <dgm:t>
        <a:bodyPr/>
        <a:lstStyle/>
        <a:p>
          <a:endParaRPr lang="zh-TW" altLang="en-US"/>
        </a:p>
      </dgm:t>
    </dgm:pt>
    <dgm:pt modelId="{8118DD5C-2E32-4523-9EB3-5BE077DC7693}" type="pres">
      <dgm:prSet presAssocID="{3ACF66D9-D228-4FDE-93CE-A40005D48E94}" presName="root2" presStyleCnt="0"/>
      <dgm:spPr/>
    </dgm:pt>
    <dgm:pt modelId="{A1B1300B-53BF-4AEC-AB43-75D4BB0318DE}" type="pres">
      <dgm:prSet presAssocID="{3ACF66D9-D228-4FDE-93CE-A40005D48E94}" presName="LevelTwoTextNode" presStyleLbl="node4" presStyleIdx="16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BB48D8-1B9D-4484-8C6A-1B2478B7167B}" type="pres">
      <dgm:prSet presAssocID="{3ACF66D9-D228-4FDE-93CE-A40005D48E94}" presName="level3hierChild" presStyleCnt="0"/>
      <dgm:spPr/>
    </dgm:pt>
    <dgm:pt modelId="{5B2EC4F3-346C-437D-BBD2-6C46D80ABECF}" type="pres">
      <dgm:prSet presAssocID="{C09729D2-6142-4D48-8F7C-04E812FC89D8}" presName="conn2-1" presStyleLbl="parChTrans1D4" presStyleIdx="17" presStyleCnt="24"/>
      <dgm:spPr/>
      <dgm:t>
        <a:bodyPr/>
        <a:lstStyle/>
        <a:p>
          <a:endParaRPr lang="zh-TW" altLang="en-US"/>
        </a:p>
      </dgm:t>
    </dgm:pt>
    <dgm:pt modelId="{991D7F07-2430-4FE8-8FE4-C17A242E3D54}" type="pres">
      <dgm:prSet presAssocID="{C09729D2-6142-4D48-8F7C-04E812FC89D8}" presName="connTx" presStyleLbl="parChTrans1D4" presStyleIdx="17" presStyleCnt="24"/>
      <dgm:spPr/>
      <dgm:t>
        <a:bodyPr/>
        <a:lstStyle/>
        <a:p>
          <a:endParaRPr lang="zh-TW" altLang="en-US"/>
        </a:p>
      </dgm:t>
    </dgm:pt>
    <dgm:pt modelId="{2A3A6441-CE52-41AC-AFE7-664A66596A2A}" type="pres">
      <dgm:prSet presAssocID="{55100242-D9C7-4B19-8D7C-6AF31E4506A3}" presName="root2" presStyleCnt="0"/>
      <dgm:spPr/>
    </dgm:pt>
    <dgm:pt modelId="{20DE5F01-CDED-482A-8EA8-4919DE8B321B}" type="pres">
      <dgm:prSet presAssocID="{55100242-D9C7-4B19-8D7C-6AF31E4506A3}" presName="LevelTwoTextNode" presStyleLbl="node4" presStyleIdx="17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D3A4172-ED56-43DE-8B15-18EA6CE212D0}" type="pres">
      <dgm:prSet presAssocID="{55100242-D9C7-4B19-8D7C-6AF31E4506A3}" presName="level3hierChild" presStyleCnt="0"/>
      <dgm:spPr/>
    </dgm:pt>
    <dgm:pt modelId="{59CB7E51-001E-4D76-B63F-030E926E9BFF}" type="pres">
      <dgm:prSet presAssocID="{A9446AC4-27E7-4D4B-A3A2-FABDDF46A0E9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895B2125-EBF0-47BA-AD74-773DF73F81AF}" type="pres">
      <dgm:prSet presAssocID="{A9446AC4-27E7-4D4B-A3A2-FABDDF46A0E9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3E6D3EAB-6939-4CE7-B0FA-9E7AE03D69B3}" type="pres">
      <dgm:prSet presAssocID="{EA39FBBD-06BD-4946-8341-CF3520C3A780}" presName="root2" presStyleCnt="0"/>
      <dgm:spPr/>
    </dgm:pt>
    <dgm:pt modelId="{A6CA8CD1-D8B1-4C53-B3C0-FA656A52893C}" type="pres">
      <dgm:prSet presAssocID="{EA39FBBD-06BD-4946-8341-CF3520C3A780}" presName="LevelTwoTextNode" presStyleLbl="node3" presStyleIdx="3" presStyleCnt="4" custScaleX="11196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C7C277E-D8D8-400E-BBDA-D4B1D6E000D7}" type="pres">
      <dgm:prSet presAssocID="{EA39FBBD-06BD-4946-8341-CF3520C3A780}" presName="level3hierChild" presStyleCnt="0"/>
      <dgm:spPr/>
    </dgm:pt>
    <dgm:pt modelId="{4CCC5DC0-C1FD-42DD-976B-562F3A0DADC1}" type="pres">
      <dgm:prSet presAssocID="{4BD8FD29-0F8D-4BCE-82AF-34B6961C496B}" presName="conn2-1" presStyleLbl="parChTrans1D4" presStyleIdx="18" presStyleCnt="24"/>
      <dgm:spPr/>
      <dgm:t>
        <a:bodyPr/>
        <a:lstStyle/>
        <a:p>
          <a:endParaRPr lang="zh-TW" altLang="en-US"/>
        </a:p>
      </dgm:t>
    </dgm:pt>
    <dgm:pt modelId="{6064203C-08F5-4207-B19B-31A827F11E5B}" type="pres">
      <dgm:prSet presAssocID="{4BD8FD29-0F8D-4BCE-82AF-34B6961C496B}" presName="connTx" presStyleLbl="parChTrans1D4" presStyleIdx="18" presStyleCnt="24"/>
      <dgm:spPr/>
      <dgm:t>
        <a:bodyPr/>
        <a:lstStyle/>
        <a:p>
          <a:endParaRPr lang="zh-TW" altLang="en-US"/>
        </a:p>
      </dgm:t>
    </dgm:pt>
    <dgm:pt modelId="{D7DD28A0-462F-4E0D-AC57-99EAA28E4645}" type="pres">
      <dgm:prSet presAssocID="{B6BE5219-04FE-47C5-9EF6-E37A9D49EBCF}" presName="root2" presStyleCnt="0"/>
      <dgm:spPr/>
    </dgm:pt>
    <dgm:pt modelId="{58A8E2C7-266B-4565-A91D-B8F3A49F70B8}" type="pres">
      <dgm:prSet presAssocID="{B6BE5219-04FE-47C5-9EF6-E37A9D49EBCF}" presName="LevelTwoTextNode" presStyleLbl="node4" presStyleIdx="18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E7BF33C-B97C-454C-8CAF-389C59258CE7}" type="pres">
      <dgm:prSet presAssocID="{B6BE5219-04FE-47C5-9EF6-E37A9D49EBCF}" presName="level3hierChild" presStyleCnt="0"/>
      <dgm:spPr/>
    </dgm:pt>
    <dgm:pt modelId="{12C163D7-6FA6-4F85-B8E7-75A0EC53B02A}" type="pres">
      <dgm:prSet presAssocID="{17049665-4438-4116-A604-E6B2E6280D64}" presName="conn2-1" presStyleLbl="parChTrans1D4" presStyleIdx="19" presStyleCnt="24"/>
      <dgm:spPr/>
      <dgm:t>
        <a:bodyPr/>
        <a:lstStyle/>
        <a:p>
          <a:endParaRPr lang="zh-TW" altLang="en-US"/>
        </a:p>
      </dgm:t>
    </dgm:pt>
    <dgm:pt modelId="{CD2CD3D2-9A36-4A85-8875-90AE8DA7B7E2}" type="pres">
      <dgm:prSet presAssocID="{17049665-4438-4116-A604-E6B2E6280D64}" presName="connTx" presStyleLbl="parChTrans1D4" presStyleIdx="19" presStyleCnt="24"/>
      <dgm:spPr/>
      <dgm:t>
        <a:bodyPr/>
        <a:lstStyle/>
        <a:p>
          <a:endParaRPr lang="zh-TW" altLang="en-US"/>
        </a:p>
      </dgm:t>
    </dgm:pt>
    <dgm:pt modelId="{E99A07CC-F48D-4695-967C-7AC9A39A936B}" type="pres">
      <dgm:prSet presAssocID="{D3CF742E-0358-49C2-BBF3-AFBDE6DA3CBF}" presName="root2" presStyleCnt="0"/>
      <dgm:spPr/>
    </dgm:pt>
    <dgm:pt modelId="{7A11A236-BA39-408F-8A62-59E3EF9E644B}" type="pres">
      <dgm:prSet presAssocID="{D3CF742E-0358-49C2-BBF3-AFBDE6DA3CBF}" presName="LevelTwoTextNode" presStyleLbl="node4" presStyleIdx="19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0BD1FCD-B47C-4A75-9C9C-251CF81DBEDA}" type="pres">
      <dgm:prSet presAssocID="{D3CF742E-0358-49C2-BBF3-AFBDE6DA3CBF}" presName="level3hierChild" presStyleCnt="0"/>
      <dgm:spPr/>
    </dgm:pt>
    <dgm:pt modelId="{8113F203-A1C2-4739-8C11-AD53E225049C}" type="pres">
      <dgm:prSet presAssocID="{158591A1-0F4E-4AC2-9F36-BE97BE1CF564}" presName="conn2-1" presStyleLbl="parChTrans1D4" presStyleIdx="20" presStyleCnt="24"/>
      <dgm:spPr/>
      <dgm:t>
        <a:bodyPr/>
        <a:lstStyle/>
        <a:p>
          <a:endParaRPr lang="zh-TW" altLang="en-US"/>
        </a:p>
      </dgm:t>
    </dgm:pt>
    <dgm:pt modelId="{CD133A05-0E61-4C59-B588-58632F6E1249}" type="pres">
      <dgm:prSet presAssocID="{158591A1-0F4E-4AC2-9F36-BE97BE1CF564}" presName="connTx" presStyleLbl="parChTrans1D4" presStyleIdx="20" presStyleCnt="24"/>
      <dgm:spPr/>
      <dgm:t>
        <a:bodyPr/>
        <a:lstStyle/>
        <a:p>
          <a:endParaRPr lang="zh-TW" altLang="en-US"/>
        </a:p>
      </dgm:t>
    </dgm:pt>
    <dgm:pt modelId="{61438A26-CF97-4975-98F9-5CD5D3563729}" type="pres">
      <dgm:prSet presAssocID="{B178BD13-4E75-43AC-8445-0BF13FD6510C}" presName="root2" presStyleCnt="0"/>
      <dgm:spPr/>
    </dgm:pt>
    <dgm:pt modelId="{DCBFB72D-163F-4A1D-B851-6F937D098F44}" type="pres">
      <dgm:prSet presAssocID="{B178BD13-4E75-43AC-8445-0BF13FD6510C}" presName="LevelTwoTextNode" presStyleLbl="node4" presStyleIdx="20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2A02769-E52D-4D39-9B38-9B3EFD4E0667}" type="pres">
      <dgm:prSet presAssocID="{B178BD13-4E75-43AC-8445-0BF13FD6510C}" presName="level3hierChild" presStyleCnt="0"/>
      <dgm:spPr/>
    </dgm:pt>
    <dgm:pt modelId="{400D1F7B-851E-460A-94D0-EF6B0A6E357E}" type="pres">
      <dgm:prSet presAssocID="{0B79EB24-C8E7-4D97-A7C0-95ADCFF4FE49}" presName="conn2-1" presStyleLbl="parChTrans1D4" presStyleIdx="21" presStyleCnt="24"/>
      <dgm:spPr/>
      <dgm:t>
        <a:bodyPr/>
        <a:lstStyle/>
        <a:p>
          <a:endParaRPr lang="zh-TW" altLang="en-US"/>
        </a:p>
      </dgm:t>
    </dgm:pt>
    <dgm:pt modelId="{8A543B8F-1262-461C-B2F9-4F16FC9FF28E}" type="pres">
      <dgm:prSet presAssocID="{0B79EB24-C8E7-4D97-A7C0-95ADCFF4FE49}" presName="connTx" presStyleLbl="parChTrans1D4" presStyleIdx="21" presStyleCnt="24"/>
      <dgm:spPr/>
      <dgm:t>
        <a:bodyPr/>
        <a:lstStyle/>
        <a:p>
          <a:endParaRPr lang="zh-TW" altLang="en-US"/>
        </a:p>
      </dgm:t>
    </dgm:pt>
    <dgm:pt modelId="{9C757D87-7FAE-4CCE-8C3A-B5785C287ABA}" type="pres">
      <dgm:prSet presAssocID="{C3CFBFCE-CF5E-42F6-8F87-A7409AD912FF}" presName="root2" presStyleCnt="0"/>
      <dgm:spPr/>
    </dgm:pt>
    <dgm:pt modelId="{EA3C8304-3334-4A0D-9B75-EC40D184A87E}" type="pres">
      <dgm:prSet presAssocID="{C3CFBFCE-CF5E-42F6-8F87-A7409AD912FF}" presName="LevelTwoTextNode" presStyleLbl="node4" presStyleIdx="21" presStyleCnt="24" custScaleX="2116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12F54F-6836-4DA4-9E45-AE3EDFFA0C72}" type="pres">
      <dgm:prSet presAssocID="{C3CFBFCE-CF5E-42F6-8F87-A7409AD912FF}" presName="level3hierChild" presStyleCnt="0"/>
      <dgm:spPr/>
    </dgm:pt>
    <dgm:pt modelId="{7C3EBD46-F738-4D8D-A673-B2E4CDF941DA}" type="pres">
      <dgm:prSet presAssocID="{0D6C6034-675C-45C4-B2DD-552ECAB0401E}" presName="conn2-1" presStyleLbl="parChTrans1D4" presStyleIdx="22" presStyleCnt="24"/>
      <dgm:spPr/>
      <dgm:t>
        <a:bodyPr/>
        <a:lstStyle/>
        <a:p>
          <a:endParaRPr lang="zh-TW" altLang="en-US"/>
        </a:p>
      </dgm:t>
    </dgm:pt>
    <dgm:pt modelId="{DE1A5EDD-D4BD-463B-A774-8107C72F2275}" type="pres">
      <dgm:prSet presAssocID="{0D6C6034-675C-45C4-B2DD-552ECAB0401E}" presName="connTx" presStyleLbl="parChTrans1D4" presStyleIdx="22" presStyleCnt="24"/>
      <dgm:spPr/>
      <dgm:t>
        <a:bodyPr/>
        <a:lstStyle/>
        <a:p>
          <a:endParaRPr lang="zh-TW" altLang="en-US"/>
        </a:p>
      </dgm:t>
    </dgm:pt>
    <dgm:pt modelId="{8AA6A0B2-A9A8-4289-B7D2-7E4A421A29F0}" type="pres">
      <dgm:prSet presAssocID="{0B16D4A0-C78D-406C-9A73-7D11654FFFF8}" presName="root2" presStyleCnt="0"/>
      <dgm:spPr/>
    </dgm:pt>
    <dgm:pt modelId="{C1F614FD-ACAD-43BE-8D00-AB6FDA1C3289}" type="pres">
      <dgm:prSet presAssocID="{0B16D4A0-C78D-406C-9A73-7D11654FFFF8}" presName="LevelTwoTextNode" presStyleLbl="node4" presStyleIdx="22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468AB12-A01D-47CF-AF39-9F6E44378E2C}" type="pres">
      <dgm:prSet presAssocID="{0B16D4A0-C78D-406C-9A73-7D11654FFFF8}" presName="level3hierChild" presStyleCnt="0"/>
      <dgm:spPr/>
    </dgm:pt>
    <dgm:pt modelId="{08EE36AB-5CDB-4C91-9746-B1E78F000069}" type="pres">
      <dgm:prSet presAssocID="{7154EC4F-E05A-41C9-95F0-5AADC77F3A84}" presName="conn2-1" presStyleLbl="parChTrans1D4" presStyleIdx="23" presStyleCnt="24"/>
      <dgm:spPr/>
      <dgm:t>
        <a:bodyPr/>
        <a:lstStyle/>
        <a:p>
          <a:endParaRPr lang="zh-TW" altLang="en-US"/>
        </a:p>
      </dgm:t>
    </dgm:pt>
    <dgm:pt modelId="{06E0FAC9-DB9D-4185-9DC0-E6DBD7F56E4C}" type="pres">
      <dgm:prSet presAssocID="{7154EC4F-E05A-41C9-95F0-5AADC77F3A84}" presName="connTx" presStyleLbl="parChTrans1D4" presStyleIdx="23" presStyleCnt="24"/>
      <dgm:spPr/>
      <dgm:t>
        <a:bodyPr/>
        <a:lstStyle/>
        <a:p>
          <a:endParaRPr lang="zh-TW" altLang="en-US"/>
        </a:p>
      </dgm:t>
    </dgm:pt>
    <dgm:pt modelId="{62F083E3-8B3E-4301-8191-2FA645E52C84}" type="pres">
      <dgm:prSet presAssocID="{87C3E479-1226-4EDC-B3D4-170C6B0C4E9F}" presName="root2" presStyleCnt="0"/>
      <dgm:spPr/>
    </dgm:pt>
    <dgm:pt modelId="{2EC61FC9-7044-45CA-9FD8-E9B165FAE049}" type="pres">
      <dgm:prSet presAssocID="{87C3E479-1226-4EDC-B3D4-170C6B0C4E9F}" presName="LevelTwoTextNode" presStyleLbl="node4" presStyleIdx="23" presStyleCnt="24" custScaleX="3114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DF75077-E1CB-431F-9304-7240AC6107D2}" type="pres">
      <dgm:prSet presAssocID="{87C3E479-1226-4EDC-B3D4-170C6B0C4E9F}" presName="level3hierChild" presStyleCnt="0"/>
      <dgm:spPr/>
    </dgm:pt>
  </dgm:ptLst>
  <dgm:cxnLst>
    <dgm:cxn modelId="{1DA72EBD-F661-40FE-8ABC-E559F1BFCC75}" type="presOf" srcId="{D3CF742E-0358-49C2-BBF3-AFBDE6DA3CBF}" destId="{7A11A236-BA39-408F-8A62-59E3EF9E644B}" srcOrd="0" destOrd="0" presId="urn:microsoft.com/office/officeart/2005/8/layout/hierarchy2"/>
    <dgm:cxn modelId="{72B095A4-B331-452E-8B8F-3199CB2EFBB5}" type="presOf" srcId="{0B79EB24-C8E7-4D97-A7C0-95ADCFF4FE49}" destId="{8A543B8F-1262-461C-B2F9-4F16FC9FF28E}" srcOrd="1" destOrd="0" presId="urn:microsoft.com/office/officeart/2005/8/layout/hierarchy2"/>
    <dgm:cxn modelId="{C3DF059C-D92C-4FEB-ADEA-8E5EA21C9E78}" type="presOf" srcId="{E3894ACC-AE8A-4D8B-87AF-F95867BF22C4}" destId="{5B6367C4-F7F0-4EF4-93D2-495554F15EC5}" srcOrd="0" destOrd="0" presId="urn:microsoft.com/office/officeart/2005/8/layout/hierarchy2"/>
    <dgm:cxn modelId="{C80A1679-9141-45AE-A71B-B8D39469BF26}" type="presOf" srcId="{A80802E7-654C-45AE-BB98-69F701F3FBF1}" destId="{C972271F-033B-4426-80AB-B4E2236DCD41}" srcOrd="0" destOrd="0" presId="urn:microsoft.com/office/officeart/2005/8/layout/hierarchy2"/>
    <dgm:cxn modelId="{C1826D78-8470-40CB-99B8-7CBD3828BA35}" type="presOf" srcId="{5F74FDE7-9020-4A0F-ADD1-BA718DF916D7}" destId="{A9460631-53C0-42A5-94A5-CCBB4C3C3CF8}" srcOrd="1" destOrd="0" presId="urn:microsoft.com/office/officeart/2005/8/layout/hierarchy2"/>
    <dgm:cxn modelId="{C3F5221F-9DC2-4B67-A5CF-09DE788F8F7E}" srcId="{E3894ACC-AE8A-4D8B-87AF-F95867BF22C4}" destId="{58CFF932-BCB0-4DDE-8DD0-DCEA4A7CE9EE}" srcOrd="1" destOrd="0" parTransId="{3A21ACD7-19EB-4BE5-AAE8-73D67DE5E4D8}" sibTransId="{6CDFF4EA-8AFF-45F2-83AD-48CC5B67E0C1}"/>
    <dgm:cxn modelId="{B0C214C8-BE0C-4B35-A6C5-942D4411DA2F}" type="presOf" srcId="{58CFF932-BCB0-4DDE-8DD0-DCEA4A7CE9EE}" destId="{E8ABDB69-6669-4B73-B0C0-709BE6E16EC8}" srcOrd="0" destOrd="0" presId="urn:microsoft.com/office/officeart/2005/8/layout/hierarchy2"/>
    <dgm:cxn modelId="{50617B63-491A-4826-93C8-9DECB09F6B6D}" srcId="{B82349EC-4161-4A35-AB58-E081138176C6}" destId="{48B4E24C-479C-4ABF-B2F1-91EBD7668337}" srcOrd="1" destOrd="0" parTransId="{5C26BABE-7D01-4496-8523-828556E5529A}" sibTransId="{348EAC8A-CD86-48BC-9E22-B6717FA9926A}"/>
    <dgm:cxn modelId="{A7436DA0-3381-40CA-B5D1-57B7FDCA2F34}" type="presOf" srcId="{917AFF43-E795-4786-963E-E9B39F57E09F}" destId="{D05AC84F-D7A0-44DA-BF00-4E70B70AA318}" srcOrd="0" destOrd="0" presId="urn:microsoft.com/office/officeart/2005/8/layout/hierarchy2"/>
    <dgm:cxn modelId="{A796DFE4-8AB8-4420-AF4F-21A58F341B7C}" type="presOf" srcId="{3A21ACD7-19EB-4BE5-AAE8-73D67DE5E4D8}" destId="{8D4DC048-E740-4113-8C7C-4D3719B773BA}" srcOrd="1" destOrd="0" presId="urn:microsoft.com/office/officeart/2005/8/layout/hierarchy2"/>
    <dgm:cxn modelId="{4BED7DEC-E2EE-4F02-B179-44A593A19323}" type="presOf" srcId="{3A21ACD7-19EB-4BE5-AAE8-73D67DE5E4D8}" destId="{DDF1ED46-ED2A-4ACF-BF9C-929115C9BC2E}" srcOrd="0" destOrd="0" presId="urn:microsoft.com/office/officeart/2005/8/layout/hierarchy2"/>
    <dgm:cxn modelId="{534F1EB0-A729-45C8-B0E0-315B0197CF91}" type="presOf" srcId="{5C26BABE-7D01-4496-8523-828556E5529A}" destId="{58A4C170-1999-4D1C-8653-9B0C12963857}" srcOrd="0" destOrd="0" presId="urn:microsoft.com/office/officeart/2005/8/layout/hierarchy2"/>
    <dgm:cxn modelId="{43607D9F-6C19-481E-A931-D5FBB2C075DC}" type="presOf" srcId="{D357B24F-A06F-4C68-BD23-19CF0E568728}" destId="{D9962F28-5B73-4234-9649-39D6A5C70C45}" srcOrd="1" destOrd="0" presId="urn:microsoft.com/office/officeart/2005/8/layout/hierarchy2"/>
    <dgm:cxn modelId="{B5C034D4-60AD-4C2D-8FB2-E18EFDFCC14C}" type="presOf" srcId="{48B4E24C-479C-4ABF-B2F1-91EBD7668337}" destId="{A9D96775-7283-459E-9219-27638EBC408B}" srcOrd="0" destOrd="0" presId="urn:microsoft.com/office/officeart/2005/8/layout/hierarchy2"/>
    <dgm:cxn modelId="{2A420964-72E3-4044-9E53-3BCEAEF19C81}" type="presOf" srcId="{F9EFD55A-128A-4A67-AB3A-326A77C09DE0}" destId="{1C4E8BC6-45A8-44E9-9CD9-247D6AF94315}" srcOrd="1" destOrd="0" presId="urn:microsoft.com/office/officeart/2005/8/layout/hierarchy2"/>
    <dgm:cxn modelId="{AB23B106-2E9B-4C51-B841-DA510D157B29}" srcId="{E3894ACC-AE8A-4D8B-87AF-F95867BF22C4}" destId="{C6429721-2302-4428-8A14-E8814EF81E9C}" srcOrd="0" destOrd="0" parTransId="{A80802E7-654C-45AE-BB98-69F701F3FBF1}" sibTransId="{DE7BA12D-D2FB-4F44-A3D6-6A160ACC917F}"/>
    <dgm:cxn modelId="{5711A878-F5DE-48DD-8ECE-A3AB01C1E9DD}" srcId="{90F94F59-53EC-4B5A-8285-92ADA3071555}" destId="{0C719334-B8AE-4F2B-8048-33C7247C9F5B}" srcOrd="0" destOrd="0" parTransId="{E58E30E4-0462-4007-B1BA-250CF7E8E042}" sibTransId="{A57E5D7D-C325-4D1E-9B13-25E769BF672E}"/>
    <dgm:cxn modelId="{5A33A67E-6E81-46DD-8D47-A25138D0298A}" type="presOf" srcId="{9E15F406-9109-485C-9663-5F1349DE6FF0}" destId="{5BC01BF8-A560-4959-96DD-9DA1473C7F92}" srcOrd="0" destOrd="0" presId="urn:microsoft.com/office/officeart/2005/8/layout/hierarchy2"/>
    <dgm:cxn modelId="{E8FDD4FC-9FCB-4DE1-B597-9DD2E08FAA44}" srcId="{3D0C9C7D-7831-4B14-B99E-A3D23D4ED2ED}" destId="{B82349EC-4161-4A35-AB58-E081138176C6}" srcOrd="0" destOrd="0" parTransId="{A2322D28-4F90-49B5-904F-CE959B25E3E6}" sibTransId="{89285A3D-E7FC-4830-911C-9B62502EBDFA}"/>
    <dgm:cxn modelId="{A289B276-B9FD-478D-B63E-D27B760C2CE1}" type="presOf" srcId="{DD3675E3-ABC4-4CE6-93B6-68294B180851}" destId="{AEE5F22D-0374-422A-A0A4-AEBE9FC59815}" srcOrd="0" destOrd="0" presId="urn:microsoft.com/office/officeart/2005/8/layout/hierarchy2"/>
    <dgm:cxn modelId="{DB3BFE05-2C1B-4F4C-B26F-AFFA292359E5}" type="presOf" srcId="{679AAF1A-55BA-4624-AA1F-2B28BF9B209F}" destId="{ECBD4DAB-66D1-4D88-B8A4-4A099D3D04C5}" srcOrd="1" destOrd="0" presId="urn:microsoft.com/office/officeart/2005/8/layout/hierarchy2"/>
    <dgm:cxn modelId="{8E447A7D-3FF7-4BD6-962B-7BEBD03E8D20}" type="presOf" srcId="{725DAABA-2551-46F8-BBC1-B8C6ADEF503E}" destId="{CFEA3A69-960D-401D-888A-426CFE38C99A}" srcOrd="0" destOrd="0" presId="urn:microsoft.com/office/officeart/2005/8/layout/hierarchy2"/>
    <dgm:cxn modelId="{9E26CE99-1AC3-4595-B58E-C31D551D0ADF}" type="presOf" srcId="{E58E30E4-0462-4007-B1BA-250CF7E8E042}" destId="{CA6234EC-7ED9-4C3F-8AE1-1C590E51C457}" srcOrd="1" destOrd="0" presId="urn:microsoft.com/office/officeart/2005/8/layout/hierarchy2"/>
    <dgm:cxn modelId="{44C53CAA-790F-4F0E-8A8E-CEB0B8106246}" type="presOf" srcId="{87C3E479-1226-4EDC-B3D4-170C6B0C4E9F}" destId="{2EC61FC9-7044-45CA-9FD8-E9B165FAE049}" srcOrd="0" destOrd="0" presId="urn:microsoft.com/office/officeart/2005/8/layout/hierarchy2"/>
    <dgm:cxn modelId="{56ECBB4D-4E16-44BB-AFD1-659839B12434}" type="presOf" srcId="{158591A1-0F4E-4AC2-9F36-BE97BE1CF564}" destId="{8113F203-A1C2-4739-8C11-AD53E225049C}" srcOrd="0" destOrd="0" presId="urn:microsoft.com/office/officeart/2005/8/layout/hierarchy2"/>
    <dgm:cxn modelId="{763A3D09-5CE6-468C-8182-23447459F429}" type="presOf" srcId="{D2B2195A-DDDA-406E-9DC8-1FAD9732DF8C}" destId="{DD9255A7-AC60-4194-B42F-7BCB6B37AF46}" srcOrd="0" destOrd="0" presId="urn:microsoft.com/office/officeart/2005/8/layout/hierarchy2"/>
    <dgm:cxn modelId="{60A89053-9636-4C04-B5E1-7EFBD49BFB95}" srcId="{3D0C9C7D-7831-4B14-B99E-A3D23D4ED2ED}" destId="{EA39FBBD-06BD-4946-8341-CF3520C3A780}" srcOrd="1" destOrd="0" parTransId="{A9446AC4-27E7-4D4B-A3A2-FABDDF46A0E9}" sibTransId="{CDF57EB1-0653-4ECE-BBE5-84B77BC9A20A}"/>
    <dgm:cxn modelId="{B7DF7C42-2395-4C49-9701-1036D47851C9}" type="presOf" srcId="{C9D00AB9-3815-4D8A-B5B0-99996C0345E0}" destId="{BBAFDEF5-51D9-4D25-BE71-DCCE8AE1AF4B}" srcOrd="0" destOrd="0" presId="urn:microsoft.com/office/officeart/2005/8/layout/hierarchy2"/>
    <dgm:cxn modelId="{3F8F8002-FB56-4D0A-AF3E-E92A629D1109}" type="presOf" srcId="{455C46E1-4ABE-4665-A89C-1FE5DEC6335E}" destId="{4C3BA10C-2A98-490E-9083-1AAEF404AD17}" srcOrd="0" destOrd="0" presId="urn:microsoft.com/office/officeart/2005/8/layout/hierarchy2"/>
    <dgm:cxn modelId="{D62676FE-5AD6-4735-9E88-BE7C4F37148B}" type="presOf" srcId="{D1053403-46F9-41FD-9818-407655939035}" destId="{E15D0787-CB79-4A7C-89D4-FFC57AE0C278}" srcOrd="0" destOrd="0" presId="urn:microsoft.com/office/officeart/2005/8/layout/hierarchy2"/>
    <dgm:cxn modelId="{D5042C07-D7B3-4FF0-B589-228D11E98BB1}" type="presOf" srcId="{96FF136F-DD9A-4CE3-8897-822842540711}" destId="{B93F3788-BDB2-432C-8B2A-63DFE6663FD6}" srcOrd="0" destOrd="0" presId="urn:microsoft.com/office/officeart/2005/8/layout/hierarchy2"/>
    <dgm:cxn modelId="{7627F261-7BEC-4228-B74F-4B2012C9637E}" srcId="{1B13D682-306E-44C9-96EC-785A4D7861C5}" destId="{6EAE99E6-DF23-4A92-B3FC-EE0122454703}" srcOrd="1" destOrd="0" parTransId="{2DE705B8-AF95-49E1-BFDD-0F1956207FFE}" sibTransId="{D15449F2-5C2D-4DD3-930A-F335D14C4D92}"/>
    <dgm:cxn modelId="{9F8E17DF-DBD2-4357-ADF3-57F044042EDE}" srcId="{EA39FBBD-06BD-4946-8341-CF3520C3A780}" destId="{C3CFBFCE-CF5E-42F6-8F87-A7409AD912FF}" srcOrd="1" destOrd="0" parTransId="{0B79EB24-C8E7-4D97-A7C0-95ADCFF4FE49}" sibTransId="{12D32F47-75F9-4356-A712-FD5B9A14A849}"/>
    <dgm:cxn modelId="{7A37D0B2-85D3-40F8-A84C-33175A3E8EDE}" type="presOf" srcId="{9E15F406-9109-485C-9663-5F1349DE6FF0}" destId="{12E02C96-B0E5-4119-9AD7-C4A2BDE4E04E}" srcOrd="1" destOrd="0" presId="urn:microsoft.com/office/officeart/2005/8/layout/hierarchy2"/>
    <dgm:cxn modelId="{9B0A5392-68C3-4951-9AC8-D486EE74EF3E}" srcId="{C9D00AB9-3815-4D8A-B5B0-99996C0345E0}" destId="{843623A7-96EB-4DF4-AE50-737CBA93DD2C}" srcOrd="0" destOrd="0" parTransId="{F9EFD55A-128A-4A67-AB3A-326A77C09DE0}" sibTransId="{50FCB7E8-0565-406A-87C3-AFFBFF35FFF5}"/>
    <dgm:cxn modelId="{FD69939A-BA56-43F1-9C84-094F0C0FA33E}" type="presOf" srcId="{A80802E7-654C-45AE-BB98-69F701F3FBF1}" destId="{8E73CA58-8CE5-4AF2-95BA-B13C7D9852BA}" srcOrd="1" destOrd="0" presId="urn:microsoft.com/office/officeart/2005/8/layout/hierarchy2"/>
    <dgm:cxn modelId="{0F86E21F-B328-43E4-8B91-34A03F568948}" type="presOf" srcId="{C13DF139-ACBB-4C85-B8EC-7E58A7086BF5}" destId="{598CFB8F-C087-4085-88FE-079783F3F2FD}" srcOrd="1" destOrd="0" presId="urn:microsoft.com/office/officeart/2005/8/layout/hierarchy2"/>
    <dgm:cxn modelId="{28E036B0-98BF-49E0-880C-F95810AC6337}" type="presOf" srcId="{D357B24F-A06F-4C68-BD23-19CF0E568728}" destId="{CE4E755F-15D3-442F-8DC5-CF35D68C0598}" srcOrd="0" destOrd="0" presId="urn:microsoft.com/office/officeart/2005/8/layout/hierarchy2"/>
    <dgm:cxn modelId="{28B199CF-5588-4BEB-972B-BE475AB9A6AF}" srcId="{6EAE99E6-DF23-4A92-B3FC-EE0122454703}" destId="{96FF136F-DD9A-4CE3-8897-822842540711}" srcOrd="0" destOrd="0" parTransId="{C13DF139-ACBB-4C85-B8EC-7E58A7086BF5}" sibTransId="{47B017D5-A0D1-42E9-A5F9-0B60EA9DCBEC}"/>
    <dgm:cxn modelId="{C9E7057B-0E28-4C98-962E-FA545BE7C37B}" srcId="{1B481E07-61FF-4100-86C6-33AA8735E6ED}" destId="{90F94F59-53EC-4B5A-8285-92ADA3071555}" srcOrd="0" destOrd="0" parTransId="{1CC41C32-C5D6-4993-8336-ED7504718B7B}" sibTransId="{552AD9DA-4880-4D2F-AEA5-2FE09C277469}"/>
    <dgm:cxn modelId="{AA576302-97FF-45E4-885E-E894CE69C02D}" type="presOf" srcId="{3ACF66D9-D228-4FDE-93CE-A40005D48E94}" destId="{A1B1300B-53BF-4AEC-AB43-75D4BB0318DE}" srcOrd="0" destOrd="0" presId="urn:microsoft.com/office/officeart/2005/8/layout/hierarchy2"/>
    <dgm:cxn modelId="{9A071381-48A0-4B60-9FA7-0C12C2A6F8BE}" type="presOf" srcId="{0B79EB24-C8E7-4D97-A7C0-95ADCFF4FE49}" destId="{400D1F7B-851E-460A-94D0-EF6B0A6E357E}" srcOrd="0" destOrd="0" presId="urn:microsoft.com/office/officeart/2005/8/layout/hierarchy2"/>
    <dgm:cxn modelId="{6B80B7A7-13A8-4272-B55C-F75D1EE6FA97}" srcId="{C3CFBFCE-CF5E-42F6-8F87-A7409AD912FF}" destId="{87C3E479-1226-4EDC-B3D4-170C6B0C4E9F}" srcOrd="1" destOrd="0" parTransId="{7154EC4F-E05A-41C9-95F0-5AADC77F3A84}" sibTransId="{F9311475-9AA6-4923-A620-54561828378C}"/>
    <dgm:cxn modelId="{51254F47-9EB4-4708-A624-05752C491E9B}" srcId="{48B4E24C-479C-4ABF-B2F1-91EBD7668337}" destId="{55100242-D9C7-4B19-8D7C-6AF31E4506A3}" srcOrd="1" destOrd="0" parTransId="{C09729D2-6142-4D48-8F7C-04E812FC89D8}" sibTransId="{37ED726A-5E58-40C3-8340-7DB0D6927939}"/>
    <dgm:cxn modelId="{4EDB1D08-0648-4B27-A888-956A0E5AFEA3}" type="presOf" srcId="{90F94F59-53EC-4B5A-8285-92ADA3071555}" destId="{AFB4484F-9E91-4FCA-8BB4-1AD9E6556806}" srcOrd="0" destOrd="0" presId="urn:microsoft.com/office/officeart/2005/8/layout/hierarchy2"/>
    <dgm:cxn modelId="{731A9CEB-B664-4434-A297-43C4883E9F94}" type="presOf" srcId="{8C2AC4CE-5F3F-442A-B210-5E707444FAE9}" destId="{3B0C84AE-C859-4105-A88C-2C4775EB180E}" srcOrd="0" destOrd="0" presId="urn:microsoft.com/office/officeart/2005/8/layout/hierarchy2"/>
    <dgm:cxn modelId="{BBA2018F-50E6-4DE8-A2C2-959029651372}" type="presOf" srcId="{AFA28F4D-A270-4513-B97A-1C581E9A8CC9}" destId="{8D262417-63B0-49B2-9433-B85679A7FCCB}" srcOrd="0" destOrd="0" presId="urn:microsoft.com/office/officeart/2005/8/layout/hierarchy2"/>
    <dgm:cxn modelId="{13F430C2-8850-42ED-BA43-AF0A8A929F5D}" type="presOf" srcId="{679AAF1A-55BA-4624-AA1F-2B28BF9B209F}" destId="{D32E3E10-379D-4587-88DB-C3B8805B3D0F}" srcOrd="0" destOrd="0" presId="urn:microsoft.com/office/officeart/2005/8/layout/hierarchy2"/>
    <dgm:cxn modelId="{5B3D74D8-6855-47ED-8E80-648E6F9DC747}" srcId="{0C719334-B8AE-4F2B-8048-33C7247C9F5B}" destId="{DD3675E3-ABC4-4CE6-93B6-68294B180851}" srcOrd="1" destOrd="0" parTransId="{679AAF1A-55BA-4624-AA1F-2B28BF9B209F}" sibTransId="{7FDE467C-A394-4990-8C6D-C80979C12293}"/>
    <dgm:cxn modelId="{F31FB5D1-7FED-4B7F-884F-31051DAF420E}" type="presOf" srcId="{158591A1-0F4E-4AC2-9F36-BE97BE1CF564}" destId="{CD133A05-0E61-4C59-B588-58632F6E1249}" srcOrd="1" destOrd="0" presId="urn:microsoft.com/office/officeart/2005/8/layout/hierarchy2"/>
    <dgm:cxn modelId="{69E78639-0052-4867-86E1-4865E387DD45}" type="presOf" srcId="{BE8E6E62-B4F1-4959-A4C0-EE154A731C54}" destId="{E77C1B0C-1A4D-4F2B-A45F-4273709F2070}" srcOrd="0" destOrd="0" presId="urn:microsoft.com/office/officeart/2005/8/layout/hierarchy2"/>
    <dgm:cxn modelId="{BC3A2A0C-3046-4003-8D55-628026137D1D}" srcId="{6EAE99E6-DF23-4A92-B3FC-EE0122454703}" destId="{6DA9A112-9BA0-4863-A413-D04950820E77}" srcOrd="1" destOrd="0" parTransId="{FC916CE7-8850-4611-8D0E-055916766D8E}" sibTransId="{50358DD1-F760-4579-BCD5-79A3FE78C27F}"/>
    <dgm:cxn modelId="{D11129B1-E7FD-45D1-B525-018075E007E8}" type="presOf" srcId="{E58E30E4-0462-4007-B1BA-250CF7E8E042}" destId="{2197FA8A-8FCE-4966-9163-AC419A5EB910}" srcOrd="0" destOrd="0" presId="urn:microsoft.com/office/officeart/2005/8/layout/hierarchy2"/>
    <dgm:cxn modelId="{7867A28E-EF39-4AAA-9653-DD5744C13050}" type="presOf" srcId="{AFA28F4D-A270-4513-B97A-1C581E9A8CC9}" destId="{8E7F9820-288E-4BA7-A80A-D702CA63EA17}" srcOrd="1" destOrd="0" presId="urn:microsoft.com/office/officeart/2005/8/layout/hierarchy2"/>
    <dgm:cxn modelId="{4BC77E7E-5231-4A68-9739-48E64C8F9720}" type="presOf" srcId="{201D81CB-9E9C-45BF-A8B9-F349F5C78DD0}" destId="{62F54D6D-3A40-464B-B0A2-1C66DCE1BC86}" srcOrd="1" destOrd="0" presId="urn:microsoft.com/office/officeart/2005/8/layout/hierarchy2"/>
    <dgm:cxn modelId="{5F6A4B7C-F569-4755-A406-C0E177AD5090}" srcId="{1B13D682-306E-44C9-96EC-785A4D7861C5}" destId="{C9D00AB9-3815-4D8A-B5B0-99996C0345E0}" srcOrd="0" destOrd="0" parTransId="{917AFF43-E795-4786-963E-E9B39F57E09F}" sibTransId="{178F0752-112D-4798-AA32-23E71ABC7538}"/>
    <dgm:cxn modelId="{AB5AC03B-08A0-4C4A-AACB-2CD369DBC446}" type="presOf" srcId="{1B13D682-306E-44C9-96EC-785A4D7861C5}" destId="{43C81F97-CE27-4E69-B087-2CF650D238D5}" srcOrd="0" destOrd="0" presId="urn:microsoft.com/office/officeart/2005/8/layout/hierarchy2"/>
    <dgm:cxn modelId="{42702563-C2F2-457B-B682-8932EDC4DE73}" type="presOf" srcId="{342CED42-900A-410A-89B7-0D869E6753CB}" destId="{3B8691E1-1597-4C60-8DFA-2C25D5E4FD59}" srcOrd="1" destOrd="0" presId="urn:microsoft.com/office/officeart/2005/8/layout/hierarchy2"/>
    <dgm:cxn modelId="{1148680D-B2F3-4087-9975-CFBEA3BDDB43}" srcId="{B6BE5219-04FE-47C5-9EF6-E37A9D49EBCF}" destId="{D3CF742E-0358-49C2-BBF3-AFBDE6DA3CBF}" srcOrd="0" destOrd="0" parTransId="{17049665-4438-4116-A604-E6B2E6280D64}" sibTransId="{B4B4D910-E0EC-4D75-AE5B-07F901809063}"/>
    <dgm:cxn modelId="{126A718C-1409-4BAC-A070-09E746F1426C}" type="presOf" srcId="{F9EFD55A-128A-4A67-AB3A-326A77C09DE0}" destId="{C63F2E15-24C7-42A2-BCD8-B7395E1A1EBA}" srcOrd="0" destOrd="0" presId="urn:microsoft.com/office/officeart/2005/8/layout/hierarchy2"/>
    <dgm:cxn modelId="{7F1BB7C4-34CD-4B0B-BAEB-1901D92C831C}" srcId="{0C719334-B8AE-4F2B-8048-33C7247C9F5B}" destId="{1B13D682-306E-44C9-96EC-785A4D7861C5}" srcOrd="0" destOrd="0" parTransId="{5F74FDE7-9020-4A0F-ADD1-BA718DF916D7}" sibTransId="{08507670-01A7-4DDE-8C6C-0C3E8A060583}"/>
    <dgm:cxn modelId="{50070163-C230-4AA4-8F77-776AD8438EBB}" type="presOf" srcId="{0D6C6034-675C-45C4-B2DD-552ECAB0401E}" destId="{7C3EBD46-F738-4D8D-A673-B2E4CDF941DA}" srcOrd="0" destOrd="0" presId="urn:microsoft.com/office/officeart/2005/8/layout/hierarchy2"/>
    <dgm:cxn modelId="{77982898-42C6-450C-B84A-0077E48B9BCE}" type="presOf" srcId="{538EE549-920E-4FCE-8B69-A3E2D6C7E67D}" destId="{2263DD49-1F7E-4366-8E2A-51243F9EAA05}" srcOrd="1" destOrd="0" presId="urn:microsoft.com/office/officeart/2005/8/layout/hierarchy2"/>
    <dgm:cxn modelId="{C3B57AE1-85A7-467B-8544-AC25BB88F05C}" type="presOf" srcId="{0B16D4A0-C78D-406C-9A73-7D11654FFFF8}" destId="{C1F614FD-ACAD-43BE-8D00-AB6FDA1C3289}" srcOrd="0" destOrd="0" presId="urn:microsoft.com/office/officeart/2005/8/layout/hierarchy2"/>
    <dgm:cxn modelId="{29774B20-2273-4805-849B-35603670C45C}" type="presOf" srcId="{B6BE5219-04FE-47C5-9EF6-E37A9D49EBCF}" destId="{58A8E2C7-266B-4565-A91D-B8F3A49F70B8}" srcOrd="0" destOrd="0" presId="urn:microsoft.com/office/officeart/2005/8/layout/hierarchy2"/>
    <dgm:cxn modelId="{93199101-5C3F-4053-B584-9B4B3E398626}" type="presOf" srcId="{7F083619-8BFF-4219-8DC8-C7EA271B6409}" destId="{FE191C69-6F0B-4E4A-AC37-E930E1CC9842}" srcOrd="0" destOrd="0" presId="urn:microsoft.com/office/officeart/2005/8/layout/hierarchy2"/>
    <dgm:cxn modelId="{9C1C803D-AF67-4535-A995-08AB7D50DA07}" type="presOf" srcId="{917AFF43-E795-4786-963E-E9B39F57E09F}" destId="{C0E740A6-4625-45E8-9276-3E5F2C4003C9}" srcOrd="1" destOrd="0" presId="urn:microsoft.com/office/officeart/2005/8/layout/hierarchy2"/>
    <dgm:cxn modelId="{7FC14011-084D-4D84-9C43-9255AAE00F9A}" type="presOf" srcId="{C3CFBFCE-CF5E-42F6-8F87-A7409AD912FF}" destId="{EA3C8304-3334-4A0D-9B75-EC40D184A87E}" srcOrd="0" destOrd="0" presId="urn:microsoft.com/office/officeart/2005/8/layout/hierarchy2"/>
    <dgm:cxn modelId="{B2501CFD-1855-46BA-A970-6A29E06FF0C9}" type="presOf" srcId="{843623A7-96EB-4DF4-AE50-737CBA93DD2C}" destId="{6CFA50D4-08E2-4A98-92EF-75A34DCCBCE5}" srcOrd="0" destOrd="0" presId="urn:microsoft.com/office/officeart/2005/8/layout/hierarchy2"/>
    <dgm:cxn modelId="{068EF739-2D56-4CA1-B3F4-57312006D7D7}" type="presOf" srcId="{A9446AC4-27E7-4D4B-A3A2-FABDDF46A0E9}" destId="{895B2125-EBF0-47BA-AD74-773DF73F81AF}" srcOrd="1" destOrd="0" presId="urn:microsoft.com/office/officeart/2005/8/layout/hierarchy2"/>
    <dgm:cxn modelId="{4FA30D69-DEDD-4E58-94A8-18EAEF664E37}" type="presOf" srcId="{538EE549-920E-4FCE-8B69-A3E2D6C7E67D}" destId="{6223B71F-65B3-4840-8EE3-AB40D530D443}" srcOrd="0" destOrd="0" presId="urn:microsoft.com/office/officeart/2005/8/layout/hierarchy2"/>
    <dgm:cxn modelId="{DDF751C4-3C92-4AD9-81BB-D4DA464D1E32}" srcId="{90F94F59-53EC-4B5A-8285-92ADA3071555}" destId="{3D0C9C7D-7831-4B14-B99E-A3D23D4ED2ED}" srcOrd="1" destOrd="0" parTransId="{455C46E1-4ABE-4665-A89C-1FE5DEC6335E}" sibTransId="{9DA55E1A-C7BA-4F13-BFD6-DAC1E92CB3EA}"/>
    <dgm:cxn modelId="{21F7AC1C-49F1-4FC0-BF6C-2846895E4BB4}" srcId="{B9019686-5FFB-47B5-964E-2D9049DC3C26}" destId="{D2B2195A-DDDA-406E-9DC8-1FAD9732DF8C}" srcOrd="0" destOrd="0" parTransId="{201D81CB-9E9C-45BF-A8B9-F349F5C78DD0}" sibTransId="{B7521A41-FFB8-4C0A-9407-506A0EAD11F0}"/>
    <dgm:cxn modelId="{91CF7040-7CEA-4098-B4E5-01CA7B809791}" srcId="{B6BE5219-04FE-47C5-9EF6-E37A9D49EBCF}" destId="{B178BD13-4E75-43AC-8445-0BF13FD6510C}" srcOrd="1" destOrd="0" parTransId="{158591A1-0F4E-4AC2-9F36-BE97BE1CF564}" sibTransId="{9DD83F86-2AC3-4441-9A3C-7D205CBE4C89}"/>
    <dgm:cxn modelId="{62B6E4EC-658D-4CDE-92A9-C21B4D588219}" srcId="{C9D00AB9-3815-4D8A-B5B0-99996C0345E0}" destId="{7F083619-8BFF-4219-8DC8-C7EA271B6409}" srcOrd="1" destOrd="0" parTransId="{8C2AC4CE-5F3F-442A-B210-5E707444FAE9}" sibTransId="{05FB1336-5738-4B55-B458-7921D0C664D2}"/>
    <dgm:cxn modelId="{A11B41B3-888D-4083-B3FA-D2049411CF14}" type="presOf" srcId="{FC916CE7-8850-4611-8D0E-055916766D8E}" destId="{B3CF3517-0973-44D5-AA54-46DC1D3E9AE8}" srcOrd="0" destOrd="0" presId="urn:microsoft.com/office/officeart/2005/8/layout/hierarchy2"/>
    <dgm:cxn modelId="{1730E69D-7783-4F33-B37A-6F6227D11FF9}" type="presOf" srcId="{C09729D2-6142-4D48-8F7C-04E812FC89D8}" destId="{5B2EC4F3-346C-437D-BBD2-6C46D80ABECF}" srcOrd="0" destOrd="0" presId="urn:microsoft.com/office/officeart/2005/8/layout/hierarchy2"/>
    <dgm:cxn modelId="{F5E737B0-F3B5-4128-B9B0-218EA9BBF0A4}" type="presOf" srcId="{4BD8FD29-0F8D-4BCE-82AF-34B6961C496B}" destId="{4CCC5DC0-C1FD-42DD-976B-562F3A0DADC1}" srcOrd="0" destOrd="0" presId="urn:microsoft.com/office/officeart/2005/8/layout/hierarchy2"/>
    <dgm:cxn modelId="{5BE23276-24B5-4B61-8E32-8F683F405906}" type="presOf" srcId="{3AE64865-B9BC-4B23-997D-FFC44782ADB4}" destId="{31E400CA-A549-4A6A-9986-C091CC9D2371}" srcOrd="1" destOrd="0" presId="urn:microsoft.com/office/officeart/2005/8/layout/hierarchy2"/>
    <dgm:cxn modelId="{F98F3830-92D8-4EE0-B650-C0847451CC04}" type="presOf" srcId="{A2322D28-4F90-49B5-904F-CE959B25E3E6}" destId="{14824B75-FC7E-489D-94D1-903BDCEBD564}" srcOrd="0" destOrd="0" presId="urn:microsoft.com/office/officeart/2005/8/layout/hierarchy2"/>
    <dgm:cxn modelId="{44FED495-E87B-4C6D-AAB2-F4D7D6AB9790}" type="presOf" srcId="{5C26BABE-7D01-4496-8523-828556E5529A}" destId="{610FD71D-62D8-41DD-A713-F41F1A452AB8}" srcOrd="1" destOrd="0" presId="urn:microsoft.com/office/officeart/2005/8/layout/hierarchy2"/>
    <dgm:cxn modelId="{62935D84-A40C-451C-A2D3-CA79BA69019D}" type="presOf" srcId="{C09729D2-6142-4D48-8F7C-04E812FC89D8}" destId="{991D7F07-2430-4FE8-8FE4-C17A242E3D54}" srcOrd="1" destOrd="0" presId="urn:microsoft.com/office/officeart/2005/8/layout/hierarchy2"/>
    <dgm:cxn modelId="{2D75C819-365F-4CAA-99B1-5966BC6442B5}" type="presOf" srcId="{342CED42-900A-410A-89B7-0D869E6753CB}" destId="{BCE636F6-E99E-437F-BD24-0FD0A1A9A8F1}" srcOrd="0" destOrd="0" presId="urn:microsoft.com/office/officeart/2005/8/layout/hierarchy2"/>
    <dgm:cxn modelId="{F888F2B7-E7DD-410F-9AFC-0D3D867A561F}" type="presOf" srcId="{A2322D28-4F90-49B5-904F-CE959B25E3E6}" destId="{58EDED5B-94E0-4983-8177-6CFE64BEE98C}" srcOrd="1" destOrd="0" presId="urn:microsoft.com/office/officeart/2005/8/layout/hierarchy2"/>
    <dgm:cxn modelId="{8A9A53B4-298A-4608-B635-E70DDB8F0A19}" type="presOf" srcId="{1B481E07-61FF-4100-86C6-33AA8735E6ED}" destId="{AEA8D0C4-CDD1-4AA1-BA57-BA3D81198BAB}" srcOrd="0" destOrd="0" presId="urn:microsoft.com/office/officeart/2005/8/layout/hierarchy2"/>
    <dgm:cxn modelId="{B1C48B29-0B18-42B4-8A8E-B6F7E03B48AA}" type="presOf" srcId="{0D6C6034-675C-45C4-B2DD-552ECAB0401E}" destId="{DE1A5EDD-D4BD-463B-A774-8107C72F2275}" srcOrd="1" destOrd="0" presId="urn:microsoft.com/office/officeart/2005/8/layout/hierarchy2"/>
    <dgm:cxn modelId="{F6D8C50C-7C11-40A9-AA76-D1994608EC71}" type="presOf" srcId="{B178BD13-4E75-43AC-8445-0BF13FD6510C}" destId="{DCBFB72D-163F-4A1D-B851-6F937D098F44}" srcOrd="0" destOrd="0" presId="urn:microsoft.com/office/officeart/2005/8/layout/hierarchy2"/>
    <dgm:cxn modelId="{619242EB-94E2-43E4-B2AC-146711258F59}" type="presOf" srcId="{455C46E1-4ABE-4665-A89C-1FE5DEC6335E}" destId="{DBD86D41-C329-4043-92BA-9330006995B0}" srcOrd="1" destOrd="0" presId="urn:microsoft.com/office/officeart/2005/8/layout/hierarchy2"/>
    <dgm:cxn modelId="{9A55F7F1-8C02-472C-87CA-C5C49DF8B010}" srcId="{D1053403-46F9-41FD-9818-407655939035}" destId="{725DAABA-2551-46F8-BBC1-B8C6ADEF503E}" srcOrd="1" destOrd="0" parTransId="{342CED42-900A-410A-89B7-0D869E6753CB}" sibTransId="{6131EA31-EF45-4CEA-BD70-C3FC852E8340}"/>
    <dgm:cxn modelId="{5888A4A1-54DD-457A-8648-F130AE502369}" type="presOf" srcId="{7154EC4F-E05A-41C9-95F0-5AADC77F3A84}" destId="{08EE36AB-5CDB-4C91-9746-B1E78F000069}" srcOrd="0" destOrd="0" presId="urn:microsoft.com/office/officeart/2005/8/layout/hierarchy2"/>
    <dgm:cxn modelId="{B2191D0B-7F88-4845-B565-793DEF99E9E5}" type="presOf" srcId="{5F74FDE7-9020-4A0F-ADD1-BA718DF916D7}" destId="{E1698157-0A3B-43D3-871C-D1E5A519AD71}" srcOrd="0" destOrd="0" presId="urn:microsoft.com/office/officeart/2005/8/layout/hierarchy2"/>
    <dgm:cxn modelId="{41D7A899-872A-4FC6-A60E-D72D0D2706C5}" type="presOf" srcId="{8C2AC4CE-5F3F-442A-B210-5E707444FAE9}" destId="{25339EF9-298D-4C20-8B36-AADC3034D128}" srcOrd="1" destOrd="0" presId="urn:microsoft.com/office/officeart/2005/8/layout/hierarchy2"/>
    <dgm:cxn modelId="{A08E6391-9163-4280-992D-174EE43B9306}" type="presOf" srcId="{A9446AC4-27E7-4D4B-A3A2-FABDDF46A0E9}" destId="{59CB7E51-001E-4D76-B63F-030E926E9BFF}" srcOrd="0" destOrd="0" presId="urn:microsoft.com/office/officeart/2005/8/layout/hierarchy2"/>
    <dgm:cxn modelId="{6EF080F6-09F7-4419-B884-69074D425C2B}" type="presOf" srcId="{2DE705B8-AF95-49E1-BFDD-0F1956207FFE}" destId="{66BD5E7A-D662-4721-81D3-BF8582F6AFEC}" srcOrd="1" destOrd="0" presId="urn:microsoft.com/office/officeart/2005/8/layout/hierarchy2"/>
    <dgm:cxn modelId="{1D954D05-7B96-42D1-8DA6-69118D028BE9}" type="presOf" srcId="{7912B242-4A93-44B1-8ACB-A6EEEC692AE9}" destId="{DB7E4B1B-A7C1-4038-8464-646AA86F33D2}" srcOrd="0" destOrd="0" presId="urn:microsoft.com/office/officeart/2005/8/layout/hierarchy2"/>
    <dgm:cxn modelId="{414DB610-4066-4D96-8181-93FBE899E6BC}" type="presOf" srcId="{201D81CB-9E9C-45BF-A8B9-F349F5C78DD0}" destId="{57EDA114-FE94-4076-97D5-6BCC5DC3A624}" srcOrd="0" destOrd="0" presId="urn:microsoft.com/office/officeart/2005/8/layout/hierarchy2"/>
    <dgm:cxn modelId="{3D658A7B-B3A1-4599-B8DC-80A683D2F115}" type="presOf" srcId="{A1F92AB4-CA16-4321-9ECB-DD9241C14217}" destId="{B62123FB-C57B-44A1-BABD-0B248ECFA4A1}" srcOrd="0" destOrd="0" presId="urn:microsoft.com/office/officeart/2005/8/layout/hierarchy2"/>
    <dgm:cxn modelId="{102EDEF4-8F20-4697-A08D-586F8EA38CF8}" type="presOf" srcId="{7154EC4F-E05A-41C9-95F0-5AADC77F3A84}" destId="{06E0FAC9-DB9D-4185-9DC0-E6DBD7F56E4C}" srcOrd="1" destOrd="0" presId="urn:microsoft.com/office/officeart/2005/8/layout/hierarchy2"/>
    <dgm:cxn modelId="{41767392-1D09-42B1-8D31-D3FE250B598A}" srcId="{DD3675E3-ABC4-4CE6-93B6-68294B180851}" destId="{E3894ACC-AE8A-4D8B-87AF-F95867BF22C4}" srcOrd="0" destOrd="0" parTransId="{D357B24F-A06F-4C68-BD23-19CF0E568728}" sibTransId="{8D4368EF-6B56-41D8-8BB9-0C5A00DF4E2A}"/>
    <dgm:cxn modelId="{B10E6616-6F57-45EA-A20C-D190FEAA920C}" type="presOf" srcId="{17049665-4438-4116-A604-E6B2E6280D64}" destId="{12C163D7-6FA6-4F85-B8E7-75A0EC53B02A}" srcOrd="0" destOrd="0" presId="urn:microsoft.com/office/officeart/2005/8/layout/hierarchy2"/>
    <dgm:cxn modelId="{768EFFB6-7C4A-4C67-83B5-83B288FEB09D}" type="presOf" srcId="{17049665-4438-4116-A604-E6B2E6280D64}" destId="{CD2CD3D2-9A36-4A85-8875-90AE8DA7B7E2}" srcOrd="1" destOrd="0" presId="urn:microsoft.com/office/officeart/2005/8/layout/hierarchy2"/>
    <dgm:cxn modelId="{AB6B50DA-BF6B-41DD-810C-F8AADD9D9C01}" type="presOf" srcId="{B82349EC-4161-4A35-AB58-E081138176C6}" destId="{ECB504E9-0D57-4DAB-A3F5-B078342343BD}" srcOrd="0" destOrd="0" presId="urn:microsoft.com/office/officeart/2005/8/layout/hierarchy2"/>
    <dgm:cxn modelId="{1005137D-B2C5-43A2-A3BE-5FAE06D6B5E5}" srcId="{B82349EC-4161-4A35-AB58-E081138176C6}" destId="{B9019686-5FFB-47B5-964E-2D9049DC3C26}" srcOrd="0" destOrd="0" parTransId="{A1F92AB4-CA16-4321-9ECB-DD9241C14217}" sibTransId="{DDAB0438-1A00-49EF-BC00-CC20FA7CAE5A}"/>
    <dgm:cxn modelId="{2A5893AC-EC9E-4731-BDBE-4F20AD0B9473}" type="presOf" srcId="{6DA9A112-9BA0-4863-A413-D04950820E77}" destId="{E139E078-80A5-4202-A760-75AE7F051C11}" srcOrd="0" destOrd="0" presId="urn:microsoft.com/office/officeart/2005/8/layout/hierarchy2"/>
    <dgm:cxn modelId="{88C8C11F-50FF-42C4-857E-92319BAE5CDE}" srcId="{48B4E24C-479C-4ABF-B2F1-91EBD7668337}" destId="{3ACF66D9-D228-4FDE-93CE-A40005D48E94}" srcOrd="0" destOrd="0" parTransId="{9E15F406-9109-485C-9663-5F1349DE6FF0}" sibTransId="{2F8EC67B-19C3-4D23-90B1-73D20C052A71}"/>
    <dgm:cxn modelId="{9BF5EBE7-DF6A-4EBC-89E4-6B5991FA5F7D}" type="presOf" srcId="{6EAE99E6-DF23-4A92-B3FC-EE0122454703}" destId="{CA85A6F4-5323-4E7A-B479-1CD093255C87}" srcOrd="0" destOrd="0" presId="urn:microsoft.com/office/officeart/2005/8/layout/hierarchy2"/>
    <dgm:cxn modelId="{7E4B5E71-739F-494A-BD31-90B2AB71F6C8}" type="presOf" srcId="{A1F92AB4-CA16-4321-9ECB-DD9241C14217}" destId="{DFA943A6-DD6A-4ABF-9312-DA2DE149B7A0}" srcOrd="1" destOrd="0" presId="urn:microsoft.com/office/officeart/2005/8/layout/hierarchy2"/>
    <dgm:cxn modelId="{1B948289-2D70-4E2C-84CA-DC5605C2EF7B}" srcId="{DD3675E3-ABC4-4CE6-93B6-68294B180851}" destId="{D1053403-46F9-41FD-9818-407655939035}" srcOrd="1" destOrd="0" parTransId="{538EE549-920E-4FCE-8B69-A3E2D6C7E67D}" sibTransId="{77C8B945-3F25-47CE-BEC9-3A3FE7A0CD4A}"/>
    <dgm:cxn modelId="{9EAE8FE8-4FA9-4ADE-8FA3-80CB586E8662}" type="presOf" srcId="{3D0C9C7D-7831-4B14-B99E-A3D23D4ED2ED}" destId="{D36D736E-B80B-426A-8CE1-00A582591FD5}" srcOrd="0" destOrd="0" presId="urn:microsoft.com/office/officeart/2005/8/layout/hierarchy2"/>
    <dgm:cxn modelId="{50C1D214-98FE-40E3-810F-04B246905FA3}" type="presOf" srcId="{0C719334-B8AE-4F2B-8048-33C7247C9F5B}" destId="{F8E9469B-9E47-48E1-8BD1-BEC6F2FD2B0A}" srcOrd="0" destOrd="0" presId="urn:microsoft.com/office/officeart/2005/8/layout/hierarchy2"/>
    <dgm:cxn modelId="{C13BEE0D-DB50-4C5E-93D2-5AB5F6126DB3}" srcId="{C3CFBFCE-CF5E-42F6-8F87-A7409AD912FF}" destId="{0B16D4A0-C78D-406C-9A73-7D11654FFFF8}" srcOrd="0" destOrd="0" parTransId="{0D6C6034-675C-45C4-B2DD-552ECAB0401E}" sibTransId="{34ADC7ED-A287-4B60-B3B7-DD3E4EDBFCDA}"/>
    <dgm:cxn modelId="{757886D4-66B0-440F-AE7E-C1C45AD2CEF5}" type="presOf" srcId="{FC916CE7-8850-4611-8D0E-055916766D8E}" destId="{88147CAE-F625-4E58-9C15-AFCE25FD62C0}" srcOrd="1" destOrd="0" presId="urn:microsoft.com/office/officeart/2005/8/layout/hierarchy2"/>
    <dgm:cxn modelId="{059143C7-0CFD-4D08-9A94-37955050188D}" type="presOf" srcId="{C6429721-2302-4428-8A14-E8814EF81E9C}" destId="{DB04DA88-FEEE-4A74-B4E6-4A30EF18CE14}" srcOrd="0" destOrd="0" presId="urn:microsoft.com/office/officeart/2005/8/layout/hierarchy2"/>
    <dgm:cxn modelId="{4C42629A-97C0-4DD5-B211-65B5EA71272C}" type="presOf" srcId="{EA39FBBD-06BD-4946-8341-CF3520C3A780}" destId="{A6CA8CD1-D8B1-4C53-B3C0-FA656A52893C}" srcOrd="0" destOrd="0" presId="urn:microsoft.com/office/officeart/2005/8/layout/hierarchy2"/>
    <dgm:cxn modelId="{D96D56A5-65AB-4F2A-841E-E843E77CC9A7}" type="presOf" srcId="{3AE64865-B9BC-4B23-997D-FFC44782ADB4}" destId="{B3C43091-8898-48A4-B7FB-24F50F216E2F}" srcOrd="0" destOrd="0" presId="urn:microsoft.com/office/officeart/2005/8/layout/hierarchy2"/>
    <dgm:cxn modelId="{E4C36CC6-3B7F-41C9-AD6F-56CF9F1EB080}" srcId="{B9019686-5FFB-47B5-964E-2D9049DC3C26}" destId="{7912B242-4A93-44B1-8ACB-A6EEEC692AE9}" srcOrd="1" destOrd="0" parTransId="{AFA28F4D-A270-4513-B97A-1C581E9A8CC9}" sibTransId="{C36EE5E0-E34D-41B8-B92B-7B4C77B3FABF}"/>
    <dgm:cxn modelId="{674E38CC-8FDC-4BF9-9C60-C8BAD7FB83E9}" srcId="{D1053403-46F9-41FD-9818-407655939035}" destId="{BE8E6E62-B4F1-4959-A4C0-EE154A731C54}" srcOrd="0" destOrd="0" parTransId="{3AE64865-B9BC-4B23-997D-FFC44782ADB4}" sibTransId="{64995EE5-9953-4665-8CF2-1E9C889C0E86}"/>
    <dgm:cxn modelId="{F7D18805-8E25-42A9-A77F-45F93273C067}" type="presOf" srcId="{4BD8FD29-0F8D-4BCE-82AF-34B6961C496B}" destId="{6064203C-08F5-4207-B19B-31A827F11E5B}" srcOrd="1" destOrd="0" presId="urn:microsoft.com/office/officeart/2005/8/layout/hierarchy2"/>
    <dgm:cxn modelId="{3582577B-0AFF-4905-A094-C6AB40F7D5C6}" type="presOf" srcId="{B9019686-5FFB-47B5-964E-2D9049DC3C26}" destId="{113FBEB8-4465-4AB0-9CF2-5D57118BC42B}" srcOrd="0" destOrd="0" presId="urn:microsoft.com/office/officeart/2005/8/layout/hierarchy2"/>
    <dgm:cxn modelId="{735BED3B-E891-412A-87E1-FB01EFFB365B}" type="presOf" srcId="{55100242-D9C7-4B19-8D7C-6AF31E4506A3}" destId="{20DE5F01-CDED-482A-8EA8-4919DE8B321B}" srcOrd="0" destOrd="0" presId="urn:microsoft.com/office/officeart/2005/8/layout/hierarchy2"/>
    <dgm:cxn modelId="{0F4F8CC5-37DC-4055-8AFE-A83CC17D61D2}" type="presOf" srcId="{C13DF139-ACBB-4C85-B8EC-7E58A7086BF5}" destId="{8A44E982-2356-4188-9B5A-F686A7926B74}" srcOrd="0" destOrd="0" presId="urn:microsoft.com/office/officeart/2005/8/layout/hierarchy2"/>
    <dgm:cxn modelId="{64B6F85D-F973-49B3-B304-BF49D38048FD}" type="presOf" srcId="{2DE705B8-AF95-49E1-BFDD-0F1956207FFE}" destId="{6952BF84-9CF0-4C33-A769-3202CD5C3722}" srcOrd="0" destOrd="0" presId="urn:microsoft.com/office/officeart/2005/8/layout/hierarchy2"/>
    <dgm:cxn modelId="{6EC333FA-A9C2-40A8-B42E-3FF255E11056}" srcId="{EA39FBBD-06BD-4946-8341-CF3520C3A780}" destId="{B6BE5219-04FE-47C5-9EF6-E37A9D49EBCF}" srcOrd="0" destOrd="0" parTransId="{4BD8FD29-0F8D-4BCE-82AF-34B6961C496B}" sibTransId="{9D18607E-6A90-405B-A90E-6529B97960E5}"/>
    <dgm:cxn modelId="{FE9EB086-8006-4E38-8EA8-99B4A543C410}" type="presParOf" srcId="{AEA8D0C4-CDD1-4AA1-BA57-BA3D81198BAB}" destId="{1AB2454E-CFF9-4CAB-A49C-92B377435464}" srcOrd="0" destOrd="0" presId="urn:microsoft.com/office/officeart/2005/8/layout/hierarchy2"/>
    <dgm:cxn modelId="{48C56E6D-84C4-4CE9-B857-B1CFD4D3A66A}" type="presParOf" srcId="{1AB2454E-CFF9-4CAB-A49C-92B377435464}" destId="{AFB4484F-9E91-4FCA-8BB4-1AD9E6556806}" srcOrd="0" destOrd="0" presId="urn:microsoft.com/office/officeart/2005/8/layout/hierarchy2"/>
    <dgm:cxn modelId="{6C311D3A-E806-4C2D-A356-842B53AFAA86}" type="presParOf" srcId="{1AB2454E-CFF9-4CAB-A49C-92B377435464}" destId="{8DA230EB-DD63-431F-B39B-ECFC0430C21C}" srcOrd="1" destOrd="0" presId="urn:microsoft.com/office/officeart/2005/8/layout/hierarchy2"/>
    <dgm:cxn modelId="{4305E5DE-8B48-4FAF-9A75-E6D93701C808}" type="presParOf" srcId="{8DA230EB-DD63-431F-B39B-ECFC0430C21C}" destId="{2197FA8A-8FCE-4966-9163-AC419A5EB910}" srcOrd="0" destOrd="0" presId="urn:microsoft.com/office/officeart/2005/8/layout/hierarchy2"/>
    <dgm:cxn modelId="{554F5E05-0C2C-4D05-868F-AD3D6F605226}" type="presParOf" srcId="{2197FA8A-8FCE-4966-9163-AC419A5EB910}" destId="{CA6234EC-7ED9-4C3F-8AE1-1C590E51C457}" srcOrd="0" destOrd="0" presId="urn:microsoft.com/office/officeart/2005/8/layout/hierarchy2"/>
    <dgm:cxn modelId="{9372F480-ECC3-4A67-BEB1-7F045C088780}" type="presParOf" srcId="{8DA230EB-DD63-431F-B39B-ECFC0430C21C}" destId="{5EDAF891-8B82-45F9-B3FE-52BD6BA539CF}" srcOrd="1" destOrd="0" presId="urn:microsoft.com/office/officeart/2005/8/layout/hierarchy2"/>
    <dgm:cxn modelId="{09760B18-4388-4DC9-B94C-A13181A4E4DC}" type="presParOf" srcId="{5EDAF891-8B82-45F9-B3FE-52BD6BA539CF}" destId="{F8E9469B-9E47-48E1-8BD1-BEC6F2FD2B0A}" srcOrd="0" destOrd="0" presId="urn:microsoft.com/office/officeart/2005/8/layout/hierarchy2"/>
    <dgm:cxn modelId="{C4430D6A-63F6-436F-8F09-99C0ABE9DE33}" type="presParOf" srcId="{5EDAF891-8B82-45F9-B3FE-52BD6BA539CF}" destId="{B44DB096-8BBD-464C-96E5-F950EF204984}" srcOrd="1" destOrd="0" presId="urn:microsoft.com/office/officeart/2005/8/layout/hierarchy2"/>
    <dgm:cxn modelId="{ED8625F2-4ED1-46D2-A8F6-F3BD76969FF5}" type="presParOf" srcId="{B44DB096-8BBD-464C-96E5-F950EF204984}" destId="{E1698157-0A3B-43D3-871C-D1E5A519AD71}" srcOrd="0" destOrd="0" presId="urn:microsoft.com/office/officeart/2005/8/layout/hierarchy2"/>
    <dgm:cxn modelId="{B4AACA08-78EF-4231-B497-A8BBD471C52F}" type="presParOf" srcId="{E1698157-0A3B-43D3-871C-D1E5A519AD71}" destId="{A9460631-53C0-42A5-94A5-CCBB4C3C3CF8}" srcOrd="0" destOrd="0" presId="urn:microsoft.com/office/officeart/2005/8/layout/hierarchy2"/>
    <dgm:cxn modelId="{B728026C-75C7-458A-8057-0D3018A4C384}" type="presParOf" srcId="{B44DB096-8BBD-464C-96E5-F950EF204984}" destId="{62367DF6-370E-4520-A2EE-6B5BF4018456}" srcOrd="1" destOrd="0" presId="urn:microsoft.com/office/officeart/2005/8/layout/hierarchy2"/>
    <dgm:cxn modelId="{427F39AF-EC14-4C4E-B506-230B9A18FCC2}" type="presParOf" srcId="{62367DF6-370E-4520-A2EE-6B5BF4018456}" destId="{43C81F97-CE27-4E69-B087-2CF650D238D5}" srcOrd="0" destOrd="0" presId="urn:microsoft.com/office/officeart/2005/8/layout/hierarchy2"/>
    <dgm:cxn modelId="{D55C5F8E-8C41-4E23-85A4-A4FE954C7653}" type="presParOf" srcId="{62367DF6-370E-4520-A2EE-6B5BF4018456}" destId="{5735EB1C-AC87-4A4D-A39A-6551F9479C5E}" srcOrd="1" destOrd="0" presId="urn:microsoft.com/office/officeart/2005/8/layout/hierarchy2"/>
    <dgm:cxn modelId="{55C41911-3BC1-4795-B4C4-72734204B62B}" type="presParOf" srcId="{5735EB1C-AC87-4A4D-A39A-6551F9479C5E}" destId="{D05AC84F-D7A0-44DA-BF00-4E70B70AA318}" srcOrd="0" destOrd="0" presId="urn:microsoft.com/office/officeart/2005/8/layout/hierarchy2"/>
    <dgm:cxn modelId="{30DC0584-3181-4691-9A2A-76FE82054F56}" type="presParOf" srcId="{D05AC84F-D7A0-44DA-BF00-4E70B70AA318}" destId="{C0E740A6-4625-45E8-9276-3E5F2C4003C9}" srcOrd="0" destOrd="0" presId="urn:microsoft.com/office/officeart/2005/8/layout/hierarchy2"/>
    <dgm:cxn modelId="{38FBFDB2-95CD-4CB9-A5A2-889000ADBCDB}" type="presParOf" srcId="{5735EB1C-AC87-4A4D-A39A-6551F9479C5E}" destId="{06E80F16-BE9D-4935-9FA1-EC12CC9D94E7}" srcOrd="1" destOrd="0" presId="urn:microsoft.com/office/officeart/2005/8/layout/hierarchy2"/>
    <dgm:cxn modelId="{A3544770-B7DC-4208-BB25-2B119292686E}" type="presParOf" srcId="{06E80F16-BE9D-4935-9FA1-EC12CC9D94E7}" destId="{BBAFDEF5-51D9-4D25-BE71-DCCE8AE1AF4B}" srcOrd="0" destOrd="0" presId="urn:microsoft.com/office/officeart/2005/8/layout/hierarchy2"/>
    <dgm:cxn modelId="{897A684A-EC61-49D6-865B-10CE1271A752}" type="presParOf" srcId="{06E80F16-BE9D-4935-9FA1-EC12CC9D94E7}" destId="{8E1AAA04-8326-4E7C-B544-8FE807160FA3}" srcOrd="1" destOrd="0" presId="urn:microsoft.com/office/officeart/2005/8/layout/hierarchy2"/>
    <dgm:cxn modelId="{6984EBF5-46FA-444D-AFFD-34C9DAF33E2B}" type="presParOf" srcId="{8E1AAA04-8326-4E7C-B544-8FE807160FA3}" destId="{C63F2E15-24C7-42A2-BCD8-B7395E1A1EBA}" srcOrd="0" destOrd="0" presId="urn:microsoft.com/office/officeart/2005/8/layout/hierarchy2"/>
    <dgm:cxn modelId="{47C92900-1935-41F4-9ABD-BC547FE18561}" type="presParOf" srcId="{C63F2E15-24C7-42A2-BCD8-B7395E1A1EBA}" destId="{1C4E8BC6-45A8-44E9-9CD9-247D6AF94315}" srcOrd="0" destOrd="0" presId="urn:microsoft.com/office/officeart/2005/8/layout/hierarchy2"/>
    <dgm:cxn modelId="{E0DD8764-C914-410E-BA0D-135AE5EE0DD2}" type="presParOf" srcId="{8E1AAA04-8326-4E7C-B544-8FE807160FA3}" destId="{AAFCC6D5-D7E9-42C6-AC17-C2AF29009647}" srcOrd="1" destOrd="0" presId="urn:microsoft.com/office/officeart/2005/8/layout/hierarchy2"/>
    <dgm:cxn modelId="{FE92CF09-F92F-4B6E-94E2-8B035DB2CF7F}" type="presParOf" srcId="{AAFCC6D5-D7E9-42C6-AC17-C2AF29009647}" destId="{6CFA50D4-08E2-4A98-92EF-75A34DCCBCE5}" srcOrd="0" destOrd="0" presId="urn:microsoft.com/office/officeart/2005/8/layout/hierarchy2"/>
    <dgm:cxn modelId="{1E65982D-EF95-400F-AB77-CF8EB343FB5E}" type="presParOf" srcId="{AAFCC6D5-D7E9-42C6-AC17-C2AF29009647}" destId="{EEE2BB25-152C-4033-9F0B-6169A6A58499}" srcOrd="1" destOrd="0" presId="urn:microsoft.com/office/officeart/2005/8/layout/hierarchy2"/>
    <dgm:cxn modelId="{DE01CC54-E1FF-48DC-A9CD-5DF995572C87}" type="presParOf" srcId="{8E1AAA04-8326-4E7C-B544-8FE807160FA3}" destId="{3B0C84AE-C859-4105-A88C-2C4775EB180E}" srcOrd="2" destOrd="0" presId="urn:microsoft.com/office/officeart/2005/8/layout/hierarchy2"/>
    <dgm:cxn modelId="{4EE82741-04EF-4EBF-A27C-F207937DE706}" type="presParOf" srcId="{3B0C84AE-C859-4105-A88C-2C4775EB180E}" destId="{25339EF9-298D-4C20-8B36-AADC3034D128}" srcOrd="0" destOrd="0" presId="urn:microsoft.com/office/officeart/2005/8/layout/hierarchy2"/>
    <dgm:cxn modelId="{5AE20EA7-FBD3-43E4-8930-20A3C89DC056}" type="presParOf" srcId="{8E1AAA04-8326-4E7C-B544-8FE807160FA3}" destId="{B9D445D0-3396-413A-8F0E-951A40DCD5A8}" srcOrd="3" destOrd="0" presId="urn:microsoft.com/office/officeart/2005/8/layout/hierarchy2"/>
    <dgm:cxn modelId="{0247C248-BF76-4E44-B999-1E6A21B627B7}" type="presParOf" srcId="{B9D445D0-3396-413A-8F0E-951A40DCD5A8}" destId="{FE191C69-6F0B-4E4A-AC37-E930E1CC9842}" srcOrd="0" destOrd="0" presId="urn:microsoft.com/office/officeart/2005/8/layout/hierarchy2"/>
    <dgm:cxn modelId="{C7C40026-F124-4CFE-9A92-3D40EA8EB36B}" type="presParOf" srcId="{B9D445D0-3396-413A-8F0E-951A40DCD5A8}" destId="{571A3F59-3A6C-4CB2-8753-606DA21906C6}" srcOrd="1" destOrd="0" presId="urn:microsoft.com/office/officeart/2005/8/layout/hierarchy2"/>
    <dgm:cxn modelId="{C5859A75-8374-4ED7-A096-78550CE5319D}" type="presParOf" srcId="{5735EB1C-AC87-4A4D-A39A-6551F9479C5E}" destId="{6952BF84-9CF0-4C33-A769-3202CD5C3722}" srcOrd="2" destOrd="0" presId="urn:microsoft.com/office/officeart/2005/8/layout/hierarchy2"/>
    <dgm:cxn modelId="{CB275933-D6E3-4ECF-A72B-907CBB28C6CD}" type="presParOf" srcId="{6952BF84-9CF0-4C33-A769-3202CD5C3722}" destId="{66BD5E7A-D662-4721-81D3-BF8582F6AFEC}" srcOrd="0" destOrd="0" presId="urn:microsoft.com/office/officeart/2005/8/layout/hierarchy2"/>
    <dgm:cxn modelId="{8CA67795-81A8-4EEB-ABEC-344A605743C8}" type="presParOf" srcId="{5735EB1C-AC87-4A4D-A39A-6551F9479C5E}" destId="{E94AFF67-FF37-4667-BCCC-F8A3E9BFE79E}" srcOrd="3" destOrd="0" presId="urn:microsoft.com/office/officeart/2005/8/layout/hierarchy2"/>
    <dgm:cxn modelId="{8A7AED97-AD83-49A0-BB32-1000D6F52D26}" type="presParOf" srcId="{E94AFF67-FF37-4667-BCCC-F8A3E9BFE79E}" destId="{CA85A6F4-5323-4E7A-B479-1CD093255C87}" srcOrd="0" destOrd="0" presId="urn:microsoft.com/office/officeart/2005/8/layout/hierarchy2"/>
    <dgm:cxn modelId="{E35A29DD-6588-4492-89C0-DA4147A10941}" type="presParOf" srcId="{E94AFF67-FF37-4667-BCCC-F8A3E9BFE79E}" destId="{193492AC-75B9-47A4-B0CD-068A2A059656}" srcOrd="1" destOrd="0" presId="urn:microsoft.com/office/officeart/2005/8/layout/hierarchy2"/>
    <dgm:cxn modelId="{6FB146AD-AA06-4182-9C05-F216D293ECAE}" type="presParOf" srcId="{193492AC-75B9-47A4-B0CD-068A2A059656}" destId="{8A44E982-2356-4188-9B5A-F686A7926B74}" srcOrd="0" destOrd="0" presId="urn:microsoft.com/office/officeart/2005/8/layout/hierarchy2"/>
    <dgm:cxn modelId="{669BA373-7B6D-4142-ADD0-7CDF40394C08}" type="presParOf" srcId="{8A44E982-2356-4188-9B5A-F686A7926B74}" destId="{598CFB8F-C087-4085-88FE-079783F3F2FD}" srcOrd="0" destOrd="0" presId="urn:microsoft.com/office/officeart/2005/8/layout/hierarchy2"/>
    <dgm:cxn modelId="{1B252066-CD5A-4D5B-AE5F-C8A2C1A28CB2}" type="presParOf" srcId="{193492AC-75B9-47A4-B0CD-068A2A059656}" destId="{B8AEC5A6-4419-4C50-9FDD-13210458DEC0}" srcOrd="1" destOrd="0" presId="urn:microsoft.com/office/officeart/2005/8/layout/hierarchy2"/>
    <dgm:cxn modelId="{02A8AB4B-7519-43E6-AFFA-5D7C574EA45D}" type="presParOf" srcId="{B8AEC5A6-4419-4C50-9FDD-13210458DEC0}" destId="{B93F3788-BDB2-432C-8B2A-63DFE6663FD6}" srcOrd="0" destOrd="0" presId="urn:microsoft.com/office/officeart/2005/8/layout/hierarchy2"/>
    <dgm:cxn modelId="{D777216F-9A2C-4783-8807-D966226E0E28}" type="presParOf" srcId="{B8AEC5A6-4419-4C50-9FDD-13210458DEC0}" destId="{F62F659E-3F92-4857-ABCD-D61712B0C09A}" srcOrd="1" destOrd="0" presId="urn:microsoft.com/office/officeart/2005/8/layout/hierarchy2"/>
    <dgm:cxn modelId="{DB2787FA-FD7E-45E3-BF7D-850F41841A7E}" type="presParOf" srcId="{193492AC-75B9-47A4-B0CD-068A2A059656}" destId="{B3CF3517-0973-44D5-AA54-46DC1D3E9AE8}" srcOrd="2" destOrd="0" presId="urn:microsoft.com/office/officeart/2005/8/layout/hierarchy2"/>
    <dgm:cxn modelId="{58DD5DDE-EE40-46C7-8DEB-0972B8A7299D}" type="presParOf" srcId="{B3CF3517-0973-44D5-AA54-46DC1D3E9AE8}" destId="{88147CAE-F625-4E58-9C15-AFCE25FD62C0}" srcOrd="0" destOrd="0" presId="urn:microsoft.com/office/officeart/2005/8/layout/hierarchy2"/>
    <dgm:cxn modelId="{31EE7B36-EABD-49AE-A3DE-A414A7F2956D}" type="presParOf" srcId="{193492AC-75B9-47A4-B0CD-068A2A059656}" destId="{76CB77F6-337A-4B65-9BE7-8935FF31504B}" srcOrd="3" destOrd="0" presId="urn:microsoft.com/office/officeart/2005/8/layout/hierarchy2"/>
    <dgm:cxn modelId="{362FEBDC-895D-4ECF-ADDF-1F3F5FE16492}" type="presParOf" srcId="{76CB77F6-337A-4B65-9BE7-8935FF31504B}" destId="{E139E078-80A5-4202-A760-75AE7F051C11}" srcOrd="0" destOrd="0" presId="urn:microsoft.com/office/officeart/2005/8/layout/hierarchy2"/>
    <dgm:cxn modelId="{682E0363-EEBF-42DF-8F90-2B3E7456A6C4}" type="presParOf" srcId="{76CB77F6-337A-4B65-9BE7-8935FF31504B}" destId="{AC8179F6-D190-435F-BA12-8ED5E9DB7278}" srcOrd="1" destOrd="0" presId="urn:microsoft.com/office/officeart/2005/8/layout/hierarchy2"/>
    <dgm:cxn modelId="{5774674B-DE29-4319-87AD-20818C2EEE87}" type="presParOf" srcId="{B44DB096-8BBD-464C-96E5-F950EF204984}" destId="{D32E3E10-379D-4587-88DB-C3B8805B3D0F}" srcOrd="2" destOrd="0" presId="urn:microsoft.com/office/officeart/2005/8/layout/hierarchy2"/>
    <dgm:cxn modelId="{1357235D-D494-4221-9FAE-BB19C53A9F88}" type="presParOf" srcId="{D32E3E10-379D-4587-88DB-C3B8805B3D0F}" destId="{ECBD4DAB-66D1-4D88-B8A4-4A099D3D04C5}" srcOrd="0" destOrd="0" presId="urn:microsoft.com/office/officeart/2005/8/layout/hierarchy2"/>
    <dgm:cxn modelId="{7DB6940C-9AC9-432B-8194-B4AD6B5DA4D8}" type="presParOf" srcId="{B44DB096-8BBD-464C-96E5-F950EF204984}" destId="{CDE2941E-7334-4D7A-8E50-1FA67B070D57}" srcOrd="3" destOrd="0" presId="urn:microsoft.com/office/officeart/2005/8/layout/hierarchy2"/>
    <dgm:cxn modelId="{9DEA7894-9974-4A6E-8296-68316BE90722}" type="presParOf" srcId="{CDE2941E-7334-4D7A-8E50-1FA67B070D57}" destId="{AEE5F22D-0374-422A-A0A4-AEBE9FC59815}" srcOrd="0" destOrd="0" presId="urn:microsoft.com/office/officeart/2005/8/layout/hierarchy2"/>
    <dgm:cxn modelId="{DA712154-70AD-40AB-B2A3-68B503FBC157}" type="presParOf" srcId="{CDE2941E-7334-4D7A-8E50-1FA67B070D57}" destId="{803437B8-348C-4CDF-8AB1-9C3AC6EC9668}" srcOrd="1" destOrd="0" presId="urn:microsoft.com/office/officeart/2005/8/layout/hierarchy2"/>
    <dgm:cxn modelId="{9878FF86-F8B0-4FC6-8709-3D3353B009E7}" type="presParOf" srcId="{803437B8-348C-4CDF-8AB1-9C3AC6EC9668}" destId="{CE4E755F-15D3-442F-8DC5-CF35D68C0598}" srcOrd="0" destOrd="0" presId="urn:microsoft.com/office/officeart/2005/8/layout/hierarchy2"/>
    <dgm:cxn modelId="{4C6C4886-467A-4C17-B29B-6C0907FA5581}" type="presParOf" srcId="{CE4E755F-15D3-442F-8DC5-CF35D68C0598}" destId="{D9962F28-5B73-4234-9649-39D6A5C70C45}" srcOrd="0" destOrd="0" presId="urn:microsoft.com/office/officeart/2005/8/layout/hierarchy2"/>
    <dgm:cxn modelId="{DBAB352E-42C8-4CA4-B706-915A7D691D38}" type="presParOf" srcId="{803437B8-348C-4CDF-8AB1-9C3AC6EC9668}" destId="{3AC8A56B-7CC9-40A7-A61A-8C5B94468A22}" srcOrd="1" destOrd="0" presId="urn:microsoft.com/office/officeart/2005/8/layout/hierarchy2"/>
    <dgm:cxn modelId="{D13DE0A2-E204-4998-810E-50CB1AC6C489}" type="presParOf" srcId="{3AC8A56B-7CC9-40A7-A61A-8C5B94468A22}" destId="{5B6367C4-F7F0-4EF4-93D2-495554F15EC5}" srcOrd="0" destOrd="0" presId="urn:microsoft.com/office/officeart/2005/8/layout/hierarchy2"/>
    <dgm:cxn modelId="{23A9D7C2-9EC5-494D-BE9C-BEFB70A55478}" type="presParOf" srcId="{3AC8A56B-7CC9-40A7-A61A-8C5B94468A22}" destId="{D4092726-FD30-44BB-BA41-AEDCFC3A2E66}" srcOrd="1" destOrd="0" presId="urn:microsoft.com/office/officeart/2005/8/layout/hierarchy2"/>
    <dgm:cxn modelId="{C4135E1D-28CE-4432-BBD2-BFFAA05ED662}" type="presParOf" srcId="{D4092726-FD30-44BB-BA41-AEDCFC3A2E66}" destId="{C972271F-033B-4426-80AB-B4E2236DCD41}" srcOrd="0" destOrd="0" presId="urn:microsoft.com/office/officeart/2005/8/layout/hierarchy2"/>
    <dgm:cxn modelId="{E5167F31-D01D-4251-9425-8D714101BF11}" type="presParOf" srcId="{C972271F-033B-4426-80AB-B4E2236DCD41}" destId="{8E73CA58-8CE5-4AF2-95BA-B13C7D9852BA}" srcOrd="0" destOrd="0" presId="urn:microsoft.com/office/officeart/2005/8/layout/hierarchy2"/>
    <dgm:cxn modelId="{54013D48-D28A-4DFB-AAA1-975F9E68F051}" type="presParOf" srcId="{D4092726-FD30-44BB-BA41-AEDCFC3A2E66}" destId="{D50ADA4E-DCCF-47B0-8DC2-BF3D6D887909}" srcOrd="1" destOrd="0" presId="urn:microsoft.com/office/officeart/2005/8/layout/hierarchy2"/>
    <dgm:cxn modelId="{95ABDDCE-1FFE-4473-BB3C-180597443225}" type="presParOf" srcId="{D50ADA4E-DCCF-47B0-8DC2-BF3D6D887909}" destId="{DB04DA88-FEEE-4A74-B4E6-4A30EF18CE14}" srcOrd="0" destOrd="0" presId="urn:microsoft.com/office/officeart/2005/8/layout/hierarchy2"/>
    <dgm:cxn modelId="{131686A0-C07F-4660-91E6-961BAC8C1218}" type="presParOf" srcId="{D50ADA4E-DCCF-47B0-8DC2-BF3D6D887909}" destId="{DB253741-F130-47B4-AC99-B078CDE34227}" srcOrd="1" destOrd="0" presId="urn:microsoft.com/office/officeart/2005/8/layout/hierarchy2"/>
    <dgm:cxn modelId="{8CF0198A-514C-475C-B849-A26C8090FABE}" type="presParOf" srcId="{D4092726-FD30-44BB-BA41-AEDCFC3A2E66}" destId="{DDF1ED46-ED2A-4ACF-BF9C-929115C9BC2E}" srcOrd="2" destOrd="0" presId="urn:microsoft.com/office/officeart/2005/8/layout/hierarchy2"/>
    <dgm:cxn modelId="{1969C504-28DF-41D6-83EC-B9F5EFD87BCE}" type="presParOf" srcId="{DDF1ED46-ED2A-4ACF-BF9C-929115C9BC2E}" destId="{8D4DC048-E740-4113-8C7C-4D3719B773BA}" srcOrd="0" destOrd="0" presId="urn:microsoft.com/office/officeart/2005/8/layout/hierarchy2"/>
    <dgm:cxn modelId="{8B4C66CF-F84A-484C-90F3-0BFC1629DE64}" type="presParOf" srcId="{D4092726-FD30-44BB-BA41-AEDCFC3A2E66}" destId="{5E2BB4B6-3987-4775-92DD-4A250BBCC772}" srcOrd="3" destOrd="0" presId="urn:microsoft.com/office/officeart/2005/8/layout/hierarchy2"/>
    <dgm:cxn modelId="{F3882002-50EC-4E13-AB51-2037756B2D29}" type="presParOf" srcId="{5E2BB4B6-3987-4775-92DD-4A250BBCC772}" destId="{E8ABDB69-6669-4B73-B0C0-709BE6E16EC8}" srcOrd="0" destOrd="0" presId="urn:microsoft.com/office/officeart/2005/8/layout/hierarchy2"/>
    <dgm:cxn modelId="{A943B68D-333B-48B7-A8F6-3F9EF0F208DB}" type="presParOf" srcId="{5E2BB4B6-3987-4775-92DD-4A250BBCC772}" destId="{071E12D1-5EDD-443C-A00A-B6371ACF4E68}" srcOrd="1" destOrd="0" presId="urn:microsoft.com/office/officeart/2005/8/layout/hierarchy2"/>
    <dgm:cxn modelId="{3415B6C7-1EF2-4A9E-9A1B-08203E941168}" type="presParOf" srcId="{803437B8-348C-4CDF-8AB1-9C3AC6EC9668}" destId="{6223B71F-65B3-4840-8EE3-AB40D530D443}" srcOrd="2" destOrd="0" presId="urn:microsoft.com/office/officeart/2005/8/layout/hierarchy2"/>
    <dgm:cxn modelId="{A1B8DE57-476B-4C54-8352-36E10B509849}" type="presParOf" srcId="{6223B71F-65B3-4840-8EE3-AB40D530D443}" destId="{2263DD49-1F7E-4366-8E2A-51243F9EAA05}" srcOrd="0" destOrd="0" presId="urn:microsoft.com/office/officeart/2005/8/layout/hierarchy2"/>
    <dgm:cxn modelId="{747144ED-B912-447C-8C06-9FBDB52E2D8A}" type="presParOf" srcId="{803437B8-348C-4CDF-8AB1-9C3AC6EC9668}" destId="{C2CAA811-4F07-4F9A-829E-21FC31F27C43}" srcOrd="3" destOrd="0" presId="urn:microsoft.com/office/officeart/2005/8/layout/hierarchy2"/>
    <dgm:cxn modelId="{0FDB7C36-1BFF-4ACA-9A56-1728BA56412B}" type="presParOf" srcId="{C2CAA811-4F07-4F9A-829E-21FC31F27C43}" destId="{E15D0787-CB79-4A7C-89D4-FFC57AE0C278}" srcOrd="0" destOrd="0" presId="urn:microsoft.com/office/officeart/2005/8/layout/hierarchy2"/>
    <dgm:cxn modelId="{D86D7C19-CED0-4BD9-9E39-0D48E70983EC}" type="presParOf" srcId="{C2CAA811-4F07-4F9A-829E-21FC31F27C43}" destId="{66A044A5-DD05-4AD3-8A53-E160A0524602}" srcOrd="1" destOrd="0" presId="urn:microsoft.com/office/officeart/2005/8/layout/hierarchy2"/>
    <dgm:cxn modelId="{FD46D333-9D7E-4B4E-A6E0-71D1B02226BE}" type="presParOf" srcId="{66A044A5-DD05-4AD3-8A53-E160A0524602}" destId="{B3C43091-8898-48A4-B7FB-24F50F216E2F}" srcOrd="0" destOrd="0" presId="urn:microsoft.com/office/officeart/2005/8/layout/hierarchy2"/>
    <dgm:cxn modelId="{849F57C3-CF7C-461C-AD13-B311E4C318D2}" type="presParOf" srcId="{B3C43091-8898-48A4-B7FB-24F50F216E2F}" destId="{31E400CA-A549-4A6A-9986-C091CC9D2371}" srcOrd="0" destOrd="0" presId="urn:microsoft.com/office/officeart/2005/8/layout/hierarchy2"/>
    <dgm:cxn modelId="{34C9C318-FDA4-421F-A745-5CA68495FF42}" type="presParOf" srcId="{66A044A5-DD05-4AD3-8A53-E160A0524602}" destId="{1C99256F-64E8-415B-BD8B-5F616194B2B2}" srcOrd="1" destOrd="0" presId="urn:microsoft.com/office/officeart/2005/8/layout/hierarchy2"/>
    <dgm:cxn modelId="{895DA54C-6595-45AC-B1BC-B6E9E7F13D5E}" type="presParOf" srcId="{1C99256F-64E8-415B-BD8B-5F616194B2B2}" destId="{E77C1B0C-1A4D-4F2B-A45F-4273709F2070}" srcOrd="0" destOrd="0" presId="urn:microsoft.com/office/officeart/2005/8/layout/hierarchy2"/>
    <dgm:cxn modelId="{91E98D25-228F-49AA-BBDF-DA84D4E9E53D}" type="presParOf" srcId="{1C99256F-64E8-415B-BD8B-5F616194B2B2}" destId="{5B2D21AE-0192-4E9E-B3D0-AA5017B9CBFA}" srcOrd="1" destOrd="0" presId="urn:microsoft.com/office/officeart/2005/8/layout/hierarchy2"/>
    <dgm:cxn modelId="{B9188A97-DA18-4456-9243-B63925E95AE2}" type="presParOf" srcId="{66A044A5-DD05-4AD3-8A53-E160A0524602}" destId="{BCE636F6-E99E-437F-BD24-0FD0A1A9A8F1}" srcOrd="2" destOrd="0" presId="urn:microsoft.com/office/officeart/2005/8/layout/hierarchy2"/>
    <dgm:cxn modelId="{259D684A-C286-44DE-B9F4-9DDA8B34F996}" type="presParOf" srcId="{BCE636F6-E99E-437F-BD24-0FD0A1A9A8F1}" destId="{3B8691E1-1597-4C60-8DFA-2C25D5E4FD59}" srcOrd="0" destOrd="0" presId="urn:microsoft.com/office/officeart/2005/8/layout/hierarchy2"/>
    <dgm:cxn modelId="{B8E99C3B-C8E0-4615-ACCF-C14D2547DF34}" type="presParOf" srcId="{66A044A5-DD05-4AD3-8A53-E160A0524602}" destId="{7D56693E-46E3-4E89-BABA-734123BD0368}" srcOrd="3" destOrd="0" presId="urn:microsoft.com/office/officeart/2005/8/layout/hierarchy2"/>
    <dgm:cxn modelId="{9324F957-3A59-44CC-99AC-068AFDFC755B}" type="presParOf" srcId="{7D56693E-46E3-4E89-BABA-734123BD0368}" destId="{CFEA3A69-960D-401D-888A-426CFE38C99A}" srcOrd="0" destOrd="0" presId="urn:microsoft.com/office/officeart/2005/8/layout/hierarchy2"/>
    <dgm:cxn modelId="{EB8CE175-8ED4-4D0C-BE3C-6178C5D8B581}" type="presParOf" srcId="{7D56693E-46E3-4E89-BABA-734123BD0368}" destId="{1455D203-BBB6-4150-8661-474C3C78A76F}" srcOrd="1" destOrd="0" presId="urn:microsoft.com/office/officeart/2005/8/layout/hierarchy2"/>
    <dgm:cxn modelId="{F54919D1-33DF-47CF-9734-9D1B7D36D8DA}" type="presParOf" srcId="{8DA230EB-DD63-431F-B39B-ECFC0430C21C}" destId="{4C3BA10C-2A98-490E-9083-1AAEF404AD17}" srcOrd="2" destOrd="0" presId="urn:microsoft.com/office/officeart/2005/8/layout/hierarchy2"/>
    <dgm:cxn modelId="{7FDA6181-030C-4A4A-9EEC-972F91C35856}" type="presParOf" srcId="{4C3BA10C-2A98-490E-9083-1AAEF404AD17}" destId="{DBD86D41-C329-4043-92BA-9330006995B0}" srcOrd="0" destOrd="0" presId="urn:microsoft.com/office/officeart/2005/8/layout/hierarchy2"/>
    <dgm:cxn modelId="{E26D8A6F-1CA0-464E-B7E2-75BC43402AE4}" type="presParOf" srcId="{8DA230EB-DD63-431F-B39B-ECFC0430C21C}" destId="{306E4451-9C37-43B2-B3B9-08B058550377}" srcOrd="3" destOrd="0" presId="urn:microsoft.com/office/officeart/2005/8/layout/hierarchy2"/>
    <dgm:cxn modelId="{1754319C-FCD7-422C-BE5F-521E83C953F4}" type="presParOf" srcId="{306E4451-9C37-43B2-B3B9-08B058550377}" destId="{D36D736E-B80B-426A-8CE1-00A582591FD5}" srcOrd="0" destOrd="0" presId="urn:microsoft.com/office/officeart/2005/8/layout/hierarchy2"/>
    <dgm:cxn modelId="{94814259-210B-4512-A948-B7CCECDEB28A}" type="presParOf" srcId="{306E4451-9C37-43B2-B3B9-08B058550377}" destId="{E25CE631-62EC-4F21-A4C8-0A09E7BEEFB1}" srcOrd="1" destOrd="0" presId="urn:microsoft.com/office/officeart/2005/8/layout/hierarchy2"/>
    <dgm:cxn modelId="{492E6B00-609D-49F1-A6F9-45EABE732D2D}" type="presParOf" srcId="{E25CE631-62EC-4F21-A4C8-0A09E7BEEFB1}" destId="{14824B75-FC7E-489D-94D1-903BDCEBD564}" srcOrd="0" destOrd="0" presId="urn:microsoft.com/office/officeart/2005/8/layout/hierarchy2"/>
    <dgm:cxn modelId="{F0DC95B2-1050-49A8-BB01-C1CD28B4A4E8}" type="presParOf" srcId="{14824B75-FC7E-489D-94D1-903BDCEBD564}" destId="{58EDED5B-94E0-4983-8177-6CFE64BEE98C}" srcOrd="0" destOrd="0" presId="urn:microsoft.com/office/officeart/2005/8/layout/hierarchy2"/>
    <dgm:cxn modelId="{B89ABD77-F267-4A30-9ADB-F4412903F5BF}" type="presParOf" srcId="{E25CE631-62EC-4F21-A4C8-0A09E7BEEFB1}" destId="{CC9EA619-7529-45A8-B767-FB816D26D501}" srcOrd="1" destOrd="0" presId="urn:microsoft.com/office/officeart/2005/8/layout/hierarchy2"/>
    <dgm:cxn modelId="{D0DC9E83-74C2-40A5-8A30-6D594CC20884}" type="presParOf" srcId="{CC9EA619-7529-45A8-B767-FB816D26D501}" destId="{ECB504E9-0D57-4DAB-A3F5-B078342343BD}" srcOrd="0" destOrd="0" presId="urn:microsoft.com/office/officeart/2005/8/layout/hierarchy2"/>
    <dgm:cxn modelId="{7DF38C0A-48F0-4DEE-9949-0F9738F18191}" type="presParOf" srcId="{CC9EA619-7529-45A8-B767-FB816D26D501}" destId="{45A0C62B-8166-453F-8DC7-B56D028798B3}" srcOrd="1" destOrd="0" presId="urn:microsoft.com/office/officeart/2005/8/layout/hierarchy2"/>
    <dgm:cxn modelId="{AD67A67E-12F5-415A-B7FB-1893F52AE476}" type="presParOf" srcId="{45A0C62B-8166-453F-8DC7-B56D028798B3}" destId="{B62123FB-C57B-44A1-BABD-0B248ECFA4A1}" srcOrd="0" destOrd="0" presId="urn:microsoft.com/office/officeart/2005/8/layout/hierarchy2"/>
    <dgm:cxn modelId="{CC6A524A-5C0D-481F-9B43-65C92BE93A90}" type="presParOf" srcId="{B62123FB-C57B-44A1-BABD-0B248ECFA4A1}" destId="{DFA943A6-DD6A-4ABF-9312-DA2DE149B7A0}" srcOrd="0" destOrd="0" presId="urn:microsoft.com/office/officeart/2005/8/layout/hierarchy2"/>
    <dgm:cxn modelId="{974E6E5A-97A5-42DE-ADA2-8FA6DA890814}" type="presParOf" srcId="{45A0C62B-8166-453F-8DC7-B56D028798B3}" destId="{98B6F4DD-3888-4550-AEDD-BE0191E5E389}" srcOrd="1" destOrd="0" presId="urn:microsoft.com/office/officeart/2005/8/layout/hierarchy2"/>
    <dgm:cxn modelId="{927EE81C-4EA3-4CCF-B8C1-B52C69B1C450}" type="presParOf" srcId="{98B6F4DD-3888-4550-AEDD-BE0191E5E389}" destId="{113FBEB8-4465-4AB0-9CF2-5D57118BC42B}" srcOrd="0" destOrd="0" presId="urn:microsoft.com/office/officeart/2005/8/layout/hierarchy2"/>
    <dgm:cxn modelId="{4181C30F-9F02-4D2E-AF11-0F4DD28C757E}" type="presParOf" srcId="{98B6F4DD-3888-4550-AEDD-BE0191E5E389}" destId="{9D318FC4-F798-4DDC-9F62-9C6B1435B174}" srcOrd="1" destOrd="0" presId="urn:microsoft.com/office/officeart/2005/8/layout/hierarchy2"/>
    <dgm:cxn modelId="{5542B50D-A468-441B-B51E-68845466A3F3}" type="presParOf" srcId="{9D318FC4-F798-4DDC-9F62-9C6B1435B174}" destId="{57EDA114-FE94-4076-97D5-6BCC5DC3A624}" srcOrd="0" destOrd="0" presId="urn:microsoft.com/office/officeart/2005/8/layout/hierarchy2"/>
    <dgm:cxn modelId="{5F87C920-BAFA-43EE-BC73-F79BB335A161}" type="presParOf" srcId="{57EDA114-FE94-4076-97D5-6BCC5DC3A624}" destId="{62F54D6D-3A40-464B-B0A2-1C66DCE1BC86}" srcOrd="0" destOrd="0" presId="urn:microsoft.com/office/officeart/2005/8/layout/hierarchy2"/>
    <dgm:cxn modelId="{BFF4C08B-6130-4512-9C14-BD10BF5D5660}" type="presParOf" srcId="{9D318FC4-F798-4DDC-9F62-9C6B1435B174}" destId="{BA50CC54-7A63-4202-993F-212B53406D56}" srcOrd="1" destOrd="0" presId="urn:microsoft.com/office/officeart/2005/8/layout/hierarchy2"/>
    <dgm:cxn modelId="{BE3F1ABC-F1A9-45B9-9554-42ED3E794AC8}" type="presParOf" srcId="{BA50CC54-7A63-4202-993F-212B53406D56}" destId="{DD9255A7-AC60-4194-B42F-7BCB6B37AF46}" srcOrd="0" destOrd="0" presId="urn:microsoft.com/office/officeart/2005/8/layout/hierarchy2"/>
    <dgm:cxn modelId="{D652B9B5-7B9A-452D-BA4C-A28722A48227}" type="presParOf" srcId="{BA50CC54-7A63-4202-993F-212B53406D56}" destId="{EB24EBA9-8940-4E66-8893-A861AD4447EA}" srcOrd="1" destOrd="0" presId="urn:microsoft.com/office/officeart/2005/8/layout/hierarchy2"/>
    <dgm:cxn modelId="{1466B9B6-A22C-45D9-B685-7C9F4B5143AD}" type="presParOf" srcId="{9D318FC4-F798-4DDC-9F62-9C6B1435B174}" destId="{8D262417-63B0-49B2-9433-B85679A7FCCB}" srcOrd="2" destOrd="0" presId="urn:microsoft.com/office/officeart/2005/8/layout/hierarchy2"/>
    <dgm:cxn modelId="{F0F4245A-A70F-4AC8-80C6-33E37B9948DD}" type="presParOf" srcId="{8D262417-63B0-49B2-9433-B85679A7FCCB}" destId="{8E7F9820-288E-4BA7-A80A-D702CA63EA17}" srcOrd="0" destOrd="0" presId="urn:microsoft.com/office/officeart/2005/8/layout/hierarchy2"/>
    <dgm:cxn modelId="{9E97D924-F6DA-4ED1-855D-867438E633C9}" type="presParOf" srcId="{9D318FC4-F798-4DDC-9F62-9C6B1435B174}" destId="{74DF0393-117F-4E3F-92B4-AD45484246E2}" srcOrd="3" destOrd="0" presId="urn:microsoft.com/office/officeart/2005/8/layout/hierarchy2"/>
    <dgm:cxn modelId="{E70CB3EA-94AD-415F-8782-3D5AF685973D}" type="presParOf" srcId="{74DF0393-117F-4E3F-92B4-AD45484246E2}" destId="{DB7E4B1B-A7C1-4038-8464-646AA86F33D2}" srcOrd="0" destOrd="0" presId="urn:microsoft.com/office/officeart/2005/8/layout/hierarchy2"/>
    <dgm:cxn modelId="{5476CAF6-D050-4B2B-BBF0-DBCFA72D8C54}" type="presParOf" srcId="{74DF0393-117F-4E3F-92B4-AD45484246E2}" destId="{AECF44AB-0203-4F30-A39F-BDCE296DE3E1}" srcOrd="1" destOrd="0" presId="urn:microsoft.com/office/officeart/2005/8/layout/hierarchy2"/>
    <dgm:cxn modelId="{5801F3BC-993A-4088-8CC3-E5F6709DA013}" type="presParOf" srcId="{45A0C62B-8166-453F-8DC7-B56D028798B3}" destId="{58A4C170-1999-4D1C-8653-9B0C12963857}" srcOrd="2" destOrd="0" presId="urn:microsoft.com/office/officeart/2005/8/layout/hierarchy2"/>
    <dgm:cxn modelId="{1060BF30-259A-4857-AB59-68C0598186D0}" type="presParOf" srcId="{58A4C170-1999-4D1C-8653-9B0C12963857}" destId="{610FD71D-62D8-41DD-A713-F41F1A452AB8}" srcOrd="0" destOrd="0" presId="urn:microsoft.com/office/officeart/2005/8/layout/hierarchy2"/>
    <dgm:cxn modelId="{6EC5DD15-69B9-4B7B-824A-9B5930C989FE}" type="presParOf" srcId="{45A0C62B-8166-453F-8DC7-B56D028798B3}" destId="{47628621-034F-4A14-88E9-AA981842A026}" srcOrd="3" destOrd="0" presId="urn:microsoft.com/office/officeart/2005/8/layout/hierarchy2"/>
    <dgm:cxn modelId="{F16C45D7-7AA5-4343-9444-0FCB0A870825}" type="presParOf" srcId="{47628621-034F-4A14-88E9-AA981842A026}" destId="{A9D96775-7283-459E-9219-27638EBC408B}" srcOrd="0" destOrd="0" presId="urn:microsoft.com/office/officeart/2005/8/layout/hierarchy2"/>
    <dgm:cxn modelId="{B0390A5A-FFCA-4E91-B774-87906711CFFE}" type="presParOf" srcId="{47628621-034F-4A14-88E9-AA981842A026}" destId="{8597EDA0-0797-4A9B-A75A-0B08C1DFF691}" srcOrd="1" destOrd="0" presId="urn:microsoft.com/office/officeart/2005/8/layout/hierarchy2"/>
    <dgm:cxn modelId="{7B7B5714-B0D4-4D9B-B38B-F51476CDB6B9}" type="presParOf" srcId="{8597EDA0-0797-4A9B-A75A-0B08C1DFF691}" destId="{5BC01BF8-A560-4959-96DD-9DA1473C7F92}" srcOrd="0" destOrd="0" presId="urn:microsoft.com/office/officeart/2005/8/layout/hierarchy2"/>
    <dgm:cxn modelId="{2EC18918-6813-4348-ADA8-A2A0E31E5466}" type="presParOf" srcId="{5BC01BF8-A560-4959-96DD-9DA1473C7F92}" destId="{12E02C96-B0E5-4119-9AD7-C4A2BDE4E04E}" srcOrd="0" destOrd="0" presId="urn:microsoft.com/office/officeart/2005/8/layout/hierarchy2"/>
    <dgm:cxn modelId="{111437B3-6E32-49BB-B9C3-92953BA95AB8}" type="presParOf" srcId="{8597EDA0-0797-4A9B-A75A-0B08C1DFF691}" destId="{8118DD5C-2E32-4523-9EB3-5BE077DC7693}" srcOrd="1" destOrd="0" presId="urn:microsoft.com/office/officeart/2005/8/layout/hierarchy2"/>
    <dgm:cxn modelId="{ECBACABE-5E3F-44CD-AAD2-51B45E993E73}" type="presParOf" srcId="{8118DD5C-2E32-4523-9EB3-5BE077DC7693}" destId="{A1B1300B-53BF-4AEC-AB43-75D4BB0318DE}" srcOrd="0" destOrd="0" presId="urn:microsoft.com/office/officeart/2005/8/layout/hierarchy2"/>
    <dgm:cxn modelId="{6474ABBD-F15B-4FC2-BCA5-0139BEF9CA27}" type="presParOf" srcId="{8118DD5C-2E32-4523-9EB3-5BE077DC7693}" destId="{14BB48D8-1B9D-4484-8C6A-1B2478B7167B}" srcOrd="1" destOrd="0" presId="urn:microsoft.com/office/officeart/2005/8/layout/hierarchy2"/>
    <dgm:cxn modelId="{1E7BA70A-E474-4C50-A92F-E98C0CACF8E4}" type="presParOf" srcId="{8597EDA0-0797-4A9B-A75A-0B08C1DFF691}" destId="{5B2EC4F3-346C-437D-BBD2-6C46D80ABECF}" srcOrd="2" destOrd="0" presId="urn:microsoft.com/office/officeart/2005/8/layout/hierarchy2"/>
    <dgm:cxn modelId="{B3380D6A-33E8-454A-A712-B03D97BF65DD}" type="presParOf" srcId="{5B2EC4F3-346C-437D-BBD2-6C46D80ABECF}" destId="{991D7F07-2430-4FE8-8FE4-C17A242E3D54}" srcOrd="0" destOrd="0" presId="urn:microsoft.com/office/officeart/2005/8/layout/hierarchy2"/>
    <dgm:cxn modelId="{AFFB0129-1F2B-4AF2-8ABF-997DBC24A955}" type="presParOf" srcId="{8597EDA0-0797-4A9B-A75A-0B08C1DFF691}" destId="{2A3A6441-CE52-41AC-AFE7-664A66596A2A}" srcOrd="3" destOrd="0" presId="urn:microsoft.com/office/officeart/2005/8/layout/hierarchy2"/>
    <dgm:cxn modelId="{CA2005DD-157D-4AE6-A754-71F60C96AC05}" type="presParOf" srcId="{2A3A6441-CE52-41AC-AFE7-664A66596A2A}" destId="{20DE5F01-CDED-482A-8EA8-4919DE8B321B}" srcOrd="0" destOrd="0" presId="urn:microsoft.com/office/officeart/2005/8/layout/hierarchy2"/>
    <dgm:cxn modelId="{15C85148-FD00-4A66-83C5-D754ECC86209}" type="presParOf" srcId="{2A3A6441-CE52-41AC-AFE7-664A66596A2A}" destId="{CD3A4172-ED56-43DE-8B15-18EA6CE212D0}" srcOrd="1" destOrd="0" presId="urn:microsoft.com/office/officeart/2005/8/layout/hierarchy2"/>
    <dgm:cxn modelId="{A85C66C9-BED8-457B-A5DB-2C6BEC674E76}" type="presParOf" srcId="{E25CE631-62EC-4F21-A4C8-0A09E7BEEFB1}" destId="{59CB7E51-001E-4D76-B63F-030E926E9BFF}" srcOrd="2" destOrd="0" presId="urn:microsoft.com/office/officeart/2005/8/layout/hierarchy2"/>
    <dgm:cxn modelId="{9ADA9D45-5469-4312-A745-B6AF84CE572B}" type="presParOf" srcId="{59CB7E51-001E-4D76-B63F-030E926E9BFF}" destId="{895B2125-EBF0-47BA-AD74-773DF73F81AF}" srcOrd="0" destOrd="0" presId="urn:microsoft.com/office/officeart/2005/8/layout/hierarchy2"/>
    <dgm:cxn modelId="{55A363E3-AD8F-4885-8517-9223C09CEEAF}" type="presParOf" srcId="{E25CE631-62EC-4F21-A4C8-0A09E7BEEFB1}" destId="{3E6D3EAB-6939-4CE7-B0FA-9E7AE03D69B3}" srcOrd="3" destOrd="0" presId="urn:microsoft.com/office/officeart/2005/8/layout/hierarchy2"/>
    <dgm:cxn modelId="{64FA883E-E48C-4252-94B1-6BCF7A403614}" type="presParOf" srcId="{3E6D3EAB-6939-4CE7-B0FA-9E7AE03D69B3}" destId="{A6CA8CD1-D8B1-4C53-B3C0-FA656A52893C}" srcOrd="0" destOrd="0" presId="urn:microsoft.com/office/officeart/2005/8/layout/hierarchy2"/>
    <dgm:cxn modelId="{928B8EA4-3CE3-4CB6-BC53-385E945CEB03}" type="presParOf" srcId="{3E6D3EAB-6939-4CE7-B0FA-9E7AE03D69B3}" destId="{BC7C277E-D8D8-400E-BBDA-D4B1D6E000D7}" srcOrd="1" destOrd="0" presId="urn:microsoft.com/office/officeart/2005/8/layout/hierarchy2"/>
    <dgm:cxn modelId="{A9829939-51CF-43B4-ACFF-9062F667C267}" type="presParOf" srcId="{BC7C277E-D8D8-400E-BBDA-D4B1D6E000D7}" destId="{4CCC5DC0-C1FD-42DD-976B-562F3A0DADC1}" srcOrd="0" destOrd="0" presId="urn:microsoft.com/office/officeart/2005/8/layout/hierarchy2"/>
    <dgm:cxn modelId="{69786113-4F39-4645-AB48-2B260B09DB1E}" type="presParOf" srcId="{4CCC5DC0-C1FD-42DD-976B-562F3A0DADC1}" destId="{6064203C-08F5-4207-B19B-31A827F11E5B}" srcOrd="0" destOrd="0" presId="urn:microsoft.com/office/officeart/2005/8/layout/hierarchy2"/>
    <dgm:cxn modelId="{A25DEB87-26A2-4F77-8B74-A9CAB7018360}" type="presParOf" srcId="{BC7C277E-D8D8-400E-BBDA-D4B1D6E000D7}" destId="{D7DD28A0-462F-4E0D-AC57-99EAA28E4645}" srcOrd="1" destOrd="0" presId="urn:microsoft.com/office/officeart/2005/8/layout/hierarchy2"/>
    <dgm:cxn modelId="{188BA664-8550-4C2B-B448-B459CF1DDEB7}" type="presParOf" srcId="{D7DD28A0-462F-4E0D-AC57-99EAA28E4645}" destId="{58A8E2C7-266B-4565-A91D-B8F3A49F70B8}" srcOrd="0" destOrd="0" presId="urn:microsoft.com/office/officeart/2005/8/layout/hierarchy2"/>
    <dgm:cxn modelId="{D2A38AEB-08B1-40E7-9C65-DB9EA6C6834A}" type="presParOf" srcId="{D7DD28A0-462F-4E0D-AC57-99EAA28E4645}" destId="{3E7BF33C-B97C-454C-8CAF-389C59258CE7}" srcOrd="1" destOrd="0" presId="urn:microsoft.com/office/officeart/2005/8/layout/hierarchy2"/>
    <dgm:cxn modelId="{D530B535-E94C-43A0-BB2F-71322B3188CB}" type="presParOf" srcId="{3E7BF33C-B97C-454C-8CAF-389C59258CE7}" destId="{12C163D7-6FA6-4F85-B8E7-75A0EC53B02A}" srcOrd="0" destOrd="0" presId="urn:microsoft.com/office/officeart/2005/8/layout/hierarchy2"/>
    <dgm:cxn modelId="{5915077D-5116-4CEC-AB6A-D65F3CE751F9}" type="presParOf" srcId="{12C163D7-6FA6-4F85-B8E7-75A0EC53B02A}" destId="{CD2CD3D2-9A36-4A85-8875-90AE8DA7B7E2}" srcOrd="0" destOrd="0" presId="urn:microsoft.com/office/officeart/2005/8/layout/hierarchy2"/>
    <dgm:cxn modelId="{211E3213-C597-4C12-89A1-35FBF1593C4F}" type="presParOf" srcId="{3E7BF33C-B97C-454C-8CAF-389C59258CE7}" destId="{E99A07CC-F48D-4695-967C-7AC9A39A936B}" srcOrd="1" destOrd="0" presId="urn:microsoft.com/office/officeart/2005/8/layout/hierarchy2"/>
    <dgm:cxn modelId="{720AFA2B-F6B3-426E-BEE1-B6E77CBF7435}" type="presParOf" srcId="{E99A07CC-F48D-4695-967C-7AC9A39A936B}" destId="{7A11A236-BA39-408F-8A62-59E3EF9E644B}" srcOrd="0" destOrd="0" presId="urn:microsoft.com/office/officeart/2005/8/layout/hierarchy2"/>
    <dgm:cxn modelId="{61EC9E0C-E1BA-42B1-A3E2-5CF0BA41D48A}" type="presParOf" srcId="{E99A07CC-F48D-4695-967C-7AC9A39A936B}" destId="{50BD1FCD-B47C-4A75-9C9C-251CF81DBEDA}" srcOrd="1" destOrd="0" presId="urn:microsoft.com/office/officeart/2005/8/layout/hierarchy2"/>
    <dgm:cxn modelId="{F1014E43-3FBD-43B4-974D-A5FF218F6680}" type="presParOf" srcId="{3E7BF33C-B97C-454C-8CAF-389C59258CE7}" destId="{8113F203-A1C2-4739-8C11-AD53E225049C}" srcOrd="2" destOrd="0" presId="urn:microsoft.com/office/officeart/2005/8/layout/hierarchy2"/>
    <dgm:cxn modelId="{10DEFB1C-C99A-4D22-9BEA-C5D58B397FCD}" type="presParOf" srcId="{8113F203-A1C2-4739-8C11-AD53E225049C}" destId="{CD133A05-0E61-4C59-B588-58632F6E1249}" srcOrd="0" destOrd="0" presId="urn:microsoft.com/office/officeart/2005/8/layout/hierarchy2"/>
    <dgm:cxn modelId="{9BF6F787-6D31-4687-A25C-4CD91C6CC151}" type="presParOf" srcId="{3E7BF33C-B97C-454C-8CAF-389C59258CE7}" destId="{61438A26-CF97-4975-98F9-5CD5D3563729}" srcOrd="3" destOrd="0" presId="urn:microsoft.com/office/officeart/2005/8/layout/hierarchy2"/>
    <dgm:cxn modelId="{93E3F876-1AC2-4E40-9EF5-30D819410E82}" type="presParOf" srcId="{61438A26-CF97-4975-98F9-5CD5D3563729}" destId="{DCBFB72D-163F-4A1D-B851-6F937D098F44}" srcOrd="0" destOrd="0" presId="urn:microsoft.com/office/officeart/2005/8/layout/hierarchy2"/>
    <dgm:cxn modelId="{D007E5AD-8F90-4A3F-8F42-7101C1E1E1A8}" type="presParOf" srcId="{61438A26-CF97-4975-98F9-5CD5D3563729}" destId="{62A02769-E52D-4D39-9B38-9B3EFD4E0667}" srcOrd="1" destOrd="0" presId="urn:microsoft.com/office/officeart/2005/8/layout/hierarchy2"/>
    <dgm:cxn modelId="{28CC934F-E08C-4914-8AD6-01BADEE728A9}" type="presParOf" srcId="{BC7C277E-D8D8-400E-BBDA-D4B1D6E000D7}" destId="{400D1F7B-851E-460A-94D0-EF6B0A6E357E}" srcOrd="2" destOrd="0" presId="urn:microsoft.com/office/officeart/2005/8/layout/hierarchy2"/>
    <dgm:cxn modelId="{0236D586-91D1-48E5-B4D1-14F48F973F89}" type="presParOf" srcId="{400D1F7B-851E-460A-94D0-EF6B0A6E357E}" destId="{8A543B8F-1262-461C-B2F9-4F16FC9FF28E}" srcOrd="0" destOrd="0" presId="urn:microsoft.com/office/officeart/2005/8/layout/hierarchy2"/>
    <dgm:cxn modelId="{9739D3B5-DE28-4A56-9DCD-D1393AC5D637}" type="presParOf" srcId="{BC7C277E-D8D8-400E-BBDA-D4B1D6E000D7}" destId="{9C757D87-7FAE-4CCE-8C3A-B5785C287ABA}" srcOrd="3" destOrd="0" presId="urn:microsoft.com/office/officeart/2005/8/layout/hierarchy2"/>
    <dgm:cxn modelId="{CE9B7191-25C2-4217-A683-96D7DB6FB262}" type="presParOf" srcId="{9C757D87-7FAE-4CCE-8C3A-B5785C287ABA}" destId="{EA3C8304-3334-4A0D-9B75-EC40D184A87E}" srcOrd="0" destOrd="0" presId="urn:microsoft.com/office/officeart/2005/8/layout/hierarchy2"/>
    <dgm:cxn modelId="{37DAD09D-2EFD-43B0-91FA-9354E095B01C}" type="presParOf" srcId="{9C757D87-7FAE-4CCE-8C3A-B5785C287ABA}" destId="{9B12F54F-6836-4DA4-9E45-AE3EDFFA0C72}" srcOrd="1" destOrd="0" presId="urn:microsoft.com/office/officeart/2005/8/layout/hierarchy2"/>
    <dgm:cxn modelId="{0308BB6F-C4CD-4403-930B-F5F3507576A9}" type="presParOf" srcId="{9B12F54F-6836-4DA4-9E45-AE3EDFFA0C72}" destId="{7C3EBD46-F738-4D8D-A673-B2E4CDF941DA}" srcOrd="0" destOrd="0" presId="urn:microsoft.com/office/officeart/2005/8/layout/hierarchy2"/>
    <dgm:cxn modelId="{50BA0B94-8D37-4D36-9353-8932DFE15684}" type="presParOf" srcId="{7C3EBD46-F738-4D8D-A673-B2E4CDF941DA}" destId="{DE1A5EDD-D4BD-463B-A774-8107C72F2275}" srcOrd="0" destOrd="0" presId="urn:microsoft.com/office/officeart/2005/8/layout/hierarchy2"/>
    <dgm:cxn modelId="{54FF42B6-D4D0-4C25-B98F-BB8A04B0B516}" type="presParOf" srcId="{9B12F54F-6836-4DA4-9E45-AE3EDFFA0C72}" destId="{8AA6A0B2-A9A8-4289-B7D2-7E4A421A29F0}" srcOrd="1" destOrd="0" presId="urn:microsoft.com/office/officeart/2005/8/layout/hierarchy2"/>
    <dgm:cxn modelId="{D3A67F90-1A9F-4D71-93B4-4E1CCF1D5025}" type="presParOf" srcId="{8AA6A0B2-A9A8-4289-B7D2-7E4A421A29F0}" destId="{C1F614FD-ACAD-43BE-8D00-AB6FDA1C3289}" srcOrd="0" destOrd="0" presId="urn:microsoft.com/office/officeart/2005/8/layout/hierarchy2"/>
    <dgm:cxn modelId="{F25CFF18-6ECE-471E-9399-D49166474043}" type="presParOf" srcId="{8AA6A0B2-A9A8-4289-B7D2-7E4A421A29F0}" destId="{4468AB12-A01D-47CF-AF39-9F6E44378E2C}" srcOrd="1" destOrd="0" presId="urn:microsoft.com/office/officeart/2005/8/layout/hierarchy2"/>
    <dgm:cxn modelId="{B50487F4-3000-4184-BDD7-AFD9C3DFD1A3}" type="presParOf" srcId="{9B12F54F-6836-4DA4-9E45-AE3EDFFA0C72}" destId="{08EE36AB-5CDB-4C91-9746-B1E78F000069}" srcOrd="2" destOrd="0" presId="urn:microsoft.com/office/officeart/2005/8/layout/hierarchy2"/>
    <dgm:cxn modelId="{5276180F-90E8-4608-BFCF-7928F784D809}" type="presParOf" srcId="{08EE36AB-5CDB-4C91-9746-B1E78F000069}" destId="{06E0FAC9-DB9D-4185-9DC0-E6DBD7F56E4C}" srcOrd="0" destOrd="0" presId="urn:microsoft.com/office/officeart/2005/8/layout/hierarchy2"/>
    <dgm:cxn modelId="{922DFE39-3E60-46C6-BDB2-0DCA32360224}" type="presParOf" srcId="{9B12F54F-6836-4DA4-9E45-AE3EDFFA0C72}" destId="{62F083E3-8B3E-4301-8191-2FA645E52C84}" srcOrd="3" destOrd="0" presId="urn:microsoft.com/office/officeart/2005/8/layout/hierarchy2"/>
    <dgm:cxn modelId="{ED6C9462-4B8C-4CBA-BBA8-118019E41E20}" type="presParOf" srcId="{62F083E3-8B3E-4301-8191-2FA645E52C84}" destId="{2EC61FC9-7044-45CA-9FD8-E9B165FAE049}" srcOrd="0" destOrd="0" presId="urn:microsoft.com/office/officeart/2005/8/layout/hierarchy2"/>
    <dgm:cxn modelId="{384D7557-A98F-4F96-A1F3-6EDA1069E725}" type="presParOf" srcId="{62F083E3-8B3E-4301-8191-2FA645E52C84}" destId="{2DF75077-E1CB-431F-9304-7240AC6107D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4D067FB-3A95-498B-9819-C725C3E6D062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F16F6E6D-29DD-47DB-8346-61A5FC02E60B}">
      <dgm:prSet phldrT="[文字]" custT="1"/>
      <dgm:spPr/>
      <dgm:t>
        <a:bodyPr/>
        <a:lstStyle/>
        <a:p>
          <a:r>
            <a:rPr lang="zh-TW" altLang="en-US" sz="3600" dirty="0" smtClean="0"/>
            <a:t>鑑於現行原住民族權利體系，係長期以來因應山地原住民與平地原住民的客觀情勢而發展出來。</a:t>
          </a:r>
          <a:endParaRPr lang="zh-TW" altLang="en-US" sz="3600" dirty="0"/>
        </a:p>
      </dgm:t>
    </dgm:pt>
    <dgm:pt modelId="{A97888A1-626E-49F6-B23E-EF71F60D324D}" type="parTrans" cxnId="{6A22EFA0-21AE-4732-BB01-A27DC2F11FEB}">
      <dgm:prSet/>
      <dgm:spPr/>
      <dgm:t>
        <a:bodyPr/>
        <a:lstStyle/>
        <a:p>
          <a:endParaRPr lang="zh-TW" altLang="en-US"/>
        </a:p>
      </dgm:t>
    </dgm:pt>
    <dgm:pt modelId="{4346AA67-6ED3-40A3-92B5-3393071B5DF0}" type="sibTrans" cxnId="{6A22EFA0-21AE-4732-BB01-A27DC2F11FEB}">
      <dgm:prSet/>
      <dgm:spPr/>
      <dgm:t>
        <a:bodyPr/>
        <a:lstStyle/>
        <a:p>
          <a:endParaRPr lang="zh-TW" altLang="en-US"/>
        </a:p>
      </dgm:t>
    </dgm:pt>
    <dgm:pt modelId="{AB51ADF7-B0EC-4AAF-BE55-F8633D68C3FE}">
      <dgm:prSet phldrT="[文字]" custT="1"/>
      <dgm:spPr/>
      <dgm:t>
        <a:bodyPr/>
        <a:lstStyle/>
        <a:p>
          <a:r>
            <a:rPr lang="zh-TW" altLang="en-US" sz="3600" dirty="0" smtClean="0"/>
            <a:t>對新增平埔原住民，亦本相同精神，因應平埔原住民的客觀需求而制訂。</a:t>
          </a:r>
          <a:endParaRPr lang="zh-TW" altLang="en-US" sz="3600" dirty="0"/>
        </a:p>
      </dgm:t>
    </dgm:pt>
    <dgm:pt modelId="{CACE0B33-B988-4BF1-8244-1643E8758602}" type="parTrans" cxnId="{12AE5118-DB6F-4E82-A769-F1F8626C66B0}">
      <dgm:prSet/>
      <dgm:spPr/>
      <dgm:t>
        <a:bodyPr/>
        <a:lstStyle/>
        <a:p>
          <a:endParaRPr lang="zh-TW" altLang="en-US"/>
        </a:p>
      </dgm:t>
    </dgm:pt>
    <dgm:pt modelId="{99D0F67A-435B-46FB-8BAB-35023DF53008}" type="sibTrans" cxnId="{12AE5118-DB6F-4E82-A769-F1F8626C66B0}">
      <dgm:prSet/>
      <dgm:spPr/>
      <dgm:t>
        <a:bodyPr/>
        <a:lstStyle/>
        <a:p>
          <a:endParaRPr lang="zh-TW" altLang="en-US"/>
        </a:p>
      </dgm:t>
    </dgm:pt>
    <dgm:pt modelId="{DCF1A623-8D5B-422E-88E2-F99487C8CE65}" type="pres">
      <dgm:prSet presAssocID="{84D067FB-3A95-498B-9819-C725C3E6D0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DD1B4D1-2D76-47FF-839E-D0E56C9209EA}" type="pres">
      <dgm:prSet presAssocID="{F16F6E6D-29DD-47DB-8346-61A5FC02E60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424538-C764-4F05-88EA-53683BC86C8C}" type="pres">
      <dgm:prSet presAssocID="{4346AA67-6ED3-40A3-92B5-3393071B5DF0}" presName="spacer" presStyleCnt="0"/>
      <dgm:spPr/>
      <dgm:t>
        <a:bodyPr/>
        <a:lstStyle/>
        <a:p>
          <a:endParaRPr lang="zh-TW" altLang="en-US"/>
        </a:p>
      </dgm:t>
    </dgm:pt>
    <dgm:pt modelId="{A861F107-878B-4819-BE21-EB606FE3401C}" type="pres">
      <dgm:prSet presAssocID="{AB51ADF7-B0EC-4AAF-BE55-F8633D68C3F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2AE5118-DB6F-4E82-A769-F1F8626C66B0}" srcId="{84D067FB-3A95-498B-9819-C725C3E6D062}" destId="{AB51ADF7-B0EC-4AAF-BE55-F8633D68C3FE}" srcOrd="1" destOrd="0" parTransId="{CACE0B33-B988-4BF1-8244-1643E8758602}" sibTransId="{99D0F67A-435B-46FB-8BAB-35023DF53008}"/>
    <dgm:cxn modelId="{65730935-6710-4857-B313-D04C0A6744FB}" type="presOf" srcId="{F16F6E6D-29DD-47DB-8346-61A5FC02E60B}" destId="{0DD1B4D1-2D76-47FF-839E-D0E56C9209EA}" srcOrd="0" destOrd="0" presId="urn:microsoft.com/office/officeart/2005/8/layout/vList2"/>
    <dgm:cxn modelId="{6A22EFA0-21AE-4732-BB01-A27DC2F11FEB}" srcId="{84D067FB-3A95-498B-9819-C725C3E6D062}" destId="{F16F6E6D-29DD-47DB-8346-61A5FC02E60B}" srcOrd="0" destOrd="0" parTransId="{A97888A1-626E-49F6-B23E-EF71F60D324D}" sibTransId="{4346AA67-6ED3-40A3-92B5-3393071B5DF0}"/>
    <dgm:cxn modelId="{C9A0B20A-51B2-4CC7-B6C0-8EAB8C6DC18D}" type="presOf" srcId="{AB51ADF7-B0EC-4AAF-BE55-F8633D68C3FE}" destId="{A861F107-878B-4819-BE21-EB606FE3401C}" srcOrd="0" destOrd="0" presId="urn:microsoft.com/office/officeart/2005/8/layout/vList2"/>
    <dgm:cxn modelId="{C6F574D4-A9CB-450B-B4CB-E032B26801A6}" type="presOf" srcId="{84D067FB-3A95-498B-9819-C725C3E6D062}" destId="{DCF1A623-8D5B-422E-88E2-F99487C8CE65}" srcOrd="0" destOrd="0" presId="urn:microsoft.com/office/officeart/2005/8/layout/vList2"/>
    <dgm:cxn modelId="{6DE67CE6-E7D6-49CC-9CF6-4811DD3565FD}" type="presParOf" srcId="{DCF1A623-8D5B-422E-88E2-F99487C8CE65}" destId="{0DD1B4D1-2D76-47FF-839E-D0E56C9209EA}" srcOrd="0" destOrd="0" presId="urn:microsoft.com/office/officeart/2005/8/layout/vList2"/>
    <dgm:cxn modelId="{1D4EC526-7407-4A35-9483-094BA2FB64BA}" type="presParOf" srcId="{DCF1A623-8D5B-422E-88E2-F99487C8CE65}" destId="{E6424538-C764-4F05-88EA-53683BC86C8C}" srcOrd="1" destOrd="0" presId="urn:microsoft.com/office/officeart/2005/8/layout/vList2"/>
    <dgm:cxn modelId="{B4FCBCCE-A9AF-4F40-8A8B-190CFC66D62A}" type="presParOf" srcId="{DCF1A623-8D5B-422E-88E2-F99487C8CE65}" destId="{A861F107-878B-4819-BE21-EB606FE3401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6FDE5-B9B2-43A2-AA5F-7C54CC608903}">
      <dsp:nvSpPr>
        <dsp:cNvPr id="0" name=""/>
        <dsp:cNvSpPr/>
      </dsp:nvSpPr>
      <dsp:spPr>
        <a:xfrm>
          <a:off x="0" y="28246"/>
          <a:ext cx="5220072" cy="204247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3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3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l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5000" kern="1200" dirty="0" smtClean="0"/>
            <a:t>增列「</a:t>
          </a:r>
          <a:r>
            <a:rPr lang="zh-TW" sz="5000" kern="1200" dirty="0" smtClean="0">
              <a:solidFill>
                <a:srgbClr val="FF0000"/>
              </a:solidFill>
            </a:rPr>
            <a:t>平埔原住民</a:t>
          </a:r>
          <a:r>
            <a:rPr lang="zh-TW" sz="5000" kern="1200" dirty="0" smtClean="0"/>
            <a:t>」身分別</a:t>
          </a:r>
          <a:endParaRPr lang="en-US" sz="5000" kern="1200" dirty="0"/>
        </a:p>
      </dsp:txBody>
      <dsp:txXfrm>
        <a:off x="99705" y="127951"/>
        <a:ext cx="5020662" cy="1843066"/>
      </dsp:txXfrm>
    </dsp:sp>
    <dsp:sp modelId="{FD284EAF-3747-444A-876C-94DE49E635C2}">
      <dsp:nvSpPr>
        <dsp:cNvPr id="0" name=""/>
        <dsp:cNvSpPr/>
      </dsp:nvSpPr>
      <dsp:spPr>
        <a:xfrm>
          <a:off x="0" y="2214722"/>
          <a:ext cx="5220072" cy="2797031"/>
        </a:xfrm>
        <a:prstGeom prst="roundRect">
          <a:avLst/>
        </a:prstGeom>
        <a:gradFill rotWithShape="0">
          <a:gsLst>
            <a:gs pos="0">
              <a:schemeClr val="accent3">
                <a:hueOff val="-2017086"/>
                <a:satOff val="20606"/>
                <a:lumOff val="-9804"/>
                <a:alphaOff val="0"/>
                <a:tint val="98000"/>
                <a:satMod val="220000"/>
              </a:schemeClr>
            </a:gs>
            <a:gs pos="31000">
              <a:schemeClr val="accent3">
                <a:hueOff val="-2017086"/>
                <a:satOff val="20606"/>
                <a:lumOff val="-9804"/>
                <a:alphaOff val="0"/>
                <a:tint val="30000"/>
                <a:satMod val="150000"/>
              </a:schemeClr>
            </a:gs>
            <a:gs pos="91000">
              <a:schemeClr val="accent3">
                <a:hueOff val="-2017086"/>
                <a:satOff val="20606"/>
                <a:lumOff val="-9804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3">
              <a:hueOff val="-2017086"/>
              <a:satOff val="20606"/>
              <a:lumOff val="-9804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l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5000" kern="1200" dirty="0" smtClean="0"/>
            <a:t>增列「平埔原住民之民族權利，另以法律訂之」</a:t>
          </a:r>
          <a:endParaRPr lang="en-US" sz="5000" kern="1200" dirty="0"/>
        </a:p>
      </dsp:txBody>
      <dsp:txXfrm>
        <a:off x="136540" y="2351262"/>
        <a:ext cx="4946992" cy="25239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908CB-492C-4CE8-9D6D-4D394C15CB35}">
      <dsp:nvSpPr>
        <dsp:cNvPr id="0" name=""/>
        <dsp:cNvSpPr/>
      </dsp:nvSpPr>
      <dsp:spPr>
        <a:xfrm>
          <a:off x="7" y="0"/>
          <a:ext cx="6578169" cy="209213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3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3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b="0" kern="1200" dirty="0" smtClean="0">
              <a:solidFill>
                <a:srgbClr val="FF0000"/>
              </a:solidFill>
              <a:latin typeface="+mn-ea"/>
              <a:ea typeface="+mn-ea"/>
            </a:rPr>
            <a:t>落實總統政策</a:t>
          </a:r>
          <a:r>
            <a:rPr lang="zh-TW" altLang="en-US" sz="3800" kern="1200" dirty="0" smtClean="0">
              <a:latin typeface="+mn-ea"/>
              <a:ea typeface="+mn-ea"/>
            </a:rPr>
            <a:t>主張與承諾</a:t>
          </a:r>
          <a:endParaRPr lang="zh-TW" altLang="en-US" sz="3800" kern="1200" dirty="0">
            <a:latin typeface="+mn-ea"/>
            <a:ea typeface="+mn-ea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000" kern="1200" dirty="0" smtClean="0">
              <a:latin typeface="+mn-ea"/>
              <a:ea typeface="+mn-ea"/>
            </a:rPr>
            <a:t>尊重平埔認同</a:t>
          </a:r>
          <a:r>
            <a:rPr lang="en-US" altLang="zh-TW" sz="3000" kern="1200" dirty="0" smtClean="0">
              <a:latin typeface="+mn-ea"/>
              <a:ea typeface="+mn-ea"/>
            </a:rPr>
            <a:t>‧</a:t>
          </a:r>
          <a:r>
            <a:rPr lang="zh-TW" altLang="en-US" sz="3000" kern="1200" dirty="0" smtClean="0">
              <a:latin typeface="+mn-ea"/>
              <a:ea typeface="+mn-ea"/>
            </a:rPr>
            <a:t>取得民族身分</a:t>
          </a:r>
          <a:endParaRPr lang="zh-TW" altLang="en-US" sz="3000" kern="1200" dirty="0">
            <a:latin typeface="+mn-ea"/>
            <a:ea typeface="+mn-ea"/>
          </a:endParaRPr>
        </a:p>
      </dsp:txBody>
      <dsp:txXfrm>
        <a:off x="7" y="0"/>
        <a:ext cx="6578169" cy="2092134"/>
      </dsp:txXfrm>
    </dsp:sp>
    <dsp:sp modelId="{FEEBD59D-899E-4B51-9ECD-EE5B637FC259}">
      <dsp:nvSpPr>
        <dsp:cNvPr id="0" name=""/>
        <dsp:cNvSpPr/>
      </dsp:nvSpPr>
      <dsp:spPr>
        <a:xfrm>
          <a:off x="7" y="2462932"/>
          <a:ext cx="6578169" cy="2136877"/>
        </a:xfrm>
        <a:prstGeom prst="rect">
          <a:avLst/>
        </a:prstGeom>
        <a:gradFill rotWithShape="0">
          <a:gsLst>
            <a:gs pos="0">
              <a:schemeClr val="accent3">
                <a:hueOff val="-2017086"/>
                <a:satOff val="20606"/>
                <a:lumOff val="-9804"/>
                <a:alphaOff val="0"/>
                <a:tint val="98000"/>
                <a:satMod val="220000"/>
              </a:schemeClr>
            </a:gs>
            <a:gs pos="31000">
              <a:schemeClr val="accent3">
                <a:hueOff val="-2017086"/>
                <a:satOff val="20606"/>
                <a:lumOff val="-9804"/>
                <a:alphaOff val="0"/>
                <a:tint val="30000"/>
                <a:satMod val="150000"/>
              </a:schemeClr>
            </a:gs>
            <a:gs pos="91000">
              <a:schemeClr val="accent3">
                <a:hueOff val="-2017086"/>
                <a:satOff val="20606"/>
                <a:lumOff val="-9804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3">
              <a:hueOff val="-2017086"/>
              <a:satOff val="20606"/>
              <a:lumOff val="-9804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>
              <a:latin typeface="+mn-ea"/>
              <a:ea typeface="+mn-ea"/>
            </a:rPr>
            <a:t>落實</a:t>
          </a:r>
          <a:r>
            <a:rPr lang="zh-TW" altLang="en-US" sz="3800" b="0" kern="1200" dirty="0" smtClean="0">
              <a:solidFill>
                <a:srgbClr val="FF0000"/>
              </a:solidFill>
              <a:latin typeface="+mn-ea"/>
              <a:ea typeface="+mn-ea"/>
            </a:rPr>
            <a:t>聯合國原住民族權利宣言</a:t>
          </a:r>
          <a:endParaRPr lang="zh-TW" altLang="en-US" sz="3800" b="0" kern="1200" dirty="0">
            <a:solidFill>
              <a:srgbClr val="FF0000"/>
            </a:solidFill>
            <a:latin typeface="+mn-ea"/>
            <a:ea typeface="+mn-ea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000" kern="1200" dirty="0" smtClean="0">
              <a:latin typeface="+mn-ea"/>
              <a:ea typeface="+mn-ea"/>
            </a:rPr>
            <a:t>民族自我認同原則</a:t>
          </a:r>
          <a:endParaRPr lang="zh-TW" altLang="en-US" sz="3000" kern="1200" dirty="0">
            <a:latin typeface="+mn-ea"/>
            <a:ea typeface="+mn-ea"/>
          </a:endParaRPr>
        </a:p>
      </dsp:txBody>
      <dsp:txXfrm>
        <a:off x="7" y="2462932"/>
        <a:ext cx="6578169" cy="21368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62087-6BF7-4A3D-81A8-2D3416FC814C}">
      <dsp:nvSpPr>
        <dsp:cNvPr id="0" name=""/>
        <dsp:cNvSpPr/>
      </dsp:nvSpPr>
      <dsp:spPr>
        <a:xfrm>
          <a:off x="0" y="4184621"/>
          <a:ext cx="8892480" cy="12879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  <a:latin typeface="+mn-ea"/>
            </a:rPr>
            <a:t>回應平埔族群</a:t>
          </a:r>
          <a:r>
            <a:rPr lang="en-US" altLang="zh-TW" sz="2800" kern="1200" dirty="0" smtClean="0">
              <a:latin typeface="+mn-ea"/>
            </a:rPr>
            <a:t>20</a:t>
          </a:r>
          <a:r>
            <a:rPr lang="zh-TW" altLang="en-US" sz="2800" kern="1200" dirty="0" smtClean="0">
              <a:latin typeface="+mn-ea"/>
            </a:rPr>
            <a:t>年訴求</a:t>
          </a:r>
          <a:endParaRPr lang="zh-TW" altLang="en-US" sz="2800" kern="1200" dirty="0"/>
        </a:p>
      </dsp:txBody>
      <dsp:txXfrm>
        <a:off x="0" y="4184621"/>
        <a:ext cx="8892480" cy="695512"/>
      </dsp:txXfrm>
    </dsp:sp>
    <dsp:sp modelId="{4B1A9D0F-3831-45D1-B3E0-BD1A8B1145E2}">
      <dsp:nvSpPr>
        <dsp:cNvPr id="0" name=""/>
        <dsp:cNvSpPr/>
      </dsp:nvSpPr>
      <dsp:spPr>
        <a:xfrm>
          <a:off x="0" y="4852705"/>
          <a:ext cx="8892480" cy="59247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+mn-ea"/>
            </a:rPr>
            <a:t>林萬億政務委員</a:t>
          </a:r>
          <a:r>
            <a:rPr lang="en-US" altLang="zh-TW" sz="2000" kern="1200" dirty="0" smtClean="0">
              <a:latin typeface="+mn-ea"/>
            </a:rPr>
            <a:t>5-6</a:t>
          </a:r>
          <a:r>
            <a:rPr lang="zh-TW" altLang="en-US" sz="2000" kern="1200" dirty="0" smtClean="0">
              <a:latin typeface="+mn-ea"/>
            </a:rPr>
            <a:t>月間召集</a:t>
          </a:r>
          <a:r>
            <a:rPr lang="en-US" altLang="zh-TW" sz="2000" kern="1200" dirty="0" smtClean="0">
              <a:latin typeface="+mn-ea"/>
            </a:rPr>
            <a:t>5</a:t>
          </a:r>
          <a:r>
            <a:rPr lang="zh-TW" altLang="en-US" sz="2000" kern="1200" dirty="0" smtClean="0">
              <a:latin typeface="+mn-ea"/>
            </a:rPr>
            <a:t>場次各區平埔族群諮詢座談會，關於身分取得，</a:t>
          </a:r>
          <a:r>
            <a:rPr lang="zh-TW" altLang="en-US" sz="2000" kern="1200" dirty="0" smtClean="0">
              <a:solidFill>
                <a:srgbClr val="FF0000"/>
              </a:solidFill>
              <a:latin typeface="+mn-ea"/>
            </a:rPr>
            <a:t>超過六成支持使用「平埔原住民」身分。</a:t>
          </a:r>
          <a:endParaRPr lang="zh-TW" altLang="en-US" sz="2000" kern="1200" dirty="0"/>
        </a:p>
      </dsp:txBody>
      <dsp:txXfrm>
        <a:off x="0" y="4852705"/>
        <a:ext cx="8892480" cy="592473"/>
      </dsp:txXfrm>
    </dsp:sp>
    <dsp:sp modelId="{DBC87A60-B8F7-4E66-B118-F43C92005BCF}">
      <dsp:nvSpPr>
        <dsp:cNvPr id="0" name=""/>
        <dsp:cNvSpPr/>
      </dsp:nvSpPr>
      <dsp:spPr>
        <a:xfrm rot="10800000">
          <a:off x="0" y="2221347"/>
          <a:ext cx="8892480" cy="198092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增列</a:t>
          </a:r>
          <a:endParaRPr lang="zh-TW" altLang="en-US" sz="4000" kern="1200" dirty="0"/>
        </a:p>
      </dsp:txBody>
      <dsp:txXfrm rot="-10800000">
        <a:off x="0" y="2221347"/>
        <a:ext cx="8892480" cy="695304"/>
      </dsp:txXfrm>
    </dsp:sp>
    <dsp:sp modelId="{94942C8E-A978-4DC6-A812-A6A5866A2CFE}">
      <dsp:nvSpPr>
        <dsp:cNvPr id="0" name=""/>
        <dsp:cNvSpPr/>
      </dsp:nvSpPr>
      <dsp:spPr>
        <a:xfrm>
          <a:off x="0" y="2916652"/>
          <a:ext cx="8892480" cy="59229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312928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/>
            <a:t>平埔原住民</a:t>
          </a:r>
          <a:endParaRPr lang="zh-TW" altLang="en-US" sz="4400" kern="1200" dirty="0"/>
        </a:p>
      </dsp:txBody>
      <dsp:txXfrm>
        <a:off x="0" y="2916652"/>
        <a:ext cx="8892480" cy="592296"/>
      </dsp:txXfrm>
    </dsp:sp>
    <dsp:sp modelId="{834C8023-FD54-4058-8FB4-319E18F1BDF1}">
      <dsp:nvSpPr>
        <dsp:cNvPr id="0" name=""/>
        <dsp:cNvSpPr/>
      </dsp:nvSpPr>
      <dsp:spPr>
        <a:xfrm rot="10800000">
          <a:off x="0" y="1669"/>
          <a:ext cx="8892480" cy="223899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現有</a:t>
          </a:r>
          <a:endParaRPr lang="zh-TW" altLang="en-US" sz="2400" kern="1200" dirty="0"/>
        </a:p>
      </dsp:txBody>
      <dsp:txXfrm rot="-10800000">
        <a:off x="0" y="1669"/>
        <a:ext cx="8892480" cy="785888"/>
      </dsp:txXfrm>
    </dsp:sp>
    <dsp:sp modelId="{13282721-BD2D-480F-ADBA-F17D20037CB2}">
      <dsp:nvSpPr>
        <dsp:cNvPr id="0" name=""/>
        <dsp:cNvSpPr/>
      </dsp:nvSpPr>
      <dsp:spPr>
        <a:xfrm>
          <a:off x="0" y="722083"/>
          <a:ext cx="4446240" cy="1053925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山地原住民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0" y="722083"/>
        <a:ext cx="4446240" cy="1053925"/>
      </dsp:txXfrm>
    </dsp:sp>
    <dsp:sp modelId="{B4A3E6B3-3E46-43E8-8C0D-12B4F4D76066}">
      <dsp:nvSpPr>
        <dsp:cNvPr id="0" name=""/>
        <dsp:cNvSpPr/>
      </dsp:nvSpPr>
      <dsp:spPr>
        <a:xfrm>
          <a:off x="4427965" y="751568"/>
          <a:ext cx="4446240" cy="1024441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45720" rIns="256032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solidFill>
                <a:schemeClr val="bg1"/>
              </a:solidFill>
            </a:rPr>
            <a:t>平地原住民</a:t>
          </a:r>
          <a:endParaRPr lang="zh-TW" altLang="en-US" sz="3600" kern="1200" dirty="0">
            <a:solidFill>
              <a:schemeClr val="bg1"/>
            </a:solidFill>
          </a:endParaRPr>
        </a:p>
      </dsp:txBody>
      <dsp:txXfrm>
        <a:off x="4427965" y="751568"/>
        <a:ext cx="4446240" cy="10244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BCAF5D-1B36-407E-ACE9-8119A4A000C0}">
      <dsp:nvSpPr>
        <dsp:cNvPr id="0" name=""/>
        <dsp:cNvSpPr/>
      </dsp:nvSpPr>
      <dsp:spPr>
        <a:xfrm>
          <a:off x="0" y="2225242"/>
          <a:ext cx="8784976" cy="28153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1812" tIns="1353820" rIns="68181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加拿大有超過</a:t>
          </a:r>
          <a:r>
            <a:rPr lang="en-US" altLang="zh-TW" sz="2800" kern="1200" dirty="0" smtClean="0"/>
            <a:t>53</a:t>
          </a:r>
          <a:r>
            <a:rPr lang="zh-TW" altLang="en-US" sz="2800" kern="1200" dirty="0" smtClean="0"/>
            <a:t>種語言的各原住民族，該國憲法第</a:t>
          </a:r>
          <a:r>
            <a:rPr lang="en-US" altLang="zh-TW" sz="2800" kern="1200" dirty="0" smtClean="0"/>
            <a:t>35</a:t>
          </a:r>
          <a:r>
            <a:rPr lang="zh-TW" altLang="en-US" sz="2800" kern="1200" dirty="0" smtClean="0"/>
            <a:t>條規定原住民族分為印地安人、印紐持人及梅蒂斯人等三種身分別。</a:t>
          </a:r>
          <a:endParaRPr lang="zh-TW" altLang="en-US" sz="2800" kern="1200" dirty="0"/>
        </a:p>
      </dsp:txBody>
      <dsp:txXfrm>
        <a:off x="0" y="2225242"/>
        <a:ext cx="8784976" cy="2815312"/>
      </dsp:txXfrm>
    </dsp:sp>
    <dsp:sp modelId="{E4F73C54-3018-4376-82AB-2C217D8BCFA0}">
      <dsp:nvSpPr>
        <dsp:cNvPr id="0" name=""/>
        <dsp:cNvSpPr/>
      </dsp:nvSpPr>
      <dsp:spPr>
        <a:xfrm>
          <a:off x="86863" y="100612"/>
          <a:ext cx="8688436" cy="3084029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800" kern="1200" dirty="0"/>
        </a:p>
      </dsp:txBody>
      <dsp:txXfrm>
        <a:off x="86863" y="100612"/>
        <a:ext cx="8688436" cy="30840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4484F-9E91-4FCA-8BB4-1AD9E6556806}">
      <dsp:nvSpPr>
        <dsp:cNvPr id="0" name=""/>
        <dsp:cNvSpPr/>
      </dsp:nvSpPr>
      <dsp:spPr>
        <a:xfrm>
          <a:off x="490475" y="2448272"/>
          <a:ext cx="1846915" cy="252027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eaVert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當事人</a:t>
          </a:r>
          <a:endParaRPr lang="zh-TW" altLang="en-US" sz="1600" kern="1200" dirty="0"/>
        </a:p>
      </dsp:txBody>
      <dsp:txXfrm>
        <a:off x="544569" y="2502366"/>
        <a:ext cx="1738727" cy="2412089"/>
      </dsp:txXfrm>
    </dsp:sp>
    <dsp:sp modelId="{2197FA8A-8FCE-4966-9163-AC419A5EB910}">
      <dsp:nvSpPr>
        <dsp:cNvPr id="0" name=""/>
        <dsp:cNvSpPr/>
      </dsp:nvSpPr>
      <dsp:spPr>
        <a:xfrm rot="16709670">
          <a:off x="1332984" y="2537931"/>
          <a:ext cx="235696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356969" y="492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2452545" y="2483930"/>
        <a:ext cx="117848" cy="117848"/>
      </dsp:txXfrm>
    </dsp:sp>
    <dsp:sp modelId="{F8E9469B-9E47-48E1-8BD1-BEC6F2FD2B0A}">
      <dsp:nvSpPr>
        <dsp:cNvPr id="0" name=""/>
        <dsp:cNvSpPr/>
      </dsp:nvSpPr>
      <dsp:spPr>
        <a:xfrm>
          <a:off x="2685548" y="1225665"/>
          <a:ext cx="419740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5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5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5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父</a:t>
          </a:r>
          <a:endParaRPr lang="zh-TW" altLang="en-US" sz="1600" kern="1200" dirty="0"/>
        </a:p>
      </dsp:txBody>
      <dsp:txXfrm>
        <a:off x="2694430" y="1234547"/>
        <a:ext cx="401976" cy="285499"/>
      </dsp:txXfrm>
    </dsp:sp>
    <dsp:sp modelId="{E1698157-0A3B-43D3-871C-D1E5A519AD71}">
      <dsp:nvSpPr>
        <dsp:cNvPr id="0" name=""/>
        <dsp:cNvSpPr/>
      </dsp:nvSpPr>
      <dsp:spPr>
        <a:xfrm rot="17350740">
          <a:off x="2857347" y="1023622"/>
          <a:ext cx="73849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738494" y="492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208132" y="1010082"/>
        <a:ext cx="36924" cy="36924"/>
      </dsp:txXfrm>
    </dsp:sp>
    <dsp:sp modelId="{43C81F97-CE27-4E69-B087-2CF650D238D5}">
      <dsp:nvSpPr>
        <dsp:cNvPr id="0" name=""/>
        <dsp:cNvSpPr/>
      </dsp:nvSpPr>
      <dsp:spPr>
        <a:xfrm>
          <a:off x="3347899" y="528160"/>
          <a:ext cx="679072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6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6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6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祖父</a:t>
          </a:r>
          <a:endParaRPr lang="zh-TW" altLang="en-US" sz="1600" kern="1200" dirty="0"/>
        </a:p>
      </dsp:txBody>
      <dsp:txXfrm>
        <a:off x="3356781" y="537042"/>
        <a:ext cx="661308" cy="285499"/>
      </dsp:txXfrm>
    </dsp:sp>
    <dsp:sp modelId="{D05AC84F-D7A0-44DA-BF00-4E70B70AA318}">
      <dsp:nvSpPr>
        <dsp:cNvPr id="0" name=""/>
        <dsp:cNvSpPr/>
      </dsp:nvSpPr>
      <dsp:spPr>
        <a:xfrm rot="18289469">
          <a:off x="3935858" y="500493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494794"/>
        <a:ext cx="21241" cy="21241"/>
      </dsp:txXfrm>
    </dsp:sp>
    <dsp:sp modelId="{BBAFDEF5-51D9-4D25-BE71-DCCE8AE1AF4B}">
      <dsp:nvSpPr>
        <dsp:cNvPr id="0" name=""/>
        <dsp:cNvSpPr/>
      </dsp:nvSpPr>
      <dsp:spPr>
        <a:xfrm>
          <a:off x="4269583" y="179407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曾祖父</a:t>
          </a:r>
          <a:endParaRPr lang="zh-TW" altLang="en-US" sz="1600" kern="1200" dirty="0"/>
        </a:p>
      </dsp:txBody>
      <dsp:txXfrm>
        <a:off x="4278465" y="188289"/>
        <a:ext cx="1266209" cy="285499"/>
      </dsp:txXfrm>
    </dsp:sp>
    <dsp:sp modelId="{C63F2E15-24C7-42A2-BCD8-B7395E1A1EBA}">
      <dsp:nvSpPr>
        <dsp:cNvPr id="0" name=""/>
        <dsp:cNvSpPr/>
      </dsp:nvSpPr>
      <dsp:spPr>
        <a:xfrm rot="19457599">
          <a:off x="5525474" y="238928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236382"/>
        <a:ext cx="14938" cy="14938"/>
      </dsp:txXfrm>
    </dsp:sp>
    <dsp:sp modelId="{6CFA50D4-08E2-4A98-92EF-75A34DCCBCE5}">
      <dsp:nvSpPr>
        <dsp:cNvPr id="0" name=""/>
        <dsp:cNvSpPr/>
      </dsp:nvSpPr>
      <dsp:spPr>
        <a:xfrm>
          <a:off x="5796167" y="5031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13913"/>
        <a:ext cx="1870965" cy="285499"/>
      </dsp:txXfrm>
    </dsp:sp>
    <dsp:sp modelId="{3B0C84AE-C859-4105-A88C-2C4775EB180E}">
      <dsp:nvSpPr>
        <dsp:cNvPr id="0" name=""/>
        <dsp:cNvSpPr/>
      </dsp:nvSpPr>
      <dsp:spPr>
        <a:xfrm rot="2142401">
          <a:off x="5525474" y="413305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410758"/>
        <a:ext cx="14938" cy="14938"/>
      </dsp:txXfrm>
    </dsp:sp>
    <dsp:sp modelId="{FE191C69-6F0B-4E4A-AC37-E930E1CC9842}">
      <dsp:nvSpPr>
        <dsp:cNvPr id="0" name=""/>
        <dsp:cNvSpPr/>
      </dsp:nvSpPr>
      <dsp:spPr>
        <a:xfrm>
          <a:off x="5796167" y="353784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362666"/>
        <a:ext cx="1870965" cy="285499"/>
      </dsp:txXfrm>
    </dsp:sp>
    <dsp:sp modelId="{6952BF84-9CF0-4C33-A769-3202CD5C3722}">
      <dsp:nvSpPr>
        <dsp:cNvPr id="0" name=""/>
        <dsp:cNvSpPr/>
      </dsp:nvSpPr>
      <dsp:spPr>
        <a:xfrm rot="3310531">
          <a:off x="3935858" y="849245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843547"/>
        <a:ext cx="21241" cy="21241"/>
      </dsp:txXfrm>
    </dsp:sp>
    <dsp:sp modelId="{CA85A6F4-5323-4E7A-B479-1CD093255C87}">
      <dsp:nvSpPr>
        <dsp:cNvPr id="0" name=""/>
        <dsp:cNvSpPr/>
      </dsp:nvSpPr>
      <dsp:spPr>
        <a:xfrm>
          <a:off x="4269583" y="876913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曾祖母</a:t>
          </a:r>
          <a:endParaRPr lang="zh-TW" altLang="en-US" sz="1600" kern="1200" dirty="0"/>
        </a:p>
      </dsp:txBody>
      <dsp:txXfrm>
        <a:off x="4278465" y="885795"/>
        <a:ext cx="1266209" cy="285499"/>
      </dsp:txXfrm>
    </dsp:sp>
    <dsp:sp modelId="{8A44E982-2356-4188-9B5A-F686A7926B74}">
      <dsp:nvSpPr>
        <dsp:cNvPr id="0" name=""/>
        <dsp:cNvSpPr/>
      </dsp:nvSpPr>
      <dsp:spPr>
        <a:xfrm rot="19457599">
          <a:off x="5525474" y="936434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933887"/>
        <a:ext cx="14938" cy="14938"/>
      </dsp:txXfrm>
    </dsp:sp>
    <dsp:sp modelId="{B93F3788-BDB2-432C-8B2A-63DFE6663FD6}">
      <dsp:nvSpPr>
        <dsp:cNvPr id="0" name=""/>
        <dsp:cNvSpPr/>
      </dsp:nvSpPr>
      <dsp:spPr>
        <a:xfrm>
          <a:off x="5796167" y="702536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711418"/>
        <a:ext cx="1870965" cy="285499"/>
      </dsp:txXfrm>
    </dsp:sp>
    <dsp:sp modelId="{B3CF3517-0973-44D5-AA54-46DC1D3E9AE8}">
      <dsp:nvSpPr>
        <dsp:cNvPr id="0" name=""/>
        <dsp:cNvSpPr/>
      </dsp:nvSpPr>
      <dsp:spPr>
        <a:xfrm rot="2142401">
          <a:off x="5525474" y="1110810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1108263"/>
        <a:ext cx="14938" cy="14938"/>
      </dsp:txXfrm>
    </dsp:sp>
    <dsp:sp modelId="{E139E078-80A5-4202-A760-75AE7F051C11}">
      <dsp:nvSpPr>
        <dsp:cNvPr id="0" name=""/>
        <dsp:cNvSpPr/>
      </dsp:nvSpPr>
      <dsp:spPr>
        <a:xfrm>
          <a:off x="5796167" y="1051289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1060171"/>
        <a:ext cx="1870965" cy="285499"/>
      </dsp:txXfrm>
    </dsp:sp>
    <dsp:sp modelId="{D32E3E10-379D-4587-88DB-C3B8805B3D0F}">
      <dsp:nvSpPr>
        <dsp:cNvPr id="0" name=""/>
        <dsp:cNvSpPr/>
      </dsp:nvSpPr>
      <dsp:spPr>
        <a:xfrm rot="4249260">
          <a:off x="2857347" y="1721127"/>
          <a:ext cx="73849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738494" y="492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208132" y="1707587"/>
        <a:ext cx="36924" cy="36924"/>
      </dsp:txXfrm>
    </dsp:sp>
    <dsp:sp modelId="{AEE5F22D-0374-422A-A0A4-AEBE9FC59815}">
      <dsp:nvSpPr>
        <dsp:cNvPr id="0" name=""/>
        <dsp:cNvSpPr/>
      </dsp:nvSpPr>
      <dsp:spPr>
        <a:xfrm>
          <a:off x="3347899" y="1923171"/>
          <a:ext cx="679072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6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6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6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祖母</a:t>
          </a:r>
          <a:endParaRPr lang="zh-TW" altLang="en-US" sz="1600" kern="1200" dirty="0"/>
        </a:p>
      </dsp:txBody>
      <dsp:txXfrm>
        <a:off x="3356781" y="1932053"/>
        <a:ext cx="661308" cy="285499"/>
      </dsp:txXfrm>
    </dsp:sp>
    <dsp:sp modelId="{CE4E755F-15D3-442F-8DC5-CF35D68C0598}">
      <dsp:nvSpPr>
        <dsp:cNvPr id="0" name=""/>
        <dsp:cNvSpPr/>
      </dsp:nvSpPr>
      <dsp:spPr>
        <a:xfrm rot="18289469">
          <a:off x="3935858" y="1895503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1889805"/>
        <a:ext cx="21241" cy="21241"/>
      </dsp:txXfrm>
    </dsp:sp>
    <dsp:sp modelId="{5B6367C4-F7F0-4EF4-93D2-495554F15EC5}">
      <dsp:nvSpPr>
        <dsp:cNvPr id="0" name=""/>
        <dsp:cNvSpPr/>
      </dsp:nvSpPr>
      <dsp:spPr>
        <a:xfrm>
          <a:off x="4269583" y="1574418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曾祖父</a:t>
          </a:r>
          <a:endParaRPr lang="zh-TW" altLang="en-US" sz="1600" kern="1200" dirty="0"/>
        </a:p>
      </dsp:txBody>
      <dsp:txXfrm>
        <a:off x="4278465" y="1583300"/>
        <a:ext cx="1266209" cy="285499"/>
      </dsp:txXfrm>
    </dsp:sp>
    <dsp:sp modelId="{C972271F-033B-4426-80AB-B4E2236DCD41}">
      <dsp:nvSpPr>
        <dsp:cNvPr id="0" name=""/>
        <dsp:cNvSpPr/>
      </dsp:nvSpPr>
      <dsp:spPr>
        <a:xfrm rot="19457599">
          <a:off x="5525474" y="1633939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1631392"/>
        <a:ext cx="14938" cy="14938"/>
      </dsp:txXfrm>
    </dsp:sp>
    <dsp:sp modelId="{DB04DA88-FEEE-4A74-B4E6-4A30EF18CE14}">
      <dsp:nvSpPr>
        <dsp:cNvPr id="0" name=""/>
        <dsp:cNvSpPr/>
      </dsp:nvSpPr>
      <dsp:spPr>
        <a:xfrm>
          <a:off x="5796167" y="1400042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1408924"/>
        <a:ext cx="1870965" cy="285499"/>
      </dsp:txXfrm>
    </dsp:sp>
    <dsp:sp modelId="{DDF1ED46-ED2A-4ACF-BF9C-929115C9BC2E}">
      <dsp:nvSpPr>
        <dsp:cNvPr id="0" name=""/>
        <dsp:cNvSpPr/>
      </dsp:nvSpPr>
      <dsp:spPr>
        <a:xfrm rot="2142401">
          <a:off x="5525474" y="1808315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1805768"/>
        <a:ext cx="14938" cy="14938"/>
      </dsp:txXfrm>
    </dsp:sp>
    <dsp:sp modelId="{E8ABDB69-6669-4B73-B0C0-709BE6E16EC8}">
      <dsp:nvSpPr>
        <dsp:cNvPr id="0" name=""/>
        <dsp:cNvSpPr/>
      </dsp:nvSpPr>
      <dsp:spPr>
        <a:xfrm>
          <a:off x="5796167" y="1748794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1757676"/>
        <a:ext cx="1870965" cy="285499"/>
      </dsp:txXfrm>
    </dsp:sp>
    <dsp:sp modelId="{6223B71F-65B3-4840-8EE3-AB40D530D443}">
      <dsp:nvSpPr>
        <dsp:cNvPr id="0" name=""/>
        <dsp:cNvSpPr/>
      </dsp:nvSpPr>
      <dsp:spPr>
        <a:xfrm rot="3310531">
          <a:off x="3935858" y="2244256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2238558"/>
        <a:ext cx="21241" cy="21241"/>
      </dsp:txXfrm>
    </dsp:sp>
    <dsp:sp modelId="{E15D0787-CB79-4A7C-89D4-FFC57AE0C278}">
      <dsp:nvSpPr>
        <dsp:cNvPr id="0" name=""/>
        <dsp:cNvSpPr/>
      </dsp:nvSpPr>
      <dsp:spPr>
        <a:xfrm>
          <a:off x="4269583" y="2271923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曾祖母</a:t>
          </a:r>
          <a:endParaRPr lang="zh-TW" altLang="en-US" sz="1600" kern="1200" dirty="0"/>
        </a:p>
      </dsp:txBody>
      <dsp:txXfrm>
        <a:off x="4278465" y="2280805"/>
        <a:ext cx="1266209" cy="285499"/>
      </dsp:txXfrm>
    </dsp:sp>
    <dsp:sp modelId="{B3C43091-8898-48A4-B7FB-24F50F216E2F}">
      <dsp:nvSpPr>
        <dsp:cNvPr id="0" name=""/>
        <dsp:cNvSpPr/>
      </dsp:nvSpPr>
      <dsp:spPr>
        <a:xfrm rot="19457599">
          <a:off x="5525474" y="2331444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2328897"/>
        <a:ext cx="14938" cy="14938"/>
      </dsp:txXfrm>
    </dsp:sp>
    <dsp:sp modelId="{E77C1B0C-1A4D-4F2B-A45F-4273709F2070}">
      <dsp:nvSpPr>
        <dsp:cNvPr id="0" name=""/>
        <dsp:cNvSpPr/>
      </dsp:nvSpPr>
      <dsp:spPr>
        <a:xfrm>
          <a:off x="5796167" y="2097547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2106429"/>
        <a:ext cx="1870965" cy="285499"/>
      </dsp:txXfrm>
    </dsp:sp>
    <dsp:sp modelId="{BCE636F6-E99E-437F-BD24-0FD0A1A9A8F1}">
      <dsp:nvSpPr>
        <dsp:cNvPr id="0" name=""/>
        <dsp:cNvSpPr/>
      </dsp:nvSpPr>
      <dsp:spPr>
        <a:xfrm rot="2142401">
          <a:off x="5525474" y="2505820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2503274"/>
        <a:ext cx="14938" cy="14938"/>
      </dsp:txXfrm>
    </dsp:sp>
    <dsp:sp modelId="{CFEA3A69-960D-401D-888A-426CFE38C99A}">
      <dsp:nvSpPr>
        <dsp:cNvPr id="0" name=""/>
        <dsp:cNvSpPr/>
      </dsp:nvSpPr>
      <dsp:spPr>
        <a:xfrm>
          <a:off x="5796167" y="2446300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2455182"/>
        <a:ext cx="1870965" cy="285499"/>
      </dsp:txXfrm>
    </dsp:sp>
    <dsp:sp modelId="{4C3BA10C-2A98-490E-9083-1AAEF404AD17}">
      <dsp:nvSpPr>
        <dsp:cNvPr id="0" name=""/>
        <dsp:cNvSpPr/>
      </dsp:nvSpPr>
      <dsp:spPr>
        <a:xfrm rot="3168813">
          <a:off x="2223455" y="3932942"/>
          <a:ext cx="57602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76029" y="492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97069" y="3923464"/>
        <a:ext cx="28801" cy="28801"/>
      </dsp:txXfrm>
    </dsp:sp>
    <dsp:sp modelId="{D36D736E-B80B-426A-8CE1-00A582591FD5}">
      <dsp:nvSpPr>
        <dsp:cNvPr id="0" name=""/>
        <dsp:cNvSpPr/>
      </dsp:nvSpPr>
      <dsp:spPr>
        <a:xfrm>
          <a:off x="2685548" y="4015686"/>
          <a:ext cx="419740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5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5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5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母</a:t>
          </a:r>
          <a:endParaRPr lang="zh-TW" altLang="en-US" sz="1600" kern="1200" dirty="0"/>
        </a:p>
      </dsp:txBody>
      <dsp:txXfrm>
        <a:off x="2694430" y="4024568"/>
        <a:ext cx="401976" cy="285499"/>
      </dsp:txXfrm>
    </dsp:sp>
    <dsp:sp modelId="{14824B75-FC7E-489D-94D1-903BDCEBD564}">
      <dsp:nvSpPr>
        <dsp:cNvPr id="0" name=""/>
        <dsp:cNvSpPr/>
      </dsp:nvSpPr>
      <dsp:spPr>
        <a:xfrm rot="17350740">
          <a:off x="2857347" y="3813643"/>
          <a:ext cx="73849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738494" y="492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208132" y="3800103"/>
        <a:ext cx="36924" cy="36924"/>
      </dsp:txXfrm>
    </dsp:sp>
    <dsp:sp modelId="{ECB504E9-0D57-4DAB-A3F5-B078342343BD}">
      <dsp:nvSpPr>
        <dsp:cNvPr id="0" name=""/>
        <dsp:cNvSpPr/>
      </dsp:nvSpPr>
      <dsp:spPr>
        <a:xfrm>
          <a:off x="3347899" y="3318181"/>
          <a:ext cx="679072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6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6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6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祖父</a:t>
          </a:r>
          <a:endParaRPr lang="zh-TW" altLang="en-US" sz="1600" kern="1200" dirty="0"/>
        </a:p>
      </dsp:txBody>
      <dsp:txXfrm>
        <a:off x="3356781" y="3327063"/>
        <a:ext cx="661308" cy="285499"/>
      </dsp:txXfrm>
    </dsp:sp>
    <dsp:sp modelId="{B62123FB-C57B-44A1-BABD-0B248ECFA4A1}">
      <dsp:nvSpPr>
        <dsp:cNvPr id="0" name=""/>
        <dsp:cNvSpPr/>
      </dsp:nvSpPr>
      <dsp:spPr>
        <a:xfrm rot="18289469">
          <a:off x="3935858" y="3290514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3284815"/>
        <a:ext cx="21241" cy="21241"/>
      </dsp:txXfrm>
    </dsp:sp>
    <dsp:sp modelId="{113FBEB8-4465-4AB0-9CF2-5D57118BC42B}">
      <dsp:nvSpPr>
        <dsp:cNvPr id="0" name=""/>
        <dsp:cNvSpPr/>
      </dsp:nvSpPr>
      <dsp:spPr>
        <a:xfrm>
          <a:off x="4269583" y="2969429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曾祖父</a:t>
          </a:r>
          <a:endParaRPr lang="zh-TW" altLang="en-US" sz="1600" kern="1200" dirty="0"/>
        </a:p>
      </dsp:txBody>
      <dsp:txXfrm>
        <a:off x="4278465" y="2978311"/>
        <a:ext cx="1266209" cy="285499"/>
      </dsp:txXfrm>
    </dsp:sp>
    <dsp:sp modelId="{57EDA114-FE94-4076-97D5-6BCC5DC3A624}">
      <dsp:nvSpPr>
        <dsp:cNvPr id="0" name=""/>
        <dsp:cNvSpPr/>
      </dsp:nvSpPr>
      <dsp:spPr>
        <a:xfrm rot="19457599">
          <a:off x="5525474" y="3028949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3026403"/>
        <a:ext cx="14938" cy="14938"/>
      </dsp:txXfrm>
    </dsp:sp>
    <dsp:sp modelId="{DD9255A7-AC60-4194-B42F-7BCB6B37AF46}">
      <dsp:nvSpPr>
        <dsp:cNvPr id="0" name=""/>
        <dsp:cNvSpPr/>
      </dsp:nvSpPr>
      <dsp:spPr>
        <a:xfrm>
          <a:off x="5796167" y="2795052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2803934"/>
        <a:ext cx="1870965" cy="285499"/>
      </dsp:txXfrm>
    </dsp:sp>
    <dsp:sp modelId="{8D262417-63B0-49B2-9433-B85679A7FCCB}">
      <dsp:nvSpPr>
        <dsp:cNvPr id="0" name=""/>
        <dsp:cNvSpPr/>
      </dsp:nvSpPr>
      <dsp:spPr>
        <a:xfrm rot="2142401">
          <a:off x="5525474" y="3203326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3200779"/>
        <a:ext cx="14938" cy="14938"/>
      </dsp:txXfrm>
    </dsp:sp>
    <dsp:sp modelId="{DB7E4B1B-A7C1-4038-8464-646AA86F33D2}">
      <dsp:nvSpPr>
        <dsp:cNvPr id="0" name=""/>
        <dsp:cNvSpPr/>
      </dsp:nvSpPr>
      <dsp:spPr>
        <a:xfrm>
          <a:off x="5796167" y="3143805"/>
          <a:ext cx="1888729" cy="303263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bg2">
                  <a:lumMod val="50000"/>
                </a:schemeClr>
              </a:solidFill>
            </a:rPr>
            <a:t>高祖母（熟蕃）</a:t>
          </a:r>
          <a:endParaRPr lang="zh-TW" altLang="en-US" sz="16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5805049" y="3152687"/>
        <a:ext cx="1870965" cy="285499"/>
      </dsp:txXfrm>
    </dsp:sp>
    <dsp:sp modelId="{58A4C170-1999-4D1C-8653-9B0C12963857}">
      <dsp:nvSpPr>
        <dsp:cNvPr id="0" name=""/>
        <dsp:cNvSpPr/>
      </dsp:nvSpPr>
      <dsp:spPr>
        <a:xfrm rot="3310531">
          <a:off x="3935858" y="3639267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3633568"/>
        <a:ext cx="21241" cy="21241"/>
      </dsp:txXfrm>
    </dsp:sp>
    <dsp:sp modelId="{A9D96775-7283-459E-9219-27638EBC408B}">
      <dsp:nvSpPr>
        <dsp:cNvPr id="0" name=""/>
        <dsp:cNvSpPr/>
      </dsp:nvSpPr>
      <dsp:spPr>
        <a:xfrm>
          <a:off x="4269583" y="3666934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曾祖母</a:t>
          </a:r>
          <a:endParaRPr lang="zh-TW" altLang="en-US" sz="1600" kern="1200" dirty="0"/>
        </a:p>
      </dsp:txBody>
      <dsp:txXfrm>
        <a:off x="4278465" y="3675816"/>
        <a:ext cx="1266209" cy="285499"/>
      </dsp:txXfrm>
    </dsp:sp>
    <dsp:sp modelId="{5BC01BF8-A560-4959-96DD-9DA1473C7F92}">
      <dsp:nvSpPr>
        <dsp:cNvPr id="0" name=""/>
        <dsp:cNvSpPr/>
      </dsp:nvSpPr>
      <dsp:spPr>
        <a:xfrm rot="19457599">
          <a:off x="5525474" y="3726455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3723908"/>
        <a:ext cx="14938" cy="14938"/>
      </dsp:txXfrm>
    </dsp:sp>
    <dsp:sp modelId="{A1B1300B-53BF-4AEC-AB43-75D4BB0318DE}">
      <dsp:nvSpPr>
        <dsp:cNvPr id="0" name=""/>
        <dsp:cNvSpPr/>
      </dsp:nvSpPr>
      <dsp:spPr>
        <a:xfrm>
          <a:off x="5796167" y="3492558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3501440"/>
        <a:ext cx="1870965" cy="285499"/>
      </dsp:txXfrm>
    </dsp:sp>
    <dsp:sp modelId="{5B2EC4F3-346C-437D-BBD2-6C46D80ABECF}">
      <dsp:nvSpPr>
        <dsp:cNvPr id="0" name=""/>
        <dsp:cNvSpPr/>
      </dsp:nvSpPr>
      <dsp:spPr>
        <a:xfrm rot="2142401">
          <a:off x="5525474" y="3900831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3898284"/>
        <a:ext cx="14938" cy="14938"/>
      </dsp:txXfrm>
    </dsp:sp>
    <dsp:sp modelId="{20DE5F01-CDED-482A-8EA8-4919DE8B321B}">
      <dsp:nvSpPr>
        <dsp:cNvPr id="0" name=""/>
        <dsp:cNvSpPr/>
      </dsp:nvSpPr>
      <dsp:spPr>
        <a:xfrm>
          <a:off x="5796167" y="3841310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3850192"/>
        <a:ext cx="1870965" cy="285499"/>
      </dsp:txXfrm>
    </dsp:sp>
    <dsp:sp modelId="{59CB7E51-001E-4D76-B63F-030E926E9BFF}">
      <dsp:nvSpPr>
        <dsp:cNvPr id="0" name=""/>
        <dsp:cNvSpPr/>
      </dsp:nvSpPr>
      <dsp:spPr>
        <a:xfrm rot="4249260">
          <a:off x="2857347" y="4511148"/>
          <a:ext cx="73849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738494" y="492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208132" y="4497608"/>
        <a:ext cx="36924" cy="36924"/>
      </dsp:txXfrm>
    </dsp:sp>
    <dsp:sp modelId="{A6CA8CD1-D8B1-4C53-B3C0-FA656A52893C}">
      <dsp:nvSpPr>
        <dsp:cNvPr id="0" name=""/>
        <dsp:cNvSpPr/>
      </dsp:nvSpPr>
      <dsp:spPr>
        <a:xfrm>
          <a:off x="3347899" y="4713192"/>
          <a:ext cx="679072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6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6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6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祖母</a:t>
          </a:r>
          <a:endParaRPr lang="zh-TW" altLang="en-US" sz="1600" kern="1200" dirty="0"/>
        </a:p>
      </dsp:txBody>
      <dsp:txXfrm>
        <a:off x="3356781" y="4722074"/>
        <a:ext cx="661308" cy="285499"/>
      </dsp:txXfrm>
    </dsp:sp>
    <dsp:sp modelId="{4CCC5DC0-C1FD-42DD-976B-562F3A0DADC1}">
      <dsp:nvSpPr>
        <dsp:cNvPr id="0" name=""/>
        <dsp:cNvSpPr/>
      </dsp:nvSpPr>
      <dsp:spPr>
        <a:xfrm rot="18289469">
          <a:off x="3935858" y="4685524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4679826"/>
        <a:ext cx="21241" cy="21241"/>
      </dsp:txXfrm>
    </dsp:sp>
    <dsp:sp modelId="{58A8E2C7-266B-4565-A91D-B8F3A49F70B8}">
      <dsp:nvSpPr>
        <dsp:cNvPr id="0" name=""/>
        <dsp:cNvSpPr/>
      </dsp:nvSpPr>
      <dsp:spPr>
        <a:xfrm>
          <a:off x="4269583" y="4364439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曾祖父</a:t>
          </a:r>
          <a:endParaRPr lang="zh-TW" altLang="en-US" sz="1600" kern="1200" dirty="0"/>
        </a:p>
      </dsp:txBody>
      <dsp:txXfrm>
        <a:off x="4278465" y="4373321"/>
        <a:ext cx="1266209" cy="285499"/>
      </dsp:txXfrm>
    </dsp:sp>
    <dsp:sp modelId="{12C163D7-6FA6-4F85-B8E7-75A0EC53B02A}">
      <dsp:nvSpPr>
        <dsp:cNvPr id="0" name=""/>
        <dsp:cNvSpPr/>
      </dsp:nvSpPr>
      <dsp:spPr>
        <a:xfrm rot="19457599">
          <a:off x="5525474" y="4423960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4421413"/>
        <a:ext cx="14938" cy="14938"/>
      </dsp:txXfrm>
    </dsp:sp>
    <dsp:sp modelId="{7A11A236-BA39-408F-8A62-59E3EF9E644B}">
      <dsp:nvSpPr>
        <dsp:cNvPr id="0" name=""/>
        <dsp:cNvSpPr/>
      </dsp:nvSpPr>
      <dsp:spPr>
        <a:xfrm>
          <a:off x="5796167" y="4190063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4198945"/>
        <a:ext cx="1870965" cy="285499"/>
      </dsp:txXfrm>
    </dsp:sp>
    <dsp:sp modelId="{8113F203-A1C2-4739-8C11-AD53E225049C}">
      <dsp:nvSpPr>
        <dsp:cNvPr id="0" name=""/>
        <dsp:cNvSpPr/>
      </dsp:nvSpPr>
      <dsp:spPr>
        <a:xfrm rot="2142401">
          <a:off x="5525474" y="4598336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4595789"/>
        <a:ext cx="14938" cy="14938"/>
      </dsp:txXfrm>
    </dsp:sp>
    <dsp:sp modelId="{DCBFB72D-163F-4A1D-B851-6F937D098F44}">
      <dsp:nvSpPr>
        <dsp:cNvPr id="0" name=""/>
        <dsp:cNvSpPr/>
      </dsp:nvSpPr>
      <dsp:spPr>
        <a:xfrm>
          <a:off x="5796167" y="4538815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4547697"/>
        <a:ext cx="1870965" cy="285499"/>
      </dsp:txXfrm>
    </dsp:sp>
    <dsp:sp modelId="{400D1F7B-851E-460A-94D0-EF6B0A6E357E}">
      <dsp:nvSpPr>
        <dsp:cNvPr id="0" name=""/>
        <dsp:cNvSpPr/>
      </dsp:nvSpPr>
      <dsp:spPr>
        <a:xfrm rot="3310531">
          <a:off x="3935858" y="5034277"/>
          <a:ext cx="4248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424839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37657" y="5028579"/>
        <a:ext cx="21241" cy="21241"/>
      </dsp:txXfrm>
    </dsp:sp>
    <dsp:sp modelId="{EA3C8304-3334-4A0D-9B75-EC40D184A87E}">
      <dsp:nvSpPr>
        <dsp:cNvPr id="0" name=""/>
        <dsp:cNvSpPr/>
      </dsp:nvSpPr>
      <dsp:spPr>
        <a:xfrm>
          <a:off x="4269583" y="5061944"/>
          <a:ext cx="1283973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曾祖母</a:t>
          </a:r>
          <a:endParaRPr lang="zh-TW" altLang="en-US" sz="1600" kern="1200" dirty="0"/>
        </a:p>
      </dsp:txBody>
      <dsp:txXfrm>
        <a:off x="4278465" y="5070826"/>
        <a:ext cx="1266209" cy="285499"/>
      </dsp:txXfrm>
    </dsp:sp>
    <dsp:sp modelId="{7C3EBD46-F738-4D8D-A673-B2E4CDF941DA}">
      <dsp:nvSpPr>
        <dsp:cNvPr id="0" name=""/>
        <dsp:cNvSpPr/>
      </dsp:nvSpPr>
      <dsp:spPr>
        <a:xfrm rot="19457599">
          <a:off x="5525474" y="5121465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5118918"/>
        <a:ext cx="14938" cy="14938"/>
      </dsp:txXfrm>
    </dsp:sp>
    <dsp:sp modelId="{C1F614FD-ACAD-43BE-8D00-AB6FDA1C3289}">
      <dsp:nvSpPr>
        <dsp:cNvPr id="0" name=""/>
        <dsp:cNvSpPr/>
      </dsp:nvSpPr>
      <dsp:spPr>
        <a:xfrm>
          <a:off x="5796167" y="4887568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高祖父</a:t>
          </a:r>
          <a:endParaRPr lang="zh-TW" altLang="en-US" sz="1600" kern="1200" dirty="0"/>
        </a:p>
      </dsp:txBody>
      <dsp:txXfrm>
        <a:off x="5805049" y="4896450"/>
        <a:ext cx="1870965" cy="285499"/>
      </dsp:txXfrm>
    </dsp:sp>
    <dsp:sp modelId="{08EE36AB-5CDB-4C91-9746-B1E78F000069}">
      <dsp:nvSpPr>
        <dsp:cNvPr id="0" name=""/>
        <dsp:cNvSpPr/>
      </dsp:nvSpPr>
      <dsp:spPr>
        <a:xfrm rot="2142401">
          <a:off x="5525474" y="5295842"/>
          <a:ext cx="29877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298775" y="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7393" y="5293295"/>
        <a:ext cx="14938" cy="14938"/>
      </dsp:txXfrm>
    </dsp:sp>
    <dsp:sp modelId="{2EC61FC9-7044-45CA-9FD8-E9B165FAE049}">
      <dsp:nvSpPr>
        <dsp:cNvPr id="0" name=""/>
        <dsp:cNvSpPr/>
      </dsp:nvSpPr>
      <dsp:spPr>
        <a:xfrm>
          <a:off x="5796167" y="5236321"/>
          <a:ext cx="1888729" cy="303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1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1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高祖母</a:t>
          </a:r>
          <a:endParaRPr lang="zh-TW" altLang="en-US" sz="1600" kern="1200" dirty="0"/>
        </a:p>
      </dsp:txBody>
      <dsp:txXfrm>
        <a:off x="5805049" y="5245203"/>
        <a:ext cx="1870965" cy="2854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1B4D1-2D76-47FF-839E-D0E56C9209EA}">
      <dsp:nvSpPr>
        <dsp:cNvPr id="0" name=""/>
        <dsp:cNvSpPr/>
      </dsp:nvSpPr>
      <dsp:spPr>
        <a:xfrm>
          <a:off x="0" y="407312"/>
          <a:ext cx="9144000" cy="209137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220000"/>
              </a:schemeClr>
            </a:gs>
            <a:gs pos="31000">
              <a:schemeClr val="accent4">
                <a:hueOff val="0"/>
                <a:satOff val="0"/>
                <a:lumOff val="0"/>
                <a:alphaOff val="0"/>
                <a:tint val="30000"/>
                <a:satMod val="150000"/>
              </a:schemeClr>
            </a:gs>
            <a:gs pos="91000">
              <a:schemeClr val="accent4">
                <a:hueOff val="0"/>
                <a:satOff val="0"/>
                <a:lumOff val="0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鑑於現行原住民族權利體系，係長期以來因應山地原住民與平地原住民的客觀情勢而發展出來。</a:t>
          </a:r>
          <a:endParaRPr lang="zh-TW" altLang="en-US" sz="3600" kern="1200" dirty="0"/>
        </a:p>
      </dsp:txBody>
      <dsp:txXfrm>
        <a:off x="0" y="407312"/>
        <a:ext cx="9144000" cy="2091375"/>
      </dsp:txXfrm>
    </dsp:sp>
    <dsp:sp modelId="{A861F107-878B-4819-BE21-EB606FE3401C}">
      <dsp:nvSpPr>
        <dsp:cNvPr id="0" name=""/>
        <dsp:cNvSpPr/>
      </dsp:nvSpPr>
      <dsp:spPr>
        <a:xfrm>
          <a:off x="0" y="2685888"/>
          <a:ext cx="9144000" cy="2091375"/>
        </a:xfrm>
        <a:prstGeom prst="roundRect">
          <a:avLst/>
        </a:prstGeom>
        <a:gradFill rotWithShape="0">
          <a:gsLst>
            <a:gs pos="0">
              <a:schemeClr val="accent4">
                <a:hueOff val="9598812"/>
                <a:satOff val="-11070"/>
                <a:lumOff val="8823"/>
                <a:alphaOff val="0"/>
                <a:tint val="98000"/>
                <a:satMod val="220000"/>
              </a:schemeClr>
            </a:gs>
            <a:gs pos="31000">
              <a:schemeClr val="accent4">
                <a:hueOff val="9598812"/>
                <a:satOff val="-11070"/>
                <a:lumOff val="8823"/>
                <a:alphaOff val="0"/>
                <a:tint val="30000"/>
                <a:satMod val="150000"/>
              </a:schemeClr>
            </a:gs>
            <a:gs pos="91000">
              <a:schemeClr val="accent4">
                <a:hueOff val="9598812"/>
                <a:satOff val="-11070"/>
                <a:lumOff val="8823"/>
                <a:alphaOff val="0"/>
                <a:tint val="96000"/>
              </a:schemeClr>
            </a:gs>
          </a:gsLst>
          <a:path path="circle">
            <a:fillToRect l="50000" t="150000" r="50000"/>
          </a:path>
        </a:gradFill>
        <a:ln>
          <a:noFill/>
        </a:ln>
        <a:effectLst>
          <a:glow rad="63500">
            <a:schemeClr val="accent4">
              <a:hueOff val="9598812"/>
              <a:satOff val="-11070"/>
              <a:lumOff val="8823"/>
              <a:alphaOff val="0"/>
              <a:alpha val="45000"/>
              <a:satMod val="11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對新增平埔原住民，亦本相同精神，因應平埔原住民的客觀需求而制訂。</a:t>
          </a:r>
          <a:endParaRPr lang="zh-TW" altLang="en-US" sz="3600" kern="1200" dirty="0"/>
        </a:p>
      </dsp:txBody>
      <dsp:txXfrm>
        <a:off x="0" y="2685888"/>
        <a:ext cx="9144000" cy="2091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550" tIns="45774" rIns="91550" bIns="4577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4451" y="0"/>
            <a:ext cx="2951163" cy="496888"/>
          </a:xfrm>
          <a:prstGeom prst="rect">
            <a:avLst/>
          </a:prstGeom>
        </p:spPr>
        <p:txBody>
          <a:bodyPr vert="horz" lIns="91550" tIns="45774" rIns="91550" bIns="4577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B1072EA-BB2B-49B7-8B8B-7D5CE6076161}" type="datetimeFigureOut">
              <a:rPr lang="zh-TW" altLang="en-US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4" rIns="91550" bIns="45774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550" tIns="45774" rIns="91550" bIns="45774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51163" cy="496887"/>
          </a:xfrm>
          <a:prstGeom prst="rect">
            <a:avLst/>
          </a:prstGeom>
        </p:spPr>
        <p:txBody>
          <a:bodyPr vert="horz" lIns="91550" tIns="45774" rIns="91550" bIns="4577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4451" y="9440863"/>
            <a:ext cx="2951163" cy="496887"/>
          </a:xfrm>
          <a:prstGeom prst="rect">
            <a:avLst/>
          </a:prstGeom>
        </p:spPr>
        <p:txBody>
          <a:bodyPr vert="horz" lIns="91550" tIns="45774" rIns="91550" bIns="4577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339BA5A-1D70-4374-AAE8-5C4A37122FD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9883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4337D8-1BD0-4C50-94ED-FE97875F8C2A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B5FE67-1B4C-4755-99BA-29DF7E9CDC4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pPr>
              <a:defRPr/>
            </a:pPr>
            <a:fld id="{2D5FA460-71DA-4327-90C1-10F516286390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4EF883-E876-4089-BC9F-02AB4D99D895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D7166B-9995-41FB-8A04-3652F29C9D2F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790622-F986-4E26-BB4A-40887072CABC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613B9D-17E2-4CA5-96B2-DADF6239A86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9EAAB9-C271-4202-9809-882E04154513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214714-DC51-4B6B-A70A-5F59FED7EC6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A613E3-DC6F-40E1-8080-6EC0D9C8AB70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A7BE6-7EA1-4640-8CBB-C3A1995AA2C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0940FD-D6C4-4DB5-B9A7-C9F0572E5B62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6C6EAD-4120-4EEF-AB36-CF0A576B09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A3DAA1-DC64-4EBB-AEB8-E5D8956EEC86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2E8F0E-A178-4A06-9E65-19554EB6797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91EE25-2F34-41F2-9C2F-3573DC8F2CA1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62B3BE-C5A3-453B-9851-94A7A574862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858651-1534-4C2D-8409-37D80BBBF699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827E4E-142C-4890-9974-7D84E9E05C13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08FB77-6499-48B9-8F9F-053C04795B0A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3E64DD-89FE-42DD-8C6F-CE1EED5009E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14A9C7D-27AF-4A9C-9677-ABE88CF71777}" type="datetime1">
              <a:rPr lang="zh-TW" altLang="en-US" smtClean="0"/>
              <a:pPr>
                <a:defRPr/>
              </a:pPr>
              <a:t>2017/8/17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zh-TW" smtClean="0"/>
              <a:t>111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1D5CF1E5-6375-4B3C-AF65-1D75619D3E1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contrast="3000"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5148064" cy="1656184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latin typeface="王漢宗特明體一標準" pitchFamily="18" charset="-120"/>
                <a:ea typeface="王漢宗特明體一標準" pitchFamily="18" charset="-120"/>
              </a:rPr>
              <a:t>1《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原住民身分法</a:t>
            </a:r>
            <a:r>
              <a:rPr lang="en-US" altLang="zh-TW" sz="4000" dirty="0" smtClean="0">
                <a:latin typeface="王漢宗特明體一標準" pitchFamily="18" charset="-120"/>
                <a:ea typeface="王漢宗特明體一標準" pitchFamily="18" charset="-120"/>
              </a:rPr>
              <a:t>》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修正的內容是什麼？</a:t>
            </a: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064FAA-41F4-4E9A-B805-7E93623DDFC3}" type="slidenum">
              <a:rPr lang="zh-TW" altLang="en-US" smtClean="0"/>
              <a:pPr/>
              <a:t>0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</p:nvPr>
        </p:nvGraphicFramePr>
        <p:xfrm>
          <a:off x="0" y="1556792"/>
          <a:ext cx="5220072" cy="50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圖片 14" descr="男女(有臉)-01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5436096" y="0"/>
            <a:ext cx="3708000" cy="6859227"/>
          </a:xfrm>
          <a:prstGeom prst="rect">
            <a:avLst/>
          </a:prstGeom>
        </p:spPr>
      </p:pic>
      <p:pic>
        <p:nvPicPr>
          <p:cNvPr id="8" name="圖片 7" descr="Y圖騰00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  <p:pic>
        <p:nvPicPr>
          <p:cNvPr id="7" name="圖片 6" descr="Y圖騰00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2400" y="6825880"/>
            <a:ext cx="9144000" cy="184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6804248" cy="1340768"/>
          </a:xfrm>
        </p:spPr>
        <p:txBody>
          <a:bodyPr>
            <a:normAutofit/>
          </a:bodyPr>
          <a:lstStyle/>
          <a:p>
            <a:r>
              <a:rPr lang="en-US" altLang="zh-TW" sz="3600" dirty="0" smtClean="0">
                <a:latin typeface="王漢宗特明體一標準" pitchFamily="18" charset="-120"/>
                <a:ea typeface="王漢宗特明體一標準" pitchFamily="18" charset="-120"/>
              </a:rPr>
              <a:t>2 </a:t>
            </a:r>
            <a:r>
              <a:rPr lang="zh-TW" altLang="en-US" sz="3600" dirty="0" smtClean="0">
                <a:latin typeface="王漢宗特明體一標準" pitchFamily="18" charset="-120"/>
                <a:ea typeface="王漢宗特明體一標準" pitchFamily="18" charset="-120"/>
              </a:rPr>
              <a:t>為何修正</a:t>
            </a:r>
            <a:r>
              <a:rPr lang="en-US" altLang="zh-TW" sz="3600" dirty="0" smtClean="0">
                <a:latin typeface="王漢宗特明體一標準" pitchFamily="18" charset="-120"/>
                <a:ea typeface="王漢宗特明體一標準" pitchFamily="18" charset="-120"/>
              </a:rPr>
              <a:t>《</a:t>
            </a:r>
            <a:r>
              <a:rPr lang="zh-TW" altLang="en-US" sz="3600" dirty="0" smtClean="0">
                <a:latin typeface="王漢宗特明體一標準" pitchFamily="18" charset="-120"/>
                <a:ea typeface="王漢宗特明體一標準" pitchFamily="18" charset="-120"/>
              </a:rPr>
              <a:t>原住民身分法</a:t>
            </a:r>
            <a:r>
              <a:rPr lang="en-US" altLang="zh-TW" sz="3600" dirty="0" smtClean="0">
                <a:latin typeface="王漢宗特明體一標準" pitchFamily="18" charset="-120"/>
                <a:ea typeface="王漢宗特明體一標準" pitchFamily="18" charset="-120"/>
              </a:rPr>
              <a:t>》</a:t>
            </a:r>
            <a:r>
              <a:rPr lang="zh-TW" altLang="en-US" sz="3600" dirty="0" smtClean="0">
                <a:latin typeface="王漢宗特明體一標準" pitchFamily="18" charset="-120"/>
                <a:ea typeface="王漢宗特明體一標準" pitchFamily="18" charset="-120"/>
              </a:rPr>
              <a:t>？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8816920"/>
              </p:ext>
            </p:extLst>
          </p:nvPr>
        </p:nvGraphicFramePr>
        <p:xfrm>
          <a:off x="0" y="1628800"/>
          <a:ext cx="6588000" cy="50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064FAA-41F4-4E9A-B805-7E93623DDFC3}" type="slidenum">
              <a:rPr lang="zh-TW" altLang="en-US"/>
              <a:pPr/>
              <a:t>1</a:t>
            </a:fld>
            <a:endParaRPr lang="zh-TW" alt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>
          <a:xfrm>
            <a:off x="6647160" y="-18000"/>
            <a:ext cx="2484000" cy="6840640"/>
          </a:xfrm>
          <a:prstGeom prst="rect">
            <a:avLst/>
          </a:prstGeo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7" name="圖片 6" descr="Y圖騰00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  <p:pic>
        <p:nvPicPr>
          <p:cNvPr id="8" name="圖片 7" descr="Y圖騰00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5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latin typeface="王漢宗特明體一標準" pitchFamily="18" charset="-120"/>
                <a:ea typeface="王漢宗特明體一標準" pitchFamily="18" charset="-120"/>
              </a:rPr>
              <a:t>3 </a:t>
            </a:r>
            <a:r>
              <a:rPr lang="zh-TW" altLang="en-US" dirty="0" smtClean="0">
                <a:latin typeface="王漢宗特明體一標準" pitchFamily="18" charset="-120"/>
                <a:ea typeface="王漢宗特明體一標準" pitchFamily="18" charset="-120"/>
              </a:rPr>
              <a:t>原住民的身分別有幾種？</a:t>
            </a:r>
            <a:endParaRPr lang="zh-TW" altLang="en-US" dirty="0">
              <a:latin typeface="王漢宗特明體一標準" pitchFamily="18" charset="-120"/>
              <a:ea typeface="王漢宗特明體一標準" pitchFamily="18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graphicFrame>
        <p:nvGraphicFramePr>
          <p:cNvPr id="9" name="資料庫圖表 8"/>
          <p:cNvGraphicFramePr/>
          <p:nvPr/>
        </p:nvGraphicFramePr>
        <p:xfrm>
          <a:off x="0" y="1124744"/>
          <a:ext cx="889248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圖片 4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  <p:pic>
        <p:nvPicPr>
          <p:cNvPr id="6" name="圖片 5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02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王漢宗特明體一標準" pitchFamily="18" charset="-120"/>
                <a:ea typeface="王漢宗特明體一標準" pitchFamily="18" charset="-120"/>
              </a:rPr>
              <a:t>4</a:t>
            </a:r>
            <a:r>
              <a:rPr lang="zh-TW" altLang="en-US" dirty="0" smtClean="0">
                <a:latin typeface="王漢宗特明體一標準" pitchFamily="18" charset="-120"/>
                <a:ea typeface="王漢宗特明體一標準" pitchFamily="18" charset="-120"/>
              </a:rPr>
              <a:t>有沒有外國的相同案例？</a:t>
            </a:r>
            <a:endParaRPr lang="zh-TW" altLang="en-US" dirty="0">
              <a:latin typeface="王漢宗特明體一標準" pitchFamily="18" charset="-120"/>
              <a:ea typeface="王漢宗特明體一標準" pitchFamily="18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1878542"/>
              </p:ext>
            </p:extLst>
          </p:nvPr>
        </p:nvGraphicFramePr>
        <p:xfrm>
          <a:off x="179512" y="1484784"/>
          <a:ext cx="8784976" cy="51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  <p:pic>
        <p:nvPicPr>
          <p:cNvPr id="6" name="圖片 5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  <p:pic>
        <p:nvPicPr>
          <p:cNvPr id="7" name="圖片 6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5 </a:t>
            </a:r>
            <a:r>
              <a:rPr lang="zh-TW" altLang="en-US" dirty="0" smtClean="0"/>
              <a:t>誰能申請取得「平埔原住民」身分？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274967"/>
              </p:ext>
            </p:extLst>
          </p:nvPr>
        </p:nvGraphicFramePr>
        <p:xfrm>
          <a:off x="683568" y="1052736"/>
          <a:ext cx="828092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8314080" y="980728"/>
            <a:ext cx="41549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</a:p>
          <a:p>
            <a:r>
              <a:rPr lang="en-US" altLang="zh-TW" dirty="0" smtClean="0"/>
              <a:t>…</a:t>
            </a:r>
            <a:endParaRPr lang="zh-TW" altLang="en-US" dirty="0"/>
          </a:p>
        </p:txBody>
      </p:sp>
      <p:sp>
        <p:nvSpPr>
          <p:cNvPr id="17" name="矩形圖說文字 16"/>
          <p:cNvSpPr/>
          <p:nvPr/>
        </p:nvSpPr>
        <p:spPr>
          <a:xfrm>
            <a:off x="68631" y="1775164"/>
            <a:ext cx="2952328" cy="1512168"/>
          </a:xfrm>
          <a:prstGeom prst="wedgeRectCallout">
            <a:avLst>
              <a:gd name="adj1" fmla="val 27565"/>
              <a:gd name="adj2" fmla="val 5789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dirty="0" smtClean="0"/>
              <a:t>舉例來說，直系血親尊親屬有熟蕃（平埔）登記，無論相隔幾代、無論父系母系，也不需要改姓，就直接可以申請取得。</a:t>
            </a: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20" y="1124744"/>
            <a:ext cx="2697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尊重認同原則</a:t>
            </a:r>
            <a:endParaRPr lang="zh-TW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8" name="圖片 7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  <p:pic>
        <p:nvPicPr>
          <p:cNvPr id="9" name="圖片 8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逐步建構小人.jpg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6</a:t>
            </a:r>
            <a:r>
              <a:rPr lang="zh-TW" altLang="en-US" dirty="0" smtClean="0"/>
              <a:t>為什麼</a:t>
            </a:r>
            <a:r>
              <a:rPr lang="zh-TW" altLang="en-US" dirty="0"/>
              <a:t>要</a:t>
            </a:r>
            <a:r>
              <a:rPr lang="zh-TW" altLang="en-US" dirty="0" smtClean="0"/>
              <a:t>取得「平埔原住民」身分？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2564904"/>
            <a:ext cx="8229600" cy="676672"/>
          </a:xfrm>
        </p:spPr>
        <p:txBody>
          <a:bodyPr/>
          <a:lstStyle/>
          <a:p>
            <a:pPr algn="ctr">
              <a:buNone/>
            </a:pPr>
            <a:r>
              <a:rPr lang="zh-TW" altLang="en-US" dirty="0" smtClean="0"/>
              <a:t>可以得到法律保障，更有利於發展民族文化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pic>
        <p:nvPicPr>
          <p:cNvPr id="7" name="圖片 6" descr="Y圖騰0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  <p:pic>
        <p:nvPicPr>
          <p:cNvPr id="8" name="圖片 7" descr="山素英-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3501008"/>
            <a:ext cx="7264089" cy="42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圖片 8" descr="Y圖騰0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7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TW" sz="4000" dirty="0" smtClean="0">
                <a:latin typeface="王漢宗特明體一標準" pitchFamily="18" charset="-120"/>
                <a:ea typeface="王漢宗特明體一標準" pitchFamily="18" charset="-120"/>
              </a:rPr>
              <a:t>7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平埔</a:t>
            </a:r>
            <a:r>
              <a:rPr lang="zh-TW" altLang="en-US" sz="4000" dirty="0">
                <a:latin typeface="王漢宗特明體一標準" pitchFamily="18" charset="-120"/>
                <a:ea typeface="王漢宗特明體一標準" pitchFamily="18" charset="-120"/>
              </a:rPr>
              <a:t>原住民之民族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權利，</a:t>
            </a:r>
            <a:r>
              <a:rPr lang="zh-TW" altLang="en-US" sz="4000" dirty="0">
                <a:latin typeface="王漢宗特明體一標準" pitchFamily="18" charset="-120"/>
                <a:ea typeface="王漢宗特明體一標準" pitchFamily="18" charset="-120"/>
              </a:rPr>
              <a:t>為什麼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要另</a:t>
            </a:r>
            <a:r>
              <a:rPr lang="zh-TW" altLang="en-US" sz="4000" dirty="0">
                <a:latin typeface="王漢宗特明體一標準" pitchFamily="18" charset="-120"/>
                <a:ea typeface="王漢宗特明體一標準" pitchFamily="18" charset="-120"/>
              </a:rPr>
              <a:t>以法律訂</a:t>
            </a:r>
            <a:r>
              <a:rPr lang="zh-TW" altLang="en-US" sz="4000" dirty="0" smtClean="0">
                <a:latin typeface="王漢宗特明體一標準" pitchFamily="18" charset="-120"/>
                <a:ea typeface="王漢宗特明體一標準" pitchFamily="18" charset="-120"/>
              </a:rPr>
              <a:t>之？</a:t>
            </a:r>
            <a:endParaRPr lang="en-US" altLang="zh-TW" sz="4000" dirty="0">
              <a:latin typeface="王漢宗特明體一標準" pitchFamily="18" charset="-120"/>
              <a:ea typeface="王漢宗特明體一標準" pitchFamily="18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3655275"/>
              </p:ext>
            </p:extLst>
          </p:nvPr>
        </p:nvGraphicFramePr>
        <p:xfrm>
          <a:off x="0" y="1556792"/>
          <a:ext cx="91440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04773-8D8B-4783-A149-E23C7320B47C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  <p:pic>
        <p:nvPicPr>
          <p:cNvPr id="7" name="圖片 6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673480"/>
            <a:ext cx="9144000" cy="184520"/>
          </a:xfrm>
          <a:prstGeom prst="rect">
            <a:avLst/>
          </a:prstGeom>
        </p:spPr>
      </p:pic>
      <p:pic>
        <p:nvPicPr>
          <p:cNvPr id="9" name="圖片 8" descr="Y圖騰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1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1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撲面">
  <a:themeElements>
    <a:clrScheme name="暗香撲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自訂 1">
      <a:majorFont>
        <a:latin typeface="Corbel"/>
        <a:ea typeface="王漢宗顏楷體繁"/>
        <a:cs typeface=""/>
      </a:majorFont>
      <a:minorFont>
        <a:latin typeface="Corbel"/>
        <a:ea typeface="王漢宗超明體繁"/>
        <a:cs typeface=""/>
      </a:minorFont>
    </a:fontScheme>
    <a:fmtScheme name="暗香撲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2985</TotalTime>
  <Words>368</Words>
  <Application>Microsoft Office PowerPoint</Application>
  <PresentationFormat>如螢幕大小 (4:3)</PresentationFormat>
  <Paragraphs>84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6" baseType="lpstr">
      <vt:lpstr>Corbel</vt:lpstr>
      <vt:lpstr>王漢宗超明體繁</vt:lpstr>
      <vt:lpstr>新細明體</vt:lpstr>
      <vt:lpstr>Calibri</vt:lpstr>
      <vt:lpstr>王漢宗特明體一標準</vt:lpstr>
      <vt:lpstr>Wingdings 2</vt:lpstr>
      <vt:lpstr>Arial</vt:lpstr>
      <vt:lpstr>王漢宗顏楷體繁</vt:lpstr>
      <vt:lpstr>暗香撲面</vt:lpstr>
      <vt:lpstr>1《原住民身分法》修正的內容是什麼？</vt:lpstr>
      <vt:lpstr>2 為何修正《原住民身分法》？</vt:lpstr>
      <vt:lpstr>3 原住民的身分別有幾種？</vt:lpstr>
      <vt:lpstr>4有沒有外國的相同案例？</vt:lpstr>
      <vt:lpstr>5 誰能申請取得「平埔原住民」身分？</vt:lpstr>
      <vt:lpstr>6為什麼要取得「平埔原住民」身分？</vt:lpstr>
      <vt:lpstr>7平埔原住民之民族權利，為什麼要另以法律訂之？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原住民身分法修正草案 溝通協調會議</dc:title>
  <dc:creator>tzama</dc:creator>
  <cp:lastModifiedBy>柳靜慧</cp:lastModifiedBy>
  <cp:revision>90</cp:revision>
  <dcterms:created xsi:type="dcterms:W3CDTF">2017-04-13T07:54:41Z</dcterms:created>
  <dcterms:modified xsi:type="dcterms:W3CDTF">2017-08-17T03:41:37Z</dcterms:modified>
</cp:coreProperties>
</file>