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8" r:id="rId2"/>
    <p:sldId id="259" r:id="rId3"/>
    <p:sldId id="261" r:id="rId4"/>
    <p:sldId id="262" r:id="rId5"/>
    <p:sldId id="260" r:id="rId6"/>
  </p:sldIdLst>
  <p:sldSz cx="9144000" cy="6858000" type="screen4x3"/>
  <p:notesSz cx="6735763" cy="986948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C7AC53-BA1D-4F94-B82C-8F4DB60A5DD8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5E868BE3-BAC6-4B25-90E2-6728A1E7E24E}">
      <dgm:prSet phldrT="[文字]" custT="1"/>
      <dgm:spPr/>
      <dgm:t>
        <a:bodyPr/>
        <a:lstStyle/>
        <a:p>
          <a:pPr>
            <a:lnSpc>
              <a:spcPts val="3000"/>
            </a:lnSpc>
          </a:pPr>
          <a:r>
            <a:rPr lang="zh-TW" sz="3200" b="1" dirty="0" smtClean="0">
              <a:latin typeface="微軟正黑體" pitchFamily="34" charset="-120"/>
              <a:ea typeface="微軟正黑體" pitchFamily="34" charset="-120"/>
            </a:rPr>
            <a:t>客語為</a:t>
          </a:r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「</a:t>
          </a:r>
          <a:r>
            <a:rPr lang="zh-TW" sz="3200" b="1" dirty="0" smtClean="0">
              <a:latin typeface="微軟正黑體" pitchFamily="34" charset="-120"/>
              <a:ea typeface="微軟正黑體" pitchFamily="34" charset="-120"/>
            </a:rPr>
            <a:t>國家語言</a:t>
          </a:r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」</a:t>
          </a:r>
          <a:r>
            <a:rPr lang="en-US" altLang="zh-TW" sz="3200" b="1" dirty="0" smtClean="0">
              <a:latin typeface="微軟正黑體" pitchFamily="34" charset="-120"/>
              <a:ea typeface="微軟正黑體" pitchFamily="34" charset="-120"/>
            </a:rPr>
            <a:t/>
          </a:r>
          <a:br>
            <a:rPr lang="en-US" altLang="zh-TW" sz="3200" b="1" dirty="0" smtClean="0">
              <a:latin typeface="微軟正黑體" pitchFamily="34" charset="-120"/>
              <a:ea typeface="微軟正黑體" pitchFamily="34" charset="-120"/>
            </a:rPr>
          </a:br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應</a:t>
          </a:r>
          <a:r>
            <a:rPr lang="zh-TW" sz="3200" b="1" dirty="0" smtClean="0">
              <a:latin typeface="微軟正黑體" pitchFamily="34" charset="-120"/>
              <a:ea typeface="微軟正黑體" pitchFamily="34" charset="-120"/>
            </a:rPr>
            <a:t>進入公共領域</a:t>
          </a:r>
          <a:endParaRPr lang="zh-TW" altLang="en-US" sz="3200" b="1" dirty="0">
            <a:latin typeface="微軟正黑體" pitchFamily="34" charset="-120"/>
            <a:ea typeface="微軟正黑體" pitchFamily="34" charset="-120"/>
          </a:endParaRPr>
        </a:p>
      </dgm:t>
    </dgm:pt>
    <dgm:pt modelId="{6553DE2E-3B17-4DB9-A8E1-1509D75E826F}" type="parTrans" cxnId="{11EC15C4-8738-46B5-83B6-29B9548B7499}">
      <dgm:prSet/>
      <dgm:spPr/>
      <dgm:t>
        <a:bodyPr/>
        <a:lstStyle/>
        <a:p>
          <a:endParaRPr lang="zh-TW" altLang="en-US"/>
        </a:p>
      </dgm:t>
    </dgm:pt>
    <dgm:pt modelId="{104D1E54-DD8B-4EB0-BD70-BFAF50795F0B}" type="sibTrans" cxnId="{11EC15C4-8738-46B5-83B6-29B9548B7499}">
      <dgm:prSet/>
      <dgm:spPr/>
      <dgm:t>
        <a:bodyPr/>
        <a:lstStyle/>
        <a:p>
          <a:endParaRPr lang="zh-TW" altLang="en-US"/>
        </a:p>
      </dgm:t>
    </dgm:pt>
    <dgm:pt modelId="{42871BD7-9AAC-4AA3-A904-18780DD269B2}">
      <dgm:prSet phldrT="[文字]" custT="1"/>
      <dgm:spPr/>
      <dgm:t>
        <a:bodyPr/>
        <a:lstStyle/>
        <a:p>
          <a:pPr>
            <a:lnSpc>
              <a:spcPts val="3000"/>
            </a:lnSpc>
          </a:pPr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建立完善的族群傳播體系</a:t>
          </a:r>
          <a:r>
            <a:rPr lang="en-US" altLang="zh-TW" sz="3200" b="1" dirty="0" smtClean="0">
              <a:latin typeface="微軟正黑體" pitchFamily="34" charset="-120"/>
              <a:ea typeface="微軟正黑體" pitchFamily="34" charset="-120"/>
            </a:rPr>
            <a:t/>
          </a:r>
          <a:br>
            <a:rPr lang="en-US" altLang="zh-TW" sz="3200" b="1" dirty="0" smtClean="0">
              <a:latin typeface="微軟正黑體" pitchFamily="34" charset="-120"/>
              <a:ea typeface="微軟正黑體" pitchFamily="34" charset="-120"/>
            </a:rPr>
          </a:br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讓客家豐富臺灣多元文化</a:t>
          </a:r>
          <a:endParaRPr lang="zh-TW" altLang="en-US" sz="3200" b="1" dirty="0">
            <a:latin typeface="微軟正黑體" pitchFamily="34" charset="-120"/>
            <a:ea typeface="微軟正黑體" pitchFamily="34" charset="-120"/>
          </a:endParaRPr>
        </a:p>
      </dgm:t>
    </dgm:pt>
    <dgm:pt modelId="{C3852F76-E845-4DE9-A381-39E95A3EE8D1}" type="parTrans" cxnId="{8DD1683D-2393-401D-8143-1A0B4F530F79}">
      <dgm:prSet/>
      <dgm:spPr/>
      <dgm:t>
        <a:bodyPr/>
        <a:lstStyle/>
        <a:p>
          <a:endParaRPr lang="zh-TW" altLang="en-US"/>
        </a:p>
      </dgm:t>
    </dgm:pt>
    <dgm:pt modelId="{95284596-6E8B-49FD-8B9E-2537AD9D96EA}" type="sibTrans" cxnId="{8DD1683D-2393-401D-8143-1A0B4F530F79}">
      <dgm:prSet/>
      <dgm:spPr/>
      <dgm:t>
        <a:bodyPr/>
        <a:lstStyle/>
        <a:p>
          <a:endParaRPr lang="zh-TW" altLang="en-US"/>
        </a:p>
      </dgm:t>
    </dgm:pt>
    <dgm:pt modelId="{65BEEC82-F50B-48FB-BD63-53B4137C3700}">
      <dgm:prSet phldrT="[文字]" custT="1"/>
      <dgm:spPr/>
      <dgm:t>
        <a:bodyPr/>
        <a:lstStyle/>
        <a:p>
          <a:pPr algn="ctr"/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修法目的</a:t>
          </a:r>
          <a:endParaRPr lang="zh-TW" altLang="en-US" sz="3200" b="1" dirty="0">
            <a:latin typeface="微軟正黑體" pitchFamily="34" charset="-120"/>
            <a:ea typeface="微軟正黑體" pitchFamily="34" charset="-120"/>
          </a:endParaRPr>
        </a:p>
      </dgm:t>
    </dgm:pt>
    <dgm:pt modelId="{BDEEEE01-768E-46C0-8D86-460D53548743}" type="parTrans" cxnId="{4D9C96E7-3986-4366-B90D-07D448993720}">
      <dgm:prSet/>
      <dgm:spPr/>
      <dgm:t>
        <a:bodyPr/>
        <a:lstStyle/>
        <a:p>
          <a:endParaRPr lang="zh-TW" altLang="en-US"/>
        </a:p>
      </dgm:t>
    </dgm:pt>
    <dgm:pt modelId="{6909EA28-1E2D-448C-A342-C56494C854C3}" type="sibTrans" cxnId="{4D9C96E7-3986-4366-B90D-07D448993720}">
      <dgm:prSet/>
      <dgm:spPr/>
      <dgm:t>
        <a:bodyPr/>
        <a:lstStyle/>
        <a:p>
          <a:endParaRPr lang="zh-TW" altLang="en-US"/>
        </a:p>
      </dgm:t>
    </dgm:pt>
    <dgm:pt modelId="{B3DB6A6F-9682-414E-A51D-3BE57432CC71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整體營造客語使用環境</a:t>
          </a:r>
          <a:endParaRPr lang="zh-TW" altLang="en-US" sz="3200" b="1" dirty="0">
            <a:latin typeface="微軟正黑體" pitchFamily="34" charset="-120"/>
            <a:ea typeface="微軟正黑體" pitchFamily="34" charset="-120"/>
          </a:endParaRPr>
        </a:p>
      </dgm:t>
    </dgm:pt>
    <dgm:pt modelId="{E2F29B28-6B14-4136-B10F-9063B1EC1096}" type="parTrans" cxnId="{231C0AC0-0468-4B1B-B70E-143F672D4368}">
      <dgm:prSet/>
      <dgm:spPr/>
      <dgm:t>
        <a:bodyPr/>
        <a:lstStyle/>
        <a:p>
          <a:endParaRPr lang="zh-TW" altLang="en-US"/>
        </a:p>
      </dgm:t>
    </dgm:pt>
    <dgm:pt modelId="{88040BFA-741D-48B9-B7CA-066D63BC148D}" type="sibTrans" cxnId="{231C0AC0-0468-4B1B-B70E-143F672D4368}">
      <dgm:prSet/>
      <dgm:spPr/>
      <dgm:t>
        <a:bodyPr/>
        <a:lstStyle/>
        <a:p>
          <a:endParaRPr lang="zh-TW" altLang="en-US"/>
        </a:p>
      </dgm:t>
    </dgm:pt>
    <dgm:pt modelId="{249BDCA1-12B4-4870-B887-88D551D6705A}" type="pres">
      <dgm:prSet presAssocID="{46C7AC53-BA1D-4F94-B82C-8F4DB60A5D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CADEDAF-960D-4107-89E7-B31096B20CEE}" type="pres">
      <dgm:prSet presAssocID="{65BEEC82-F50B-48FB-BD63-53B4137C3700}" presName="parentText" presStyleLbl="node1" presStyleIdx="0" presStyleCnt="4" custScaleY="53022" custLinFactY="287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BF462FD-7930-4F9D-864B-0E397401D3AF}" type="pres">
      <dgm:prSet presAssocID="{6909EA28-1E2D-448C-A342-C56494C854C3}" presName="spacer" presStyleCnt="0"/>
      <dgm:spPr/>
    </dgm:pt>
    <dgm:pt modelId="{E00F5FE2-D4B7-4B59-BB6E-1B25B81FA2A4}" type="pres">
      <dgm:prSet presAssocID="{B3DB6A6F-9682-414E-A51D-3BE57432CC71}" presName="parentText" presStyleLbl="node1" presStyleIdx="1" presStyleCnt="4" custLinFactY="81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118D47-E37B-4267-BC2C-486AE30B888B}" type="pres">
      <dgm:prSet presAssocID="{88040BFA-741D-48B9-B7CA-066D63BC148D}" presName="spacer" presStyleCnt="0"/>
      <dgm:spPr/>
    </dgm:pt>
    <dgm:pt modelId="{E9B65127-64D1-4D73-AA06-C17E0B51FCB2}" type="pres">
      <dgm:prSet presAssocID="{5E868BE3-BAC6-4B25-90E2-6728A1E7E24E}" presName="parentText" presStyleLbl="node1" presStyleIdx="2" presStyleCnt="4" custLinFactNeighborY="2477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4265DE-2A05-4E5D-B0BD-A33A10E3F3CD}" type="pres">
      <dgm:prSet presAssocID="{104D1E54-DD8B-4EB0-BD70-BFAF50795F0B}" presName="spacer" presStyleCnt="0"/>
      <dgm:spPr/>
    </dgm:pt>
    <dgm:pt modelId="{DABDC090-D456-44C8-AD67-A31DCE519B9C}" type="pres">
      <dgm:prSet presAssocID="{42871BD7-9AAC-4AA3-A904-18780DD269B2}" presName="parentText" presStyleLbl="node1" presStyleIdx="3" presStyleCnt="4" custLinFactNeighborY="-752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31C0AC0-0468-4B1B-B70E-143F672D4368}" srcId="{46C7AC53-BA1D-4F94-B82C-8F4DB60A5DD8}" destId="{B3DB6A6F-9682-414E-A51D-3BE57432CC71}" srcOrd="1" destOrd="0" parTransId="{E2F29B28-6B14-4136-B10F-9063B1EC1096}" sibTransId="{88040BFA-741D-48B9-B7CA-066D63BC148D}"/>
    <dgm:cxn modelId="{04FD8DD5-C2FD-410A-8FF9-0A441324C90B}" type="presOf" srcId="{B3DB6A6F-9682-414E-A51D-3BE57432CC71}" destId="{E00F5FE2-D4B7-4B59-BB6E-1B25B81FA2A4}" srcOrd="0" destOrd="0" presId="urn:microsoft.com/office/officeart/2005/8/layout/vList2"/>
    <dgm:cxn modelId="{F85ABF26-B534-4997-A406-0BA60554C9C9}" type="presOf" srcId="{5E868BE3-BAC6-4B25-90E2-6728A1E7E24E}" destId="{E9B65127-64D1-4D73-AA06-C17E0B51FCB2}" srcOrd="0" destOrd="0" presId="urn:microsoft.com/office/officeart/2005/8/layout/vList2"/>
    <dgm:cxn modelId="{11EC15C4-8738-46B5-83B6-29B9548B7499}" srcId="{46C7AC53-BA1D-4F94-B82C-8F4DB60A5DD8}" destId="{5E868BE3-BAC6-4B25-90E2-6728A1E7E24E}" srcOrd="2" destOrd="0" parTransId="{6553DE2E-3B17-4DB9-A8E1-1509D75E826F}" sibTransId="{104D1E54-DD8B-4EB0-BD70-BFAF50795F0B}"/>
    <dgm:cxn modelId="{4D9C96E7-3986-4366-B90D-07D448993720}" srcId="{46C7AC53-BA1D-4F94-B82C-8F4DB60A5DD8}" destId="{65BEEC82-F50B-48FB-BD63-53B4137C3700}" srcOrd="0" destOrd="0" parTransId="{BDEEEE01-768E-46C0-8D86-460D53548743}" sibTransId="{6909EA28-1E2D-448C-A342-C56494C854C3}"/>
    <dgm:cxn modelId="{FB911CB4-70AF-4DB1-9999-2AA97431A38D}" type="presOf" srcId="{46C7AC53-BA1D-4F94-B82C-8F4DB60A5DD8}" destId="{249BDCA1-12B4-4870-B887-88D551D6705A}" srcOrd="0" destOrd="0" presId="urn:microsoft.com/office/officeart/2005/8/layout/vList2"/>
    <dgm:cxn modelId="{F5F6EC3D-231A-4155-B1A3-109984CC142E}" type="presOf" srcId="{65BEEC82-F50B-48FB-BD63-53B4137C3700}" destId="{8CADEDAF-960D-4107-89E7-B31096B20CEE}" srcOrd="0" destOrd="0" presId="urn:microsoft.com/office/officeart/2005/8/layout/vList2"/>
    <dgm:cxn modelId="{8DD1683D-2393-401D-8143-1A0B4F530F79}" srcId="{46C7AC53-BA1D-4F94-B82C-8F4DB60A5DD8}" destId="{42871BD7-9AAC-4AA3-A904-18780DD269B2}" srcOrd="3" destOrd="0" parTransId="{C3852F76-E845-4DE9-A381-39E95A3EE8D1}" sibTransId="{95284596-6E8B-49FD-8B9E-2537AD9D96EA}"/>
    <dgm:cxn modelId="{1CD01B2A-A290-4835-BA3B-9CE7FE210B2C}" type="presOf" srcId="{42871BD7-9AAC-4AA3-A904-18780DD269B2}" destId="{DABDC090-D456-44C8-AD67-A31DCE519B9C}" srcOrd="0" destOrd="0" presId="urn:microsoft.com/office/officeart/2005/8/layout/vList2"/>
    <dgm:cxn modelId="{6DFC7A7B-735F-4DCB-B71A-B85FF4A93231}" type="presParOf" srcId="{249BDCA1-12B4-4870-B887-88D551D6705A}" destId="{8CADEDAF-960D-4107-89E7-B31096B20CEE}" srcOrd="0" destOrd="0" presId="urn:microsoft.com/office/officeart/2005/8/layout/vList2"/>
    <dgm:cxn modelId="{D1F6196C-7698-49D3-AB3B-02B3E6A9D526}" type="presParOf" srcId="{249BDCA1-12B4-4870-B887-88D551D6705A}" destId="{ABF462FD-7930-4F9D-864B-0E397401D3AF}" srcOrd="1" destOrd="0" presId="urn:microsoft.com/office/officeart/2005/8/layout/vList2"/>
    <dgm:cxn modelId="{08E33977-2314-4696-BF0E-A94F5A8F3EDB}" type="presParOf" srcId="{249BDCA1-12B4-4870-B887-88D551D6705A}" destId="{E00F5FE2-D4B7-4B59-BB6E-1B25B81FA2A4}" srcOrd="2" destOrd="0" presId="urn:microsoft.com/office/officeart/2005/8/layout/vList2"/>
    <dgm:cxn modelId="{E1521232-A6A7-47A6-ACB0-7B23C166F80E}" type="presParOf" srcId="{249BDCA1-12B4-4870-B887-88D551D6705A}" destId="{F3118D47-E37B-4267-BC2C-486AE30B888B}" srcOrd="3" destOrd="0" presId="urn:microsoft.com/office/officeart/2005/8/layout/vList2"/>
    <dgm:cxn modelId="{5B0D5024-DB7C-463F-815C-5B1E55F737B7}" type="presParOf" srcId="{249BDCA1-12B4-4870-B887-88D551D6705A}" destId="{E9B65127-64D1-4D73-AA06-C17E0B51FCB2}" srcOrd="4" destOrd="0" presId="urn:microsoft.com/office/officeart/2005/8/layout/vList2"/>
    <dgm:cxn modelId="{414B8BAE-EB91-4309-A5BC-8486E0BA8949}" type="presParOf" srcId="{249BDCA1-12B4-4870-B887-88D551D6705A}" destId="{C64265DE-2A05-4E5D-B0BD-A33A10E3F3CD}" srcOrd="5" destOrd="0" presId="urn:microsoft.com/office/officeart/2005/8/layout/vList2"/>
    <dgm:cxn modelId="{5BB44636-637D-4E89-B6D1-E684B3C14629}" type="presParOf" srcId="{249BDCA1-12B4-4870-B887-88D551D6705A}" destId="{DABDC090-D456-44C8-AD67-A31DCE519B9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3E67C4-2891-48BE-B183-CAC2025379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098F86D-ACCC-44DA-8D4D-0D360AA8AB2B}">
      <dgm:prSet phldrT="[文字]" custT="1"/>
      <dgm:spPr/>
      <dgm:t>
        <a:bodyPr/>
        <a:lstStyle/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客語為國家語言之一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E6BAEFA2-B975-4D04-9595-780A1EF90B53}" type="parTrans" cxnId="{81104946-1B63-4B0C-A5D5-A851A0899A6F}">
      <dgm:prSet/>
      <dgm:spPr/>
      <dgm:t>
        <a:bodyPr/>
        <a:lstStyle/>
        <a:p>
          <a:endParaRPr lang="zh-TW" altLang="en-US"/>
        </a:p>
      </dgm:t>
    </dgm:pt>
    <dgm:pt modelId="{51D76269-CE39-4D38-AF05-ED43A991136B}" type="sibTrans" cxnId="{81104946-1B63-4B0C-A5D5-A851A0899A6F}">
      <dgm:prSet/>
      <dgm:spPr/>
      <dgm:t>
        <a:bodyPr/>
        <a:lstStyle/>
        <a:p>
          <a:endParaRPr lang="zh-TW" altLang="en-US"/>
        </a:p>
      </dgm:t>
    </dgm:pt>
    <dgm:pt modelId="{DAB25E80-E55D-4D66-AF56-9EE68222B489}">
      <dgm:prSet phldrT="[文字]" custT="1"/>
      <dgm:spPr/>
      <dgm:t>
        <a:bodyPr/>
        <a:lstStyle/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推動客語為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客家文化重點發展區之通行語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B16108E7-DE96-411B-B944-0F2A78390BA5}" type="parTrans" cxnId="{48F6E87D-927B-4528-8F08-4C5E34469A2A}">
      <dgm:prSet/>
      <dgm:spPr/>
      <dgm:t>
        <a:bodyPr/>
        <a:lstStyle/>
        <a:p>
          <a:endParaRPr lang="zh-TW" altLang="en-US"/>
        </a:p>
      </dgm:t>
    </dgm:pt>
    <dgm:pt modelId="{52E46C19-B8D3-4528-957C-4E2A549753B8}" type="sibTrans" cxnId="{48F6E87D-927B-4528-8F08-4C5E34469A2A}">
      <dgm:prSet/>
      <dgm:spPr/>
      <dgm:t>
        <a:bodyPr/>
        <a:lstStyle/>
        <a:p>
          <a:endParaRPr lang="zh-TW" altLang="en-US"/>
        </a:p>
      </dgm:t>
    </dgm:pt>
    <dgm:pt modelId="{761D600E-798F-43C2-9E43-9EB0C9C94BBA}">
      <dgm:prSet phldrT="[文字]" custT="1"/>
      <dgm:spPr/>
      <dgm:t>
        <a:bodyPr/>
        <a:lstStyle/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鼓勵成立跨區域之</a:t>
          </a:r>
          <a:r>
            <a:rPr lang="en-US" altLang="zh-TW" sz="1800" b="1" dirty="0" smtClean="0">
              <a:latin typeface="微軟正黑體" pitchFamily="34" charset="-120"/>
              <a:ea typeface="微軟正黑體" pitchFamily="34" charset="-120"/>
            </a:rPr>
            <a:t/>
          </a:r>
          <a:br>
            <a:rPr lang="en-US" altLang="zh-TW" sz="1800" b="1" dirty="0" smtClean="0">
              <a:latin typeface="微軟正黑體" pitchFamily="34" charset="-120"/>
              <a:ea typeface="微軟正黑體" pitchFamily="34" charset="-120"/>
            </a:rPr>
          </a:b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客家文化區域合作組織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E378FB65-12EC-4C2E-BE04-B7EB14CAEBAA}" type="parTrans" cxnId="{5852B1A9-8920-4D9A-B3A9-07B3D7738C83}">
      <dgm:prSet/>
      <dgm:spPr/>
      <dgm:t>
        <a:bodyPr/>
        <a:lstStyle/>
        <a:p>
          <a:endParaRPr lang="zh-TW" altLang="en-US"/>
        </a:p>
      </dgm:t>
    </dgm:pt>
    <dgm:pt modelId="{27A8B5E2-CC47-413A-A12B-85D97FBF53EE}" type="sibTrans" cxnId="{5852B1A9-8920-4D9A-B3A9-07B3D7738C83}">
      <dgm:prSet/>
      <dgm:spPr/>
      <dgm:t>
        <a:bodyPr/>
        <a:lstStyle/>
        <a:p>
          <a:endParaRPr lang="zh-TW" altLang="en-US"/>
        </a:p>
      </dgm:t>
    </dgm:pt>
    <dgm:pt modelId="{60D666C3-54DB-40AA-9770-2D7FB862D1CB}">
      <dgm:prSet phldrT="[文字]" custT="1"/>
      <dgm:spPr/>
      <dgm:t>
        <a:bodyPr/>
        <a:lstStyle/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服務於客家鄉鎮公教人員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應有相當比例通過客語認證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0BF36874-25C2-46A5-AEAF-605B28ED981A}" type="parTrans" cxnId="{6F432CB8-AC67-4563-B0EC-61026372FAEB}">
      <dgm:prSet/>
      <dgm:spPr/>
      <dgm:t>
        <a:bodyPr/>
        <a:lstStyle/>
        <a:p>
          <a:endParaRPr lang="zh-TW" altLang="en-US"/>
        </a:p>
      </dgm:t>
    </dgm:pt>
    <dgm:pt modelId="{B834C61C-E25B-4AE9-AA2A-5FDA44EA40CA}" type="sibTrans" cxnId="{6F432CB8-AC67-4563-B0EC-61026372FAEB}">
      <dgm:prSet/>
      <dgm:spPr/>
      <dgm:t>
        <a:bodyPr/>
        <a:lstStyle/>
        <a:p>
          <a:endParaRPr lang="zh-TW" altLang="en-US"/>
        </a:p>
      </dgm:t>
    </dgm:pt>
    <dgm:pt modelId="{3FE4C9A4-A1E3-4A17-89A3-C52510853B92}">
      <dgm:prSet phldrT="[文字]" custT="1"/>
      <dgm:spPr/>
      <dgm:t>
        <a:bodyPr/>
        <a:lstStyle/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輔導學校以客語為教學語言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78321116-07A6-4B5E-98C1-E5F17D0B3F93}" type="parTrans" cxnId="{298068EF-80CB-446B-9190-9F8E17CBB74E}">
      <dgm:prSet/>
      <dgm:spPr/>
      <dgm:t>
        <a:bodyPr/>
        <a:lstStyle/>
        <a:p>
          <a:endParaRPr lang="zh-TW" altLang="en-US"/>
        </a:p>
      </dgm:t>
    </dgm:pt>
    <dgm:pt modelId="{41CC04EC-098E-427F-B969-252B00636AE2}" type="sibTrans" cxnId="{298068EF-80CB-446B-9190-9F8E17CBB74E}">
      <dgm:prSet/>
      <dgm:spPr/>
      <dgm:t>
        <a:bodyPr/>
        <a:lstStyle/>
        <a:p>
          <a:endParaRPr lang="zh-TW" altLang="en-US"/>
        </a:p>
      </dgm:t>
    </dgm:pt>
    <dgm:pt modelId="{A9F66789-AE66-4A59-B4AA-30035C68D17A}">
      <dgm:prSet phldrT="[文字]" custT="1"/>
      <dgm:spPr/>
      <dgm:t>
        <a:bodyPr/>
        <a:lstStyle/>
        <a:p>
          <a:pPr algn="ctr">
            <a:lnSpc>
              <a:spcPts val="2160"/>
            </a:lnSpc>
            <a:spcAft>
              <a:spcPts val="0"/>
            </a:spcAft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成立財團法人辦理客語研究及客家公共傳播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9B0495C8-9566-493F-B7CA-761A767E45E9}" type="parTrans" cxnId="{FAFA266E-DF71-4371-BB35-CCC73E9C4E10}">
      <dgm:prSet/>
      <dgm:spPr/>
      <dgm:t>
        <a:bodyPr/>
        <a:lstStyle/>
        <a:p>
          <a:endParaRPr lang="zh-TW" altLang="en-US"/>
        </a:p>
      </dgm:t>
    </dgm:pt>
    <dgm:pt modelId="{9A5E0308-1A9E-48EC-B092-BCE2B9B847A4}" type="sibTrans" cxnId="{FAFA266E-DF71-4371-BB35-CCC73E9C4E10}">
      <dgm:prSet/>
      <dgm:spPr/>
      <dgm:t>
        <a:bodyPr/>
        <a:lstStyle/>
        <a:p>
          <a:endParaRPr lang="zh-TW" altLang="en-US"/>
        </a:p>
      </dgm:t>
    </dgm:pt>
    <dgm:pt modelId="{B73495E3-8375-417B-8322-1CDCAC5951C5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ctr"/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本次修法重點</a:t>
          </a:r>
          <a:endParaRPr lang="zh-TW" altLang="en-US" sz="3200" b="1" dirty="0">
            <a:latin typeface="微軟正黑體" pitchFamily="34" charset="-120"/>
            <a:ea typeface="微軟正黑體" pitchFamily="34" charset="-120"/>
          </a:endParaRPr>
        </a:p>
      </dgm:t>
    </dgm:pt>
    <dgm:pt modelId="{BED8A454-2D09-4E64-BB49-A1DF7A67BCDE}" type="parTrans" cxnId="{9E8531B6-4906-4B5C-9F63-550ED5322FBA}">
      <dgm:prSet/>
      <dgm:spPr/>
      <dgm:t>
        <a:bodyPr/>
        <a:lstStyle/>
        <a:p>
          <a:endParaRPr lang="zh-TW" altLang="en-US"/>
        </a:p>
      </dgm:t>
    </dgm:pt>
    <dgm:pt modelId="{4CA9DCF8-2CD0-4162-AEF9-AB321CE198EF}" type="sibTrans" cxnId="{9E8531B6-4906-4B5C-9F63-550ED5322FBA}">
      <dgm:prSet/>
      <dgm:spPr/>
      <dgm:t>
        <a:bodyPr/>
        <a:lstStyle/>
        <a:p>
          <a:endParaRPr lang="zh-TW" altLang="en-US"/>
        </a:p>
      </dgm:t>
    </dgm:pt>
    <dgm:pt modelId="{8DCFDBD7-27FD-4247-8535-A67DE0C0DC78}" type="pres">
      <dgm:prSet presAssocID="{FB3E67C4-2891-48BE-B183-CAC2025379C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BBD373C-1C92-4EF7-A779-F14C138BC3DA}" type="pres">
      <dgm:prSet presAssocID="{B73495E3-8375-417B-8322-1CDCAC5951C5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EB3FFF-8EBE-4AA3-B4D5-8DB9E19C07E0}" type="pres">
      <dgm:prSet presAssocID="{4CA9DCF8-2CD0-4162-AEF9-AB321CE198EF}" presName="spacer" presStyleCnt="0"/>
      <dgm:spPr/>
    </dgm:pt>
    <dgm:pt modelId="{B2655594-74BA-4D7E-95B9-4FD2DAC312C0}" type="pres">
      <dgm:prSet presAssocID="{A098F86D-ACCC-44DA-8D4D-0D360AA8AB2B}" presName="parentText" presStyleLbl="node1" presStyleIdx="1" presStyleCnt="7" custScaleX="107508" custLinFactNeighborY="-2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0F0946-BEF1-43A5-AB37-5B0E79F6F5AF}" type="pres">
      <dgm:prSet presAssocID="{51D76269-CE39-4D38-AF05-ED43A991136B}" presName="spacer" presStyleCnt="0"/>
      <dgm:spPr/>
    </dgm:pt>
    <dgm:pt modelId="{8043205F-20A2-475F-8E72-EB068946B24C}" type="pres">
      <dgm:prSet presAssocID="{DAB25E80-E55D-4D66-AF56-9EE68222B489}" presName="parentText" presStyleLbl="node1" presStyleIdx="2" presStyleCnt="7" custScaleX="10750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8771BC-725F-45AC-BB6C-960BD03C1BAF}" type="pres">
      <dgm:prSet presAssocID="{52E46C19-B8D3-4528-957C-4E2A549753B8}" presName="spacer" presStyleCnt="0"/>
      <dgm:spPr/>
    </dgm:pt>
    <dgm:pt modelId="{CA94C119-4057-4735-8145-A793A7CA03A0}" type="pres">
      <dgm:prSet presAssocID="{761D600E-798F-43C2-9E43-9EB0C9C94BBA}" presName="parentText" presStyleLbl="node1" presStyleIdx="3" presStyleCnt="7" custScaleX="10750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41AB26-2DF1-42CF-B847-842084484E8B}" type="pres">
      <dgm:prSet presAssocID="{27A8B5E2-CC47-413A-A12B-85D97FBF53EE}" presName="spacer" presStyleCnt="0"/>
      <dgm:spPr/>
    </dgm:pt>
    <dgm:pt modelId="{19CB1450-CB08-4CEF-A7FA-C2A2C4C8B3A9}" type="pres">
      <dgm:prSet presAssocID="{60D666C3-54DB-40AA-9770-2D7FB862D1CB}" presName="parentText" presStyleLbl="node1" presStyleIdx="4" presStyleCnt="7" custScaleX="10750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70AD12-7620-4776-BEDE-178A892D6EEB}" type="pres">
      <dgm:prSet presAssocID="{B834C61C-E25B-4AE9-AA2A-5FDA44EA40CA}" presName="spacer" presStyleCnt="0"/>
      <dgm:spPr/>
    </dgm:pt>
    <dgm:pt modelId="{46AB7013-B06D-4473-AA0A-92AAB59C0562}" type="pres">
      <dgm:prSet presAssocID="{3FE4C9A4-A1E3-4A17-89A3-C52510853B92}" presName="parentText" presStyleLbl="node1" presStyleIdx="5" presStyleCnt="7" custScaleX="10750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A0FFDA1-E7CE-4B51-9AA8-12524BC118BF}" type="pres">
      <dgm:prSet presAssocID="{41CC04EC-098E-427F-B969-252B00636AE2}" presName="spacer" presStyleCnt="0"/>
      <dgm:spPr/>
    </dgm:pt>
    <dgm:pt modelId="{083CE0F9-00BE-462B-A2B0-129225525C75}" type="pres">
      <dgm:prSet presAssocID="{A9F66789-AE66-4A59-B4AA-30035C68D17A}" presName="parentText" presStyleLbl="node1" presStyleIdx="6" presStyleCnt="7" custScaleX="10750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98068EF-80CB-446B-9190-9F8E17CBB74E}" srcId="{FB3E67C4-2891-48BE-B183-CAC2025379CD}" destId="{3FE4C9A4-A1E3-4A17-89A3-C52510853B92}" srcOrd="5" destOrd="0" parTransId="{78321116-07A6-4B5E-98C1-E5F17D0B3F93}" sibTransId="{41CC04EC-098E-427F-B969-252B00636AE2}"/>
    <dgm:cxn modelId="{448FD061-A4DC-4878-82ED-78B6871BB0EF}" type="presOf" srcId="{60D666C3-54DB-40AA-9770-2D7FB862D1CB}" destId="{19CB1450-CB08-4CEF-A7FA-C2A2C4C8B3A9}" srcOrd="0" destOrd="0" presId="urn:microsoft.com/office/officeart/2005/8/layout/vList2"/>
    <dgm:cxn modelId="{886DB24D-D098-44BB-AC0A-948629F21231}" type="presOf" srcId="{3FE4C9A4-A1E3-4A17-89A3-C52510853B92}" destId="{46AB7013-B06D-4473-AA0A-92AAB59C0562}" srcOrd="0" destOrd="0" presId="urn:microsoft.com/office/officeart/2005/8/layout/vList2"/>
    <dgm:cxn modelId="{233EE347-D988-4B96-8597-F643E513F4D4}" type="presOf" srcId="{A9F66789-AE66-4A59-B4AA-30035C68D17A}" destId="{083CE0F9-00BE-462B-A2B0-129225525C75}" srcOrd="0" destOrd="0" presId="urn:microsoft.com/office/officeart/2005/8/layout/vList2"/>
    <dgm:cxn modelId="{FAFA266E-DF71-4371-BB35-CCC73E9C4E10}" srcId="{FB3E67C4-2891-48BE-B183-CAC2025379CD}" destId="{A9F66789-AE66-4A59-B4AA-30035C68D17A}" srcOrd="6" destOrd="0" parTransId="{9B0495C8-9566-493F-B7CA-761A767E45E9}" sibTransId="{9A5E0308-1A9E-48EC-B092-BCE2B9B847A4}"/>
    <dgm:cxn modelId="{AD8ADBB1-208A-453B-8817-1976DE267282}" type="presOf" srcId="{FB3E67C4-2891-48BE-B183-CAC2025379CD}" destId="{8DCFDBD7-27FD-4247-8535-A67DE0C0DC78}" srcOrd="0" destOrd="0" presId="urn:microsoft.com/office/officeart/2005/8/layout/vList2"/>
    <dgm:cxn modelId="{48F6E87D-927B-4528-8F08-4C5E34469A2A}" srcId="{FB3E67C4-2891-48BE-B183-CAC2025379CD}" destId="{DAB25E80-E55D-4D66-AF56-9EE68222B489}" srcOrd="2" destOrd="0" parTransId="{B16108E7-DE96-411B-B944-0F2A78390BA5}" sibTransId="{52E46C19-B8D3-4528-957C-4E2A549753B8}"/>
    <dgm:cxn modelId="{4DBCF903-1E48-4167-A52E-94749131D0B8}" type="presOf" srcId="{DAB25E80-E55D-4D66-AF56-9EE68222B489}" destId="{8043205F-20A2-475F-8E72-EB068946B24C}" srcOrd="0" destOrd="0" presId="urn:microsoft.com/office/officeart/2005/8/layout/vList2"/>
    <dgm:cxn modelId="{7CCA5F93-6620-44A8-BA48-136E7485AC4A}" type="presOf" srcId="{761D600E-798F-43C2-9E43-9EB0C9C94BBA}" destId="{CA94C119-4057-4735-8145-A793A7CA03A0}" srcOrd="0" destOrd="0" presId="urn:microsoft.com/office/officeart/2005/8/layout/vList2"/>
    <dgm:cxn modelId="{81104946-1B63-4B0C-A5D5-A851A0899A6F}" srcId="{FB3E67C4-2891-48BE-B183-CAC2025379CD}" destId="{A098F86D-ACCC-44DA-8D4D-0D360AA8AB2B}" srcOrd="1" destOrd="0" parTransId="{E6BAEFA2-B975-4D04-9595-780A1EF90B53}" sibTransId="{51D76269-CE39-4D38-AF05-ED43A991136B}"/>
    <dgm:cxn modelId="{6F432CB8-AC67-4563-B0EC-61026372FAEB}" srcId="{FB3E67C4-2891-48BE-B183-CAC2025379CD}" destId="{60D666C3-54DB-40AA-9770-2D7FB862D1CB}" srcOrd="4" destOrd="0" parTransId="{0BF36874-25C2-46A5-AEAF-605B28ED981A}" sibTransId="{B834C61C-E25B-4AE9-AA2A-5FDA44EA40CA}"/>
    <dgm:cxn modelId="{2A4217C6-E700-4668-ADBE-36C8E1CE7E33}" type="presOf" srcId="{B73495E3-8375-417B-8322-1CDCAC5951C5}" destId="{4BBD373C-1C92-4EF7-A779-F14C138BC3DA}" srcOrd="0" destOrd="0" presId="urn:microsoft.com/office/officeart/2005/8/layout/vList2"/>
    <dgm:cxn modelId="{0B2BBF24-4345-4EE9-8ECA-FA73ADBA0267}" type="presOf" srcId="{A098F86D-ACCC-44DA-8D4D-0D360AA8AB2B}" destId="{B2655594-74BA-4D7E-95B9-4FD2DAC312C0}" srcOrd="0" destOrd="0" presId="urn:microsoft.com/office/officeart/2005/8/layout/vList2"/>
    <dgm:cxn modelId="{9E8531B6-4906-4B5C-9F63-550ED5322FBA}" srcId="{FB3E67C4-2891-48BE-B183-CAC2025379CD}" destId="{B73495E3-8375-417B-8322-1CDCAC5951C5}" srcOrd="0" destOrd="0" parTransId="{BED8A454-2D09-4E64-BB49-A1DF7A67BCDE}" sibTransId="{4CA9DCF8-2CD0-4162-AEF9-AB321CE198EF}"/>
    <dgm:cxn modelId="{5852B1A9-8920-4D9A-B3A9-07B3D7738C83}" srcId="{FB3E67C4-2891-48BE-B183-CAC2025379CD}" destId="{761D600E-798F-43C2-9E43-9EB0C9C94BBA}" srcOrd="3" destOrd="0" parTransId="{E378FB65-12EC-4C2E-BE04-B7EB14CAEBAA}" sibTransId="{27A8B5E2-CC47-413A-A12B-85D97FBF53EE}"/>
    <dgm:cxn modelId="{E86CBE65-7430-4499-B378-14034B54841F}" type="presParOf" srcId="{8DCFDBD7-27FD-4247-8535-A67DE0C0DC78}" destId="{4BBD373C-1C92-4EF7-A779-F14C138BC3DA}" srcOrd="0" destOrd="0" presId="urn:microsoft.com/office/officeart/2005/8/layout/vList2"/>
    <dgm:cxn modelId="{50B5ACD2-404E-4B6F-B650-099333292DBA}" type="presParOf" srcId="{8DCFDBD7-27FD-4247-8535-A67DE0C0DC78}" destId="{B1EB3FFF-8EBE-4AA3-B4D5-8DB9E19C07E0}" srcOrd="1" destOrd="0" presId="urn:microsoft.com/office/officeart/2005/8/layout/vList2"/>
    <dgm:cxn modelId="{9534B03C-70B0-446E-B2FB-F9BA769AC5B2}" type="presParOf" srcId="{8DCFDBD7-27FD-4247-8535-A67DE0C0DC78}" destId="{B2655594-74BA-4D7E-95B9-4FD2DAC312C0}" srcOrd="2" destOrd="0" presId="urn:microsoft.com/office/officeart/2005/8/layout/vList2"/>
    <dgm:cxn modelId="{FB68964C-70AD-470A-98E6-E3688350F7DA}" type="presParOf" srcId="{8DCFDBD7-27FD-4247-8535-A67DE0C0DC78}" destId="{250F0946-BEF1-43A5-AB37-5B0E79F6F5AF}" srcOrd="3" destOrd="0" presId="urn:microsoft.com/office/officeart/2005/8/layout/vList2"/>
    <dgm:cxn modelId="{629C5E0F-A731-4CD3-8775-2F591018A51B}" type="presParOf" srcId="{8DCFDBD7-27FD-4247-8535-A67DE0C0DC78}" destId="{8043205F-20A2-475F-8E72-EB068946B24C}" srcOrd="4" destOrd="0" presId="urn:microsoft.com/office/officeart/2005/8/layout/vList2"/>
    <dgm:cxn modelId="{3D7E102C-FF2C-45D8-9059-0BE0C597F2A0}" type="presParOf" srcId="{8DCFDBD7-27FD-4247-8535-A67DE0C0DC78}" destId="{C38771BC-725F-45AC-BB6C-960BD03C1BAF}" srcOrd="5" destOrd="0" presId="urn:microsoft.com/office/officeart/2005/8/layout/vList2"/>
    <dgm:cxn modelId="{F8CD9A3D-78C0-450D-9055-F8CCCF1457BF}" type="presParOf" srcId="{8DCFDBD7-27FD-4247-8535-A67DE0C0DC78}" destId="{CA94C119-4057-4735-8145-A793A7CA03A0}" srcOrd="6" destOrd="0" presId="urn:microsoft.com/office/officeart/2005/8/layout/vList2"/>
    <dgm:cxn modelId="{ADC253F5-46B8-4FA2-9675-7DAC5B58E477}" type="presParOf" srcId="{8DCFDBD7-27FD-4247-8535-A67DE0C0DC78}" destId="{B541AB26-2DF1-42CF-B847-842084484E8B}" srcOrd="7" destOrd="0" presId="urn:microsoft.com/office/officeart/2005/8/layout/vList2"/>
    <dgm:cxn modelId="{3677E1E5-A05D-4359-812B-CA69C53A3FCB}" type="presParOf" srcId="{8DCFDBD7-27FD-4247-8535-A67DE0C0DC78}" destId="{19CB1450-CB08-4CEF-A7FA-C2A2C4C8B3A9}" srcOrd="8" destOrd="0" presId="urn:microsoft.com/office/officeart/2005/8/layout/vList2"/>
    <dgm:cxn modelId="{F56F1B18-3765-44C1-8957-F040A47021CC}" type="presParOf" srcId="{8DCFDBD7-27FD-4247-8535-A67DE0C0DC78}" destId="{E470AD12-7620-4776-BEDE-178A892D6EEB}" srcOrd="9" destOrd="0" presId="urn:microsoft.com/office/officeart/2005/8/layout/vList2"/>
    <dgm:cxn modelId="{8AEDC5D8-F04A-4480-983E-25925AA5F857}" type="presParOf" srcId="{8DCFDBD7-27FD-4247-8535-A67DE0C0DC78}" destId="{46AB7013-B06D-4473-AA0A-92AAB59C0562}" srcOrd="10" destOrd="0" presId="urn:microsoft.com/office/officeart/2005/8/layout/vList2"/>
    <dgm:cxn modelId="{6F7DEBC4-0552-4728-9357-FF74112C33C8}" type="presParOf" srcId="{8DCFDBD7-27FD-4247-8535-A67DE0C0DC78}" destId="{6A0FFDA1-E7CE-4B51-9AA8-12524BC118BF}" srcOrd="11" destOrd="0" presId="urn:microsoft.com/office/officeart/2005/8/layout/vList2"/>
    <dgm:cxn modelId="{7E81787C-CEEF-4376-BDC1-CFCE7C78D65B}" type="presParOf" srcId="{8DCFDBD7-27FD-4247-8535-A67DE0C0DC78}" destId="{083CE0F9-00BE-462B-A2B0-129225525C75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DEDAF-960D-4107-89E7-B31096B20CEE}">
      <dsp:nvSpPr>
        <dsp:cNvPr id="0" name=""/>
        <dsp:cNvSpPr/>
      </dsp:nvSpPr>
      <dsp:spPr>
        <a:xfrm>
          <a:off x="0" y="150188"/>
          <a:ext cx="5040561" cy="60144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修法目的</a:t>
          </a:r>
          <a:endParaRPr lang="zh-TW" altLang="en-US" sz="32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9360" y="179548"/>
        <a:ext cx="4981841" cy="542726"/>
      </dsp:txXfrm>
    </dsp:sp>
    <dsp:sp modelId="{E00F5FE2-D4B7-4B59-BB6E-1B25B81FA2A4}">
      <dsp:nvSpPr>
        <dsp:cNvPr id="0" name=""/>
        <dsp:cNvSpPr/>
      </dsp:nvSpPr>
      <dsp:spPr>
        <a:xfrm>
          <a:off x="0" y="840632"/>
          <a:ext cx="5040561" cy="1134333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整體營造客語使用環境</a:t>
          </a:r>
          <a:endParaRPr lang="zh-TW" altLang="en-US" sz="32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5374" y="896006"/>
        <a:ext cx="4929813" cy="1023585"/>
      </dsp:txXfrm>
    </dsp:sp>
    <dsp:sp modelId="{E9B65127-64D1-4D73-AA06-C17E0B51FCB2}">
      <dsp:nvSpPr>
        <dsp:cNvPr id="0" name=""/>
        <dsp:cNvSpPr/>
      </dsp:nvSpPr>
      <dsp:spPr>
        <a:xfrm>
          <a:off x="0" y="1993563"/>
          <a:ext cx="5040561" cy="1134333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ts val="3000"/>
            </a:lnSpc>
            <a:spcBef>
              <a:spcPct val="0"/>
            </a:spcBef>
            <a:spcAft>
              <a:spcPct val="35000"/>
            </a:spcAft>
          </a:pPr>
          <a:r>
            <a:rPr lang="zh-TW" sz="3200" b="1" kern="1200" dirty="0" smtClean="0">
              <a:latin typeface="微軟正黑體" pitchFamily="34" charset="-120"/>
              <a:ea typeface="微軟正黑體" pitchFamily="34" charset="-120"/>
            </a:rPr>
            <a:t>客語為</a:t>
          </a: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「</a:t>
          </a:r>
          <a:r>
            <a:rPr lang="zh-TW" sz="3200" b="1" kern="1200" dirty="0" smtClean="0">
              <a:latin typeface="微軟正黑體" pitchFamily="34" charset="-120"/>
              <a:ea typeface="微軟正黑體" pitchFamily="34" charset="-120"/>
            </a:rPr>
            <a:t>國家語言</a:t>
          </a: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」</a:t>
          </a:r>
          <a:r>
            <a:rPr lang="en-US" altLang="zh-TW" sz="3200" b="1" kern="1200" dirty="0" smtClean="0">
              <a:latin typeface="微軟正黑體" pitchFamily="34" charset="-120"/>
              <a:ea typeface="微軟正黑體" pitchFamily="34" charset="-120"/>
            </a:rPr>
            <a:t/>
          </a:r>
          <a:br>
            <a:rPr lang="en-US" altLang="zh-TW" sz="3200" b="1" kern="1200" dirty="0" smtClean="0">
              <a:latin typeface="微軟正黑體" pitchFamily="34" charset="-120"/>
              <a:ea typeface="微軟正黑體" pitchFamily="34" charset="-120"/>
            </a:rPr>
          </a:b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應</a:t>
          </a:r>
          <a:r>
            <a:rPr lang="zh-TW" sz="3200" b="1" kern="1200" dirty="0" smtClean="0">
              <a:latin typeface="微軟正黑體" pitchFamily="34" charset="-120"/>
              <a:ea typeface="微軟正黑體" pitchFamily="34" charset="-120"/>
            </a:rPr>
            <a:t>進入公共領域</a:t>
          </a:r>
          <a:endParaRPr lang="zh-TW" altLang="en-US" sz="32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5374" y="2048937"/>
        <a:ext cx="4929813" cy="1023585"/>
      </dsp:txXfrm>
    </dsp:sp>
    <dsp:sp modelId="{DABDC090-D456-44C8-AD67-A31DCE519B9C}">
      <dsp:nvSpPr>
        <dsp:cNvPr id="0" name=""/>
        <dsp:cNvSpPr/>
      </dsp:nvSpPr>
      <dsp:spPr>
        <a:xfrm>
          <a:off x="0" y="3127896"/>
          <a:ext cx="5040561" cy="1134333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ts val="3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建立完善的族群傳播體系</a:t>
          </a:r>
          <a:r>
            <a:rPr lang="en-US" altLang="zh-TW" sz="3200" b="1" kern="1200" dirty="0" smtClean="0">
              <a:latin typeface="微軟正黑體" pitchFamily="34" charset="-120"/>
              <a:ea typeface="微軟正黑體" pitchFamily="34" charset="-120"/>
            </a:rPr>
            <a:t/>
          </a:r>
          <a:br>
            <a:rPr lang="en-US" altLang="zh-TW" sz="3200" b="1" kern="1200" dirty="0" smtClean="0">
              <a:latin typeface="微軟正黑體" pitchFamily="34" charset="-120"/>
              <a:ea typeface="微軟正黑體" pitchFamily="34" charset="-120"/>
            </a:rPr>
          </a:b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讓客家豐富臺灣多元文化</a:t>
          </a:r>
          <a:endParaRPr lang="zh-TW" altLang="en-US" sz="32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5374" y="3183270"/>
        <a:ext cx="4929813" cy="10235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D373C-1C92-4EF7-A779-F14C138BC3DA}">
      <dsp:nvSpPr>
        <dsp:cNvPr id="0" name=""/>
        <dsp:cNvSpPr/>
      </dsp:nvSpPr>
      <dsp:spPr>
        <a:xfrm>
          <a:off x="0" y="4504"/>
          <a:ext cx="3243690" cy="618444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本次修法重點</a:t>
          </a:r>
          <a:endParaRPr lang="zh-TW" altLang="en-US" sz="32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34694"/>
        <a:ext cx="3183310" cy="558064"/>
      </dsp:txXfrm>
    </dsp:sp>
    <dsp:sp modelId="{B2655594-74BA-4D7E-95B9-4FD2DAC312C0}">
      <dsp:nvSpPr>
        <dsp:cNvPr id="0" name=""/>
        <dsp:cNvSpPr/>
      </dsp:nvSpPr>
      <dsp:spPr>
        <a:xfrm>
          <a:off x="0" y="632008"/>
          <a:ext cx="3243690" cy="6184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客語為國家語言之一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662198"/>
        <a:ext cx="3183310" cy="558064"/>
      </dsp:txXfrm>
    </dsp:sp>
    <dsp:sp modelId="{8043205F-20A2-475F-8E72-EB068946B24C}">
      <dsp:nvSpPr>
        <dsp:cNvPr id="0" name=""/>
        <dsp:cNvSpPr/>
      </dsp:nvSpPr>
      <dsp:spPr>
        <a:xfrm>
          <a:off x="0" y="1259516"/>
          <a:ext cx="3243690" cy="6184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推動客語為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客家文化重點發展區之通行語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1289706"/>
        <a:ext cx="3183310" cy="558064"/>
      </dsp:txXfrm>
    </dsp:sp>
    <dsp:sp modelId="{CA94C119-4057-4735-8145-A793A7CA03A0}">
      <dsp:nvSpPr>
        <dsp:cNvPr id="0" name=""/>
        <dsp:cNvSpPr/>
      </dsp:nvSpPr>
      <dsp:spPr>
        <a:xfrm>
          <a:off x="0" y="1887021"/>
          <a:ext cx="3243690" cy="6184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鼓勵成立跨區域之</a:t>
          </a:r>
          <a:r>
            <a:rPr lang="en-US" altLang="zh-TW" sz="1800" b="1" kern="1200" dirty="0" smtClean="0">
              <a:latin typeface="微軟正黑體" pitchFamily="34" charset="-120"/>
              <a:ea typeface="微軟正黑體" pitchFamily="34" charset="-120"/>
            </a:rPr>
            <a:t/>
          </a:r>
          <a:br>
            <a:rPr lang="en-US" altLang="zh-TW" sz="1800" b="1" kern="1200" dirty="0" smtClean="0">
              <a:latin typeface="微軟正黑體" pitchFamily="34" charset="-120"/>
              <a:ea typeface="微軟正黑體" pitchFamily="34" charset="-120"/>
            </a:rPr>
          </a:b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客家文化區域合作組織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1917211"/>
        <a:ext cx="3183310" cy="558064"/>
      </dsp:txXfrm>
    </dsp:sp>
    <dsp:sp modelId="{19CB1450-CB08-4CEF-A7FA-C2A2C4C8B3A9}">
      <dsp:nvSpPr>
        <dsp:cNvPr id="0" name=""/>
        <dsp:cNvSpPr/>
      </dsp:nvSpPr>
      <dsp:spPr>
        <a:xfrm>
          <a:off x="0" y="2514527"/>
          <a:ext cx="3243690" cy="6184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服務於客家鄉鎮公教人員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應有相當比例通過客語認證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2544717"/>
        <a:ext cx="3183310" cy="558064"/>
      </dsp:txXfrm>
    </dsp:sp>
    <dsp:sp modelId="{46AB7013-B06D-4473-AA0A-92AAB59C0562}">
      <dsp:nvSpPr>
        <dsp:cNvPr id="0" name=""/>
        <dsp:cNvSpPr/>
      </dsp:nvSpPr>
      <dsp:spPr>
        <a:xfrm>
          <a:off x="0" y="3142033"/>
          <a:ext cx="3243690" cy="6184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輔導學校以客語為教學語言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3172223"/>
        <a:ext cx="3183310" cy="558064"/>
      </dsp:txXfrm>
    </dsp:sp>
    <dsp:sp modelId="{083CE0F9-00BE-462B-A2B0-129225525C75}">
      <dsp:nvSpPr>
        <dsp:cNvPr id="0" name=""/>
        <dsp:cNvSpPr/>
      </dsp:nvSpPr>
      <dsp:spPr>
        <a:xfrm>
          <a:off x="0" y="3769539"/>
          <a:ext cx="3243690" cy="6184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16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成立財團法人辦理客語研究及客家公共傳播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190" y="3799729"/>
        <a:ext cx="3183310" cy="5580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E4E1F2-8151-4691-A6BC-199B4FC1DC2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F6669-86F5-440E-957D-4A24C4FBBC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6538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772816"/>
            <a:ext cx="9144000" cy="50799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8" name="Group 6"/>
          <p:cNvGrpSpPr/>
          <p:nvPr userDrawn="1"/>
        </p:nvGrpSpPr>
        <p:grpSpPr>
          <a:xfrm rot="5400000">
            <a:off x="3083068" y="760557"/>
            <a:ext cx="3014375" cy="9180513"/>
            <a:chOff x="5130830" y="-8468"/>
            <a:chExt cx="4030508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noFill/>
            <a:ln w="9525" cap="rnd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</p:cxnSp>
        <p:cxnSp>
          <p:nvCxnSpPr>
            <p:cNvPr id="20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noFill/>
            <a:ln w="9525" cap="rnd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21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22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23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24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4A021">
                <a:lumMod val="75000"/>
                <a:alpha val="7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25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90C226">
                <a:lumMod val="60000"/>
                <a:lumOff val="40000"/>
                <a:alpha val="7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26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27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w="12700" cap="rnd" cmpd="sng" algn="ctr">
              <a:noFill/>
              <a:prstDash val="solid"/>
            </a:ln>
            <a:effectLst/>
          </p:spPr>
        </p:sp>
      </p:grpSp>
    </p:spTree>
    <p:extLst>
      <p:ext uri="{BB962C8B-B14F-4D97-AF65-F5344CB8AC3E}">
        <p14:creationId xmlns:p14="http://schemas.microsoft.com/office/powerpoint/2010/main" val="3342958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77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7702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9000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0792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67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02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4840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1655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972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6656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113C5-B0C5-4955-B104-05CA600FB448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64E30-DFD0-4B82-BA25-5275E0A52D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8472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6000" b="1" dirty="0" smtClean="0">
                <a:latin typeface="微軟正黑體" pitchFamily="34" charset="-120"/>
                <a:ea typeface="微軟正黑體" pitchFamily="34" charset="-120"/>
              </a:rPr>
              <a:t>客家基本法修正草案</a:t>
            </a:r>
            <a: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100" b="1" dirty="0" smtClean="0">
                <a:latin typeface="微軟正黑體" pitchFamily="34" charset="-120"/>
                <a:ea typeface="微軟正黑體" pitchFamily="34" charset="-120"/>
              </a:rPr>
              <a:t>  攸關客家語言文化發展的基本法</a:t>
            </a:r>
            <a: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1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100" b="1" dirty="0" smtClean="0">
                <a:latin typeface="微軟正黑體" pitchFamily="34" charset="-120"/>
                <a:ea typeface="微軟正黑體" pitchFamily="34" charset="-120"/>
              </a:rPr>
              <a:t> 這次修法究竟修了什麼</a:t>
            </a:r>
            <a:r>
              <a:rPr lang="zh-TW" altLang="en-US" sz="3100" b="1" dirty="0">
                <a:latin typeface="微軟正黑體" pitchFamily="34" charset="-120"/>
                <a:ea typeface="微軟正黑體" pitchFamily="34" charset="-120"/>
              </a:rPr>
              <a:t>？</a:t>
            </a:r>
            <a:r>
              <a:rPr lang="zh-TW" altLang="en-US" sz="3100" b="1" dirty="0" smtClean="0">
                <a:latin typeface="微軟正黑體" pitchFamily="34" charset="-120"/>
                <a:ea typeface="微軟正黑體" pitchFamily="34" charset="-120"/>
              </a:rPr>
              <a:t>共下來關心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80728"/>
            <a:ext cx="2075635" cy="69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資料庫圖表 15"/>
          <p:cNvGraphicFramePr/>
          <p:nvPr>
            <p:extLst>
              <p:ext uri="{D42A27DB-BD31-4B8C-83A1-F6EECF244321}">
                <p14:modId xmlns:p14="http://schemas.microsoft.com/office/powerpoint/2010/main" val="967383779"/>
              </p:ext>
            </p:extLst>
          </p:nvPr>
        </p:nvGraphicFramePr>
        <p:xfrm>
          <a:off x="467543" y="1957288"/>
          <a:ext cx="5040561" cy="435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資料庫圖表 16"/>
          <p:cNvGraphicFramePr/>
          <p:nvPr>
            <p:extLst>
              <p:ext uri="{D42A27DB-BD31-4B8C-83A1-F6EECF244321}">
                <p14:modId xmlns:p14="http://schemas.microsoft.com/office/powerpoint/2010/main" val="3015489201"/>
              </p:ext>
            </p:extLst>
          </p:nvPr>
        </p:nvGraphicFramePr>
        <p:xfrm>
          <a:off x="5508105" y="2060848"/>
          <a:ext cx="324369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8945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6000" b="1" dirty="0" smtClean="0">
                <a:latin typeface="微軟正黑體" pitchFamily="34" charset="-120"/>
                <a:ea typeface="微軟正黑體" pitchFamily="34" charset="-120"/>
              </a:rPr>
              <a:t>客家基本法修正草案</a:t>
            </a:r>
            <a: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100" b="1" dirty="0" smtClean="0">
                <a:latin typeface="微軟正黑體" pitchFamily="34" charset="-120"/>
                <a:ea typeface="微軟正黑體" pitchFamily="34" charset="-120"/>
              </a:rPr>
              <a:t>  修正條文概述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80728"/>
            <a:ext cx="2075635" cy="69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251520" y="2276872"/>
            <a:ext cx="8640960" cy="3323987"/>
          </a:xfrm>
          <a:prstGeom prst="rect">
            <a:avLst/>
          </a:prstGeom>
          <a:solidFill>
            <a:srgbClr val="FFFFFF">
              <a:alpha val="30196"/>
            </a:srgb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一、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定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明</a:t>
            </a:r>
            <a:r>
              <a:rPr lang="zh-TW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客語為國家語言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之一，與各族群語言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平等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二、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深化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客語於日常中使用，定明於客家人口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集中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       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區域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推動客語為通行</a:t>
            </a:r>
            <a:r>
              <a:rPr lang="zh-TW" altLang="zh-TW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語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三、</a:t>
            </a:r>
            <a:r>
              <a:rPr lang="zh-TW" altLang="zh-TW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增訂</a:t>
            </a:r>
            <a:r>
              <a:rPr lang="zh-TW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「國家客家發展計畫」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作為客家相關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施政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       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之依據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，並定明每二年檢討修正</a:t>
            </a:r>
            <a:r>
              <a:rPr lang="zh-TW" altLang="zh-TW" sz="28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88674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6000" b="1" dirty="0" smtClean="0">
                <a:latin typeface="微軟正黑體" pitchFamily="34" charset="-120"/>
                <a:ea typeface="微軟正黑體" pitchFamily="34" charset="-120"/>
              </a:rPr>
              <a:t>客家基本法修正草案</a:t>
            </a:r>
            <a: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100" b="1" dirty="0" smtClean="0">
                <a:latin typeface="微軟正黑體" pitchFamily="34" charset="-120"/>
                <a:ea typeface="微軟正黑體" pitchFamily="34" charset="-120"/>
              </a:rPr>
              <a:t>  修正條文概述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80728"/>
            <a:ext cx="2075635" cy="69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251520" y="2060848"/>
            <a:ext cx="8640960" cy="3970318"/>
          </a:xfrm>
          <a:prstGeom prst="rect">
            <a:avLst/>
          </a:prstGeom>
          <a:solidFill>
            <a:srgbClr val="FFFFFF">
              <a:alpha val="30196"/>
            </a:srgb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四、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為保存傳統客家地區之語言文化，定明政府應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        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鼓勵成立跨行政區域之</a:t>
            </a:r>
            <a:r>
              <a:rPr lang="zh-TW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客家文化區域合作組織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五、客家文化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重點發展區之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公教人員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應逐步訂定相 </a:t>
            </a:r>
            <a:endParaRPr lang="en-US" altLang="zh-TW" sz="28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      當比例通過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客語認證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，並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得列為陞任評分項目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六、設立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財團法人客家語言研究發展中心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辦理客語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       研究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發展、認證與推廣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，建立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完善客語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資料庫。</a:t>
            </a:r>
          </a:p>
        </p:txBody>
      </p:sp>
    </p:spTree>
    <p:extLst>
      <p:ext uri="{BB962C8B-B14F-4D97-AF65-F5344CB8AC3E}">
        <p14:creationId xmlns:p14="http://schemas.microsoft.com/office/powerpoint/2010/main" val="2903146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6000" b="1" dirty="0" smtClean="0">
                <a:latin typeface="微軟正黑體" pitchFamily="34" charset="-120"/>
                <a:ea typeface="微軟正黑體" pitchFamily="34" charset="-120"/>
              </a:rPr>
              <a:t>客家基本法修正草案</a:t>
            </a:r>
            <a: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60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1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100" b="1" dirty="0" smtClean="0">
                <a:latin typeface="微軟正黑體" pitchFamily="34" charset="-120"/>
                <a:ea typeface="微軟正黑體" pitchFamily="34" charset="-120"/>
              </a:rPr>
              <a:t>  修正條文概述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80728"/>
            <a:ext cx="2075635" cy="69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251520" y="1916832"/>
            <a:ext cx="8640960" cy="4616648"/>
          </a:xfrm>
          <a:prstGeom prst="rect">
            <a:avLst/>
          </a:prstGeom>
          <a:solidFill>
            <a:srgbClr val="FFFFFF">
              <a:alpha val="30196"/>
            </a:srgb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七、政府應輔導學前與國民義務教育之學校及幼兒園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        實施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以客語為教學語言之計畫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，鼓勵各大專校院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        推動辦理，保障人民以母語學習權利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八、設立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財團法人客家公共傳播基金會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辦理全國性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       之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客家公共廣播及電視等傳播事項。</a:t>
            </a: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九、為促進各族群認識與共享客家文化價值，定明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       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國家各種象徵及資源，應納入客家族群觀點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86909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490981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altLang="zh-TW" sz="72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72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7200" b="1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7200" b="1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7200" b="1" dirty="0" smtClean="0">
                <a:latin typeface="微軟正黑體" pitchFamily="34" charset="-120"/>
                <a:ea typeface="微軟正黑體" pitchFamily="34" charset="-120"/>
              </a:rPr>
              <a:t>承蒙您</a:t>
            </a:r>
            <a:r>
              <a:rPr lang="en-US" altLang="zh-TW" sz="72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72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7200" b="1" dirty="0" smtClean="0">
                <a:latin typeface="微軟正黑體" pitchFamily="34" charset="-120"/>
                <a:ea typeface="微軟正黑體" pitchFamily="34" charset="-120"/>
              </a:rPr>
              <a:t>恁仔細</a:t>
            </a:r>
            <a:endParaRPr lang="zh-TW" altLang="en-US" sz="72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738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156</Words>
  <Application>Microsoft Office PowerPoint</Application>
  <PresentationFormat>如螢幕大小 (4:3)</PresentationFormat>
  <Paragraphs>28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Office 佈景主題</vt:lpstr>
      <vt:lpstr>客家基本法修正草案   攸關客家語言文化發展的基本法   這次修法究竟修了什麼？共下來關心</vt:lpstr>
      <vt:lpstr>客家基本法修正草案    修正條文概述</vt:lpstr>
      <vt:lpstr>客家基本法修正草案    修正條文概述</vt:lpstr>
      <vt:lpstr>客家基本法修正草案    修正條文概述</vt:lpstr>
      <vt:lpstr>  承蒙您 恁仔細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客家基本法修正草案   究竟修了什麼  共下來看一下？</dc:title>
  <dc:creator>廖晨佐</dc:creator>
  <cp:lastModifiedBy>李金山</cp:lastModifiedBy>
  <cp:revision>27</cp:revision>
  <cp:lastPrinted>2017-06-14T04:21:23Z</cp:lastPrinted>
  <dcterms:created xsi:type="dcterms:W3CDTF">2017-06-12T08:29:01Z</dcterms:created>
  <dcterms:modified xsi:type="dcterms:W3CDTF">2017-06-21T05:52:22Z</dcterms:modified>
</cp:coreProperties>
</file>