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2" r:id="rId5"/>
    <p:sldId id="261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A50021"/>
    <a:srgbClr val="FF6300"/>
    <a:srgbClr val="189CA1"/>
    <a:srgbClr val="FF63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83" d="100"/>
          <a:sy n="83" d="100"/>
        </p:scale>
        <p:origin x="-14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5F2B3E-43B6-418E-B3F4-54EB6A11E9A0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ED01416F-0383-4A96-801C-1244B3F5F66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公立收容所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454008D-60A2-4F11-82A1-5C1CD45B28AF}" type="parTrans" cxnId="{9CB939CC-FD1A-4E1C-BEE4-5E826DFD01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4272FBE-99F3-4ACA-A5F9-97A147AF9177}" type="sibTrans" cxnId="{9CB939CC-FD1A-4E1C-BEE4-5E826DFD01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C7430C-F844-4F8A-8A54-B2460082560E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認養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飼養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2B0688F-8B3A-4BA0-AAD6-CBB8AEFBD8E2}" type="parTrans" cxnId="{15A247C5-9A57-49E4-9D07-D68822CFD47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C7970AD-FE6F-4AE9-9F4D-9C29C3387460}" type="sibTrans" cxnId="{15A247C5-9A57-49E4-9D07-D68822CFD47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B028CF-7AF9-4BE1-90F9-817BC2D22A7D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環境容忍程度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55B1778-BC2D-4A9C-BC79-58ABCBC28C76}" type="parTrans" cxnId="{0DA9CC04-D10D-4951-A0C7-FA104787382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47132F-FDE4-4C05-A902-0DD84B4BDCAE}" type="sibTrans" cxnId="{0DA9CC04-D10D-4951-A0C7-FA104787382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79F4EB-164E-43D0-BAAA-0EA430BE8F9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民眾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反映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C5E94F-9346-4433-A608-A75C79312CF4}" type="parTrans" cxnId="{2FE63008-78AC-4416-A50D-915E7E1BE34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1B1187B-5F4A-4703-B9E4-10EF60F14C09}" type="sibTrans" cxnId="{2FE63008-78AC-4416-A50D-915E7E1BE34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72B9F29-74A4-4764-BCD5-753F7515027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捕捉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A83EC71-4DD1-457D-A4A5-059DFB8702F1}" type="parTrans" cxnId="{C5C7EAFD-8502-4B1D-8498-AAF90BAB7FB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D619FF1-F5DA-450E-B20E-B55162AE894D}" type="sibTrans" cxnId="{C5C7EAFD-8502-4B1D-8498-AAF90BAB7FB4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493B97-3D1A-41F9-9D82-80BA05B53A35}" type="pres">
      <dgm:prSet presAssocID="{EF5F2B3E-43B6-418E-B3F4-54EB6A11E9A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0478AA8-9E3F-4BD0-80B4-73EBFA0B6AFC}" type="pres">
      <dgm:prSet presAssocID="{ED01416F-0383-4A96-801C-1244B3F5F662}" presName="node" presStyleLbl="node1" presStyleIdx="0" presStyleCnt="5" custRadScaleRad="100034" custRadScaleInc="-41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14EB5A-6FFF-4C96-BD55-4B8DB25204B7}" type="pres">
      <dgm:prSet presAssocID="{04272FBE-99F3-4ACA-A5F9-97A147AF9177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335C4186-1B63-45C6-91FA-6CB8DBBF689D}" type="pres">
      <dgm:prSet presAssocID="{04272FBE-99F3-4ACA-A5F9-97A147AF9177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8561493A-F432-48C3-84F2-0BAE1E701BC7}" type="pres">
      <dgm:prSet presAssocID="{60C7430C-F844-4F8A-8A54-B2460082560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5DCB2B1-4584-435E-A712-4B25FD9C0101}" type="pres">
      <dgm:prSet presAssocID="{4C7970AD-FE6F-4AE9-9F4D-9C29C3387460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CB934A4D-763B-423E-9FB0-2C7BE43BBECB}" type="pres">
      <dgm:prSet presAssocID="{4C7970AD-FE6F-4AE9-9F4D-9C29C3387460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8F0358CD-9B52-49E9-A64D-9FD3F7CDCD24}" type="pres">
      <dgm:prSet presAssocID="{28B028CF-7AF9-4BE1-90F9-817BC2D22A7D}" presName="node" presStyleLbl="node1" presStyleIdx="2" presStyleCnt="5" custRadScaleRad="98484" custRadScaleInc="34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C203F5D-8F33-4EED-B0A5-1AFB9F4E438D}" type="pres">
      <dgm:prSet presAssocID="{FD47132F-FDE4-4C05-A902-0DD84B4BDCAE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2F14366E-B989-4863-90D4-92CF39D43B37}" type="pres">
      <dgm:prSet presAssocID="{FD47132F-FDE4-4C05-A902-0DD84B4BDCAE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853278B4-3290-498E-AEEC-D9FAAFA46CB3}" type="pres">
      <dgm:prSet presAssocID="{9A79F4EB-164E-43D0-BAAA-0EA430BE8F92}" presName="node" presStyleLbl="node1" presStyleIdx="3" presStyleCnt="5" custRadScaleRad="101561" custRadScaleInc="33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DCC9471-8F22-4F99-AFB3-0F91AE14C666}" type="pres">
      <dgm:prSet presAssocID="{71B1187B-5F4A-4703-B9E4-10EF60F14C09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D6F6DAFD-2667-4516-8A9F-FD79802B5955}" type="pres">
      <dgm:prSet presAssocID="{71B1187B-5F4A-4703-B9E4-10EF60F14C09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DAD0AE84-8555-4CA9-82C1-463BAC1E67D9}" type="pres">
      <dgm:prSet presAssocID="{772B9F29-74A4-4764-BCD5-753F75150270}" presName="node" presStyleLbl="node1" presStyleIdx="4" presStyleCnt="5" custRadScaleRad="102493" custRadScaleInc="-125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EC63A7-FE2C-43BA-A834-84E4EEA28F0E}" type="pres">
      <dgm:prSet presAssocID="{DD619FF1-F5DA-450E-B20E-B55162AE894D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D4CB0B9D-C64B-4790-9C81-18A996EAF5AB}" type="pres">
      <dgm:prSet presAssocID="{DD619FF1-F5DA-450E-B20E-B55162AE894D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5F3D3CF7-5494-4CEB-B015-D20E99195CF4}" type="presOf" srcId="{9A79F4EB-164E-43D0-BAAA-0EA430BE8F92}" destId="{853278B4-3290-498E-AEEC-D9FAAFA46CB3}" srcOrd="0" destOrd="0" presId="urn:microsoft.com/office/officeart/2005/8/layout/cycle2"/>
    <dgm:cxn modelId="{8E2546F1-725F-4221-A09C-70E9EC35C84B}" type="presOf" srcId="{ED01416F-0383-4A96-801C-1244B3F5F662}" destId="{90478AA8-9E3F-4BD0-80B4-73EBFA0B6AFC}" srcOrd="0" destOrd="0" presId="urn:microsoft.com/office/officeart/2005/8/layout/cycle2"/>
    <dgm:cxn modelId="{2FE63008-78AC-4416-A50D-915E7E1BE341}" srcId="{EF5F2B3E-43B6-418E-B3F4-54EB6A11E9A0}" destId="{9A79F4EB-164E-43D0-BAAA-0EA430BE8F92}" srcOrd="3" destOrd="0" parTransId="{3EC5E94F-9346-4433-A608-A75C79312CF4}" sibTransId="{71B1187B-5F4A-4703-B9E4-10EF60F14C09}"/>
    <dgm:cxn modelId="{3B127884-DE0C-4BB1-A870-BA7DF4D0E42C}" type="presOf" srcId="{71B1187B-5F4A-4703-B9E4-10EF60F14C09}" destId="{D6F6DAFD-2667-4516-8A9F-FD79802B5955}" srcOrd="1" destOrd="0" presId="urn:microsoft.com/office/officeart/2005/8/layout/cycle2"/>
    <dgm:cxn modelId="{75B4C4BF-0C19-4111-83B6-7C8B3512FB81}" type="presOf" srcId="{4C7970AD-FE6F-4AE9-9F4D-9C29C3387460}" destId="{15DCB2B1-4584-435E-A712-4B25FD9C0101}" srcOrd="0" destOrd="0" presId="urn:microsoft.com/office/officeart/2005/8/layout/cycle2"/>
    <dgm:cxn modelId="{9CB939CC-FD1A-4E1C-BEE4-5E826DFD01DB}" srcId="{EF5F2B3E-43B6-418E-B3F4-54EB6A11E9A0}" destId="{ED01416F-0383-4A96-801C-1244B3F5F662}" srcOrd="0" destOrd="0" parTransId="{C454008D-60A2-4F11-82A1-5C1CD45B28AF}" sibTransId="{04272FBE-99F3-4ACA-A5F9-97A147AF9177}"/>
    <dgm:cxn modelId="{4E11D9D6-7115-4402-8169-011157B332C1}" type="presOf" srcId="{60C7430C-F844-4F8A-8A54-B2460082560E}" destId="{8561493A-F432-48C3-84F2-0BAE1E701BC7}" srcOrd="0" destOrd="0" presId="urn:microsoft.com/office/officeart/2005/8/layout/cycle2"/>
    <dgm:cxn modelId="{8B1DBAB9-290D-4D11-9EAD-AD53E0F6A167}" type="presOf" srcId="{FD47132F-FDE4-4C05-A902-0DD84B4BDCAE}" destId="{2F14366E-B989-4863-90D4-92CF39D43B37}" srcOrd="1" destOrd="0" presId="urn:microsoft.com/office/officeart/2005/8/layout/cycle2"/>
    <dgm:cxn modelId="{62B3E808-12BA-40DC-A71F-E8EA941CC209}" type="presOf" srcId="{4C7970AD-FE6F-4AE9-9F4D-9C29C3387460}" destId="{CB934A4D-763B-423E-9FB0-2C7BE43BBECB}" srcOrd="1" destOrd="0" presId="urn:microsoft.com/office/officeart/2005/8/layout/cycle2"/>
    <dgm:cxn modelId="{15A247C5-9A57-49E4-9D07-D68822CFD47B}" srcId="{EF5F2B3E-43B6-418E-B3F4-54EB6A11E9A0}" destId="{60C7430C-F844-4F8A-8A54-B2460082560E}" srcOrd="1" destOrd="0" parTransId="{E2B0688F-8B3A-4BA0-AAD6-CBB8AEFBD8E2}" sibTransId="{4C7970AD-FE6F-4AE9-9F4D-9C29C3387460}"/>
    <dgm:cxn modelId="{C441745A-FB90-4DB1-8E79-E0A88A8965FB}" type="presOf" srcId="{04272FBE-99F3-4ACA-A5F9-97A147AF9177}" destId="{335C4186-1B63-45C6-91FA-6CB8DBBF689D}" srcOrd="1" destOrd="0" presId="urn:microsoft.com/office/officeart/2005/8/layout/cycle2"/>
    <dgm:cxn modelId="{C5C7EAFD-8502-4B1D-8498-AAF90BAB7FB4}" srcId="{EF5F2B3E-43B6-418E-B3F4-54EB6A11E9A0}" destId="{772B9F29-74A4-4764-BCD5-753F75150270}" srcOrd="4" destOrd="0" parTransId="{6A83EC71-4DD1-457D-A4A5-059DFB8702F1}" sibTransId="{DD619FF1-F5DA-450E-B20E-B55162AE894D}"/>
    <dgm:cxn modelId="{84591F14-5527-41F5-A3A1-A214232C2352}" type="presOf" srcId="{FD47132F-FDE4-4C05-A902-0DD84B4BDCAE}" destId="{1C203F5D-8F33-4EED-B0A5-1AFB9F4E438D}" srcOrd="0" destOrd="0" presId="urn:microsoft.com/office/officeart/2005/8/layout/cycle2"/>
    <dgm:cxn modelId="{E3438E1D-93EE-4099-9103-6A5D7EBA8737}" type="presOf" srcId="{28B028CF-7AF9-4BE1-90F9-817BC2D22A7D}" destId="{8F0358CD-9B52-49E9-A64D-9FD3F7CDCD24}" srcOrd="0" destOrd="0" presId="urn:microsoft.com/office/officeart/2005/8/layout/cycle2"/>
    <dgm:cxn modelId="{3D46A245-A085-4AEF-85F8-34DB821C6821}" type="presOf" srcId="{772B9F29-74A4-4764-BCD5-753F75150270}" destId="{DAD0AE84-8555-4CA9-82C1-463BAC1E67D9}" srcOrd="0" destOrd="0" presId="urn:microsoft.com/office/officeart/2005/8/layout/cycle2"/>
    <dgm:cxn modelId="{CA214A7C-C977-4BF2-962C-9AD9B56C32F3}" type="presOf" srcId="{04272FBE-99F3-4ACA-A5F9-97A147AF9177}" destId="{5E14EB5A-6FFF-4C96-BD55-4B8DB25204B7}" srcOrd="0" destOrd="0" presId="urn:microsoft.com/office/officeart/2005/8/layout/cycle2"/>
    <dgm:cxn modelId="{6404F980-1E1C-4C80-8375-03B745A03B79}" type="presOf" srcId="{DD619FF1-F5DA-450E-B20E-B55162AE894D}" destId="{D4CB0B9D-C64B-4790-9C81-18A996EAF5AB}" srcOrd="1" destOrd="0" presId="urn:microsoft.com/office/officeart/2005/8/layout/cycle2"/>
    <dgm:cxn modelId="{FE75E05E-EDB1-48B7-8CDF-E490E28681A9}" type="presOf" srcId="{71B1187B-5F4A-4703-B9E4-10EF60F14C09}" destId="{0DCC9471-8F22-4F99-AFB3-0F91AE14C666}" srcOrd="0" destOrd="0" presId="urn:microsoft.com/office/officeart/2005/8/layout/cycle2"/>
    <dgm:cxn modelId="{0DA9CC04-D10D-4951-A0C7-FA1047873824}" srcId="{EF5F2B3E-43B6-418E-B3F4-54EB6A11E9A0}" destId="{28B028CF-7AF9-4BE1-90F9-817BC2D22A7D}" srcOrd="2" destOrd="0" parTransId="{055B1778-BC2D-4A9C-BC79-58ABCBC28C76}" sibTransId="{FD47132F-FDE4-4C05-A902-0DD84B4BDCAE}"/>
    <dgm:cxn modelId="{6B19895D-8540-4B30-B752-D8D21F6E43F8}" type="presOf" srcId="{EF5F2B3E-43B6-418E-B3F4-54EB6A11E9A0}" destId="{19493B97-3D1A-41F9-9D82-80BA05B53A35}" srcOrd="0" destOrd="0" presId="urn:microsoft.com/office/officeart/2005/8/layout/cycle2"/>
    <dgm:cxn modelId="{AF2E66A3-6E51-4EAC-B216-BA0B753684A7}" type="presOf" srcId="{DD619FF1-F5DA-450E-B20E-B55162AE894D}" destId="{7BEC63A7-FE2C-43BA-A834-84E4EEA28F0E}" srcOrd="0" destOrd="0" presId="urn:microsoft.com/office/officeart/2005/8/layout/cycle2"/>
    <dgm:cxn modelId="{E66C56E9-EC34-4CA8-BAB3-CDCBD2BEF3B4}" type="presParOf" srcId="{19493B97-3D1A-41F9-9D82-80BA05B53A35}" destId="{90478AA8-9E3F-4BD0-80B4-73EBFA0B6AFC}" srcOrd="0" destOrd="0" presId="urn:microsoft.com/office/officeart/2005/8/layout/cycle2"/>
    <dgm:cxn modelId="{2FFF9C0D-238E-41E7-869F-335D2DAEEF1A}" type="presParOf" srcId="{19493B97-3D1A-41F9-9D82-80BA05B53A35}" destId="{5E14EB5A-6FFF-4C96-BD55-4B8DB25204B7}" srcOrd="1" destOrd="0" presId="urn:microsoft.com/office/officeart/2005/8/layout/cycle2"/>
    <dgm:cxn modelId="{39666AF4-6B43-4F12-AB60-386CF12D4FD1}" type="presParOf" srcId="{5E14EB5A-6FFF-4C96-BD55-4B8DB25204B7}" destId="{335C4186-1B63-45C6-91FA-6CB8DBBF689D}" srcOrd="0" destOrd="0" presId="urn:microsoft.com/office/officeart/2005/8/layout/cycle2"/>
    <dgm:cxn modelId="{0B8577FA-F594-47C4-9DA9-B7D370F514BC}" type="presParOf" srcId="{19493B97-3D1A-41F9-9D82-80BA05B53A35}" destId="{8561493A-F432-48C3-84F2-0BAE1E701BC7}" srcOrd="2" destOrd="0" presId="urn:microsoft.com/office/officeart/2005/8/layout/cycle2"/>
    <dgm:cxn modelId="{8B4AE36F-3820-47F5-A24F-AF3305A52424}" type="presParOf" srcId="{19493B97-3D1A-41F9-9D82-80BA05B53A35}" destId="{15DCB2B1-4584-435E-A712-4B25FD9C0101}" srcOrd="3" destOrd="0" presId="urn:microsoft.com/office/officeart/2005/8/layout/cycle2"/>
    <dgm:cxn modelId="{894C7FB7-B0B3-4CD2-93AE-5BF4BD2FE50D}" type="presParOf" srcId="{15DCB2B1-4584-435E-A712-4B25FD9C0101}" destId="{CB934A4D-763B-423E-9FB0-2C7BE43BBECB}" srcOrd="0" destOrd="0" presId="urn:microsoft.com/office/officeart/2005/8/layout/cycle2"/>
    <dgm:cxn modelId="{8519C591-514E-4B26-966A-2D9BF155A004}" type="presParOf" srcId="{19493B97-3D1A-41F9-9D82-80BA05B53A35}" destId="{8F0358CD-9B52-49E9-A64D-9FD3F7CDCD24}" srcOrd="4" destOrd="0" presId="urn:microsoft.com/office/officeart/2005/8/layout/cycle2"/>
    <dgm:cxn modelId="{1467576E-3D4B-435F-A8AA-8F51372BA0B6}" type="presParOf" srcId="{19493B97-3D1A-41F9-9D82-80BA05B53A35}" destId="{1C203F5D-8F33-4EED-B0A5-1AFB9F4E438D}" srcOrd="5" destOrd="0" presId="urn:microsoft.com/office/officeart/2005/8/layout/cycle2"/>
    <dgm:cxn modelId="{07AEDE9B-6791-46F9-86AC-00E3B0E1B9DA}" type="presParOf" srcId="{1C203F5D-8F33-4EED-B0A5-1AFB9F4E438D}" destId="{2F14366E-B989-4863-90D4-92CF39D43B37}" srcOrd="0" destOrd="0" presId="urn:microsoft.com/office/officeart/2005/8/layout/cycle2"/>
    <dgm:cxn modelId="{A0006D53-9EAF-480C-8098-1191412396B0}" type="presParOf" srcId="{19493B97-3D1A-41F9-9D82-80BA05B53A35}" destId="{853278B4-3290-498E-AEEC-D9FAAFA46CB3}" srcOrd="6" destOrd="0" presId="urn:microsoft.com/office/officeart/2005/8/layout/cycle2"/>
    <dgm:cxn modelId="{C28B33F2-BD5F-4459-80E4-7D5FEC5D3B3C}" type="presParOf" srcId="{19493B97-3D1A-41F9-9D82-80BA05B53A35}" destId="{0DCC9471-8F22-4F99-AFB3-0F91AE14C666}" srcOrd="7" destOrd="0" presId="urn:microsoft.com/office/officeart/2005/8/layout/cycle2"/>
    <dgm:cxn modelId="{9B15F589-FD7D-44FB-BD30-1110ECE86C13}" type="presParOf" srcId="{0DCC9471-8F22-4F99-AFB3-0F91AE14C666}" destId="{D6F6DAFD-2667-4516-8A9F-FD79802B5955}" srcOrd="0" destOrd="0" presId="urn:microsoft.com/office/officeart/2005/8/layout/cycle2"/>
    <dgm:cxn modelId="{795A3ABF-A651-431E-9BDE-1AAFD5C9758F}" type="presParOf" srcId="{19493B97-3D1A-41F9-9D82-80BA05B53A35}" destId="{DAD0AE84-8555-4CA9-82C1-463BAC1E67D9}" srcOrd="8" destOrd="0" presId="urn:microsoft.com/office/officeart/2005/8/layout/cycle2"/>
    <dgm:cxn modelId="{7DCB8B42-7636-46B5-8994-80C14599A998}" type="presParOf" srcId="{19493B97-3D1A-41F9-9D82-80BA05B53A35}" destId="{7BEC63A7-FE2C-43BA-A834-84E4EEA28F0E}" srcOrd="9" destOrd="0" presId="urn:microsoft.com/office/officeart/2005/8/layout/cycle2"/>
    <dgm:cxn modelId="{A9A7A97A-DC1E-4D64-8541-EB047FF92DB6}" type="presParOf" srcId="{7BEC63A7-FE2C-43BA-A834-84E4EEA28F0E}" destId="{D4CB0B9D-C64B-4790-9C81-18A996EAF5A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ABDD9B-27AF-477B-A4B5-5747CEDCC49B}" type="doc">
      <dgm:prSet loTypeId="urn:microsoft.com/office/officeart/2005/8/layout/gear1" loCatId="cycle" qsTypeId="urn:microsoft.com/office/officeart/2005/8/quickstyle/3d2" qsCatId="3D" csTypeId="urn:microsoft.com/office/officeart/2005/8/colors/accent3_2" csCatId="accent3" phldr="1"/>
      <dgm:spPr/>
    </dgm:pt>
    <dgm:pt modelId="{50C36B65-B32C-4FE0-8D10-2AAD13618459}">
      <dgm:prSet phldrT="[文字]"/>
      <dgm:spPr/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專業</a:t>
          </a:r>
          <a:endParaRPr lang="zh-TW" altLang="en-US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E851A2-8C10-4557-B280-C4FBB44D09F6}" type="parTrans" cxnId="{E7970644-A0F6-440C-BAA0-4107FCFFF4BB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9013035-BDBF-4D15-B020-D2C19A8693AF}" type="sibTrans" cxnId="{E7970644-A0F6-440C-BAA0-4107FCFFF4BB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79A4674-B787-4BC8-82FB-E49EF81A210C}">
      <dgm:prSet phldrT="[文字]"/>
      <dgm:spPr/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軟體</a:t>
          </a:r>
          <a:endParaRPr lang="zh-TW" altLang="en-US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57A6BE1-A2CF-4249-B34E-0AE4FE9C7C7C}" type="parTrans" cxnId="{8521EC82-3A2A-4F18-93D6-D5B1EBC2DC94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40C3FF3-078E-4F30-A15A-AABDAFB5034B}" type="sibTrans" cxnId="{8521EC82-3A2A-4F18-93D6-D5B1EBC2DC94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B3686F-7764-45BF-88E5-C429F6067EF0}">
      <dgm:prSet phldrT="[文字]"/>
      <dgm:spPr/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硬體</a:t>
          </a:r>
          <a:endParaRPr lang="zh-TW" altLang="en-US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C2263C4-6FB4-48AC-9DE3-D60C2DB1DCC2}" type="parTrans" cxnId="{C5B4B1F5-CA31-429F-92FB-EA23DD599038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2B15C3F-A744-411F-AF88-FC59E467099E}" type="sibTrans" cxnId="{C5B4B1F5-CA31-429F-92FB-EA23DD599038}">
      <dgm:prSet/>
      <dgm:spPr/>
      <dgm:t>
        <a:bodyPr/>
        <a:lstStyle/>
        <a:p>
          <a:endParaRPr lang="zh-TW" altLang="en-US" b="1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FCFD818-027D-4160-8005-6DB732E5EBC4}" type="pres">
      <dgm:prSet presAssocID="{1EABDD9B-27AF-477B-A4B5-5747CEDCC49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E36C0974-E638-4309-A5E3-C2D65EECAC68}" type="pres">
      <dgm:prSet presAssocID="{50C36B65-B32C-4FE0-8D10-2AAD13618459}" presName="gear1" presStyleLbl="node1" presStyleIdx="0" presStyleCnt="3" custLinFactNeighborX="-574" custLinFactNeighborY="-57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6A8DD20-E613-487E-907D-FE81FFDD03E9}" type="pres">
      <dgm:prSet presAssocID="{50C36B65-B32C-4FE0-8D10-2AAD13618459}" presName="gear1srcNode" presStyleLbl="node1" presStyleIdx="0" presStyleCnt="3"/>
      <dgm:spPr/>
      <dgm:t>
        <a:bodyPr/>
        <a:lstStyle/>
        <a:p>
          <a:endParaRPr lang="zh-TW" altLang="en-US"/>
        </a:p>
      </dgm:t>
    </dgm:pt>
    <dgm:pt modelId="{CEB1AA8C-5A01-43EB-8A76-C3FE3BBB3911}" type="pres">
      <dgm:prSet presAssocID="{50C36B65-B32C-4FE0-8D10-2AAD13618459}" presName="gear1dstNode" presStyleLbl="node1" presStyleIdx="0" presStyleCnt="3"/>
      <dgm:spPr/>
      <dgm:t>
        <a:bodyPr/>
        <a:lstStyle/>
        <a:p>
          <a:endParaRPr lang="zh-TW" altLang="en-US"/>
        </a:p>
      </dgm:t>
    </dgm:pt>
    <dgm:pt modelId="{818F803B-0192-42AC-A688-38925076C248}" type="pres">
      <dgm:prSet presAssocID="{379A4674-B787-4BC8-82FB-E49EF81A210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CA5402-DC42-4FD0-9FDC-D4EF318D9EFB}" type="pres">
      <dgm:prSet presAssocID="{379A4674-B787-4BC8-82FB-E49EF81A210C}" presName="gear2srcNode" presStyleLbl="node1" presStyleIdx="1" presStyleCnt="3"/>
      <dgm:spPr/>
      <dgm:t>
        <a:bodyPr/>
        <a:lstStyle/>
        <a:p>
          <a:endParaRPr lang="zh-TW" altLang="en-US"/>
        </a:p>
      </dgm:t>
    </dgm:pt>
    <dgm:pt modelId="{F03AA6A3-56CA-4835-92D3-D0872DD33EF9}" type="pres">
      <dgm:prSet presAssocID="{379A4674-B787-4BC8-82FB-E49EF81A210C}" presName="gear2dstNode" presStyleLbl="node1" presStyleIdx="1" presStyleCnt="3"/>
      <dgm:spPr/>
      <dgm:t>
        <a:bodyPr/>
        <a:lstStyle/>
        <a:p>
          <a:endParaRPr lang="zh-TW" altLang="en-US"/>
        </a:p>
      </dgm:t>
    </dgm:pt>
    <dgm:pt modelId="{45C030BD-D57D-496A-8B7D-11437EA3C951}" type="pres">
      <dgm:prSet presAssocID="{0DB3686F-7764-45BF-88E5-C429F6067EF0}" presName="gear3" presStyleLbl="node1" presStyleIdx="2" presStyleCnt="3"/>
      <dgm:spPr/>
      <dgm:t>
        <a:bodyPr/>
        <a:lstStyle/>
        <a:p>
          <a:endParaRPr lang="zh-TW" altLang="en-US"/>
        </a:p>
      </dgm:t>
    </dgm:pt>
    <dgm:pt modelId="{12345561-5428-4A0C-8303-3E5FD5607A54}" type="pres">
      <dgm:prSet presAssocID="{0DB3686F-7764-45BF-88E5-C429F6067EF0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FE3F7E-99E5-4B1B-A095-954EAB35F13D}" type="pres">
      <dgm:prSet presAssocID="{0DB3686F-7764-45BF-88E5-C429F6067EF0}" presName="gear3srcNode" presStyleLbl="node1" presStyleIdx="2" presStyleCnt="3"/>
      <dgm:spPr/>
      <dgm:t>
        <a:bodyPr/>
        <a:lstStyle/>
        <a:p>
          <a:endParaRPr lang="zh-TW" altLang="en-US"/>
        </a:p>
      </dgm:t>
    </dgm:pt>
    <dgm:pt modelId="{82B0ECF4-52F4-44BC-8597-9E8B5905622B}" type="pres">
      <dgm:prSet presAssocID="{0DB3686F-7764-45BF-88E5-C429F6067EF0}" presName="gear3dstNode" presStyleLbl="node1" presStyleIdx="2" presStyleCnt="3"/>
      <dgm:spPr/>
      <dgm:t>
        <a:bodyPr/>
        <a:lstStyle/>
        <a:p>
          <a:endParaRPr lang="zh-TW" altLang="en-US"/>
        </a:p>
      </dgm:t>
    </dgm:pt>
    <dgm:pt modelId="{F43B8ACC-C016-4938-B612-433C128DE6BF}" type="pres">
      <dgm:prSet presAssocID="{99013035-BDBF-4D15-B020-D2C19A8693AF}" presName="connector1" presStyleLbl="sibTrans2D1" presStyleIdx="0" presStyleCnt="3"/>
      <dgm:spPr/>
      <dgm:t>
        <a:bodyPr/>
        <a:lstStyle/>
        <a:p>
          <a:endParaRPr lang="zh-TW" altLang="en-US"/>
        </a:p>
      </dgm:t>
    </dgm:pt>
    <dgm:pt modelId="{D2B797EA-B1EB-44E0-A3AE-76748094FE0C}" type="pres">
      <dgm:prSet presAssocID="{040C3FF3-078E-4F30-A15A-AABDAFB5034B}" presName="connector2" presStyleLbl="sibTrans2D1" presStyleIdx="1" presStyleCnt="3"/>
      <dgm:spPr/>
      <dgm:t>
        <a:bodyPr/>
        <a:lstStyle/>
        <a:p>
          <a:endParaRPr lang="zh-TW" altLang="en-US"/>
        </a:p>
      </dgm:t>
    </dgm:pt>
    <dgm:pt modelId="{4B6CD82A-25BA-4F45-955A-3B67F3E39A52}" type="pres">
      <dgm:prSet presAssocID="{92B15C3F-A744-411F-AF88-FC59E467099E}" presName="connector3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F4DC3B48-DE94-4533-BB4E-F9C1A59CADC9}" type="presOf" srcId="{379A4674-B787-4BC8-82FB-E49EF81A210C}" destId="{F03AA6A3-56CA-4835-92D3-D0872DD33EF9}" srcOrd="2" destOrd="0" presId="urn:microsoft.com/office/officeart/2005/8/layout/gear1"/>
    <dgm:cxn modelId="{2456CC95-000E-420E-A89D-4EA6F381C83B}" type="presOf" srcId="{0DB3686F-7764-45BF-88E5-C429F6067EF0}" destId="{12345561-5428-4A0C-8303-3E5FD5607A54}" srcOrd="1" destOrd="0" presId="urn:microsoft.com/office/officeart/2005/8/layout/gear1"/>
    <dgm:cxn modelId="{119926AD-72A8-46A5-B5CC-627726F1CB0F}" type="presOf" srcId="{92B15C3F-A744-411F-AF88-FC59E467099E}" destId="{4B6CD82A-25BA-4F45-955A-3B67F3E39A52}" srcOrd="0" destOrd="0" presId="urn:microsoft.com/office/officeart/2005/8/layout/gear1"/>
    <dgm:cxn modelId="{E7970644-A0F6-440C-BAA0-4107FCFFF4BB}" srcId="{1EABDD9B-27AF-477B-A4B5-5747CEDCC49B}" destId="{50C36B65-B32C-4FE0-8D10-2AAD13618459}" srcOrd="0" destOrd="0" parTransId="{09E851A2-8C10-4557-B280-C4FBB44D09F6}" sibTransId="{99013035-BDBF-4D15-B020-D2C19A8693AF}"/>
    <dgm:cxn modelId="{8521EC82-3A2A-4F18-93D6-D5B1EBC2DC94}" srcId="{1EABDD9B-27AF-477B-A4B5-5747CEDCC49B}" destId="{379A4674-B787-4BC8-82FB-E49EF81A210C}" srcOrd="1" destOrd="0" parTransId="{A57A6BE1-A2CF-4249-B34E-0AE4FE9C7C7C}" sibTransId="{040C3FF3-078E-4F30-A15A-AABDAFB5034B}"/>
    <dgm:cxn modelId="{A364EDC0-71E1-42D4-802C-A5826893ED51}" type="presOf" srcId="{50C36B65-B32C-4FE0-8D10-2AAD13618459}" destId="{06A8DD20-E613-487E-907D-FE81FFDD03E9}" srcOrd="1" destOrd="0" presId="urn:microsoft.com/office/officeart/2005/8/layout/gear1"/>
    <dgm:cxn modelId="{92652F94-3973-41C2-BFE4-AB05E2ED4445}" type="presOf" srcId="{50C36B65-B32C-4FE0-8D10-2AAD13618459}" destId="{E36C0974-E638-4309-A5E3-C2D65EECAC68}" srcOrd="0" destOrd="0" presId="urn:microsoft.com/office/officeart/2005/8/layout/gear1"/>
    <dgm:cxn modelId="{2EFDE9E9-A29C-4EB3-AC77-8030A3B2F133}" type="presOf" srcId="{0DB3686F-7764-45BF-88E5-C429F6067EF0}" destId="{4CFE3F7E-99E5-4B1B-A095-954EAB35F13D}" srcOrd="2" destOrd="0" presId="urn:microsoft.com/office/officeart/2005/8/layout/gear1"/>
    <dgm:cxn modelId="{C5B4B1F5-CA31-429F-92FB-EA23DD599038}" srcId="{1EABDD9B-27AF-477B-A4B5-5747CEDCC49B}" destId="{0DB3686F-7764-45BF-88E5-C429F6067EF0}" srcOrd="2" destOrd="0" parTransId="{0C2263C4-6FB4-48AC-9DE3-D60C2DB1DCC2}" sibTransId="{92B15C3F-A744-411F-AF88-FC59E467099E}"/>
    <dgm:cxn modelId="{EF9AD3EE-BB13-4FEC-A9CF-B6031219271D}" type="presOf" srcId="{379A4674-B787-4BC8-82FB-E49EF81A210C}" destId="{818F803B-0192-42AC-A688-38925076C248}" srcOrd="0" destOrd="0" presId="urn:microsoft.com/office/officeart/2005/8/layout/gear1"/>
    <dgm:cxn modelId="{DF6C1835-7D32-4EE3-8BBE-706BFF199DED}" type="presOf" srcId="{0DB3686F-7764-45BF-88E5-C429F6067EF0}" destId="{45C030BD-D57D-496A-8B7D-11437EA3C951}" srcOrd="0" destOrd="0" presId="urn:microsoft.com/office/officeart/2005/8/layout/gear1"/>
    <dgm:cxn modelId="{BE6E608D-A89D-4B6C-83D9-6555E49443DB}" type="presOf" srcId="{99013035-BDBF-4D15-B020-D2C19A8693AF}" destId="{F43B8ACC-C016-4938-B612-433C128DE6BF}" srcOrd="0" destOrd="0" presId="urn:microsoft.com/office/officeart/2005/8/layout/gear1"/>
    <dgm:cxn modelId="{C4FDDB7B-23A8-41A6-9AA8-A32DAD06425A}" type="presOf" srcId="{379A4674-B787-4BC8-82FB-E49EF81A210C}" destId="{78CA5402-DC42-4FD0-9FDC-D4EF318D9EFB}" srcOrd="1" destOrd="0" presId="urn:microsoft.com/office/officeart/2005/8/layout/gear1"/>
    <dgm:cxn modelId="{14B6B7B0-41CB-45D1-8FE7-FAFBE6A2FA88}" type="presOf" srcId="{0DB3686F-7764-45BF-88E5-C429F6067EF0}" destId="{82B0ECF4-52F4-44BC-8597-9E8B5905622B}" srcOrd="3" destOrd="0" presId="urn:microsoft.com/office/officeart/2005/8/layout/gear1"/>
    <dgm:cxn modelId="{ED995C29-64D1-4C03-AEE9-F356C47FD1D7}" type="presOf" srcId="{040C3FF3-078E-4F30-A15A-AABDAFB5034B}" destId="{D2B797EA-B1EB-44E0-A3AE-76748094FE0C}" srcOrd="0" destOrd="0" presId="urn:microsoft.com/office/officeart/2005/8/layout/gear1"/>
    <dgm:cxn modelId="{767B5031-9C21-446E-B974-72A37091741F}" type="presOf" srcId="{50C36B65-B32C-4FE0-8D10-2AAD13618459}" destId="{CEB1AA8C-5A01-43EB-8A76-C3FE3BBB3911}" srcOrd="2" destOrd="0" presId="urn:microsoft.com/office/officeart/2005/8/layout/gear1"/>
    <dgm:cxn modelId="{78EB5898-9EAD-4654-A7B1-B9AC161F1DBE}" type="presOf" srcId="{1EABDD9B-27AF-477B-A4B5-5747CEDCC49B}" destId="{BFCFD818-027D-4160-8005-6DB732E5EBC4}" srcOrd="0" destOrd="0" presId="urn:microsoft.com/office/officeart/2005/8/layout/gear1"/>
    <dgm:cxn modelId="{85A717A5-3ADF-4DB2-ABC5-A6AC97B29D63}" type="presParOf" srcId="{BFCFD818-027D-4160-8005-6DB732E5EBC4}" destId="{E36C0974-E638-4309-A5E3-C2D65EECAC68}" srcOrd="0" destOrd="0" presId="urn:microsoft.com/office/officeart/2005/8/layout/gear1"/>
    <dgm:cxn modelId="{EE4564B8-A26C-43BB-98EB-682842C872F1}" type="presParOf" srcId="{BFCFD818-027D-4160-8005-6DB732E5EBC4}" destId="{06A8DD20-E613-487E-907D-FE81FFDD03E9}" srcOrd="1" destOrd="0" presId="urn:microsoft.com/office/officeart/2005/8/layout/gear1"/>
    <dgm:cxn modelId="{8B31A48A-2DDD-4785-939A-88ED54F3C5C3}" type="presParOf" srcId="{BFCFD818-027D-4160-8005-6DB732E5EBC4}" destId="{CEB1AA8C-5A01-43EB-8A76-C3FE3BBB3911}" srcOrd="2" destOrd="0" presId="urn:microsoft.com/office/officeart/2005/8/layout/gear1"/>
    <dgm:cxn modelId="{DC2B7561-1047-4212-9B61-32F888A49B18}" type="presParOf" srcId="{BFCFD818-027D-4160-8005-6DB732E5EBC4}" destId="{818F803B-0192-42AC-A688-38925076C248}" srcOrd="3" destOrd="0" presId="urn:microsoft.com/office/officeart/2005/8/layout/gear1"/>
    <dgm:cxn modelId="{CDD60EFC-DF3C-48EB-AA35-D03C0DA65F01}" type="presParOf" srcId="{BFCFD818-027D-4160-8005-6DB732E5EBC4}" destId="{78CA5402-DC42-4FD0-9FDC-D4EF318D9EFB}" srcOrd="4" destOrd="0" presId="urn:microsoft.com/office/officeart/2005/8/layout/gear1"/>
    <dgm:cxn modelId="{00DDAB39-3162-49AC-816A-96FD6F6D254B}" type="presParOf" srcId="{BFCFD818-027D-4160-8005-6DB732E5EBC4}" destId="{F03AA6A3-56CA-4835-92D3-D0872DD33EF9}" srcOrd="5" destOrd="0" presId="urn:microsoft.com/office/officeart/2005/8/layout/gear1"/>
    <dgm:cxn modelId="{32AE88FC-97BB-4351-863B-BD43AA072491}" type="presParOf" srcId="{BFCFD818-027D-4160-8005-6DB732E5EBC4}" destId="{45C030BD-D57D-496A-8B7D-11437EA3C951}" srcOrd="6" destOrd="0" presId="urn:microsoft.com/office/officeart/2005/8/layout/gear1"/>
    <dgm:cxn modelId="{7A0CF7CB-4ABC-4A84-9282-8DDF61F988DB}" type="presParOf" srcId="{BFCFD818-027D-4160-8005-6DB732E5EBC4}" destId="{12345561-5428-4A0C-8303-3E5FD5607A54}" srcOrd="7" destOrd="0" presId="urn:microsoft.com/office/officeart/2005/8/layout/gear1"/>
    <dgm:cxn modelId="{9B05C03C-07EB-45D1-A64E-3DBDC662A243}" type="presParOf" srcId="{BFCFD818-027D-4160-8005-6DB732E5EBC4}" destId="{4CFE3F7E-99E5-4B1B-A095-954EAB35F13D}" srcOrd="8" destOrd="0" presId="urn:microsoft.com/office/officeart/2005/8/layout/gear1"/>
    <dgm:cxn modelId="{BB1DDDF0-6642-4ACF-840E-63B874ACC6E0}" type="presParOf" srcId="{BFCFD818-027D-4160-8005-6DB732E5EBC4}" destId="{82B0ECF4-52F4-44BC-8597-9E8B5905622B}" srcOrd="9" destOrd="0" presId="urn:microsoft.com/office/officeart/2005/8/layout/gear1"/>
    <dgm:cxn modelId="{BA577AD3-E939-4708-980F-4A15DFB23DDE}" type="presParOf" srcId="{BFCFD818-027D-4160-8005-6DB732E5EBC4}" destId="{F43B8ACC-C016-4938-B612-433C128DE6BF}" srcOrd="10" destOrd="0" presId="urn:microsoft.com/office/officeart/2005/8/layout/gear1"/>
    <dgm:cxn modelId="{E3C1669D-33CF-4498-866D-C2176B8357CD}" type="presParOf" srcId="{BFCFD818-027D-4160-8005-6DB732E5EBC4}" destId="{D2B797EA-B1EB-44E0-A3AE-76748094FE0C}" srcOrd="11" destOrd="0" presId="urn:microsoft.com/office/officeart/2005/8/layout/gear1"/>
    <dgm:cxn modelId="{C0C867E6-E1C5-468B-B511-E9A50C3E21E7}" type="presParOf" srcId="{BFCFD818-027D-4160-8005-6DB732E5EBC4}" destId="{4B6CD82A-25BA-4F45-955A-3B67F3E39A5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78AA8-9E3F-4BD0-80B4-73EBFA0B6AFC}">
      <dsp:nvSpPr>
        <dsp:cNvPr id="0" name=""/>
        <dsp:cNvSpPr/>
      </dsp:nvSpPr>
      <dsp:spPr>
        <a:xfrm>
          <a:off x="1679878" y="966"/>
          <a:ext cx="1258176" cy="125817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公立收容所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864134" y="185222"/>
        <a:ext cx="889664" cy="889664"/>
      </dsp:txXfrm>
    </dsp:sp>
    <dsp:sp modelId="{5E14EB5A-6FFF-4C96-BD55-4B8DB25204B7}">
      <dsp:nvSpPr>
        <dsp:cNvPr id="0" name=""/>
        <dsp:cNvSpPr/>
      </dsp:nvSpPr>
      <dsp:spPr>
        <a:xfrm rot="2115801">
          <a:off x="2909847" y="967365"/>
          <a:ext cx="352880" cy="424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919560" y="1021732"/>
        <a:ext cx="247016" cy="254780"/>
      </dsp:txXfrm>
    </dsp:sp>
    <dsp:sp modelId="{8561493A-F432-48C3-84F2-0BAE1E701BC7}">
      <dsp:nvSpPr>
        <dsp:cNvPr id="0" name=""/>
        <dsp:cNvSpPr/>
      </dsp:nvSpPr>
      <dsp:spPr>
        <a:xfrm>
          <a:off x="3250830" y="1111754"/>
          <a:ext cx="1258176" cy="1258176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認養</a:t>
          </a:r>
          <a:endParaRPr lang="en-US" altLang="zh-TW" sz="21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飼養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35086" y="1296010"/>
        <a:ext cx="889664" cy="889664"/>
      </dsp:txXfrm>
    </dsp:sp>
    <dsp:sp modelId="{15DCB2B1-4584-435E-A712-4B25FD9C0101}">
      <dsp:nvSpPr>
        <dsp:cNvPr id="0" name=""/>
        <dsp:cNvSpPr/>
      </dsp:nvSpPr>
      <dsp:spPr>
        <a:xfrm rot="6552302">
          <a:off x="3399134" y="2418037"/>
          <a:ext cx="341871" cy="424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3467283" y="2454537"/>
        <a:ext cx="239310" cy="254780"/>
      </dsp:txXfrm>
    </dsp:sp>
    <dsp:sp modelId="{8F0358CD-9B52-49E9-A64D-9FD3F7CDCD24}">
      <dsp:nvSpPr>
        <dsp:cNvPr id="0" name=""/>
        <dsp:cNvSpPr/>
      </dsp:nvSpPr>
      <dsp:spPr>
        <a:xfrm>
          <a:off x="2624767" y="2909052"/>
          <a:ext cx="1258176" cy="1258176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環境容忍程度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809023" y="3093308"/>
        <a:ext cx="889664" cy="889664"/>
      </dsp:txXfrm>
    </dsp:sp>
    <dsp:sp modelId="{1C203F5D-8F33-4EED-B0A5-1AFB9F4E438D}">
      <dsp:nvSpPr>
        <dsp:cNvPr id="0" name=""/>
        <dsp:cNvSpPr/>
      </dsp:nvSpPr>
      <dsp:spPr>
        <a:xfrm rot="10799994">
          <a:off x="2151057" y="3325825"/>
          <a:ext cx="334755" cy="424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2251483" y="3410752"/>
        <a:ext cx="234329" cy="254780"/>
      </dsp:txXfrm>
    </dsp:sp>
    <dsp:sp modelId="{853278B4-3290-498E-AEEC-D9FAAFA46CB3}">
      <dsp:nvSpPr>
        <dsp:cNvPr id="0" name=""/>
        <dsp:cNvSpPr/>
      </dsp:nvSpPr>
      <dsp:spPr>
        <a:xfrm>
          <a:off x="734977" y="2909055"/>
          <a:ext cx="1258176" cy="1258176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民眾</a:t>
          </a:r>
          <a:endParaRPr lang="en-US" altLang="zh-TW" sz="21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反映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919233" y="3093311"/>
        <a:ext cx="889664" cy="889664"/>
      </dsp:txXfrm>
    </dsp:sp>
    <dsp:sp modelId="{0DCC9471-8F22-4F99-AFB3-0F91AE14C666}">
      <dsp:nvSpPr>
        <dsp:cNvPr id="0" name=""/>
        <dsp:cNvSpPr/>
      </dsp:nvSpPr>
      <dsp:spPr>
        <a:xfrm rot="15120003">
          <a:off x="907625" y="2436185"/>
          <a:ext cx="334758" cy="424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973355" y="2568868"/>
        <a:ext cx="234331" cy="254780"/>
      </dsp:txXfrm>
    </dsp:sp>
    <dsp:sp modelId="{DAD0AE84-8555-4CA9-82C1-463BAC1E67D9}">
      <dsp:nvSpPr>
        <dsp:cNvPr id="0" name=""/>
        <dsp:cNvSpPr/>
      </dsp:nvSpPr>
      <dsp:spPr>
        <a:xfrm>
          <a:off x="151000" y="1111751"/>
          <a:ext cx="1258176" cy="1258176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捕捉</a:t>
          </a:r>
          <a:endParaRPr lang="zh-TW" altLang="en-US" sz="21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35256" y="1296007"/>
        <a:ext cx="889664" cy="889664"/>
      </dsp:txXfrm>
    </dsp:sp>
    <dsp:sp modelId="{7BEC63A7-FE2C-43BA-A834-84E4EEA28F0E}">
      <dsp:nvSpPr>
        <dsp:cNvPr id="0" name=""/>
        <dsp:cNvSpPr/>
      </dsp:nvSpPr>
      <dsp:spPr>
        <a:xfrm rot="19440016">
          <a:off x="1369484" y="978699"/>
          <a:ext cx="334756" cy="424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379074" y="1093141"/>
        <a:ext cx="234329" cy="254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6C0974-E638-4309-A5E3-C2D65EECAC68}">
      <dsp:nvSpPr>
        <dsp:cNvPr id="0" name=""/>
        <dsp:cNvSpPr/>
      </dsp:nvSpPr>
      <dsp:spPr>
        <a:xfrm>
          <a:off x="1992632" y="1408925"/>
          <a:ext cx="1734186" cy="1734186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專業</a:t>
          </a:r>
          <a:endParaRPr lang="zh-TW" altLang="en-US" sz="22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341281" y="1815150"/>
        <a:ext cx="1036888" cy="891407"/>
      </dsp:txXfrm>
    </dsp:sp>
    <dsp:sp modelId="{818F803B-0192-42AC-A688-38925076C248}">
      <dsp:nvSpPr>
        <dsp:cNvPr id="0" name=""/>
        <dsp:cNvSpPr/>
      </dsp:nvSpPr>
      <dsp:spPr>
        <a:xfrm>
          <a:off x="993605" y="1008981"/>
          <a:ext cx="1261226" cy="1261226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軟體</a:t>
          </a:r>
          <a:endParaRPr lang="zh-TW" altLang="en-US" sz="22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311122" y="1328417"/>
        <a:ext cx="626192" cy="622354"/>
      </dsp:txXfrm>
    </dsp:sp>
    <dsp:sp modelId="{45C030BD-D57D-496A-8B7D-11437EA3C951}">
      <dsp:nvSpPr>
        <dsp:cNvPr id="0" name=""/>
        <dsp:cNvSpPr/>
      </dsp:nvSpPr>
      <dsp:spPr>
        <a:xfrm rot="20700000">
          <a:off x="1700020" y="138863"/>
          <a:ext cx="1235744" cy="1235744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硬體</a:t>
          </a:r>
          <a:endParaRPr lang="zh-TW" altLang="en-US" sz="22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20700000">
        <a:off x="1971055" y="409898"/>
        <a:ext cx="693674" cy="693674"/>
      </dsp:txXfrm>
    </dsp:sp>
    <dsp:sp modelId="{F43B8ACC-C016-4938-B612-433C128DE6BF}">
      <dsp:nvSpPr>
        <dsp:cNvPr id="0" name=""/>
        <dsp:cNvSpPr/>
      </dsp:nvSpPr>
      <dsp:spPr>
        <a:xfrm>
          <a:off x="1858153" y="1163440"/>
          <a:ext cx="2219759" cy="2219759"/>
        </a:xfrm>
        <a:prstGeom prst="circularArrow">
          <a:avLst>
            <a:gd name="adj1" fmla="val 4687"/>
            <a:gd name="adj2" fmla="val 299029"/>
            <a:gd name="adj3" fmla="val 2484875"/>
            <a:gd name="adj4" fmla="val 15930409"/>
            <a:gd name="adj5" fmla="val 5469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B797EA-B1EB-44E0-A3AE-76748094FE0C}">
      <dsp:nvSpPr>
        <dsp:cNvPr id="0" name=""/>
        <dsp:cNvSpPr/>
      </dsp:nvSpPr>
      <dsp:spPr>
        <a:xfrm>
          <a:off x="770244" y="734388"/>
          <a:ext cx="1612793" cy="161279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6CD82A-25BA-4F45-955A-3B67F3E39A52}">
      <dsp:nvSpPr>
        <dsp:cNvPr id="0" name=""/>
        <dsp:cNvSpPr/>
      </dsp:nvSpPr>
      <dsp:spPr>
        <a:xfrm>
          <a:off x="1414180" y="-127342"/>
          <a:ext cx="1738916" cy="173891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618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7698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167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2526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853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7008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5173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6009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2431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234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9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8F4B6-12DE-448B-8376-6BEFC639E93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DC12E-6F94-4D5B-AB95-644D358BE4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198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7200" b="1" dirty="0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尊重動物生命</a:t>
            </a:r>
            <a:endParaRPr lang="zh-TW" altLang="en-US" sz="7200" b="1" dirty="0">
              <a:solidFill>
                <a:srgbClr val="189CA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79712" y="3886200"/>
            <a:ext cx="5176664" cy="982960"/>
          </a:xfr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zh-TW" altLang="en-US" sz="5400" dirty="0" smtClean="0">
                <a:solidFill>
                  <a:srgbClr val="FF6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停止人道處理</a:t>
            </a:r>
            <a:endParaRPr lang="en-US" altLang="zh-TW" sz="5400" dirty="0" smtClean="0">
              <a:solidFill>
                <a:srgbClr val="FF6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2" descr="行政院農業委員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268305" cy="85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副標題 2"/>
          <p:cNvSpPr txBox="1">
            <a:spLocks/>
          </p:cNvSpPr>
          <p:nvPr/>
        </p:nvSpPr>
        <p:spPr>
          <a:xfrm>
            <a:off x="2203648" y="5045235"/>
            <a:ext cx="4744616" cy="982960"/>
          </a:xfrm>
          <a:prstGeom prst="rect">
            <a:avLst/>
          </a:prstGeom>
          <a:solidFill>
            <a:srgbClr val="FF63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強化源頭管理</a:t>
            </a:r>
            <a:endParaRPr lang="en-US" altLang="zh-TW" sz="54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22" b="26258" l="12448" r="341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66" t="3600" r="65060" b="73600"/>
          <a:stretch/>
        </p:blipFill>
        <p:spPr>
          <a:xfrm rot="321389">
            <a:off x="7224625" y="3209046"/>
            <a:ext cx="1559101" cy="215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1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6290747"/>
              </p:ext>
            </p:extLst>
          </p:nvPr>
        </p:nvGraphicFramePr>
        <p:xfrm>
          <a:off x="1542086" y="2276872"/>
          <a:ext cx="4702091" cy="416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向右箭號 3"/>
          <p:cNvSpPr/>
          <p:nvPr/>
        </p:nvSpPr>
        <p:spPr>
          <a:xfrm>
            <a:off x="4609365" y="2443906"/>
            <a:ext cx="1584175" cy="724796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45000">
                <a:schemeClr val="accent2">
                  <a:shade val="67500"/>
                  <a:satMod val="115000"/>
                  <a:lumMod val="96000"/>
                  <a:lumOff val="4000"/>
                  <a:alpha val="94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1" name="群組 10"/>
          <p:cNvGrpSpPr/>
          <p:nvPr/>
        </p:nvGrpSpPr>
        <p:grpSpPr>
          <a:xfrm>
            <a:off x="6258001" y="2112557"/>
            <a:ext cx="1482351" cy="1473311"/>
            <a:chOff x="6486355" y="2239113"/>
            <a:chExt cx="1482351" cy="1473311"/>
          </a:xfrm>
        </p:grpSpPr>
        <p:sp>
          <p:nvSpPr>
            <p:cNvPr id="9" name="矩形 8"/>
            <p:cNvSpPr/>
            <p:nvPr/>
          </p:nvSpPr>
          <p:spPr>
            <a:xfrm>
              <a:off x="6647006" y="2443906"/>
              <a:ext cx="1093346" cy="11495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zh-TW" altLang="en-US" sz="28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   </a:t>
              </a:r>
              <a:r>
                <a:rPr lang="zh-TW" altLang="en-US" sz="28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撲</a:t>
              </a:r>
              <a:r>
                <a:rPr lang="zh-TW" altLang="en-US" sz="28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  </a:t>
              </a:r>
              <a:endPara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28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 </a:t>
              </a:r>
              <a:r>
                <a:rPr lang="zh-TW" altLang="en-US" sz="28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殺</a:t>
              </a:r>
              <a:endPara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" name="禁止標誌 4"/>
            <p:cNvSpPr/>
            <p:nvPr/>
          </p:nvSpPr>
          <p:spPr>
            <a:xfrm>
              <a:off x="6486355" y="2239113"/>
              <a:ext cx="1482351" cy="1473311"/>
            </a:xfrm>
            <a:prstGeom prst="noSmoking">
              <a:avLst>
                <a:gd name="adj" fmla="val 12268"/>
              </a:avLst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01720" y="1295182"/>
            <a:ext cx="3626264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TW" altLang="en-US" sz="3200" b="1" dirty="0" smtClean="0">
                <a:solidFill>
                  <a:srgbClr val="FF6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●公立收容所管理</a:t>
            </a:r>
            <a:endParaRPr lang="en-US" altLang="zh-TW" sz="3200" b="1" dirty="0" smtClean="0">
              <a:solidFill>
                <a:srgbClr val="FF6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3131840" y="3789040"/>
            <a:ext cx="1477525" cy="147752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犬隻族群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控制</a:t>
            </a: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395536" y="188640"/>
            <a:ext cx="8229600" cy="79208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b="1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動物收容處所停止人道處理</a:t>
            </a:r>
            <a:r>
              <a:rPr lang="en-US" altLang="zh-TW" sz="4000" b="1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4000" b="1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大關鍵</a:t>
            </a:r>
          </a:p>
        </p:txBody>
      </p:sp>
      <p:sp>
        <p:nvSpPr>
          <p:cNvPr id="12" name="矩形 11"/>
          <p:cNvSpPr/>
          <p:nvPr/>
        </p:nvSpPr>
        <p:spPr>
          <a:xfrm>
            <a:off x="4728302" y="1295182"/>
            <a:ext cx="351610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6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zh-TW" altLang="en-US" sz="3200" b="1" dirty="0" smtClean="0">
                <a:solidFill>
                  <a:srgbClr val="FF6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犬</a:t>
            </a:r>
            <a:r>
              <a:rPr lang="zh-TW" altLang="en-US" sz="3200" b="1" dirty="0">
                <a:solidFill>
                  <a:srgbClr val="FF6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隻管理及控制</a:t>
            </a:r>
          </a:p>
        </p:txBody>
      </p:sp>
    </p:spTree>
    <p:extLst>
      <p:ext uri="{BB962C8B-B14F-4D97-AF65-F5344CB8AC3E}">
        <p14:creationId xmlns:p14="http://schemas.microsoft.com/office/powerpoint/2010/main" val="299153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167" y="33265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動物收容所轉型為生命教育園區</a:t>
            </a:r>
            <a:endParaRPr lang="zh-TW" altLang="en-US" sz="4000" b="1" dirty="0">
              <a:solidFill>
                <a:srgbClr val="189CA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695108780"/>
              </p:ext>
            </p:extLst>
          </p:nvPr>
        </p:nvGraphicFramePr>
        <p:xfrm>
          <a:off x="4427984" y="3579980"/>
          <a:ext cx="4320480" cy="3153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5" name="群組 14"/>
          <p:cNvGrpSpPr/>
          <p:nvPr/>
        </p:nvGrpSpPr>
        <p:grpSpPr>
          <a:xfrm>
            <a:off x="179512" y="1340768"/>
            <a:ext cx="7704856" cy="4460254"/>
            <a:chOff x="1103629" y="1752600"/>
            <a:chExt cx="7241540" cy="4525963"/>
          </a:xfrm>
        </p:grpSpPr>
        <p:sp>
          <p:nvSpPr>
            <p:cNvPr id="16" name="圖案 15"/>
            <p:cNvSpPr/>
            <p:nvPr/>
          </p:nvSpPr>
          <p:spPr>
            <a:xfrm>
              <a:off x="1103629" y="1752600"/>
              <a:ext cx="7241540" cy="4525963"/>
            </a:xfrm>
            <a:prstGeom prst="swooshArrow">
              <a:avLst>
                <a:gd name="adj1" fmla="val 25000"/>
                <a:gd name="adj2" fmla="val 25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橢圓 16"/>
            <p:cNvSpPr/>
            <p:nvPr/>
          </p:nvSpPr>
          <p:spPr>
            <a:xfrm>
              <a:off x="2023305" y="4876419"/>
              <a:ext cx="188280" cy="18828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手繪多邊形 17"/>
            <p:cNvSpPr/>
            <p:nvPr/>
          </p:nvSpPr>
          <p:spPr>
            <a:xfrm>
              <a:off x="2117445" y="4970559"/>
              <a:ext cx="1687279" cy="1308003"/>
            </a:xfrm>
            <a:custGeom>
              <a:avLst/>
              <a:gdLst>
                <a:gd name="connsiteX0" fmla="*/ 0 w 1687279"/>
                <a:gd name="connsiteY0" fmla="*/ 0 h 1308003"/>
                <a:gd name="connsiteX1" fmla="*/ 1687279 w 1687279"/>
                <a:gd name="connsiteY1" fmla="*/ 0 h 1308003"/>
                <a:gd name="connsiteX2" fmla="*/ 1687279 w 1687279"/>
                <a:gd name="connsiteY2" fmla="*/ 1308003 h 1308003"/>
                <a:gd name="connsiteX3" fmla="*/ 0 w 1687279"/>
                <a:gd name="connsiteY3" fmla="*/ 1308003 h 1308003"/>
                <a:gd name="connsiteX4" fmla="*/ 0 w 1687279"/>
                <a:gd name="connsiteY4" fmla="*/ 0 h 1308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7279" h="1308003">
                  <a:moveTo>
                    <a:pt x="0" y="0"/>
                  </a:moveTo>
                  <a:lnTo>
                    <a:pt x="1687279" y="0"/>
                  </a:lnTo>
                  <a:lnTo>
                    <a:pt x="1687279" y="1308003"/>
                  </a:lnTo>
                  <a:lnTo>
                    <a:pt x="0" y="1308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9766" tIns="0" rIns="0" bIns="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400" kern="12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收容</a:t>
              </a:r>
              <a:endParaRPr lang="zh-TW" altLang="en-US" sz="5400" kern="12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橢圓 18"/>
            <p:cNvSpPr/>
            <p:nvPr/>
          </p:nvSpPr>
          <p:spPr>
            <a:xfrm>
              <a:off x="3685238" y="3646262"/>
              <a:ext cx="340352" cy="340352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0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手繪多邊形 19"/>
            <p:cNvSpPr/>
            <p:nvPr/>
          </p:nvSpPr>
          <p:spPr>
            <a:xfrm>
              <a:off x="3855415" y="3816439"/>
              <a:ext cx="1737969" cy="2462123"/>
            </a:xfrm>
            <a:custGeom>
              <a:avLst/>
              <a:gdLst>
                <a:gd name="connsiteX0" fmla="*/ 0 w 1737969"/>
                <a:gd name="connsiteY0" fmla="*/ 0 h 2462123"/>
                <a:gd name="connsiteX1" fmla="*/ 1737969 w 1737969"/>
                <a:gd name="connsiteY1" fmla="*/ 0 h 2462123"/>
                <a:gd name="connsiteX2" fmla="*/ 1737969 w 1737969"/>
                <a:gd name="connsiteY2" fmla="*/ 2462123 h 2462123"/>
                <a:gd name="connsiteX3" fmla="*/ 0 w 1737969"/>
                <a:gd name="connsiteY3" fmla="*/ 2462123 h 2462123"/>
                <a:gd name="connsiteX4" fmla="*/ 0 w 1737969"/>
                <a:gd name="connsiteY4" fmla="*/ 0 h 2462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7969" h="2462123">
                  <a:moveTo>
                    <a:pt x="0" y="0"/>
                  </a:moveTo>
                  <a:lnTo>
                    <a:pt x="1737969" y="0"/>
                  </a:lnTo>
                  <a:lnTo>
                    <a:pt x="1737969" y="2462123"/>
                  </a:lnTo>
                  <a:lnTo>
                    <a:pt x="0" y="246212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0346" tIns="0" rIns="0" bIns="0" numCol="1" spcCol="1270" anchor="t" anchorCtr="0">
              <a:noAutofit/>
            </a:bodyPr>
            <a:lstStyle/>
            <a:p>
              <a:pPr lvl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4400" kern="12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中途之家</a:t>
              </a:r>
              <a:endParaRPr lang="zh-TW" altLang="en-US" sz="4400" kern="12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1" name="橢圓 20"/>
            <p:cNvSpPr/>
            <p:nvPr/>
          </p:nvSpPr>
          <p:spPr>
            <a:xfrm>
              <a:off x="5683904" y="2897668"/>
              <a:ext cx="470700" cy="470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0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手繪多邊形 21"/>
            <p:cNvSpPr/>
            <p:nvPr/>
          </p:nvSpPr>
          <p:spPr>
            <a:xfrm>
              <a:off x="5919254" y="3133018"/>
              <a:ext cx="1737969" cy="3145544"/>
            </a:xfrm>
            <a:custGeom>
              <a:avLst/>
              <a:gdLst>
                <a:gd name="connsiteX0" fmla="*/ 0 w 1737969"/>
                <a:gd name="connsiteY0" fmla="*/ 0 h 3145544"/>
                <a:gd name="connsiteX1" fmla="*/ 1737969 w 1737969"/>
                <a:gd name="connsiteY1" fmla="*/ 0 h 3145544"/>
                <a:gd name="connsiteX2" fmla="*/ 1737969 w 1737969"/>
                <a:gd name="connsiteY2" fmla="*/ 3145544 h 3145544"/>
                <a:gd name="connsiteX3" fmla="*/ 0 w 1737969"/>
                <a:gd name="connsiteY3" fmla="*/ 3145544 h 3145544"/>
                <a:gd name="connsiteX4" fmla="*/ 0 w 1737969"/>
                <a:gd name="connsiteY4" fmla="*/ 0 h 314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7969" h="3145544">
                  <a:moveTo>
                    <a:pt x="0" y="0"/>
                  </a:moveTo>
                  <a:lnTo>
                    <a:pt x="1737969" y="0"/>
                  </a:lnTo>
                  <a:lnTo>
                    <a:pt x="1737969" y="3145544"/>
                  </a:lnTo>
                  <a:lnTo>
                    <a:pt x="0" y="314554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9414" tIns="0" rIns="0" bIns="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400" kern="12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教育</a:t>
              </a:r>
              <a:endParaRPr lang="zh-TW" altLang="en-US" sz="5400" kern="12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22" b="26258" l="12448" r="341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66" t="3600" r="65060" b="73600"/>
          <a:stretch/>
        </p:blipFill>
        <p:spPr>
          <a:xfrm rot="21107778">
            <a:off x="36901" y="84252"/>
            <a:ext cx="1559101" cy="215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flipH="1" flipV="1">
            <a:off x="533400" y="1828800"/>
            <a:ext cx="8285378" cy="1675219"/>
          </a:xfrm>
          <a:custGeom>
            <a:avLst/>
            <a:gdLst>
              <a:gd name="connsiteX0" fmla="*/ 0 w 6324600"/>
              <a:gd name="connsiteY0" fmla="*/ 0 h 3505200"/>
              <a:gd name="connsiteX1" fmla="*/ 6324600 w 6324600"/>
              <a:gd name="connsiteY1" fmla="*/ 0 h 3505200"/>
              <a:gd name="connsiteX2" fmla="*/ 6324600 w 6324600"/>
              <a:gd name="connsiteY2" fmla="*/ 3505200 h 3505200"/>
              <a:gd name="connsiteX3" fmla="*/ 0 w 6324600"/>
              <a:gd name="connsiteY3" fmla="*/ 3505200 h 3505200"/>
              <a:gd name="connsiteX4" fmla="*/ 0 w 6324600"/>
              <a:gd name="connsiteY4" fmla="*/ 0 h 3505200"/>
              <a:gd name="connsiteX0" fmla="*/ 0 w 6324600"/>
              <a:gd name="connsiteY0" fmla="*/ 0 h 3505200"/>
              <a:gd name="connsiteX1" fmla="*/ 6324600 w 6324600"/>
              <a:gd name="connsiteY1" fmla="*/ 0 h 3505200"/>
              <a:gd name="connsiteX2" fmla="*/ 6324600 w 6324600"/>
              <a:gd name="connsiteY2" fmla="*/ 3505200 h 3505200"/>
              <a:gd name="connsiteX3" fmla="*/ 0 w 6324600"/>
              <a:gd name="connsiteY3" fmla="*/ 0 h 3505200"/>
              <a:gd name="connsiteX0" fmla="*/ 6324600 w 6416040"/>
              <a:gd name="connsiteY0" fmla="*/ 3505200 h 3596640"/>
              <a:gd name="connsiteX1" fmla="*/ 0 w 6416040"/>
              <a:gd name="connsiteY1" fmla="*/ 0 h 3596640"/>
              <a:gd name="connsiteX2" fmla="*/ 6324600 w 6416040"/>
              <a:gd name="connsiteY2" fmla="*/ 0 h 3596640"/>
              <a:gd name="connsiteX3" fmla="*/ 6416040 w 6416040"/>
              <a:gd name="connsiteY3" fmla="*/ 3596640 h 3596640"/>
              <a:gd name="connsiteX0" fmla="*/ 2327787 w 6416040"/>
              <a:gd name="connsiteY0" fmla="*/ 1941871 h 3596640"/>
              <a:gd name="connsiteX1" fmla="*/ 0 w 6416040"/>
              <a:gd name="connsiteY1" fmla="*/ 0 h 3596640"/>
              <a:gd name="connsiteX2" fmla="*/ 6324600 w 6416040"/>
              <a:gd name="connsiteY2" fmla="*/ 0 h 3596640"/>
              <a:gd name="connsiteX3" fmla="*/ 6416040 w 6416040"/>
              <a:gd name="connsiteY3" fmla="*/ 3596640 h 3596640"/>
              <a:gd name="connsiteX0" fmla="*/ 0 w 6416040"/>
              <a:gd name="connsiteY0" fmla="*/ 0 h 3596640"/>
              <a:gd name="connsiteX1" fmla="*/ 6324600 w 6416040"/>
              <a:gd name="connsiteY1" fmla="*/ 0 h 3596640"/>
              <a:gd name="connsiteX2" fmla="*/ 6416040 w 6416040"/>
              <a:gd name="connsiteY2" fmla="*/ 3596640 h 3596640"/>
              <a:gd name="connsiteX0" fmla="*/ 0 w 6416040"/>
              <a:gd name="connsiteY0" fmla="*/ 0 h 3596640"/>
              <a:gd name="connsiteX1" fmla="*/ 6324600 w 6416040"/>
              <a:gd name="connsiteY1" fmla="*/ 0 h 3596640"/>
              <a:gd name="connsiteX2" fmla="*/ 6416040 w 6416040"/>
              <a:gd name="connsiteY2" fmla="*/ 3596640 h 3596640"/>
              <a:gd name="connsiteX3" fmla="*/ 0 w 6416040"/>
              <a:gd name="connsiteY3" fmla="*/ 0 h 3596640"/>
              <a:gd name="connsiteX0" fmla="*/ 6416040 w 6507480"/>
              <a:gd name="connsiteY0" fmla="*/ 3596640 h 3688080"/>
              <a:gd name="connsiteX1" fmla="*/ 0 w 6507480"/>
              <a:gd name="connsiteY1" fmla="*/ 0 h 3688080"/>
              <a:gd name="connsiteX2" fmla="*/ 6324600 w 6507480"/>
              <a:gd name="connsiteY2" fmla="*/ 0 h 3688080"/>
              <a:gd name="connsiteX3" fmla="*/ 6507480 w 6507480"/>
              <a:gd name="connsiteY3" fmla="*/ 3688080 h 3688080"/>
              <a:gd name="connsiteX0" fmla="*/ 1563821 w 6507480"/>
              <a:gd name="connsiteY0" fmla="*/ 3050950 h 3688080"/>
              <a:gd name="connsiteX1" fmla="*/ 0 w 6507480"/>
              <a:gd name="connsiteY1" fmla="*/ 0 h 3688080"/>
              <a:gd name="connsiteX2" fmla="*/ 6324600 w 6507480"/>
              <a:gd name="connsiteY2" fmla="*/ 0 h 3688080"/>
              <a:gd name="connsiteX3" fmla="*/ 6507480 w 6507480"/>
              <a:gd name="connsiteY3" fmla="*/ 3688080 h 3688080"/>
              <a:gd name="connsiteX0" fmla="*/ 0 w 6507480"/>
              <a:gd name="connsiteY0" fmla="*/ 0 h 3688080"/>
              <a:gd name="connsiteX1" fmla="*/ 6324600 w 6507480"/>
              <a:gd name="connsiteY1" fmla="*/ 0 h 3688080"/>
              <a:gd name="connsiteX2" fmla="*/ 6507480 w 6507480"/>
              <a:gd name="connsiteY2" fmla="*/ 3688080 h 3688080"/>
              <a:gd name="connsiteX0" fmla="*/ 0 w 6324600"/>
              <a:gd name="connsiteY0" fmla="*/ 0 h 2168996"/>
              <a:gd name="connsiteX1" fmla="*/ 6324600 w 6324600"/>
              <a:gd name="connsiteY1" fmla="*/ 0 h 2168996"/>
              <a:gd name="connsiteX2" fmla="*/ 6242009 w 6324600"/>
              <a:gd name="connsiteY2" fmla="*/ 2168996 h 2168996"/>
              <a:gd name="connsiteX0" fmla="*/ 0 w 6522228"/>
              <a:gd name="connsiteY0" fmla="*/ 0 h 2404970"/>
              <a:gd name="connsiteX1" fmla="*/ 6324600 w 6522228"/>
              <a:gd name="connsiteY1" fmla="*/ 0 h 2404970"/>
              <a:gd name="connsiteX2" fmla="*/ 6522228 w 6522228"/>
              <a:gd name="connsiteY2" fmla="*/ 2404970 h 2404970"/>
              <a:gd name="connsiteX0" fmla="*/ 0 w 7057136"/>
              <a:gd name="connsiteY0" fmla="*/ 0 h 2589105"/>
              <a:gd name="connsiteX1" fmla="*/ 6324600 w 7057136"/>
              <a:gd name="connsiteY1" fmla="*/ 0 h 2589105"/>
              <a:gd name="connsiteX2" fmla="*/ 6522228 w 7057136"/>
              <a:gd name="connsiteY2" fmla="*/ 2404970 h 2589105"/>
              <a:gd name="connsiteX0" fmla="*/ 0 w 6522228"/>
              <a:gd name="connsiteY0" fmla="*/ 0 h 2884378"/>
              <a:gd name="connsiteX1" fmla="*/ 6324600 w 6522228"/>
              <a:gd name="connsiteY1" fmla="*/ 0 h 2884378"/>
              <a:gd name="connsiteX2" fmla="*/ 6522228 w 6522228"/>
              <a:gd name="connsiteY2" fmla="*/ 2404970 h 2884378"/>
              <a:gd name="connsiteX0" fmla="*/ 0 w 6959565"/>
              <a:gd name="connsiteY0" fmla="*/ 0 h 2629590"/>
              <a:gd name="connsiteX1" fmla="*/ 6324600 w 6959565"/>
              <a:gd name="connsiteY1" fmla="*/ 0 h 2629590"/>
              <a:gd name="connsiteX2" fmla="*/ 6522228 w 6959565"/>
              <a:gd name="connsiteY2" fmla="*/ 2404970 h 2629590"/>
              <a:gd name="connsiteX0" fmla="*/ 0 w 6959565"/>
              <a:gd name="connsiteY0" fmla="*/ 0 h 2629590"/>
              <a:gd name="connsiteX1" fmla="*/ 6324600 w 6959565"/>
              <a:gd name="connsiteY1" fmla="*/ 0 h 2629590"/>
              <a:gd name="connsiteX2" fmla="*/ 6522228 w 6959565"/>
              <a:gd name="connsiteY2" fmla="*/ 2404970 h 2629590"/>
              <a:gd name="connsiteX0" fmla="*/ 0 w 6522228"/>
              <a:gd name="connsiteY0" fmla="*/ 0 h 2404970"/>
              <a:gd name="connsiteX1" fmla="*/ 6324600 w 6522228"/>
              <a:gd name="connsiteY1" fmla="*/ 0 h 2404970"/>
              <a:gd name="connsiteX2" fmla="*/ 6522228 w 6522228"/>
              <a:gd name="connsiteY2" fmla="*/ 2404970 h 2404970"/>
              <a:gd name="connsiteX0" fmla="*/ 0 w 6839285"/>
              <a:gd name="connsiteY0" fmla="*/ 178145 h 2583115"/>
              <a:gd name="connsiteX1" fmla="*/ 6324600 w 6839285"/>
              <a:gd name="connsiteY1" fmla="*/ 178145 h 2583115"/>
              <a:gd name="connsiteX2" fmla="*/ 6522228 w 6839285"/>
              <a:gd name="connsiteY2" fmla="*/ 2583115 h 2583115"/>
              <a:gd name="connsiteX0" fmla="*/ 0 w 6522228"/>
              <a:gd name="connsiteY0" fmla="*/ 0 h 2404970"/>
              <a:gd name="connsiteX1" fmla="*/ 3699387 w 6522228"/>
              <a:gd name="connsiteY1" fmla="*/ 575187 h 2404970"/>
              <a:gd name="connsiteX2" fmla="*/ 6522228 w 6522228"/>
              <a:gd name="connsiteY2" fmla="*/ 2404970 h 2404970"/>
              <a:gd name="connsiteX0" fmla="*/ 0 w 6522228"/>
              <a:gd name="connsiteY0" fmla="*/ 5635 h 2410605"/>
              <a:gd name="connsiteX1" fmla="*/ 3699387 w 6522228"/>
              <a:gd name="connsiteY1" fmla="*/ 580822 h 2410605"/>
              <a:gd name="connsiteX2" fmla="*/ 6522228 w 6522228"/>
              <a:gd name="connsiteY2" fmla="*/ 2410605 h 2410605"/>
              <a:gd name="connsiteX0" fmla="*/ 0 w 6522228"/>
              <a:gd name="connsiteY0" fmla="*/ 5635 h 2410605"/>
              <a:gd name="connsiteX1" fmla="*/ 3699387 w 6522228"/>
              <a:gd name="connsiteY1" fmla="*/ 580822 h 2410605"/>
              <a:gd name="connsiteX2" fmla="*/ 6522228 w 6522228"/>
              <a:gd name="connsiteY2" fmla="*/ 2410605 h 2410605"/>
              <a:gd name="connsiteX0" fmla="*/ 0 w 6522228"/>
              <a:gd name="connsiteY0" fmla="*/ 6310 h 2411280"/>
              <a:gd name="connsiteX1" fmla="*/ 4628535 w 6522228"/>
              <a:gd name="connsiteY1" fmla="*/ 552000 h 2411280"/>
              <a:gd name="connsiteX2" fmla="*/ 6522228 w 6522228"/>
              <a:gd name="connsiteY2" fmla="*/ 2411280 h 2411280"/>
              <a:gd name="connsiteX0" fmla="*/ 0 w 6522228"/>
              <a:gd name="connsiteY0" fmla="*/ 5347 h 2410317"/>
              <a:gd name="connsiteX1" fmla="*/ 4023851 w 6522228"/>
              <a:gd name="connsiteY1" fmla="*/ 595282 h 2410317"/>
              <a:gd name="connsiteX2" fmla="*/ 6522228 w 6522228"/>
              <a:gd name="connsiteY2" fmla="*/ 2410317 h 2410317"/>
              <a:gd name="connsiteX0" fmla="*/ 0 w 6509203"/>
              <a:gd name="connsiteY0" fmla="*/ 163951 h 1949489"/>
              <a:gd name="connsiteX1" fmla="*/ 4010826 w 6509203"/>
              <a:gd name="connsiteY1" fmla="*/ 134454 h 1949489"/>
              <a:gd name="connsiteX2" fmla="*/ 6509203 w 6509203"/>
              <a:gd name="connsiteY2" fmla="*/ 1949489 h 1949489"/>
              <a:gd name="connsiteX0" fmla="*/ 0 w 6535251"/>
              <a:gd name="connsiteY0" fmla="*/ 155212 h 1822763"/>
              <a:gd name="connsiteX1" fmla="*/ 4010826 w 6535251"/>
              <a:gd name="connsiteY1" fmla="*/ 125715 h 1822763"/>
              <a:gd name="connsiteX2" fmla="*/ 6535251 w 6535251"/>
              <a:gd name="connsiteY2" fmla="*/ 1822763 h 1822763"/>
              <a:gd name="connsiteX0" fmla="*/ 0 w 6535251"/>
              <a:gd name="connsiteY0" fmla="*/ 155212 h 1822763"/>
              <a:gd name="connsiteX1" fmla="*/ 4010826 w 6535251"/>
              <a:gd name="connsiteY1" fmla="*/ 125715 h 1822763"/>
              <a:gd name="connsiteX2" fmla="*/ 6535251 w 6535251"/>
              <a:gd name="connsiteY2" fmla="*/ 1822763 h 1822763"/>
              <a:gd name="connsiteX0" fmla="*/ 0 w 6535251"/>
              <a:gd name="connsiteY0" fmla="*/ 10655 h 1678206"/>
              <a:gd name="connsiteX1" fmla="*/ 4062921 w 6535251"/>
              <a:gd name="connsiteY1" fmla="*/ 335120 h 1678206"/>
              <a:gd name="connsiteX2" fmla="*/ 6535251 w 6535251"/>
              <a:gd name="connsiteY2" fmla="*/ 1678206 h 1678206"/>
              <a:gd name="connsiteX0" fmla="*/ 0 w 6535251"/>
              <a:gd name="connsiteY0" fmla="*/ 3375 h 1670926"/>
              <a:gd name="connsiteX1" fmla="*/ 4128041 w 6535251"/>
              <a:gd name="connsiteY1" fmla="*/ 637556 h 1670926"/>
              <a:gd name="connsiteX2" fmla="*/ 6535251 w 6535251"/>
              <a:gd name="connsiteY2" fmla="*/ 1670926 h 1670926"/>
              <a:gd name="connsiteX0" fmla="*/ 0 w 6535251"/>
              <a:gd name="connsiteY0" fmla="*/ 7668 h 1675219"/>
              <a:gd name="connsiteX1" fmla="*/ 4023848 w 6535251"/>
              <a:gd name="connsiteY1" fmla="*/ 391126 h 1675219"/>
              <a:gd name="connsiteX2" fmla="*/ 6535251 w 6535251"/>
              <a:gd name="connsiteY2" fmla="*/ 1675219 h 1675219"/>
              <a:gd name="connsiteX0" fmla="*/ 0 w 6535251"/>
              <a:gd name="connsiteY0" fmla="*/ 7668 h 1675219"/>
              <a:gd name="connsiteX1" fmla="*/ 4023848 w 6535251"/>
              <a:gd name="connsiteY1" fmla="*/ 391126 h 1675219"/>
              <a:gd name="connsiteX2" fmla="*/ 6535251 w 6535251"/>
              <a:gd name="connsiteY2" fmla="*/ 1675219 h 167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35251" h="1675219">
                <a:moveTo>
                  <a:pt x="0" y="7668"/>
                </a:moveTo>
                <a:cubicBezTo>
                  <a:pt x="618613" y="-36578"/>
                  <a:pt x="2934640" y="113201"/>
                  <a:pt x="4023848" y="391126"/>
                </a:cubicBezTo>
                <a:cubicBezTo>
                  <a:pt x="5113057" y="669051"/>
                  <a:pt x="6017867" y="1075450"/>
                  <a:pt x="6535251" y="1675219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6"/>
          <p:cNvSpPr/>
          <p:nvPr/>
        </p:nvSpPr>
        <p:spPr>
          <a:xfrm flipH="1">
            <a:off x="533400" y="3920617"/>
            <a:ext cx="8285378" cy="1675219"/>
          </a:xfrm>
          <a:custGeom>
            <a:avLst/>
            <a:gdLst>
              <a:gd name="connsiteX0" fmla="*/ 0 w 6324600"/>
              <a:gd name="connsiteY0" fmla="*/ 0 h 3505200"/>
              <a:gd name="connsiteX1" fmla="*/ 6324600 w 6324600"/>
              <a:gd name="connsiteY1" fmla="*/ 0 h 3505200"/>
              <a:gd name="connsiteX2" fmla="*/ 6324600 w 6324600"/>
              <a:gd name="connsiteY2" fmla="*/ 3505200 h 3505200"/>
              <a:gd name="connsiteX3" fmla="*/ 0 w 6324600"/>
              <a:gd name="connsiteY3" fmla="*/ 3505200 h 3505200"/>
              <a:gd name="connsiteX4" fmla="*/ 0 w 6324600"/>
              <a:gd name="connsiteY4" fmla="*/ 0 h 3505200"/>
              <a:gd name="connsiteX0" fmla="*/ 0 w 6324600"/>
              <a:gd name="connsiteY0" fmla="*/ 0 h 3505200"/>
              <a:gd name="connsiteX1" fmla="*/ 6324600 w 6324600"/>
              <a:gd name="connsiteY1" fmla="*/ 0 h 3505200"/>
              <a:gd name="connsiteX2" fmla="*/ 6324600 w 6324600"/>
              <a:gd name="connsiteY2" fmla="*/ 3505200 h 3505200"/>
              <a:gd name="connsiteX3" fmla="*/ 0 w 6324600"/>
              <a:gd name="connsiteY3" fmla="*/ 0 h 3505200"/>
              <a:gd name="connsiteX0" fmla="*/ 6324600 w 6416040"/>
              <a:gd name="connsiteY0" fmla="*/ 3505200 h 3596640"/>
              <a:gd name="connsiteX1" fmla="*/ 0 w 6416040"/>
              <a:gd name="connsiteY1" fmla="*/ 0 h 3596640"/>
              <a:gd name="connsiteX2" fmla="*/ 6324600 w 6416040"/>
              <a:gd name="connsiteY2" fmla="*/ 0 h 3596640"/>
              <a:gd name="connsiteX3" fmla="*/ 6416040 w 6416040"/>
              <a:gd name="connsiteY3" fmla="*/ 3596640 h 3596640"/>
              <a:gd name="connsiteX0" fmla="*/ 2327787 w 6416040"/>
              <a:gd name="connsiteY0" fmla="*/ 1941871 h 3596640"/>
              <a:gd name="connsiteX1" fmla="*/ 0 w 6416040"/>
              <a:gd name="connsiteY1" fmla="*/ 0 h 3596640"/>
              <a:gd name="connsiteX2" fmla="*/ 6324600 w 6416040"/>
              <a:gd name="connsiteY2" fmla="*/ 0 h 3596640"/>
              <a:gd name="connsiteX3" fmla="*/ 6416040 w 6416040"/>
              <a:gd name="connsiteY3" fmla="*/ 3596640 h 3596640"/>
              <a:gd name="connsiteX0" fmla="*/ 0 w 6416040"/>
              <a:gd name="connsiteY0" fmla="*/ 0 h 3596640"/>
              <a:gd name="connsiteX1" fmla="*/ 6324600 w 6416040"/>
              <a:gd name="connsiteY1" fmla="*/ 0 h 3596640"/>
              <a:gd name="connsiteX2" fmla="*/ 6416040 w 6416040"/>
              <a:gd name="connsiteY2" fmla="*/ 3596640 h 3596640"/>
              <a:gd name="connsiteX0" fmla="*/ 0 w 6416040"/>
              <a:gd name="connsiteY0" fmla="*/ 0 h 3596640"/>
              <a:gd name="connsiteX1" fmla="*/ 6324600 w 6416040"/>
              <a:gd name="connsiteY1" fmla="*/ 0 h 3596640"/>
              <a:gd name="connsiteX2" fmla="*/ 6416040 w 6416040"/>
              <a:gd name="connsiteY2" fmla="*/ 3596640 h 3596640"/>
              <a:gd name="connsiteX3" fmla="*/ 0 w 6416040"/>
              <a:gd name="connsiteY3" fmla="*/ 0 h 3596640"/>
              <a:gd name="connsiteX0" fmla="*/ 6416040 w 6507480"/>
              <a:gd name="connsiteY0" fmla="*/ 3596640 h 3688080"/>
              <a:gd name="connsiteX1" fmla="*/ 0 w 6507480"/>
              <a:gd name="connsiteY1" fmla="*/ 0 h 3688080"/>
              <a:gd name="connsiteX2" fmla="*/ 6324600 w 6507480"/>
              <a:gd name="connsiteY2" fmla="*/ 0 h 3688080"/>
              <a:gd name="connsiteX3" fmla="*/ 6507480 w 6507480"/>
              <a:gd name="connsiteY3" fmla="*/ 3688080 h 3688080"/>
              <a:gd name="connsiteX0" fmla="*/ 1563821 w 6507480"/>
              <a:gd name="connsiteY0" fmla="*/ 3050950 h 3688080"/>
              <a:gd name="connsiteX1" fmla="*/ 0 w 6507480"/>
              <a:gd name="connsiteY1" fmla="*/ 0 h 3688080"/>
              <a:gd name="connsiteX2" fmla="*/ 6324600 w 6507480"/>
              <a:gd name="connsiteY2" fmla="*/ 0 h 3688080"/>
              <a:gd name="connsiteX3" fmla="*/ 6507480 w 6507480"/>
              <a:gd name="connsiteY3" fmla="*/ 3688080 h 3688080"/>
              <a:gd name="connsiteX0" fmla="*/ 0 w 6507480"/>
              <a:gd name="connsiteY0" fmla="*/ 0 h 3688080"/>
              <a:gd name="connsiteX1" fmla="*/ 6324600 w 6507480"/>
              <a:gd name="connsiteY1" fmla="*/ 0 h 3688080"/>
              <a:gd name="connsiteX2" fmla="*/ 6507480 w 6507480"/>
              <a:gd name="connsiteY2" fmla="*/ 3688080 h 3688080"/>
              <a:gd name="connsiteX0" fmla="*/ 0 w 6324600"/>
              <a:gd name="connsiteY0" fmla="*/ 0 h 2168996"/>
              <a:gd name="connsiteX1" fmla="*/ 6324600 w 6324600"/>
              <a:gd name="connsiteY1" fmla="*/ 0 h 2168996"/>
              <a:gd name="connsiteX2" fmla="*/ 6242009 w 6324600"/>
              <a:gd name="connsiteY2" fmla="*/ 2168996 h 2168996"/>
              <a:gd name="connsiteX0" fmla="*/ 0 w 6522228"/>
              <a:gd name="connsiteY0" fmla="*/ 0 h 2404970"/>
              <a:gd name="connsiteX1" fmla="*/ 6324600 w 6522228"/>
              <a:gd name="connsiteY1" fmla="*/ 0 h 2404970"/>
              <a:gd name="connsiteX2" fmla="*/ 6522228 w 6522228"/>
              <a:gd name="connsiteY2" fmla="*/ 2404970 h 2404970"/>
              <a:gd name="connsiteX0" fmla="*/ 0 w 7057136"/>
              <a:gd name="connsiteY0" fmla="*/ 0 h 2589105"/>
              <a:gd name="connsiteX1" fmla="*/ 6324600 w 7057136"/>
              <a:gd name="connsiteY1" fmla="*/ 0 h 2589105"/>
              <a:gd name="connsiteX2" fmla="*/ 6522228 w 7057136"/>
              <a:gd name="connsiteY2" fmla="*/ 2404970 h 2589105"/>
              <a:gd name="connsiteX0" fmla="*/ 0 w 6522228"/>
              <a:gd name="connsiteY0" fmla="*/ 0 h 2884378"/>
              <a:gd name="connsiteX1" fmla="*/ 6324600 w 6522228"/>
              <a:gd name="connsiteY1" fmla="*/ 0 h 2884378"/>
              <a:gd name="connsiteX2" fmla="*/ 6522228 w 6522228"/>
              <a:gd name="connsiteY2" fmla="*/ 2404970 h 2884378"/>
              <a:gd name="connsiteX0" fmla="*/ 0 w 6959565"/>
              <a:gd name="connsiteY0" fmla="*/ 0 h 2629590"/>
              <a:gd name="connsiteX1" fmla="*/ 6324600 w 6959565"/>
              <a:gd name="connsiteY1" fmla="*/ 0 h 2629590"/>
              <a:gd name="connsiteX2" fmla="*/ 6522228 w 6959565"/>
              <a:gd name="connsiteY2" fmla="*/ 2404970 h 2629590"/>
              <a:gd name="connsiteX0" fmla="*/ 0 w 6959565"/>
              <a:gd name="connsiteY0" fmla="*/ 0 h 2629590"/>
              <a:gd name="connsiteX1" fmla="*/ 6324600 w 6959565"/>
              <a:gd name="connsiteY1" fmla="*/ 0 h 2629590"/>
              <a:gd name="connsiteX2" fmla="*/ 6522228 w 6959565"/>
              <a:gd name="connsiteY2" fmla="*/ 2404970 h 2629590"/>
              <a:gd name="connsiteX0" fmla="*/ 0 w 6522228"/>
              <a:gd name="connsiteY0" fmla="*/ 0 h 2404970"/>
              <a:gd name="connsiteX1" fmla="*/ 6324600 w 6522228"/>
              <a:gd name="connsiteY1" fmla="*/ 0 h 2404970"/>
              <a:gd name="connsiteX2" fmla="*/ 6522228 w 6522228"/>
              <a:gd name="connsiteY2" fmla="*/ 2404970 h 2404970"/>
              <a:gd name="connsiteX0" fmla="*/ 0 w 6839285"/>
              <a:gd name="connsiteY0" fmla="*/ 178145 h 2583115"/>
              <a:gd name="connsiteX1" fmla="*/ 6324600 w 6839285"/>
              <a:gd name="connsiteY1" fmla="*/ 178145 h 2583115"/>
              <a:gd name="connsiteX2" fmla="*/ 6522228 w 6839285"/>
              <a:gd name="connsiteY2" fmla="*/ 2583115 h 2583115"/>
              <a:gd name="connsiteX0" fmla="*/ 0 w 6522228"/>
              <a:gd name="connsiteY0" fmla="*/ 0 h 2404970"/>
              <a:gd name="connsiteX1" fmla="*/ 3699387 w 6522228"/>
              <a:gd name="connsiteY1" fmla="*/ 575187 h 2404970"/>
              <a:gd name="connsiteX2" fmla="*/ 6522228 w 6522228"/>
              <a:gd name="connsiteY2" fmla="*/ 2404970 h 2404970"/>
              <a:gd name="connsiteX0" fmla="*/ 0 w 6522228"/>
              <a:gd name="connsiteY0" fmla="*/ 5635 h 2410605"/>
              <a:gd name="connsiteX1" fmla="*/ 3699387 w 6522228"/>
              <a:gd name="connsiteY1" fmla="*/ 580822 h 2410605"/>
              <a:gd name="connsiteX2" fmla="*/ 6522228 w 6522228"/>
              <a:gd name="connsiteY2" fmla="*/ 2410605 h 2410605"/>
              <a:gd name="connsiteX0" fmla="*/ 0 w 6522228"/>
              <a:gd name="connsiteY0" fmla="*/ 5635 h 2410605"/>
              <a:gd name="connsiteX1" fmla="*/ 3699387 w 6522228"/>
              <a:gd name="connsiteY1" fmla="*/ 580822 h 2410605"/>
              <a:gd name="connsiteX2" fmla="*/ 6522228 w 6522228"/>
              <a:gd name="connsiteY2" fmla="*/ 2410605 h 2410605"/>
              <a:gd name="connsiteX0" fmla="*/ 0 w 6522228"/>
              <a:gd name="connsiteY0" fmla="*/ 6310 h 2411280"/>
              <a:gd name="connsiteX1" fmla="*/ 4628535 w 6522228"/>
              <a:gd name="connsiteY1" fmla="*/ 552000 h 2411280"/>
              <a:gd name="connsiteX2" fmla="*/ 6522228 w 6522228"/>
              <a:gd name="connsiteY2" fmla="*/ 2411280 h 2411280"/>
              <a:gd name="connsiteX0" fmla="*/ 0 w 6522228"/>
              <a:gd name="connsiteY0" fmla="*/ 5347 h 2410317"/>
              <a:gd name="connsiteX1" fmla="*/ 4023851 w 6522228"/>
              <a:gd name="connsiteY1" fmla="*/ 595282 h 2410317"/>
              <a:gd name="connsiteX2" fmla="*/ 6522228 w 6522228"/>
              <a:gd name="connsiteY2" fmla="*/ 2410317 h 2410317"/>
              <a:gd name="connsiteX0" fmla="*/ 0 w 6509203"/>
              <a:gd name="connsiteY0" fmla="*/ 163951 h 1949489"/>
              <a:gd name="connsiteX1" fmla="*/ 4010826 w 6509203"/>
              <a:gd name="connsiteY1" fmla="*/ 134454 h 1949489"/>
              <a:gd name="connsiteX2" fmla="*/ 6509203 w 6509203"/>
              <a:gd name="connsiteY2" fmla="*/ 1949489 h 1949489"/>
              <a:gd name="connsiteX0" fmla="*/ 0 w 6535251"/>
              <a:gd name="connsiteY0" fmla="*/ 155212 h 1822763"/>
              <a:gd name="connsiteX1" fmla="*/ 4010826 w 6535251"/>
              <a:gd name="connsiteY1" fmla="*/ 125715 h 1822763"/>
              <a:gd name="connsiteX2" fmla="*/ 6535251 w 6535251"/>
              <a:gd name="connsiteY2" fmla="*/ 1822763 h 1822763"/>
              <a:gd name="connsiteX0" fmla="*/ 0 w 6535251"/>
              <a:gd name="connsiteY0" fmla="*/ 155212 h 1822763"/>
              <a:gd name="connsiteX1" fmla="*/ 4010826 w 6535251"/>
              <a:gd name="connsiteY1" fmla="*/ 125715 h 1822763"/>
              <a:gd name="connsiteX2" fmla="*/ 6535251 w 6535251"/>
              <a:gd name="connsiteY2" fmla="*/ 1822763 h 1822763"/>
              <a:gd name="connsiteX0" fmla="*/ 0 w 6535251"/>
              <a:gd name="connsiteY0" fmla="*/ 10655 h 1678206"/>
              <a:gd name="connsiteX1" fmla="*/ 4062921 w 6535251"/>
              <a:gd name="connsiteY1" fmla="*/ 335120 h 1678206"/>
              <a:gd name="connsiteX2" fmla="*/ 6535251 w 6535251"/>
              <a:gd name="connsiteY2" fmla="*/ 1678206 h 1678206"/>
              <a:gd name="connsiteX0" fmla="*/ 0 w 6535251"/>
              <a:gd name="connsiteY0" fmla="*/ 3375 h 1670926"/>
              <a:gd name="connsiteX1" fmla="*/ 4128041 w 6535251"/>
              <a:gd name="connsiteY1" fmla="*/ 637556 h 1670926"/>
              <a:gd name="connsiteX2" fmla="*/ 6535251 w 6535251"/>
              <a:gd name="connsiteY2" fmla="*/ 1670926 h 1670926"/>
              <a:gd name="connsiteX0" fmla="*/ 0 w 6535251"/>
              <a:gd name="connsiteY0" fmla="*/ 7668 h 1675219"/>
              <a:gd name="connsiteX1" fmla="*/ 4023848 w 6535251"/>
              <a:gd name="connsiteY1" fmla="*/ 391126 h 1675219"/>
              <a:gd name="connsiteX2" fmla="*/ 6535251 w 6535251"/>
              <a:gd name="connsiteY2" fmla="*/ 1675219 h 1675219"/>
              <a:gd name="connsiteX0" fmla="*/ 0 w 6535251"/>
              <a:gd name="connsiteY0" fmla="*/ 7668 h 1675219"/>
              <a:gd name="connsiteX1" fmla="*/ 4023848 w 6535251"/>
              <a:gd name="connsiteY1" fmla="*/ 391126 h 1675219"/>
              <a:gd name="connsiteX2" fmla="*/ 6535251 w 6535251"/>
              <a:gd name="connsiteY2" fmla="*/ 1675219 h 167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35251" h="1675219">
                <a:moveTo>
                  <a:pt x="0" y="7668"/>
                </a:moveTo>
                <a:cubicBezTo>
                  <a:pt x="618613" y="-36578"/>
                  <a:pt x="2934640" y="113201"/>
                  <a:pt x="4023848" y="391126"/>
                </a:cubicBezTo>
                <a:cubicBezTo>
                  <a:pt x="5113057" y="669051"/>
                  <a:pt x="6017867" y="1075450"/>
                  <a:pt x="6535251" y="1675219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0" name="Group 1029"/>
          <p:cNvGrpSpPr/>
          <p:nvPr/>
        </p:nvGrpSpPr>
        <p:grpSpPr>
          <a:xfrm>
            <a:off x="2080748" y="1524000"/>
            <a:ext cx="5219212" cy="5120640"/>
            <a:chOff x="2080748" y="990600"/>
            <a:chExt cx="5219212" cy="563880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7299960" y="990600"/>
              <a:ext cx="0" cy="5638800"/>
            </a:xfrm>
            <a:prstGeom prst="line">
              <a:avLst/>
            </a:prstGeom>
            <a:ln w="31750" cap="rnd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560222" y="990600"/>
              <a:ext cx="0" cy="5638800"/>
            </a:xfrm>
            <a:prstGeom prst="line">
              <a:avLst/>
            </a:prstGeom>
            <a:ln w="31750" cap="rnd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820485" y="990600"/>
              <a:ext cx="0" cy="5638800"/>
            </a:xfrm>
            <a:prstGeom prst="line">
              <a:avLst/>
            </a:prstGeom>
            <a:ln w="31750" cap="rnd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2080748" y="990600"/>
              <a:ext cx="0" cy="5638800"/>
            </a:xfrm>
            <a:prstGeom prst="line">
              <a:avLst/>
            </a:prstGeom>
            <a:ln w="31750" cap="rnd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5" name="Title 1024"/>
          <p:cNvSpPr>
            <a:spLocks noGrp="1"/>
          </p:cNvSpPr>
          <p:nvPr>
            <p:ph type="title"/>
          </p:nvPr>
        </p:nvSpPr>
        <p:spPr>
          <a:xfrm>
            <a:off x="408369" y="5760"/>
            <a:ext cx="8229600" cy="11430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犬隻</a:t>
            </a:r>
            <a:r>
              <a:rPr lang="zh-TW" altLang="en-US" sz="4000" b="1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源頭管理  多</a:t>
            </a:r>
            <a:r>
              <a:rPr lang="zh-TW" altLang="en-US" sz="4000" b="1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管齊</a:t>
            </a:r>
            <a:r>
              <a:rPr lang="zh-TW" altLang="en-US" sz="4000" b="1" dirty="0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</a:t>
            </a:r>
            <a:endParaRPr lang="en-US" sz="4000" b="1" dirty="0">
              <a:solidFill>
                <a:srgbClr val="189CA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28" name="Pentagon 1027"/>
          <p:cNvSpPr/>
          <p:nvPr/>
        </p:nvSpPr>
        <p:spPr>
          <a:xfrm>
            <a:off x="411480" y="990600"/>
            <a:ext cx="1600200" cy="685800"/>
          </a:xfrm>
          <a:prstGeom prst="homePlate">
            <a:avLst>
              <a:gd name="adj" fmla="val 3444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寵物登記</a:t>
            </a:r>
            <a:endParaRPr 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Pentagon 39"/>
          <p:cNvSpPr/>
          <p:nvPr/>
        </p:nvSpPr>
        <p:spPr>
          <a:xfrm>
            <a:off x="2164080" y="990600"/>
            <a:ext cx="1600200" cy="685800"/>
          </a:xfrm>
          <a:prstGeom prst="homePlate">
            <a:avLst>
              <a:gd name="adj" fmla="val 3444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絕育</a:t>
            </a:r>
            <a:endParaRPr 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Pentagon 40"/>
          <p:cNvSpPr/>
          <p:nvPr/>
        </p:nvSpPr>
        <p:spPr>
          <a:xfrm>
            <a:off x="3916680" y="990600"/>
            <a:ext cx="1600200" cy="685800"/>
          </a:xfrm>
          <a:prstGeom prst="homePlate">
            <a:avLst>
              <a:gd name="adj" fmla="val 3444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寵物業管理</a:t>
            </a:r>
            <a:endParaRPr 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" name="Pentagon 41"/>
          <p:cNvSpPr/>
          <p:nvPr/>
        </p:nvSpPr>
        <p:spPr>
          <a:xfrm>
            <a:off x="5669280" y="990600"/>
            <a:ext cx="1600200" cy="685800"/>
          </a:xfrm>
          <a:prstGeom prst="homePlate">
            <a:avLst>
              <a:gd name="adj" fmla="val 3444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執法</a:t>
            </a:r>
            <a:endParaRPr 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Pentagon 42"/>
          <p:cNvSpPr/>
          <p:nvPr/>
        </p:nvSpPr>
        <p:spPr>
          <a:xfrm>
            <a:off x="7421880" y="990600"/>
            <a:ext cx="1600200" cy="685800"/>
          </a:xfrm>
          <a:prstGeom prst="homePlate">
            <a:avLst>
              <a:gd name="adj" fmla="val 34444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收容</a:t>
            </a:r>
            <a:endParaRPr 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86264" y="2147235"/>
            <a:ext cx="8300536" cy="3146656"/>
            <a:chOff x="386264" y="2147235"/>
            <a:chExt cx="8300536" cy="3146656"/>
          </a:xfrm>
        </p:grpSpPr>
        <p:sp>
          <p:nvSpPr>
            <p:cNvPr id="48" name="Oval 47"/>
            <p:cNvSpPr/>
            <p:nvPr/>
          </p:nvSpPr>
          <p:spPr>
            <a:xfrm>
              <a:off x="527001" y="2147235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/>
            <p:cNvSpPr/>
            <p:nvPr/>
          </p:nvSpPr>
          <p:spPr>
            <a:xfrm>
              <a:off x="1356953" y="2651043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/>
            <p:cNvSpPr/>
            <p:nvPr/>
          </p:nvSpPr>
          <p:spPr>
            <a:xfrm>
              <a:off x="1055710" y="3352800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/>
            <p:cNvSpPr/>
            <p:nvPr/>
          </p:nvSpPr>
          <p:spPr>
            <a:xfrm>
              <a:off x="1608411" y="3989791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/>
            <p:cNvSpPr/>
            <p:nvPr/>
          </p:nvSpPr>
          <p:spPr>
            <a:xfrm>
              <a:off x="1570280" y="3741416"/>
              <a:ext cx="187484" cy="187484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/>
            <p:cNvSpPr/>
            <p:nvPr/>
          </p:nvSpPr>
          <p:spPr>
            <a:xfrm>
              <a:off x="1778479" y="3122892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1823319" y="4455609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/>
            <p:cNvSpPr/>
            <p:nvPr/>
          </p:nvSpPr>
          <p:spPr>
            <a:xfrm>
              <a:off x="2333461" y="3994092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/>
            <p:cNvSpPr/>
            <p:nvPr/>
          </p:nvSpPr>
          <p:spPr>
            <a:xfrm>
              <a:off x="2829789" y="3286991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/>
            <p:cNvSpPr/>
            <p:nvPr/>
          </p:nvSpPr>
          <p:spPr>
            <a:xfrm>
              <a:off x="2962405" y="3865863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Oval 60"/>
            <p:cNvSpPr/>
            <p:nvPr/>
          </p:nvSpPr>
          <p:spPr>
            <a:xfrm>
              <a:off x="2162307" y="2917869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/>
            <p:cNvSpPr/>
            <p:nvPr/>
          </p:nvSpPr>
          <p:spPr>
            <a:xfrm>
              <a:off x="2260774" y="3419184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Oval 71"/>
            <p:cNvSpPr/>
            <p:nvPr/>
          </p:nvSpPr>
          <p:spPr>
            <a:xfrm>
              <a:off x="3468187" y="3276600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Oval 72"/>
            <p:cNvSpPr/>
            <p:nvPr/>
          </p:nvSpPr>
          <p:spPr>
            <a:xfrm>
              <a:off x="2226781" y="4455609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/>
            <p:cNvSpPr/>
            <p:nvPr/>
          </p:nvSpPr>
          <p:spPr>
            <a:xfrm>
              <a:off x="3579628" y="3650087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/>
            <p:cNvSpPr/>
            <p:nvPr/>
          </p:nvSpPr>
          <p:spPr>
            <a:xfrm>
              <a:off x="2680528" y="3801397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/>
            <p:cNvSpPr/>
            <p:nvPr/>
          </p:nvSpPr>
          <p:spPr>
            <a:xfrm>
              <a:off x="3511047" y="4058566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/>
            <p:cNvSpPr/>
            <p:nvPr/>
          </p:nvSpPr>
          <p:spPr>
            <a:xfrm>
              <a:off x="2648649" y="2982343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/>
            <p:cNvSpPr/>
            <p:nvPr/>
          </p:nvSpPr>
          <p:spPr>
            <a:xfrm>
              <a:off x="2192194" y="3856932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/>
            <p:cNvSpPr/>
            <p:nvPr/>
          </p:nvSpPr>
          <p:spPr>
            <a:xfrm>
              <a:off x="3224314" y="3678879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/>
            <p:cNvSpPr/>
            <p:nvPr/>
          </p:nvSpPr>
          <p:spPr>
            <a:xfrm>
              <a:off x="2611948" y="3398128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Oval 80"/>
            <p:cNvSpPr/>
            <p:nvPr/>
          </p:nvSpPr>
          <p:spPr>
            <a:xfrm>
              <a:off x="2831125" y="4236461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/>
            <p:cNvSpPr/>
            <p:nvPr/>
          </p:nvSpPr>
          <p:spPr>
            <a:xfrm>
              <a:off x="3209107" y="3080154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/>
            <p:cNvSpPr/>
            <p:nvPr/>
          </p:nvSpPr>
          <p:spPr>
            <a:xfrm>
              <a:off x="2957427" y="3054312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>
            <a:xfrm>
              <a:off x="685800" y="3727266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Oval 85"/>
            <p:cNvSpPr/>
            <p:nvPr/>
          </p:nvSpPr>
          <p:spPr>
            <a:xfrm>
              <a:off x="1717362" y="3371986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89"/>
            <p:cNvSpPr/>
            <p:nvPr/>
          </p:nvSpPr>
          <p:spPr>
            <a:xfrm>
              <a:off x="1458282" y="3175540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/>
            <p:cNvSpPr/>
            <p:nvPr/>
          </p:nvSpPr>
          <p:spPr>
            <a:xfrm>
              <a:off x="1010893" y="2348869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/>
            <p:cNvSpPr/>
            <p:nvPr/>
          </p:nvSpPr>
          <p:spPr>
            <a:xfrm>
              <a:off x="1131365" y="3909618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/>
            <p:cNvSpPr/>
            <p:nvPr/>
          </p:nvSpPr>
          <p:spPr>
            <a:xfrm>
              <a:off x="929731" y="2808099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/>
            <p:cNvSpPr/>
            <p:nvPr/>
          </p:nvSpPr>
          <p:spPr>
            <a:xfrm>
              <a:off x="620773" y="2628446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Oval 96"/>
            <p:cNvSpPr/>
            <p:nvPr/>
          </p:nvSpPr>
          <p:spPr>
            <a:xfrm>
              <a:off x="620773" y="2942993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Oval 98"/>
            <p:cNvSpPr/>
            <p:nvPr/>
          </p:nvSpPr>
          <p:spPr>
            <a:xfrm>
              <a:off x="1854522" y="2722188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Oval 99"/>
            <p:cNvSpPr/>
            <p:nvPr/>
          </p:nvSpPr>
          <p:spPr>
            <a:xfrm>
              <a:off x="1211580" y="2513883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Oval 100"/>
            <p:cNvSpPr/>
            <p:nvPr/>
          </p:nvSpPr>
          <p:spPr>
            <a:xfrm>
              <a:off x="529589" y="3322846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Oval 101"/>
            <p:cNvSpPr/>
            <p:nvPr/>
          </p:nvSpPr>
          <p:spPr>
            <a:xfrm>
              <a:off x="792820" y="4270489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Oval 102"/>
            <p:cNvSpPr/>
            <p:nvPr/>
          </p:nvSpPr>
          <p:spPr>
            <a:xfrm>
              <a:off x="1139029" y="4800600"/>
              <a:ext cx="187484" cy="187484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Oval 106"/>
            <p:cNvSpPr/>
            <p:nvPr/>
          </p:nvSpPr>
          <p:spPr>
            <a:xfrm>
              <a:off x="478295" y="4334964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Oval 107"/>
            <p:cNvSpPr/>
            <p:nvPr/>
          </p:nvSpPr>
          <p:spPr>
            <a:xfrm>
              <a:off x="1309693" y="4249401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Oval 108"/>
            <p:cNvSpPr/>
            <p:nvPr/>
          </p:nvSpPr>
          <p:spPr>
            <a:xfrm>
              <a:off x="1432243" y="4574239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" name="Oval 110"/>
            <p:cNvSpPr/>
            <p:nvPr/>
          </p:nvSpPr>
          <p:spPr>
            <a:xfrm>
              <a:off x="496551" y="4081648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Oval 112"/>
            <p:cNvSpPr/>
            <p:nvPr/>
          </p:nvSpPr>
          <p:spPr>
            <a:xfrm>
              <a:off x="706893" y="4800600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Oval 113"/>
            <p:cNvSpPr/>
            <p:nvPr/>
          </p:nvSpPr>
          <p:spPr>
            <a:xfrm>
              <a:off x="546875" y="5156731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Oval 114"/>
            <p:cNvSpPr/>
            <p:nvPr/>
          </p:nvSpPr>
          <p:spPr>
            <a:xfrm>
              <a:off x="386264" y="4684290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Oval 115"/>
            <p:cNvSpPr/>
            <p:nvPr/>
          </p:nvSpPr>
          <p:spPr>
            <a:xfrm>
              <a:off x="4759121" y="3341583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Oval 116"/>
            <p:cNvSpPr/>
            <p:nvPr/>
          </p:nvSpPr>
          <p:spPr>
            <a:xfrm>
              <a:off x="5323534" y="3398553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Oval 117"/>
            <p:cNvSpPr/>
            <p:nvPr/>
          </p:nvSpPr>
          <p:spPr>
            <a:xfrm>
              <a:off x="5223909" y="3756069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Oval 118"/>
            <p:cNvSpPr/>
            <p:nvPr/>
          </p:nvSpPr>
          <p:spPr>
            <a:xfrm>
              <a:off x="4888069" y="3794759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Oval 119"/>
            <p:cNvSpPr/>
            <p:nvPr/>
          </p:nvSpPr>
          <p:spPr>
            <a:xfrm>
              <a:off x="4413738" y="3706837"/>
              <a:ext cx="403269" cy="403269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Oval 120"/>
            <p:cNvSpPr/>
            <p:nvPr/>
          </p:nvSpPr>
          <p:spPr>
            <a:xfrm>
              <a:off x="4226254" y="3606112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Oval 121"/>
            <p:cNvSpPr/>
            <p:nvPr/>
          </p:nvSpPr>
          <p:spPr>
            <a:xfrm>
              <a:off x="4413738" y="3335978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" name="Oval 122"/>
            <p:cNvSpPr/>
            <p:nvPr/>
          </p:nvSpPr>
          <p:spPr>
            <a:xfrm>
              <a:off x="5196636" y="3581141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Oval 123"/>
            <p:cNvSpPr/>
            <p:nvPr/>
          </p:nvSpPr>
          <p:spPr>
            <a:xfrm>
              <a:off x="4050529" y="3893229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Oval 124"/>
            <p:cNvSpPr/>
            <p:nvPr/>
          </p:nvSpPr>
          <p:spPr>
            <a:xfrm>
              <a:off x="3872902" y="3590105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Oval 125"/>
            <p:cNvSpPr/>
            <p:nvPr/>
          </p:nvSpPr>
          <p:spPr>
            <a:xfrm>
              <a:off x="4126167" y="3363437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Oval 126"/>
            <p:cNvSpPr/>
            <p:nvPr/>
          </p:nvSpPr>
          <p:spPr>
            <a:xfrm>
              <a:off x="3899932" y="3215962"/>
              <a:ext cx="137160" cy="13716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Oval 128"/>
            <p:cNvSpPr/>
            <p:nvPr/>
          </p:nvSpPr>
          <p:spPr>
            <a:xfrm>
              <a:off x="3941482" y="3391426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Oval 129"/>
            <p:cNvSpPr/>
            <p:nvPr/>
          </p:nvSpPr>
          <p:spPr>
            <a:xfrm>
              <a:off x="6201467" y="3457386"/>
              <a:ext cx="403269" cy="403269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Oval 130"/>
            <p:cNvSpPr/>
            <p:nvPr/>
          </p:nvSpPr>
          <p:spPr>
            <a:xfrm>
              <a:off x="6875089" y="3487399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Oval 131"/>
            <p:cNvSpPr/>
            <p:nvPr/>
          </p:nvSpPr>
          <p:spPr>
            <a:xfrm>
              <a:off x="6968831" y="3658745"/>
              <a:ext cx="274321" cy="274321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Oval 132"/>
            <p:cNvSpPr/>
            <p:nvPr/>
          </p:nvSpPr>
          <p:spPr>
            <a:xfrm>
              <a:off x="6628182" y="3665502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4" name="Oval 133"/>
            <p:cNvSpPr/>
            <p:nvPr/>
          </p:nvSpPr>
          <p:spPr>
            <a:xfrm>
              <a:off x="5897838" y="3697997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5" name="Oval 134"/>
            <p:cNvSpPr/>
            <p:nvPr/>
          </p:nvSpPr>
          <p:spPr>
            <a:xfrm>
              <a:off x="7105991" y="3494065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Oval 135"/>
            <p:cNvSpPr/>
            <p:nvPr/>
          </p:nvSpPr>
          <p:spPr>
            <a:xfrm>
              <a:off x="6628952" y="3482341"/>
              <a:ext cx="137160" cy="137160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Oval 136"/>
            <p:cNvSpPr/>
            <p:nvPr/>
          </p:nvSpPr>
          <p:spPr>
            <a:xfrm>
              <a:off x="5990138" y="3437814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B51D1D"/>
                </a:gs>
                <a:gs pos="0">
                  <a:srgbClr val="DF5757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2"/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Oval 137"/>
            <p:cNvSpPr/>
            <p:nvPr/>
          </p:nvSpPr>
          <p:spPr>
            <a:xfrm>
              <a:off x="5623517" y="3400562"/>
              <a:ext cx="274321" cy="274321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0" name="Oval 139"/>
            <p:cNvSpPr/>
            <p:nvPr/>
          </p:nvSpPr>
          <p:spPr>
            <a:xfrm>
              <a:off x="5646522" y="3784532"/>
              <a:ext cx="187484" cy="187484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1" name="Oval 140"/>
            <p:cNvSpPr/>
            <p:nvPr/>
          </p:nvSpPr>
          <p:spPr>
            <a:xfrm>
              <a:off x="8356400" y="3546378"/>
              <a:ext cx="330400" cy="330400"/>
            </a:xfrm>
            <a:prstGeom prst="ellipse">
              <a:avLst/>
            </a:prstGeom>
            <a:gradFill flip="none" rotWithShape="1">
              <a:gsLst>
                <a:gs pos="100000">
                  <a:srgbClr val="92D050">
                    <a:shade val="30000"/>
                    <a:satMod val="115000"/>
                  </a:srgbClr>
                </a:gs>
                <a:gs pos="0">
                  <a:srgbClr val="92D050">
                    <a:shade val="100000"/>
                    <a:satMod val="115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3">
                  <a:lumMod val="50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2" name="Oval 141"/>
            <p:cNvSpPr/>
            <p:nvPr/>
          </p:nvSpPr>
          <p:spPr>
            <a:xfrm>
              <a:off x="7442000" y="3546378"/>
              <a:ext cx="330400" cy="330400"/>
            </a:xfrm>
            <a:prstGeom prst="ellipse">
              <a:avLst/>
            </a:prstGeom>
            <a:gradFill flip="none" rotWithShape="1">
              <a:gsLst>
                <a:gs pos="0">
                  <a:srgbClr val="FFC000"/>
                </a:gs>
                <a:gs pos="100000">
                  <a:schemeClr val="accent6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6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Oval 142"/>
            <p:cNvSpPr/>
            <p:nvPr/>
          </p:nvSpPr>
          <p:spPr>
            <a:xfrm>
              <a:off x="7899200" y="3546378"/>
              <a:ext cx="330400" cy="330400"/>
            </a:xfrm>
            <a:prstGeom prst="ellipse">
              <a:avLst/>
            </a:prstGeom>
            <a:gradFill flip="none" rotWithShape="1">
              <a:gsLst>
                <a:gs pos="0">
                  <a:srgbClr val="00B0F0"/>
                </a:gs>
                <a:gs pos="100000">
                  <a:srgbClr val="0070C0"/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solidFill>
                <a:schemeClr val="accent5">
                  <a:lumMod val="75000"/>
                </a:schemeClr>
              </a:solidFill>
            </a:ln>
            <a:effectLst>
              <a:outerShdw blurRad="381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2186565" y="4871432"/>
            <a:ext cx="1737363" cy="100584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擴</a:t>
            </a:r>
            <a:r>
              <a:rPr lang="zh-TW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增</a:t>
            </a: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犬貓</a:t>
            </a: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絕育量能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在社區共識下推動</a:t>
            </a:r>
            <a:r>
              <a:rPr kumimoji="0" lang="en-US" altLang="zh-TW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TNVR</a:t>
            </a: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95409" y="5422410"/>
            <a:ext cx="1456311" cy="958918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落實寵物登記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動態結合戶政資料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3903972" y="4724400"/>
            <a:ext cx="1607046" cy="139602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商業寵物流向管理</a:t>
            </a:r>
            <a:endParaRPr kumimoji="0" lang="en-US" altLang="zh-TW" sz="1600" b="0" i="0" u="none" strike="noStrike" kern="0" cap="none" spc="0" normalizeH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種犬繁殖紀錄</a:t>
            </a:r>
            <a:endParaRPr lang="en-US" altLang="zh-TW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非法繁殖</a:t>
            </a: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業者取締</a:t>
            </a:r>
            <a:endParaRPr lang="en-US" altLang="zh-TW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5654040" y="4724400"/>
            <a:ext cx="1544234" cy="139602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改善動保人力</a:t>
            </a:r>
            <a:endParaRPr kumimoji="0" lang="en-US" altLang="zh-TW" sz="1600" b="0" i="0" u="none" strike="noStrike" kern="0" cap="none" spc="0" normalizeH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強化稽查強度</a:t>
            </a:r>
            <a:endParaRPr kumimoji="0" lang="en-US" sz="1600" b="0" i="0" u="none" strike="noStrike" kern="0" cap="none" spc="0" normalizeH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公私協力稽查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7405423" y="4711399"/>
            <a:ext cx="1544234" cy="1396020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/>
        </p:spPr>
        <p:txBody>
          <a:bodyPr lIns="0" tIns="45720" rIns="0" bIns="0" rtlCol="0" anchor="t"/>
          <a:lstStyle/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改善收容品質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推動多元認養</a:t>
            </a:r>
            <a:endParaRPr lang="en-US" altLang="zh-TW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2238" marR="0" lvl="0" indent="-12223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建立專業動物管制隊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向右箭號 3"/>
          <p:cNvSpPr/>
          <p:nvPr/>
        </p:nvSpPr>
        <p:spPr>
          <a:xfrm>
            <a:off x="492484" y="5995035"/>
            <a:ext cx="8194316" cy="85750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動保教育及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飼主責任</a:t>
            </a:r>
          </a:p>
        </p:txBody>
      </p:sp>
    </p:spTree>
    <p:extLst>
      <p:ext uri="{BB962C8B-B14F-4D97-AF65-F5344CB8AC3E}">
        <p14:creationId xmlns:p14="http://schemas.microsoft.com/office/powerpoint/2010/main" val="206932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0" y="482749"/>
            <a:ext cx="6542900" cy="1362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TW" altLang="en-US" sz="5400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公私協力 </a:t>
            </a:r>
            <a:r>
              <a:rPr lang="zh-TW" altLang="en-US" sz="5400" dirty="0" smtClean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落實</a:t>
            </a:r>
            <a:r>
              <a:rPr lang="zh-TW" altLang="en-US" sz="5400" dirty="0">
                <a:solidFill>
                  <a:srgbClr val="189CA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動保</a:t>
            </a:r>
          </a:p>
        </p:txBody>
      </p:sp>
      <p:pic>
        <p:nvPicPr>
          <p:cNvPr id="4" name="Picture 2" descr="行政院農業委員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517232"/>
            <a:ext cx="5040560" cy="132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64" t="69772" r="5369" b="16592"/>
          <a:stretch/>
        </p:blipFill>
        <p:spPr>
          <a:xfrm>
            <a:off x="2260648" y="1844824"/>
            <a:ext cx="4543600" cy="33138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416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141</Words>
  <Application>Microsoft Office PowerPoint</Application>
  <PresentationFormat>如螢幕大小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Office 佈景主題</vt:lpstr>
      <vt:lpstr>尊重動物生命</vt:lpstr>
      <vt:lpstr>PowerPoint 簡報</vt:lpstr>
      <vt:lpstr>動物收容所轉型為生命教育園區</vt:lpstr>
      <vt:lpstr>犬隻源頭管理  多管齊下</vt:lpstr>
      <vt:lpstr>公私協力 落實動保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動物保護科江文全</dc:creator>
  <cp:lastModifiedBy>動物保護科黃瓊儀</cp:lastModifiedBy>
  <cp:revision>25</cp:revision>
  <cp:lastPrinted>2016-12-13T12:22:45Z</cp:lastPrinted>
  <dcterms:created xsi:type="dcterms:W3CDTF">2016-12-13T10:05:24Z</dcterms:created>
  <dcterms:modified xsi:type="dcterms:W3CDTF">2016-12-14T01:02:54Z</dcterms:modified>
</cp:coreProperties>
</file>