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3030" y="-10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t>2017/1/3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012"/>
            <a:ext cx="9144000" cy="5330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034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如螢幕大小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李宜芸</dc:creator>
  <cp:lastModifiedBy>李宜芸</cp:lastModifiedBy>
  <cp:revision>2</cp:revision>
  <dcterms:created xsi:type="dcterms:W3CDTF">2017-01-03T09:57:08Z</dcterms:created>
  <dcterms:modified xsi:type="dcterms:W3CDTF">2017-01-03T10:23:39Z</dcterms:modified>
</cp:coreProperties>
</file>