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slideLayouts/slideLayout41.xml" ContentType="application/vnd.openxmlformats-officedocument.presentationml.slideLayout+xml"/>
  <Override PartName="/ppt/theme/theme5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6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www.infraware.co.kr/2012/infrawarePen" Target="docProps/infrawarePe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676" r:id="rId3"/>
    <p:sldMasterId id="2147483690" r:id="rId4"/>
    <p:sldMasterId id="2147483718" r:id="rId5"/>
    <p:sldMasterId id="2147483720" r:id="rId6"/>
    <p:sldMasterId id="2147483734" r:id="rId7"/>
  </p:sldMasterIdLst>
  <p:notesMasterIdLst>
    <p:notesMasterId r:id="rId14"/>
  </p:notesMasterIdLst>
  <p:handoutMasterIdLst>
    <p:handoutMasterId r:id="rId15"/>
  </p:handoutMasterIdLst>
  <p:sldIdLst>
    <p:sldId id="436" r:id="rId8"/>
    <p:sldId id="499" r:id="rId9"/>
    <p:sldId id="500" r:id="rId10"/>
    <p:sldId id="501" r:id="rId11"/>
    <p:sldId id="504" r:id="rId12"/>
    <p:sldId id="503" r:id="rId13"/>
  </p:sldIdLst>
  <p:sldSz cx="9144000" cy="6858000" type="screen4x3"/>
  <p:notesSz cx="6797675" cy="9874250"/>
  <p:defaultTextStyle>
    <a:defPPr>
      <a:defRPr lang="zh-TW"/>
    </a:defPPr>
    <a:lvl1pPr algn="ctr" rtl="0" fontAlgn="base">
      <a:spcBef>
        <a:spcPct val="0"/>
      </a:spcBef>
      <a:spcAft>
        <a:spcPct val="0"/>
      </a:spcAft>
      <a:defRPr kumimoji="1" sz="1600" kern="1200">
        <a:solidFill>
          <a:srgbClr val="009900"/>
        </a:solidFill>
        <a:latin typeface="Arial" pitchFamily="34" charset="0"/>
        <a:ea typeface="新細明體" pitchFamily="18" charset="-120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umimoji="1" sz="1600" kern="1200">
        <a:solidFill>
          <a:srgbClr val="009900"/>
        </a:solidFill>
        <a:latin typeface="Arial" pitchFamily="34" charset="0"/>
        <a:ea typeface="新細明體" pitchFamily="18" charset="-120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umimoji="1" sz="1600" kern="1200">
        <a:solidFill>
          <a:srgbClr val="009900"/>
        </a:solidFill>
        <a:latin typeface="Arial" pitchFamily="34" charset="0"/>
        <a:ea typeface="新細明體" pitchFamily="18" charset="-120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umimoji="1" sz="1600" kern="1200">
        <a:solidFill>
          <a:srgbClr val="009900"/>
        </a:solidFill>
        <a:latin typeface="Arial" pitchFamily="34" charset="0"/>
        <a:ea typeface="新細明體" pitchFamily="18" charset="-120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umimoji="1" sz="1600" kern="1200">
        <a:solidFill>
          <a:srgbClr val="009900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sz="1600" kern="1200">
        <a:solidFill>
          <a:srgbClr val="009900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sz="1600" kern="1200">
        <a:solidFill>
          <a:srgbClr val="009900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sz="1600" kern="1200">
        <a:solidFill>
          <a:srgbClr val="009900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sz="1600" kern="1200">
        <a:solidFill>
          <a:srgbClr val="009900"/>
        </a:solidFill>
        <a:latin typeface="Arial" pitchFamily="34" charset="0"/>
        <a:ea typeface="新細明體" pitchFamily="18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51242F3C-1413-4935-8F34-4F8970439C65}">
          <p14:sldIdLst>
            <p14:sldId id="436"/>
            <p14:sldId id="499"/>
            <p14:sldId id="500"/>
            <p14:sldId id="501"/>
            <p14:sldId id="504"/>
            <p14:sldId id="50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  <a:srgbClr val="006600"/>
    <a:srgbClr val="000099"/>
    <a:srgbClr val="FFFF99"/>
    <a:srgbClr val="CC00FF"/>
    <a:srgbClr val="6EA92D"/>
    <a:srgbClr val="FF99FF"/>
    <a:srgbClr val="D8F3F4"/>
    <a:srgbClr val="E3E9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淺色樣式 2 - 輔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55" autoAdjust="0"/>
    <p:restoredTop sz="95382" autoAdjust="0"/>
  </p:normalViewPr>
  <p:slideViewPr>
    <p:cSldViewPr>
      <p:cViewPr>
        <p:scale>
          <a:sx n="82" d="100"/>
          <a:sy n="82" d="100"/>
        </p:scale>
        <p:origin x="-221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9" d="100"/>
          <a:sy n="49" d="100"/>
        </p:scale>
        <p:origin x="-1944" y="-108"/>
      </p:cViewPr>
      <p:guideLst>
        <p:guide orient="horz" pos="3109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3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F5749A-FF63-414F-80E9-29687FC5C6F7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7054397E-1F52-4337-8CF2-8C4F435109A4}">
      <dgm:prSet custT="1"/>
      <dgm:spPr/>
      <dgm:t>
        <a:bodyPr/>
        <a:lstStyle/>
        <a:p>
          <a:pPr rtl="0"/>
          <a:r>
            <a:rPr kumimoji="1" 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3.2</a:t>
          </a:r>
          <a:r>
            <a:rPr kumimoji="1" lang="zh-TW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億元收入</a:t>
          </a:r>
          <a:endParaRPr lang="zh-TW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00AFDD9-928B-432F-813E-8FA12F5A18C6}" type="parTrans" cxnId="{A097C9C6-D258-494D-B488-8E8D0F9FB46B}">
      <dgm:prSet/>
      <dgm:spPr/>
      <dgm:t>
        <a:bodyPr/>
        <a:lstStyle/>
        <a:p>
          <a:endParaRPr lang="zh-TW" altLang="en-US" sz="1800" b="1">
            <a:solidFill>
              <a:schemeClr val="tx1"/>
            </a:solidFill>
          </a:endParaRPr>
        </a:p>
      </dgm:t>
    </dgm:pt>
    <dgm:pt modelId="{0CDD2F4F-8C91-4588-AA8E-B9867AAC6CE5}" type="sibTrans" cxnId="{A097C9C6-D258-494D-B488-8E8D0F9FB46B}">
      <dgm:prSet custT="1"/>
      <dgm:spPr/>
      <dgm:t>
        <a:bodyPr/>
        <a:lstStyle/>
        <a:p>
          <a:endParaRPr lang="zh-TW" altLang="en-US" sz="1800" b="1">
            <a:solidFill>
              <a:schemeClr val="tx1"/>
            </a:solidFill>
          </a:endParaRPr>
        </a:p>
      </dgm:t>
    </dgm:pt>
    <dgm:pt modelId="{5C8F6111-25FF-458D-9F73-147B4A03263C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kumimoji="1" 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1,200</a:t>
          </a:r>
          <a:r>
            <a:rPr kumimoji="1" lang="zh-TW" sz="1800" b="1" dirty="0" smtClean="0">
              <a:solidFill>
                <a:schemeClr val="tx1"/>
              </a:solidFill>
            </a:rPr>
            <a:t>萬人次觀光客</a:t>
          </a:r>
          <a:endParaRPr lang="zh-TW" sz="1800" b="1" dirty="0">
            <a:solidFill>
              <a:schemeClr val="tx1"/>
            </a:solidFill>
          </a:endParaRPr>
        </a:p>
      </dgm:t>
    </dgm:pt>
    <dgm:pt modelId="{87300D0F-6043-461C-9ADE-CA926EC15123}" type="parTrans" cxnId="{A622E50E-C8C7-4862-9F54-82270926B953}">
      <dgm:prSet/>
      <dgm:spPr/>
      <dgm:t>
        <a:bodyPr/>
        <a:lstStyle/>
        <a:p>
          <a:endParaRPr lang="zh-TW" altLang="en-US" sz="1800" b="1">
            <a:solidFill>
              <a:schemeClr val="tx1"/>
            </a:solidFill>
          </a:endParaRPr>
        </a:p>
      </dgm:t>
    </dgm:pt>
    <dgm:pt modelId="{BB1DC7B8-F4C5-46E1-9A18-DD809D459FCD}" type="sibTrans" cxnId="{A622E50E-C8C7-4862-9F54-82270926B953}">
      <dgm:prSet custT="1"/>
      <dgm:spPr/>
      <dgm:t>
        <a:bodyPr/>
        <a:lstStyle/>
        <a:p>
          <a:endParaRPr lang="zh-TW" altLang="en-US" sz="1800" b="1">
            <a:solidFill>
              <a:schemeClr val="tx1"/>
            </a:solidFill>
          </a:endParaRPr>
        </a:p>
      </dgm:t>
    </dgm:pt>
    <dgm:pt modelId="{DF7FDA9E-182C-4881-B65B-D5AC27B787B8}">
      <dgm:prSet custT="1"/>
      <dgm:spPr>
        <a:solidFill>
          <a:srgbClr val="CC00FF"/>
        </a:solidFill>
      </dgm:spPr>
      <dgm:t>
        <a:bodyPr/>
        <a:lstStyle/>
        <a:p>
          <a:pPr rtl="0"/>
          <a:r>
            <a:rPr kumimoji="1" 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600</a:t>
          </a:r>
          <a:r>
            <a:rPr kumimoji="1" lang="zh-TW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億觀光產值</a:t>
          </a:r>
          <a:endParaRPr lang="zh-TW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4BC672D-208B-487A-B647-C0A736318DF7}" type="parTrans" cxnId="{2810C935-ADB4-4F5A-A66D-5A807E7136A4}">
      <dgm:prSet/>
      <dgm:spPr/>
      <dgm:t>
        <a:bodyPr/>
        <a:lstStyle/>
        <a:p>
          <a:endParaRPr lang="zh-TW" altLang="en-US" sz="1800" b="1">
            <a:solidFill>
              <a:schemeClr val="tx1"/>
            </a:solidFill>
          </a:endParaRPr>
        </a:p>
      </dgm:t>
    </dgm:pt>
    <dgm:pt modelId="{5B658943-4C51-4C12-A7EF-BC65C44C0956}" type="sibTrans" cxnId="{2810C935-ADB4-4F5A-A66D-5A807E7136A4}">
      <dgm:prSet custT="1"/>
      <dgm:spPr/>
      <dgm:t>
        <a:bodyPr/>
        <a:lstStyle/>
        <a:p>
          <a:endParaRPr lang="zh-TW" altLang="en-US" sz="1800" b="1">
            <a:solidFill>
              <a:schemeClr val="tx1"/>
            </a:solidFill>
          </a:endParaRPr>
        </a:p>
      </dgm:t>
    </dgm:pt>
    <dgm:pt modelId="{B3788D2F-EE16-4342-8C9B-ABC6E8A76EDA}">
      <dgm:prSet custT="1"/>
      <dgm:spPr>
        <a:solidFill>
          <a:srgbClr val="92D050"/>
        </a:solidFill>
      </dgm:spPr>
      <dgm:t>
        <a:bodyPr/>
        <a:lstStyle/>
        <a:p>
          <a:pPr rtl="0"/>
          <a:r>
            <a:rPr kumimoji="1" 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5,800</a:t>
          </a:r>
          <a:r>
            <a:rPr kumimoji="1" lang="zh-TW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萬元稅收</a:t>
          </a:r>
          <a:endParaRPr lang="zh-TW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CDE874C-E048-405B-AEEE-AF885EA1D2EF}" type="parTrans" cxnId="{6CFE822C-2F7A-4AC1-9461-7010269C934A}">
      <dgm:prSet/>
      <dgm:spPr/>
      <dgm:t>
        <a:bodyPr/>
        <a:lstStyle/>
        <a:p>
          <a:endParaRPr lang="zh-TW" altLang="en-US" sz="1800" b="1">
            <a:solidFill>
              <a:schemeClr val="tx1"/>
            </a:solidFill>
          </a:endParaRPr>
        </a:p>
      </dgm:t>
    </dgm:pt>
    <dgm:pt modelId="{1789AB97-8ED8-45B6-895B-EFA3015FB9BF}" type="sibTrans" cxnId="{6CFE822C-2F7A-4AC1-9461-7010269C934A}">
      <dgm:prSet custT="1"/>
      <dgm:spPr/>
      <dgm:t>
        <a:bodyPr/>
        <a:lstStyle/>
        <a:p>
          <a:endParaRPr lang="zh-TW" altLang="en-US" sz="1800" b="1">
            <a:solidFill>
              <a:schemeClr val="tx1"/>
            </a:solidFill>
          </a:endParaRPr>
        </a:p>
      </dgm:t>
    </dgm:pt>
    <dgm:pt modelId="{A5C3954D-66D8-4E52-985B-13DB83B7F2E1}">
      <dgm:prSet custT="1"/>
      <dgm:spPr>
        <a:solidFill>
          <a:srgbClr val="FFC000"/>
        </a:solidFill>
      </dgm:spPr>
      <dgm:t>
        <a:bodyPr/>
        <a:lstStyle/>
        <a:p>
          <a:r>
            <a:rPr lang="en-US" altLang="zh-TW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eiryo UI" panose="020B0604030504040204" pitchFamily="34" charset="-128"/>
            </a:rPr>
            <a:t>1,100</a:t>
          </a:r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eiryo UI" panose="020B0604030504040204" pitchFamily="34" charset="-128"/>
            </a:rPr>
            <a:t>就業機會</a:t>
          </a:r>
          <a:endParaRPr lang="zh-TW" altLang="zh-TW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Meiryo UI" panose="020B0604030504040204" pitchFamily="34" charset="-128"/>
          </a:endParaRPr>
        </a:p>
      </dgm:t>
    </dgm:pt>
    <dgm:pt modelId="{C0626AEB-4B99-42CF-9460-0ACE068557A8}" type="parTrans" cxnId="{90786245-BB3A-4CBA-A5E5-7E5BD38D8CC1}">
      <dgm:prSet/>
      <dgm:spPr/>
      <dgm:t>
        <a:bodyPr/>
        <a:lstStyle/>
        <a:p>
          <a:endParaRPr lang="zh-TW" altLang="en-US" sz="1800" b="1">
            <a:solidFill>
              <a:schemeClr val="tx1"/>
            </a:solidFill>
          </a:endParaRPr>
        </a:p>
      </dgm:t>
    </dgm:pt>
    <dgm:pt modelId="{F8558433-9F37-423E-8487-4F4AF4A9E58D}" type="sibTrans" cxnId="{90786245-BB3A-4CBA-A5E5-7E5BD38D8CC1}">
      <dgm:prSet custT="1"/>
      <dgm:spPr/>
      <dgm:t>
        <a:bodyPr/>
        <a:lstStyle/>
        <a:p>
          <a:endParaRPr lang="zh-TW" altLang="en-US" sz="1800" b="1">
            <a:solidFill>
              <a:schemeClr val="tx1"/>
            </a:solidFill>
          </a:endParaRPr>
        </a:p>
      </dgm:t>
    </dgm:pt>
    <dgm:pt modelId="{0859C0C4-5AFB-4426-A06E-F452D75154A4}" type="pres">
      <dgm:prSet presAssocID="{41F5749A-FF63-414F-80E9-29687FC5C6F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B51369D-4B47-428A-A0F2-82A62A1DE25D}" type="pres">
      <dgm:prSet presAssocID="{7054397E-1F52-4337-8CF2-8C4F435109A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30D00C0-86D5-4D5D-A5B1-B78F5142595E}" type="pres">
      <dgm:prSet presAssocID="{0CDD2F4F-8C91-4588-AA8E-B9867AAC6CE5}" presName="sibTrans" presStyleLbl="sibTrans2D1" presStyleIdx="0" presStyleCnt="5"/>
      <dgm:spPr/>
      <dgm:t>
        <a:bodyPr/>
        <a:lstStyle/>
        <a:p>
          <a:endParaRPr lang="zh-TW" altLang="en-US"/>
        </a:p>
      </dgm:t>
    </dgm:pt>
    <dgm:pt modelId="{BD4D6E3A-B249-4C85-A6B7-560C212BF6DF}" type="pres">
      <dgm:prSet presAssocID="{0CDD2F4F-8C91-4588-AA8E-B9867AAC6CE5}" presName="connectorText" presStyleLbl="sibTrans2D1" presStyleIdx="0" presStyleCnt="5"/>
      <dgm:spPr/>
      <dgm:t>
        <a:bodyPr/>
        <a:lstStyle/>
        <a:p>
          <a:endParaRPr lang="zh-TW" altLang="en-US"/>
        </a:p>
      </dgm:t>
    </dgm:pt>
    <dgm:pt modelId="{B4FE01A7-1445-411F-9421-B585418577B6}" type="pres">
      <dgm:prSet presAssocID="{5C8F6111-25FF-458D-9F73-147B4A03263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E9A803-288E-4C30-B6D1-BBAC29F5073F}" type="pres">
      <dgm:prSet presAssocID="{BB1DC7B8-F4C5-46E1-9A18-DD809D459FCD}" presName="sibTrans" presStyleLbl="sibTrans2D1" presStyleIdx="1" presStyleCnt="5"/>
      <dgm:spPr/>
      <dgm:t>
        <a:bodyPr/>
        <a:lstStyle/>
        <a:p>
          <a:endParaRPr lang="zh-TW" altLang="en-US"/>
        </a:p>
      </dgm:t>
    </dgm:pt>
    <dgm:pt modelId="{5C3CD600-F31A-45AD-BD0E-2EB5486FB6B5}" type="pres">
      <dgm:prSet presAssocID="{BB1DC7B8-F4C5-46E1-9A18-DD809D459FCD}" presName="connectorText" presStyleLbl="sibTrans2D1" presStyleIdx="1" presStyleCnt="5"/>
      <dgm:spPr/>
      <dgm:t>
        <a:bodyPr/>
        <a:lstStyle/>
        <a:p>
          <a:endParaRPr lang="zh-TW" altLang="en-US"/>
        </a:p>
      </dgm:t>
    </dgm:pt>
    <dgm:pt modelId="{BDEE7D1C-D15A-495B-9F73-69F521A13127}" type="pres">
      <dgm:prSet presAssocID="{DF7FDA9E-182C-4881-B65B-D5AC27B787B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DFE5BB0-CD8F-4968-9A4C-4878D0D60FD9}" type="pres">
      <dgm:prSet presAssocID="{5B658943-4C51-4C12-A7EF-BC65C44C0956}" presName="sibTrans" presStyleLbl="sibTrans2D1" presStyleIdx="2" presStyleCnt="5"/>
      <dgm:spPr/>
      <dgm:t>
        <a:bodyPr/>
        <a:lstStyle/>
        <a:p>
          <a:endParaRPr lang="zh-TW" altLang="en-US"/>
        </a:p>
      </dgm:t>
    </dgm:pt>
    <dgm:pt modelId="{9D7A243A-B7BC-4874-8770-C260F823884B}" type="pres">
      <dgm:prSet presAssocID="{5B658943-4C51-4C12-A7EF-BC65C44C0956}" presName="connectorText" presStyleLbl="sibTrans2D1" presStyleIdx="2" presStyleCnt="5"/>
      <dgm:spPr/>
      <dgm:t>
        <a:bodyPr/>
        <a:lstStyle/>
        <a:p>
          <a:endParaRPr lang="zh-TW" altLang="en-US"/>
        </a:p>
      </dgm:t>
    </dgm:pt>
    <dgm:pt modelId="{61D5A19D-7BC4-457D-B84E-2861389DA93A}" type="pres">
      <dgm:prSet presAssocID="{B3788D2F-EE16-4342-8C9B-ABC6E8A76ED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83F2F51-F47C-4CB4-BD89-A7ED643F6D8B}" type="pres">
      <dgm:prSet presAssocID="{1789AB97-8ED8-45B6-895B-EFA3015FB9BF}" presName="sibTrans" presStyleLbl="sibTrans2D1" presStyleIdx="3" presStyleCnt="5"/>
      <dgm:spPr/>
      <dgm:t>
        <a:bodyPr/>
        <a:lstStyle/>
        <a:p>
          <a:endParaRPr lang="zh-TW" altLang="en-US"/>
        </a:p>
      </dgm:t>
    </dgm:pt>
    <dgm:pt modelId="{D39BAAB7-0875-4D16-9E7B-67DF44E62C29}" type="pres">
      <dgm:prSet presAssocID="{1789AB97-8ED8-45B6-895B-EFA3015FB9BF}" presName="connectorText" presStyleLbl="sibTrans2D1" presStyleIdx="3" presStyleCnt="5"/>
      <dgm:spPr/>
      <dgm:t>
        <a:bodyPr/>
        <a:lstStyle/>
        <a:p>
          <a:endParaRPr lang="zh-TW" altLang="en-US"/>
        </a:p>
      </dgm:t>
    </dgm:pt>
    <dgm:pt modelId="{B050C2CE-961E-4959-A695-F8875B311EEA}" type="pres">
      <dgm:prSet presAssocID="{A5C3954D-66D8-4E52-985B-13DB83B7F2E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6082A33-8D82-4461-9274-05501D777EDA}" type="pres">
      <dgm:prSet presAssocID="{F8558433-9F37-423E-8487-4F4AF4A9E58D}" presName="sibTrans" presStyleLbl="sibTrans2D1" presStyleIdx="4" presStyleCnt="5"/>
      <dgm:spPr/>
      <dgm:t>
        <a:bodyPr/>
        <a:lstStyle/>
        <a:p>
          <a:endParaRPr lang="zh-TW" altLang="en-US"/>
        </a:p>
      </dgm:t>
    </dgm:pt>
    <dgm:pt modelId="{53775F1A-B910-4D2A-9A26-C9E1F3190410}" type="pres">
      <dgm:prSet presAssocID="{F8558433-9F37-423E-8487-4F4AF4A9E58D}" presName="connectorText" presStyleLbl="sibTrans2D1" presStyleIdx="4" presStyleCnt="5"/>
      <dgm:spPr/>
      <dgm:t>
        <a:bodyPr/>
        <a:lstStyle/>
        <a:p>
          <a:endParaRPr lang="zh-TW" altLang="en-US"/>
        </a:p>
      </dgm:t>
    </dgm:pt>
  </dgm:ptLst>
  <dgm:cxnLst>
    <dgm:cxn modelId="{DCF108FE-D990-45A5-8CCA-FB142D9C9D7F}" type="presOf" srcId="{0CDD2F4F-8C91-4588-AA8E-B9867AAC6CE5}" destId="{BD4D6E3A-B249-4C85-A6B7-560C212BF6DF}" srcOrd="1" destOrd="0" presId="urn:microsoft.com/office/officeart/2005/8/layout/cycle2"/>
    <dgm:cxn modelId="{D7E6C1C9-D07E-41DF-A261-6D182531B65E}" type="presOf" srcId="{F8558433-9F37-423E-8487-4F4AF4A9E58D}" destId="{53775F1A-B910-4D2A-9A26-C9E1F3190410}" srcOrd="1" destOrd="0" presId="urn:microsoft.com/office/officeart/2005/8/layout/cycle2"/>
    <dgm:cxn modelId="{F8ED48C8-0EFA-4E2A-A62F-2C6AEA24F4B9}" type="presOf" srcId="{41F5749A-FF63-414F-80E9-29687FC5C6F7}" destId="{0859C0C4-5AFB-4426-A06E-F452D75154A4}" srcOrd="0" destOrd="0" presId="urn:microsoft.com/office/officeart/2005/8/layout/cycle2"/>
    <dgm:cxn modelId="{90786245-BB3A-4CBA-A5E5-7E5BD38D8CC1}" srcId="{41F5749A-FF63-414F-80E9-29687FC5C6F7}" destId="{A5C3954D-66D8-4E52-985B-13DB83B7F2E1}" srcOrd="4" destOrd="0" parTransId="{C0626AEB-4B99-42CF-9460-0ACE068557A8}" sibTransId="{F8558433-9F37-423E-8487-4F4AF4A9E58D}"/>
    <dgm:cxn modelId="{6CFE822C-2F7A-4AC1-9461-7010269C934A}" srcId="{41F5749A-FF63-414F-80E9-29687FC5C6F7}" destId="{B3788D2F-EE16-4342-8C9B-ABC6E8A76EDA}" srcOrd="3" destOrd="0" parTransId="{0CDE874C-E048-405B-AEEE-AF885EA1D2EF}" sibTransId="{1789AB97-8ED8-45B6-895B-EFA3015FB9BF}"/>
    <dgm:cxn modelId="{DBCC2480-BE21-4B34-8299-E03710E69359}" type="presOf" srcId="{F8558433-9F37-423E-8487-4F4AF4A9E58D}" destId="{46082A33-8D82-4461-9274-05501D777EDA}" srcOrd="0" destOrd="0" presId="urn:microsoft.com/office/officeart/2005/8/layout/cycle2"/>
    <dgm:cxn modelId="{A097C9C6-D258-494D-B488-8E8D0F9FB46B}" srcId="{41F5749A-FF63-414F-80E9-29687FC5C6F7}" destId="{7054397E-1F52-4337-8CF2-8C4F435109A4}" srcOrd="0" destOrd="0" parTransId="{A00AFDD9-928B-432F-813E-8FA12F5A18C6}" sibTransId="{0CDD2F4F-8C91-4588-AA8E-B9867AAC6CE5}"/>
    <dgm:cxn modelId="{1657248B-940F-4C91-AFD0-A075A69AB424}" type="presOf" srcId="{BB1DC7B8-F4C5-46E1-9A18-DD809D459FCD}" destId="{64E9A803-288E-4C30-B6D1-BBAC29F5073F}" srcOrd="0" destOrd="0" presId="urn:microsoft.com/office/officeart/2005/8/layout/cycle2"/>
    <dgm:cxn modelId="{574F7148-3707-42C4-A6C2-405018DD226B}" type="presOf" srcId="{5B658943-4C51-4C12-A7EF-BC65C44C0956}" destId="{9D7A243A-B7BC-4874-8770-C260F823884B}" srcOrd="1" destOrd="0" presId="urn:microsoft.com/office/officeart/2005/8/layout/cycle2"/>
    <dgm:cxn modelId="{4842AACD-DC09-44A2-AFB5-57BFBD2DFB55}" type="presOf" srcId="{1789AB97-8ED8-45B6-895B-EFA3015FB9BF}" destId="{D39BAAB7-0875-4D16-9E7B-67DF44E62C29}" srcOrd="1" destOrd="0" presId="urn:microsoft.com/office/officeart/2005/8/layout/cycle2"/>
    <dgm:cxn modelId="{6F24CCEF-A571-442F-8355-D76D76240D03}" type="presOf" srcId="{A5C3954D-66D8-4E52-985B-13DB83B7F2E1}" destId="{B050C2CE-961E-4959-A695-F8875B311EEA}" srcOrd="0" destOrd="0" presId="urn:microsoft.com/office/officeart/2005/8/layout/cycle2"/>
    <dgm:cxn modelId="{C0005616-83F0-4A7D-9548-CC63A6E01AEC}" type="presOf" srcId="{0CDD2F4F-8C91-4588-AA8E-B9867AAC6CE5}" destId="{B30D00C0-86D5-4D5D-A5B1-B78F5142595E}" srcOrd="0" destOrd="0" presId="urn:microsoft.com/office/officeart/2005/8/layout/cycle2"/>
    <dgm:cxn modelId="{9779B0FA-A5CC-4BC8-90AF-3D97BF23E851}" type="presOf" srcId="{1789AB97-8ED8-45B6-895B-EFA3015FB9BF}" destId="{D83F2F51-F47C-4CB4-BD89-A7ED643F6D8B}" srcOrd="0" destOrd="0" presId="urn:microsoft.com/office/officeart/2005/8/layout/cycle2"/>
    <dgm:cxn modelId="{9929986D-FAAE-4D35-8748-EFDA24C944DB}" type="presOf" srcId="{B3788D2F-EE16-4342-8C9B-ABC6E8A76EDA}" destId="{61D5A19D-7BC4-457D-B84E-2861389DA93A}" srcOrd="0" destOrd="0" presId="urn:microsoft.com/office/officeart/2005/8/layout/cycle2"/>
    <dgm:cxn modelId="{22CA7D08-FACA-4C57-8D9A-27D60E588536}" type="presOf" srcId="{DF7FDA9E-182C-4881-B65B-D5AC27B787B8}" destId="{BDEE7D1C-D15A-495B-9F73-69F521A13127}" srcOrd="0" destOrd="0" presId="urn:microsoft.com/office/officeart/2005/8/layout/cycle2"/>
    <dgm:cxn modelId="{4FBFCADE-B431-4EE5-B54D-C101DFC27039}" type="presOf" srcId="{BB1DC7B8-F4C5-46E1-9A18-DD809D459FCD}" destId="{5C3CD600-F31A-45AD-BD0E-2EB5486FB6B5}" srcOrd="1" destOrd="0" presId="urn:microsoft.com/office/officeart/2005/8/layout/cycle2"/>
    <dgm:cxn modelId="{2810C935-ADB4-4F5A-A66D-5A807E7136A4}" srcId="{41F5749A-FF63-414F-80E9-29687FC5C6F7}" destId="{DF7FDA9E-182C-4881-B65B-D5AC27B787B8}" srcOrd="2" destOrd="0" parTransId="{04BC672D-208B-487A-B647-C0A736318DF7}" sibTransId="{5B658943-4C51-4C12-A7EF-BC65C44C0956}"/>
    <dgm:cxn modelId="{F954DC1E-C9DA-4E0D-94B7-84407BC6AEFE}" type="presOf" srcId="{7054397E-1F52-4337-8CF2-8C4F435109A4}" destId="{8B51369D-4B47-428A-A0F2-82A62A1DE25D}" srcOrd="0" destOrd="0" presId="urn:microsoft.com/office/officeart/2005/8/layout/cycle2"/>
    <dgm:cxn modelId="{A622E50E-C8C7-4862-9F54-82270926B953}" srcId="{41F5749A-FF63-414F-80E9-29687FC5C6F7}" destId="{5C8F6111-25FF-458D-9F73-147B4A03263C}" srcOrd="1" destOrd="0" parTransId="{87300D0F-6043-461C-9ADE-CA926EC15123}" sibTransId="{BB1DC7B8-F4C5-46E1-9A18-DD809D459FCD}"/>
    <dgm:cxn modelId="{5871DD5B-0AA7-4E21-89F3-1327891B9BDC}" type="presOf" srcId="{5C8F6111-25FF-458D-9F73-147B4A03263C}" destId="{B4FE01A7-1445-411F-9421-B585418577B6}" srcOrd="0" destOrd="0" presId="urn:microsoft.com/office/officeart/2005/8/layout/cycle2"/>
    <dgm:cxn modelId="{6E9F5A24-0FC3-406B-AA14-490CDE62B539}" type="presOf" srcId="{5B658943-4C51-4C12-A7EF-BC65C44C0956}" destId="{9DFE5BB0-CD8F-4968-9A4C-4878D0D60FD9}" srcOrd="0" destOrd="0" presId="urn:microsoft.com/office/officeart/2005/8/layout/cycle2"/>
    <dgm:cxn modelId="{3CD579F8-FD49-4DB7-90DF-971D3C251FB0}" type="presParOf" srcId="{0859C0C4-5AFB-4426-A06E-F452D75154A4}" destId="{8B51369D-4B47-428A-A0F2-82A62A1DE25D}" srcOrd="0" destOrd="0" presId="urn:microsoft.com/office/officeart/2005/8/layout/cycle2"/>
    <dgm:cxn modelId="{F024172A-B5DD-4ACF-8B3E-9A28DE5BD160}" type="presParOf" srcId="{0859C0C4-5AFB-4426-A06E-F452D75154A4}" destId="{B30D00C0-86D5-4D5D-A5B1-B78F5142595E}" srcOrd="1" destOrd="0" presId="urn:microsoft.com/office/officeart/2005/8/layout/cycle2"/>
    <dgm:cxn modelId="{E23998B6-0984-4156-9298-C12973537A6A}" type="presParOf" srcId="{B30D00C0-86D5-4D5D-A5B1-B78F5142595E}" destId="{BD4D6E3A-B249-4C85-A6B7-560C212BF6DF}" srcOrd="0" destOrd="0" presId="urn:microsoft.com/office/officeart/2005/8/layout/cycle2"/>
    <dgm:cxn modelId="{5E9A0A64-5AAD-4119-BF91-226F10A8141F}" type="presParOf" srcId="{0859C0C4-5AFB-4426-A06E-F452D75154A4}" destId="{B4FE01A7-1445-411F-9421-B585418577B6}" srcOrd="2" destOrd="0" presId="urn:microsoft.com/office/officeart/2005/8/layout/cycle2"/>
    <dgm:cxn modelId="{7AD834BF-87FF-4B10-9CC6-0E14E3BAC566}" type="presParOf" srcId="{0859C0C4-5AFB-4426-A06E-F452D75154A4}" destId="{64E9A803-288E-4C30-B6D1-BBAC29F5073F}" srcOrd="3" destOrd="0" presId="urn:microsoft.com/office/officeart/2005/8/layout/cycle2"/>
    <dgm:cxn modelId="{C35E75A5-D6F1-4BB1-AD5B-433A2B60E41B}" type="presParOf" srcId="{64E9A803-288E-4C30-B6D1-BBAC29F5073F}" destId="{5C3CD600-F31A-45AD-BD0E-2EB5486FB6B5}" srcOrd="0" destOrd="0" presId="urn:microsoft.com/office/officeart/2005/8/layout/cycle2"/>
    <dgm:cxn modelId="{0B676112-12A1-47A0-97DD-163C63FAC791}" type="presParOf" srcId="{0859C0C4-5AFB-4426-A06E-F452D75154A4}" destId="{BDEE7D1C-D15A-495B-9F73-69F521A13127}" srcOrd="4" destOrd="0" presId="urn:microsoft.com/office/officeart/2005/8/layout/cycle2"/>
    <dgm:cxn modelId="{B5E376EC-82B4-4D21-92DC-9C8AF0A00394}" type="presParOf" srcId="{0859C0C4-5AFB-4426-A06E-F452D75154A4}" destId="{9DFE5BB0-CD8F-4968-9A4C-4878D0D60FD9}" srcOrd="5" destOrd="0" presId="urn:microsoft.com/office/officeart/2005/8/layout/cycle2"/>
    <dgm:cxn modelId="{4FBFAF6B-798C-4714-8BC4-465928D8BA34}" type="presParOf" srcId="{9DFE5BB0-CD8F-4968-9A4C-4878D0D60FD9}" destId="{9D7A243A-B7BC-4874-8770-C260F823884B}" srcOrd="0" destOrd="0" presId="urn:microsoft.com/office/officeart/2005/8/layout/cycle2"/>
    <dgm:cxn modelId="{00DC3D62-13BE-46AF-863B-BBEE2845DF55}" type="presParOf" srcId="{0859C0C4-5AFB-4426-A06E-F452D75154A4}" destId="{61D5A19D-7BC4-457D-B84E-2861389DA93A}" srcOrd="6" destOrd="0" presId="urn:microsoft.com/office/officeart/2005/8/layout/cycle2"/>
    <dgm:cxn modelId="{0394819E-B140-49F9-B72B-086A0DFC6973}" type="presParOf" srcId="{0859C0C4-5AFB-4426-A06E-F452D75154A4}" destId="{D83F2F51-F47C-4CB4-BD89-A7ED643F6D8B}" srcOrd="7" destOrd="0" presId="urn:microsoft.com/office/officeart/2005/8/layout/cycle2"/>
    <dgm:cxn modelId="{201586B5-A93E-4D3B-BE69-3A420D8065D7}" type="presParOf" srcId="{D83F2F51-F47C-4CB4-BD89-A7ED643F6D8B}" destId="{D39BAAB7-0875-4D16-9E7B-67DF44E62C29}" srcOrd="0" destOrd="0" presId="urn:microsoft.com/office/officeart/2005/8/layout/cycle2"/>
    <dgm:cxn modelId="{5F98AD49-3953-4C9F-AFF6-2DC7BBBE4E33}" type="presParOf" srcId="{0859C0C4-5AFB-4426-A06E-F452D75154A4}" destId="{B050C2CE-961E-4959-A695-F8875B311EEA}" srcOrd="8" destOrd="0" presId="urn:microsoft.com/office/officeart/2005/8/layout/cycle2"/>
    <dgm:cxn modelId="{8BC9F847-47BB-42C5-B62D-9B3166CEBF13}" type="presParOf" srcId="{0859C0C4-5AFB-4426-A06E-F452D75154A4}" destId="{46082A33-8D82-4461-9274-05501D777EDA}" srcOrd="9" destOrd="0" presId="urn:microsoft.com/office/officeart/2005/8/layout/cycle2"/>
    <dgm:cxn modelId="{C9641CBC-D26A-41A8-9A25-D8FB553E55DD}" type="presParOf" srcId="{46082A33-8D82-4461-9274-05501D777EDA}" destId="{53775F1A-B910-4D2A-9A26-C9E1F3190410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51369D-4B47-428A-A0F2-82A62A1DE25D}">
      <dsp:nvSpPr>
        <dsp:cNvPr id="0" name=""/>
        <dsp:cNvSpPr/>
      </dsp:nvSpPr>
      <dsp:spPr>
        <a:xfrm>
          <a:off x="1672212" y="456"/>
          <a:ext cx="1318191" cy="13181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3.2</a:t>
          </a:r>
          <a:r>
            <a:rPr kumimoji="1" lang="zh-TW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億元收入</a:t>
          </a:r>
          <a:endParaRPr lang="zh-TW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865257" y="193501"/>
        <a:ext cx="932101" cy="932101"/>
      </dsp:txXfrm>
    </dsp:sp>
    <dsp:sp modelId="{B30D00C0-86D5-4D5D-A5B1-B78F5142595E}">
      <dsp:nvSpPr>
        <dsp:cNvPr id="0" name=""/>
        <dsp:cNvSpPr/>
      </dsp:nvSpPr>
      <dsp:spPr>
        <a:xfrm rot="2160000">
          <a:off x="2949137" y="1013878"/>
          <a:ext cx="352058" cy="444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b="1" kern="1200">
            <a:solidFill>
              <a:schemeClr val="tx1"/>
            </a:solidFill>
          </a:endParaRPr>
        </a:p>
      </dsp:txBody>
      <dsp:txXfrm>
        <a:off x="2959223" y="1071816"/>
        <a:ext cx="246441" cy="266933"/>
      </dsp:txXfrm>
    </dsp:sp>
    <dsp:sp modelId="{B4FE01A7-1445-411F-9421-B585418577B6}">
      <dsp:nvSpPr>
        <dsp:cNvPr id="0" name=""/>
        <dsp:cNvSpPr/>
      </dsp:nvSpPr>
      <dsp:spPr>
        <a:xfrm>
          <a:off x="3276050" y="1165712"/>
          <a:ext cx="1318191" cy="1318191"/>
        </a:xfrm>
        <a:prstGeom prst="ellipse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1,200</a:t>
          </a:r>
          <a:r>
            <a:rPr kumimoji="1" lang="zh-TW" sz="1800" b="1" kern="1200" dirty="0" smtClean="0">
              <a:solidFill>
                <a:schemeClr val="tx1"/>
              </a:solidFill>
            </a:rPr>
            <a:t>萬人次觀光客</a:t>
          </a:r>
          <a:endParaRPr lang="zh-TW" sz="1800" b="1" kern="1200" dirty="0">
            <a:solidFill>
              <a:schemeClr val="tx1"/>
            </a:solidFill>
          </a:endParaRPr>
        </a:p>
      </dsp:txBody>
      <dsp:txXfrm>
        <a:off x="3469095" y="1358757"/>
        <a:ext cx="932101" cy="932101"/>
      </dsp:txXfrm>
    </dsp:sp>
    <dsp:sp modelId="{64E9A803-288E-4C30-B6D1-BBAC29F5073F}">
      <dsp:nvSpPr>
        <dsp:cNvPr id="0" name=""/>
        <dsp:cNvSpPr/>
      </dsp:nvSpPr>
      <dsp:spPr>
        <a:xfrm rot="6480000">
          <a:off x="3455889" y="2535598"/>
          <a:ext cx="352058" cy="444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b="1" kern="1200">
            <a:solidFill>
              <a:schemeClr val="tx1"/>
            </a:solidFill>
          </a:endParaRPr>
        </a:p>
      </dsp:txBody>
      <dsp:txXfrm rot="10800000">
        <a:off x="3525016" y="2574352"/>
        <a:ext cx="246441" cy="266933"/>
      </dsp:txXfrm>
    </dsp:sp>
    <dsp:sp modelId="{BDEE7D1C-D15A-495B-9F73-69F521A13127}">
      <dsp:nvSpPr>
        <dsp:cNvPr id="0" name=""/>
        <dsp:cNvSpPr/>
      </dsp:nvSpPr>
      <dsp:spPr>
        <a:xfrm>
          <a:off x="2663438" y="3051135"/>
          <a:ext cx="1318191" cy="1318191"/>
        </a:xfrm>
        <a:prstGeom prst="ellipse">
          <a:avLst/>
        </a:prstGeom>
        <a:solidFill>
          <a:srgbClr val="CC00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600</a:t>
          </a:r>
          <a:r>
            <a:rPr kumimoji="1" lang="zh-TW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億觀光產值</a:t>
          </a:r>
          <a:endParaRPr lang="zh-TW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856483" y="3244180"/>
        <a:ext cx="932101" cy="932101"/>
      </dsp:txXfrm>
    </dsp:sp>
    <dsp:sp modelId="{9DFE5BB0-CD8F-4968-9A4C-4878D0D60FD9}">
      <dsp:nvSpPr>
        <dsp:cNvPr id="0" name=""/>
        <dsp:cNvSpPr/>
      </dsp:nvSpPr>
      <dsp:spPr>
        <a:xfrm rot="10800000">
          <a:off x="2165243" y="3487786"/>
          <a:ext cx="352058" cy="444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b="1" kern="1200">
            <a:solidFill>
              <a:schemeClr val="tx1"/>
            </a:solidFill>
          </a:endParaRPr>
        </a:p>
      </dsp:txBody>
      <dsp:txXfrm rot="10800000">
        <a:off x="2270860" y="3576764"/>
        <a:ext cx="246441" cy="266933"/>
      </dsp:txXfrm>
    </dsp:sp>
    <dsp:sp modelId="{61D5A19D-7BC4-457D-B84E-2861389DA93A}">
      <dsp:nvSpPr>
        <dsp:cNvPr id="0" name=""/>
        <dsp:cNvSpPr/>
      </dsp:nvSpPr>
      <dsp:spPr>
        <a:xfrm>
          <a:off x="680987" y="3051135"/>
          <a:ext cx="1318191" cy="1318191"/>
        </a:xfrm>
        <a:prstGeom prst="ellips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5,800</a:t>
          </a:r>
          <a:r>
            <a:rPr kumimoji="1" lang="zh-TW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萬元稅收</a:t>
          </a:r>
          <a:endParaRPr lang="zh-TW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74032" y="3244180"/>
        <a:ext cx="932101" cy="932101"/>
      </dsp:txXfrm>
    </dsp:sp>
    <dsp:sp modelId="{D83F2F51-F47C-4CB4-BD89-A7ED643F6D8B}">
      <dsp:nvSpPr>
        <dsp:cNvPr id="0" name=""/>
        <dsp:cNvSpPr/>
      </dsp:nvSpPr>
      <dsp:spPr>
        <a:xfrm rot="15120000">
          <a:off x="860826" y="2554550"/>
          <a:ext cx="352058" cy="444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b="1" kern="1200">
            <a:solidFill>
              <a:schemeClr val="tx1"/>
            </a:solidFill>
          </a:endParaRPr>
        </a:p>
      </dsp:txBody>
      <dsp:txXfrm rot="10800000">
        <a:off x="929953" y="2693752"/>
        <a:ext cx="246441" cy="266933"/>
      </dsp:txXfrm>
    </dsp:sp>
    <dsp:sp modelId="{B050C2CE-961E-4959-A695-F8875B311EEA}">
      <dsp:nvSpPr>
        <dsp:cNvPr id="0" name=""/>
        <dsp:cNvSpPr/>
      </dsp:nvSpPr>
      <dsp:spPr>
        <a:xfrm>
          <a:off x="68375" y="1165712"/>
          <a:ext cx="1318191" cy="1318191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eiryo UI" panose="020B0604030504040204" pitchFamily="34" charset="-128"/>
            </a:rPr>
            <a:t>1,100</a:t>
          </a: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eiryo UI" panose="020B0604030504040204" pitchFamily="34" charset="-128"/>
            </a:rPr>
            <a:t>就業機會</a:t>
          </a:r>
          <a:endParaRPr lang="zh-TW" altLang="zh-TW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Meiryo UI" panose="020B0604030504040204" pitchFamily="34" charset="-128"/>
          </a:endParaRPr>
        </a:p>
      </dsp:txBody>
      <dsp:txXfrm>
        <a:off x="261420" y="1358757"/>
        <a:ext cx="932101" cy="932101"/>
      </dsp:txXfrm>
    </dsp:sp>
    <dsp:sp modelId="{46082A33-8D82-4461-9274-05501D777EDA}">
      <dsp:nvSpPr>
        <dsp:cNvPr id="0" name=""/>
        <dsp:cNvSpPr/>
      </dsp:nvSpPr>
      <dsp:spPr>
        <a:xfrm rot="19440000">
          <a:off x="1345299" y="1025591"/>
          <a:ext cx="352058" cy="44488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b="1" kern="1200">
            <a:solidFill>
              <a:schemeClr val="tx1"/>
            </a:solidFill>
          </a:endParaRPr>
        </a:p>
      </dsp:txBody>
      <dsp:txXfrm>
        <a:off x="1355385" y="1145609"/>
        <a:ext cx="246441" cy="2669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4" y="0"/>
            <a:ext cx="2946941" cy="494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14" tIns="45500" rIns="91014" bIns="45500" numCol="1" anchor="t" anchorCtr="0" compatLnSpc="1">
            <a:prstTxWarp prst="textNoShape">
              <a:avLst/>
            </a:prstTxWarp>
          </a:bodyPr>
          <a:lstStyle>
            <a:lvl1pPr algn="l" defTabSz="910728" eaLnBrk="0" hangingPunct="0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145" y="0"/>
            <a:ext cx="2946941" cy="494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14" tIns="45500" rIns="91014" bIns="45500" numCol="1" anchor="t" anchorCtr="0" compatLnSpc="1">
            <a:prstTxWarp prst="textNoShape">
              <a:avLst/>
            </a:prstTxWarp>
          </a:bodyPr>
          <a:lstStyle>
            <a:lvl1pPr algn="r" defTabSz="910728" eaLnBrk="0" hangingPunct="0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2C95F31-4F69-4575-9B84-4B6544C3A46A}" type="datetimeFigureOut">
              <a:rPr lang="zh-TW" altLang="en-US"/>
              <a:pPr>
                <a:defRPr/>
              </a:pPr>
              <a:t>2017/1/25</a:t>
            </a:fld>
            <a:endParaRPr lang="en-US" altLang="zh-TW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4" y="9378565"/>
            <a:ext cx="2946941" cy="494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14" tIns="45500" rIns="91014" bIns="45500" numCol="1" anchor="b" anchorCtr="0" compatLnSpc="1">
            <a:prstTxWarp prst="textNoShape">
              <a:avLst/>
            </a:prstTxWarp>
          </a:bodyPr>
          <a:lstStyle>
            <a:lvl1pPr algn="l" defTabSz="910728" eaLnBrk="0" hangingPunct="0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145" y="9378565"/>
            <a:ext cx="2946941" cy="494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14" tIns="45500" rIns="91014" bIns="45500" numCol="1" anchor="b" anchorCtr="0" compatLnSpc="1">
            <a:prstTxWarp prst="textNoShape">
              <a:avLst/>
            </a:prstTxWarp>
          </a:bodyPr>
          <a:lstStyle>
            <a:lvl1pPr algn="r" defTabSz="910728" eaLnBrk="0" hangingPunct="0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E971CBF-B924-4825-B244-CE6D00A38C8F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495780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4" y="0"/>
            <a:ext cx="2946941" cy="494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60" tIns="45824" rIns="91660" bIns="45824" numCol="1" anchor="t" anchorCtr="0" compatLnSpc="1">
            <a:prstTxWarp prst="textNoShape">
              <a:avLst/>
            </a:prstTxWarp>
          </a:bodyPr>
          <a:lstStyle>
            <a:lvl1pPr algn="l" defTabSz="91072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145" y="0"/>
            <a:ext cx="2946941" cy="494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60" tIns="45824" rIns="91660" bIns="45824" numCol="1" anchor="t" anchorCtr="0" compatLnSpc="1">
            <a:prstTxWarp prst="textNoShape">
              <a:avLst/>
            </a:prstTxWarp>
          </a:bodyPr>
          <a:lstStyle>
            <a:lvl1pPr algn="r" defTabSz="91072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0275" y="739775"/>
            <a:ext cx="4937125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49" y="4690071"/>
            <a:ext cx="5438781" cy="4443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60" tIns="45824" rIns="91660" bIns="458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4" y="9378565"/>
            <a:ext cx="2946941" cy="494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60" tIns="45824" rIns="91660" bIns="45824" numCol="1" anchor="b" anchorCtr="0" compatLnSpc="1">
            <a:prstTxWarp prst="textNoShape">
              <a:avLst/>
            </a:prstTxWarp>
          </a:bodyPr>
          <a:lstStyle>
            <a:lvl1pPr algn="l" defTabSz="91072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145" y="9378565"/>
            <a:ext cx="2946941" cy="494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60" tIns="45824" rIns="91660" bIns="45824" numCol="1" anchor="b" anchorCtr="0" compatLnSpc="1">
            <a:prstTxWarp prst="textNoShape">
              <a:avLst/>
            </a:prstTxWarp>
          </a:bodyPr>
          <a:lstStyle>
            <a:lvl1pPr algn="r" defTabSz="91072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6A10F8C-7FE8-4144-8726-56F7A24E884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373701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241">
              <a:defRPr/>
            </a:pPr>
            <a:r>
              <a:rPr lang="zh-TW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公主郵輪</a:t>
            </a:r>
            <a:r>
              <a:rPr lang="en-US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年在基隆母港預估</a:t>
            </a:r>
            <a:r>
              <a:rPr lang="en-US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37</a:t>
            </a:r>
            <a:r>
              <a:rPr lang="zh-TW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航次，載客約</a:t>
            </a:r>
            <a:r>
              <a:rPr lang="en-US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17</a:t>
            </a:r>
            <a:r>
              <a:rPr lang="zh-TW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萬人次，每週約需補給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10~12</a:t>
            </a:r>
            <a:r>
              <a:rPr lang="zh-TW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個貨櫃</a:t>
            </a:r>
            <a:r>
              <a:rPr lang="zh-TW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，採購金額約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萬美金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週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預估</a:t>
            </a:r>
            <a:r>
              <a:rPr lang="en-US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年約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25%~40%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用品</a:t>
            </a:r>
            <a:r>
              <a:rPr lang="en-US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食品將於</a:t>
            </a:r>
            <a:r>
              <a:rPr lang="zh-TW" altLang="zh-TW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台灣在地採購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A10F8C-7FE8-4144-8726-56F7A24E8846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03820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0034CA7-8170-47F4-BF06-6CF87F1A9FB5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277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 按一下以編輯母片子標題樣式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6DB24-B5ED-48BD-819A-0C0A6BC8E7B6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942F8-03D7-4108-AD80-83F9F34BCD8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05397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4628B-7E47-4F90-8BCF-BAF0C1611275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49120-11B0-470B-AA4E-5BB2E76FF61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15784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D2D06-7F57-47F9-8B91-0FFD0A1AE90B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20734-B586-47CC-BD3C-008697911BA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96106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07B46-C172-46BF-B0F3-BA15F33F5A2A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81901-6AE5-4E02-A3B6-1E93CE3D5C0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96492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F45DE-207D-4B48-BA1D-37A425919887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053AF-F381-42E8-8D0A-288A3DAA935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88747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E7F5E-92AB-4ED3-946C-2D51C688E1C8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DB369-86C1-49EA-8FA5-4E5997F6C16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08709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AD687-136A-4BA4-99F3-A0586857A16E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F09BA-1A24-4655-887F-DFFA7298B3F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94940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59B4A-E6CC-4387-BB45-712C0A9F704B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C1EAD-1BD5-40B0-97CA-819908E4078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957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2E673-6275-4E73-88E8-6A047C329DE2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11188-EF5F-4553-9855-7EBB2EA68C4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7095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73189-6736-4926-AA25-5FC19E9A0D3E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3208C-C8EC-4AA6-8A10-2E6DCB6593E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95890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EBB24-05AA-4E8F-B450-7BFA50BF1DC7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1FBDB-8C0D-4361-8F42-9D7F6D31DA6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488161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CE9A2-9985-4296-86CC-ABD1F6AFECED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5041C-B9AE-431A-AFCE-BD3C94038BA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048637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1_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270C1-3497-4A97-9A70-AD62C1B41BCF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32891-AE79-43F6-8905-019C6C3E623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45225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7" descr="G:\usr\ching\7.品管圈＆自行研究 &amp; 台中港季刊\簡報範本\General\Sky\05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63"/>
          <a:stretch>
            <a:fillRect/>
          </a:stretch>
        </p:blipFill>
        <p:spPr bwMode="auto">
          <a:xfrm>
            <a:off x="0" y="1285875"/>
            <a:ext cx="91440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9"/>
          <p:cNvSpPr>
            <a:spLocks noChangeArrowheads="1"/>
          </p:cNvSpPr>
          <p:nvPr userDrawn="1"/>
        </p:nvSpPr>
        <p:spPr bwMode="auto">
          <a:xfrm>
            <a:off x="0" y="1143000"/>
            <a:ext cx="9144000" cy="76200"/>
          </a:xfrm>
          <a:prstGeom prst="rect">
            <a:avLst/>
          </a:prstGeom>
          <a:gradFill rotWithShape="0">
            <a:gsLst>
              <a:gs pos="0">
                <a:srgbClr val="93D1F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l" eaLnBrk="1" hangingPunct="1">
              <a:defRPr/>
            </a:pPr>
            <a:endParaRPr lang="zh-TW" altLang="en-US" sz="1800" b="0" smtClean="0">
              <a:solidFill>
                <a:prstClr val="black"/>
              </a:solidFill>
            </a:endParaRPr>
          </a:p>
        </p:txBody>
      </p:sp>
      <p:pic>
        <p:nvPicPr>
          <p:cNvPr id="6" name="Picture 1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152400"/>
            <a:ext cx="625475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D498C-B736-462C-BBD5-AA8275F55146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A8749CD8-A398-42E5-ACB3-AE61F0DE075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587101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 按一下以編輯母片子標題樣式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2159E-40A3-4323-845A-E92DA89249A2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C647BB36-AD74-455C-95E4-490923E44B2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26030138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6DB78-5FEE-4253-8C6F-B4318FF8875E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E070A9FE-0F81-4BB2-A1B6-DF894035812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8063810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33483-B50E-4BB0-8809-62CB0CCF44AB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9342A164-86C4-4DC8-B168-E7640A83C8B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20026609"/>
      </p:ext>
    </p:extLst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516AF-196C-40F3-8DC8-4972B9F2981C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A2198117-6FDB-47BE-A504-C02CAE96BF8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01260377"/>
      </p:ext>
    </p:extLst>
  </p:cSld>
  <p:clrMapOvr>
    <a:masterClrMapping/>
  </p:clrMapOvr>
  <p:transition spd="slow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ACDB0-9E1E-4457-8B97-4B34D1BB35BE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9D5FC8FF-988C-40A6-9842-3855EA5AC7C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88427572"/>
      </p:ext>
    </p:extLst>
  </p:cSld>
  <p:clrMapOvr>
    <a:masterClrMapping/>
  </p:clrMapOvr>
  <p:transition spd="slow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AB2F7-396A-4343-B0BD-DFC093C95AB8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5A29D7E7-9DD5-42F9-9F98-E897CAC0EEA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19173514"/>
      </p:ext>
    </p:extLst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6BB79-7915-4A74-95C1-83D8B6AD67BE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087DE3E3-6982-486D-9CC3-80C7CDF7F45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56379077"/>
      </p:ext>
    </p:extLst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92B5F-20EF-4234-BE33-685522834893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3DC6DFA5-5804-44EB-AB15-16C9015E84E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68397480"/>
      </p:ext>
    </p:extLst>
  </p:cSld>
  <p:clrMapOvr>
    <a:masterClrMapping/>
  </p:clrMapOvr>
  <p:transition spd="slow"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D64BD-8F15-4C0D-B2B5-8CF6EBA487C7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E5650F94-611B-41F9-96E2-A902052F030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7562460"/>
      </p:ext>
    </p:extLst>
  </p:cSld>
  <p:clrMapOvr>
    <a:masterClrMapping/>
  </p:clrMapOvr>
  <p:transition spd="slow">
    <p:wip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F34A8-4E07-4AF0-B355-421F9AE2055F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A40E3D63-E5EB-4C47-9ED6-BD1543836C1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68107642"/>
      </p:ext>
    </p:extLst>
  </p:cSld>
  <p:clrMapOvr>
    <a:masterClrMapping/>
  </p:clrMapOvr>
  <p:transition spd="slow">
    <p:wip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FBFD5-7FA8-4435-BF60-C23D21AF08B5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9BA5B421-E3FE-460E-A764-CDACDD9042F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27155386"/>
      </p:ext>
    </p:extLst>
  </p:cSld>
  <p:clrMapOvr>
    <a:masterClrMapping/>
  </p:clrMapOvr>
  <p:transition spd="slow">
    <p:wip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A526B-A83E-45CC-AC53-03955FB00530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510B8677-8084-4038-9C2F-9E0DE873205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43330464"/>
      </p:ext>
    </p:extLst>
  </p:cSld>
  <p:clrMapOvr>
    <a:masterClrMapping/>
  </p:clrMapOvr>
  <p:transition spd="slow">
    <p:wip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1_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3"/>
            <a:ext cx="8229600" cy="4525963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2C235-87EB-4765-A680-D3453C522046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1D155053-DB6D-4BB7-BEF2-FE7A054A1A7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10472958"/>
      </p:ext>
    </p:extLst>
  </p:cSld>
  <p:clrMapOvr>
    <a:masterClrMapping/>
  </p:clrMapOvr>
  <p:transition spd="slow">
    <p:wip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 按一下以編輯母片子標題樣式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2159E-40A3-4323-845A-E92DA89249A2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C647BB36-AD74-455C-95E4-490923E44B2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62664391"/>
      </p:ext>
    </p:extLst>
  </p:cSld>
  <p:clrMapOvr>
    <a:masterClrMapping/>
  </p:clrMapOvr>
  <p:transition spd="slow">
    <p:wip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6DB78-5FEE-4253-8C6F-B4318FF8875E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E070A9FE-0F81-4BB2-A1B6-DF894035812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60204465"/>
      </p:ext>
    </p:extLst>
  </p:cSld>
  <p:clrMapOvr>
    <a:masterClrMapping/>
  </p:clrMapOvr>
  <p:transition spd="slow">
    <p:wip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33483-B50E-4BB0-8809-62CB0CCF44AB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9342A164-86C4-4DC8-B168-E7640A83C8B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63338087"/>
      </p:ext>
    </p:extLst>
  </p:cSld>
  <p:clrMapOvr>
    <a:masterClrMapping/>
  </p:clrMapOvr>
  <p:transition spd="slow">
    <p:wip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516AF-196C-40F3-8DC8-4972B9F2981C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A2198117-6FDB-47BE-A504-C02CAE96BF8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56315570"/>
      </p:ext>
    </p:extLst>
  </p:cSld>
  <p:clrMapOvr>
    <a:masterClrMapping/>
  </p:clrMapOvr>
  <p:transition spd="slow">
    <p:wip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ACDB0-9E1E-4457-8B97-4B34D1BB35BE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9D5FC8FF-988C-40A6-9842-3855EA5AC7C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70802159"/>
      </p:ext>
    </p:extLst>
  </p:cSld>
  <p:clrMapOvr>
    <a:masterClrMapping/>
  </p:clrMapOvr>
  <p:transition spd="slow">
    <p:wip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AB2F7-396A-4343-B0BD-DFC093C95AB8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5A29D7E7-9DD5-42F9-9F98-E897CAC0EEA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27289576"/>
      </p:ext>
    </p:extLst>
  </p:cSld>
  <p:clrMapOvr>
    <a:masterClrMapping/>
  </p:clrMapOvr>
  <p:transition spd="slow">
    <p:wip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6BB79-7915-4A74-95C1-83D8B6AD67BE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087DE3E3-6982-486D-9CC3-80C7CDF7F45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84058849"/>
      </p:ext>
    </p:extLst>
  </p:cSld>
  <p:clrMapOvr>
    <a:masterClrMapping/>
  </p:clrMapOvr>
  <p:transition spd="slow">
    <p:wip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92B5F-20EF-4234-BE33-685522834893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3DC6DFA5-5804-44EB-AB15-16C9015E84E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75789480"/>
      </p:ext>
    </p:extLst>
  </p:cSld>
  <p:clrMapOvr>
    <a:masterClrMapping/>
  </p:clrMapOvr>
  <p:transition spd="slow">
    <p:wip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D64BD-8F15-4C0D-B2B5-8CF6EBA487C7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E5650F94-611B-41F9-96E2-A902052F030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14490937"/>
      </p:ext>
    </p:extLst>
  </p:cSld>
  <p:clrMapOvr>
    <a:masterClrMapping/>
  </p:clrMapOvr>
  <p:transition spd="slow">
    <p:wip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F34A8-4E07-4AF0-B355-421F9AE2055F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A40E3D63-E5EB-4C47-9ED6-BD1543836C1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60789408"/>
      </p:ext>
    </p:extLst>
  </p:cSld>
  <p:clrMapOvr>
    <a:masterClrMapping/>
  </p:clrMapOvr>
  <p:transition spd="slow">
    <p:wip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FBFD5-7FA8-4435-BF60-C23D21AF08B5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9BA5B421-E3FE-460E-A764-CDACDD9042F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34877957"/>
      </p:ext>
    </p:extLst>
  </p:cSld>
  <p:clrMapOvr>
    <a:masterClrMapping/>
  </p:clrMapOvr>
  <p:transition spd="slow">
    <p:wip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A526B-A83E-45CC-AC53-03955FB00530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510B8677-8084-4038-9C2F-9E0DE873205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833063"/>
      </p:ext>
    </p:extLst>
  </p:cSld>
  <p:clrMapOvr>
    <a:masterClrMapping/>
  </p:clrMapOvr>
  <p:transition spd="slow">
    <p:wip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1_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3"/>
            <a:ext cx="8229600" cy="4525963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2C235-87EB-4765-A680-D3453C522046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1D155053-DB6D-4BB7-BEF2-FE7A054A1A7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82677261"/>
      </p:ext>
    </p:extLst>
  </p:cSld>
  <p:clrMapOvr>
    <a:masterClrMapping/>
  </p:clrMapOvr>
  <p:transition spd="slow">
    <p:wip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7" descr="G:\usr\ching\7.品管圈＆自行研究 &amp; 台中港季刊\簡報範本\General\Sky\05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63"/>
          <a:stretch>
            <a:fillRect/>
          </a:stretch>
        </p:blipFill>
        <p:spPr bwMode="auto">
          <a:xfrm>
            <a:off x="0" y="1285875"/>
            <a:ext cx="91440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9"/>
          <p:cNvSpPr>
            <a:spLocks noChangeArrowheads="1"/>
          </p:cNvSpPr>
          <p:nvPr userDrawn="1"/>
        </p:nvSpPr>
        <p:spPr bwMode="auto">
          <a:xfrm>
            <a:off x="0" y="1143000"/>
            <a:ext cx="9144000" cy="76200"/>
          </a:xfrm>
          <a:prstGeom prst="rect">
            <a:avLst/>
          </a:prstGeom>
          <a:gradFill rotWithShape="0">
            <a:gsLst>
              <a:gs pos="0">
                <a:srgbClr val="93D1F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l" eaLnBrk="1" hangingPunct="1">
              <a:defRPr/>
            </a:pPr>
            <a:endParaRPr lang="zh-TW" altLang="en-US" sz="1800" b="0" smtClean="0">
              <a:solidFill>
                <a:prstClr val="black"/>
              </a:solidFill>
            </a:endParaRPr>
          </a:p>
        </p:txBody>
      </p:sp>
      <p:pic>
        <p:nvPicPr>
          <p:cNvPr id="6" name="Picture 1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152400"/>
            <a:ext cx="625475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ED8DD-4548-4683-B42B-5CF6EB62799B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BD864D6C-D350-4FE9-86EC-E074B229922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0423103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492896"/>
            <a:ext cx="7772400" cy="1398017"/>
          </a:xfrm>
        </p:spPr>
        <p:txBody>
          <a:bodyPr/>
          <a:lstStyle>
            <a:lvl1pPr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 按一下以編輯母片子標題樣式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E3B59-9256-43A5-9D64-E4829ECC5839}" type="datetime1">
              <a:rPr lang="zh-TW" altLang="en-US" smtClean="0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BF2D8-E117-4315-B23B-B4D93BFF21A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8" name="Picture 10" descr="topbanner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9"/>
            <a:ext cx="9144000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04476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7467600" cy="936104"/>
          </a:xfrm>
        </p:spPr>
        <p:txBody>
          <a:bodyPr/>
          <a:lstStyle>
            <a:lvl1pPr algn="l"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875AB-81CC-4073-8616-80011C439393}" type="datetime1">
              <a:rPr lang="zh-TW" altLang="en-US" smtClean="0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D1817-4D5D-43AD-88C9-86DDC56B50B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470367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9B97C-DC38-4999-AC99-5133DFAC9AB4}" type="datetime1">
              <a:rPr lang="zh-TW" altLang="en-US" smtClean="0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7286D-C9F0-44CE-887C-45CCC73E7E1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63113023"/>
      </p:ext>
    </p:extLst>
  </p:cSld>
  <p:clrMapOvr>
    <a:masterClrMapping/>
  </p:clrMapOvr>
  <p:transition spd="slow">
    <p:wip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E53D7-ECC3-46A5-9714-0ED1EAE0360F}" type="datetime1">
              <a:rPr lang="zh-TW" altLang="en-US" smtClean="0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E7976-07B3-4470-9C5A-9F0253FADD2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6995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4FFF9-BA42-4B64-BD1A-BF9BC43E1BE4}" type="datetime1">
              <a:rPr lang="zh-TW" altLang="en-US" smtClean="0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E545-17BA-44D6-B729-B87644E3748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41877340"/>
      </p:ext>
    </p:extLst>
  </p:cSld>
  <p:clrMapOvr>
    <a:masterClrMapping/>
  </p:clrMapOvr>
  <p:transition spd="slow">
    <p:wip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7ADDD-10D1-4F99-8E41-6926BB1B8BF4}" type="datetime1">
              <a:rPr lang="zh-TW" altLang="en-US" smtClean="0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01558-F16E-4400-8345-600C3678A55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809318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85AD3-AF10-4778-9248-493260668777}" type="datetime1">
              <a:rPr lang="zh-TW" altLang="en-US" smtClean="0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3B769-0C42-4763-8305-C357D79A0D7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02907118"/>
      </p:ext>
    </p:extLst>
  </p:cSld>
  <p:clrMapOvr>
    <a:masterClrMapping/>
  </p:clrMapOvr>
  <p:transition spd="slow">
    <p:wip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1AF94-F2A1-4C57-890F-CF70863C07CC}" type="datetime1">
              <a:rPr lang="zh-TW" altLang="en-US" smtClean="0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2EB67-291C-4267-AB99-11C7DBEA3C2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74136663"/>
      </p:ext>
    </p:extLst>
  </p:cSld>
  <p:clrMapOvr>
    <a:masterClrMapping/>
  </p:clrMapOvr>
  <p:transition spd="slow">
    <p:wip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A3BEE-B1BB-4611-97C5-F769A4C9173B}" type="datetime1">
              <a:rPr lang="zh-TW" altLang="en-US" smtClean="0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3BE76-6CEA-4973-9F9F-5F4E7997702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91462676"/>
      </p:ext>
    </p:extLst>
  </p:cSld>
  <p:clrMapOvr>
    <a:masterClrMapping/>
  </p:clrMapOvr>
  <p:transition spd="slow">
    <p:wip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3791C-2F6D-494E-97CD-76DFAAF4236E}" type="datetime1">
              <a:rPr lang="zh-TW" altLang="en-US" smtClean="0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EA4D7-01C4-4368-BE84-1F8F2AFFA4E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29605000"/>
      </p:ext>
    </p:extLst>
  </p:cSld>
  <p:clrMapOvr>
    <a:masterClrMapping/>
  </p:clrMapOvr>
  <p:transition spd="slow">
    <p:wip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08755-DD5E-4662-8E94-1420916DC0FC}" type="datetime1">
              <a:rPr lang="zh-TW" altLang="en-US" smtClean="0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9FB9C-28E8-4F42-A610-C1BDC4189B0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33324546"/>
      </p:ext>
    </p:extLst>
  </p:cSld>
  <p:clrMapOvr>
    <a:masterClrMapping/>
  </p:clrMapOvr>
  <p:transition spd="slow">
    <p:wip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FCFB5-B97E-4B35-BC7D-8F863581EE29}" type="datetime1">
              <a:rPr lang="zh-TW" altLang="en-US" smtClean="0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25797-D89C-44D3-ACBA-7BF6EE3A896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76720025"/>
      </p:ext>
    </p:extLst>
  </p:cSld>
  <p:clrMapOvr>
    <a:masterClrMapping/>
  </p:clrMapOvr>
  <p:transition spd="slow">
    <p:wip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1_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CA626-19D9-4C9C-894E-65FC3A8D4AED}" type="datetime1">
              <a:rPr lang="zh-TW" altLang="en-US" smtClean="0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E7E43-0354-434A-A52B-8AFA299E15C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01411435"/>
      </p:ext>
    </p:extLst>
  </p:cSld>
  <p:clrMapOvr>
    <a:masterClrMapping/>
  </p:clrMapOvr>
  <p:transition spd="slow">
    <p:wip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600DA-31FB-441C-BFC5-1D3442A21092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187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600DA-31FB-441C-BFC5-1D3442A21092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698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24616285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492224" y="6381328"/>
            <a:ext cx="2098576" cy="340147"/>
          </a:xfrm>
        </p:spPr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3171732" y="6381328"/>
            <a:ext cx="2848067" cy="340147"/>
          </a:xfrm>
        </p:spPr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88224" y="6381328"/>
            <a:ext cx="2098576" cy="340147"/>
          </a:xfrm>
        </p:spPr>
        <p:txBody>
          <a:bodyPr/>
          <a:lstStyle/>
          <a:p>
            <a:fld id="{98D600DA-31FB-441C-BFC5-1D3442A21092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3472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600DA-31FB-441C-BFC5-1D3442A21092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2038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600DA-31FB-441C-BFC5-1D3442A21092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694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 anchor="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600DA-31FB-441C-BFC5-1D3442A21092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607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600DA-31FB-441C-BFC5-1D3442A21092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72797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600DA-31FB-441C-BFC5-1D3442A21092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96484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600DA-31FB-441C-BFC5-1D3442A21092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22030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600DA-31FB-441C-BFC5-1D3442A21092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57288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600DA-31FB-441C-BFC5-1D3442A21092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550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2.wmf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6" Type="http://schemas.openxmlformats.org/officeDocument/2006/relationships/image" Target="../media/image2.wmf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2" Type="http://schemas.openxmlformats.org/officeDocument/2006/relationships/slideLayout" Target="../slideLayouts/slideLayout43.xml"/><Relationship Id="rId16" Type="http://schemas.openxmlformats.org/officeDocument/2006/relationships/image" Target="../media/image2.wmf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5" Type="http://schemas.openxmlformats.org/officeDocument/2006/relationships/image" Target="../media/image5.jpeg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image" Target="../media/image4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G:\usr\ching\7.品管圈＆自行研究 &amp; 台中港季刊\簡報範本\General\Sky\05.jp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63"/>
          <a:stretch>
            <a:fillRect/>
          </a:stretch>
        </p:blipFill>
        <p:spPr bwMode="auto">
          <a:xfrm>
            <a:off x="0" y="1285875"/>
            <a:ext cx="91440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9"/>
          <p:cNvSpPr>
            <a:spLocks noChangeArrowheads="1"/>
          </p:cNvSpPr>
          <p:nvPr userDrawn="1"/>
        </p:nvSpPr>
        <p:spPr bwMode="auto">
          <a:xfrm>
            <a:off x="0" y="1143000"/>
            <a:ext cx="9144000" cy="76200"/>
          </a:xfrm>
          <a:prstGeom prst="rect">
            <a:avLst/>
          </a:prstGeom>
          <a:gradFill rotWithShape="0">
            <a:gsLst>
              <a:gs pos="0">
                <a:srgbClr val="93D1F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l" eaLnBrk="1" hangingPunct="1">
              <a:defRPr/>
            </a:pPr>
            <a:endParaRPr lang="zh-TW" altLang="en-US" sz="1800" b="0" smtClean="0">
              <a:solidFill>
                <a:prstClr val="black"/>
              </a:solidFill>
            </a:endParaRPr>
          </a:p>
        </p:txBody>
      </p:sp>
      <p:sp>
        <p:nvSpPr>
          <p:cNvPr id="102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1066800" y="258763"/>
            <a:ext cx="7467600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prstClr val="black">
                    <a:tint val="75000"/>
                  </a:prstClr>
                </a:solidFill>
                <a:latin typeface="Arial" charset="0"/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479FEE6A-C9D3-4098-B906-D7AA839E783F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2000" b="1">
                <a:solidFill>
                  <a:srgbClr val="000099"/>
                </a:solidFill>
                <a:latin typeface="Impact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B1DA6FCE-C0FE-4CA7-8434-46E8D4350CA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1033" name="Picture 1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152400"/>
            <a:ext cx="625475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Times New Roman" pitchFamily="18" charset="0"/>
          <a:ea typeface="標楷體" pitchFamily="65" charset="-120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1066800" y="258763"/>
            <a:ext cx="7467600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09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0">
                <a:solidFill>
                  <a:prstClr val="black">
                    <a:tint val="75000"/>
                  </a:prstClr>
                </a:solidFill>
                <a:latin typeface="Arial" charset="0"/>
                <a:ea typeface="新細明體" charset="0"/>
                <a:cs typeface="新細明體" charset="0"/>
              </a:defRPr>
            </a:lvl1pPr>
          </a:lstStyle>
          <a:p>
            <a:pPr algn="l">
              <a:defRPr/>
            </a:pPr>
            <a:fld id="{5158C24B-F256-496B-BDF1-1FF256B315AD}" type="datetime1">
              <a:rPr lang="zh-TW" altLang="en-US"/>
              <a:pPr algn="l">
                <a:defRPr/>
              </a:pPr>
              <a:t>2017/1/25</a:t>
            </a:fld>
            <a:endParaRPr lang="zh-TW" altLang="en-US"/>
          </a:p>
        </p:txBody>
      </p:sp>
      <p:sp>
        <p:nvSpPr>
          <p:cNvPr id="11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0">
                <a:solidFill>
                  <a:srgbClr val="898989"/>
                </a:solidFill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898989"/>
                </a:solidFill>
                <a:latin typeface="Brush Script Std" pitchFamily="66" charset="0"/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p.</a:t>
            </a:r>
            <a:fld id="{C40F0055-5859-4999-80D0-A11D35C221F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52343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G:\usr\ching\7.品管圈＆自行研究 &amp; 台中港季刊\簡報範本\General\Sky\05.jp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63"/>
          <a:stretch>
            <a:fillRect/>
          </a:stretch>
        </p:blipFill>
        <p:spPr bwMode="auto">
          <a:xfrm>
            <a:off x="0" y="1285877"/>
            <a:ext cx="91440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9"/>
          <p:cNvSpPr>
            <a:spLocks noChangeArrowheads="1"/>
          </p:cNvSpPr>
          <p:nvPr userDrawn="1"/>
        </p:nvSpPr>
        <p:spPr bwMode="auto">
          <a:xfrm>
            <a:off x="0" y="1143000"/>
            <a:ext cx="9144000" cy="76200"/>
          </a:xfrm>
          <a:prstGeom prst="rect">
            <a:avLst/>
          </a:prstGeom>
          <a:gradFill rotWithShape="0">
            <a:gsLst>
              <a:gs pos="0">
                <a:srgbClr val="93D1F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l" eaLnBrk="1" hangingPunct="1">
              <a:defRPr/>
            </a:pPr>
            <a:endParaRPr lang="zh-TW" altLang="en-US" sz="1800" b="0" smtClean="0">
              <a:solidFill>
                <a:prstClr val="black"/>
              </a:solidFill>
            </a:endParaRPr>
          </a:p>
        </p:txBody>
      </p:sp>
      <p:sp>
        <p:nvSpPr>
          <p:cNvPr id="102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1066800" y="258764"/>
            <a:ext cx="7467600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3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smtClean="0">
                <a:solidFill>
                  <a:prstClr val="black">
                    <a:tint val="75000"/>
                  </a:prstClr>
                </a:solidFill>
                <a:latin typeface="Arial" charset="0"/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AD23D371-4A28-42EF-9790-01A37DE69EE5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0">
                <a:solidFill>
                  <a:srgbClr val="898989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898989"/>
                </a:solidFill>
                <a:latin typeface="Brush Script Std" pitchFamily="66" charset="0"/>
              </a:defRPr>
            </a:lvl1pPr>
          </a:lstStyle>
          <a:p>
            <a:pPr>
              <a:defRPr/>
            </a:pPr>
            <a:r>
              <a:rPr lang="en-US" altLang="zh-TW"/>
              <a:t>p.</a:t>
            </a:r>
            <a:fld id="{6D44FA6C-5C02-4516-93D7-C1217899085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1033" name="Picture 1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8" y="152401"/>
            <a:ext cx="625475" cy="884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4488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transition spd="slow">
    <p:wipe/>
  </p:transition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Times New Roman" pitchFamily="18" charset="0"/>
          <a:ea typeface="標楷體" pitchFamily="65" charset="-120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G:\usr\ching\7.品管圈＆自行研究 &amp; 台中港季刊\簡報範本\General\Sky\05.jp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63"/>
          <a:stretch>
            <a:fillRect/>
          </a:stretch>
        </p:blipFill>
        <p:spPr bwMode="auto">
          <a:xfrm>
            <a:off x="0" y="1285877"/>
            <a:ext cx="91440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9"/>
          <p:cNvSpPr>
            <a:spLocks noChangeArrowheads="1"/>
          </p:cNvSpPr>
          <p:nvPr userDrawn="1"/>
        </p:nvSpPr>
        <p:spPr bwMode="auto">
          <a:xfrm>
            <a:off x="0" y="1143000"/>
            <a:ext cx="9144000" cy="76200"/>
          </a:xfrm>
          <a:prstGeom prst="rect">
            <a:avLst/>
          </a:prstGeom>
          <a:gradFill rotWithShape="0">
            <a:gsLst>
              <a:gs pos="0">
                <a:srgbClr val="93D1F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l" eaLnBrk="1" hangingPunct="1">
              <a:defRPr/>
            </a:pPr>
            <a:endParaRPr lang="zh-TW" altLang="en-US" sz="1800" b="0" smtClean="0">
              <a:solidFill>
                <a:prstClr val="black"/>
              </a:solidFill>
            </a:endParaRPr>
          </a:p>
        </p:txBody>
      </p:sp>
      <p:sp>
        <p:nvSpPr>
          <p:cNvPr id="102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1066800" y="258764"/>
            <a:ext cx="7467600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3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smtClean="0">
                <a:solidFill>
                  <a:prstClr val="black">
                    <a:tint val="75000"/>
                  </a:prstClr>
                </a:solidFill>
                <a:latin typeface="Arial" charset="0"/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AD23D371-4A28-42EF-9790-01A37DE69EE5}" type="datetime1">
              <a:rPr lang="zh-TW" altLang="en-US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0">
                <a:solidFill>
                  <a:srgbClr val="898989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898989"/>
                </a:solidFill>
                <a:latin typeface="Brush Script Std" pitchFamily="66" charset="0"/>
              </a:defRPr>
            </a:lvl1pPr>
          </a:lstStyle>
          <a:p>
            <a:pPr>
              <a:defRPr/>
            </a:pPr>
            <a:r>
              <a:rPr lang="en-US" altLang="zh-TW"/>
              <a:t>p.</a:t>
            </a:r>
            <a:fld id="{6D44FA6C-5C02-4516-93D7-C1217899085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1033" name="Picture 14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8" y="152401"/>
            <a:ext cx="625475" cy="884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2908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</p:sldLayoutIdLst>
  <p:transition spd="slow">
    <p:wipe/>
  </p:transition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Times New Roman" pitchFamily="18" charset="0"/>
          <a:ea typeface="標楷體" pitchFamily="65" charset="-120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1066800" y="258763"/>
            <a:ext cx="7467600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09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0">
                <a:solidFill>
                  <a:prstClr val="black">
                    <a:tint val="75000"/>
                  </a:prstClr>
                </a:solidFill>
                <a:latin typeface="Arial" charset="0"/>
                <a:ea typeface="新細明體" charset="0"/>
                <a:cs typeface="新細明體" charset="0"/>
              </a:defRPr>
            </a:lvl1pPr>
          </a:lstStyle>
          <a:p>
            <a:pPr algn="l">
              <a:defRPr/>
            </a:pPr>
            <a:fld id="{0BE43452-E4E9-48EE-B63C-C3396A57D02A}" type="datetime1">
              <a:rPr lang="zh-TW" altLang="en-US"/>
              <a:pPr algn="l">
                <a:defRPr/>
              </a:pPr>
              <a:t>2017/1/25</a:t>
            </a:fld>
            <a:endParaRPr lang="zh-TW" altLang="en-US"/>
          </a:p>
        </p:txBody>
      </p:sp>
      <p:sp>
        <p:nvSpPr>
          <p:cNvPr id="11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0">
                <a:solidFill>
                  <a:srgbClr val="898989"/>
                </a:solidFill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898989"/>
                </a:solidFill>
                <a:latin typeface="Brush Script Std" pitchFamily="66" charset="0"/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p.</a:t>
            </a:r>
            <a:fld id="{3DF099CD-41E0-4346-8C8A-8961EAF220C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60545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G:\usr\ching\7.品管圈＆自行研究 &amp; 台中港季刊\簡報範本\General\Sky\05.jpg"/>
          <p:cNvPicPr>
            <a:picLocks noChangeAspect="1" noChangeArrowheads="1"/>
          </p:cNvPicPr>
          <p:nvPr userDrawn="1"/>
        </p:nvPicPr>
        <p:blipFill>
          <a:blip r:embed="rId15"/>
          <a:srcRect t="18863"/>
          <a:stretch>
            <a:fillRect/>
          </a:stretch>
        </p:blipFill>
        <p:spPr bwMode="auto">
          <a:xfrm>
            <a:off x="0" y="1285875"/>
            <a:ext cx="91440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9"/>
          <p:cNvSpPr>
            <a:spLocks noChangeArrowheads="1"/>
          </p:cNvSpPr>
          <p:nvPr userDrawn="1"/>
        </p:nvSpPr>
        <p:spPr bwMode="auto">
          <a:xfrm>
            <a:off x="0" y="1143000"/>
            <a:ext cx="9144000" cy="76200"/>
          </a:xfrm>
          <a:prstGeom prst="rect">
            <a:avLst/>
          </a:prstGeom>
          <a:gradFill rotWithShape="0">
            <a:gsLst>
              <a:gs pos="0">
                <a:srgbClr val="93D1F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l" eaLnBrk="1" hangingPunct="1">
              <a:defRPr/>
            </a:pPr>
            <a:endParaRPr lang="zh-TW" altLang="en-US" sz="1800" b="0" smtClean="0">
              <a:solidFill>
                <a:prstClr val="black"/>
              </a:solidFill>
            </a:endParaRPr>
          </a:p>
        </p:txBody>
      </p:sp>
      <p:sp>
        <p:nvSpPr>
          <p:cNvPr id="102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1066800" y="258763"/>
            <a:ext cx="7467600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02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prstClr val="black">
                    <a:tint val="75000"/>
                  </a:prstClr>
                </a:solidFill>
                <a:latin typeface="Arial" charset="0"/>
                <a:ea typeface="新細明體" charset="0"/>
                <a:cs typeface="新細明體" charset="0"/>
              </a:defRPr>
            </a:lvl1pPr>
          </a:lstStyle>
          <a:p>
            <a:pPr>
              <a:defRPr/>
            </a:pPr>
            <a:fld id="{FEACFA94-AFD6-4B72-9D52-1B353D04A5F0}" type="datetime1">
              <a:rPr lang="zh-TW" altLang="en-US" smtClean="0"/>
              <a:pPr>
                <a:defRPr/>
              </a:pPr>
              <a:t>2017/1/25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2000" b="1">
                <a:solidFill>
                  <a:srgbClr val="000099"/>
                </a:solidFill>
                <a:latin typeface="Impact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008DC95A-A419-4C1E-ACCD-7F751D4C80C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1033" name="Picture 14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441325" y="152400"/>
            <a:ext cx="625475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38305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Times New Roman" pitchFamily="18" charset="0"/>
          <a:ea typeface="標楷體" pitchFamily="65" charset="-12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rgbClr val="000099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000099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000099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000099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000099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87"/>
          <a:stretch/>
        </p:blipFill>
        <p:spPr>
          <a:xfrm>
            <a:off x="0" y="3495"/>
            <a:ext cx="9144000" cy="4275897"/>
          </a:xfrm>
          <a:prstGeom prst="rect">
            <a:avLst/>
          </a:prstGeom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 rotWithShape="1">
          <a:blip r:embed="rId1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43766"/>
          <a:stretch/>
        </p:blipFill>
        <p:spPr>
          <a:xfrm>
            <a:off x="4766866" y="4279392"/>
            <a:ext cx="4377134" cy="291595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8D600DA-31FB-441C-BFC5-1D3442A21092}" type="slidenum">
              <a:rPr kumimoji="0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zh-TW" altLang="en-US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4134114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微軟正黑體" pitchFamily="34" charset="-120"/>
          <a:ea typeface="微軟正黑體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1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ADB369-86C1-49EA-8FA5-4E5997F6C16C}" type="slidenum">
              <a:rPr lang="en-US" altLang="zh-TW" smtClean="0"/>
              <a:pPr>
                <a:defRPr/>
              </a:pPr>
              <a:t>1</a:t>
            </a:fld>
            <a:endParaRPr lang="en-US" altLang="zh-TW"/>
          </a:p>
        </p:txBody>
      </p:sp>
      <p:sp>
        <p:nvSpPr>
          <p:cNvPr id="4" name="標題 1"/>
          <p:cNvSpPr txBox="1">
            <a:spLocks/>
          </p:cNvSpPr>
          <p:nvPr/>
        </p:nvSpPr>
        <p:spPr bwMode="auto">
          <a:xfrm>
            <a:off x="1066800" y="258763"/>
            <a:ext cx="7467600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l"/>
            <a:r>
              <a:rPr kumimoji="1" lang="zh-TW" altLang="en-US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亮點目標</a:t>
            </a:r>
            <a:r>
              <a:rPr kumimoji="1" lang="en-US" altLang="zh-TW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1:</a:t>
            </a:r>
            <a:r>
              <a:rPr kumimoji="1" lang="zh-TW" altLang="en-US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郵輪產業商機再湧現</a:t>
            </a:r>
            <a:endParaRPr kumimoji="1" lang="zh-TW" altLang="en-US" dirty="0">
              <a:solidFill>
                <a:srgbClr val="000099"/>
              </a:solidFill>
              <a:latin typeface="Meiryo UI" pitchFamily="34" charset="-128"/>
              <a:ea typeface="Meiryo UI" pitchFamily="34" charset="-128"/>
              <a:cs typeface="Meiryo UI" pitchFamily="34" charset="-128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-108520" y="4498631"/>
            <a:ext cx="8153091" cy="2200346"/>
            <a:chOff x="-108520" y="4498631"/>
            <a:chExt cx="8153091" cy="2200346"/>
          </a:xfrm>
        </p:grpSpPr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1683" y="4511067"/>
              <a:ext cx="1779977" cy="1655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4670" y="4498631"/>
              <a:ext cx="1849092" cy="1662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2160" y="4511067"/>
              <a:ext cx="1728192" cy="1637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文字方塊 10"/>
            <p:cNvSpPr txBox="1"/>
            <p:nvPr/>
          </p:nvSpPr>
          <p:spPr>
            <a:xfrm>
              <a:off x="-108520" y="6237312"/>
              <a:ext cx="81530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             帶動經濟發展      增加就業機會       增加在地稅收</a:t>
              </a:r>
              <a:endPara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" name="群組 1"/>
          <p:cNvGrpSpPr/>
          <p:nvPr/>
        </p:nvGrpSpPr>
        <p:grpSpPr>
          <a:xfrm>
            <a:off x="1066800" y="1202550"/>
            <a:ext cx="7327670" cy="2884107"/>
            <a:chOff x="1066800" y="1202550"/>
            <a:chExt cx="7327670" cy="2884107"/>
          </a:xfrm>
        </p:grpSpPr>
        <p:sp>
          <p:nvSpPr>
            <p:cNvPr id="13" name="文字方塊 12"/>
            <p:cNvSpPr txBox="1"/>
            <p:nvPr/>
          </p:nvSpPr>
          <p:spPr>
            <a:xfrm>
              <a:off x="3584670" y="1202550"/>
              <a:ext cx="4251352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105</a:t>
              </a:r>
              <a:r>
                <a:rPr lang="zh-TW" altLang="en-US" sz="44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年總產值約</a:t>
              </a:r>
              <a:r>
                <a:rPr lang="en-US" altLang="zh-TW" sz="4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40</a:t>
              </a:r>
              <a:r>
                <a:rPr lang="zh-TW" altLang="en-US" sz="4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億元</a:t>
              </a:r>
              <a:r>
                <a:rPr lang="zh-TW" altLang="en-US" sz="44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新台幣</a:t>
              </a:r>
              <a:endParaRPr lang="en-US" altLang="zh-TW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14" name="Picture 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6800" y="1761743"/>
              <a:ext cx="1486096" cy="1979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文字方塊 15"/>
            <p:cNvSpPr txBox="1"/>
            <p:nvPr/>
          </p:nvSpPr>
          <p:spPr>
            <a:xfrm>
              <a:off x="2991660" y="2640107"/>
              <a:ext cx="540281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44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106</a:t>
              </a:r>
              <a:r>
                <a:rPr lang="zh-TW" altLang="en-US" sz="44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年總產值</a:t>
              </a:r>
              <a:r>
                <a:rPr lang="zh-TW" altLang="en-US" sz="4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上</a:t>
              </a:r>
              <a:r>
                <a:rPr lang="zh-TW" altLang="en-US" sz="44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看約</a:t>
              </a:r>
              <a:r>
                <a:rPr lang="en-US" altLang="zh-TW" sz="4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50</a:t>
              </a:r>
              <a:r>
                <a:rPr lang="zh-TW" altLang="en-US" sz="4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億元</a:t>
              </a:r>
              <a:r>
                <a:rPr lang="zh-TW" altLang="en-US" sz="44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新台幣</a:t>
              </a:r>
              <a:endParaRPr lang="en-US" altLang="zh-TW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32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ADB369-86C1-49EA-8FA5-4E5997F6C16C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  <p:sp>
        <p:nvSpPr>
          <p:cNvPr id="4" name="標題 1"/>
          <p:cNvSpPr txBox="1">
            <a:spLocks/>
          </p:cNvSpPr>
          <p:nvPr/>
        </p:nvSpPr>
        <p:spPr bwMode="auto">
          <a:xfrm>
            <a:off x="1066800" y="258763"/>
            <a:ext cx="8077200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l"/>
            <a:r>
              <a:rPr kumimoji="1" lang="zh-TW" altLang="en-US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亮點目標</a:t>
            </a:r>
            <a:r>
              <a:rPr kumimoji="1" lang="en-US" altLang="zh-TW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2:106</a:t>
            </a:r>
            <a:r>
              <a:rPr kumimoji="1" lang="zh-TW" altLang="en-US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年績效雙成長</a:t>
            </a:r>
            <a:endParaRPr kumimoji="1" lang="zh-TW" altLang="en-US" dirty="0">
              <a:solidFill>
                <a:srgbClr val="000099"/>
              </a:solidFill>
              <a:latin typeface="Meiryo UI" pitchFamily="34" charset="-128"/>
              <a:ea typeface="Meiryo UI" pitchFamily="34" charset="-128"/>
              <a:cs typeface="Meiryo UI" pitchFamily="34" charset="-128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1496748" y="2651012"/>
            <a:ext cx="7412443" cy="1605334"/>
            <a:chOff x="1496748" y="2651012"/>
            <a:chExt cx="7412443" cy="1605334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6748" y="2651012"/>
              <a:ext cx="2755424" cy="1605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文字方塊 4"/>
            <p:cNvSpPr txBox="1"/>
            <p:nvPr/>
          </p:nvSpPr>
          <p:spPr>
            <a:xfrm>
              <a:off x="4228671" y="3068959"/>
              <a:ext cx="468052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400" b="1" dirty="0" smtClean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突破</a:t>
              </a:r>
              <a:r>
                <a:rPr lang="en-US" altLang="zh-TW" sz="44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100</a:t>
              </a:r>
              <a:r>
                <a:rPr lang="zh-TW" altLang="en-US" sz="44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萬</a:t>
              </a:r>
              <a:r>
                <a:rPr lang="zh-TW" altLang="en-US" sz="4400" b="1" dirty="0" smtClean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人次</a:t>
              </a:r>
              <a:endParaRPr lang="zh-TW" altLang="en-US" sz="4400" b="1" dirty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" name="群組 1"/>
          <p:cNvGrpSpPr/>
          <p:nvPr/>
        </p:nvGrpSpPr>
        <p:grpSpPr>
          <a:xfrm>
            <a:off x="12604" y="1543198"/>
            <a:ext cx="9131396" cy="1366639"/>
            <a:chOff x="12604" y="1543198"/>
            <a:chExt cx="9131396" cy="1366639"/>
          </a:xfrm>
        </p:grpSpPr>
        <p:sp>
          <p:nvSpPr>
            <p:cNvPr id="11" name="文字方塊 10"/>
            <p:cNvSpPr txBox="1"/>
            <p:nvPr/>
          </p:nvSpPr>
          <p:spPr>
            <a:xfrm>
              <a:off x="1368227" y="1672693"/>
              <a:ext cx="7775773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400" b="1" dirty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旅客</a:t>
              </a:r>
              <a:r>
                <a:rPr lang="zh-TW" altLang="en-US" sz="4400" b="1" dirty="0" smtClean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及進出港艘次雙成長</a:t>
              </a:r>
              <a:r>
                <a:rPr lang="en-US" altLang="zh-TW" sz="44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30%</a:t>
              </a:r>
              <a:endParaRPr lang="zh-TW" altLang="en-US" sz="4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04" y="1543198"/>
              <a:ext cx="1572458" cy="13666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群組 6"/>
          <p:cNvGrpSpPr/>
          <p:nvPr/>
        </p:nvGrpSpPr>
        <p:grpSpPr>
          <a:xfrm>
            <a:off x="1604072" y="4509120"/>
            <a:ext cx="7072384" cy="1547561"/>
            <a:chOff x="1604072" y="4509120"/>
            <a:chExt cx="7072384" cy="1547561"/>
          </a:xfrm>
        </p:grpSpPr>
        <p:sp>
          <p:nvSpPr>
            <p:cNvPr id="8" name="文字方塊 7"/>
            <p:cNvSpPr txBox="1"/>
            <p:nvPr/>
          </p:nvSpPr>
          <p:spPr>
            <a:xfrm>
              <a:off x="3995936" y="4706565"/>
              <a:ext cx="468052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400" b="1" dirty="0" smtClean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超過</a:t>
              </a:r>
              <a:r>
                <a:rPr lang="en-US" altLang="zh-TW" sz="44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600</a:t>
              </a:r>
              <a:r>
                <a:rPr lang="zh-TW" altLang="en-US" sz="4400" b="1" dirty="0" smtClean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艘次</a:t>
              </a:r>
              <a:endParaRPr lang="zh-TW" altLang="en-US" sz="4400" b="1" dirty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13" name="Picture 3" descr="D:\users\su17\Desktop\White_Cruise_Ship_PNG_Clipart-42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4072" y="4509120"/>
              <a:ext cx="2509016" cy="15475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119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ADB369-86C1-49EA-8FA5-4E5997F6C16C}" type="slidenum">
              <a:rPr lang="en-US" altLang="zh-TW" smtClean="0"/>
              <a:pPr>
                <a:defRPr/>
              </a:pPr>
              <a:t>3</a:t>
            </a:fld>
            <a:endParaRPr lang="en-US" altLang="zh-TW"/>
          </a:p>
        </p:txBody>
      </p:sp>
      <p:sp>
        <p:nvSpPr>
          <p:cNvPr id="4" name="標題 1"/>
          <p:cNvSpPr txBox="1">
            <a:spLocks/>
          </p:cNvSpPr>
          <p:nvPr/>
        </p:nvSpPr>
        <p:spPr bwMode="auto">
          <a:xfrm>
            <a:off x="1066799" y="258763"/>
            <a:ext cx="7978013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l"/>
            <a:r>
              <a:rPr kumimoji="1" lang="zh-TW" altLang="en-US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亮點目標</a:t>
            </a:r>
            <a:r>
              <a:rPr kumimoji="1" lang="en-US" altLang="zh-TW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3:Fly Cruise</a:t>
            </a:r>
            <a:r>
              <a:rPr kumimoji="1" lang="zh-TW" altLang="en-US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創新高</a:t>
            </a:r>
            <a:endParaRPr kumimoji="1" lang="zh-TW" altLang="en-US" dirty="0">
              <a:solidFill>
                <a:srgbClr val="000099"/>
              </a:solidFill>
              <a:latin typeface="Meiryo UI" pitchFamily="34" charset="-128"/>
              <a:ea typeface="Meiryo UI" pitchFamily="34" charset="-128"/>
              <a:cs typeface="Meiryo UI" pitchFamily="34" charset="-128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141373" y="1233706"/>
            <a:ext cx="5222715" cy="2494641"/>
            <a:chOff x="141373" y="1233706"/>
            <a:chExt cx="5222715" cy="2494641"/>
          </a:xfrm>
        </p:grpSpPr>
        <p:sp>
          <p:nvSpPr>
            <p:cNvPr id="5" name="矩形 4"/>
            <p:cNvSpPr/>
            <p:nvPr/>
          </p:nvSpPr>
          <p:spPr>
            <a:xfrm>
              <a:off x="141373" y="1233706"/>
              <a:ext cx="5222715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66700" indent="-266700" algn="l"/>
              <a:r>
                <a:rPr lang="en-US" altLang="zh-TW" sz="3600" b="1" dirty="0" smtClean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105</a:t>
              </a:r>
              <a:r>
                <a:rPr lang="zh-TW" altLang="en-US" sz="3600" b="1" dirty="0" smtClean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</a:t>
              </a:r>
              <a:r>
                <a:rPr lang="en-US" altLang="zh-TW" sz="3600" b="1" dirty="0" smtClean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Fly Cruise</a:t>
              </a:r>
              <a:r>
                <a:rPr lang="zh-TW" altLang="en-US" sz="3600" b="1" dirty="0" smtClean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旅客數</a:t>
              </a:r>
              <a:endParaRPr lang="en-US" altLang="zh-TW" sz="3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66700" indent="-266700" algn="l"/>
              <a:r>
                <a:rPr lang="en-US" altLang="zh-TW" sz="3600" b="1" dirty="0" smtClean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  <a:r>
                <a:rPr lang="zh-TW" altLang="en-US" sz="3600" b="1" dirty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萬</a:t>
              </a:r>
              <a:r>
                <a:rPr lang="zh-TW" altLang="en-US" sz="3600" b="1" dirty="0" smtClean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人次</a:t>
              </a:r>
              <a:endParaRPr lang="en-US" altLang="zh-TW" sz="3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l"/>
              <a:r>
                <a:rPr lang="en-US" altLang="zh-TW" sz="3600" b="1" dirty="0" smtClean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106</a:t>
              </a:r>
              <a:r>
                <a:rPr lang="zh-TW" altLang="en-US" sz="3600" b="1" dirty="0" smtClean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</a:t>
              </a:r>
              <a:r>
                <a:rPr lang="en-US" altLang="zh-TW" sz="36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2.5</a:t>
              </a:r>
              <a:r>
                <a:rPr lang="zh-TW" altLang="en-US" sz="36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萬</a:t>
              </a:r>
              <a:r>
                <a:rPr lang="zh-TW" altLang="en-US" sz="3600" b="1" dirty="0">
                  <a:solidFill>
                    <a:srgbClr val="00009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人次、成長</a:t>
              </a:r>
              <a:r>
                <a:rPr lang="en-US" altLang="zh-TW" sz="36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25%</a:t>
              </a:r>
              <a:endParaRPr lang="zh-TW" altLang="en-US" sz="3600" b="1" dirty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0197" y="2794349"/>
              <a:ext cx="1099847" cy="93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843" y="6597352"/>
            <a:ext cx="804957" cy="773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群組 9"/>
          <p:cNvGrpSpPr/>
          <p:nvPr/>
        </p:nvGrpSpPr>
        <p:grpSpPr>
          <a:xfrm>
            <a:off x="6890727" y="1571928"/>
            <a:ext cx="2154086" cy="859673"/>
            <a:chOff x="6890727" y="1571928"/>
            <a:chExt cx="2154086" cy="859673"/>
          </a:xfrm>
        </p:grpSpPr>
        <p:sp>
          <p:nvSpPr>
            <p:cNvPr id="11" name="Text Box 29"/>
            <p:cNvSpPr txBox="1">
              <a:spLocks noChangeArrowheads="1"/>
            </p:cNvSpPr>
            <p:nvPr/>
          </p:nvSpPr>
          <p:spPr bwMode="auto">
            <a:xfrm>
              <a:off x="8108188" y="1571928"/>
              <a:ext cx="936625" cy="307777"/>
            </a:xfrm>
            <a:prstGeom prst="rect">
              <a:avLst/>
            </a:prstGeom>
            <a:noFill/>
            <a:ln w="25400" algn="ctr">
              <a:noFill/>
              <a:prstDash val="dash"/>
              <a:miter lim="800000"/>
              <a:headEnd/>
              <a:tailEnd type="none" w="lg" len="lg"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>
              <a:lvl1pPr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defRPr/>
              </a:pPr>
              <a:r>
                <a:rPr lang="zh-TW" altLang="en-US" sz="1400" b="1" dirty="0" smtClean="0">
                  <a:solidFill>
                    <a:schemeClr val="bg1"/>
                  </a:solidFill>
                  <a:latin typeface="Calibri" pitchFamily="34" charset="0"/>
                  <a:ea typeface="微軟正黑體" pitchFamily="34" charset="-120"/>
                </a:rPr>
                <a:t>那</a:t>
              </a:r>
              <a:r>
                <a:rPr lang="zh-TW" altLang="en-US" sz="1400" b="1" dirty="0" smtClean="0">
                  <a:solidFill>
                    <a:srgbClr val="0000FF"/>
                  </a:solidFill>
                  <a:latin typeface="Calibri" pitchFamily="34" charset="0"/>
                  <a:ea typeface="微軟正黑體" pitchFamily="34" charset="-120"/>
                </a:rPr>
                <a:t>那霸</a:t>
              </a:r>
              <a:r>
                <a:rPr lang="zh-TW" altLang="en-US" sz="1400" b="1" dirty="0" smtClean="0">
                  <a:solidFill>
                    <a:schemeClr val="bg1"/>
                  </a:solidFill>
                  <a:latin typeface="Calibri" pitchFamily="34" charset="0"/>
                  <a:ea typeface="微軟正黑體" pitchFamily="34" charset="-120"/>
                </a:rPr>
                <a:t>霸</a:t>
              </a:r>
            </a:p>
          </p:txBody>
        </p:sp>
        <p:sp>
          <p:nvSpPr>
            <p:cNvPr id="12" name="Text Box 29"/>
            <p:cNvSpPr txBox="1">
              <a:spLocks noChangeArrowheads="1"/>
            </p:cNvSpPr>
            <p:nvPr/>
          </p:nvSpPr>
          <p:spPr bwMode="auto">
            <a:xfrm>
              <a:off x="7477010" y="2069634"/>
              <a:ext cx="936625" cy="307777"/>
            </a:xfrm>
            <a:prstGeom prst="rect">
              <a:avLst/>
            </a:prstGeom>
            <a:noFill/>
            <a:ln w="25400" algn="ctr">
              <a:noFill/>
              <a:prstDash val="dash"/>
              <a:miter lim="800000"/>
              <a:headEnd/>
              <a:tailEnd type="none" w="lg" len="lg"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>
              <a:lvl1pPr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defRPr/>
              </a:pPr>
              <a:r>
                <a:rPr lang="zh-TW" altLang="en-US" sz="1400" b="1" dirty="0" smtClean="0">
                  <a:solidFill>
                    <a:srgbClr val="0000FF"/>
                  </a:solidFill>
                  <a:latin typeface="Calibri" pitchFamily="34" charset="0"/>
                  <a:ea typeface="微軟正黑體" pitchFamily="34" charset="-120"/>
                </a:rPr>
                <a:t>石垣</a:t>
              </a:r>
            </a:p>
          </p:txBody>
        </p:sp>
        <p:grpSp>
          <p:nvGrpSpPr>
            <p:cNvPr id="9" name="群組 8"/>
            <p:cNvGrpSpPr/>
            <p:nvPr/>
          </p:nvGrpSpPr>
          <p:grpSpPr>
            <a:xfrm>
              <a:off x="6890727" y="1667606"/>
              <a:ext cx="1685759" cy="763995"/>
              <a:chOff x="6890727" y="1667606"/>
              <a:chExt cx="1685759" cy="763995"/>
            </a:xfrm>
          </p:grpSpPr>
          <p:cxnSp>
            <p:nvCxnSpPr>
              <p:cNvPr id="13" name="弧形接點 12"/>
              <p:cNvCxnSpPr/>
              <p:nvPr/>
            </p:nvCxnSpPr>
            <p:spPr>
              <a:xfrm rot="5400000" flipH="1" flipV="1">
                <a:off x="7484725" y="1073608"/>
                <a:ext cx="349155" cy="1537151"/>
              </a:xfrm>
              <a:prstGeom prst="curvedConnector2">
                <a:avLst/>
              </a:prstGeom>
              <a:noFill/>
              <a:ln w="25400">
                <a:solidFill>
                  <a:srgbClr val="FF0000"/>
                </a:solidFill>
                <a:prstDash val="dash"/>
                <a:round/>
                <a:headEnd/>
                <a:tailEnd type="arrow" w="lg" len="lg"/>
              </a:ln>
              <a:effectLst>
                <a:prstShdw prst="shdw17" dist="17961" dir="2700000">
                  <a:srgbClr val="990099"/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cxnSp>
          <p:cxnSp>
            <p:nvCxnSpPr>
              <p:cNvPr id="14" name="弧形接點 13"/>
              <p:cNvCxnSpPr/>
              <p:nvPr/>
            </p:nvCxnSpPr>
            <p:spPr>
              <a:xfrm rot="5400000">
                <a:off x="8170428" y="1817465"/>
                <a:ext cx="343818" cy="468298"/>
              </a:xfrm>
              <a:prstGeom prst="curvedConnector2">
                <a:avLst/>
              </a:prstGeom>
              <a:noFill/>
              <a:ln w="25400">
                <a:solidFill>
                  <a:srgbClr val="FF0000"/>
                </a:solidFill>
                <a:prstDash val="dash"/>
                <a:round/>
                <a:headEnd/>
                <a:tailEnd type="arrow" w="lg" len="lg"/>
              </a:ln>
              <a:effectLst>
                <a:prstShdw prst="shdw17" dist="17961" dir="2700000">
                  <a:srgbClr val="990099"/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cxnSp>
          <p:cxnSp>
            <p:nvCxnSpPr>
              <p:cNvPr id="15" name="弧形接點 14"/>
              <p:cNvCxnSpPr/>
              <p:nvPr/>
            </p:nvCxnSpPr>
            <p:spPr>
              <a:xfrm rot="10800000">
                <a:off x="6890727" y="2324537"/>
                <a:ext cx="1033098" cy="107064"/>
              </a:xfrm>
              <a:prstGeom prst="curvedConnector2">
                <a:avLst/>
              </a:prstGeom>
              <a:noFill/>
              <a:ln w="25400">
                <a:solidFill>
                  <a:srgbClr val="FF0000"/>
                </a:solidFill>
                <a:prstDash val="dash"/>
                <a:round/>
                <a:headEnd/>
                <a:tailEnd type="arrow" w="lg" len="lg"/>
              </a:ln>
              <a:effectLst>
                <a:prstShdw prst="shdw17" dist="17961" dir="2700000">
                  <a:srgbClr val="990099"/>
                </a:prst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cxnSp>
        </p:grpSp>
      </p:grpSp>
      <p:pic>
        <p:nvPicPr>
          <p:cNvPr id="16" name="Picture 3" descr="D:\users\su17\Desktop\White_Cruise_Ship_PNG_Clipart-42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192" y="1667742"/>
            <a:ext cx="901070" cy="555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群組 1"/>
          <p:cNvGrpSpPr/>
          <p:nvPr/>
        </p:nvGrpSpPr>
        <p:grpSpPr>
          <a:xfrm>
            <a:off x="4481447" y="1945632"/>
            <a:ext cx="2120835" cy="2779511"/>
            <a:chOff x="4481447" y="1945632"/>
            <a:chExt cx="2120835" cy="2779511"/>
          </a:xfrm>
        </p:grpSpPr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1447" y="1945632"/>
              <a:ext cx="2086272" cy="2779511"/>
            </a:xfrm>
            <a:prstGeom prst="rect">
              <a:avLst/>
            </a:prstGeom>
          </p:spPr>
        </p:pic>
        <p:sp>
          <p:nvSpPr>
            <p:cNvPr id="17" name="Text Box 29"/>
            <p:cNvSpPr txBox="1">
              <a:spLocks noChangeArrowheads="1"/>
            </p:cNvSpPr>
            <p:nvPr/>
          </p:nvSpPr>
          <p:spPr bwMode="auto">
            <a:xfrm>
              <a:off x="5665657" y="2123824"/>
              <a:ext cx="936625" cy="307777"/>
            </a:xfrm>
            <a:prstGeom prst="rect">
              <a:avLst/>
            </a:prstGeom>
            <a:noFill/>
            <a:ln w="25400" algn="ctr">
              <a:noFill/>
              <a:prstDash val="dash"/>
              <a:miter lim="800000"/>
              <a:headEnd/>
              <a:tailEnd type="none" w="lg" len="lg"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>
              <a:lvl1pPr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defRPr/>
              </a:pPr>
              <a:r>
                <a:rPr lang="zh-TW" altLang="en-US" sz="1400" b="1" dirty="0" smtClean="0">
                  <a:solidFill>
                    <a:srgbClr val="0000FF"/>
                  </a:solidFill>
                  <a:latin typeface="Calibri" pitchFamily="34" charset="0"/>
                  <a:ea typeface="微軟正黑體" pitchFamily="34" charset="-120"/>
                </a:rPr>
                <a:t>基隆港</a:t>
              </a:r>
            </a:p>
          </p:txBody>
        </p:sp>
        <p:sp>
          <p:nvSpPr>
            <p:cNvPr id="18" name="Text Box 29"/>
            <p:cNvSpPr txBox="1">
              <a:spLocks noChangeArrowheads="1"/>
            </p:cNvSpPr>
            <p:nvPr/>
          </p:nvSpPr>
          <p:spPr bwMode="auto">
            <a:xfrm>
              <a:off x="4587958" y="3901615"/>
              <a:ext cx="936625" cy="307777"/>
            </a:xfrm>
            <a:prstGeom prst="rect">
              <a:avLst/>
            </a:prstGeom>
            <a:noFill/>
            <a:ln w="25400" algn="ctr">
              <a:noFill/>
              <a:prstDash val="dash"/>
              <a:miter lim="800000"/>
              <a:headEnd/>
              <a:tailEnd type="none" w="lg" len="lg"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>
              <a:lvl1pPr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defRPr/>
              </a:pPr>
              <a:r>
                <a:rPr lang="zh-TW" altLang="en-US" sz="1400" b="1" dirty="0">
                  <a:solidFill>
                    <a:srgbClr val="0000FF"/>
                  </a:solidFill>
                  <a:latin typeface="Calibri" pitchFamily="34" charset="0"/>
                  <a:ea typeface="微軟正黑體" pitchFamily="34" charset="-120"/>
                </a:rPr>
                <a:t>高雄</a:t>
              </a:r>
              <a:r>
                <a:rPr lang="zh-TW" altLang="en-US" sz="1400" b="1" dirty="0" smtClean="0">
                  <a:solidFill>
                    <a:srgbClr val="0000FF"/>
                  </a:solidFill>
                  <a:latin typeface="Calibri" pitchFamily="34" charset="0"/>
                  <a:ea typeface="微軟正黑體" pitchFamily="34" charset="-120"/>
                </a:rPr>
                <a:t>港</a:t>
              </a:r>
            </a:p>
          </p:txBody>
        </p:sp>
      </p:grpSp>
      <p:sp>
        <p:nvSpPr>
          <p:cNvPr id="19" name="Text Box 29"/>
          <p:cNvSpPr txBox="1">
            <a:spLocks noChangeArrowheads="1"/>
          </p:cNvSpPr>
          <p:nvPr/>
        </p:nvSpPr>
        <p:spPr bwMode="auto">
          <a:xfrm>
            <a:off x="4151216" y="5443542"/>
            <a:ext cx="936625" cy="307777"/>
          </a:xfrm>
          <a:prstGeom prst="rect">
            <a:avLst/>
          </a:prstGeom>
          <a:noFill/>
          <a:ln w="25400" algn="ctr">
            <a:noFill/>
            <a:prstDash val="dash"/>
            <a:miter lim="800000"/>
            <a:headEnd/>
            <a:tailEnd type="none" w="lg" len="lg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>
            <a:lvl1pPr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TW" altLang="en-US" sz="1400" b="1" dirty="0" smtClean="0">
                <a:solidFill>
                  <a:srgbClr val="0000FF"/>
                </a:solidFill>
                <a:latin typeface="Calibri" pitchFamily="34" charset="0"/>
                <a:ea typeface="微軟正黑體" pitchFamily="34" charset="-120"/>
              </a:rPr>
              <a:t>菲律賓</a:t>
            </a:r>
          </a:p>
        </p:txBody>
      </p:sp>
      <p:sp>
        <p:nvSpPr>
          <p:cNvPr id="20" name="Freeform 10"/>
          <p:cNvSpPr>
            <a:spLocks/>
          </p:cNvSpPr>
          <p:nvPr/>
        </p:nvSpPr>
        <p:spPr bwMode="auto">
          <a:xfrm>
            <a:off x="3084049" y="4281473"/>
            <a:ext cx="1295170" cy="325696"/>
          </a:xfrm>
          <a:custGeom>
            <a:avLst/>
            <a:gdLst>
              <a:gd name="T0" fmla="*/ 2147483647 w 1043"/>
              <a:gd name="T1" fmla="*/ 0 h 201"/>
              <a:gd name="T2" fmla="*/ 2147483647 w 1043"/>
              <a:gd name="T3" fmla="*/ 2147483647 h 201"/>
              <a:gd name="T4" fmla="*/ 0 w 1043"/>
              <a:gd name="T5" fmla="*/ 2147483647 h 201"/>
              <a:gd name="T6" fmla="*/ 0 60000 65536"/>
              <a:gd name="T7" fmla="*/ 0 60000 65536"/>
              <a:gd name="T8" fmla="*/ 0 60000 65536"/>
              <a:gd name="T9" fmla="*/ 0 w 1043"/>
              <a:gd name="T10" fmla="*/ 0 h 201"/>
              <a:gd name="T11" fmla="*/ 1043 w 1043"/>
              <a:gd name="T12" fmla="*/ 201 h 20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43" h="201">
                <a:moveTo>
                  <a:pt x="1043" y="0"/>
                </a:moveTo>
                <a:cubicBezTo>
                  <a:pt x="960" y="32"/>
                  <a:pt x="717" y="187"/>
                  <a:pt x="543" y="194"/>
                </a:cubicBezTo>
                <a:cubicBezTo>
                  <a:pt x="369" y="201"/>
                  <a:pt x="113" y="76"/>
                  <a:pt x="0" y="45"/>
                </a:cubicBezTo>
              </a:path>
            </a:pathLst>
          </a:custGeom>
          <a:noFill/>
          <a:ln w="25400">
            <a:solidFill>
              <a:srgbClr val="FF00FF"/>
            </a:solidFill>
            <a:prstDash val="dash"/>
            <a:round/>
            <a:headEnd/>
            <a:tailEnd type="arrow" w="lg" len="lg"/>
          </a:ln>
          <a:effectLst>
            <a:prstShdw prst="shdw17" dist="17961" dir="2700000">
              <a:srgbClr val="990099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cxnSp>
        <p:nvCxnSpPr>
          <p:cNvPr id="21" name="弧形接點 20"/>
          <p:cNvCxnSpPr/>
          <p:nvPr/>
        </p:nvCxnSpPr>
        <p:spPr>
          <a:xfrm rot="16200000" flipH="1">
            <a:off x="3018227" y="4499694"/>
            <a:ext cx="1023420" cy="1259302"/>
          </a:xfrm>
          <a:prstGeom prst="curvedConnector2">
            <a:avLst/>
          </a:prstGeom>
          <a:noFill/>
          <a:ln w="25400">
            <a:solidFill>
              <a:srgbClr val="FF00FF"/>
            </a:solidFill>
            <a:prstDash val="dash"/>
            <a:round/>
            <a:headEnd/>
            <a:tailEnd type="arrow" w="lg" len="lg"/>
          </a:ln>
          <a:effectLst>
            <a:prstShdw prst="shdw17" dist="17961" dir="2700000">
              <a:srgbClr val="990099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22" name="弧形接點 21"/>
          <p:cNvCxnSpPr/>
          <p:nvPr/>
        </p:nvCxnSpPr>
        <p:spPr>
          <a:xfrm rot="16200000" flipV="1">
            <a:off x="3978330" y="4742070"/>
            <a:ext cx="957689" cy="390868"/>
          </a:xfrm>
          <a:prstGeom prst="curvedConnector4">
            <a:avLst>
              <a:gd name="adj1" fmla="val -1544"/>
              <a:gd name="adj2" fmla="val -93762"/>
            </a:avLst>
          </a:prstGeom>
          <a:noFill/>
          <a:ln w="25400">
            <a:solidFill>
              <a:srgbClr val="FF00FF"/>
            </a:solidFill>
            <a:prstDash val="dash"/>
            <a:round/>
            <a:headEnd/>
            <a:tailEnd type="arrow" w="lg" len="lg"/>
          </a:ln>
          <a:effectLst>
            <a:prstShdw prst="shdw17" dist="17961" dir="2700000">
              <a:srgbClr val="990099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pic>
        <p:nvPicPr>
          <p:cNvPr id="23" name="Picture 3" descr="D:\users\su17\Desktop\White_Cruise_Ship_PNG_Clipart-42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217" y="4061855"/>
            <a:ext cx="901070" cy="555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717" y="4479192"/>
            <a:ext cx="863176" cy="84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 Box 29"/>
          <p:cNvSpPr txBox="1">
            <a:spLocks noChangeArrowheads="1"/>
          </p:cNvSpPr>
          <p:nvPr/>
        </p:nvSpPr>
        <p:spPr bwMode="auto">
          <a:xfrm>
            <a:off x="2469681" y="4267371"/>
            <a:ext cx="936625" cy="307777"/>
          </a:xfrm>
          <a:prstGeom prst="rect">
            <a:avLst/>
          </a:prstGeom>
          <a:noFill/>
          <a:ln w="25400" algn="ctr">
            <a:noFill/>
            <a:prstDash val="dash"/>
            <a:miter lim="800000"/>
            <a:headEnd/>
            <a:tailEnd type="none" w="lg" len="lg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>
            <a:lvl1pPr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TW" altLang="en-US" sz="1400" b="1" dirty="0" smtClean="0">
                <a:solidFill>
                  <a:srgbClr val="0000FF"/>
                </a:solidFill>
                <a:latin typeface="Calibri" pitchFamily="34" charset="0"/>
                <a:ea typeface="微軟正黑體" pitchFamily="34" charset="-120"/>
              </a:rPr>
              <a:t>香港</a:t>
            </a:r>
          </a:p>
        </p:txBody>
      </p:sp>
    </p:spTree>
    <p:extLst>
      <p:ext uri="{BB962C8B-B14F-4D97-AF65-F5344CB8AC3E}">
        <p14:creationId xmlns:p14="http://schemas.microsoft.com/office/powerpoint/2010/main" val="36119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632 0.07477 L -0.20035 0.05834 C -0.25973 0.04931 -0.32657 -0.05532 -0.32066 -0.13263 L -0.30869 -0.30509 " pathEditMode="relative" rAng="11139294" ptsTypes="FfFF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18" y="-1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6.6605E-7 L 0.04774 -0.03608 C 0.05781 -0.04394 0.07309 -0.04926 0.08923 -0.05088 C 0.10781 -0.0525 0.12291 -0.05065 0.13368 -0.04487 L 0.18524 -0.01896 " pathEditMode="relative" rAng="-258961" ptsTypes="FffFF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49" y="-30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7" presetClass="path" presetSubtype="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0.01249 L 0.04566 0.02266 C 0.05555 0.0303 0.06996 0.03492 0.08524 0.03492 C 0.1026 0.03492 0.11632 0.0303 0.12587 0.02266 L 0.17257 -0.01249 " pathEditMode="relative" rAng="0" ptsTypes="FffFF">
                                      <p:cBhvr>
                                        <p:cTn id="17" dur="2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28" y="23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C 0.01684 -0.0088 0.0316 -0.0206 0.04792 -0.03033 C 0.0691 -0.04283 0.09097 -0.05579 0.11181 -0.07014 C 0.12483 -0.07894 0.1408 -0.08449 0.15434 -0.09283 C 0.15799 -0.09491 0.16059 -0.09908 0.16424 -0.10116 C 0.17847 -0.11042 0.17517 -0.10417 0.18958 -0.11135 C 0.20295 -0.11783 0.21476 -0.12732 0.22778 -0.13426 C 0.24549 -0.14375 0.26371 -0.15162 0.2816 -0.15973 C 0.2941 -0.16505 0.30799 -0.17292 0.31996 -0.17963 C 0.32674 -0.18334 0.33264 -0.18959 0.33993 -0.19283 C 0.36111 -0.20185 0.38194 -0.2125 0.40365 -0.2206 C 0.41024 -0.22732 0.41597 -0.22801 0.42326 -0.23241 C 0.42986 -0.23565 0.43403 -0.24051 0.44045 -0.24375 C 0.4467 -0.24977 0.45312 -0.25301 0.46007 -0.25787 C 0.46701 -0.2625 0.46996 -0.26875 0.47465 -0.275 C 0.47413 -0.28079 0.47292 -0.28635 0.47292 -0.2919 C 0.47292 -0.30093 0.47465 -0.31875 0.47465 -0.31875 " pathEditMode="relative" rAng="0" ptsTypes="ffffffffffffffffA">
                                      <p:cBhvr>
                                        <p:cTn id="21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-1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2 -3.7037E-7 C -0.01927 0.00278 -0.02344 0.00903 -0.02882 0.01204 C -0.03629 0.01597 -0.04462 0.01944 -0.05208 0.02292 C -0.05521 0.02431 -0.05833 0.02361 -0.06129 0.02407 C -0.06545 0.02477 -0.07361 0.02662 -0.07361 0.02685 C -0.08368 0.02616 -0.09358 0.02616 -0.10365 0.02546 C -0.10695 0.02523 -0.11337 0.02176 -0.11337 0.02199 C -0.11493 0.02037 -0.11615 0.01829 -0.11771 0.0169 C -0.1191 0.01574 -0.12101 0.01551 -0.12257 0.01435 C -0.12691 0.01088 -0.12952 0.00463 -0.1342 0.00232 C -0.13629 -0.00046 -0.1382 -0.00139 -0.1408 -0.00255 C -0.14896 0.00579 -0.14427 0.03657 -0.1441 0.04352 C -0.14358 0.05833 -0.1441 0.06736 -0.1382 0.0787 C -0.13681 0.09005 -0.13108 0.09861 -0.12674 0.10787 C -0.1257 0.10995 -0.12379 0.11065 -0.12257 0.11273 C -0.11927 0.11898 -0.11389 0.12824 -0.10851 0.13079 C -0.09896 0.14028 -0.08837 0.14745 -0.07708 0.15139 C -0.07327 0.15278 -0.06997 0.15556 -0.06632 0.15741 C -0.06441 0.15833 -0.06042 0.15995 -0.06042 0.16019 C -0.0559 0.16644 -0.04827 0.16921 -0.04219 0.17199 C -0.04097 0.17245 -0.04011 0.17407 -0.03889 0.17454 C -0.03472 0.17593 -0.03056 0.17569 -0.02656 0.17685 C -0.00781 0.17593 0.00989 0.17269 0.0283 0.16829 C 0.0342 0.16273 0.02621 0.16944 0.03646 0.16482 C 0.0375 0.16435 0.03802 0.16273 0.03906 0.16227 C 0.04028 0.16157 0.04167 0.16157 0.04305 0.16111 C 0.0467 0.15648 0.04271 0.16088 0.04896 0.15741 C 0.05121 0.15602 0.05451 0.15255 0.05642 0.15023 C 0.05955 0.14653 0.06128 0.14144 0.06458 0.13819 C 0.06719 0.13079 0.06962 0.12361 0.07222 0.1162 C 0.07361 0.10833 0.07448 0.10023 0.07552 0.09213 C 0.07517 0.07963 0.07517 0.0669 0.07465 0.0544 C 0.07413 0.04329 0.06528 0.02546 0.06059 0.0169 C 0.05729 0.01088 0.05573 0.00232 0.05052 -3.7037E-7 C 0.04896 -0.00255 0.0467 -0.00579 0.04496 -0.00741 C 0.0441 -0.0081 0.04236 -0.00856 0.04236 -0.00833 " pathEditMode="relative" rAng="0" ptsTypes="fffffffffffffffffffffffffffffffffffA">
                                      <p:cBhvr>
                                        <p:cTn id="2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ADB369-86C1-49EA-8FA5-4E5997F6C16C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  <p:sp>
        <p:nvSpPr>
          <p:cNvPr id="4" name="標題 1"/>
          <p:cNvSpPr txBox="1">
            <a:spLocks/>
          </p:cNvSpPr>
          <p:nvPr/>
        </p:nvSpPr>
        <p:spPr bwMode="auto">
          <a:xfrm>
            <a:off x="1066800" y="258763"/>
            <a:ext cx="7467600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l"/>
            <a:r>
              <a:rPr kumimoji="1" lang="zh-TW" altLang="en-US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亮點目標</a:t>
            </a:r>
            <a:r>
              <a:rPr kumimoji="1" lang="en-US" altLang="zh-TW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4:</a:t>
            </a:r>
            <a:r>
              <a:rPr kumimoji="1" lang="zh-TW" altLang="en-US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郵輪補給</a:t>
            </a:r>
            <a:r>
              <a:rPr lang="zh-TW" altLang="en-US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大躍進</a:t>
            </a:r>
            <a:endParaRPr lang="zh-TW" altLang="en-US" dirty="0">
              <a:solidFill>
                <a:srgbClr val="000099"/>
              </a:solidFill>
              <a:latin typeface="Meiryo UI" pitchFamily="34" charset="-128"/>
              <a:ea typeface="Meiryo UI" pitchFamily="34" charset="-128"/>
              <a:cs typeface="Meiryo UI" pitchFamily="34" charset="-128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37456" y="4509120"/>
            <a:ext cx="8496944" cy="2232248"/>
          </a:xfrm>
          <a:prstGeom prst="roundRect">
            <a:avLst/>
          </a:prstGeom>
          <a:solidFill>
            <a:srgbClr val="E3E969"/>
          </a:solidFill>
          <a:ln w="57150">
            <a:solidFill>
              <a:srgbClr val="D8F3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 algn="l">
              <a:buFont typeface="Wingdings" panose="05000000000000000000" pitchFamily="2" charset="2"/>
              <a:buAutoNum type="circleNumWdWhitePlain"/>
            </a:pPr>
            <a:endParaRPr lang="zh-TW" altLang="en-US" sz="18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09" y="4027376"/>
            <a:ext cx="3796228" cy="25707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496" y="4027376"/>
            <a:ext cx="4314356" cy="25968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文字方塊 7"/>
          <p:cNvSpPr txBox="1"/>
          <p:nvPr/>
        </p:nvSpPr>
        <p:spPr>
          <a:xfrm>
            <a:off x="233078" y="6254224"/>
            <a:ext cx="1667444" cy="338554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1/16</a:t>
            </a:r>
            <a:r>
              <a:rPr lang="zh-TW" altLang="en-US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基隆座談會</a:t>
            </a:r>
            <a:endParaRPr lang="zh-TW" altLang="en-US" b="1" dirty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645872" y="6264687"/>
            <a:ext cx="1667444" cy="338554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1/17</a:t>
            </a:r>
            <a:r>
              <a:rPr lang="zh-TW" altLang="en-US" b="1" dirty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高雄</a:t>
            </a:r>
            <a:r>
              <a:rPr lang="zh-TW" altLang="en-US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座談會</a:t>
            </a:r>
            <a:endParaRPr lang="zh-TW" altLang="en-US" b="1" dirty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20890" y="1628800"/>
            <a:ext cx="897321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TW" sz="3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3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年在地採購產值大躍進</a:t>
            </a:r>
            <a:r>
              <a:rPr lang="en-US" altLang="zh-TW" sz="3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!</a:t>
            </a:r>
          </a:p>
          <a:p>
            <a:pPr algn="l"/>
            <a:r>
              <a:rPr lang="zh-TW" altLang="en-US" sz="3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麗星郵輪達</a:t>
            </a:r>
            <a:r>
              <a:rPr lang="en-US" altLang="zh-TW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zh-TW" altLang="en-US" sz="3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新台幣</a:t>
            </a:r>
            <a:r>
              <a:rPr lang="en-US" altLang="zh-TW" sz="3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(105</a:t>
            </a:r>
            <a:r>
              <a:rPr lang="zh-TW" altLang="en-US" sz="3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3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3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en-US" altLang="zh-TW" sz="3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3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zh-TW" altLang="en-US" sz="3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公主遊輪達</a:t>
            </a:r>
            <a:r>
              <a:rPr lang="en-US" altLang="zh-TW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4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zh-TW" altLang="en-US" sz="36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新台幣</a:t>
            </a:r>
            <a:endParaRPr lang="en-US" altLang="zh-TW" sz="3600" b="1" dirty="0" smtClean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157" y="1335856"/>
            <a:ext cx="1604361" cy="953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9711" y="1637209"/>
            <a:ext cx="1644390" cy="505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19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3566443310"/>
              </p:ext>
            </p:extLst>
          </p:nvPr>
        </p:nvGraphicFramePr>
        <p:xfrm>
          <a:off x="4067944" y="1556792"/>
          <a:ext cx="4662617" cy="43697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3" name="標題 1"/>
          <p:cNvSpPr txBox="1">
            <a:spLocks/>
          </p:cNvSpPr>
          <p:nvPr/>
        </p:nvSpPr>
        <p:spPr>
          <a:xfrm>
            <a:off x="1192671" y="260648"/>
            <a:ext cx="7467600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l" eaLnBrk="1" hangingPunct="1">
              <a:spcBef>
                <a:spcPct val="20000"/>
              </a:spcBef>
              <a:buClr>
                <a:srgbClr val="0066FF"/>
              </a:buClr>
              <a:buSzPct val="120000"/>
            </a:pPr>
            <a:r>
              <a:rPr lang="zh-TW" altLang="en-US" dirty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亮點目標</a:t>
            </a:r>
            <a:r>
              <a:rPr lang="en-US" altLang="zh-TW" dirty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5:</a:t>
            </a:r>
            <a:r>
              <a:rPr lang="zh-TW" altLang="en-US" dirty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澎湖金</a:t>
            </a:r>
            <a:r>
              <a:rPr lang="zh-TW" altLang="en-US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龍頭新航點</a:t>
            </a:r>
            <a:endParaRPr lang="zh-TW" altLang="en-US" dirty="0">
              <a:solidFill>
                <a:srgbClr val="000099"/>
              </a:solidFill>
              <a:latin typeface="Meiryo UI" pitchFamily="34" charset="-128"/>
              <a:ea typeface="Meiryo UI" pitchFamily="34" charset="-128"/>
              <a:cs typeface="Meiryo UI" pitchFamily="34" charset="-128"/>
            </a:endParaRPr>
          </a:p>
          <a:p>
            <a:pPr algn="l" eaLnBrk="1" hangingPunct="1">
              <a:spcBef>
                <a:spcPct val="20000"/>
              </a:spcBef>
              <a:buClr>
                <a:srgbClr val="0066FF"/>
              </a:buClr>
              <a:buSzPct val="120000"/>
              <a:buFont typeface="Arial" charset="0"/>
              <a:buNone/>
            </a:pPr>
            <a:endParaRPr kumimoji="1" lang="zh-TW" altLang="en-US" dirty="0">
              <a:solidFill>
                <a:srgbClr val="000099"/>
              </a:solidFill>
              <a:latin typeface="Meiryo UI" pitchFamily="34" charset="-128"/>
              <a:ea typeface="Meiryo UI" pitchFamily="34" charset="-128"/>
              <a:cs typeface="Meiryo UI" pitchFamily="34" charset="-128"/>
            </a:endParaRPr>
          </a:p>
        </p:txBody>
      </p:sp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6" y="1964758"/>
            <a:ext cx="3540742" cy="45333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矩形 31"/>
          <p:cNvSpPr/>
          <p:nvPr/>
        </p:nvSpPr>
        <p:spPr>
          <a:xfrm>
            <a:off x="0" y="1196752"/>
            <a:ext cx="3540742" cy="8483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rgbClr val="FFFF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郵輪掛靠澎湖航程規劃</a:t>
            </a:r>
            <a:endParaRPr lang="zh-TW" altLang="en-US" sz="22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4864" y="2072750"/>
            <a:ext cx="3515878" cy="4425350"/>
          </a:xfrm>
          <a:prstGeom prst="rect">
            <a:avLst/>
          </a:prstGeom>
          <a:noFill/>
          <a:ln w="57150">
            <a:solidFill>
              <a:srgbClr val="FFFF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TW" altLang="en-US" sz="1700" b="1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436096" y="3429000"/>
            <a:ext cx="1872208" cy="74780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solidFill>
              <a:srgbClr val="FFFF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r>
              <a:rPr lang="zh-TW" altLang="en-US" sz="2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創造效益</a:t>
            </a:r>
            <a:endParaRPr lang="zh-TW" altLang="en-US" sz="22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6751563" y="6328823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單位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特許年間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50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66351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文字方塊 47"/>
          <p:cNvSpPr txBox="1"/>
          <p:nvPr/>
        </p:nvSpPr>
        <p:spPr>
          <a:xfrm>
            <a:off x="215664" y="1281063"/>
            <a:ext cx="58352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TW" altLang="en-US" sz="2800" b="1" dirty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世界</a:t>
            </a:r>
            <a:r>
              <a:rPr lang="zh-TW" altLang="en-US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第一大郵輪集團嘉年華集團底下</a:t>
            </a:r>
            <a:r>
              <a:rPr lang="zh-TW" altLang="en-US" sz="3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公主郵輪藍寶石公主號</a:t>
            </a:r>
            <a:r>
              <a:rPr lang="en-US" altLang="zh-TW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月以高雄為母港，首次進行高雄</a:t>
            </a:r>
            <a:r>
              <a:rPr lang="en-US" altLang="zh-TW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香港</a:t>
            </a:r>
            <a:r>
              <a:rPr lang="en-US" altLang="zh-TW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下龍灣南向航線規劃</a:t>
            </a:r>
            <a:endParaRPr lang="zh-TW" altLang="en-US" sz="2800" b="1" dirty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ADB369-86C1-49EA-8FA5-4E5997F6C16C}" type="slidenum">
              <a:rPr lang="en-US" altLang="zh-TW" smtClean="0"/>
              <a:pPr>
                <a:defRPr/>
              </a:pPr>
              <a:t>6</a:t>
            </a:fld>
            <a:endParaRPr lang="en-US" altLang="zh-TW"/>
          </a:p>
        </p:txBody>
      </p:sp>
      <p:sp>
        <p:nvSpPr>
          <p:cNvPr id="4" name="標題 1"/>
          <p:cNvSpPr txBox="1">
            <a:spLocks/>
          </p:cNvSpPr>
          <p:nvPr/>
        </p:nvSpPr>
        <p:spPr bwMode="auto">
          <a:xfrm>
            <a:off x="1066800" y="258763"/>
            <a:ext cx="7897688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l"/>
            <a:r>
              <a:rPr kumimoji="1" lang="zh-TW" altLang="en-US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亮點目標</a:t>
            </a:r>
            <a:r>
              <a:rPr kumimoji="1" lang="en-US" altLang="zh-TW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6:</a:t>
            </a:r>
            <a:r>
              <a:rPr kumimoji="1" lang="zh-TW" altLang="en-US" dirty="0" smtClean="0">
                <a:solidFill>
                  <a:srgbClr val="000099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高雄郵輪母港展風華</a:t>
            </a:r>
            <a:endParaRPr kumimoji="1" lang="zh-TW" altLang="en-US" dirty="0">
              <a:solidFill>
                <a:srgbClr val="000099"/>
              </a:solidFill>
              <a:latin typeface="Meiryo UI" pitchFamily="34" charset="-128"/>
              <a:ea typeface="Meiryo UI" pitchFamily="34" charset="-128"/>
              <a:cs typeface="Meiryo UI" pitchFamily="34" charset="-128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6194195" y="1734669"/>
            <a:ext cx="2086272" cy="2779511"/>
            <a:chOff x="5381391" y="1786008"/>
            <a:chExt cx="2086272" cy="2779511"/>
          </a:xfrm>
        </p:grpSpPr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1391" y="1786008"/>
              <a:ext cx="2086272" cy="2779511"/>
            </a:xfrm>
            <a:prstGeom prst="rect">
              <a:avLst/>
            </a:prstGeom>
          </p:spPr>
        </p:pic>
        <p:sp>
          <p:nvSpPr>
            <p:cNvPr id="15" name="Text Box 29"/>
            <p:cNvSpPr txBox="1">
              <a:spLocks noChangeArrowheads="1"/>
            </p:cNvSpPr>
            <p:nvPr/>
          </p:nvSpPr>
          <p:spPr bwMode="auto">
            <a:xfrm>
              <a:off x="5661917" y="3614534"/>
              <a:ext cx="936625" cy="338554"/>
            </a:xfrm>
            <a:prstGeom prst="rect">
              <a:avLst/>
            </a:prstGeom>
            <a:noFill/>
            <a:ln w="25400" algn="ctr">
              <a:noFill/>
              <a:prstDash val="dash"/>
              <a:miter lim="800000"/>
              <a:headEnd/>
              <a:tailEnd type="none" w="lg" len="lg"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>
              <a:lvl1pPr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1pPr>
              <a:lvl2pPr marL="742950" indent="-28575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2pPr>
              <a:lvl3pPr marL="11430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3pPr>
              <a:lvl4pPr marL="16002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4pPr>
              <a:lvl5pPr marL="2057400" indent="-228600" algn="l" eaLnBrk="0" hangingPunct="0"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itchFamily="34" charset="0"/>
                  <a:ea typeface="新細明體" pitchFamily="18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defRPr/>
              </a:pPr>
              <a:r>
                <a:rPr lang="zh-TW" altLang="en-US" b="1" dirty="0">
                  <a:solidFill>
                    <a:srgbClr val="0000FF"/>
                  </a:solidFill>
                  <a:latin typeface="Calibri" pitchFamily="34" charset="0"/>
                  <a:ea typeface="微軟正黑體" pitchFamily="34" charset="-120"/>
                </a:rPr>
                <a:t>高雄</a:t>
              </a:r>
              <a:r>
                <a:rPr lang="zh-TW" altLang="en-US" b="1" dirty="0" smtClean="0">
                  <a:solidFill>
                    <a:srgbClr val="0000FF"/>
                  </a:solidFill>
                  <a:latin typeface="Calibri" pitchFamily="34" charset="0"/>
                  <a:ea typeface="微軟正黑體" pitchFamily="34" charset="-120"/>
                </a:rPr>
                <a:t>港</a:t>
              </a:r>
            </a:p>
          </p:txBody>
        </p:sp>
      </p:grpSp>
      <p:sp>
        <p:nvSpPr>
          <p:cNvPr id="16" name="Text Box 29"/>
          <p:cNvSpPr txBox="1">
            <a:spLocks noChangeArrowheads="1"/>
          </p:cNvSpPr>
          <p:nvPr/>
        </p:nvSpPr>
        <p:spPr bwMode="auto">
          <a:xfrm>
            <a:off x="5947118" y="5462055"/>
            <a:ext cx="936625" cy="307777"/>
          </a:xfrm>
          <a:prstGeom prst="rect">
            <a:avLst/>
          </a:prstGeom>
          <a:noFill/>
          <a:ln w="25400" algn="ctr">
            <a:noFill/>
            <a:prstDash val="dash"/>
            <a:miter lim="800000"/>
            <a:headEnd/>
            <a:tailEnd type="none" w="lg" len="lg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>
            <a:lvl1pPr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TW" altLang="en-US" sz="1400" b="1" dirty="0" smtClean="0">
                <a:solidFill>
                  <a:srgbClr val="0000FF"/>
                </a:solidFill>
                <a:latin typeface="Calibri" pitchFamily="34" charset="0"/>
                <a:ea typeface="微軟正黑體" pitchFamily="34" charset="-120"/>
              </a:rPr>
              <a:t>菲律賓</a:t>
            </a:r>
          </a:p>
        </p:txBody>
      </p:sp>
      <p:pic>
        <p:nvPicPr>
          <p:cNvPr id="20" name="Picture 3" descr="D:\users\su17\Desktop\White_Cruise_Ship_PNG_Clipart-42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101" y="3958400"/>
            <a:ext cx="901070" cy="555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Freeform 10"/>
          <p:cNvSpPr>
            <a:spLocks/>
          </p:cNvSpPr>
          <p:nvPr/>
        </p:nvSpPr>
        <p:spPr bwMode="auto">
          <a:xfrm>
            <a:off x="4879951" y="4299986"/>
            <a:ext cx="1295170" cy="325696"/>
          </a:xfrm>
          <a:custGeom>
            <a:avLst/>
            <a:gdLst>
              <a:gd name="T0" fmla="*/ 2147483647 w 1043"/>
              <a:gd name="T1" fmla="*/ 0 h 201"/>
              <a:gd name="T2" fmla="*/ 2147483647 w 1043"/>
              <a:gd name="T3" fmla="*/ 2147483647 h 201"/>
              <a:gd name="T4" fmla="*/ 0 w 1043"/>
              <a:gd name="T5" fmla="*/ 2147483647 h 201"/>
              <a:gd name="T6" fmla="*/ 0 60000 65536"/>
              <a:gd name="T7" fmla="*/ 0 60000 65536"/>
              <a:gd name="T8" fmla="*/ 0 60000 65536"/>
              <a:gd name="T9" fmla="*/ 0 w 1043"/>
              <a:gd name="T10" fmla="*/ 0 h 201"/>
              <a:gd name="T11" fmla="*/ 1043 w 1043"/>
              <a:gd name="T12" fmla="*/ 201 h 20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43" h="201">
                <a:moveTo>
                  <a:pt x="1043" y="0"/>
                </a:moveTo>
                <a:cubicBezTo>
                  <a:pt x="960" y="32"/>
                  <a:pt x="717" y="187"/>
                  <a:pt x="543" y="194"/>
                </a:cubicBezTo>
                <a:cubicBezTo>
                  <a:pt x="369" y="201"/>
                  <a:pt x="113" y="76"/>
                  <a:pt x="0" y="45"/>
                </a:cubicBezTo>
              </a:path>
            </a:pathLst>
          </a:custGeom>
          <a:noFill/>
          <a:ln w="25400">
            <a:solidFill>
              <a:srgbClr val="FF00FF"/>
            </a:solidFill>
            <a:prstDash val="dash"/>
            <a:round/>
            <a:headEnd/>
            <a:tailEnd type="arrow" w="lg" len="lg"/>
          </a:ln>
          <a:effectLst>
            <a:prstShdw prst="shdw17" dist="17961" dir="2700000">
              <a:srgbClr val="990099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cxnSp>
        <p:nvCxnSpPr>
          <p:cNvPr id="18" name="弧形接點 17"/>
          <p:cNvCxnSpPr/>
          <p:nvPr/>
        </p:nvCxnSpPr>
        <p:spPr>
          <a:xfrm rot="16200000" flipH="1">
            <a:off x="4898088" y="4507741"/>
            <a:ext cx="1023420" cy="1259302"/>
          </a:xfrm>
          <a:prstGeom prst="curvedConnector2">
            <a:avLst/>
          </a:prstGeom>
          <a:noFill/>
          <a:ln w="25400">
            <a:solidFill>
              <a:srgbClr val="FF00FF"/>
            </a:solidFill>
            <a:prstDash val="dash"/>
            <a:round/>
            <a:headEnd/>
            <a:tailEnd type="arrow" w="lg" len="lg"/>
          </a:ln>
          <a:effectLst>
            <a:prstShdw prst="shdw17" dist="17961" dir="2700000">
              <a:srgbClr val="990099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cxnSp>
        <p:nvCxnSpPr>
          <p:cNvPr id="19" name="弧形接點 18"/>
          <p:cNvCxnSpPr/>
          <p:nvPr/>
        </p:nvCxnSpPr>
        <p:spPr>
          <a:xfrm rot="16200000" flipV="1">
            <a:off x="5789848" y="4760583"/>
            <a:ext cx="957689" cy="390868"/>
          </a:xfrm>
          <a:prstGeom prst="curvedConnector4">
            <a:avLst>
              <a:gd name="adj1" fmla="val -1544"/>
              <a:gd name="adj2" fmla="val -72495"/>
            </a:avLst>
          </a:prstGeom>
          <a:noFill/>
          <a:ln w="25400">
            <a:solidFill>
              <a:srgbClr val="FF00FF"/>
            </a:solidFill>
            <a:prstDash val="dash"/>
            <a:round/>
            <a:headEnd/>
            <a:tailEnd type="arrow" w="lg" len="lg"/>
          </a:ln>
          <a:effectLst>
            <a:prstShdw prst="shdw17" dist="17961" dir="2700000">
              <a:srgbClr val="990099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pic>
        <p:nvPicPr>
          <p:cNvPr id="22" name="Picture 3" descr="D:\users\su17\Desktop\White_Cruise_Ship_PNG_Clipart-42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651" y="3418510"/>
            <a:ext cx="901070" cy="555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字方塊 24"/>
          <p:cNvSpPr txBox="1"/>
          <p:nvPr/>
        </p:nvSpPr>
        <p:spPr>
          <a:xfrm>
            <a:off x="51474" y="5898454"/>
            <a:ext cx="92129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TW" altLang="en-US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雲頂集團</a:t>
            </a:r>
            <a:r>
              <a:rPr lang="zh-TW" altLang="en-US" sz="3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麗星郵輪處女星號</a:t>
            </a:r>
            <a:r>
              <a:rPr lang="en-US" altLang="zh-TW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月以高雄為母港，首次</a:t>
            </a:r>
            <a:r>
              <a:rPr lang="zh-TW" altLang="en-US" sz="2800" b="1" dirty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以高雄、香港、馬尼拉</a:t>
            </a:r>
            <a:r>
              <a:rPr lang="zh-TW" altLang="en-US" sz="28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三母港操作</a:t>
            </a:r>
            <a:r>
              <a:rPr lang="zh-TW" altLang="en-US" sz="20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000" b="1" dirty="0">
              <a:solidFill>
                <a:srgbClr val="00009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Text Box 29"/>
          <p:cNvSpPr txBox="1">
            <a:spLocks noChangeArrowheads="1"/>
          </p:cNvSpPr>
          <p:nvPr/>
        </p:nvSpPr>
        <p:spPr bwMode="auto">
          <a:xfrm>
            <a:off x="2123728" y="3623870"/>
            <a:ext cx="936625" cy="307777"/>
          </a:xfrm>
          <a:prstGeom prst="rect">
            <a:avLst/>
          </a:prstGeom>
          <a:noFill/>
          <a:ln w="25400" algn="ctr">
            <a:noFill/>
            <a:prstDash val="dash"/>
            <a:miter lim="800000"/>
            <a:headEnd/>
            <a:tailEnd type="none" w="lg" len="lg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>
            <a:lvl1pPr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TW" altLang="en-US" sz="1400" b="1" dirty="0">
                <a:solidFill>
                  <a:srgbClr val="0000FF"/>
                </a:solidFill>
                <a:latin typeface="Calibri" pitchFamily="34" charset="0"/>
                <a:ea typeface="微軟正黑體" pitchFamily="34" charset="-120"/>
              </a:rPr>
              <a:t>下龍灣</a:t>
            </a:r>
            <a:endParaRPr lang="zh-TW" altLang="en-US" sz="1400" b="1" dirty="0" smtClean="0">
              <a:solidFill>
                <a:srgbClr val="0000FF"/>
              </a:solidFill>
              <a:latin typeface="Calibri" pitchFamily="34" charset="0"/>
              <a:ea typeface="微軟正黑體" pitchFamily="34" charset="-120"/>
            </a:endParaRPr>
          </a:p>
        </p:txBody>
      </p:sp>
      <p:sp>
        <p:nvSpPr>
          <p:cNvPr id="41" name="文字方塊 40"/>
          <p:cNvSpPr txBox="1"/>
          <p:nvPr/>
        </p:nvSpPr>
        <p:spPr>
          <a:xfrm>
            <a:off x="-141442" y="4137138"/>
            <a:ext cx="4807222" cy="1569660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停靠高雄港郵輪艘次</a:t>
            </a:r>
            <a:r>
              <a:rPr lang="en-US" altLang="zh-TW" sz="32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32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年預估有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88</a:t>
            </a:r>
            <a:r>
              <a:rPr lang="zh-TW" altLang="en-US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艘次</a:t>
            </a:r>
            <a:r>
              <a:rPr lang="zh-TW" altLang="en-US" sz="32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，比</a:t>
            </a:r>
            <a:r>
              <a:rPr lang="en-US" altLang="zh-TW" sz="32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lang="zh-TW" altLang="en-US" sz="32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年的</a:t>
            </a:r>
            <a:r>
              <a:rPr lang="en-US" altLang="zh-TW" sz="32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24</a:t>
            </a:r>
            <a:r>
              <a:rPr lang="zh-TW" altLang="en-US" sz="3200" b="1" dirty="0" smtClean="0">
                <a:solidFill>
                  <a:srgbClr val="0000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艘次成長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32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倍以上</a:t>
            </a:r>
            <a:endParaRPr lang="zh-TW" altLang="en-US" sz="3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8" name="弧形接點 7"/>
          <p:cNvCxnSpPr/>
          <p:nvPr/>
        </p:nvCxnSpPr>
        <p:spPr>
          <a:xfrm rot="10800000" flipV="1">
            <a:off x="4739377" y="3501007"/>
            <a:ext cx="1126837" cy="509439"/>
          </a:xfrm>
          <a:prstGeom prst="curvedConnector3">
            <a:avLst>
              <a:gd name="adj1" fmla="val 50000"/>
            </a:avLst>
          </a:prstGeom>
          <a:ln w="38100">
            <a:solidFill>
              <a:schemeClr val="accent1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弧形接點 30"/>
          <p:cNvCxnSpPr/>
          <p:nvPr/>
        </p:nvCxnSpPr>
        <p:spPr>
          <a:xfrm rot="10800000">
            <a:off x="3041376" y="3719087"/>
            <a:ext cx="1616586" cy="365323"/>
          </a:xfrm>
          <a:prstGeom prst="curvedConnector3">
            <a:avLst>
              <a:gd name="adj1" fmla="val 50000"/>
            </a:avLst>
          </a:prstGeom>
          <a:ln w="38100"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Freeform 10"/>
          <p:cNvSpPr>
            <a:spLocks/>
          </p:cNvSpPr>
          <p:nvPr/>
        </p:nvSpPr>
        <p:spPr bwMode="auto">
          <a:xfrm flipH="1">
            <a:off x="3253043" y="3974290"/>
            <a:ext cx="2613171" cy="325696"/>
          </a:xfrm>
          <a:custGeom>
            <a:avLst/>
            <a:gdLst>
              <a:gd name="T0" fmla="*/ 2147483647 w 1043"/>
              <a:gd name="T1" fmla="*/ 0 h 201"/>
              <a:gd name="T2" fmla="*/ 2147483647 w 1043"/>
              <a:gd name="T3" fmla="*/ 2147483647 h 201"/>
              <a:gd name="T4" fmla="*/ 0 w 1043"/>
              <a:gd name="T5" fmla="*/ 2147483647 h 201"/>
              <a:gd name="T6" fmla="*/ 0 60000 65536"/>
              <a:gd name="T7" fmla="*/ 0 60000 65536"/>
              <a:gd name="T8" fmla="*/ 0 60000 65536"/>
              <a:gd name="T9" fmla="*/ 0 w 1043"/>
              <a:gd name="T10" fmla="*/ 0 h 201"/>
              <a:gd name="T11" fmla="*/ 1043 w 1043"/>
              <a:gd name="T12" fmla="*/ 201 h 20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43" h="201">
                <a:moveTo>
                  <a:pt x="1043" y="0"/>
                </a:moveTo>
                <a:cubicBezTo>
                  <a:pt x="960" y="32"/>
                  <a:pt x="717" y="187"/>
                  <a:pt x="543" y="194"/>
                </a:cubicBezTo>
                <a:cubicBezTo>
                  <a:pt x="369" y="201"/>
                  <a:pt x="113" y="76"/>
                  <a:pt x="0" y="45"/>
                </a:cubicBezTo>
              </a:path>
            </a:pathLst>
          </a:custGeom>
          <a:noFill/>
          <a:ln w="25400">
            <a:solidFill>
              <a:schemeClr val="accent1"/>
            </a:solidFill>
            <a:prstDash val="dash"/>
            <a:round/>
            <a:headEnd/>
            <a:tailEnd type="arrow" w="lg" len="lg"/>
          </a:ln>
          <a:effectLst>
            <a:prstShdw prst="shdw17" dist="17961" dir="2700000">
              <a:srgbClr val="990099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1" name="Text Box 29"/>
          <p:cNvSpPr txBox="1">
            <a:spLocks noChangeArrowheads="1"/>
          </p:cNvSpPr>
          <p:nvPr/>
        </p:nvSpPr>
        <p:spPr bwMode="auto">
          <a:xfrm>
            <a:off x="4271063" y="4115320"/>
            <a:ext cx="936625" cy="369332"/>
          </a:xfrm>
          <a:prstGeom prst="rect">
            <a:avLst/>
          </a:prstGeom>
          <a:noFill/>
          <a:ln w="25400" algn="ctr">
            <a:noFill/>
            <a:prstDash val="dash"/>
            <a:miter lim="800000"/>
            <a:headEnd/>
            <a:tailEnd type="none" w="lg" len="lg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>
            <a:lvl1pPr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algn="l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TW" altLang="en-US" sz="1800" b="1" dirty="0" smtClean="0">
                <a:solidFill>
                  <a:srgbClr val="0000FF"/>
                </a:solidFill>
                <a:latin typeface="Calibri" pitchFamily="34" charset="0"/>
                <a:ea typeface="微軟正黑體" pitchFamily="34" charset="-120"/>
              </a:rPr>
              <a:t>香港</a:t>
            </a:r>
          </a:p>
        </p:txBody>
      </p:sp>
    </p:spTree>
    <p:extLst>
      <p:ext uri="{BB962C8B-B14F-4D97-AF65-F5344CB8AC3E}">
        <p14:creationId xmlns:p14="http://schemas.microsoft.com/office/powerpoint/2010/main" val="36119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33333E-6 C -0.00538 -0.00671 -0.01215 -0.00903 -0.01909 -0.01203 C -0.03003 -0.01041 -0.03559 -0.00602 -0.04548 -0.00231 C -0.05121 0.00324 -0.0592 0.01412 -0.06371 0.02176 C -0.0644 0.02292 -0.06458 0.02454 -0.06545 0.02547 C -0.07048 0.03125 -0.06996 0.02917 -0.07465 0.03264 C -0.08246 0.03889 -0.09027 0.04329 -0.09913 0.04607 C -0.10677 0.05301 -0.12309 0.05255 -0.13177 0.05324 C -0.14027 0.05278 -0.14878 0.05301 -0.15729 0.05209 C -0.16215 0.05162 -0.16701 0.04722 -0.17187 0.04607 C -0.1769 0.0419 -0.18333 0.0419 -0.18906 0.04005 C -0.19114 0.03935 -0.19548 0.0375 -0.19548 0.0375 C -0.19861 0.03472 -0.19756 0.03542 -0.20086 0.03403 C -0.20295 0.0331 -0.20729 0.03148 -0.20729 0.03148 C -0.21024 0.02778 -0.21354 0.02616 -0.21736 0.02431 C -0.22118 0.01875 -0.22777 0.01574 -0.23281 0.01204 C -0.23767 0.00834 -0.2394 0.00533 -0.24461 0.00371 C -0.25 -0.00185 -0.25711 -0.00301 -0.26371 -0.00486 C -0.27256 -0.00741 -0.28107 -0.01065 -0.2901 -0.01203 C -0.29392 -0.01412 -0.2967 -0.01412 -0.29826 -0.00856 C -0.29739 0.00371 -0.29635 0.01574 -0.28819 0.02315 C -0.28402 0.03148 -0.2802 0.03773 -0.27465 0.04375 C -0.27187 0.04676 -0.26545 0.05093 -0.26545 0.05093 C -0.26197 0.05579 -0.25677 0.05972 -0.2519 0.06181 C -0.24861 0.06621 -0.25138 0.06343 -0.24548 0.06551 C -0.24357 0.06621 -0.2401 0.06783 -0.2401 0.06783 C -0.23281 0.07454 -0.22309 0.07593 -0.21458 0.07871 C -0.20781 0.08334 -0.1993 0.08357 -0.19184 0.08496 C -0.18506 0.08773 -0.17795 0.08773 -0.171 0.08843 C -0.14149 0.09722 -0.08072 0.09005 -0.06822 0.08982 C -0.05017 0.08889 -0.03194 0.08866 -0.01458 0.08125 C -0.01024 0.075 -0.00138 0.07547 0.00365 0.07037 C 0.00834 0.06551 0.00591 0.06759 0.01094 0.06435 C 0.01303 0.06134 0.01511 0.06111 0.01719 0.0581 C 0.01997 0.04861 0.01598 0.06065 0.02084 0.05209 C 0.02136 0.05116 0.02119 0.04954 0.02171 0.04861 C 0.02275 0.04676 0.02691 0.04468 0.02813 0.04375 C 0.03073 0.04005 0.03369 0.03634 0.03629 0.03264 C 0.03716 0.0294 0.03785 0.02616 0.03907 0.02315 " pathEditMode="relative" ptsTypes="ffffffffffffffffffffffffffffffffffffffA">
                                      <p:cBhvr>
                                        <p:cTn id="1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77 0.04236 C -0.03629 0.04374 -0.03854 0.04768 -0.04271 0.04953 C -0.04462 0.05231 -0.04601 0.05694 -0.04809 0.05925 C -0.04913 0.06041 -0.0507 0.06064 -0.05174 0.0618 C -0.05608 0.06643 -0.05903 0.07268 -0.06441 0.07499 C -0.0717 0.08171 -0.08125 0.08518 -0.08993 0.08703 C -0.10486 0.08634 -0.11042 0.08773 -0.1217 0.08472 C -0.12483 0.08379 -0.12882 0.08217 -0.13177 0.08101 C -0.13351 0.08032 -0.13715 0.0787 -0.13715 0.0787 C -0.13906 0.07615 -0.14445 0.07384 -0.14445 0.07384 C -0.14879 0.0699 -0.15365 0.06944 -0.15816 0.06643 C -0.16077 0.06458 -0.16632 0.0618 -0.16632 0.0618 C -0.16927 0.0574 -0.1691 0.06111 -0.17275 0.06411 C -0.1757 0.06944 -0.17813 0.07453 -0.1809 0.07986 C -0.18472 0.09629 -0.18768 0.11574 -0.17986 0.13078 C -0.179 0.13472 -0.17709 0.13958 -0.17535 0.14282 C -0.17327 0.14652 -0.16997 0.14861 -0.16806 0.15254 C -0.16476 0.15925 -0.16181 0.16342 -0.15729 0.16828 C -0.15365 0.17222 -0.15295 0.17592 -0.14809 0.178 C -0.14462 0.18124 -0.14306 0.18379 -0.13906 0.18541 C -0.13629 0.18773 -0.1349 0.19004 -0.13177 0.19143 C -0.12361 0.20138 -0.11563 0.21157 -0.10538 0.21805 C -0.10209 0.22245 -0.09636 0.22731 -0.09184 0.22893 C -0.08854 0.23333 -0.0908 0.23124 -0.08455 0.23379 C -0.08368 0.23425 -0.08177 0.23495 -0.08177 0.23495 C -0.07552 0.2405 -0.0783 0.23888 -0.07361 0.24097 C -0.06702 0.24699 -0.05868 0.24976 -0.05087 0.25208 C -0.02587 0.24976 -0.04202 0.25277 -0.03264 0.24953 C -0.02934 0.24837 -0.02275 0.24583 -0.02275 0.24583 C -0.01684 0.23865 -0.02535 0.24837 -0.01806 0.24236 C -0.0165 0.2412 -0.01441 0.23541 -0.01268 0.23495 C -0.00903 0.23379 -0.00538 0.23425 -0.00174 0.23379 C 0.00347 0.23171 0.0085 0.22824 0.01371 0.22661 C 0.01753 0.21828 0.01302 0.22708 0.01823 0.22036 C 0.02066 0.21712 0.021 0.21296 0.02274 0.20949 C 0.0243 0.20601 0.0283 0.19976 0.0283 0.19976 C 0.02916 0.1949 0.02986 0.19189 0.03194 0.18773 C 0.03298 0.17939 0.03403 0.17199 0.03455 0.16342 C 0.0342 0.15069 0.03698 0.12523 0.0283 0.11249 C 0.02604 0.10462 0.02413 0.09999 0.01823 0.09814 C 0.01614 0.0949 0.01475 0.09351 0.0118 0.09189 C 0.00937 0.08703 0.00469 0.08449 0.00104 0.08101 C -0.00452 0.07569 -0.00781 0.06759 -0.01354 0.06296 C -0.01597 0.05231 -0.0125 0.06527 -0.01632 0.05694 C -0.01684 0.05578 -0.01788 0.04907 -0.01806 0.04837 C -0.01736 0.04166 -0.01771 0.03819 -0.01441 0.03379 C -0.01354 0.02986 -0.0099 0.02291 -0.0099 0.02291 C -0.00886 0.01874 -0.00764 0.0162 -0.00538 0.01319 C -0.00452 0.00949 -0.00313 0.00555 -0.00174 0.00231 C -0.00139 0.00138 3.05556E-6 -0.00024 3.05556E-6 -0.00024 " pathEditMode="relative" ptsTypes="fffffffffffffffffffffffffffffffffffffffffffffffffA">
                                      <p:cBhvr>
                                        <p:cTn id="1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25" grpId="0"/>
      <p:bldP spid="41" grpId="0"/>
    </p:bldLst>
  </p:timing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6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6_自訂設計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2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7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6_自訂設計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3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訂 1">
      <a:majorFont>
        <a:latin typeface="Times New Roman"/>
        <a:ea typeface="微軟正黑體"/>
        <a:cs typeface=""/>
      </a:majorFont>
      <a:minorFont>
        <a:latin typeface="Times New Roman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>
          <a:tailEnd type="arrow"/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4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16298</TotalTime>
  <Pages>27</Pages>
  <Words>359</Words>
  <Characters>0</Characters>
  <Application>Microsoft Office PowerPoint</Application>
  <DocSecurity>0</DocSecurity>
  <PresentationFormat>如螢幕大小 (4:3)</PresentationFormat>
  <Lines>0</Lines>
  <Paragraphs>49</Paragraphs>
  <Slides>6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7</vt:i4>
      </vt:variant>
      <vt:variant>
        <vt:lpstr>投影片標題</vt:lpstr>
      </vt:variant>
      <vt:variant>
        <vt:i4>6</vt:i4>
      </vt:variant>
    </vt:vector>
  </HeadingPairs>
  <TitlesOfParts>
    <vt:vector size="13" baseType="lpstr">
      <vt:lpstr>自訂設計</vt:lpstr>
      <vt:lpstr>6_自訂設計</vt:lpstr>
      <vt:lpstr>1_自訂設計</vt:lpstr>
      <vt:lpstr>2_自訂設計</vt:lpstr>
      <vt:lpstr>7_自訂設計</vt:lpstr>
      <vt:lpstr>3_自訂設計</vt:lpstr>
      <vt:lpstr>4_自訂設計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KHB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院會報告-臺灣港群郵輪業務發展策略</dc:title>
  <dc:creator>su</dc:creator>
  <cp:lastModifiedBy>陳勇嘉</cp:lastModifiedBy>
  <cp:revision>695</cp:revision>
  <cp:lastPrinted>2017-01-25T05:36:35Z</cp:lastPrinted>
  <dcterms:modified xsi:type="dcterms:W3CDTF">2017-01-25T06:34:24Z</dcterms:modified>
</cp:coreProperties>
</file>

<file path=docProps/infrawarePen.xml><?xml version="1.0" encoding="utf-8"?>
<InfrawarePenDraw xmlns="http://www.infraware.co.kr/2012/penmode"/>
</file>