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552" r:id="rId2"/>
    <p:sldId id="546" r:id="rId3"/>
    <p:sldId id="548" r:id="rId4"/>
    <p:sldId id="549" r:id="rId5"/>
    <p:sldId id="547" r:id="rId6"/>
    <p:sldId id="551" r:id="rId7"/>
  </p:sldIdLst>
  <p:sldSz cx="9144000" cy="6858000" type="screen4x3"/>
  <p:notesSz cx="6807200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CCFFCC"/>
    <a:srgbClr val="FF9900"/>
    <a:srgbClr val="000099"/>
    <a:srgbClr val="990099"/>
    <a:srgbClr val="003300"/>
    <a:srgbClr val="0000CC"/>
    <a:srgbClr val="0094C8"/>
    <a:srgbClr val="0000FF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中等深淺樣式 3 - 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07" autoAdjust="0"/>
    <p:restoredTop sz="99765" autoAdjust="0"/>
  </p:normalViewPr>
  <p:slideViewPr>
    <p:cSldViewPr>
      <p:cViewPr varScale="1">
        <p:scale>
          <a:sx n="84" d="100"/>
          <a:sy n="84" d="100"/>
        </p:scale>
        <p:origin x="-1632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32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208"/>
    </p:cViewPr>
  </p:sorterViewPr>
  <p:notesViewPr>
    <p:cSldViewPr>
      <p:cViewPr varScale="1">
        <p:scale>
          <a:sx n="84" d="100"/>
          <a:sy n="84" d="100"/>
        </p:scale>
        <p:origin x="-3804" y="-96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575" cy="496888"/>
          </a:xfrm>
          <a:prstGeom prst="rect">
            <a:avLst/>
          </a:prstGeom>
        </p:spPr>
        <p:txBody>
          <a:bodyPr vert="horz" lIns="91412" tIns="45698" rIns="91412" bIns="4569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51" y="1"/>
            <a:ext cx="2949575" cy="496888"/>
          </a:xfrm>
          <a:prstGeom prst="rect">
            <a:avLst/>
          </a:prstGeom>
        </p:spPr>
        <p:txBody>
          <a:bodyPr vert="horz" lIns="91412" tIns="45698" rIns="91412" bIns="4569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0F9D0B9-9CE3-4BF3-A95C-0FFE67B22682}" type="datetimeFigureOut">
              <a:rPr lang="zh-TW" altLang="en-US"/>
              <a:pPr>
                <a:defRPr/>
              </a:pPr>
              <a:t>2017/12/19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40863"/>
            <a:ext cx="2949575" cy="496887"/>
          </a:xfrm>
          <a:prstGeom prst="rect">
            <a:avLst/>
          </a:prstGeom>
        </p:spPr>
        <p:txBody>
          <a:bodyPr vert="horz" lIns="91412" tIns="45698" rIns="91412" bIns="4569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51" y="9440863"/>
            <a:ext cx="2949575" cy="496887"/>
          </a:xfrm>
          <a:prstGeom prst="rect">
            <a:avLst/>
          </a:prstGeom>
        </p:spPr>
        <p:txBody>
          <a:bodyPr vert="horz" lIns="91412" tIns="45698" rIns="91412" bIns="4569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4341C06-E30C-4588-8075-91549B77746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84559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575" cy="496888"/>
          </a:xfrm>
          <a:prstGeom prst="rect">
            <a:avLst/>
          </a:prstGeom>
        </p:spPr>
        <p:txBody>
          <a:bodyPr vert="horz" lIns="91412" tIns="45698" rIns="91412" bIns="4569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6051" y="1"/>
            <a:ext cx="2949575" cy="496888"/>
          </a:xfrm>
          <a:prstGeom prst="rect">
            <a:avLst/>
          </a:prstGeom>
        </p:spPr>
        <p:txBody>
          <a:bodyPr vert="horz" lIns="91412" tIns="45698" rIns="91412" bIns="4569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516AE0E-6409-420D-9ACF-72C9D72407CC}" type="datetimeFigureOut">
              <a:rPr lang="zh-TW" altLang="en-US"/>
              <a:pPr>
                <a:defRPr/>
              </a:pPr>
              <a:t>2017/12/19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698" rIns="91412" bIns="45698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12" tIns="45698" rIns="91412" bIns="45698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40863"/>
            <a:ext cx="2949575" cy="496887"/>
          </a:xfrm>
          <a:prstGeom prst="rect">
            <a:avLst/>
          </a:prstGeom>
        </p:spPr>
        <p:txBody>
          <a:bodyPr vert="horz" lIns="91412" tIns="45698" rIns="91412" bIns="4569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6051" y="9440863"/>
            <a:ext cx="2949575" cy="496887"/>
          </a:xfrm>
          <a:prstGeom prst="rect">
            <a:avLst/>
          </a:prstGeom>
        </p:spPr>
        <p:txBody>
          <a:bodyPr vert="horz" lIns="91412" tIns="45698" rIns="91412" bIns="4569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ABC86F6-E062-45B3-93BD-CDE28FAF82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29864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9163" y="746125"/>
            <a:ext cx="4968875" cy="3725863"/>
          </a:xfrm>
          <a:ln/>
        </p:spPr>
      </p:sp>
      <p:sp>
        <p:nvSpPr>
          <p:cNvPr id="59395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latin typeface="Times New Roman" pitchFamily="18" charset="0"/>
            </a:endParaRPr>
          </a:p>
        </p:txBody>
      </p:sp>
      <p:sp>
        <p:nvSpPr>
          <p:cNvPr id="5939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5852"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608" indent="-284878" defTabSz="905852"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2718" indent="-227264" defTabSz="905852"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447" indent="-227264" defTabSz="905852"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8173" indent="-227264" defTabSz="905852"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9100" indent="-227264" defTabSz="90585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80029" indent="-227264" defTabSz="90585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40957" indent="-227264" defTabSz="90585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901886" indent="-227264" defTabSz="905852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fld id="{62D7F15B-2A87-4E34-B386-77DD3206A472}" type="slidenum">
              <a:rPr lang="en-US" altLang="zh-TW" smtClean="0"/>
              <a:pPr/>
              <a:t>5</a:t>
            </a:fld>
            <a:endParaRPr lang="en-US" altLang="zh-TW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2016/2/1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AF1B81C-AFAC-407A-BE23-75F51B3105C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2016/2/1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DAF11-8D11-47AB-A3C4-2C86C497E35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2016/2/1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59BBA-4E80-470A-B0B1-6F0C936D0A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4350" y="1017588"/>
            <a:ext cx="8229600" cy="4525962"/>
          </a:xfrm>
          <a:prstGeom prst="rect">
            <a:avLst/>
          </a:prstGeom>
        </p:spPr>
        <p:txBody>
          <a:bodyPr/>
          <a:lstStyle>
            <a:lvl1pPr>
              <a:defRPr sz="2800" b="1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  <a:lvl2pPr>
              <a:defRPr sz="2600" b="1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2pPr>
            <a:lvl3pPr>
              <a:defRPr b="1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3pPr>
            <a:lvl4pPr>
              <a:defRPr b="1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4pPr>
            <a:lvl5pPr>
              <a:defRPr b="1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457200" y="163513"/>
            <a:ext cx="8229600" cy="527050"/>
          </a:xfrm>
          <a:prstGeom prst="rect">
            <a:avLst/>
          </a:prstGeom>
        </p:spPr>
        <p:txBody>
          <a:bodyPr/>
          <a:lstStyle>
            <a:lvl1pPr>
              <a:defRPr kumimoji="1" lang="zh-TW" altLang="en-US" sz="3600" b="1" kern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F151C37-210C-49FA-91A5-1CC5D30AC31E}" type="datetime1">
              <a:rPr lang="zh-TW" altLang="en-US" smtClean="0"/>
              <a:t>2017/12/19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5312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9" descr="底圖02"/>
          <p:cNvPicPr>
            <a:picLocks noChangeAspect="1" noChangeArrowheads="1"/>
          </p:cNvPicPr>
          <p:nvPr userDrawn="1"/>
        </p:nvPicPr>
        <p:blipFill rotWithShape="1">
          <a:blip r:embed="rId6"/>
          <a:srcRect t="6666" b="8518"/>
          <a:stretch/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r>
              <a:rPr lang="en-US" altLang="zh-TW"/>
              <a:t>2016/2/1</a:t>
            </a:r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42313" y="6408738"/>
            <a:ext cx="431800" cy="260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22CC3313-C3C9-4259-8AD2-B1E6A37E64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3" r:id="rId2"/>
    <p:sldLayoutId id="2147483664" r:id="rId3"/>
    <p:sldLayoutId id="2147483666" r:id="rId4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Wingdings" pitchFamily="2" charset="2"/>
        <a:buChar char="Ø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676402" y="2536826"/>
            <a:ext cx="5682761" cy="107632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>
              <a:lnSpc>
                <a:spcPts val="4320"/>
              </a:lnSpc>
              <a:spcBef>
                <a:spcPts val="600"/>
              </a:spcBef>
              <a:defRPr/>
            </a:pPr>
            <a:r>
              <a:rPr lang="zh-TW" altLang="en-US" sz="3600" b="1" kern="0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itchFamily="18" charset="0"/>
              </a:rPr>
              <a:t>全國水情分析與因應</a:t>
            </a:r>
            <a:r>
              <a:rPr lang="zh-TW" altLang="en-US" sz="3600" b="1" kern="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Times New Roman" pitchFamily="18" charset="0"/>
              </a:rPr>
              <a:t>作為</a:t>
            </a:r>
            <a:endParaRPr lang="zh-TW" altLang="en-US" sz="3600" dirty="0">
              <a:solidFill>
                <a:schemeClr val="tx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3164092" y="4733756"/>
            <a:ext cx="281038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經濟部</a:t>
            </a:r>
            <a:endParaRPr lang="en-US" altLang="zh-TW" sz="2800" b="1" dirty="0" smtClean="0">
              <a:solidFill>
                <a:srgbClr val="00206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en-US" altLang="zh-TW" sz="2800" b="1" dirty="0" smtClean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106</a:t>
            </a:r>
            <a:r>
              <a:rPr lang="zh-TW" altLang="en-US" sz="2800" b="1" dirty="0" smtClean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en-US" altLang="zh-TW" sz="2800" b="1" dirty="0" smtClean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12</a:t>
            </a:r>
            <a:r>
              <a:rPr lang="zh-TW" altLang="en-US" sz="2800" b="1" dirty="0" smtClean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月</a:t>
            </a:r>
            <a:r>
              <a:rPr lang="en-US" altLang="zh-TW" sz="2800" b="1" dirty="0" smtClean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21</a:t>
            </a:r>
            <a:r>
              <a:rPr lang="zh-TW" altLang="en-US" sz="2800" b="1" dirty="0" smtClean="0">
                <a:solidFill>
                  <a:srgbClr val="00206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日</a:t>
            </a:r>
            <a:endParaRPr lang="zh-TW" altLang="en-US" sz="2800" b="1" dirty="0">
              <a:solidFill>
                <a:srgbClr val="00206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946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标题 1"/>
          <p:cNvSpPr txBox="1">
            <a:spLocks/>
          </p:cNvSpPr>
          <p:nvPr/>
        </p:nvSpPr>
        <p:spPr>
          <a:xfrm>
            <a:off x="509229" y="548680"/>
            <a:ext cx="8003743" cy="5105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/>
            <a:r>
              <a:rPr lang="zh-TW" altLang="en-US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今年豐水期</a:t>
            </a:r>
            <a:r>
              <a:rPr lang="zh-TW" altLang="en-US" sz="54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降雨</a:t>
            </a:r>
            <a:r>
              <a:rPr lang="zh-TW" altLang="en-US" sz="54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狀況</a:t>
            </a:r>
            <a:r>
              <a:rPr lang="zh-TW" altLang="en-US" sz="54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？</a:t>
            </a:r>
            <a:endParaRPr lang="zh-CN" altLang="en-US" sz="5400" b="1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sp>
        <p:nvSpPr>
          <p:cNvPr id="161" name="矩形 13"/>
          <p:cNvSpPr>
            <a:spLocks noChangeArrowheads="1"/>
          </p:cNvSpPr>
          <p:nvPr/>
        </p:nvSpPr>
        <p:spPr bwMode="auto">
          <a:xfrm>
            <a:off x="528956" y="1268760"/>
            <a:ext cx="4547100" cy="270843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Wingdings" pitchFamily="2" charset="2"/>
              <a:buChar char="l"/>
            </a:pP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往年平均３</a:t>
            </a:r>
            <a:r>
              <a:rPr lang="en-US" altLang="zh-TW" sz="2000" b="1" dirty="0" smtClean="0">
                <a:latin typeface="微軟正黑體" pitchFamily="34" charset="-120"/>
                <a:ea typeface="微軟正黑體" pitchFamily="34" charset="-120"/>
              </a:rPr>
              <a:t>.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４個颱風侵台，但今年只有</a:t>
            </a:r>
            <a:r>
              <a:rPr kumimoji="0"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尼莎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kumimoji="0"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海棠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kumimoji="0"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個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颱風侵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台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且時間均集中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在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月底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l"/>
            </a:pP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統計近</a:t>
            </a:r>
            <a:r>
              <a:rPr lang="en-US" altLang="zh-TW" sz="2000" b="1" dirty="0" smtClean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個多月，</a:t>
            </a:r>
            <a:r>
              <a:rPr kumimoji="0"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新竹以南雨量多不足同期</a:t>
            </a:r>
            <a:r>
              <a:rPr kumimoji="0"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kumimoji="0"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成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l"/>
            </a:pP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氣象局預測有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發展為</a:t>
            </a:r>
            <a:r>
              <a:rPr kumimoji="0"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弱</a:t>
            </a:r>
            <a:r>
              <a:rPr kumimoji="0"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聖嬰趨勢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未來一季降雨</a:t>
            </a:r>
            <a:r>
              <a:rPr kumimoji="0"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正常至偏少</a:t>
            </a:r>
            <a:r>
              <a:rPr kumimoji="0"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。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597" y="1469576"/>
            <a:ext cx="3475038" cy="24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矩形 8"/>
          <p:cNvSpPr/>
          <p:nvPr/>
        </p:nvSpPr>
        <p:spPr>
          <a:xfrm>
            <a:off x="5143105" y="1434354"/>
            <a:ext cx="1751011" cy="297179"/>
          </a:xfrm>
          <a:prstGeom prst="rect">
            <a:avLst/>
          </a:prstGeom>
          <a:solidFill>
            <a:srgbClr val="FFFFCC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106</a:t>
            </a:r>
            <a:r>
              <a:rPr kumimoji="0" lang="zh-TW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年颱風路徑</a:t>
            </a:r>
            <a:endParaRPr kumimoji="0" lang="zh-TW" alt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873322" y="3340016"/>
            <a:ext cx="396000" cy="216000"/>
          </a:xfrm>
          <a:prstGeom prst="rect">
            <a:avLst/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3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海棠</a:t>
            </a:r>
            <a:endParaRPr kumimoji="0" lang="zh-TW" altLang="en-US" sz="13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68299" y="3462801"/>
            <a:ext cx="396000" cy="216000"/>
          </a:xfrm>
          <a:prstGeom prst="rect">
            <a:avLst/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3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尼莎</a:t>
            </a:r>
            <a:endParaRPr kumimoji="0" lang="zh-TW" altLang="en-US" sz="13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434" y="3935614"/>
            <a:ext cx="4918398" cy="2843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88601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标题 1"/>
          <p:cNvSpPr txBox="1">
            <a:spLocks/>
          </p:cNvSpPr>
          <p:nvPr/>
        </p:nvSpPr>
        <p:spPr>
          <a:xfrm>
            <a:off x="534565" y="488887"/>
            <a:ext cx="8003743" cy="5105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/>
            <a:r>
              <a:rPr lang="zh-TW" altLang="en-US" sz="40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那些地區水情</a:t>
            </a:r>
            <a:r>
              <a:rPr lang="zh-TW" altLang="en-US" sz="60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較差</a:t>
            </a:r>
            <a:r>
              <a:rPr lang="zh-TW" altLang="en-US" sz="54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？</a:t>
            </a:r>
            <a:endParaRPr lang="zh-CN" altLang="en-US" sz="5400" b="1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grpSp>
        <p:nvGrpSpPr>
          <p:cNvPr id="278" name="群組 277"/>
          <p:cNvGrpSpPr/>
          <p:nvPr/>
        </p:nvGrpSpPr>
        <p:grpSpPr>
          <a:xfrm>
            <a:off x="3908097" y="1180297"/>
            <a:ext cx="5128399" cy="5474811"/>
            <a:chOff x="4687850" y="726547"/>
            <a:chExt cx="5128399" cy="5474811"/>
          </a:xfrm>
        </p:grpSpPr>
        <p:pic>
          <p:nvPicPr>
            <p:cNvPr id="279" name="Picture 12"/>
            <p:cNvPicPr>
              <a:picLocks noChangeAspect="1" noChangeArrowheads="1"/>
            </p:cNvPicPr>
            <p:nvPr/>
          </p:nvPicPr>
          <p:blipFill rotWithShape="1">
            <a:blip r:embed="rId2"/>
            <a:srcRect t="29343"/>
            <a:stretch/>
          </p:blipFill>
          <p:spPr bwMode="auto">
            <a:xfrm rot="10800000">
              <a:off x="6770037" y="1033452"/>
              <a:ext cx="610736" cy="362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0" name="Picture 12"/>
            <p:cNvPicPr>
              <a:picLocks noChangeAspect="1" noChangeArrowheads="1"/>
            </p:cNvPicPr>
            <p:nvPr/>
          </p:nvPicPr>
          <p:blipFill rotWithShape="1">
            <a:blip r:embed="rId2"/>
            <a:srcRect t="29343"/>
            <a:stretch/>
          </p:blipFill>
          <p:spPr bwMode="auto">
            <a:xfrm>
              <a:off x="6776989" y="1283624"/>
              <a:ext cx="610736" cy="362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81" name="群組 280"/>
            <p:cNvGrpSpPr>
              <a:grpSpLocks noChangeAspect="1"/>
            </p:cNvGrpSpPr>
            <p:nvPr/>
          </p:nvGrpSpPr>
          <p:grpSpPr>
            <a:xfrm>
              <a:off x="4687850" y="726547"/>
              <a:ext cx="5128399" cy="5474811"/>
              <a:chOff x="3651716" y="505386"/>
              <a:chExt cx="5398325" cy="5762959"/>
            </a:xfrm>
          </p:grpSpPr>
          <p:grpSp>
            <p:nvGrpSpPr>
              <p:cNvPr id="282" name="群組 281"/>
              <p:cNvGrpSpPr>
                <a:grpSpLocks noChangeAspect="1"/>
              </p:cNvGrpSpPr>
              <p:nvPr/>
            </p:nvGrpSpPr>
            <p:grpSpPr>
              <a:xfrm>
                <a:off x="3651716" y="540832"/>
                <a:ext cx="5398325" cy="5727513"/>
                <a:chOff x="3042100" y="537182"/>
                <a:chExt cx="5682430" cy="6028963"/>
              </a:xfrm>
            </p:grpSpPr>
            <p:sp>
              <p:nvSpPr>
                <p:cNvPr id="289" name="Oval 1760"/>
                <p:cNvSpPr>
                  <a:spLocks noChangeArrowheads="1"/>
                </p:cNvSpPr>
                <p:nvPr/>
              </p:nvSpPr>
              <p:spPr bwMode="auto">
                <a:xfrm>
                  <a:off x="3607701" y="1007801"/>
                  <a:ext cx="72879" cy="89066"/>
                </a:xfrm>
                <a:prstGeom prst="ellipse">
                  <a:avLst/>
                </a:prstGeom>
                <a:solidFill>
                  <a:srgbClr val="0070C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lnSpc>
                      <a:spcPct val="90000"/>
                    </a:lnSpc>
                    <a:buFont typeface="Wingdings" pitchFamily="2" charset="2"/>
                    <a:buNone/>
                  </a:pPr>
                  <a:endParaRPr kumimoji="0" lang="zh-TW" altLang="en-US" sz="1200" b="1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grpSp>
              <p:nvGrpSpPr>
                <p:cNvPr id="290" name="群組 289"/>
                <p:cNvGrpSpPr/>
                <p:nvPr/>
              </p:nvGrpSpPr>
              <p:grpSpPr>
                <a:xfrm>
                  <a:off x="7747961" y="1506327"/>
                  <a:ext cx="976569" cy="932792"/>
                  <a:chOff x="3655568" y="359708"/>
                  <a:chExt cx="976569" cy="932792"/>
                </a:xfrm>
              </p:grpSpPr>
              <p:grpSp>
                <p:nvGrpSpPr>
                  <p:cNvPr id="528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3655568" y="359708"/>
                    <a:ext cx="976569" cy="932792"/>
                    <a:chOff x="3540748" y="759913"/>
                    <a:chExt cx="975392" cy="932386"/>
                  </a:xfrm>
                </p:grpSpPr>
                <p:pic>
                  <p:nvPicPr>
                    <p:cNvPr id="530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3786906" y="1089324"/>
                      <a:ext cx="675899" cy="59607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531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762043" y="972301"/>
                      <a:ext cx="719999" cy="719998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chemeClr val="accent1">
                          <a:lumMod val="50000"/>
                        </a:schemeClr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32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540748" y="759913"/>
                      <a:ext cx="955134" cy="18407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翡翠</a:t>
                      </a:r>
                    </a:p>
                  </p:txBody>
                </p:sp>
                <p:sp>
                  <p:nvSpPr>
                    <p:cNvPr id="533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746428" y="1120447"/>
                      <a:ext cx="769712" cy="488592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30,388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91%</a:t>
                      </a:r>
                      <a:endParaRPr kumimoji="0" lang="zh-TW" altLang="en-US" sz="15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529" name="直線接點 528"/>
                  <p:cNvCxnSpPr>
                    <a:stCxn id="533" idx="1"/>
                    <a:endCxn id="533" idx="3"/>
                  </p:cNvCxnSpPr>
                  <p:nvPr/>
                </p:nvCxnSpPr>
                <p:spPr>
                  <a:xfrm>
                    <a:off x="3861496" y="964801"/>
                    <a:ext cx="770641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91" name="群組 290"/>
                <p:cNvGrpSpPr/>
                <p:nvPr/>
              </p:nvGrpSpPr>
              <p:grpSpPr>
                <a:xfrm>
                  <a:off x="3710345" y="3796825"/>
                  <a:ext cx="811489" cy="1260895"/>
                  <a:chOff x="938294" y="3843785"/>
                  <a:chExt cx="811489" cy="1260895"/>
                </a:xfrm>
                <a:solidFill>
                  <a:srgbClr val="0070C0"/>
                </a:solidFill>
              </p:grpSpPr>
              <p:grpSp>
                <p:nvGrpSpPr>
                  <p:cNvPr id="496" name="Group 2"/>
                  <p:cNvGrpSpPr>
                    <a:grpSpLocks/>
                  </p:cNvGrpSpPr>
                  <p:nvPr/>
                </p:nvGrpSpPr>
                <p:grpSpPr bwMode="auto">
                  <a:xfrm>
                    <a:off x="938294" y="3843785"/>
                    <a:ext cx="636213" cy="1260895"/>
                    <a:chOff x="981" y="1969"/>
                    <a:chExt cx="415" cy="768"/>
                  </a:xfrm>
                  <a:grpFill/>
                </p:grpSpPr>
                <p:sp>
                  <p:nvSpPr>
                    <p:cNvPr id="498" name="Freeform 3"/>
                    <p:cNvSpPr>
                      <a:spLocks/>
                    </p:cNvSpPr>
                    <p:nvPr/>
                  </p:nvSpPr>
                  <p:spPr bwMode="auto">
                    <a:xfrm>
                      <a:off x="1255" y="1969"/>
                      <a:ext cx="32" cy="32"/>
                    </a:xfrm>
                    <a:custGeom>
                      <a:avLst/>
                      <a:gdLst>
                        <a:gd name="T0" fmla="*/ 0 w 32"/>
                        <a:gd name="T1" fmla="*/ 22 h 32"/>
                        <a:gd name="T2" fmla="*/ 10 w 32"/>
                        <a:gd name="T3" fmla="*/ 32 h 32"/>
                        <a:gd name="T4" fmla="*/ 21 w 32"/>
                        <a:gd name="T5" fmla="*/ 22 h 32"/>
                        <a:gd name="T6" fmla="*/ 32 w 32"/>
                        <a:gd name="T7" fmla="*/ 22 h 32"/>
                        <a:gd name="T8" fmla="*/ 32 w 32"/>
                        <a:gd name="T9" fmla="*/ 5 h 32"/>
                        <a:gd name="T10" fmla="*/ 16 w 32"/>
                        <a:gd name="T11" fmla="*/ 0 h 32"/>
                        <a:gd name="T12" fmla="*/ 10 w 32"/>
                        <a:gd name="T13" fmla="*/ 16 h 32"/>
                        <a:gd name="T14" fmla="*/ 0 w 32"/>
                        <a:gd name="T15" fmla="*/ 22 h 32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w 32"/>
                        <a:gd name="T25" fmla="*/ 0 h 32"/>
                        <a:gd name="T26" fmla="*/ 32 w 32"/>
                        <a:gd name="T27" fmla="*/ 32 h 32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T24" t="T25" r="T26" b="T27"/>
                      <a:pathLst>
                        <a:path w="32" h="32">
                          <a:moveTo>
                            <a:pt x="0" y="22"/>
                          </a:moveTo>
                          <a:lnTo>
                            <a:pt x="10" y="32"/>
                          </a:lnTo>
                          <a:lnTo>
                            <a:pt x="21" y="22"/>
                          </a:lnTo>
                          <a:lnTo>
                            <a:pt x="32" y="22"/>
                          </a:lnTo>
                          <a:lnTo>
                            <a:pt x="32" y="5"/>
                          </a:lnTo>
                          <a:lnTo>
                            <a:pt x="16" y="0"/>
                          </a:lnTo>
                          <a:lnTo>
                            <a:pt x="10" y="16"/>
                          </a:lnTo>
                          <a:lnTo>
                            <a:pt x="0" y="22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99" name="Freeform 4"/>
                    <p:cNvSpPr>
                      <a:spLocks/>
                    </p:cNvSpPr>
                    <p:nvPr/>
                  </p:nvSpPr>
                  <p:spPr bwMode="auto">
                    <a:xfrm>
                      <a:off x="1208" y="2023"/>
                      <a:ext cx="11" cy="16"/>
                    </a:xfrm>
                    <a:custGeom>
                      <a:avLst/>
                      <a:gdLst>
                        <a:gd name="T0" fmla="*/ 0 w 11"/>
                        <a:gd name="T1" fmla="*/ 0 h 16"/>
                        <a:gd name="T2" fmla="*/ 11 w 11"/>
                        <a:gd name="T3" fmla="*/ 5 h 16"/>
                        <a:gd name="T4" fmla="*/ 0 w 11"/>
                        <a:gd name="T5" fmla="*/ 16 h 16"/>
                        <a:gd name="T6" fmla="*/ 0 w 11"/>
                        <a:gd name="T7" fmla="*/ 0 h 1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1"/>
                        <a:gd name="T13" fmla="*/ 0 h 16"/>
                        <a:gd name="T14" fmla="*/ 11 w 11"/>
                        <a:gd name="T15" fmla="*/ 16 h 1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1" h="16">
                          <a:moveTo>
                            <a:pt x="0" y="0"/>
                          </a:moveTo>
                          <a:lnTo>
                            <a:pt x="11" y="5"/>
                          </a:lnTo>
                          <a:lnTo>
                            <a:pt x="0" y="16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00" name="Freeform 5"/>
                    <p:cNvSpPr>
                      <a:spLocks/>
                    </p:cNvSpPr>
                    <p:nvPr/>
                  </p:nvSpPr>
                  <p:spPr bwMode="auto">
                    <a:xfrm>
                      <a:off x="1255" y="2045"/>
                      <a:ext cx="5" cy="11"/>
                    </a:xfrm>
                    <a:custGeom>
                      <a:avLst/>
                      <a:gdLst>
                        <a:gd name="T0" fmla="*/ 0 w 5"/>
                        <a:gd name="T1" fmla="*/ 0 h 11"/>
                        <a:gd name="T2" fmla="*/ 5 w 5"/>
                        <a:gd name="T3" fmla="*/ 5 h 11"/>
                        <a:gd name="T4" fmla="*/ 5 w 5"/>
                        <a:gd name="T5" fmla="*/ 11 h 11"/>
                        <a:gd name="T6" fmla="*/ 0 w 5"/>
                        <a:gd name="T7" fmla="*/ 0 h 11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5"/>
                        <a:gd name="T13" fmla="*/ 0 h 11"/>
                        <a:gd name="T14" fmla="*/ 5 w 5"/>
                        <a:gd name="T15" fmla="*/ 11 h 11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5" h="11">
                          <a:moveTo>
                            <a:pt x="0" y="0"/>
                          </a:moveTo>
                          <a:lnTo>
                            <a:pt x="5" y="5"/>
                          </a:lnTo>
                          <a:lnTo>
                            <a:pt x="5" y="1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01" name="Freeform 6"/>
                    <p:cNvSpPr>
                      <a:spLocks/>
                    </p:cNvSpPr>
                    <p:nvPr/>
                  </p:nvSpPr>
                  <p:spPr bwMode="auto">
                    <a:xfrm>
                      <a:off x="1274" y="2023"/>
                      <a:ext cx="5" cy="16"/>
                    </a:xfrm>
                    <a:custGeom>
                      <a:avLst/>
                      <a:gdLst>
                        <a:gd name="T0" fmla="*/ 5 w 5"/>
                        <a:gd name="T1" fmla="*/ 0 h 16"/>
                        <a:gd name="T2" fmla="*/ 0 w 5"/>
                        <a:gd name="T3" fmla="*/ 11 h 16"/>
                        <a:gd name="T4" fmla="*/ 5 w 5"/>
                        <a:gd name="T5" fmla="*/ 16 h 16"/>
                        <a:gd name="T6" fmla="*/ 5 w 5"/>
                        <a:gd name="T7" fmla="*/ 0 h 1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5"/>
                        <a:gd name="T13" fmla="*/ 0 h 16"/>
                        <a:gd name="T14" fmla="*/ 5 w 5"/>
                        <a:gd name="T15" fmla="*/ 16 h 1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5" h="16">
                          <a:moveTo>
                            <a:pt x="5" y="0"/>
                          </a:moveTo>
                          <a:lnTo>
                            <a:pt x="0" y="11"/>
                          </a:lnTo>
                          <a:lnTo>
                            <a:pt x="5" y="16"/>
                          </a:lnTo>
                          <a:lnTo>
                            <a:pt x="5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02" name="Freeform 7"/>
                    <p:cNvSpPr>
                      <a:spLocks/>
                    </p:cNvSpPr>
                    <p:nvPr/>
                  </p:nvSpPr>
                  <p:spPr bwMode="auto">
                    <a:xfrm>
                      <a:off x="1207" y="2075"/>
                      <a:ext cx="81" cy="76"/>
                    </a:xfrm>
                    <a:custGeom>
                      <a:avLst/>
                      <a:gdLst>
                        <a:gd name="T0" fmla="*/ 48 w 81"/>
                        <a:gd name="T1" fmla="*/ 70 h 76"/>
                        <a:gd name="T2" fmla="*/ 70 w 81"/>
                        <a:gd name="T3" fmla="*/ 76 h 76"/>
                        <a:gd name="T4" fmla="*/ 81 w 81"/>
                        <a:gd name="T5" fmla="*/ 54 h 76"/>
                        <a:gd name="T6" fmla="*/ 64 w 81"/>
                        <a:gd name="T7" fmla="*/ 54 h 76"/>
                        <a:gd name="T8" fmla="*/ 64 w 81"/>
                        <a:gd name="T9" fmla="*/ 43 h 76"/>
                        <a:gd name="T10" fmla="*/ 75 w 81"/>
                        <a:gd name="T11" fmla="*/ 32 h 76"/>
                        <a:gd name="T12" fmla="*/ 70 w 81"/>
                        <a:gd name="T13" fmla="*/ 0 h 76"/>
                        <a:gd name="T14" fmla="*/ 43 w 81"/>
                        <a:gd name="T15" fmla="*/ 0 h 76"/>
                        <a:gd name="T16" fmla="*/ 27 w 81"/>
                        <a:gd name="T17" fmla="*/ 11 h 76"/>
                        <a:gd name="T18" fmla="*/ 0 w 81"/>
                        <a:gd name="T19" fmla="*/ 16 h 76"/>
                        <a:gd name="T20" fmla="*/ 0 w 81"/>
                        <a:gd name="T21" fmla="*/ 32 h 76"/>
                        <a:gd name="T22" fmla="*/ 16 w 81"/>
                        <a:gd name="T23" fmla="*/ 43 h 76"/>
                        <a:gd name="T24" fmla="*/ 21 w 81"/>
                        <a:gd name="T25" fmla="*/ 32 h 76"/>
                        <a:gd name="T26" fmla="*/ 37 w 81"/>
                        <a:gd name="T27" fmla="*/ 27 h 76"/>
                        <a:gd name="T28" fmla="*/ 54 w 81"/>
                        <a:gd name="T29" fmla="*/ 59 h 76"/>
                        <a:gd name="T30" fmla="*/ 48 w 81"/>
                        <a:gd name="T31" fmla="*/ 70 h 7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w 81"/>
                        <a:gd name="T49" fmla="*/ 0 h 76"/>
                        <a:gd name="T50" fmla="*/ 81 w 81"/>
                        <a:gd name="T51" fmla="*/ 76 h 7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T48" t="T49" r="T50" b="T51"/>
                      <a:pathLst>
                        <a:path w="81" h="76">
                          <a:moveTo>
                            <a:pt x="48" y="70"/>
                          </a:moveTo>
                          <a:lnTo>
                            <a:pt x="70" y="76"/>
                          </a:lnTo>
                          <a:lnTo>
                            <a:pt x="81" y="54"/>
                          </a:lnTo>
                          <a:lnTo>
                            <a:pt x="64" y="54"/>
                          </a:lnTo>
                          <a:lnTo>
                            <a:pt x="64" y="43"/>
                          </a:lnTo>
                          <a:lnTo>
                            <a:pt x="75" y="32"/>
                          </a:lnTo>
                          <a:lnTo>
                            <a:pt x="70" y="0"/>
                          </a:lnTo>
                          <a:lnTo>
                            <a:pt x="43" y="0"/>
                          </a:lnTo>
                          <a:lnTo>
                            <a:pt x="27" y="11"/>
                          </a:lnTo>
                          <a:lnTo>
                            <a:pt x="0" y="16"/>
                          </a:lnTo>
                          <a:lnTo>
                            <a:pt x="0" y="32"/>
                          </a:lnTo>
                          <a:lnTo>
                            <a:pt x="16" y="43"/>
                          </a:lnTo>
                          <a:lnTo>
                            <a:pt x="21" y="32"/>
                          </a:lnTo>
                          <a:lnTo>
                            <a:pt x="37" y="27"/>
                          </a:lnTo>
                          <a:lnTo>
                            <a:pt x="54" y="59"/>
                          </a:lnTo>
                          <a:lnTo>
                            <a:pt x="48" y="7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03" name="Freeform 8"/>
                    <p:cNvSpPr>
                      <a:spLocks/>
                    </p:cNvSpPr>
                    <p:nvPr/>
                  </p:nvSpPr>
                  <p:spPr bwMode="auto">
                    <a:xfrm>
                      <a:off x="1219" y="2142"/>
                      <a:ext cx="16" cy="16"/>
                    </a:xfrm>
                    <a:custGeom>
                      <a:avLst/>
                      <a:gdLst>
                        <a:gd name="T0" fmla="*/ 11 w 16"/>
                        <a:gd name="T1" fmla="*/ 0 h 16"/>
                        <a:gd name="T2" fmla="*/ 16 w 16"/>
                        <a:gd name="T3" fmla="*/ 16 h 16"/>
                        <a:gd name="T4" fmla="*/ 0 w 16"/>
                        <a:gd name="T5" fmla="*/ 16 h 16"/>
                        <a:gd name="T6" fmla="*/ 11 w 16"/>
                        <a:gd name="T7" fmla="*/ 0 h 1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6"/>
                        <a:gd name="T13" fmla="*/ 0 h 16"/>
                        <a:gd name="T14" fmla="*/ 16 w 16"/>
                        <a:gd name="T15" fmla="*/ 16 h 1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6" h="16">
                          <a:moveTo>
                            <a:pt x="11" y="0"/>
                          </a:moveTo>
                          <a:lnTo>
                            <a:pt x="16" y="16"/>
                          </a:lnTo>
                          <a:lnTo>
                            <a:pt x="0" y="16"/>
                          </a:lnTo>
                          <a:lnTo>
                            <a:pt x="11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04" name="Freeform 9"/>
                    <p:cNvSpPr>
                      <a:spLocks/>
                    </p:cNvSpPr>
                    <p:nvPr/>
                  </p:nvSpPr>
                  <p:spPr bwMode="auto">
                    <a:xfrm>
                      <a:off x="1274" y="2148"/>
                      <a:ext cx="16" cy="16"/>
                    </a:xfrm>
                    <a:custGeom>
                      <a:avLst/>
                      <a:gdLst>
                        <a:gd name="T0" fmla="*/ 0 w 16"/>
                        <a:gd name="T1" fmla="*/ 5 h 16"/>
                        <a:gd name="T2" fmla="*/ 0 w 16"/>
                        <a:gd name="T3" fmla="*/ 16 h 16"/>
                        <a:gd name="T4" fmla="*/ 16 w 16"/>
                        <a:gd name="T5" fmla="*/ 10 h 16"/>
                        <a:gd name="T6" fmla="*/ 16 w 16"/>
                        <a:gd name="T7" fmla="*/ 0 h 16"/>
                        <a:gd name="T8" fmla="*/ 0 w 16"/>
                        <a:gd name="T9" fmla="*/ 5 h 16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6"/>
                        <a:gd name="T16" fmla="*/ 0 h 16"/>
                        <a:gd name="T17" fmla="*/ 16 w 16"/>
                        <a:gd name="T18" fmla="*/ 16 h 1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6" h="16">
                          <a:moveTo>
                            <a:pt x="0" y="5"/>
                          </a:moveTo>
                          <a:lnTo>
                            <a:pt x="0" y="16"/>
                          </a:lnTo>
                          <a:lnTo>
                            <a:pt x="16" y="10"/>
                          </a:lnTo>
                          <a:lnTo>
                            <a:pt x="16" y="0"/>
                          </a:lnTo>
                          <a:lnTo>
                            <a:pt x="0" y="5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05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1165" y="2099"/>
                      <a:ext cx="11" cy="21"/>
                    </a:xfrm>
                    <a:custGeom>
                      <a:avLst/>
                      <a:gdLst>
                        <a:gd name="T0" fmla="*/ 0 w 11"/>
                        <a:gd name="T1" fmla="*/ 0 h 21"/>
                        <a:gd name="T2" fmla="*/ 0 w 11"/>
                        <a:gd name="T3" fmla="*/ 11 h 21"/>
                        <a:gd name="T4" fmla="*/ 5 w 11"/>
                        <a:gd name="T5" fmla="*/ 21 h 21"/>
                        <a:gd name="T6" fmla="*/ 11 w 11"/>
                        <a:gd name="T7" fmla="*/ 5 h 21"/>
                        <a:gd name="T8" fmla="*/ 0 w 11"/>
                        <a:gd name="T9" fmla="*/ 0 h 2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21"/>
                        <a:gd name="T17" fmla="*/ 11 w 11"/>
                        <a:gd name="T18" fmla="*/ 21 h 2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21">
                          <a:moveTo>
                            <a:pt x="0" y="0"/>
                          </a:moveTo>
                          <a:lnTo>
                            <a:pt x="0" y="11"/>
                          </a:lnTo>
                          <a:lnTo>
                            <a:pt x="5" y="21"/>
                          </a:lnTo>
                          <a:lnTo>
                            <a:pt x="11" y="5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06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110" y="2120"/>
                      <a:ext cx="86" cy="125"/>
                    </a:xfrm>
                    <a:custGeom>
                      <a:avLst/>
                      <a:gdLst>
                        <a:gd name="T0" fmla="*/ 48 w 86"/>
                        <a:gd name="T1" fmla="*/ 0 h 125"/>
                        <a:gd name="T2" fmla="*/ 86 w 86"/>
                        <a:gd name="T3" fmla="*/ 6 h 125"/>
                        <a:gd name="T4" fmla="*/ 86 w 86"/>
                        <a:gd name="T5" fmla="*/ 17 h 125"/>
                        <a:gd name="T6" fmla="*/ 65 w 86"/>
                        <a:gd name="T7" fmla="*/ 22 h 125"/>
                        <a:gd name="T8" fmla="*/ 70 w 86"/>
                        <a:gd name="T9" fmla="*/ 60 h 125"/>
                        <a:gd name="T10" fmla="*/ 65 w 86"/>
                        <a:gd name="T11" fmla="*/ 65 h 125"/>
                        <a:gd name="T12" fmla="*/ 54 w 86"/>
                        <a:gd name="T13" fmla="*/ 98 h 125"/>
                        <a:gd name="T14" fmla="*/ 65 w 86"/>
                        <a:gd name="T15" fmla="*/ 103 h 125"/>
                        <a:gd name="T16" fmla="*/ 54 w 86"/>
                        <a:gd name="T17" fmla="*/ 114 h 125"/>
                        <a:gd name="T18" fmla="*/ 43 w 86"/>
                        <a:gd name="T19" fmla="*/ 109 h 125"/>
                        <a:gd name="T20" fmla="*/ 21 w 86"/>
                        <a:gd name="T21" fmla="*/ 109 h 125"/>
                        <a:gd name="T22" fmla="*/ 5 w 86"/>
                        <a:gd name="T23" fmla="*/ 125 h 125"/>
                        <a:gd name="T24" fmla="*/ 0 w 86"/>
                        <a:gd name="T25" fmla="*/ 114 h 125"/>
                        <a:gd name="T26" fmla="*/ 21 w 86"/>
                        <a:gd name="T27" fmla="*/ 92 h 125"/>
                        <a:gd name="T28" fmla="*/ 32 w 86"/>
                        <a:gd name="T29" fmla="*/ 98 h 125"/>
                        <a:gd name="T30" fmla="*/ 37 w 86"/>
                        <a:gd name="T31" fmla="*/ 71 h 125"/>
                        <a:gd name="T32" fmla="*/ 27 w 86"/>
                        <a:gd name="T33" fmla="*/ 65 h 125"/>
                        <a:gd name="T34" fmla="*/ 27 w 86"/>
                        <a:gd name="T35" fmla="*/ 55 h 125"/>
                        <a:gd name="T36" fmla="*/ 37 w 86"/>
                        <a:gd name="T37" fmla="*/ 60 h 125"/>
                        <a:gd name="T38" fmla="*/ 43 w 86"/>
                        <a:gd name="T39" fmla="*/ 44 h 125"/>
                        <a:gd name="T40" fmla="*/ 32 w 86"/>
                        <a:gd name="T41" fmla="*/ 38 h 125"/>
                        <a:gd name="T42" fmla="*/ 37 w 86"/>
                        <a:gd name="T43" fmla="*/ 17 h 125"/>
                        <a:gd name="T44" fmla="*/ 48 w 86"/>
                        <a:gd name="T45" fmla="*/ 0 h 125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w 86"/>
                        <a:gd name="T70" fmla="*/ 0 h 125"/>
                        <a:gd name="T71" fmla="*/ 86 w 86"/>
                        <a:gd name="T72" fmla="*/ 125 h 125"/>
                      </a:gdLst>
                      <a:ahLst/>
                      <a:cxnLst>
                        <a:cxn ang="T46">
                          <a:pos x="T0" y="T1"/>
                        </a:cxn>
                        <a:cxn ang="T47">
                          <a:pos x="T2" y="T3"/>
                        </a:cxn>
                        <a:cxn ang="T48">
                          <a:pos x="T4" y="T5"/>
                        </a:cxn>
                        <a:cxn ang="T49">
                          <a:pos x="T6" y="T7"/>
                        </a:cxn>
                        <a:cxn ang="T50">
                          <a:pos x="T8" y="T9"/>
                        </a:cxn>
                        <a:cxn ang="T51">
                          <a:pos x="T10" y="T11"/>
                        </a:cxn>
                        <a:cxn ang="T52">
                          <a:pos x="T12" y="T13"/>
                        </a:cxn>
                        <a:cxn ang="T53">
                          <a:pos x="T14" y="T15"/>
                        </a:cxn>
                        <a:cxn ang="T54">
                          <a:pos x="T16" y="T17"/>
                        </a:cxn>
                        <a:cxn ang="T55">
                          <a:pos x="T18" y="T19"/>
                        </a:cxn>
                        <a:cxn ang="T56">
                          <a:pos x="T20" y="T21"/>
                        </a:cxn>
                        <a:cxn ang="T57">
                          <a:pos x="T22" y="T23"/>
                        </a:cxn>
                        <a:cxn ang="T58">
                          <a:pos x="T24" y="T25"/>
                        </a:cxn>
                        <a:cxn ang="T59">
                          <a:pos x="T26" y="T27"/>
                        </a:cxn>
                        <a:cxn ang="T60">
                          <a:pos x="T28" y="T29"/>
                        </a:cxn>
                        <a:cxn ang="T61">
                          <a:pos x="T30" y="T31"/>
                        </a:cxn>
                        <a:cxn ang="T62">
                          <a:pos x="T32" y="T33"/>
                        </a:cxn>
                        <a:cxn ang="T63">
                          <a:pos x="T34" y="T35"/>
                        </a:cxn>
                        <a:cxn ang="T64">
                          <a:pos x="T36" y="T37"/>
                        </a:cxn>
                        <a:cxn ang="T65">
                          <a:pos x="T38" y="T39"/>
                        </a:cxn>
                        <a:cxn ang="T66">
                          <a:pos x="T40" y="T41"/>
                        </a:cxn>
                        <a:cxn ang="T67">
                          <a:pos x="T42" y="T43"/>
                        </a:cxn>
                        <a:cxn ang="T68">
                          <a:pos x="T44" y="T45"/>
                        </a:cxn>
                      </a:cxnLst>
                      <a:rect l="T69" t="T70" r="T71" b="T72"/>
                      <a:pathLst>
                        <a:path w="86" h="125">
                          <a:moveTo>
                            <a:pt x="48" y="0"/>
                          </a:moveTo>
                          <a:lnTo>
                            <a:pt x="86" y="6"/>
                          </a:lnTo>
                          <a:lnTo>
                            <a:pt x="86" y="17"/>
                          </a:lnTo>
                          <a:lnTo>
                            <a:pt x="65" y="22"/>
                          </a:lnTo>
                          <a:lnTo>
                            <a:pt x="70" y="60"/>
                          </a:lnTo>
                          <a:lnTo>
                            <a:pt x="65" y="65"/>
                          </a:lnTo>
                          <a:lnTo>
                            <a:pt x="54" y="98"/>
                          </a:lnTo>
                          <a:lnTo>
                            <a:pt x="65" y="103"/>
                          </a:lnTo>
                          <a:lnTo>
                            <a:pt x="54" y="114"/>
                          </a:lnTo>
                          <a:lnTo>
                            <a:pt x="43" y="109"/>
                          </a:lnTo>
                          <a:lnTo>
                            <a:pt x="21" y="109"/>
                          </a:lnTo>
                          <a:lnTo>
                            <a:pt x="5" y="125"/>
                          </a:lnTo>
                          <a:lnTo>
                            <a:pt x="0" y="114"/>
                          </a:lnTo>
                          <a:lnTo>
                            <a:pt x="21" y="92"/>
                          </a:lnTo>
                          <a:lnTo>
                            <a:pt x="32" y="98"/>
                          </a:lnTo>
                          <a:lnTo>
                            <a:pt x="37" y="71"/>
                          </a:lnTo>
                          <a:lnTo>
                            <a:pt x="27" y="65"/>
                          </a:lnTo>
                          <a:lnTo>
                            <a:pt x="27" y="55"/>
                          </a:lnTo>
                          <a:lnTo>
                            <a:pt x="37" y="60"/>
                          </a:lnTo>
                          <a:lnTo>
                            <a:pt x="43" y="44"/>
                          </a:lnTo>
                          <a:lnTo>
                            <a:pt x="32" y="38"/>
                          </a:lnTo>
                          <a:lnTo>
                            <a:pt x="37" y="17"/>
                          </a:lnTo>
                          <a:lnTo>
                            <a:pt x="48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07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1170" y="2294"/>
                      <a:ext cx="11" cy="10"/>
                    </a:xfrm>
                    <a:custGeom>
                      <a:avLst/>
                      <a:gdLst>
                        <a:gd name="T0" fmla="*/ 0 w 11"/>
                        <a:gd name="T1" fmla="*/ 10 h 10"/>
                        <a:gd name="T2" fmla="*/ 11 w 11"/>
                        <a:gd name="T3" fmla="*/ 10 h 10"/>
                        <a:gd name="T4" fmla="*/ 11 w 11"/>
                        <a:gd name="T5" fmla="*/ 5 h 10"/>
                        <a:gd name="T6" fmla="*/ 0 w 11"/>
                        <a:gd name="T7" fmla="*/ 0 h 10"/>
                        <a:gd name="T8" fmla="*/ 0 w 11"/>
                        <a:gd name="T9" fmla="*/ 10 h 10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"/>
                        <a:gd name="T16" fmla="*/ 0 h 10"/>
                        <a:gd name="T17" fmla="*/ 11 w 11"/>
                        <a:gd name="T18" fmla="*/ 10 h 10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" h="10">
                          <a:moveTo>
                            <a:pt x="0" y="10"/>
                          </a:moveTo>
                          <a:lnTo>
                            <a:pt x="11" y="10"/>
                          </a:lnTo>
                          <a:lnTo>
                            <a:pt x="11" y="5"/>
                          </a:lnTo>
                          <a:lnTo>
                            <a:pt x="0" y="0"/>
                          </a:lnTo>
                          <a:lnTo>
                            <a:pt x="0" y="1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08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1159" y="2310"/>
                      <a:ext cx="49" cy="32"/>
                    </a:xfrm>
                    <a:custGeom>
                      <a:avLst/>
                      <a:gdLst>
                        <a:gd name="T0" fmla="*/ 0 w 49"/>
                        <a:gd name="T1" fmla="*/ 16 h 32"/>
                        <a:gd name="T2" fmla="*/ 6 w 49"/>
                        <a:gd name="T3" fmla="*/ 32 h 32"/>
                        <a:gd name="T4" fmla="*/ 49 w 49"/>
                        <a:gd name="T5" fmla="*/ 16 h 32"/>
                        <a:gd name="T6" fmla="*/ 44 w 49"/>
                        <a:gd name="T7" fmla="*/ 0 h 32"/>
                        <a:gd name="T8" fmla="*/ 22 w 49"/>
                        <a:gd name="T9" fmla="*/ 11 h 32"/>
                        <a:gd name="T10" fmla="*/ 11 w 49"/>
                        <a:gd name="T11" fmla="*/ 21 h 32"/>
                        <a:gd name="T12" fmla="*/ 0 w 49"/>
                        <a:gd name="T13" fmla="*/ 16 h 32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49"/>
                        <a:gd name="T22" fmla="*/ 0 h 32"/>
                        <a:gd name="T23" fmla="*/ 49 w 49"/>
                        <a:gd name="T24" fmla="*/ 32 h 32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49" h="32">
                          <a:moveTo>
                            <a:pt x="0" y="16"/>
                          </a:moveTo>
                          <a:lnTo>
                            <a:pt x="6" y="32"/>
                          </a:lnTo>
                          <a:lnTo>
                            <a:pt x="49" y="16"/>
                          </a:lnTo>
                          <a:lnTo>
                            <a:pt x="44" y="0"/>
                          </a:lnTo>
                          <a:lnTo>
                            <a:pt x="22" y="11"/>
                          </a:lnTo>
                          <a:lnTo>
                            <a:pt x="11" y="21"/>
                          </a:lnTo>
                          <a:lnTo>
                            <a:pt x="0" y="16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09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207" y="2153"/>
                      <a:ext cx="189" cy="146"/>
                    </a:xfrm>
                    <a:custGeom>
                      <a:avLst/>
                      <a:gdLst>
                        <a:gd name="T0" fmla="*/ 16 w 189"/>
                        <a:gd name="T1" fmla="*/ 70 h 146"/>
                        <a:gd name="T2" fmla="*/ 21 w 189"/>
                        <a:gd name="T3" fmla="*/ 81 h 146"/>
                        <a:gd name="T4" fmla="*/ 32 w 189"/>
                        <a:gd name="T5" fmla="*/ 70 h 146"/>
                        <a:gd name="T6" fmla="*/ 48 w 189"/>
                        <a:gd name="T7" fmla="*/ 76 h 146"/>
                        <a:gd name="T8" fmla="*/ 43 w 189"/>
                        <a:gd name="T9" fmla="*/ 86 h 146"/>
                        <a:gd name="T10" fmla="*/ 54 w 189"/>
                        <a:gd name="T11" fmla="*/ 92 h 146"/>
                        <a:gd name="T12" fmla="*/ 75 w 189"/>
                        <a:gd name="T13" fmla="*/ 92 h 146"/>
                        <a:gd name="T14" fmla="*/ 59 w 189"/>
                        <a:gd name="T15" fmla="*/ 114 h 146"/>
                        <a:gd name="T16" fmla="*/ 21 w 189"/>
                        <a:gd name="T17" fmla="*/ 114 h 146"/>
                        <a:gd name="T18" fmla="*/ 10 w 189"/>
                        <a:gd name="T19" fmla="*/ 97 h 146"/>
                        <a:gd name="T20" fmla="*/ 27 w 189"/>
                        <a:gd name="T21" fmla="*/ 92 h 146"/>
                        <a:gd name="T22" fmla="*/ 0 w 189"/>
                        <a:gd name="T23" fmla="*/ 86 h 146"/>
                        <a:gd name="T24" fmla="*/ 0 w 189"/>
                        <a:gd name="T25" fmla="*/ 97 h 146"/>
                        <a:gd name="T26" fmla="*/ 0 w 189"/>
                        <a:gd name="T27" fmla="*/ 114 h 146"/>
                        <a:gd name="T28" fmla="*/ 21 w 189"/>
                        <a:gd name="T29" fmla="*/ 130 h 146"/>
                        <a:gd name="T30" fmla="*/ 27 w 189"/>
                        <a:gd name="T31" fmla="*/ 124 h 146"/>
                        <a:gd name="T32" fmla="*/ 37 w 189"/>
                        <a:gd name="T33" fmla="*/ 130 h 146"/>
                        <a:gd name="T34" fmla="*/ 37 w 189"/>
                        <a:gd name="T35" fmla="*/ 146 h 146"/>
                        <a:gd name="T36" fmla="*/ 86 w 189"/>
                        <a:gd name="T37" fmla="*/ 146 h 146"/>
                        <a:gd name="T38" fmla="*/ 92 w 189"/>
                        <a:gd name="T39" fmla="*/ 124 h 146"/>
                        <a:gd name="T40" fmla="*/ 86 w 189"/>
                        <a:gd name="T41" fmla="*/ 119 h 146"/>
                        <a:gd name="T42" fmla="*/ 124 w 189"/>
                        <a:gd name="T43" fmla="*/ 70 h 146"/>
                        <a:gd name="T44" fmla="*/ 156 w 189"/>
                        <a:gd name="T45" fmla="*/ 76 h 146"/>
                        <a:gd name="T46" fmla="*/ 167 w 189"/>
                        <a:gd name="T47" fmla="*/ 92 h 146"/>
                        <a:gd name="T48" fmla="*/ 189 w 189"/>
                        <a:gd name="T49" fmla="*/ 76 h 146"/>
                        <a:gd name="T50" fmla="*/ 173 w 189"/>
                        <a:gd name="T51" fmla="*/ 65 h 146"/>
                        <a:gd name="T52" fmla="*/ 162 w 189"/>
                        <a:gd name="T53" fmla="*/ 43 h 146"/>
                        <a:gd name="T54" fmla="*/ 167 w 189"/>
                        <a:gd name="T55" fmla="*/ 32 h 146"/>
                        <a:gd name="T56" fmla="*/ 151 w 189"/>
                        <a:gd name="T57" fmla="*/ 11 h 146"/>
                        <a:gd name="T58" fmla="*/ 146 w 189"/>
                        <a:gd name="T59" fmla="*/ 27 h 146"/>
                        <a:gd name="T60" fmla="*/ 135 w 189"/>
                        <a:gd name="T61" fmla="*/ 0 h 146"/>
                        <a:gd name="T62" fmla="*/ 119 w 189"/>
                        <a:gd name="T63" fmla="*/ 22 h 146"/>
                        <a:gd name="T64" fmla="*/ 119 w 189"/>
                        <a:gd name="T65" fmla="*/ 32 h 146"/>
                        <a:gd name="T66" fmla="*/ 113 w 189"/>
                        <a:gd name="T67" fmla="*/ 22 h 146"/>
                        <a:gd name="T68" fmla="*/ 97 w 189"/>
                        <a:gd name="T69" fmla="*/ 49 h 146"/>
                        <a:gd name="T70" fmla="*/ 108 w 189"/>
                        <a:gd name="T71" fmla="*/ 11 h 146"/>
                        <a:gd name="T72" fmla="*/ 97 w 189"/>
                        <a:gd name="T73" fmla="*/ 11 h 146"/>
                        <a:gd name="T74" fmla="*/ 86 w 189"/>
                        <a:gd name="T75" fmla="*/ 22 h 146"/>
                        <a:gd name="T76" fmla="*/ 86 w 189"/>
                        <a:gd name="T77" fmla="*/ 16 h 146"/>
                        <a:gd name="T78" fmla="*/ 70 w 189"/>
                        <a:gd name="T79" fmla="*/ 16 h 146"/>
                        <a:gd name="T80" fmla="*/ 75 w 189"/>
                        <a:gd name="T81" fmla="*/ 27 h 146"/>
                        <a:gd name="T82" fmla="*/ 64 w 189"/>
                        <a:gd name="T83" fmla="*/ 54 h 146"/>
                        <a:gd name="T84" fmla="*/ 54 w 189"/>
                        <a:gd name="T85" fmla="*/ 49 h 146"/>
                        <a:gd name="T86" fmla="*/ 54 w 189"/>
                        <a:gd name="T87" fmla="*/ 27 h 146"/>
                        <a:gd name="T88" fmla="*/ 37 w 189"/>
                        <a:gd name="T89" fmla="*/ 43 h 146"/>
                        <a:gd name="T90" fmla="*/ 16 w 189"/>
                        <a:gd name="T91" fmla="*/ 43 h 146"/>
                        <a:gd name="T92" fmla="*/ 27 w 189"/>
                        <a:gd name="T93" fmla="*/ 59 h 146"/>
                        <a:gd name="T94" fmla="*/ 16 w 189"/>
                        <a:gd name="T95" fmla="*/ 70 h 146"/>
                        <a:gd name="T96" fmla="*/ 0 60000 65536"/>
                        <a:gd name="T97" fmla="*/ 0 60000 65536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w 189"/>
                        <a:gd name="T145" fmla="*/ 0 h 146"/>
                        <a:gd name="T146" fmla="*/ 189 w 189"/>
                        <a:gd name="T147" fmla="*/ 146 h 146"/>
                      </a:gdLst>
                      <a:ahLst/>
                      <a:cxnLst>
                        <a:cxn ang="T96">
                          <a:pos x="T0" y="T1"/>
                        </a:cxn>
                        <a:cxn ang="T97">
                          <a:pos x="T2" y="T3"/>
                        </a:cxn>
                        <a:cxn ang="T98">
                          <a:pos x="T4" y="T5"/>
                        </a:cxn>
                        <a:cxn ang="T99">
                          <a:pos x="T6" y="T7"/>
                        </a:cxn>
                        <a:cxn ang="T100">
                          <a:pos x="T8" y="T9"/>
                        </a:cxn>
                        <a:cxn ang="T101">
                          <a:pos x="T10" y="T11"/>
                        </a:cxn>
                        <a:cxn ang="T102">
                          <a:pos x="T12" y="T13"/>
                        </a:cxn>
                        <a:cxn ang="T103">
                          <a:pos x="T14" y="T15"/>
                        </a:cxn>
                        <a:cxn ang="T104">
                          <a:pos x="T16" y="T17"/>
                        </a:cxn>
                        <a:cxn ang="T105">
                          <a:pos x="T18" y="T19"/>
                        </a:cxn>
                        <a:cxn ang="T106">
                          <a:pos x="T20" y="T21"/>
                        </a:cxn>
                        <a:cxn ang="T107">
                          <a:pos x="T22" y="T23"/>
                        </a:cxn>
                        <a:cxn ang="T108">
                          <a:pos x="T24" y="T25"/>
                        </a:cxn>
                        <a:cxn ang="T109">
                          <a:pos x="T26" y="T27"/>
                        </a:cxn>
                        <a:cxn ang="T110">
                          <a:pos x="T28" y="T29"/>
                        </a:cxn>
                        <a:cxn ang="T111">
                          <a:pos x="T30" y="T31"/>
                        </a:cxn>
                        <a:cxn ang="T112">
                          <a:pos x="T32" y="T33"/>
                        </a:cxn>
                        <a:cxn ang="T113">
                          <a:pos x="T34" y="T35"/>
                        </a:cxn>
                        <a:cxn ang="T114">
                          <a:pos x="T36" y="T37"/>
                        </a:cxn>
                        <a:cxn ang="T115">
                          <a:pos x="T38" y="T39"/>
                        </a:cxn>
                        <a:cxn ang="T116">
                          <a:pos x="T40" y="T41"/>
                        </a:cxn>
                        <a:cxn ang="T117">
                          <a:pos x="T42" y="T43"/>
                        </a:cxn>
                        <a:cxn ang="T118">
                          <a:pos x="T44" y="T45"/>
                        </a:cxn>
                        <a:cxn ang="T119">
                          <a:pos x="T46" y="T47"/>
                        </a:cxn>
                        <a:cxn ang="T120">
                          <a:pos x="T48" y="T49"/>
                        </a:cxn>
                        <a:cxn ang="T121">
                          <a:pos x="T50" y="T51"/>
                        </a:cxn>
                        <a:cxn ang="T122">
                          <a:pos x="T52" y="T53"/>
                        </a:cxn>
                        <a:cxn ang="T123">
                          <a:pos x="T54" y="T55"/>
                        </a:cxn>
                        <a:cxn ang="T124">
                          <a:pos x="T56" y="T57"/>
                        </a:cxn>
                        <a:cxn ang="T125">
                          <a:pos x="T58" y="T59"/>
                        </a:cxn>
                        <a:cxn ang="T126">
                          <a:pos x="T60" y="T61"/>
                        </a:cxn>
                        <a:cxn ang="T127">
                          <a:pos x="T62" y="T63"/>
                        </a:cxn>
                        <a:cxn ang="T128">
                          <a:pos x="T64" y="T65"/>
                        </a:cxn>
                        <a:cxn ang="T129">
                          <a:pos x="T66" y="T67"/>
                        </a:cxn>
                        <a:cxn ang="T130">
                          <a:pos x="T68" y="T69"/>
                        </a:cxn>
                        <a:cxn ang="T131">
                          <a:pos x="T70" y="T71"/>
                        </a:cxn>
                        <a:cxn ang="T132">
                          <a:pos x="T72" y="T73"/>
                        </a:cxn>
                        <a:cxn ang="T133">
                          <a:pos x="T74" y="T75"/>
                        </a:cxn>
                        <a:cxn ang="T134">
                          <a:pos x="T76" y="T77"/>
                        </a:cxn>
                        <a:cxn ang="T135">
                          <a:pos x="T78" y="T79"/>
                        </a:cxn>
                        <a:cxn ang="T136">
                          <a:pos x="T80" y="T81"/>
                        </a:cxn>
                        <a:cxn ang="T137">
                          <a:pos x="T82" y="T83"/>
                        </a:cxn>
                        <a:cxn ang="T138">
                          <a:pos x="T84" y="T85"/>
                        </a:cxn>
                        <a:cxn ang="T139">
                          <a:pos x="T86" y="T87"/>
                        </a:cxn>
                        <a:cxn ang="T140">
                          <a:pos x="T88" y="T89"/>
                        </a:cxn>
                        <a:cxn ang="T141">
                          <a:pos x="T90" y="T91"/>
                        </a:cxn>
                        <a:cxn ang="T142">
                          <a:pos x="T92" y="T93"/>
                        </a:cxn>
                        <a:cxn ang="T143">
                          <a:pos x="T94" y="T95"/>
                        </a:cxn>
                      </a:cxnLst>
                      <a:rect l="T144" t="T145" r="T146" b="T147"/>
                      <a:pathLst>
                        <a:path w="189" h="146">
                          <a:moveTo>
                            <a:pt x="16" y="70"/>
                          </a:moveTo>
                          <a:lnTo>
                            <a:pt x="21" y="81"/>
                          </a:lnTo>
                          <a:lnTo>
                            <a:pt x="32" y="70"/>
                          </a:lnTo>
                          <a:lnTo>
                            <a:pt x="48" y="76"/>
                          </a:lnTo>
                          <a:lnTo>
                            <a:pt x="43" y="86"/>
                          </a:lnTo>
                          <a:lnTo>
                            <a:pt x="54" y="92"/>
                          </a:lnTo>
                          <a:lnTo>
                            <a:pt x="75" y="92"/>
                          </a:lnTo>
                          <a:lnTo>
                            <a:pt x="59" y="114"/>
                          </a:lnTo>
                          <a:lnTo>
                            <a:pt x="21" y="114"/>
                          </a:lnTo>
                          <a:lnTo>
                            <a:pt x="10" y="97"/>
                          </a:lnTo>
                          <a:lnTo>
                            <a:pt x="27" y="92"/>
                          </a:lnTo>
                          <a:lnTo>
                            <a:pt x="0" y="86"/>
                          </a:lnTo>
                          <a:lnTo>
                            <a:pt x="0" y="97"/>
                          </a:lnTo>
                          <a:lnTo>
                            <a:pt x="0" y="114"/>
                          </a:lnTo>
                          <a:lnTo>
                            <a:pt x="21" y="130"/>
                          </a:lnTo>
                          <a:lnTo>
                            <a:pt x="27" y="124"/>
                          </a:lnTo>
                          <a:lnTo>
                            <a:pt x="37" y="130"/>
                          </a:lnTo>
                          <a:lnTo>
                            <a:pt x="37" y="146"/>
                          </a:lnTo>
                          <a:lnTo>
                            <a:pt x="86" y="146"/>
                          </a:lnTo>
                          <a:lnTo>
                            <a:pt x="92" y="124"/>
                          </a:lnTo>
                          <a:lnTo>
                            <a:pt x="86" y="119"/>
                          </a:lnTo>
                          <a:lnTo>
                            <a:pt x="124" y="70"/>
                          </a:lnTo>
                          <a:lnTo>
                            <a:pt x="156" y="76"/>
                          </a:lnTo>
                          <a:lnTo>
                            <a:pt x="167" y="92"/>
                          </a:lnTo>
                          <a:lnTo>
                            <a:pt x="189" y="76"/>
                          </a:lnTo>
                          <a:lnTo>
                            <a:pt x="173" y="65"/>
                          </a:lnTo>
                          <a:lnTo>
                            <a:pt x="162" y="43"/>
                          </a:lnTo>
                          <a:lnTo>
                            <a:pt x="167" y="32"/>
                          </a:lnTo>
                          <a:lnTo>
                            <a:pt x="151" y="11"/>
                          </a:lnTo>
                          <a:lnTo>
                            <a:pt x="146" y="27"/>
                          </a:lnTo>
                          <a:lnTo>
                            <a:pt x="135" y="0"/>
                          </a:lnTo>
                          <a:lnTo>
                            <a:pt x="119" y="22"/>
                          </a:lnTo>
                          <a:lnTo>
                            <a:pt x="119" y="32"/>
                          </a:lnTo>
                          <a:lnTo>
                            <a:pt x="113" y="22"/>
                          </a:lnTo>
                          <a:lnTo>
                            <a:pt x="97" y="49"/>
                          </a:lnTo>
                          <a:lnTo>
                            <a:pt x="108" y="11"/>
                          </a:lnTo>
                          <a:lnTo>
                            <a:pt x="97" y="11"/>
                          </a:lnTo>
                          <a:lnTo>
                            <a:pt x="86" y="22"/>
                          </a:lnTo>
                          <a:lnTo>
                            <a:pt x="86" y="16"/>
                          </a:lnTo>
                          <a:lnTo>
                            <a:pt x="70" y="16"/>
                          </a:lnTo>
                          <a:lnTo>
                            <a:pt x="75" y="27"/>
                          </a:lnTo>
                          <a:lnTo>
                            <a:pt x="64" y="54"/>
                          </a:lnTo>
                          <a:lnTo>
                            <a:pt x="54" y="49"/>
                          </a:lnTo>
                          <a:lnTo>
                            <a:pt x="54" y="27"/>
                          </a:lnTo>
                          <a:lnTo>
                            <a:pt x="37" y="43"/>
                          </a:lnTo>
                          <a:lnTo>
                            <a:pt x="16" y="43"/>
                          </a:lnTo>
                          <a:lnTo>
                            <a:pt x="27" y="59"/>
                          </a:lnTo>
                          <a:lnTo>
                            <a:pt x="16" y="7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10" name="Freeform 15"/>
                    <p:cNvSpPr>
                      <a:spLocks/>
                    </p:cNvSpPr>
                    <p:nvPr/>
                  </p:nvSpPr>
                  <p:spPr bwMode="auto">
                    <a:xfrm>
                      <a:off x="1298" y="2104"/>
                      <a:ext cx="11" cy="22"/>
                    </a:xfrm>
                    <a:custGeom>
                      <a:avLst/>
                      <a:gdLst>
                        <a:gd name="T0" fmla="*/ 0 w 11"/>
                        <a:gd name="T1" fmla="*/ 0 h 22"/>
                        <a:gd name="T2" fmla="*/ 11 w 11"/>
                        <a:gd name="T3" fmla="*/ 0 h 22"/>
                        <a:gd name="T4" fmla="*/ 5 w 11"/>
                        <a:gd name="T5" fmla="*/ 22 h 22"/>
                        <a:gd name="T6" fmla="*/ 0 w 11"/>
                        <a:gd name="T7" fmla="*/ 0 h 22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1"/>
                        <a:gd name="T13" fmla="*/ 0 h 22"/>
                        <a:gd name="T14" fmla="*/ 11 w 11"/>
                        <a:gd name="T15" fmla="*/ 22 h 22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1" h="22">
                          <a:moveTo>
                            <a:pt x="0" y="0"/>
                          </a:moveTo>
                          <a:lnTo>
                            <a:pt x="11" y="0"/>
                          </a:lnTo>
                          <a:lnTo>
                            <a:pt x="5" y="22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1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1332" y="2088"/>
                      <a:ext cx="17" cy="11"/>
                    </a:xfrm>
                    <a:custGeom>
                      <a:avLst/>
                      <a:gdLst>
                        <a:gd name="T0" fmla="*/ 0 w 17"/>
                        <a:gd name="T1" fmla="*/ 0 h 11"/>
                        <a:gd name="T2" fmla="*/ 17 w 17"/>
                        <a:gd name="T3" fmla="*/ 0 h 11"/>
                        <a:gd name="T4" fmla="*/ 11 w 17"/>
                        <a:gd name="T5" fmla="*/ 11 h 11"/>
                        <a:gd name="T6" fmla="*/ 0 w 17"/>
                        <a:gd name="T7" fmla="*/ 0 h 11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7"/>
                        <a:gd name="T13" fmla="*/ 0 h 11"/>
                        <a:gd name="T14" fmla="*/ 17 w 17"/>
                        <a:gd name="T15" fmla="*/ 11 h 11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7" h="11">
                          <a:moveTo>
                            <a:pt x="0" y="0"/>
                          </a:moveTo>
                          <a:lnTo>
                            <a:pt x="17" y="0"/>
                          </a:lnTo>
                          <a:lnTo>
                            <a:pt x="11" y="1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12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1337" y="2066"/>
                      <a:ext cx="11" cy="6"/>
                    </a:xfrm>
                    <a:custGeom>
                      <a:avLst/>
                      <a:gdLst>
                        <a:gd name="T0" fmla="*/ 0 w 11"/>
                        <a:gd name="T1" fmla="*/ 0 h 6"/>
                        <a:gd name="T2" fmla="*/ 11 w 11"/>
                        <a:gd name="T3" fmla="*/ 6 h 6"/>
                        <a:gd name="T4" fmla="*/ 0 w 11"/>
                        <a:gd name="T5" fmla="*/ 6 h 6"/>
                        <a:gd name="T6" fmla="*/ 0 w 11"/>
                        <a:gd name="T7" fmla="*/ 0 h 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1"/>
                        <a:gd name="T13" fmla="*/ 0 h 6"/>
                        <a:gd name="T14" fmla="*/ 11 w 11"/>
                        <a:gd name="T15" fmla="*/ 6 h 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1" h="6">
                          <a:moveTo>
                            <a:pt x="0" y="0"/>
                          </a:moveTo>
                          <a:lnTo>
                            <a:pt x="11" y="6"/>
                          </a:lnTo>
                          <a:lnTo>
                            <a:pt x="0" y="6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13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1348" y="2050"/>
                      <a:ext cx="5" cy="11"/>
                    </a:xfrm>
                    <a:custGeom>
                      <a:avLst/>
                      <a:gdLst>
                        <a:gd name="T0" fmla="*/ 0 w 5"/>
                        <a:gd name="T1" fmla="*/ 0 h 11"/>
                        <a:gd name="T2" fmla="*/ 0 w 5"/>
                        <a:gd name="T3" fmla="*/ 11 h 11"/>
                        <a:gd name="T4" fmla="*/ 5 w 5"/>
                        <a:gd name="T5" fmla="*/ 11 h 11"/>
                        <a:gd name="T6" fmla="*/ 0 w 5"/>
                        <a:gd name="T7" fmla="*/ 0 h 11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5"/>
                        <a:gd name="T13" fmla="*/ 0 h 11"/>
                        <a:gd name="T14" fmla="*/ 5 w 5"/>
                        <a:gd name="T15" fmla="*/ 11 h 11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5" h="11">
                          <a:moveTo>
                            <a:pt x="0" y="0"/>
                          </a:moveTo>
                          <a:lnTo>
                            <a:pt x="0" y="11"/>
                          </a:lnTo>
                          <a:lnTo>
                            <a:pt x="5" y="1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14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1141" y="2450"/>
                      <a:ext cx="38" cy="60"/>
                    </a:xfrm>
                    <a:custGeom>
                      <a:avLst/>
                      <a:gdLst>
                        <a:gd name="T0" fmla="*/ 11 w 38"/>
                        <a:gd name="T1" fmla="*/ 0 h 60"/>
                        <a:gd name="T2" fmla="*/ 16 w 38"/>
                        <a:gd name="T3" fmla="*/ 6 h 60"/>
                        <a:gd name="T4" fmla="*/ 22 w 38"/>
                        <a:gd name="T5" fmla="*/ 6 h 60"/>
                        <a:gd name="T6" fmla="*/ 38 w 38"/>
                        <a:gd name="T7" fmla="*/ 33 h 60"/>
                        <a:gd name="T8" fmla="*/ 33 w 38"/>
                        <a:gd name="T9" fmla="*/ 44 h 60"/>
                        <a:gd name="T10" fmla="*/ 38 w 38"/>
                        <a:gd name="T11" fmla="*/ 60 h 60"/>
                        <a:gd name="T12" fmla="*/ 22 w 38"/>
                        <a:gd name="T13" fmla="*/ 60 h 60"/>
                        <a:gd name="T14" fmla="*/ 5 w 38"/>
                        <a:gd name="T15" fmla="*/ 60 h 60"/>
                        <a:gd name="T16" fmla="*/ 0 w 38"/>
                        <a:gd name="T17" fmla="*/ 49 h 60"/>
                        <a:gd name="T18" fmla="*/ 11 w 38"/>
                        <a:gd name="T19" fmla="*/ 38 h 60"/>
                        <a:gd name="T20" fmla="*/ 11 w 38"/>
                        <a:gd name="T21" fmla="*/ 0 h 60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w 38"/>
                        <a:gd name="T34" fmla="*/ 0 h 60"/>
                        <a:gd name="T35" fmla="*/ 38 w 38"/>
                        <a:gd name="T36" fmla="*/ 60 h 60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T33" t="T34" r="T35" b="T36"/>
                      <a:pathLst>
                        <a:path w="38" h="60">
                          <a:moveTo>
                            <a:pt x="11" y="0"/>
                          </a:moveTo>
                          <a:lnTo>
                            <a:pt x="16" y="6"/>
                          </a:lnTo>
                          <a:lnTo>
                            <a:pt x="22" y="6"/>
                          </a:lnTo>
                          <a:lnTo>
                            <a:pt x="38" y="33"/>
                          </a:lnTo>
                          <a:lnTo>
                            <a:pt x="33" y="44"/>
                          </a:lnTo>
                          <a:lnTo>
                            <a:pt x="38" y="60"/>
                          </a:lnTo>
                          <a:lnTo>
                            <a:pt x="22" y="60"/>
                          </a:lnTo>
                          <a:lnTo>
                            <a:pt x="5" y="60"/>
                          </a:lnTo>
                          <a:lnTo>
                            <a:pt x="0" y="49"/>
                          </a:lnTo>
                          <a:lnTo>
                            <a:pt x="11" y="38"/>
                          </a:lnTo>
                          <a:lnTo>
                            <a:pt x="11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15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1185" y="2477"/>
                      <a:ext cx="27" cy="28"/>
                    </a:xfrm>
                    <a:custGeom>
                      <a:avLst/>
                      <a:gdLst>
                        <a:gd name="T0" fmla="*/ 0 w 27"/>
                        <a:gd name="T1" fmla="*/ 17 h 28"/>
                        <a:gd name="T2" fmla="*/ 6 w 27"/>
                        <a:gd name="T3" fmla="*/ 28 h 28"/>
                        <a:gd name="T4" fmla="*/ 17 w 27"/>
                        <a:gd name="T5" fmla="*/ 17 h 28"/>
                        <a:gd name="T6" fmla="*/ 22 w 27"/>
                        <a:gd name="T7" fmla="*/ 28 h 28"/>
                        <a:gd name="T8" fmla="*/ 27 w 27"/>
                        <a:gd name="T9" fmla="*/ 6 h 28"/>
                        <a:gd name="T10" fmla="*/ 11 w 27"/>
                        <a:gd name="T11" fmla="*/ 0 h 28"/>
                        <a:gd name="T12" fmla="*/ 0 w 27"/>
                        <a:gd name="T13" fmla="*/ 17 h 28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27"/>
                        <a:gd name="T22" fmla="*/ 0 h 28"/>
                        <a:gd name="T23" fmla="*/ 27 w 27"/>
                        <a:gd name="T24" fmla="*/ 28 h 28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27" h="28">
                          <a:moveTo>
                            <a:pt x="0" y="17"/>
                          </a:moveTo>
                          <a:lnTo>
                            <a:pt x="6" y="28"/>
                          </a:lnTo>
                          <a:lnTo>
                            <a:pt x="17" y="17"/>
                          </a:lnTo>
                          <a:lnTo>
                            <a:pt x="22" y="28"/>
                          </a:lnTo>
                          <a:lnTo>
                            <a:pt x="27" y="6"/>
                          </a:lnTo>
                          <a:lnTo>
                            <a:pt x="11" y="0"/>
                          </a:lnTo>
                          <a:lnTo>
                            <a:pt x="0" y="17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1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1066" y="2683"/>
                      <a:ext cx="49" cy="54"/>
                    </a:xfrm>
                    <a:custGeom>
                      <a:avLst/>
                      <a:gdLst>
                        <a:gd name="T0" fmla="*/ 5 w 49"/>
                        <a:gd name="T1" fmla="*/ 22 h 54"/>
                        <a:gd name="T2" fmla="*/ 11 w 49"/>
                        <a:gd name="T3" fmla="*/ 27 h 54"/>
                        <a:gd name="T4" fmla="*/ 16 w 49"/>
                        <a:gd name="T5" fmla="*/ 43 h 54"/>
                        <a:gd name="T6" fmla="*/ 27 w 49"/>
                        <a:gd name="T7" fmla="*/ 54 h 54"/>
                        <a:gd name="T8" fmla="*/ 27 w 49"/>
                        <a:gd name="T9" fmla="*/ 43 h 54"/>
                        <a:gd name="T10" fmla="*/ 38 w 49"/>
                        <a:gd name="T11" fmla="*/ 32 h 54"/>
                        <a:gd name="T12" fmla="*/ 43 w 49"/>
                        <a:gd name="T13" fmla="*/ 38 h 54"/>
                        <a:gd name="T14" fmla="*/ 43 w 49"/>
                        <a:gd name="T15" fmla="*/ 16 h 54"/>
                        <a:gd name="T16" fmla="*/ 49 w 49"/>
                        <a:gd name="T17" fmla="*/ 11 h 54"/>
                        <a:gd name="T18" fmla="*/ 38 w 49"/>
                        <a:gd name="T19" fmla="*/ 0 h 54"/>
                        <a:gd name="T20" fmla="*/ 5 w 49"/>
                        <a:gd name="T21" fmla="*/ 5 h 54"/>
                        <a:gd name="T22" fmla="*/ 0 w 49"/>
                        <a:gd name="T23" fmla="*/ 11 h 54"/>
                        <a:gd name="T24" fmla="*/ 5 w 49"/>
                        <a:gd name="T25" fmla="*/ 22 h 54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w 49"/>
                        <a:gd name="T40" fmla="*/ 0 h 54"/>
                        <a:gd name="T41" fmla="*/ 49 w 49"/>
                        <a:gd name="T42" fmla="*/ 54 h 54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T39" t="T40" r="T41" b="T42"/>
                      <a:pathLst>
                        <a:path w="49" h="54">
                          <a:moveTo>
                            <a:pt x="5" y="22"/>
                          </a:moveTo>
                          <a:lnTo>
                            <a:pt x="11" y="27"/>
                          </a:lnTo>
                          <a:lnTo>
                            <a:pt x="16" y="43"/>
                          </a:lnTo>
                          <a:lnTo>
                            <a:pt x="27" y="54"/>
                          </a:lnTo>
                          <a:lnTo>
                            <a:pt x="27" y="43"/>
                          </a:lnTo>
                          <a:lnTo>
                            <a:pt x="38" y="32"/>
                          </a:lnTo>
                          <a:lnTo>
                            <a:pt x="43" y="38"/>
                          </a:lnTo>
                          <a:lnTo>
                            <a:pt x="43" y="16"/>
                          </a:lnTo>
                          <a:lnTo>
                            <a:pt x="49" y="11"/>
                          </a:lnTo>
                          <a:lnTo>
                            <a:pt x="38" y="0"/>
                          </a:lnTo>
                          <a:lnTo>
                            <a:pt x="5" y="5"/>
                          </a:lnTo>
                          <a:lnTo>
                            <a:pt x="0" y="11"/>
                          </a:lnTo>
                          <a:lnTo>
                            <a:pt x="5" y="22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17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1176" y="2618"/>
                      <a:ext cx="10" cy="6"/>
                    </a:xfrm>
                    <a:custGeom>
                      <a:avLst/>
                      <a:gdLst>
                        <a:gd name="T0" fmla="*/ 0 w 10"/>
                        <a:gd name="T1" fmla="*/ 0 h 6"/>
                        <a:gd name="T2" fmla="*/ 5 w 10"/>
                        <a:gd name="T3" fmla="*/ 6 h 6"/>
                        <a:gd name="T4" fmla="*/ 10 w 10"/>
                        <a:gd name="T5" fmla="*/ 0 h 6"/>
                        <a:gd name="T6" fmla="*/ 0 w 10"/>
                        <a:gd name="T7" fmla="*/ 0 h 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0"/>
                        <a:gd name="T13" fmla="*/ 0 h 6"/>
                        <a:gd name="T14" fmla="*/ 10 w 10"/>
                        <a:gd name="T15" fmla="*/ 6 h 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0" h="6">
                          <a:moveTo>
                            <a:pt x="0" y="0"/>
                          </a:moveTo>
                          <a:lnTo>
                            <a:pt x="5" y="6"/>
                          </a:lnTo>
                          <a:lnTo>
                            <a:pt x="10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1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1176" y="2618"/>
                      <a:ext cx="10" cy="6"/>
                    </a:xfrm>
                    <a:custGeom>
                      <a:avLst/>
                      <a:gdLst>
                        <a:gd name="T0" fmla="*/ 0 w 10"/>
                        <a:gd name="T1" fmla="*/ 0 h 6"/>
                        <a:gd name="T2" fmla="*/ 5 w 10"/>
                        <a:gd name="T3" fmla="*/ 6 h 6"/>
                        <a:gd name="T4" fmla="*/ 10 w 10"/>
                        <a:gd name="T5" fmla="*/ 0 h 6"/>
                        <a:gd name="T6" fmla="*/ 0 w 10"/>
                        <a:gd name="T7" fmla="*/ 0 h 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10"/>
                        <a:gd name="T13" fmla="*/ 0 h 6"/>
                        <a:gd name="T14" fmla="*/ 10 w 10"/>
                        <a:gd name="T15" fmla="*/ 6 h 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10" h="6">
                          <a:moveTo>
                            <a:pt x="0" y="0"/>
                          </a:moveTo>
                          <a:lnTo>
                            <a:pt x="5" y="6"/>
                          </a:lnTo>
                          <a:lnTo>
                            <a:pt x="10" y="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19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1186" y="2629"/>
                      <a:ext cx="17" cy="11"/>
                    </a:xfrm>
                    <a:custGeom>
                      <a:avLst/>
                      <a:gdLst>
                        <a:gd name="T0" fmla="*/ 11 w 17"/>
                        <a:gd name="T1" fmla="*/ 0 h 11"/>
                        <a:gd name="T2" fmla="*/ 0 w 17"/>
                        <a:gd name="T3" fmla="*/ 11 h 11"/>
                        <a:gd name="T4" fmla="*/ 6 w 17"/>
                        <a:gd name="T5" fmla="*/ 11 h 11"/>
                        <a:gd name="T6" fmla="*/ 17 w 17"/>
                        <a:gd name="T7" fmla="*/ 5 h 11"/>
                        <a:gd name="T8" fmla="*/ 11 w 17"/>
                        <a:gd name="T9" fmla="*/ 0 h 1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7"/>
                        <a:gd name="T16" fmla="*/ 0 h 11"/>
                        <a:gd name="T17" fmla="*/ 17 w 17"/>
                        <a:gd name="T18" fmla="*/ 11 h 1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7" h="11">
                          <a:moveTo>
                            <a:pt x="11" y="0"/>
                          </a:moveTo>
                          <a:lnTo>
                            <a:pt x="0" y="11"/>
                          </a:lnTo>
                          <a:lnTo>
                            <a:pt x="6" y="11"/>
                          </a:lnTo>
                          <a:lnTo>
                            <a:pt x="17" y="5"/>
                          </a:lnTo>
                          <a:lnTo>
                            <a:pt x="11" y="0"/>
                          </a:lnTo>
                          <a:close/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20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1186" y="2629"/>
                      <a:ext cx="17" cy="11"/>
                    </a:xfrm>
                    <a:custGeom>
                      <a:avLst/>
                      <a:gdLst>
                        <a:gd name="T0" fmla="*/ 11 w 17"/>
                        <a:gd name="T1" fmla="*/ 0 h 11"/>
                        <a:gd name="T2" fmla="*/ 0 w 17"/>
                        <a:gd name="T3" fmla="*/ 11 h 11"/>
                        <a:gd name="T4" fmla="*/ 6 w 17"/>
                        <a:gd name="T5" fmla="*/ 11 h 11"/>
                        <a:gd name="T6" fmla="*/ 17 w 17"/>
                        <a:gd name="T7" fmla="*/ 5 h 11"/>
                        <a:gd name="T8" fmla="*/ 11 w 17"/>
                        <a:gd name="T9" fmla="*/ 0 h 1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7"/>
                        <a:gd name="T16" fmla="*/ 0 h 11"/>
                        <a:gd name="T17" fmla="*/ 17 w 17"/>
                        <a:gd name="T18" fmla="*/ 11 h 1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7" h="11">
                          <a:moveTo>
                            <a:pt x="11" y="0"/>
                          </a:moveTo>
                          <a:lnTo>
                            <a:pt x="0" y="11"/>
                          </a:lnTo>
                          <a:lnTo>
                            <a:pt x="6" y="11"/>
                          </a:lnTo>
                          <a:lnTo>
                            <a:pt x="17" y="5"/>
                          </a:lnTo>
                          <a:lnTo>
                            <a:pt x="11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21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1300" y="2634"/>
                      <a:ext cx="22" cy="17"/>
                    </a:xfrm>
                    <a:custGeom>
                      <a:avLst/>
                      <a:gdLst>
                        <a:gd name="T0" fmla="*/ 11 w 22"/>
                        <a:gd name="T1" fmla="*/ 0 h 17"/>
                        <a:gd name="T2" fmla="*/ 0 w 22"/>
                        <a:gd name="T3" fmla="*/ 11 h 17"/>
                        <a:gd name="T4" fmla="*/ 11 w 22"/>
                        <a:gd name="T5" fmla="*/ 17 h 17"/>
                        <a:gd name="T6" fmla="*/ 22 w 22"/>
                        <a:gd name="T7" fmla="*/ 6 h 17"/>
                        <a:gd name="T8" fmla="*/ 11 w 22"/>
                        <a:gd name="T9" fmla="*/ 0 h 17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17"/>
                        <a:gd name="T17" fmla="*/ 22 w 22"/>
                        <a:gd name="T18" fmla="*/ 17 h 17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17">
                          <a:moveTo>
                            <a:pt x="11" y="0"/>
                          </a:moveTo>
                          <a:lnTo>
                            <a:pt x="0" y="11"/>
                          </a:lnTo>
                          <a:lnTo>
                            <a:pt x="11" y="17"/>
                          </a:lnTo>
                          <a:lnTo>
                            <a:pt x="22" y="6"/>
                          </a:lnTo>
                          <a:lnTo>
                            <a:pt x="11" y="0"/>
                          </a:lnTo>
                          <a:close/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2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1300" y="2634"/>
                      <a:ext cx="22" cy="17"/>
                    </a:xfrm>
                    <a:custGeom>
                      <a:avLst/>
                      <a:gdLst>
                        <a:gd name="T0" fmla="*/ 11 w 22"/>
                        <a:gd name="T1" fmla="*/ 0 h 17"/>
                        <a:gd name="T2" fmla="*/ 0 w 22"/>
                        <a:gd name="T3" fmla="*/ 11 h 17"/>
                        <a:gd name="T4" fmla="*/ 11 w 22"/>
                        <a:gd name="T5" fmla="*/ 17 h 17"/>
                        <a:gd name="T6" fmla="*/ 22 w 22"/>
                        <a:gd name="T7" fmla="*/ 6 h 17"/>
                        <a:gd name="T8" fmla="*/ 11 w 22"/>
                        <a:gd name="T9" fmla="*/ 0 h 17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22"/>
                        <a:gd name="T16" fmla="*/ 0 h 17"/>
                        <a:gd name="T17" fmla="*/ 22 w 22"/>
                        <a:gd name="T18" fmla="*/ 17 h 17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22" h="17">
                          <a:moveTo>
                            <a:pt x="11" y="0"/>
                          </a:moveTo>
                          <a:lnTo>
                            <a:pt x="0" y="11"/>
                          </a:lnTo>
                          <a:lnTo>
                            <a:pt x="11" y="17"/>
                          </a:lnTo>
                          <a:lnTo>
                            <a:pt x="22" y="6"/>
                          </a:lnTo>
                          <a:lnTo>
                            <a:pt x="11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2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1370" y="2618"/>
                      <a:ext cx="22" cy="27"/>
                    </a:xfrm>
                    <a:custGeom>
                      <a:avLst/>
                      <a:gdLst>
                        <a:gd name="T0" fmla="*/ 6 w 22"/>
                        <a:gd name="T1" fmla="*/ 0 h 27"/>
                        <a:gd name="T2" fmla="*/ 6 w 22"/>
                        <a:gd name="T3" fmla="*/ 16 h 27"/>
                        <a:gd name="T4" fmla="*/ 0 w 22"/>
                        <a:gd name="T5" fmla="*/ 16 h 27"/>
                        <a:gd name="T6" fmla="*/ 11 w 22"/>
                        <a:gd name="T7" fmla="*/ 27 h 27"/>
                        <a:gd name="T8" fmla="*/ 22 w 22"/>
                        <a:gd name="T9" fmla="*/ 0 h 27"/>
                        <a:gd name="T10" fmla="*/ 6 w 22"/>
                        <a:gd name="T11" fmla="*/ 0 h 27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22"/>
                        <a:gd name="T19" fmla="*/ 0 h 27"/>
                        <a:gd name="T20" fmla="*/ 22 w 22"/>
                        <a:gd name="T21" fmla="*/ 27 h 27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22" h="27">
                          <a:moveTo>
                            <a:pt x="6" y="0"/>
                          </a:moveTo>
                          <a:lnTo>
                            <a:pt x="6" y="16"/>
                          </a:lnTo>
                          <a:lnTo>
                            <a:pt x="0" y="16"/>
                          </a:lnTo>
                          <a:lnTo>
                            <a:pt x="11" y="27"/>
                          </a:lnTo>
                          <a:lnTo>
                            <a:pt x="22" y="0"/>
                          </a:lnTo>
                          <a:lnTo>
                            <a:pt x="6" y="0"/>
                          </a:lnTo>
                          <a:close/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24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1370" y="2618"/>
                      <a:ext cx="22" cy="27"/>
                    </a:xfrm>
                    <a:custGeom>
                      <a:avLst/>
                      <a:gdLst>
                        <a:gd name="T0" fmla="*/ 6 w 22"/>
                        <a:gd name="T1" fmla="*/ 0 h 27"/>
                        <a:gd name="T2" fmla="*/ 6 w 22"/>
                        <a:gd name="T3" fmla="*/ 16 h 27"/>
                        <a:gd name="T4" fmla="*/ 0 w 22"/>
                        <a:gd name="T5" fmla="*/ 16 h 27"/>
                        <a:gd name="T6" fmla="*/ 11 w 22"/>
                        <a:gd name="T7" fmla="*/ 27 h 27"/>
                        <a:gd name="T8" fmla="*/ 22 w 22"/>
                        <a:gd name="T9" fmla="*/ 0 h 27"/>
                        <a:gd name="T10" fmla="*/ 6 w 22"/>
                        <a:gd name="T11" fmla="*/ 0 h 27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22"/>
                        <a:gd name="T19" fmla="*/ 0 h 27"/>
                        <a:gd name="T20" fmla="*/ 22 w 22"/>
                        <a:gd name="T21" fmla="*/ 27 h 27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22" h="27">
                          <a:moveTo>
                            <a:pt x="6" y="0"/>
                          </a:moveTo>
                          <a:lnTo>
                            <a:pt x="6" y="16"/>
                          </a:lnTo>
                          <a:lnTo>
                            <a:pt x="0" y="16"/>
                          </a:lnTo>
                          <a:lnTo>
                            <a:pt x="11" y="27"/>
                          </a:lnTo>
                          <a:lnTo>
                            <a:pt x="22" y="0"/>
                          </a:lnTo>
                          <a:lnTo>
                            <a:pt x="6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25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1354" y="2613"/>
                      <a:ext cx="5" cy="16"/>
                    </a:xfrm>
                    <a:custGeom>
                      <a:avLst/>
                      <a:gdLst>
                        <a:gd name="T0" fmla="*/ 5 w 5"/>
                        <a:gd name="T1" fmla="*/ 0 h 16"/>
                        <a:gd name="T2" fmla="*/ 0 w 5"/>
                        <a:gd name="T3" fmla="*/ 11 h 16"/>
                        <a:gd name="T4" fmla="*/ 5 w 5"/>
                        <a:gd name="T5" fmla="*/ 16 h 16"/>
                        <a:gd name="T6" fmla="*/ 5 w 5"/>
                        <a:gd name="T7" fmla="*/ 0 h 1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5"/>
                        <a:gd name="T13" fmla="*/ 0 h 16"/>
                        <a:gd name="T14" fmla="*/ 5 w 5"/>
                        <a:gd name="T15" fmla="*/ 16 h 1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5" h="16">
                          <a:moveTo>
                            <a:pt x="5" y="0"/>
                          </a:moveTo>
                          <a:lnTo>
                            <a:pt x="0" y="11"/>
                          </a:lnTo>
                          <a:lnTo>
                            <a:pt x="5" y="16"/>
                          </a:lnTo>
                          <a:lnTo>
                            <a:pt x="5" y="0"/>
                          </a:lnTo>
                          <a:close/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26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1354" y="2613"/>
                      <a:ext cx="5" cy="16"/>
                    </a:xfrm>
                    <a:custGeom>
                      <a:avLst/>
                      <a:gdLst>
                        <a:gd name="T0" fmla="*/ 5 w 5"/>
                        <a:gd name="T1" fmla="*/ 0 h 16"/>
                        <a:gd name="T2" fmla="*/ 0 w 5"/>
                        <a:gd name="T3" fmla="*/ 11 h 16"/>
                        <a:gd name="T4" fmla="*/ 5 w 5"/>
                        <a:gd name="T5" fmla="*/ 16 h 16"/>
                        <a:gd name="T6" fmla="*/ 5 w 5"/>
                        <a:gd name="T7" fmla="*/ 0 h 16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5"/>
                        <a:gd name="T13" fmla="*/ 0 h 16"/>
                        <a:gd name="T14" fmla="*/ 5 w 5"/>
                        <a:gd name="T15" fmla="*/ 16 h 16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5" h="16">
                          <a:moveTo>
                            <a:pt x="5" y="0"/>
                          </a:moveTo>
                          <a:lnTo>
                            <a:pt x="0" y="11"/>
                          </a:lnTo>
                          <a:lnTo>
                            <a:pt x="5" y="16"/>
                          </a:lnTo>
                          <a:lnTo>
                            <a:pt x="5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527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981" y="2429"/>
                      <a:ext cx="16" cy="11"/>
                    </a:xfrm>
                    <a:custGeom>
                      <a:avLst/>
                      <a:gdLst>
                        <a:gd name="T0" fmla="*/ 0 w 16"/>
                        <a:gd name="T1" fmla="*/ 0 h 11"/>
                        <a:gd name="T2" fmla="*/ 16 w 16"/>
                        <a:gd name="T3" fmla="*/ 5 h 11"/>
                        <a:gd name="T4" fmla="*/ 11 w 16"/>
                        <a:gd name="T5" fmla="*/ 11 h 11"/>
                        <a:gd name="T6" fmla="*/ 0 w 16"/>
                        <a:gd name="T7" fmla="*/ 5 h 11"/>
                        <a:gd name="T8" fmla="*/ 0 w 16"/>
                        <a:gd name="T9" fmla="*/ 0 h 11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6"/>
                        <a:gd name="T16" fmla="*/ 0 h 11"/>
                        <a:gd name="T17" fmla="*/ 16 w 16"/>
                        <a:gd name="T18" fmla="*/ 11 h 11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6" h="11">
                          <a:moveTo>
                            <a:pt x="0" y="0"/>
                          </a:moveTo>
                          <a:lnTo>
                            <a:pt x="16" y="5"/>
                          </a:lnTo>
                          <a:lnTo>
                            <a:pt x="11" y="11"/>
                          </a:lnTo>
                          <a:lnTo>
                            <a:pt x="0" y="5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12700" cap="sq" cmpd="sng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/>
                    <a:lstStyle>
                      <a:defPPr>
                        <a:defRPr lang="zh-TW"/>
                      </a:defPPr>
                      <a:lvl1pPr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1pPr>
                      <a:lvl2pPr marL="4572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2pPr>
                      <a:lvl3pPr marL="9144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3pPr>
                      <a:lvl4pPr marL="13716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4pPr>
                      <a:lvl5pPr marL="1828800" algn="l" rtl="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kumimoji="1" kern="1200">
                          <a:solidFill>
                            <a:schemeClr val="tx1"/>
                          </a:solidFill>
                          <a:latin typeface="Arial" charset="0"/>
                          <a:ea typeface="新細明體" pitchFamily="18" charset="-120"/>
                          <a:cs typeface="+mn-cs"/>
                        </a:defRPr>
                      </a:lvl9pPr>
                    </a:lstStyle>
                    <a:p>
                      <a:pPr>
                        <a:defRPr/>
                      </a:pPr>
                      <a:endParaRPr lang="zh-TW" altLang="en-US" b="1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sp>
                <p:nvSpPr>
                  <p:cNvPr id="497" name="Text Box 143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049696" y="4454525"/>
                    <a:ext cx="700087" cy="16510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0" tIns="0" rIns="0" bIns="0" anchor="ctr" anchorCtr="1">
                    <a:spAutoFit/>
                  </a:bodyPr>
                  <a:lstStyle/>
                  <a:p>
                    <a:pPr>
                      <a:lnSpc>
                        <a:spcPct val="90000"/>
                      </a:lnSpc>
                      <a:spcBef>
                        <a:spcPct val="50000"/>
                      </a:spcBef>
                      <a:buFont typeface="Wingdings" pitchFamily="2" charset="2"/>
                      <a:buNone/>
                    </a:pPr>
                    <a:r>
                      <a:rPr kumimoji="0" lang="zh-TW" altLang="en-US" sz="1200" b="1" dirty="0">
                        <a:latin typeface="微軟正黑體" pitchFamily="34" charset="-120"/>
                        <a:ea typeface="微軟正黑體" pitchFamily="34" charset="-120"/>
                      </a:rPr>
                      <a:t>澎湖縣</a:t>
                    </a:r>
                  </a:p>
                </p:txBody>
              </p:sp>
            </p:grpSp>
            <p:sp>
              <p:nvSpPr>
                <p:cNvPr id="292" name="Freeform 55"/>
                <p:cNvSpPr>
                  <a:spLocks/>
                </p:cNvSpPr>
                <p:nvPr/>
              </p:nvSpPr>
              <p:spPr bwMode="auto">
                <a:xfrm>
                  <a:off x="6645224" y="1478208"/>
                  <a:ext cx="1025525" cy="925512"/>
                </a:xfrm>
                <a:custGeom>
                  <a:avLst/>
                  <a:gdLst>
                    <a:gd name="T0" fmla="*/ 2147483647 w 854"/>
                    <a:gd name="T1" fmla="*/ 2147483647 h 735"/>
                    <a:gd name="T2" fmla="*/ 2147483647 w 854"/>
                    <a:gd name="T3" fmla="*/ 2147483647 h 735"/>
                    <a:gd name="T4" fmla="*/ 2147483647 w 854"/>
                    <a:gd name="T5" fmla="*/ 2147483647 h 735"/>
                    <a:gd name="T6" fmla="*/ 2147483647 w 854"/>
                    <a:gd name="T7" fmla="*/ 2147483647 h 735"/>
                    <a:gd name="T8" fmla="*/ 2147483647 w 854"/>
                    <a:gd name="T9" fmla="*/ 0 h 735"/>
                    <a:gd name="T10" fmla="*/ 2147483647 w 854"/>
                    <a:gd name="T11" fmla="*/ 2147483647 h 735"/>
                    <a:gd name="T12" fmla="*/ 2147483647 w 854"/>
                    <a:gd name="T13" fmla="*/ 2147483647 h 735"/>
                    <a:gd name="T14" fmla="*/ 2147483647 w 854"/>
                    <a:gd name="T15" fmla="*/ 2147483647 h 735"/>
                    <a:gd name="T16" fmla="*/ 0 w 854"/>
                    <a:gd name="T17" fmla="*/ 2147483647 h 735"/>
                    <a:gd name="T18" fmla="*/ 2147483647 w 854"/>
                    <a:gd name="T19" fmla="*/ 2147483647 h 735"/>
                    <a:gd name="T20" fmla="*/ 2147483647 w 854"/>
                    <a:gd name="T21" fmla="*/ 2147483647 h 735"/>
                    <a:gd name="T22" fmla="*/ 2147483647 w 854"/>
                    <a:gd name="T23" fmla="*/ 2147483647 h 735"/>
                    <a:gd name="T24" fmla="*/ 2147483647 w 854"/>
                    <a:gd name="T25" fmla="*/ 2147483647 h 735"/>
                    <a:gd name="T26" fmla="*/ 2147483647 w 854"/>
                    <a:gd name="T27" fmla="*/ 2147483647 h 735"/>
                    <a:gd name="T28" fmla="*/ 2147483647 w 854"/>
                    <a:gd name="T29" fmla="*/ 2147483647 h 735"/>
                    <a:gd name="T30" fmla="*/ 2147483647 w 854"/>
                    <a:gd name="T31" fmla="*/ 2147483647 h 735"/>
                    <a:gd name="T32" fmla="*/ 2147483647 w 854"/>
                    <a:gd name="T33" fmla="*/ 2147483647 h 735"/>
                    <a:gd name="T34" fmla="*/ 2147483647 w 854"/>
                    <a:gd name="T35" fmla="*/ 2147483647 h 735"/>
                    <a:gd name="T36" fmla="*/ 2147483647 w 854"/>
                    <a:gd name="T37" fmla="*/ 2147483647 h 735"/>
                    <a:gd name="T38" fmla="*/ 2147483647 w 854"/>
                    <a:gd name="T39" fmla="*/ 2147483647 h 735"/>
                    <a:gd name="T40" fmla="*/ 2147483647 w 854"/>
                    <a:gd name="T41" fmla="*/ 2147483647 h 735"/>
                    <a:gd name="T42" fmla="*/ 2147483647 w 854"/>
                    <a:gd name="T43" fmla="*/ 2147483647 h 735"/>
                    <a:gd name="T44" fmla="*/ 2147483647 w 854"/>
                    <a:gd name="T45" fmla="*/ 2147483647 h 735"/>
                    <a:gd name="T46" fmla="*/ 2147483647 w 854"/>
                    <a:gd name="T47" fmla="*/ 2147483647 h 735"/>
                    <a:gd name="T48" fmla="*/ 2147483647 w 854"/>
                    <a:gd name="T49" fmla="*/ 2147483647 h 735"/>
                    <a:gd name="T50" fmla="*/ 2147483647 w 854"/>
                    <a:gd name="T51" fmla="*/ 2147483647 h 735"/>
                    <a:gd name="T52" fmla="*/ 2147483647 w 854"/>
                    <a:gd name="T53" fmla="*/ 2147483647 h 735"/>
                    <a:gd name="T54" fmla="*/ 2147483647 w 854"/>
                    <a:gd name="T55" fmla="*/ 2147483647 h 735"/>
                    <a:gd name="T56" fmla="*/ 2147483647 w 854"/>
                    <a:gd name="T57" fmla="*/ 2147483647 h 735"/>
                    <a:gd name="T58" fmla="*/ 2147483647 w 854"/>
                    <a:gd name="T59" fmla="*/ 2147483647 h 735"/>
                    <a:gd name="T60" fmla="*/ 2147483647 w 854"/>
                    <a:gd name="T61" fmla="*/ 2147483647 h 735"/>
                    <a:gd name="T62" fmla="*/ 2147483647 w 854"/>
                    <a:gd name="T63" fmla="*/ 2147483647 h 735"/>
                    <a:gd name="T64" fmla="*/ 2147483647 w 854"/>
                    <a:gd name="T65" fmla="*/ 2147483647 h 735"/>
                    <a:gd name="T66" fmla="*/ 2147483647 w 854"/>
                    <a:gd name="T67" fmla="*/ 2147483647 h 735"/>
                    <a:gd name="T68" fmla="*/ 2147483647 w 854"/>
                    <a:gd name="T69" fmla="*/ 2147483647 h 735"/>
                    <a:gd name="T70" fmla="*/ 2147483647 w 854"/>
                    <a:gd name="T71" fmla="*/ 2147483647 h 735"/>
                    <a:gd name="T72" fmla="*/ 2147483647 w 854"/>
                    <a:gd name="T73" fmla="*/ 2147483647 h 735"/>
                    <a:gd name="T74" fmla="*/ 2147483647 w 854"/>
                    <a:gd name="T75" fmla="*/ 2147483647 h 735"/>
                    <a:gd name="T76" fmla="*/ 2147483647 w 854"/>
                    <a:gd name="T77" fmla="*/ 2147483647 h 735"/>
                    <a:gd name="T78" fmla="*/ 2147483647 w 854"/>
                    <a:gd name="T79" fmla="*/ 2147483647 h 735"/>
                    <a:gd name="T80" fmla="*/ 2147483647 w 854"/>
                    <a:gd name="T81" fmla="*/ 2147483647 h 735"/>
                    <a:gd name="T82" fmla="*/ 2147483647 w 854"/>
                    <a:gd name="T83" fmla="*/ 2147483647 h 735"/>
                    <a:gd name="T84" fmla="*/ 2147483647 w 854"/>
                    <a:gd name="T85" fmla="*/ 2147483647 h 735"/>
                    <a:gd name="T86" fmla="*/ 2147483647 w 854"/>
                    <a:gd name="T87" fmla="*/ 2147483647 h 735"/>
                    <a:gd name="T88" fmla="*/ 2147483647 w 854"/>
                    <a:gd name="T89" fmla="*/ 2147483647 h 735"/>
                    <a:gd name="T90" fmla="*/ 2147483647 w 854"/>
                    <a:gd name="T91" fmla="*/ 2147483647 h 735"/>
                    <a:gd name="T92" fmla="*/ 2147483647 w 854"/>
                    <a:gd name="T93" fmla="*/ 2147483647 h 735"/>
                    <a:gd name="T94" fmla="*/ 2147483647 w 854"/>
                    <a:gd name="T95" fmla="*/ 2147483647 h 735"/>
                    <a:gd name="T96" fmla="*/ 2147483647 w 854"/>
                    <a:gd name="T97" fmla="*/ 2147483647 h 735"/>
                    <a:gd name="T98" fmla="*/ 2147483647 w 854"/>
                    <a:gd name="T99" fmla="*/ 2147483647 h 735"/>
                    <a:gd name="T100" fmla="*/ 2147483647 w 854"/>
                    <a:gd name="T101" fmla="*/ 2147483647 h 735"/>
                    <a:gd name="T102" fmla="*/ 2147483647 w 854"/>
                    <a:gd name="T103" fmla="*/ 2147483647 h 735"/>
                    <a:gd name="T104" fmla="*/ 2147483647 w 854"/>
                    <a:gd name="T105" fmla="*/ 2147483647 h 735"/>
                    <a:gd name="T106" fmla="*/ 2147483647 w 854"/>
                    <a:gd name="T107" fmla="*/ 2147483647 h 735"/>
                    <a:gd name="T108" fmla="*/ 2147483647 w 854"/>
                    <a:gd name="T109" fmla="*/ 2147483647 h 735"/>
                    <a:gd name="T110" fmla="*/ 2147483647 w 854"/>
                    <a:gd name="T111" fmla="*/ 2147483647 h 735"/>
                    <a:gd name="T112" fmla="*/ 2147483647 w 854"/>
                    <a:gd name="T113" fmla="*/ 2147483647 h 735"/>
                    <a:gd name="T114" fmla="*/ 2147483647 w 854"/>
                    <a:gd name="T115" fmla="*/ 2147483647 h 735"/>
                    <a:gd name="T116" fmla="*/ 2147483647 w 854"/>
                    <a:gd name="T117" fmla="*/ 2147483647 h 735"/>
                    <a:gd name="T118" fmla="*/ 2147483647 w 854"/>
                    <a:gd name="T119" fmla="*/ 2147483647 h 735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854"/>
                    <a:gd name="T181" fmla="*/ 0 h 735"/>
                    <a:gd name="T182" fmla="*/ 854 w 854"/>
                    <a:gd name="T183" fmla="*/ 735 h 735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854" h="735">
                      <a:moveTo>
                        <a:pt x="437" y="92"/>
                      </a:moveTo>
                      <a:lnTo>
                        <a:pt x="400" y="86"/>
                      </a:lnTo>
                      <a:lnTo>
                        <a:pt x="373" y="27"/>
                      </a:lnTo>
                      <a:lnTo>
                        <a:pt x="346" y="5"/>
                      </a:lnTo>
                      <a:lnTo>
                        <a:pt x="318" y="0"/>
                      </a:lnTo>
                      <a:lnTo>
                        <a:pt x="254" y="21"/>
                      </a:lnTo>
                      <a:lnTo>
                        <a:pt x="156" y="97"/>
                      </a:lnTo>
                      <a:lnTo>
                        <a:pt x="124" y="173"/>
                      </a:lnTo>
                      <a:lnTo>
                        <a:pt x="0" y="227"/>
                      </a:lnTo>
                      <a:lnTo>
                        <a:pt x="59" y="248"/>
                      </a:lnTo>
                      <a:lnTo>
                        <a:pt x="113" y="292"/>
                      </a:lnTo>
                      <a:lnTo>
                        <a:pt x="108" y="362"/>
                      </a:lnTo>
                      <a:lnTo>
                        <a:pt x="75" y="394"/>
                      </a:lnTo>
                      <a:lnTo>
                        <a:pt x="32" y="394"/>
                      </a:lnTo>
                      <a:lnTo>
                        <a:pt x="32" y="459"/>
                      </a:lnTo>
                      <a:lnTo>
                        <a:pt x="43" y="470"/>
                      </a:lnTo>
                      <a:lnTo>
                        <a:pt x="59" y="497"/>
                      </a:lnTo>
                      <a:lnTo>
                        <a:pt x="75" y="551"/>
                      </a:lnTo>
                      <a:lnTo>
                        <a:pt x="113" y="551"/>
                      </a:lnTo>
                      <a:lnTo>
                        <a:pt x="162" y="551"/>
                      </a:lnTo>
                      <a:lnTo>
                        <a:pt x="178" y="643"/>
                      </a:lnTo>
                      <a:lnTo>
                        <a:pt x="232" y="735"/>
                      </a:lnTo>
                      <a:lnTo>
                        <a:pt x="232" y="730"/>
                      </a:lnTo>
                      <a:lnTo>
                        <a:pt x="237" y="730"/>
                      </a:lnTo>
                      <a:lnTo>
                        <a:pt x="367" y="681"/>
                      </a:lnTo>
                      <a:lnTo>
                        <a:pt x="383" y="600"/>
                      </a:lnTo>
                      <a:lnTo>
                        <a:pt x="394" y="594"/>
                      </a:lnTo>
                      <a:lnTo>
                        <a:pt x="583" y="475"/>
                      </a:lnTo>
                      <a:lnTo>
                        <a:pt x="589" y="448"/>
                      </a:lnTo>
                      <a:lnTo>
                        <a:pt x="605" y="459"/>
                      </a:lnTo>
                      <a:lnTo>
                        <a:pt x="643" y="443"/>
                      </a:lnTo>
                      <a:lnTo>
                        <a:pt x="664" y="400"/>
                      </a:lnTo>
                      <a:lnTo>
                        <a:pt x="751" y="362"/>
                      </a:lnTo>
                      <a:lnTo>
                        <a:pt x="767" y="357"/>
                      </a:lnTo>
                      <a:lnTo>
                        <a:pt x="816" y="362"/>
                      </a:lnTo>
                      <a:lnTo>
                        <a:pt x="854" y="346"/>
                      </a:lnTo>
                      <a:lnTo>
                        <a:pt x="843" y="313"/>
                      </a:lnTo>
                      <a:lnTo>
                        <a:pt x="789" y="297"/>
                      </a:lnTo>
                      <a:lnTo>
                        <a:pt x="773" y="275"/>
                      </a:lnTo>
                      <a:lnTo>
                        <a:pt x="756" y="243"/>
                      </a:lnTo>
                      <a:lnTo>
                        <a:pt x="729" y="216"/>
                      </a:lnTo>
                      <a:lnTo>
                        <a:pt x="681" y="211"/>
                      </a:lnTo>
                      <a:lnTo>
                        <a:pt x="643" y="194"/>
                      </a:lnTo>
                      <a:lnTo>
                        <a:pt x="632" y="211"/>
                      </a:lnTo>
                      <a:lnTo>
                        <a:pt x="594" y="211"/>
                      </a:lnTo>
                      <a:lnTo>
                        <a:pt x="573" y="227"/>
                      </a:lnTo>
                      <a:lnTo>
                        <a:pt x="589" y="270"/>
                      </a:lnTo>
                      <a:lnTo>
                        <a:pt x="605" y="275"/>
                      </a:lnTo>
                      <a:lnTo>
                        <a:pt x="610" y="292"/>
                      </a:lnTo>
                      <a:lnTo>
                        <a:pt x="589" y="313"/>
                      </a:lnTo>
                      <a:lnTo>
                        <a:pt x="551" y="313"/>
                      </a:lnTo>
                      <a:lnTo>
                        <a:pt x="491" y="292"/>
                      </a:lnTo>
                      <a:lnTo>
                        <a:pt x="464" y="248"/>
                      </a:lnTo>
                      <a:lnTo>
                        <a:pt x="432" y="216"/>
                      </a:lnTo>
                      <a:lnTo>
                        <a:pt x="443" y="189"/>
                      </a:lnTo>
                      <a:lnTo>
                        <a:pt x="475" y="184"/>
                      </a:lnTo>
                      <a:lnTo>
                        <a:pt x="502" y="151"/>
                      </a:lnTo>
                      <a:lnTo>
                        <a:pt x="486" y="140"/>
                      </a:lnTo>
                      <a:lnTo>
                        <a:pt x="454" y="97"/>
                      </a:lnTo>
                      <a:lnTo>
                        <a:pt x="437" y="92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rgbClr val="00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293" name="Freeform 54"/>
                <p:cNvSpPr>
                  <a:spLocks/>
                </p:cNvSpPr>
                <p:nvPr/>
              </p:nvSpPr>
              <p:spPr bwMode="auto">
                <a:xfrm>
                  <a:off x="5387924" y="5324720"/>
                  <a:ext cx="214312" cy="381000"/>
                </a:xfrm>
                <a:custGeom>
                  <a:avLst/>
                  <a:gdLst>
                    <a:gd name="T0" fmla="*/ 2147483647 w 179"/>
                    <a:gd name="T1" fmla="*/ 2147483647 h 303"/>
                    <a:gd name="T2" fmla="*/ 2147483647 w 179"/>
                    <a:gd name="T3" fmla="*/ 2147483647 h 303"/>
                    <a:gd name="T4" fmla="*/ 2147483647 w 179"/>
                    <a:gd name="T5" fmla="*/ 2147483647 h 303"/>
                    <a:gd name="T6" fmla="*/ 2147483647 w 179"/>
                    <a:gd name="T7" fmla="*/ 2147483647 h 303"/>
                    <a:gd name="T8" fmla="*/ 2147483647 w 179"/>
                    <a:gd name="T9" fmla="*/ 2147483647 h 303"/>
                    <a:gd name="T10" fmla="*/ 2147483647 w 179"/>
                    <a:gd name="T11" fmla="*/ 2147483647 h 303"/>
                    <a:gd name="T12" fmla="*/ 2147483647 w 179"/>
                    <a:gd name="T13" fmla="*/ 2147483647 h 303"/>
                    <a:gd name="T14" fmla="*/ 2147483647 w 179"/>
                    <a:gd name="T15" fmla="*/ 2147483647 h 303"/>
                    <a:gd name="T16" fmla="*/ 2147483647 w 179"/>
                    <a:gd name="T17" fmla="*/ 2147483647 h 303"/>
                    <a:gd name="T18" fmla="*/ 2147483647 w 179"/>
                    <a:gd name="T19" fmla="*/ 2147483647 h 303"/>
                    <a:gd name="T20" fmla="*/ 2147483647 w 179"/>
                    <a:gd name="T21" fmla="*/ 2147483647 h 303"/>
                    <a:gd name="T22" fmla="*/ 2147483647 w 179"/>
                    <a:gd name="T23" fmla="*/ 2147483647 h 303"/>
                    <a:gd name="T24" fmla="*/ 2147483647 w 179"/>
                    <a:gd name="T25" fmla="*/ 2147483647 h 303"/>
                    <a:gd name="T26" fmla="*/ 2147483647 w 179"/>
                    <a:gd name="T27" fmla="*/ 2147483647 h 303"/>
                    <a:gd name="T28" fmla="*/ 2147483647 w 179"/>
                    <a:gd name="T29" fmla="*/ 2147483647 h 303"/>
                    <a:gd name="T30" fmla="*/ 2147483647 w 179"/>
                    <a:gd name="T31" fmla="*/ 2147483647 h 303"/>
                    <a:gd name="T32" fmla="*/ 2147483647 w 179"/>
                    <a:gd name="T33" fmla="*/ 2147483647 h 303"/>
                    <a:gd name="T34" fmla="*/ 2147483647 w 179"/>
                    <a:gd name="T35" fmla="*/ 2147483647 h 303"/>
                    <a:gd name="T36" fmla="*/ 2147483647 w 179"/>
                    <a:gd name="T37" fmla="*/ 2147483647 h 303"/>
                    <a:gd name="T38" fmla="*/ 2147483647 w 179"/>
                    <a:gd name="T39" fmla="*/ 0 h 303"/>
                    <a:gd name="T40" fmla="*/ 2147483647 w 179"/>
                    <a:gd name="T41" fmla="*/ 2147483647 h 303"/>
                    <a:gd name="T42" fmla="*/ 2147483647 w 179"/>
                    <a:gd name="T43" fmla="*/ 2147483647 h 303"/>
                    <a:gd name="T44" fmla="*/ 2147483647 w 179"/>
                    <a:gd name="T45" fmla="*/ 2147483647 h 303"/>
                    <a:gd name="T46" fmla="*/ 2147483647 w 179"/>
                    <a:gd name="T47" fmla="*/ 2147483647 h 303"/>
                    <a:gd name="T48" fmla="*/ 2147483647 w 179"/>
                    <a:gd name="T49" fmla="*/ 2147483647 h 303"/>
                    <a:gd name="T50" fmla="*/ 2147483647 w 179"/>
                    <a:gd name="T51" fmla="*/ 2147483647 h 303"/>
                    <a:gd name="T52" fmla="*/ 2147483647 w 179"/>
                    <a:gd name="T53" fmla="*/ 2147483647 h 303"/>
                    <a:gd name="T54" fmla="*/ 0 w 179"/>
                    <a:gd name="T55" fmla="*/ 2147483647 h 303"/>
                    <a:gd name="T56" fmla="*/ 2147483647 w 179"/>
                    <a:gd name="T57" fmla="*/ 2147483647 h 303"/>
                    <a:gd name="T58" fmla="*/ 2147483647 w 179"/>
                    <a:gd name="T59" fmla="*/ 2147483647 h 303"/>
                    <a:gd name="T60" fmla="*/ 2147483647 w 179"/>
                    <a:gd name="T61" fmla="*/ 2147483647 h 303"/>
                    <a:gd name="T62" fmla="*/ 2147483647 w 179"/>
                    <a:gd name="T63" fmla="*/ 2147483647 h 303"/>
                    <a:gd name="T64" fmla="*/ 2147483647 w 179"/>
                    <a:gd name="T65" fmla="*/ 2147483647 h 303"/>
                    <a:gd name="T66" fmla="*/ 2147483647 w 179"/>
                    <a:gd name="T67" fmla="*/ 2147483647 h 303"/>
                    <a:gd name="T68" fmla="*/ 2147483647 w 179"/>
                    <a:gd name="T69" fmla="*/ 2147483647 h 303"/>
                    <a:gd name="T70" fmla="*/ 2147483647 w 179"/>
                    <a:gd name="T71" fmla="*/ 2147483647 h 303"/>
                    <a:gd name="T72" fmla="*/ 0 w 179"/>
                    <a:gd name="T73" fmla="*/ 2147483647 h 303"/>
                    <a:gd name="T74" fmla="*/ 2147483647 w 179"/>
                    <a:gd name="T75" fmla="*/ 2147483647 h 303"/>
                    <a:gd name="T76" fmla="*/ 2147483647 w 179"/>
                    <a:gd name="T77" fmla="*/ 2147483647 h 303"/>
                    <a:gd name="T78" fmla="*/ 2147483647 w 179"/>
                    <a:gd name="T79" fmla="*/ 2147483647 h 303"/>
                    <a:gd name="T80" fmla="*/ 2147483647 w 179"/>
                    <a:gd name="T81" fmla="*/ 2147483647 h 303"/>
                    <a:gd name="T82" fmla="*/ 2147483647 w 179"/>
                    <a:gd name="T83" fmla="*/ 2147483647 h 303"/>
                    <a:gd name="T84" fmla="*/ 2147483647 w 179"/>
                    <a:gd name="T85" fmla="*/ 2147483647 h 303"/>
                    <a:gd name="T86" fmla="*/ 2147483647 w 179"/>
                    <a:gd name="T87" fmla="*/ 2147483647 h 303"/>
                    <a:gd name="T88" fmla="*/ 2147483647 w 179"/>
                    <a:gd name="T89" fmla="*/ 2147483647 h 303"/>
                    <a:gd name="T90" fmla="*/ 2147483647 w 179"/>
                    <a:gd name="T91" fmla="*/ 2147483647 h 303"/>
                    <a:gd name="T92" fmla="*/ 2147483647 w 179"/>
                    <a:gd name="T93" fmla="*/ 2147483647 h 303"/>
                    <a:gd name="T94" fmla="*/ 2147483647 w 179"/>
                    <a:gd name="T95" fmla="*/ 2147483647 h 303"/>
                    <a:gd name="T96" fmla="*/ 2147483647 w 179"/>
                    <a:gd name="T97" fmla="*/ 2147483647 h 303"/>
                    <a:gd name="T98" fmla="*/ 2147483647 w 179"/>
                    <a:gd name="T99" fmla="*/ 2147483647 h 303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w 179"/>
                    <a:gd name="T151" fmla="*/ 0 h 303"/>
                    <a:gd name="T152" fmla="*/ 179 w 179"/>
                    <a:gd name="T153" fmla="*/ 303 h 303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T150" t="T151" r="T152" b="T153"/>
                  <a:pathLst>
                    <a:path w="179" h="303">
                      <a:moveTo>
                        <a:pt x="135" y="303"/>
                      </a:moveTo>
                      <a:lnTo>
                        <a:pt x="141" y="292"/>
                      </a:lnTo>
                      <a:lnTo>
                        <a:pt x="173" y="276"/>
                      </a:lnTo>
                      <a:lnTo>
                        <a:pt x="179" y="244"/>
                      </a:lnTo>
                      <a:lnTo>
                        <a:pt x="141" y="211"/>
                      </a:lnTo>
                      <a:lnTo>
                        <a:pt x="108" y="211"/>
                      </a:lnTo>
                      <a:lnTo>
                        <a:pt x="98" y="222"/>
                      </a:lnTo>
                      <a:lnTo>
                        <a:pt x="87" y="206"/>
                      </a:lnTo>
                      <a:lnTo>
                        <a:pt x="103" y="190"/>
                      </a:lnTo>
                      <a:lnTo>
                        <a:pt x="87" y="179"/>
                      </a:lnTo>
                      <a:lnTo>
                        <a:pt x="103" y="173"/>
                      </a:lnTo>
                      <a:lnTo>
                        <a:pt x="114" y="152"/>
                      </a:lnTo>
                      <a:lnTo>
                        <a:pt x="103" y="136"/>
                      </a:lnTo>
                      <a:lnTo>
                        <a:pt x="103" y="109"/>
                      </a:lnTo>
                      <a:lnTo>
                        <a:pt x="76" y="81"/>
                      </a:lnTo>
                      <a:lnTo>
                        <a:pt x="92" y="65"/>
                      </a:lnTo>
                      <a:lnTo>
                        <a:pt x="87" y="49"/>
                      </a:lnTo>
                      <a:lnTo>
                        <a:pt x="108" y="38"/>
                      </a:lnTo>
                      <a:lnTo>
                        <a:pt x="103" y="11"/>
                      </a:lnTo>
                      <a:lnTo>
                        <a:pt x="87" y="0"/>
                      </a:lnTo>
                      <a:lnTo>
                        <a:pt x="87" y="22"/>
                      </a:lnTo>
                      <a:lnTo>
                        <a:pt x="71" y="22"/>
                      </a:lnTo>
                      <a:lnTo>
                        <a:pt x="71" y="33"/>
                      </a:lnTo>
                      <a:lnTo>
                        <a:pt x="54" y="33"/>
                      </a:lnTo>
                      <a:lnTo>
                        <a:pt x="49" y="22"/>
                      </a:lnTo>
                      <a:lnTo>
                        <a:pt x="38" y="17"/>
                      </a:lnTo>
                      <a:lnTo>
                        <a:pt x="17" y="33"/>
                      </a:lnTo>
                      <a:lnTo>
                        <a:pt x="0" y="49"/>
                      </a:lnTo>
                      <a:lnTo>
                        <a:pt x="6" y="60"/>
                      </a:lnTo>
                      <a:lnTo>
                        <a:pt x="6" y="65"/>
                      </a:lnTo>
                      <a:lnTo>
                        <a:pt x="17" y="54"/>
                      </a:lnTo>
                      <a:lnTo>
                        <a:pt x="27" y="87"/>
                      </a:lnTo>
                      <a:lnTo>
                        <a:pt x="22" y="98"/>
                      </a:lnTo>
                      <a:lnTo>
                        <a:pt x="11" y="81"/>
                      </a:lnTo>
                      <a:lnTo>
                        <a:pt x="11" y="98"/>
                      </a:lnTo>
                      <a:lnTo>
                        <a:pt x="6" y="109"/>
                      </a:lnTo>
                      <a:lnTo>
                        <a:pt x="0" y="141"/>
                      </a:lnTo>
                      <a:lnTo>
                        <a:pt x="6" y="146"/>
                      </a:lnTo>
                      <a:lnTo>
                        <a:pt x="17" y="152"/>
                      </a:lnTo>
                      <a:lnTo>
                        <a:pt x="17" y="157"/>
                      </a:lnTo>
                      <a:lnTo>
                        <a:pt x="22" y="163"/>
                      </a:lnTo>
                      <a:lnTo>
                        <a:pt x="27" y="168"/>
                      </a:lnTo>
                      <a:lnTo>
                        <a:pt x="60" y="206"/>
                      </a:lnTo>
                      <a:lnTo>
                        <a:pt x="87" y="249"/>
                      </a:lnTo>
                      <a:lnTo>
                        <a:pt x="119" y="276"/>
                      </a:lnTo>
                      <a:lnTo>
                        <a:pt x="114" y="281"/>
                      </a:lnTo>
                      <a:lnTo>
                        <a:pt x="87" y="265"/>
                      </a:lnTo>
                      <a:lnTo>
                        <a:pt x="76" y="276"/>
                      </a:lnTo>
                      <a:lnTo>
                        <a:pt x="81" y="281"/>
                      </a:lnTo>
                      <a:lnTo>
                        <a:pt x="135" y="303"/>
                      </a:lnTo>
                    </a:path>
                  </a:pathLst>
                </a:custGeom>
                <a:solidFill>
                  <a:srgbClr val="00FFFF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294" name="Freeform 900"/>
                <p:cNvSpPr>
                  <a:spLocks/>
                </p:cNvSpPr>
                <p:nvPr/>
              </p:nvSpPr>
              <p:spPr bwMode="auto">
                <a:xfrm>
                  <a:off x="5518099" y="3191120"/>
                  <a:ext cx="276225" cy="214313"/>
                </a:xfrm>
                <a:custGeom>
                  <a:avLst/>
                  <a:gdLst/>
                  <a:ahLst/>
                  <a:cxnLst>
                    <a:cxn ang="0">
                      <a:pos x="0" y="45"/>
                    </a:cxn>
                    <a:cxn ang="0">
                      <a:pos x="25" y="57"/>
                    </a:cxn>
                    <a:cxn ang="0">
                      <a:pos x="40" y="75"/>
                    </a:cxn>
                    <a:cxn ang="0">
                      <a:pos x="55" y="88"/>
                    </a:cxn>
                    <a:cxn ang="0">
                      <a:pos x="84" y="100"/>
                    </a:cxn>
                    <a:cxn ang="0">
                      <a:pos x="130" y="115"/>
                    </a:cxn>
                    <a:cxn ang="0">
                      <a:pos x="153" y="112"/>
                    </a:cxn>
                    <a:cxn ang="0">
                      <a:pos x="117" y="66"/>
                    </a:cxn>
                    <a:cxn ang="0">
                      <a:pos x="100" y="54"/>
                    </a:cxn>
                    <a:cxn ang="0">
                      <a:pos x="82" y="45"/>
                    </a:cxn>
                    <a:cxn ang="0">
                      <a:pos x="51" y="21"/>
                    </a:cxn>
                    <a:cxn ang="0">
                      <a:pos x="30" y="0"/>
                    </a:cxn>
                    <a:cxn ang="0">
                      <a:pos x="1" y="37"/>
                    </a:cxn>
                    <a:cxn ang="0">
                      <a:pos x="0" y="45"/>
                    </a:cxn>
                  </a:cxnLst>
                  <a:rect l="0" t="0" r="r" b="b"/>
                  <a:pathLst>
                    <a:path w="163" h="115">
                      <a:moveTo>
                        <a:pt x="0" y="45"/>
                      </a:moveTo>
                      <a:cubicBezTo>
                        <a:pt x="8" y="51"/>
                        <a:pt x="18" y="49"/>
                        <a:pt x="25" y="57"/>
                      </a:cubicBezTo>
                      <a:cubicBezTo>
                        <a:pt x="30" y="63"/>
                        <a:pt x="34" y="70"/>
                        <a:pt x="40" y="75"/>
                      </a:cubicBezTo>
                      <a:cubicBezTo>
                        <a:pt x="44" y="82"/>
                        <a:pt x="47" y="87"/>
                        <a:pt x="55" y="88"/>
                      </a:cubicBezTo>
                      <a:cubicBezTo>
                        <a:pt x="65" y="94"/>
                        <a:pt x="73" y="99"/>
                        <a:pt x="84" y="100"/>
                      </a:cubicBezTo>
                      <a:cubicBezTo>
                        <a:pt x="99" y="108"/>
                        <a:pt x="113" y="114"/>
                        <a:pt x="130" y="115"/>
                      </a:cubicBezTo>
                      <a:cubicBezTo>
                        <a:pt x="131" y="115"/>
                        <a:pt x="152" y="113"/>
                        <a:pt x="153" y="112"/>
                      </a:cubicBezTo>
                      <a:cubicBezTo>
                        <a:pt x="163" y="89"/>
                        <a:pt x="130" y="76"/>
                        <a:pt x="117" y="66"/>
                      </a:cubicBezTo>
                      <a:cubicBezTo>
                        <a:pt x="113" y="60"/>
                        <a:pt x="107" y="55"/>
                        <a:pt x="100" y="54"/>
                      </a:cubicBezTo>
                      <a:cubicBezTo>
                        <a:pt x="94" y="50"/>
                        <a:pt x="89" y="46"/>
                        <a:pt x="82" y="45"/>
                      </a:cubicBezTo>
                      <a:cubicBezTo>
                        <a:pt x="74" y="35"/>
                        <a:pt x="60" y="30"/>
                        <a:pt x="51" y="21"/>
                      </a:cubicBezTo>
                      <a:cubicBezTo>
                        <a:pt x="46" y="8"/>
                        <a:pt x="46" y="2"/>
                        <a:pt x="30" y="0"/>
                      </a:cubicBezTo>
                      <a:cubicBezTo>
                        <a:pt x="15" y="3"/>
                        <a:pt x="10" y="26"/>
                        <a:pt x="1" y="37"/>
                      </a:cubicBezTo>
                      <a:cubicBezTo>
                        <a:pt x="0" y="43"/>
                        <a:pt x="0" y="40"/>
                        <a:pt x="0" y="45"/>
                      </a:cubicBezTo>
                      <a:close/>
                    </a:path>
                  </a:pathLst>
                </a:custGeom>
                <a:solidFill>
                  <a:srgbClr val="00FFFF"/>
                </a:solidFill>
                <a:ln w="15875" cap="flat" cmpd="sng">
                  <a:solidFill>
                    <a:schemeClr val="bg1"/>
                  </a:solidFill>
                  <a:prstDash val="sysDot"/>
                  <a:round/>
                  <a:headEnd/>
                  <a:tailEnd/>
                </a:ln>
                <a:effectLst>
                  <a:prstShdw prst="shdw17" dist="17961" dir="2700000">
                    <a:schemeClr val="bg1">
                      <a:gamma/>
                      <a:shade val="60000"/>
                      <a:invGamma/>
                      <a:alpha val="50000"/>
                    </a:schemeClr>
                  </a:prstShdw>
                </a:effectLst>
              </p:spPr>
              <p:txBody>
                <a:bodyPr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>
                    <a:lnSpc>
                      <a:spcPct val="90000"/>
                    </a:lnSpc>
                    <a:buFont typeface="Wingdings" pitchFamily="2" charset="2"/>
                    <a:buNone/>
                    <a:defRPr/>
                  </a:pPr>
                  <a:endParaRPr kumimoji="0" lang="zh-TW" altLang="en-US" b="1">
                    <a:solidFill>
                      <a:srgbClr val="000000"/>
                    </a:solidFill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95" name="Freeform 1220"/>
                <p:cNvSpPr>
                  <a:spLocks noChangeAspect="1"/>
                </p:cNvSpPr>
                <p:nvPr/>
              </p:nvSpPr>
              <p:spPr bwMode="auto">
                <a:xfrm>
                  <a:off x="6675386" y="1635370"/>
                  <a:ext cx="258763" cy="623888"/>
                </a:xfrm>
                <a:custGeom>
                  <a:avLst/>
                  <a:gdLst>
                    <a:gd name="T0" fmla="*/ 2147483647 w 141"/>
                    <a:gd name="T1" fmla="*/ 2147483647 h 331"/>
                    <a:gd name="T2" fmla="*/ 2147483647 w 141"/>
                    <a:gd name="T3" fmla="*/ 2147483647 h 331"/>
                    <a:gd name="T4" fmla="*/ 2147483647 w 141"/>
                    <a:gd name="T5" fmla="*/ 2147483647 h 331"/>
                    <a:gd name="T6" fmla="*/ 2147483647 w 141"/>
                    <a:gd name="T7" fmla="*/ 2147483647 h 331"/>
                    <a:gd name="T8" fmla="*/ 2147483647 w 141"/>
                    <a:gd name="T9" fmla="*/ 2147483647 h 331"/>
                    <a:gd name="T10" fmla="*/ 2147483647 w 141"/>
                    <a:gd name="T11" fmla="*/ 2147483647 h 331"/>
                    <a:gd name="T12" fmla="*/ 2147483647 w 141"/>
                    <a:gd name="T13" fmla="*/ 2147483647 h 331"/>
                    <a:gd name="T14" fmla="*/ 2147483647 w 141"/>
                    <a:gd name="T15" fmla="*/ 2147483647 h 331"/>
                    <a:gd name="T16" fmla="*/ 2147483647 w 141"/>
                    <a:gd name="T17" fmla="*/ 2147483647 h 331"/>
                    <a:gd name="T18" fmla="*/ 2147483647 w 141"/>
                    <a:gd name="T19" fmla="*/ 2147483647 h 331"/>
                    <a:gd name="T20" fmla="*/ 2147483647 w 141"/>
                    <a:gd name="T21" fmla="*/ 2147483647 h 331"/>
                    <a:gd name="T22" fmla="*/ 2147483647 w 141"/>
                    <a:gd name="T23" fmla="*/ 2147483647 h 331"/>
                    <a:gd name="T24" fmla="*/ 2147483647 w 141"/>
                    <a:gd name="T25" fmla="*/ 2147483647 h 331"/>
                    <a:gd name="T26" fmla="*/ 2147483647 w 141"/>
                    <a:gd name="T27" fmla="*/ 2147483647 h 331"/>
                    <a:gd name="T28" fmla="*/ 2147483647 w 141"/>
                    <a:gd name="T29" fmla="*/ 2147483647 h 331"/>
                    <a:gd name="T30" fmla="*/ 2147483647 w 141"/>
                    <a:gd name="T31" fmla="*/ 2147483647 h 331"/>
                    <a:gd name="T32" fmla="*/ 2147483647 w 141"/>
                    <a:gd name="T33" fmla="*/ 2147483647 h 331"/>
                    <a:gd name="T34" fmla="*/ 2147483647 w 141"/>
                    <a:gd name="T35" fmla="*/ 2147483647 h 331"/>
                    <a:gd name="T36" fmla="*/ 2147483647 w 141"/>
                    <a:gd name="T37" fmla="*/ 2147483647 h 331"/>
                    <a:gd name="T38" fmla="*/ 2147483647 w 141"/>
                    <a:gd name="T39" fmla="*/ 2147483647 h 331"/>
                    <a:gd name="T40" fmla="*/ 2147483647 w 141"/>
                    <a:gd name="T41" fmla="*/ 2147483647 h 331"/>
                    <a:gd name="T42" fmla="*/ 2147483647 w 141"/>
                    <a:gd name="T43" fmla="*/ 2147483647 h 331"/>
                    <a:gd name="T44" fmla="*/ 2147483647 w 141"/>
                    <a:gd name="T45" fmla="*/ 2147483647 h 331"/>
                    <a:gd name="T46" fmla="*/ 2147483647 w 141"/>
                    <a:gd name="T47" fmla="*/ 2147483647 h 331"/>
                    <a:gd name="T48" fmla="*/ 2147483647 w 141"/>
                    <a:gd name="T49" fmla="*/ 2147483647 h 331"/>
                    <a:gd name="T50" fmla="*/ 2147483647 w 141"/>
                    <a:gd name="T51" fmla="*/ 2147483647 h 331"/>
                    <a:gd name="T52" fmla="*/ 2147483647 w 141"/>
                    <a:gd name="T53" fmla="*/ 2147483647 h 331"/>
                    <a:gd name="T54" fmla="*/ 2147483647 w 141"/>
                    <a:gd name="T55" fmla="*/ 2147483647 h 331"/>
                    <a:gd name="T56" fmla="*/ 2147483647 w 141"/>
                    <a:gd name="T57" fmla="*/ 2147483647 h 331"/>
                    <a:gd name="T58" fmla="*/ 2147483647 w 141"/>
                    <a:gd name="T59" fmla="*/ 2147483647 h 331"/>
                    <a:gd name="T60" fmla="*/ 2147483647 w 141"/>
                    <a:gd name="T61" fmla="*/ 2147483647 h 331"/>
                    <a:gd name="T62" fmla="*/ 2147483647 w 141"/>
                    <a:gd name="T63" fmla="*/ 2147483647 h 331"/>
                    <a:gd name="T64" fmla="*/ 2147483647 w 141"/>
                    <a:gd name="T65" fmla="*/ 2147483647 h 331"/>
                    <a:gd name="T66" fmla="*/ 2147483647 w 141"/>
                    <a:gd name="T67" fmla="*/ 2147483647 h 331"/>
                    <a:gd name="T68" fmla="*/ 2147483647 w 141"/>
                    <a:gd name="T69" fmla="*/ 2147483647 h 331"/>
                    <a:gd name="T70" fmla="*/ 2147483647 w 141"/>
                    <a:gd name="T71" fmla="*/ 2147483647 h 331"/>
                    <a:gd name="T72" fmla="*/ 2147483647 w 141"/>
                    <a:gd name="T73" fmla="*/ 2147483647 h 331"/>
                    <a:gd name="T74" fmla="*/ 0 w 141"/>
                    <a:gd name="T75" fmla="*/ 2147483647 h 331"/>
                    <a:gd name="T76" fmla="*/ 2147483647 w 141"/>
                    <a:gd name="T77" fmla="*/ 2147483647 h 331"/>
                    <a:gd name="T78" fmla="*/ 2147483647 w 141"/>
                    <a:gd name="T79" fmla="*/ 2147483647 h 331"/>
                    <a:gd name="T80" fmla="*/ 2147483647 w 141"/>
                    <a:gd name="T81" fmla="*/ 2147483647 h 331"/>
                    <a:gd name="T82" fmla="*/ 2147483647 w 141"/>
                    <a:gd name="T83" fmla="*/ 2147483647 h 331"/>
                    <a:gd name="T84" fmla="*/ 2147483647 w 141"/>
                    <a:gd name="T85" fmla="*/ 2147483647 h 331"/>
                    <a:gd name="T86" fmla="*/ 2147483647 w 141"/>
                    <a:gd name="T87" fmla="*/ 2147483647 h 331"/>
                    <a:gd name="T88" fmla="*/ 2147483647 w 141"/>
                    <a:gd name="T89" fmla="*/ 2147483647 h 331"/>
                    <a:gd name="T90" fmla="*/ 2147483647 w 141"/>
                    <a:gd name="T91" fmla="*/ 2147483647 h 331"/>
                    <a:gd name="T92" fmla="*/ 2147483647 w 141"/>
                    <a:gd name="T93" fmla="*/ 2147483647 h 331"/>
                    <a:gd name="T94" fmla="*/ 2147483647 w 141"/>
                    <a:gd name="T95" fmla="*/ 2147483647 h 331"/>
                    <a:gd name="T96" fmla="*/ 2147483647 w 141"/>
                    <a:gd name="T97" fmla="*/ 2147483647 h 331"/>
                    <a:gd name="T98" fmla="*/ 2147483647 w 141"/>
                    <a:gd name="T99" fmla="*/ 2147483647 h 331"/>
                    <a:gd name="T100" fmla="*/ 2147483647 w 141"/>
                    <a:gd name="T101" fmla="*/ 2147483647 h 331"/>
                    <a:gd name="T102" fmla="*/ 2147483647 w 141"/>
                    <a:gd name="T103" fmla="*/ 2147483647 h 331"/>
                    <a:gd name="T104" fmla="*/ 2147483647 w 141"/>
                    <a:gd name="T105" fmla="*/ 2147483647 h 331"/>
                    <a:gd name="T106" fmla="*/ 2147483647 w 141"/>
                    <a:gd name="T107" fmla="*/ 2147483647 h 331"/>
                    <a:gd name="T108" fmla="*/ 2147483647 w 141"/>
                    <a:gd name="T109" fmla="*/ 2147483647 h 331"/>
                    <a:gd name="T110" fmla="*/ 2147483647 w 141"/>
                    <a:gd name="T111" fmla="*/ 2147483647 h 331"/>
                    <a:gd name="T112" fmla="*/ 2147483647 w 141"/>
                    <a:gd name="T113" fmla="*/ 2147483647 h 331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w 141"/>
                    <a:gd name="T172" fmla="*/ 0 h 331"/>
                    <a:gd name="T173" fmla="*/ 141 w 141"/>
                    <a:gd name="T174" fmla="*/ 331 h 331"/>
                  </a:gdLst>
                  <a:ahLst/>
                  <a:cxnLst>
                    <a:cxn ang="T114">
                      <a:pos x="T0" y="T1"/>
                    </a:cxn>
                    <a:cxn ang="T115">
                      <a:pos x="T2" y="T3"/>
                    </a:cxn>
                    <a:cxn ang="T116">
                      <a:pos x="T4" y="T5"/>
                    </a:cxn>
                    <a:cxn ang="T117">
                      <a:pos x="T6" y="T7"/>
                    </a:cxn>
                    <a:cxn ang="T118">
                      <a:pos x="T8" y="T9"/>
                    </a:cxn>
                    <a:cxn ang="T119">
                      <a:pos x="T10" y="T11"/>
                    </a:cxn>
                    <a:cxn ang="T120">
                      <a:pos x="T12" y="T13"/>
                    </a:cxn>
                    <a:cxn ang="T121">
                      <a:pos x="T14" y="T15"/>
                    </a:cxn>
                    <a:cxn ang="T122">
                      <a:pos x="T16" y="T17"/>
                    </a:cxn>
                    <a:cxn ang="T123">
                      <a:pos x="T18" y="T19"/>
                    </a:cxn>
                    <a:cxn ang="T124">
                      <a:pos x="T20" y="T21"/>
                    </a:cxn>
                    <a:cxn ang="T125">
                      <a:pos x="T22" y="T23"/>
                    </a:cxn>
                    <a:cxn ang="T126">
                      <a:pos x="T24" y="T25"/>
                    </a:cxn>
                    <a:cxn ang="T127">
                      <a:pos x="T26" y="T27"/>
                    </a:cxn>
                    <a:cxn ang="T128">
                      <a:pos x="T28" y="T29"/>
                    </a:cxn>
                    <a:cxn ang="T129">
                      <a:pos x="T30" y="T31"/>
                    </a:cxn>
                    <a:cxn ang="T130">
                      <a:pos x="T32" y="T33"/>
                    </a:cxn>
                    <a:cxn ang="T131">
                      <a:pos x="T34" y="T35"/>
                    </a:cxn>
                    <a:cxn ang="T132">
                      <a:pos x="T36" y="T37"/>
                    </a:cxn>
                    <a:cxn ang="T133">
                      <a:pos x="T38" y="T39"/>
                    </a:cxn>
                    <a:cxn ang="T134">
                      <a:pos x="T40" y="T41"/>
                    </a:cxn>
                    <a:cxn ang="T135">
                      <a:pos x="T42" y="T43"/>
                    </a:cxn>
                    <a:cxn ang="T136">
                      <a:pos x="T44" y="T45"/>
                    </a:cxn>
                    <a:cxn ang="T137">
                      <a:pos x="T46" y="T47"/>
                    </a:cxn>
                    <a:cxn ang="T138">
                      <a:pos x="T48" y="T49"/>
                    </a:cxn>
                    <a:cxn ang="T139">
                      <a:pos x="T50" y="T51"/>
                    </a:cxn>
                    <a:cxn ang="T140">
                      <a:pos x="T52" y="T53"/>
                    </a:cxn>
                    <a:cxn ang="T141">
                      <a:pos x="T54" y="T55"/>
                    </a:cxn>
                    <a:cxn ang="T142">
                      <a:pos x="T56" y="T57"/>
                    </a:cxn>
                    <a:cxn ang="T143">
                      <a:pos x="T58" y="T59"/>
                    </a:cxn>
                    <a:cxn ang="T144">
                      <a:pos x="T60" y="T61"/>
                    </a:cxn>
                    <a:cxn ang="T145">
                      <a:pos x="T62" y="T63"/>
                    </a:cxn>
                    <a:cxn ang="T146">
                      <a:pos x="T64" y="T65"/>
                    </a:cxn>
                    <a:cxn ang="T147">
                      <a:pos x="T66" y="T67"/>
                    </a:cxn>
                    <a:cxn ang="T148">
                      <a:pos x="T68" y="T69"/>
                    </a:cxn>
                    <a:cxn ang="T149">
                      <a:pos x="T70" y="T71"/>
                    </a:cxn>
                    <a:cxn ang="T150">
                      <a:pos x="T72" y="T73"/>
                    </a:cxn>
                    <a:cxn ang="T151">
                      <a:pos x="T74" y="T75"/>
                    </a:cxn>
                    <a:cxn ang="T152">
                      <a:pos x="T76" y="T77"/>
                    </a:cxn>
                    <a:cxn ang="T153">
                      <a:pos x="T78" y="T79"/>
                    </a:cxn>
                    <a:cxn ang="T154">
                      <a:pos x="T80" y="T81"/>
                    </a:cxn>
                    <a:cxn ang="T155">
                      <a:pos x="T82" y="T83"/>
                    </a:cxn>
                    <a:cxn ang="T156">
                      <a:pos x="T84" y="T85"/>
                    </a:cxn>
                    <a:cxn ang="T157">
                      <a:pos x="T86" y="T87"/>
                    </a:cxn>
                    <a:cxn ang="T158">
                      <a:pos x="T88" y="T89"/>
                    </a:cxn>
                    <a:cxn ang="T159">
                      <a:pos x="T90" y="T91"/>
                    </a:cxn>
                    <a:cxn ang="T160">
                      <a:pos x="T92" y="T93"/>
                    </a:cxn>
                    <a:cxn ang="T161">
                      <a:pos x="T94" y="T95"/>
                    </a:cxn>
                    <a:cxn ang="T162">
                      <a:pos x="T96" y="T97"/>
                    </a:cxn>
                    <a:cxn ang="T163">
                      <a:pos x="T98" y="T99"/>
                    </a:cxn>
                    <a:cxn ang="T164">
                      <a:pos x="T100" y="T101"/>
                    </a:cxn>
                    <a:cxn ang="T165">
                      <a:pos x="T102" y="T103"/>
                    </a:cxn>
                    <a:cxn ang="T166">
                      <a:pos x="T104" y="T105"/>
                    </a:cxn>
                    <a:cxn ang="T167">
                      <a:pos x="T106" y="T107"/>
                    </a:cxn>
                    <a:cxn ang="T168">
                      <a:pos x="T108" y="T109"/>
                    </a:cxn>
                    <a:cxn ang="T169">
                      <a:pos x="T110" y="T111"/>
                    </a:cxn>
                    <a:cxn ang="T170">
                      <a:pos x="T112" y="T113"/>
                    </a:cxn>
                  </a:cxnLst>
                  <a:rect l="T171" t="T172" r="T173" b="T174"/>
                  <a:pathLst>
                    <a:path w="141" h="331">
                      <a:moveTo>
                        <a:pt x="76" y="2"/>
                      </a:moveTo>
                      <a:cubicBezTo>
                        <a:pt x="78" y="13"/>
                        <a:pt x="83" y="15"/>
                        <a:pt x="93" y="16"/>
                      </a:cubicBezTo>
                      <a:cubicBezTo>
                        <a:pt x="96" y="23"/>
                        <a:pt x="100" y="23"/>
                        <a:pt x="107" y="25"/>
                      </a:cubicBezTo>
                      <a:cubicBezTo>
                        <a:pt x="112" y="34"/>
                        <a:pt x="109" y="25"/>
                        <a:pt x="114" y="34"/>
                      </a:cubicBezTo>
                      <a:cubicBezTo>
                        <a:pt x="117" y="37"/>
                        <a:pt x="117" y="42"/>
                        <a:pt x="117" y="45"/>
                      </a:cubicBezTo>
                      <a:cubicBezTo>
                        <a:pt x="117" y="49"/>
                        <a:pt x="108" y="51"/>
                        <a:pt x="111" y="57"/>
                      </a:cubicBezTo>
                      <a:cubicBezTo>
                        <a:pt x="110" y="76"/>
                        <a:pt x="131" y="77"/>
                        <a:pt x="133" y="83"/>
                      </a:cubicBezTo>
                      <a:cubicBezTo>
                        <a:pt x="134" y="89"/>
                        <a:pt x="128" y="90"/>
                        <a:pt x="125" y="92"/>
                      </a:cubicBezTo>
                      <a:cubicBezTo>
                        <a:pt x="121" y="93"/>
                        <a:pt x="120" y="93"/>
                        <a:pt x="118" y="95"/>
                      </a:cubicBezTo>
                      <a:cubicBezTo>
                        <a:pt x="117" y="97"/>
                        <a:pt x="116" y="95"/>
                        <a:pt x="116" y="99"/>
                      </a:cubicBezTo>
                      <a:cubicBezTo>
                        <a:pt x="117" y="117"/>
                        <a:pt x="120" y="98"/>
                        <a:pt x="122" y="117"/>
                      </a:cubicBezTo>
                      <a:cubicBezTo>
                        <a:pt x="116" y="121"/>
                        <a:pt x="131" y="129"/>
                        <a:pt x="130" y="134"/>
                      </a:cubicBezTo>
                      <a:cubicBezTo>
                        <a:pt x="128" y="139"/>
                        <a:pt x="114" y="144"/>
                        <a:pt x="112" y="148"/>
                      </a:cubicBezTo>
                      <a:cubicBezTo>
                        <a:pt x="114" y="151"/>
                        <a:pt x="128" y="146"/>
                        <a:pt x="122" y="156"/>
                      </a:cubicBezTo>
                      <a:cubicBezTo>
                        <a:pt x="135" y="159"/>
                        <a:pt x="120" y="170"/>
                        <a:pt x="131" y="175"/>
                      </a:cubicBezTo>
                      <a:cubicBezTo>
                        <a:pt x="128" y="184"/>
                        <a:pt x="116" y="169"/>
                        <a:pt x="127" y="183"/>
                      </a:cubicBezTo>
                      <a:cubicBezTo>
                        <a:pt x="134" y="199"/>
                        <a:pt x="106" y="186"/>
                        <a:pt x="125" y="189"/>
                      </a:cubicBezTo>
                      <a:cubicBezTo>
                        <a:pt x="141" y="175"/>
                        <a:pt x="102" y="196"/>
                        <a:pt x="109" y="197"/>
                      </a:cubicBezTo>
                      <a:cubicBezTo>
                        <a:pt x="111" y="201"/>
                        <a:pt x="119" y="199"/>
                        <a:pt x="120" y="204"/>
                      </a:cubicBezTo>
                      <a:cubicBezTo>
                        <a:pt x="120" y="219"/>
                        <a:pt x="136" y="200"/>
                        <a:pt x="130" y="215"/>
                      </a:cubicBezTo>
                      <a:cubicBezTo>
                        <a:pt x="127" y="226"/>
                        <a:pt x="133" y="225"/>
                        <a:pt x="132" y="229"/>
                      </a:cubicBezTo>
                      <a:cubicBezTo>
                        <a:pt x="131" y="232"/>
                        <a:pt x="120" y="234"/>
                        <a:pt x="120" y="238"/>
                      </a:cubicBezTo>
                      <a:cubicBezTo>
                        <a:pt x="115" y="240"/>
                        <a:pt x="137" y="248"/>
                        <a:pt x="132" y="249"/>
                      </a:cubicBezTo>
                      <a:cubicBezTo>
                        <a:pt x="134" y="255"/>
                        <a:pt x="125" y="256"/>
                        <a:pt x="126" y="259"/>
                      </a:cubicBezTo>
                      <a:cubicBezTo>
                        <a:pt x="127" y="263"/>
                        <a:pt x="133" y="266"/>
                        <a:pt x="134" y="270"/>
                      </a:cubicBezTo>
                      <a:cubicBezTo>
                        <a:pt x="126" y="273"/>
                        <a:pt x="139" y="281"/>
                        <a:pt x="132" y="285"/>
                      </a:cubicBezTo>
                      <a:cubicBezTo>
                        <a:pt x="125" y="288"/>
                        <a:pt x="131" y="287"/>
                        <a:pt x="126" y="293"/>
                      </a:cubicBezTo>
                      <a:cubicBezTo>
                        <a:pt x="125" y="284"/>
                        <a:pt x="128" y="307"/>
                        <a:pt x="120" y="302"/>
                      </a:cubicBezTo>
                      <a:cubicBezTo>
                        <a:pt x="114" y="309"/>
                        <a:pt x="107" y="324"/>
                        <a:pt x="105" y="318"/>
                      </a:cubicBezTo>
                      <a:cubicBezTo>
                        <a:pt x="103" y="308"/>
                        <a:pt x="97" y="331"/>
                        <a:pt x="92" y="323"/>
                      </a:cubicBezTo>
                      <a:cubicBezTo>
                        <a:pt x="91" y="316"/>
                        <a:pt x="94" y="307"/>
                        <a:pt x="91" y="300"/>
                      </a:cubicBezTo>
                      <a:cubicBezTo>
                        <a:pt x="91" y="294"/>
                        <a:pt x="96" y="288"/>
                        <a:pt x="91" y="285"/>
                      </a:cubicBezTo>
                      <a:cubicBezTo>
                        <a:pt x="92" y="286"/>
                        <a:pt x="66" y="285"/>
                        <a:pt x="58" y="285"/>
                      </a:cubicBezTo>
                      <a:cubicBezTo>
                        <a:pt x="50" y="285"/>
                        <a:pt x="44" y="285"/>
                        <a:pt x="40" y="282"/>
                      </a:cubicBezTo>
                      <a:cubicBezTo>
                        <a:pt x="41" y="286"/>
                        <a:pt x="32" y="267"/>
                        <a:pt x="25" y="266"/>
                      </a:cubicBezTo>
                      <a:cubicBezTo>
                        <a:pt x="24" y="259"/>
                        <a:pt x="23" y="258"/>
                        <a:pt x="17" y="254"/>
                      </a:cubicBezTo>
                      <a:cubicBezTo>
                        <a:pt x="16" y="248"/>
                        <a:pt x="12" y="242"/>
                        <a:pt x="8" y="237"/>
                      </a:cubicBezTo>
                      <a:cubicBezTo>
                        <a:pt x="6" y="228"/>
                        <a:pt x="3" y="221"/>
                        <a:pt x="0" y="214"/>
                      </a:cubicBezTo>
                      <a:cubicBezTo>
                        <a:pt x="3" y="147"/>
                        <a:pt x="3" y="179"/>
                        <a:pt x="25" y="170"/>
                      </a:cubicBezTo>
                      <a:cubicBezTo>
                        <a:pt x="29" y="166"/>
                        <a:pt x="44" y="162"/>
                        <a:pt x="49" y="159"/>
                      </a:cubicBezTo>
                      <a:cubicBezTo>
                        <a:pt x="52" y="154"/>
                        <a:pt x="51" y="146"/>
                        <a:pt x="52" y="141"/>
                      </a:cubicBezTo>
                      <a:cubicBezTo>
                        <a:pt x="52" y="138"/>
                        <a:pt x="56" y="134"/>
                        <a:pt x="56" y="131"/>
                      </a:cubicBezTo>
                      <a:cubicBezTo>
                        <a:pt x="57" y="123"/>
                        <a:pt x="53" y="122"/>
                        <a:pt x="53" y="120"/>
                      </a:cubicBezTo>
                      <a:cubicBezTo>
                        <a:pt x="53" y="116"/>
                        <a:pt x="58" y="113"/>
                        <a:pt x="57" y="111"/>
                      </a:cubicBezTo>
                      <a:cubicBezTo>
                        <a:pt x="58" y="108"/>
                        <a:pt x="48" y="105"/>
                        <a:pt x="47" y="102"/>
                      </a:cubicBezTo>
                      <a:cubicBezTo>
                        <a:pt x="46" y="99"/>
                        <a:pt x="49" y="95"/>
                        <a:pt x="52" y="93"/>
                      </a:cubicBezTo>
                      <a:cubicBezTo>
                        <a:pt x="55" y="92"/>
                        <a:pt x="59" y="94"/>
                        <a:pt x="62" y="93"/>
                      </a:cubicBezTo>
                      <a:cubicBezTo>
                        <a:pt x="57" y="89"/>
                        <a:pt x="73" y="86"/>
                        <a:pt x="73" y="86"/>
                      </a:cubicBezTo>
                      <a:cubicBezTo>
                        <a:pt x="73" y="83"/>
                        <a:pt x="70" y="81"/>
                        <a:pt x="70" y="80"/>
                      </a:cubicBezTo>
                      <a:cubicBezTo>
                        <a:pt x="70" y="79"/>
                        <a:pt x="69" y="81"/>
                        <a:pt x="68" y="80"/>
                      </a:cubicBezTo>
                      <a:cubicBezTo>
                        <a:pt x="70" y="78"/>
                        <a:pt x="67" y="76"/>
                        <a:pt x="67" y="75"/>
                      </a:cubicBezTo>
                      <a:cubicBezTo>
                        <a:pt x="66" y="73"/>
                        <a:pt x="64" y="74"/>
                        <a:pt x="62" y="72"/>
                      </a:cubicBezTo>
                      <a:cubicBezTo>
                        <a:pt x="66" y="69"/>
                        <a:pt x="49" y="63"/>
                        <a:pt x="54" y="61"/>
                      </a:cubicBezTo>
                      <a:cubicBezTo>
                        <a:pt x="59" y="54"/>
                        <a:pt x="39" y="50"/>
                        <a:pt x="45" y="50"/>
                      </a:cubicBezTo>
                      <a:cubicBezTo>
                        <a:pt x="52" y="46"/>
                        <a:pt x="38" y="39"/>
                        <a:pt x="44" y="38"/>
                      </a:cubicBezTo>
                      <a:cubicBezTo>
                        <a:pt x="46" y="30"/>
                        <a:pt x="62" y="26"/>
                        <a:pt x="69" y="19"/>
                      </a:cubicBezTo>
                      <a:cubicBezTo>
                        <a:pt x="70" y="0"/>
                        <a:pt x="64" y="2"/>
                        <a:pt x="76" y="2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 w="63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96" name="Freeform 911"/>
                <p:cNvSpPr>
                  <a:spLocks noChangeAspect="1"/>
                </p:cNvSpPr>
                <p:nvPr/>
              </p:nvSpPr>
              <p:spPr bwMode="auto">
                <a:xfrm rot="21014572">
                  <a:off x="6640461" y="1711570"/>
                  <a:ext cx="165100" cy="111125"/>
                </a:xfrm>
                <a:custGeom>
                  <a:avLst/>
                  <a:gdLst>
                    <a:gd name="T0" fmla="*/ 0 w 132"/>
                    <a:gd name="T1" fmla="*/ 2147483647 h 81"/>
                    <a:gd name="T2" fmla="*/ 2147483647 w 132"/>
                    <a:gd name="T3" fmla="*/ 2147483647 h 81"/>
                    <a:gd name="T4" fmla="*/ 2147483647 w 132"/>
                    <a:gd name="T5" fmla="*/ 2147483647 h 81"/>
                    <a:gd name="T6" fmla="*/ 2147483647 w 132"/>
                    <a:gd name="T7" fmla="*/ 2147483647 h 81"/>
                    <a:gd name="T8" fmla="*/ 2147483647 w 132"/>
                    <a:gd name="T9" fmla="*/ 0 h 81"/>
                    <a:gd name="T10" fmla="*/ 2147483647 w 132"/>
                    <a:gd name="T11" fmla="*/ 2147483647 h 81"/>
                    <a:gd name="T12" fmla="*/ 2147483647 w 132"/>
                    <a:gd name="T13" fmla="*/ 2147483647 h 81"/>
                    <a:gd name="T14" fmla="*/ 2147483647 w 132"/>
                    <a:gd name="T15" fmla="*/ 2147483647 h 81"/>
                    <a:gd name="T16" fmla="*/ 2147483647 w 132"/>
                    <a:gd name="T17" fmla="*/ 2147483647 h 81"/>
                    <a:gd name="T18" fmla="*/ 2147483647 w 132"/>
                    <a:gd name="T19" fmla="*/ 2147483647 h 81"/>
                    <a:gd name="T20" fmla="*/ 2147483647 w 132"/>
                    <a:gd name="T21" fmla="*/ 2147483647 h 81"/>
                    <a:gd name="T22" fmla="*/ 2147483647 w 132"/>
                    <a:gd name="T23" fmla="*/ 2147483647 h 81"/>
                    <a:gd name="T24" fmla="*/ 2147483647 w 132"/>
                    <a:gd name="T25" fmla="*/ 2147483647 h 81"/>
                    <a:gd name="T26" fmla="*/ 2147483647 w 132"/>
                    <a:gd name="T27" fmla="*/ 2147483647 h 81"/>
                    <a:gd name="T28" fmla="*/ 0 w 132"/>
                    <a:gd name="T29" fmla="*/ 2147483647 h 81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32"/>
                    <a:gd name="T46" fmla="*/ 0 h 81"/>
                    <a:gd name="T47" fmla="*/ 132 w 132"/>
                    <a:gd name="T48" fmla="*/ 81 h 81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32" h="81">
                      <a:moveTo>
                        <a:pt x="0" y="24"/>
                      </a:moveTo>
                      <a:cubicBezTo>
                        <a:pt x="9" y="20"/>
                        <a:pt x="3" y="22"/>
                        <a:pt x="19" y="19"/>
                      </a:cubicBezTo>
                      <a:cubicBezTo>
                        <a:pt x="21" y="19"/>
                        <a:pt x="24" y="18"/>
                        <a:pt x="24" y="18"/>
                      </a:cubicBezTo>
                      <a:cubicBezTo>
                        <a:pt x="39" y="6"/>
                        <a:pt x="40" y="12"/>
                        <a:pt x="69" y="10"/>
                      </a:cubicBezTo>
                      <a:cubicBezTo>
                        <a:pt x="76" y="5"/>
                        <a:pt x="78" y="2"/>
                        <a:pt x="87" y="0"/>
                      </a:cubicBezTo>
                      <a:cubicBezTo>
                        <a:pt x="96" y="1"/>
                        <a:pt x="93" y="3"/>
                        <a:pt x="96" y="10"/>
                      </a:cubicBezTo>
                      <a:cubicBezTo>
                        <a:pt x="97" y="20"/>
                        <a:pt x="102" y="34"/>
                        <a:pt x="112" y="39"/>
                      </a:cubicBezTo>
                      <a:cubicBezTo>
                        <a:pt x="115" y="68"/>
                        <a:pt x="109" y="56"/>
                        <a:pt x="124" y="63"/>
                      </a:cubicBezTo>
                      <a:cubicBezTo>
                        <a:pt x="132" y="79"/>
                        <a:pt x="115" y="75"/>
                        <a:pt x="103" y="76"/>
                      </a:cubicBezTo>
                      <a:cubicBezTo>
                        <a:pt x="99" y="78"/>
                        <a:pt x="94" y="79"/>
                        <a:pt x="90" y="81"/>
                      </a:cubicBezTo>
                      <a:cubicBezTo>
                        <a:pt x="80" y="80"/>
                        <a:pt x="72" y="80"/>
                        <a:pt x="64" y="75"/>
                      </a:cubicBezTo>
                      <a:cubicBezTo>
                        <a:pt x="63" y="70"/>
                        <a:pt x="50" y="53"/>
                        <a:pt x="45" y="49"/>
                      </a:cubicBezTo>
                      <a:cubicBezTo>
                        <a:pt x="42" y="47"/>
                        <a:pt x="37" y="47"/>
                        <a:pt x="33" y="46"/>
                      </a:cubicBezTo>
                      <a:cubicBezTo>
                        <a:pt x="24" y="40"/>
                        <a:pt x="14" y="37"/>
                        <a:pt x="4" y="31"/>
                      </a:cubicBezTo>
                      <a:cubicBezTo>
                        <a:pt x="3" y="24"/>
                        <a:pt x="5" y="26"/>
                        <a:pt x="0" y="24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 w="952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97" name="Freeform 34"/>
                <p:cNvSpPr>
                  <a:spLocks/>
                </p:cNvSpPr>
                <p:nvPr/>
              </p:nvSpPr>
              <p:spPr bwMode="auto">
                <a:xfrm>
                  <a:off x="5553024" y="2748208"/>
                  <a:ext cx="1373187" cy="688975"/>
                </a:xfrm>
                <a:custGeom>
                  <a:avLst/>
                  <a:gdLst>
                    <a:gd name="T0" fmla="*/ 2147483647 w 1135"/>
                    <a:gd name="T1" fmla="*/ 2147483647 h 546"/>
                    <a:gd name="T2" fmla="*/ 2147483647 w 1135"/>
                    <a:gd name="T3" fmla="*/ 2147483647 h 546"/>
                    <a:gd name="T4" fmla="*/ 2147483647 w 1135"/>
                    <a:gd name="T5" fmla="*/ 2147483647 h 546"/>
                    <a:gd name="T6" fmla="*/ 2147483647 w 1135"/>
                    <a:gd name="T7" fmla="*/ 2147483647 h 546"/>
                    <a:gd name="T8" fmla="*/ 2147483647 w 1135"/>
                    <a:gd name="T9" fmla="*/ 2147483647 h 546"/>
                    <a:gd name="T10" fmla="*/ 2147483647 w 1135"/>
                    <a:gd name="T11" fmla="*/ 0 h 546"/>
                    <a:gd name="T12" fmla="*/ 2147483647 w 1135"/>
                    <a:gd name="T13" fmla="*/ 2147483647 h 546"/>
                    <a:gd name="T14" fmla="*/ 2147483647 w 1135"/>
                    <a:gd name="T15" fmla="*/ 2147483647 h 546"/>
                    <a:gd name="T16" fmla="*/ 2147483647 w 1135"/>
                    <a:gd name="T17" fmla="*/ 2147483647 h 546"/>
                    <a:gd name="T18" fmla="*/ 2147483647 w 1135"/>
                    <a:gd name="T19" fmla="*/ 2147483647 h 546"/>
                    <a:gd name="T20" fmla="*/ 2147483647 w 1135"/>
                    <a:gd name="T21" fmla="*/ 2147483647 h 546"/>
                    <a:gd name="T22" fmla="*/ 2147483647 w 1135"/>
                    <a:gd name="T23" fmla="*/ 2147483647 h 546"/>
                    <a:gd name="T24" fmla="*/ 2147483647 w 1135"/>
                    <a:gd name="T25" fmla="*/ 2147483647 h 546"/>
                    <a:gd name="T26" fmla="*/ 2147483647 w 1135"/>
                    <a:gd name="T27" fmla="*/ 2147483647 h 546"/>
                    <a:gd name="T28" fmla="*/ 2147483647 w 1135"/>
                    <a:gd name="T29" fmla="*/ 2147483647 h 546"/>
                    <a:gd name="T30" fmla="*/ 2147483647 w 1135"/>
                    <a:gd name="T31" fmla="*/ 2147483647 h 546"/>
                    <a:gd name="T32" fmla="*/ 2147483647 w 1135"/>
                    <a:gd name="T33" fmla="*/ 2147483647 h 546"/>
                    <a:gd name="T34" fmla="*/ 2147483647 w 1135"/>
                    <a:gd name="T35" fmla="*/ 2147483647 h 546"/>
                    <a:gd name="T36" fmla="*/ 2147483647 w 1135"/>
                    <a:gd name="T37" fmla="*/ 2147483647 h 546"/>
                    <a:gd name="T38" fmla="*/ 2147483647 w 1135"/>
                    <a:gd name="T39" fmla="*/ 2147483647 h 546"/>
                    <a:gd name="T40" fmla="*/ 2147483647 w 1135"/>
                    <a:gd name="T41" fmla="*/ 2147483647 h 546"/>
                    <a:gd name="T42" fmla="*/ 2147483647 w 1135"/>
                    <a:gd name="T43" fmla="*/ 2147483647 h 546"/>
                    <a:gd name="T44" fmla="*/ 2147483647 w 1135"/>
                    <a:gd name="T45" fmla="*/ 2147483647 h 546"/>
                    <a:gd name="T46" fmla="*/ 2147483647 w 1135"/>
                    <a:gd name="T47" fmla="*/ 2147483647 h 546"/>
                    <a:gd name="T48" fmla="*/ 2147483647 w 1135"/>
                    <a:gd name="T49" fmla="*/ 2147483647 h 546"/>
                    <a:gd name="T50" fmla="*/ 2147483647 w 1135"/>
                    <a:gd name="T51" fmla="*/ 2147483647 h 546"/>
                    <a:gd name="T52" fmla="*/ 2147483647 w 1135"/>
                    <a:gd name="T53" fmla="*/ 2147483647 h 546"/>
                    <a:gd name="T54" fmla="*/ 2147483647 w 1135"/>
                    <a:gd name="T55" fmla="*/ 2147483647 h 546"/>
                    <a:gd name="T56" fmla="*/ 2147483647 w 1135"/>
                    <a:gd name="T57" fmla="*/ 2147483647 h 546"/>
                    <a:gd name="T58" fmla="*/ 2147483647 w 1135"/>
                    <a:gd name="T59" fmla="*/ 2147483647 h 546"/>
                    <a:gd name="T60" fmla="*/ 0 w 1135"/>
                    <a:gd name="T61" fmla="*/ 2147483647 h 546"/>
                    <a:gd name="T62" fmla="*/ 2147483647 w 1135"/>
                    <a:gd name="T63" fmla="*/ 2147483647 h 546"/>
                    <a:gd name="T64" fmla="*/ 2147483647 w 1135"/>
                    <a:gd name="T65" fmla="*/ 2147483647 h 546"/>
                    <a:gd name="T66" fmla="*/ 2147483647 w 1135"/>
                    <a:gd name="T67" fmla="*/ 2147483647 h 546"/>
                    <a:gd name="T68" fmla="*/ 2147483647 w 1135"/>
                    <a:gd name="T69" fmla="*/ 2147483647 h 546"/>
                    <a:gd name="T70" fmla="*/ 2147483647 w 1135"/>
                    <a:gd name="T71" fmla="*/ 2147483647 h 546"/>
                    <a:gd name="T72" fmla="*/ 2147483647 w 1135"/>
                    <a:gd name="T73" fmla="*/ 2147483647 h 546"/>
                    <a:gd name="T74" fmla="*/ 2147483647 w 1135"/>
                    <a:gd name="T75" fmla="*/ 2147483647 h 546"/>
                    <a:gd name="T76" fmla="*/ 2147483647 w 1135"/>
                    <a:gd name="T77" fmla="*/ 2147483647 h 546"/>
                    <a:gd name="T78" fmla="*/ 2147483647 w 1135"/>
                    <a:gd name="T79" fmla="*/ 2147483647 h 546"/>
                    <a:gd name="T80" fmla="*/ 2147483647 w 1135"/>
                    <a:gd name="T81" fmla="*/ 2147483647 h 546"/>
                    <a:gd name="T82" fmla="*/ 2147483647 w 1135"/>
                    <a:gd name="T83" fmla="*/ 2147483647 h 546"/>
                    <a:gd name="T84" fmla="*/ 2147483647 w 1135"/>
                    <a:gd name="T85" fmla="*/ 2147483647 h 546"/>
                    <a:gd name="T86" fmla="*/ 2147483647 w 1135"/>
                    <a:gd name="T87" fmla="*/ 2147483647 h 546"/>
                    <a:gd name="T88" fmla="*/ 2147483647 w 1135"/>
                    <a:gd name="T89" fmla="*/ 2147483647 h 546"/>
                    <a:gd name="T90" fmla="*/ 2147483647 w 1135"/>
                    <a:gd name="T91" fmla="*/ 2147483647 h 546"/>
                    <a:gd name="T92" fmla="*/ 2147483647 w 1135"/>
                    <a:gd name="T93" fmla="*/ 2147483647 h 546"/>
                    <a:gd name="T94" fmla="*/ 2147483647 w 1135"/>
                    <a:gd name="T95" fmla="*/ 2147483647 h 546"/>
                    <a:gd name="T96" fmla="*/ 2147483647 w 1135"/>
                    <a:gd name="T97" fmla="*/ 2147483647 h 546"/>
                    <a:gd name="T98" fmla="*/ 2147483647 w 1135"/>
                    <a:gd name="T99" fmla="*/ 2147483647 h 546"/>
                    <a:gd name="T100" fmla="*/ 2147483647 w 1135"/>
                    <a:gd name="T101" fmla="*/ 2147483647 h 546"/>
                    <a:gd name="T102" fmla="*/ 2147483647 w 1135"/>
                    <a:gd name="T103" fmla="*/ 2147483647 h 546"/>
                    <a:gd name="T104" fmla="*/ 2147483647 w 1135"/>
                    <a:gd name="T105" fmla="*/ 2147483647 h 546"/>
                    <a:gd name="T106" fmla="*/ 2147483647 w 1135"/>
                    <a:gd name="T107" fmla="*/ 2147483647 h 546"/>
                    <a:gd name="T108" fmla="*/ 2147483647 w 1135"/>
                    <a:gd name="T109" fmla="*/ 2147483647 h 546"/>
                    <a:gd name="T110" fmla="*/ 2147483647 w 1135"/>
                    <a:gd name="T111" fmla="*/ 2147483647 h 546"/>
                    <a:gd name="T112" fmla="*/ 2147483647 w 1135"/>
                    <a:gd name="T113" fmla="*/ 2147483647 h 546"/>
                    <a:gd name="T114" fmla="*/ 2147483647 w 1135"/>
                    <a:gd name="T115" fmla="*/ 2147483647 h 546"/>
                    <a:gd name="T116" fmla="*/ 2147483647 w 1135"/>
                    <a:gd name="T117" fmla="*/ 2147483647 h 546"/>
                    <a:gd name="T118" fmla="*/ 2147483647 w 1135"/>
                    <a:gd name="T119" fmla="*/ 2147483647 h 54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1135"/>
                    <a:gd name="T181" fmla="*/ 0 h 546"/>
                    <a:gd name="T182" fmla="*/ 1135 w 1135"/>
                    <a:gd name="T183" fmla="*/ 546 h 546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1135" h="546">
                      <a:moveTo>
                        <a:pt x="1135" y="87"/>
                      </a:moveTo>
                      <a:lnTo>
                        <a:pt x="1130" y="87"/>
                      </a:lnTo>
                      <a:lnTo>
                        <a:pt x="1092" y="70"/>
                      </a:lnTo>
                      <a:lnTo>
                        <a:pt x="1054" y="76"/>
                      </a:lnTo>
                      <a:lnTo>
                        <a:pt x="1016" y="70"/>
                      </a:lnTo>
                      <a:lnTo>
                        <a:pt x="967" y="0"/>
                      </a:lnTo>
                      <a:lnTo>
                        <a:pt x="892" y="38"/>
                      </a:lnTo>
                      <a:lnTo>
                        <a:pt x="892" y="43"/>
                      </a:lnTo>
                      <a:lnTo>
                        <a:pt x="865" y="87"/>
                      </a:lnTo>
                      <a:lnTo>
                        <a:pt x="849" y="87"/>
                      </a:lnTo>
                      <a:lnTo>
                        <a:pt x="805" y="103"/>
                      </a:lnTo>
                      <a:lnTo>
                        <a:pt x="778" y="130"/>
                      </a:lnTo>
                      <a:lnTo>
                        <a:pt x="757" y="135"/>
                      </a:lnTo>
                      <a:lnTo>
                        <a:pt x="724" y="168"/>
                      </a:lnTo>
                      <a:lnTo>
                        <a:pt x="697" y="168"/>
                      </a:lnTo>
                      <a:lnTo>
                        <a:pt x="670" y="189"/>
                      </a:lnTo>
                      <a:lnTo>
                        <a:pt x="627" y="184"/>
                      </a:lnTo>
                      <a:lnTo>
                        <a:pt x="616" y="168"/>
                      </a:lnTo>
                      <a:lnTo>
                        <a:pt x="589" y="179"/>
                      </a:lnTo>
                      <a:lnTo>
                        <a:pt x="567" y="173"/>
                      </a:lnTo>
                      <a:lnTo>
                        <a:pt x="562" y="168"/>
                      </a:lnTo>
                      <a:lnTo>
                        <a:pt x="503" y="168"/>
                      </a:lnTo>
                      <a:lnTo>
                        <a:pt x="449" y="130"/>
                      </a:lnTo>
                      <a:lnTo>
                        <a:pt x="411" y="135"/>
                      </a:lnTo>
                      <a:lnTo>
                        <a:pt x="324" y="168"/>
                      </a:lnTo>
                      <a:lnTo>
                        <a:pt x="292" y="162"/>
                      </a:lnTo>
                      <a:lnTo>
                        <a:pt x="200" y="114"/>
                      </a:lnTo>
                      <a:lnTo>
                        <a:pt x="146" y="65"/>
                      </a:lnTo>
                      <a:lnTo>
                        <a:pt x="81" y="189"/>
                      </a:lnTo>
                      <a:lnTo>
                        <a:pt x="54" y="270"/>
                      </a:lnTo>
                      <a:lnTo>
                        <a:pt x="0" y="346"/>
                      </a:lnTo>
                      <a:lnTo>
                        <a:pt x="5" y="346"/>
                      </a:lnTo>
                      <a:lnTo>
                        <a:pt x="5" y="341"/>
                      </a:lnTo>
                      <a:lnTo>
                        <a:pt x="43" y="346"/>
                      </a:lnTo>
                      <a:lnTo>
                        <a:pt x="49" y="389"/>
                      </a:lnTo>
                      <a:lnTo>
                        <a:pt x="97" y="422"/>
                      </a:lnTo>
                      <a:lnTo>
                        <a:pt x="157" y="465"/>
                      </a:lnTo>
                      <a:lnTo>
                        <a:pt x="173" y="481"/>
                      </a:lnTo>
                      <a:lnTo>
                        <a:pt x="200" y="508"/>
                      </a:lnTo>
                      <a:lnTo>
                        <a:pt x="222" y="514"/>
                      </a:lnTo>
                      <a:lnTo>
                        <a:pt x="281" y="541"/>
                      </a:lnTo>
                      <a:lnTo>
                        <a:pt x="362" y="546"/>
                      </a:lnTo>
                      <a:lnTo>
                        <a:pt x="438" y="406"/>
                      </a:lnTo>
                      <a:lnTo>
                        <a:pt x="476" y="411"/>
                      </a:lnTo>
                      <a:lnTo>
                        <a:pt x="503" y="427"/>
                      </a:lnTo>
                      <a:lnTo>
                        <a:pt x="535" y="379"/>
                      </a:lnTo>
                      <a:lnTo>
                        <a:pt x="589" y="389"/>
                      </a:lnTo>
                      <a:lnTo>
                        <a:pt x="627" y="362"/>
                      </a:lnTo>
                      <a:lnTo>
                        <a:pt x="649" y="368"/>
                      </a:lnTo>
                      <a:lnTo>
                        <a:pt x="654" y="357"/>
                      </a:lnTo>
                      <a:lnTo>
                        <a:pt x="713" y="330"/>
                      </a:lnTo>
                      <a:lnTo>
                        <a:pt x="719" y="308"/>
                      </a:lnTo>
                      <a:lnTo>
                        <a:pt x="767" y="297"/>
                      </a:lnTo>
                      <a:lnTo>
                        <a:pt x="816" y="260"/>
                      </a:lnTo>
                      <a:lnTo>
                        <a:pt x="886" y="341"/>
                      </a:lnTo>
                      <a:lnTo>
                        <a:pt x="1011" y="357"/>
                      </a:lnTo>
                      <a:lnTo>
                        <a:pt x="1059" y="341"/>
                      </a:lnTo>
                      <a:lnTo>
                        <a:pt x="1032" y="254"/>
                      </a:lnTo>
                      <a:lnTo>
                        <a:pt x="1032" y="195"/>
                      </a:lnTo>
                      <a:lnTo>
                        <a:pt x="1135" y="87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298" name="Freeform 38"/>
                <p:cNvSpPr>
                  <a:spLocks/>
                </p:cNvSpPr>
                <p:nvPr/>
              </p:nvSpPr>
              <p:spPr bwMode="auto">
                <a:xfrm>
                  <a:off x="6068961" y="2170358"/>
                  <a:ext cx="209550" cy="220662"/>
                </a:xfrm>
                <a:custGeom>
                  <a:avLst/>
                  <a:gdLst>
                    <a:gd name="T0" fmla="*/ 2147483647 w 178"/>
                    <a:gd name="T1" fmla="*/ 2147483647 h 178"/>
                    <a:gd name="T2" fmla="*/ 2147483647 w 178"/>
                    <a:gd name="T3" fmla="*/ 2147483647 h 178"/>
                    <a:gd name="T4" fmla="*/ 2147483647 w 178"/>
                    <a:gd name="T5" fmla="*/ 2147483647 h 178"/>
                    <a:gd name="T6" fmla="*/ 2147483647 w 178"/>
                    <a:gd name="T7" fmla="*/ 2147483647 h 178"/>
                    <a:gd name="T8" fmla="*/ 2147483647 w 178"/>
                    <a:gd name="T9" fmla="*/ 2147483647 h 178"/>
                    <a:gd name="T10" fmla="*/ 2147483647 w 178"/>
                    <a:gd name="T11" fmla="*/ 2147483647 h 178"/>
                    <a:gd name="T12" fmla="*/ 2147483647 w 178"/>
                    <a:gd name="T13" fmla="*/ 2147483647 h 178"/>
                    <a:gd name="T14" fmla="*/ 2147483647 w 178"/>
                    <a:gd name="T15" fmla="*/ 2147483647 h 178"/>
                    <a:gd name="T16" fmla="*/ 0 w 178"/>
                    <a:gd name="T17" fmla="*/ 2147483647 h 178"/>
                    <a:gd name="T18" fmla="*/ 2147483647 w 178"/>
                    <a:gd name="T19" fmla="*/ 2147483647 h 178"/>
                    <a:gd name="T20" fmla="*/ 2147483647 w 178"/>
                    <a:gd name="T21" fmla="*/ 2147483647 h 178"/>
                    <a:gd name="T22" fmla="*/ 2147483647 w 178"/>
                    <a:gd name="T23" fmla="*/ 2147483647 h 178"/>
                    <a:gd name="T24" fmla="*/ 2147483647 w 178"/>
                    <a:gd name="T25" fmla="*/ 2147483647 h 178"/>
                    <a:gd name="T26" fmla="*/ 2147483647 w 178"/>
                    <a:gd name="T27" fmla="*/ 2147483647 h 178"/>
                    <a:gd name="T28" fmla="*/ 2147483647 w 178"/>
                    <a:gd name="T29" fmla="*/ 2147483647 h 178"/>
                    <a:gd name="T30" fmla="*/ 2147483647 w 178"/>
                    <a:gd name="T31" fmla="*/ 2147483647 h 178"/>
                    <a:gd name="T32" fmla="*/ 2147483647 w 178"/>
                    <a:gd name="T33" fmla="*/ 2147483647 h 178"/>
                    <a:gd name="T34" fmla="*/ 2147483647 w 178"/>
                    <a:gd name="T35" fmla="*/ 2147483647 h 178"/>
                    <a:gd name="T36" fmla="*/ 2147483647 w 178"/>
                    <a:gd name="T37" fmla="*/ 2147483647 h 178"/>
                    <a:gd name="T38" fmla="*/ 2147483647 w 178"/>
                    <a:gd name="T39" fmla="*/ 2147483647 h 178"/>
                    <a:gd name="T40" fmla="*/ 2147483647 w 178"/>
                    <a:gd name="T41" fmla="*/ 2147483647 h 178"/>
                    <a:gd name="T42" fmla="*/ 2147483647 w 178"/>
                    <a:gd name="T43" fmla="*/ 2147483647 h 178"/>
                    <a:gd name="T44" fmla="*/ 2147483647 w 178"/>
                    <a:gd name="T45" fmla="*/ 0 h 178"/>
                    <a:gd name="T46" fmla="*/ 2147483647 w 178"/>
                    <a:gd name="T47" fmla="*/ 2147483647 h 178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178"/>
                    <a:gd name="T73" fmla="*/ 0 h 178"/>
                    <a:gd name="T74" fmla="*/ 178 w 178"/>
                    <a:gd name="T75" fmla="*/ 178 h 178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178" h="178">
                      <a:moveTo>
                        <a:pt x="43" y="11"/>
                      </a:moveTo>
                      <a:lnTo>
                        <a:pt x="38" y="16"/>
                      </a:lnTo>
                      <a:lnTo>
                        <a:pt x="32" y="27"/>
                      </a:lnTo>
                      <a:lnTo>
                        <a:pt x="32" y="38"/>
                      </a:lnTo>
                      <a:lnTo>
                        <a:pt x="49" y="54"/>
                      </a:lnTo>
                      <a:lnTo>
                        <a:pt x="27" y="54"/>
                      </a:lnTo>
                      <a:lnTo>
                        <a:pt x="22" y="113"/>
                      </a:lnTo>
                      <a:lnTo>
                        <a:pt x="16" y="146"/>
                      </a:lnTo>
                      <a:lnTo>
                        <a:pt x="0" y="162"/>
                      </a:lnTo>
                      <a:lnTo>
                        <a:pt x="16" y="167"/>
                      </a:lnTo>
                      <a:lnTo>
                        <a:pt x="32" y="151"/>
                      </a:lnTo>
                      <a:lnTo>
                        <a:pt x="43" y="173"/>
                      </a:lnTo>
                      <a:lnTo>
                        <a:pt x="59" y="178"/>
                      </a:lnTo>
                      <a:lnTo>
                        <a:pt x="76" y="135"/>
                      </a:lnTo>
                      <a:lnTo>
                        <a:pt x="119" y="97"/>
                      </a:lnTo>
                      <a:lnTo>
                        <a:pt x="124" y="92"/>
                      </a:lnTo>
                      <a:lnTo>
                        <a:pt x="157" y="102"/>
                      </a:lnTo>
                      <a:lnTo>
                        <a:pt x="162" y="119"/>
                      </a:lnTo>
                      <a:lnTo>
                        <a:pt x="178" y="113"/>
                      </a:lnTo>
                      <a:lnTo>
                        <a:pt x="167" y="59"/>
                      </a:lnTo>
                      <a:lnTo>
                        <a:pt x="140" y="27"/>
                      </a:lnTo>
                      <a:lnTo>
                        <a:pt x="81" y="16"/>
                      </a:lnTo>
                      <a:lnTo>
                        <a:pt x="49" y="0"/>
                      </a:lnTo>
                      <a:lnTo>
                        <a:pt x="43" y="11"/>
                      </a:lnTo>
                    </a:path>
                  </a:pathLst>
                </a:custGeom>
                <a:solidFill>
                  <a:srgbClr val="FFFF00"/>
                </a:solidFill>
                <a:ln w="12700" cap="sq">
                  <a:solidFill>
                    <a:schemeClr val="bg1">
                      <a:lumMod val="65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299" name="Freeform 40"/>
                <p:cNvSpPr>
                  <a:spLocks/>
                </p:cNvSpPr>
                <p:nvPr/>
              </p:nvSpPr>
              <p:spPr bwMode="auto">
                <a:xfrm>
                  <a:off x="5619699" y="5088183"/>
                  <a:ext cx="819150" cy="1477962"/>
                </a:xfrm>
                <a:custGeom>
                  <a:avLst/>
                  <a:gdLst>
                    <a:gd name="T0" fmla="*/ 2147483647 w 681"/>
                    <a:gd name="T1" fmla="*/ 2147483647 h 1173"/>
                    <a:gd name="T2" fmla="*/ 2147483647 w 681"/>
                    <a:gd name="T3" fmla="*/ 2147483647 h 1173"/>
                    <a:gd name="T4" fmla="*/ 2147483647 w 681"/>
                    <a:gd name="T5" fmla="*/ 2147483647 h 1173"/>
                    <a:gd name="T6" fmla="*/ 2147483647 w 681"/>
                    <a:gd name="T7" fmla="*/ 2147483647 h 1173"/>
                    <a:gd name="T8" fmla="*/ 2147483647 w 681"/>
                    <a:gd name="T9" fmla="*/ 2147483647 h 1173"/>
                    <a:gd name="T10" fmla="*/ 2147483647 w 681"/>
                    <a:gd name="T11" fmla="*/ 2147483647 h 1173"/>
                    <a:gd name="T12" fmla="*/ 2147483647 w 681"/>
                    <a:gd name="T13" fmla="*/ 2147483647 h 1173"/>
                    <a:gd name="T14" fmla="*/ 2147483647 w 681"/>
                    <a:gd name="T15" fmla="*/ 2147483647 h 1173"/>
                    <a:gd name="T16" fmla="*/ 2147483647 w 681"/>
                    <a:gd name="T17" fmla="*/ 2147483647 h 1173"/>
                    <a:gd name="T18" fmla="*/ 2147483647 w 681"/>
                    <a:gd name="T19" fmla="*/ 2147483647 h 1173"/>
                    <a:gd name="T20" fmla="*/ 2147483647 w 681"/>
                    <a:gd name="T21" fmla="*/ 2147483647 h 1173"/>
                    <a:gd name="T22" fmla="*/ 2147483647 w 681"/>
                    <a:gd name="T23" fmla="*/ 2147483647 h 1173"/>
                    <a:gd name="T24" fmla="*/ 2147483647 w 681"/>
                    <a:gd name="T25" fmla="*/ 2147483647 h 1173"/>
                    <a:gd name="T26" fmla="*/ 2147483647 w 681"/>
                    <a:gd name="T27" fmla="*/ 0 h 1173"/>
                    <a:gd name="T28" fmla="*/ 2147483647 w 681"/>
                    <a:gd name="T29" fmla="*/ 2147483647 h 1173"/>
                    <a:gd name="T30" fmla="*/ 2147483647 w 681"/>
                    <a:gd name="T31" fmla="*/ 2147483647 h 1173"/>
                    <a:gd name="T32" fmla="*/ 2147483647 w 681"/>
                    <a:gd name="T33" fmla="*/ 2147483647 h 1173"/>
                    <a:gd name="T34" fmla="*/ 2147483647 w 681"/>
                    <a:gd name="T35" fmla="*/ 2147483647 h 1173"/>
                    <a:gd name="T36" fmla="*/ 2147483647 w 681"/>
                    <a:gd name="T37" fmla="*/ 2147483647 h 1173"/>
                    <a:gd name="T38" fmla="*/ 2147483647 w 681"/>
                    <a:gd name="T39" fmla="*/ 2147483647 h 1173"/>
                    <a:gd name="T40" fmla="*/ 2147483647 w 681"/>
                    <a:gd name="T41" fmla="*/ 2147483647 h 1173"/>
                    <a:gd name="T42" fmla="*/ 2147483647 w 681"/>
                    <a:gd name="T43" fmla="*/ 2147483647 h 1173"/>
                    <a:gd name="T44" fmla="*/ 2147483647 w 681"/>
                    <a:gd name="T45" fmla="*/ 2147483647 h 1173"/>
                    <a:gd name="T46" fmla="*/ 2147483647 w 681"/>
                    <a:gd name="T47" fmla="*/ 2147483647 h 1173"/>
                    <a:gd name="T48" fmla="*/ 2147483647 w 681"/>
                    <a:gd name="T49" fmla="*/ 2147483647 h 1173"/>
                    <a:gd name="T50" fmla="*/ 2147483647 w 681"/>
                    <a:gd name="T51" fmla="*/ 2147483647 h 1173"/>
                    <a:gd name="T52" fmla="*/ 2147483647 w 681"/>
                    <a:gd name="T53" fmla="*/ 2147483647 h 1173"/>
                    <a:gd name="T54" fmla="*/ 2147483647 w 681"/>
                    <a:gd name="T55" fmla="*/ 2147483647 h 1173"/>
                    <a:gd name="T56" fmla="*/ 0 w 681"/>
                    <a:gd name="T57" fmla="*/ 2147483647 h 1173"/>
                    <a:gd name="T58" fmla="*/ 0 w 681"/>
                    <a:gd name="T59" fmla="*/ 2147483647 h 1173"/>
                    <a:gd name="T60" fmla="*/ 2147483647 w 681"/>
                    <a:gd name="T61" fmla="*/ 2147483647 h 1173"/>
                    <a:gd name="T62" fmla="*/ 2147483647 w 681"/>
                    <a:gd name="T63" fmla="*/ 2147483647 h 1173"/>
                    <a:gd name="T64" fmla="*/ 2147483647 w 681"/>
                    <a:gd name="T65" fmla="*/ 2147483647 h 1173"/>
                    <a:gd name="T66" fmla="*/ 2147483647 w 681"/>
                    <a:gd name="T67" fmla="*/ 2147483647 h 1173"/>
                    <a:gd name="T68" fmla="*/ 2147483647 w 681"/>
                    <a:gd name="T69" fmla="*/ 2147483647 h 1173"/>
                    <a:gd name="T70" fmla="*/ 2147483647 w 681"/>
                    <a:gd name="T71" fmla="*/ 2147483647 h 1173"/>
                    <a:gd name="T72" fmla="*/ 2147483647 w 681"/>
                    <a:gd name="T73" fmla="*/ 2147483647 h 1173"/>
                    <a:gd name="T74" fmla="*/ 2147483647 w 681"/>
                    <a:gd name="T75" fmla="*/ 2147483647 h 1173"/>
                    <a:gd name="T76" fmla="*/ 2147483647 w 681"/>
                    <a:gd name="T77" fmla="*/ 2147483647 h 1173"/>
                    <a:gd name="T78" fmla="*/ 2147483647 w 681"/>
                    <a:gd name="T79" fmla="*/ 2147483647 h 1173"/>
                    <a:gd name="T80" fmla="*/ 2147483647 w 681"/>
                    <a:gd name="T81" fmla="*/ 2147483647 h 1173"/>
                    <a:gd name="T82" fmla="*/ 2147483647 w 681"/>
                    <a:gd name="T83" fmla="*/ 2147483647 h 1173"/>
                    <a:gd name="T84" fmla="*/ 2147483647 w 681"/>
                    <a:gd name="T85" fmla="*/ 2147483647 h 1173"/>
                    <a:gd name="T86" fmla="*/ 2147483647 w 681"/>
                    <a:gd name="T87" fmla="*/ 2147483647 h 1173"/>
                    <a:gd name="T88" fmla="*/ 2147483647 w 681"/>
                    <a:gd name="T89" fmla="*/ 2147483647 h 1173"/>
                    <a:gd name="T90" fmla="*/ 2147483647 w 681"/>
                    <a:gd name="T91" fmla="*/ 2147483647 h 1173"/>
                    <a:gd name="T92" fmla="*/ 2147483647 w 681"/>
                    <a:gd name="T93" fmla="*/ 2147483647 h 1173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681"/>
                    <a:gd name="T142" fmla="*/ 0 h 1173"/>
                    <a:gd name="T143" fmla="*/ 681 w 681"/>
                    <a:gd name="T144" fmla="*/ 1173 h 1173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681" h="1173">
                      <a:moveTo>
                        <a:pt x="638" y="746"/>
                      </a:moveTo>
                      <a:lnTo>
                        <a:pt x="530" y="725"/>
                      </a:lnTo>
                      <a:lnTo>
                        <a:pt x="503" y="676"/>
                      </a:lnTo>
                      <a:lnTo>
                        <a:pt x="498" y="633"/>
                      </a:lnTo>
                      <a:lnTo>
                        <a:pt x="454" y="616"/>
                      </a:lnTo>
                      <a:lnTo>
                        <a:pt x="460" y="546"/>
                      </a:lnTo>
                      <a:lnTo>
                        <a:pt x="406" y="384"/>
                      </a:lnTo>
                      <a:lnTo>
                        <a:pt x="460" y="227"/>
                      </a:lnTo>
                      <a:lnTo>
                        <a:pt x="573" y="168"/>
                      </a:lnTo>
                      <a:lnTo>
                        <a:pt x="579" y="98"/>
                      </a:lnTo>
                      <a:lnTo>
                        <a:pt x="519" y="11"/>
                      </a:lnTo>
                      <a:lnTo>
                        <a:pt x="525" y="22"/>
                      </a:lnTo>
                      <a:lnTo>
                        <a:pt x="519" y="22"/>
                      </a:lnTo>
                      <a:lnTo>
                        <a:pt x="465" y="0"/>
                      </a:lnTo>
                      <a:lnTo>
                        <a:pt x="417" y="43"/>
                      </a:lnTo>
                      <a:lnTo>
                        <a:pt x="368" y="16"/>
                      </a:lnTo>
                      <a:lnTo>
                        <a:pt x="319" y="38"/>
                      </a:lnTo>
                      <a:lnTo>
                        <a:pt x="276" y="6"/>
                      </a:lnTo>
                      <a:lnTo>
                        <a:pt x="244" y="16"/>
                      </a:lnTo>
                      <a:lnTo>
                        <a:pt x="195" y="16"/>
                      </a:lnTo>
                      <a:lnTo>
                        <a:pt x="130" y="92"/>
                      </a:lnTo>
                      <a:lnTo>
                        <a:pt x="49" y="92"/>
                      </a:lnTo>
                      <a:lnTo>
                        <a:pt x="22" y="119"/>
                      </a:lnTo>
                      <a:lnTo>
                        <a:pt x="27" y="325"/>
                      </a:lnTo>
                      <a:lnTo>
                        <a:pt x="38" y="357"/>
                      </a:lnTo>
                      <a:lnTo>
                        <a:pt x="44" y="357"/>
                      </a:lnTo>
                      <a:lnTo>
                        <a:pt x="44" y="368"/>
                      </a:lnTo>
                      <a:lnTo>
                        <a:pt x="44" y="422"/>
                      </a:lnTo>
                      <a:lnTo>
                        <a:pt x="0" y="535"/>
                      </a:lnTo>
                      <a:lnTo>
                        <a:pt x="0" y="530"/>
                      </a:lnTo>
                      <a:lnTo>
                        <a:pt x="65" y="557"/>
                      </a:lnTo>
                      <a:lnTo>
                        <a:pt x="87" y="525"/>
                      </a:lnTo>
                      <a:lnTo>
                        <a:pt x="103" y="568"/>
                      </a:lnTo>
                      <a:lnTo>
                        <a:pt x="163" y="595"/>
                      </a:lnTo>
                      <a:lnTo>
                        <a:pt x="233" y="676"/>
                      </a:lnTo>
                      <a:lnTo>
                        <a:pt x="341" y="757"/>
                      </a:lnTo>
                      <a:lnTo>
                        <a:pt x="438" y="925"/>
                      </a:lnTo>
                      <a:lnTo>
                        <a:pt x="411" y="1016"/>
                      </a:lnTo>
                      <a:lnTo>
                        <a:pt x="519" y="1168"/>
                      </a:lnTo>
                      <a:lnTo>
                        <a:pt x="546" y="1114"/>
                      </a:lnTo>
                      <a:lnTo>
                        <a:pt x="644" y="1173"/>
                      </a:lnTo>
                      <a:lnTo>
                        <a:pt x="649" y="1027"/>
                      </a:lnTo>
                      <a:lnTo>
                        <a:pt x="681" y="962"/>
                      </a:lnTo>
                      <a:lnTo>
                        <a:pt x="660" y="898"/>
                      </a:lnTo>
                      <a:lnTo>
                        <a:pt x="660" y="822"/>
                      </a:lnTo>
                      <a:lnTo>
                        <a:pt x="644" y="746"/>
                      </a:lnTo>
                      <a:lnTo>
                        <a:pt x="638" y="746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00" name="Freeform 41"/>
                <p:cNvSpPr>
                  <a:spLocks/>
                </p:cNvSpPr>
                <p:nvPr/>
              </p:nvSpPr>
              <p:spPr bwMode="auto">
                <a:xfrm>
                  <a:off x="6229299" y="1773483"/>
                  <a:ext cx="704850" cy="788987"/>
                </a:xfrm>
                <a:custGeom>
                  <a:avLst/>
                  <a:gdLst>
                    <a:gd name="T0" fmla="*/ 2147483647 w 583"/>
                    <a:gd name="T1" fmla="*/ 2147483647 h 627"/>
                    <a:gd name="T2" fmla="*/ 2147483647 w 583"/>
                    <a:gd name="T3" fmla="*/ 2147483647 h 627"/>
                    <a:gd name="T4" fmla="*/ 2147483647 w 583"/>
                    <a:gd name="T5" fmla="*/ 2147483647 h 627"/>
                    <a:gd name="T6" fmla="*/ 2147483647 w 583"/>
                    <a:gd name="T7" fmla="*/ 2147483647 h 627"/>
                    <a:gd name="T8" fmla="*/ 2147483647 w 583"/>
                    <a:gd name="T9" fmla="*/ 2147483647 h 627"/>
                    <a:gd name="T10" fmla="*/ 2147483647 w 583"/>
                    <a:gd name="T11" fmla="*/ 2147483647 h 627"/>
                    <a:gd name="T12" fmla="*/ 2147483647 w 583"/>
                    <a:gd name="T13" fmla="*/ 2147483647 h 627"/>
                    <a:gd name="T14" fmla="*/ 2147483647 w 583"/>
                    <a:gd name="T15" fmla="*/ 2147483647 h 627"/>
                    <a:gd name="T16" fmla="*/ 2147483647 w 583"/>
                    <a:gd name="T17" fmla="*/ 2147483647 h 627"/>
                    <a:gd name="T18" fmla="*/ 2147483647 w 583"/>
                    <a:gd name="T19" fmla="*/ 2147483647 h 627"/>
                    <a:gd name="T20" fmla="*/ 2147483647 w 583"/>
                    <a:gd name="T21" fmla="*/ 2147483647 h 627"/>
                    <a:gd name="T22" fmla="*/ 2147483647 w 583"/>
                    <a:gd name="T23" fmla="*/ 2147483647 h 627"/>
                    <a:gd name="T24" fmla="*/ 2147483647 w 583"/>
                    <a:gd name="T25" fmla="*/ 2147483647 h 627"/>
                    <a:gd name="T26" fmla="*/ 2147483647 w 583"/>
                    <a:gd name="T27" fmla="*/ 0 h 627"/>
                    <a:gd name="T28" fmla="*/ 2147483647 w 583"/>
                    <a:gd name="T29" fmla="*/ 0 h 627"/>
                    <a:gd name="T30" fmla="*/ 2147483647 w 583"/>
                    <a:gd name="T31" fmla="*/ 2147483647 h 627"/>
                    <a:gd name="T32" fmla="*/ 2147483647 w 583"/>
                    <a:gd name="T33" fmla="*/ 2147483647 h 627"/>
                    <a:gd name="T34" fmla="*/ 2147483647 w 583"/>
                    <a:gd name="T35" fmla="*/ 2147483647 h 627"/>
                    <a:gd name="T36" fmla="*/ 0 w 583"/>
                    <a:gd name="T37" fmla="*/ 2147483647 h 627"/>
                    <a:gd name="T38" fmla="*/ 2147483647 w 583"/>
                    <a:gd name="T39" fmla="*/ 2147483647 h 627"/>
                    <a:gd name="T40" fmla="*/ 2147483647 w 583"/>
                    <a:gd name="T41" fmla="*/ 2147483647 h 627"/>
                    <a:gd name="T42" fmla="*/ 2147483647 w 583"/>
                    <a:gd name="T43" fmla="*/ 2147483647 h 627"/>
                    <a:gd name="T44" fmla="*/ 2147483647 w 583"/>
                    <a:gd name="T45" fmla="*/ 2147483647 h 627"/>
                    <a:gd name="T46" fmla="*/ 2147483647 w 583"/>
                    <a:gd name="T47" fmla="*/ 2147483647 h 627"/>
                    <a:gd name="T48" fmla="*/ 2147483647 w 583"/>
                    <a:gd name="T49" fmla="*/ 2147483647 h 627"/>
                    <a:gd name="T50" fmla="*/ 2147483647 w 583"/>
                    <a:gd name="T51" fmla="*/ 2147483647 h 627"/>
                    <a:gd name="T52" fmla="*/ 2147483647 w 583"/>
                    <a:gd name="T53" fmla="*/ 2147483647 h 627"/>
                    <a:gd name="T54" fmla="*/ 2147483647 w 583"/>
                    <a:gd name="T55" fmla="*/ 2147483647 h 627"/>
                    <a:gd name="T56" fmla="*/ 2147483647 w 583"/>
                    <a:gd name="T57" fmla="*/ 2147483647 h 627"/>
                    <a:gd name="T58" fmla="*/ 2147483647 w 583"/>
                    <a:gd name="T59" fmla="*/ 2147483647 h 627"/>
                    <a:gd name="T60" fmla="*/ 2147483647 w 583"/>
                    <a:gd name="T61" fmla="*/ 2147483647 h 627"/>
                    <a:gd name="T62" fmla="*/ 2147483647 w 583"/>
                    <a:gd name="T63" fmla="*/ 2147483647 h 627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583"/>
                    <a:gd name="T97" fmla="*/ 0 h 627"/>
                    <a:gd name="T98" fmla="*/ 583 w 583"/>
                    <a:gd name="T99" fmla="*/ 627 h 627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583" h="627">
                      <a:moveTo>
                        <a:pt x="578" y="503"/>
                      </a:moveTo>
                      <a:lnTo>
                        <a:pt x="578" y="508"/>
                      </a:lnTo>
                      <a:lnTo>
                        <a:pt x="524" y="416"/>
                      </a:lnTo>
                      <a:lnTo>
                        <a:pt x="508" y="324"/>
                      </a:lnTo>
                      <a:lnTo>
                        <a:pt x="459" y="324"/>
                      </a:lnTo>
                      <a:lnTo>
                        <a:pt x="421" y="324"/>
                      </a:lnTo>
                      <a:lnTo>
                        <a:pt x="405" y="270"/>
                      </a:lnTo>
                      <a:lnTo>
                        <a:pt x="378" y="232"/>
                      </a:lnTo>
                      <a:lnTo>
                        <a:pt x="378" y="167"/>
                      </a:lnTo>
                      <a:lnTo>
                        <a:pt x="421" y="167"/>
                      </a:lnTo>
                      <a:lnTo>
                        <a:pt x="454" y="135"/>
                      </a:lnTo>
                      <a:lnTo>
                        <a:pt x="459" y="65"/>
                      </a:lnTo>
                      <a:lnTo>
                        <a:pt x="405" y="21"/>
                      </a:lnTo>
                      <a:lnTo>
                        <a:pt x="346" y="0"/>
                      </a:lnTo>
                      <a:lnTo>
                        <a:pt x="340" y="0"/>
                      </a:lnTo>
                      <a:lnTo>
                        <a:pt x="232" y="27"/>
                      </a:lnTo>
                      <a:lnTo>
                        <a:pt x="108" y="113"/>
                      </a:lnTo>
                      <a:lnTo>
                        <a:pt x="81" y="119"/>
                      </a:lnTo>
                      <a:lnTo>
                        <a:pt x="0" y="221"/>
                      </a:lnTo>
                      <a:lnTo>
                        <a:pt x="5" y="216"/>
                      </a:lnTo>
                      <a:lnTo>
                        <a:pt x="81" y="221"/>
                      </a:lnTo>
                      <a:lnTo>
                        <a:pt x="194" y="308"/>
                      </a:lnTo>
                      <a:lnTo>
                        <a:pt x="205" y="340"/>
                      </a:lnTo>
                      <a:lnTo>
                        <a:pt x="275" y="373"/>
                      </a:lnTo>
                      <a:lnTo>
                        <a:pt x="356" y="394"/>
                      </a:lnTo>
                      <a:lnTo>
                        <a:pt x="373" y="443"/>
                      </a:lnTo>
                      <a:lnTo>
                        <a:pt x="373" y="530"/>
                      </a:lnTo>
                      <a:lnTo>
                        <a:pt x="427" y="562"/>
                      </a:lnTo>
                      <a:lnTo>
                        <a:pt x="459" y="578"/>
                      </a:lnTo>
                      <a:lnTo>
                        <a:pt x="508" y="627"/>
                      </a:lnTo>
                      <a:lnTo>
                        <a:pt x="583" y="513"/>
                      </a:lnTo>
                      <a:lnTo>
                        <a:pt x="578" y="503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01" name="Freeform 42"/>
                <p:cNvSpPr>
                  <a:spLocks/>
                </p:cNvSpPr>
                <p:nvPr/>
              </p:nvSpPr>
              <p:spPr bwMode="auto">
                <a:xfrm>
                  <a:off x="6108649" y="4170608"/>
                  <a:ext cx="1009650" cy="1858962"/>
                </a:xfrm>
                <a:custGeom>
                  <a:avLst/>
                  <a:gdLst>
                    <a:gd name="T0" fmla="*/ 2147483647 w 838"/>
                    <a:gd name="T1" fmla="*/ 2147483647 h 1475"/>
                    <a:gd name="T2" fmla="*/ 2147483647 w 838"/>
                    <a:gd name="T3" fmla="*/ 2147483647 h 1475"/>
                    <a:gd name="T4" fmla="*/ 2147483647 w 838"/>
                    <a:gd name="T5" fmla="*/ 0 h 1475"/>
                    <a:gd name="T6" fmla="*/ 2147483647 w 838"/>
                    <a:gd name="T7" fmla="*/ 2147483647 h 1475"/>
                    <a:gd name="T8" fmla="*/ 2147483647 w 838"/>
                    <a:gd name="T9" fmla="*/ 2147483647 h 1475"/>
                    <a:gd name="T10" fmla="*/ 2147483647 w 838"/>
                    <a:gd name="T11" fmla="*/ 2147483647 h 1475"/>
                    <a:gd name="T12" fmla="*/ 2147483647 w 838"/>
                    <a:gd name="T13" fmla="*/ 2147483647 h 1475"/>
                    <a:gd name="T14" fmla="*/ 2147483647 w 838"/>
                    <a:gd name="T15" fmla="*/ 2147483647 h 1475"/>
                    <a:gd name="T16" fmla="*/ 2147483647 w 838"/>
                    <a:gd name="T17" fmla="*/ 2147483647 h 1475"/>
                    <a:gd name="T18" fmla="*/ 2147483647 w 838"/>
                    <a:gd name="T19" fmla="*/ 2147483647 h 1475"/>
                    <a:gd name="T20" fmla="*/ 2147483647 w 838"/>
                    <a:gd name="T21" fmla="*/ 2147483647 h 1475"/>
                    <a:gd name="T22" fmla="*/ 2147483647 w 838"/>
                    <a:gd name="T23" fmla="*/ 2147483647 h 1475"/>
                    <a:gd name="T24" fmla="*/ 2147483647 w 838"/>
                    <a:gd name="T25" fmla="*/ 2147483647 h 1475"/>
                    <a:gd name="T26" fmla="*/ 2147483647 w 838"/>
                    <a:gd name="T27" fmla="*/ 2147483647 h 1475"/>
                    <a:gd name="T28" fmla="*/ 2147483647 w 838"/>
                    <a:gd name="T29" fmla="*/ 2147483647 h 1475"/>
                    <a:gd name="T30" fmla="*/ 2147483647 w 838"/>
                    <a:gd name="T31" fmla="*/ 2147483647 h 1475"/>
                    <a:gd name="T32" fmla="*/ 2147483647 w 838"/>
                    <a:gd name="T33" fmla="*/ 2147483647 h 1475"/>
                    <a:gd name="T34" fmla="*/ 2147483647 w 838"/>
                    <a:gd name="T35" fmla="*/ 2147483647 h 1475"/>
                    <a:gd name="T36" fmla="*/ 2147483647 w 838"/>
                    <a:gd name="T37" fmla="*/ 2147483647 h 1475"/>
                    <a:gd name="T38" fmla="*/ 2147483647 w 838"/>
                    <a:gd name="T39" fmla="*/ 2147483647 h 1475"/>
                    <a:gd name="T40" fmla="*/ 0 w 838"/>
                    <a:gd name="T41" fmla="*/ 2147483647 h 1475"/>
                    <a:gd name="T42" fmla="*/ 2147483647 w 838"/>
                    <a:gd name="T43" fmla="*/ 2147483647 h 1475"/>
                    <a:gd name="T44" fmla="*/ 2147483647 w 838"/>
                    <a:gd name="T45" fmla="*/ 2147483647 h 1475"/>
                    <a:gd name="T46" fmla="*/ 2147483647 w 838"/>
                    <a:gd name="T47" fmla="*/ 2147483647 h 1475"/>
                    <a:gd name="T48" fmla="*/ 2147483647 w 838"/>
                    <a:gd name="T49" fmla="*/ 2147483647 h 1475"/>
                    <a:gd name="T50" fmla="*/ 2147483647 w 838"/>
                    <a:gd name="T51" fmla="*/ 2147483647 h 1475"/>
                    <a:gd name="T52" fmla="*/ 2147483647 w 838"/>
                    <a:gd name="T53" fmla="*/ 2147483647 h 1475"/>
                    <a:gd name="T54" fmla="*/ 2147483647 w 838"/>
                    <a:gd name="T55" fmla="*/ 2147483647 h 1475"/>
                    <a:gd name="T56" fmla="*/ 2147483647 w 838"/>
                    <a:gd name="T57" fmla="*/ 2147483647 h 1475"/>
                    <a:gd name="T58" fmla="*/ 2147483647 w 838"/>
                    <a:gd name="T59" fmla="*/ 2147483647 h 1475"/>
                    <a:gd name="T60" fmla="*/ 2147483647 w 838"/>
                    <a:gd name="T61" fmla="*/ 2147483647 h 1475"/>
                    <a:gd name="T62" fmla="*/ 2147483647 w 838"/>
                    <a:gd name="T63" fmla="*/ 2147483647 h 1475"/>
                    <a:gd name="T64" fmla="*/ 2147483647 w 838"/>
                    <a:gd name="T65" fmla="*/ 2147483647 h 1475"/>
                    <a:gd name="T66" fmla="*/ 2147483647 w 838"/>
                    <a:gd name="T67" fmla="*/ 2147483647 h 1475"/>
                    <a:gd name="T68" fmla="*/ 2147483647 w 838"/>
                    <a:gd name="T69" fmla="*/ 2147483647 h 1475"/>
                    <a:gd name="T70" fmla="*/ 2147483647 w 838"/>
                    <a:gd name="T71" fmla="*/ 2147483647 h 1475"/>
                    <a:gd name="T72" fmla="*/ 2147483647 w 838"/>
                    <a:gd name="T73" fmla="*/ 2147483647 h 1475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w 838"/>
                    <a:gd name="T112" fmla="*/ 0 h 1475"/>
                    <a:gd name="T113" fmla="*/ 838 w 838"/>
                    <a:gd name="T114" fmla="*/ 1475 h 1475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T111" t="T112" r="T113" b="T114"/>
                  <a:pathLst>
                    <a:path w="838" h="1475">
                      <a:moveTo>
                        <a:pt x="838" y="43"/>
                      </a:moveTo>
                      <a:lnTo>
                        <a:pt x="838" y="32"/>
                      </a:lnTo>
                      <a:lnTo>
                        <a:pt x="789" y="0"/>
                      </a:lnTo>
                      <a:lnTo>
                        <a:pt x="713" y="43"/>
                      </a:lnTo>
                      <a:lnTo>
                        <a:pt x="724" y="91"/>
                      </a:lnTo>
                      <a:lnTo>
                        <a:pt x="627" y="383"/>
                      </a:lnTo>
                      <a:lnTo>
                        <a:pt x="589" y="389"/>
                      </a:lnTo>
                      <a:lnTo>
                        <a:pt x="470" y="308"/>
                      </a:lnTo>
                      <a:lnTo>
                        <a:pt x="443" y="313"/>
                      </a:lnTo>
                      <a:lnTo>
                        <a:pt x="286" y="210"/>
                      </a:lnTo>
                      <a:lnTo>
                        <a:pt x="270" y="221"/>
                      </a:lnTo>
                      <a:lnTo>
                        <a:pt x="194" y="264"/>
                      </a:lnTo>
                      <a:lnTo>
                        <a:pt x="135" y="362"/>
                      </a:lnTo>
                      <a:lnTo>
                        <a:pt x="113" y="572"/>
                      </a:lnTo>
                      <a:lnTo>
                        <a:pt x="86" y="610"/>
                      </a:lnTo>
                      <a:lnTo>
                        <a:pt x="81" y="648"/>
                      </a:lnTo>
                      <a:lnTo>
                        <a:pt x="113" y="740"/>
                      </a:lnTo>
                      <a:lnTo>
                        <a:pt x="173" y="827"/>
                      </a:lnTo>
                      <a:lnTo>
                        <a:pt x="167" y="897"/>
                      </a:lnTo>
                      <a:lnTo>
                        <a:pt x="54" y="956"/>
                      </a:lnTo>
                      <a:lnTo>
                        <a:pt x="0" y="1113"/>
                      </a:lnTo>
                      <a:lnTo>
                        <a:pt x="54" y="1275"/>
                      </a:lnTo>
                      <a:lnTo>
                        <a:pt x="48" y="1345"/>
                      </a:lnTo>
                      <a:lnTo>
                        <a:pt x="92" y="1362"/>
                      </a:lnTo>
                      <a:lnTo>
                        <a:pt x="97" y="1405"/>
                      </a:lnTo>
                      <a:lnTo>
                        <a:pt x="124" y="1454"/>
                      </a:lnTo>
                      <a:lnTo>
                        <a:pt x="232" y="1475"/>
                      </a:lnTo>
                      <a:lnTo>
                        <a:pt x="254" y="1324"/>
                      </a:lnTo>
                      <a:lnTo>
                        <a:pt x="281" y="1302"/>
                      </a:lnTo>
                      <a:lnTo>
                        <a:pt x="335" y="1070"/>
                      </a:lnTo>
                      <a:lnTo>
                        <a:pt x="562" y="778"/>
                      </a:lnTo>
                      <a:lnTo>
                        <a:pt x="556" y="718"/>
                      </a:lnTo>
                      <a:lnTo>
                        <a:pt x="621" y="708"/>
                      </a:lnTo>
                      <a:lnTo>
                        <a:pt x="784" y="437"/>
                      </a:lnTo>
                      <a:lnTo>
                        <a:pt x="767" y="329"/>
                      </a:lnTo>
                      <a:lnTo>
                        <a:pt x="838" y="118"/>
                      </a:lnTo>
                      <a:lnTo>
                        <a:pt x="838" y="43"/>
                      </a:lnTo>
                    </a:path>
                  </a:pathLst>
                </a:custGeom>
                <a:solidFill>
                  <a:srgbClr val="00B0F0"/>
                </a:solidFill>
                <a:ln w="15875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02" name="Freeform 43"/>
                <p:cNvSpPr>
                  <a:spLocks/>
                </p:cNvSpPr>
                <p:nvPr/>
              </p:nvSpPr>
              <p:spPr bwMode="auto">
                <a:xfrm>
                  <a:off x="5245049" y="3183183"/>
                  <a:ext cx="638175" cy="609600"/>
                </a:xfrm>
                <a:custGeom>
                  <a:avLst/>
                  <a:gdLst>
                    <a:gd name="T0" fmla="*/ 2147483647 w 530"/>
                    <a:gd name="T1" fmla="*/ 2147483647 h 486"/>
                    <a:gd name="T2" fmla="*/ 2147483647 w 530"/>
                    <a:gd name="T3" fmla="*/ 2147483647 h 486"/>
                    <a:gd name="T4" fmla="*/ 2147483647 w 530"/>
                    <a:gd name="T5" fmla="*/ 2147483647 h 486"/>
                    <a:gd name="T6" fmla="*/ 2147483647 w 530"/>
                    <a:gd name="T7" fmla="*/ 2147483647 h 486"/>
                    <a:gd name="T8" fmla="*/ 2147483647 w 530"/>
                    <a:gd name="T9" fmla="*/ 2147483647 h 486"/>
                    <a:gd name="T10" fmla="*/ 2147483647 w 530"/>
                    <a:gd name="T11" fmla="*/ 2147483647 h 486"/>
                    <a:gd name="T12" fmla="*/ 2147483647 w 530"/>
                    <a:gd name="T13" fmla="*/ 2147483647 h 486"/>
                    <a:gd name="T14" fmla="*/ 2147483647 w 530"/>
                    <a:gd name="T15" fmla="*/ 2147483647 h 486"/>
                    <a:gd name="T16" fmla="*/ 2147483647 w 530"/>
                    <a:gd name="T17" fmla="*/ 2147483647 h 486"/>
                    <a:gd name="T18" fmla="*/ 2147483647 w 530"/>
                    <a:gd name="T19" fmla="*/ 2147483647 h 486"/>
                    <a:gd name="T20" fmla="*/ 2147483647 w 530"/>
                    <a:gd name="T21" fmla="*/ 2147483647 h 486"/>
                    <a:gd name="T22" fmla="*/ 2147483647 w 530"/>
                    <a:gd name="T23" fmla="*/ 2147483647 h 486"/>
                    <a:gd name="T24" fmla="*/ 2147483647 w 530"/>
                    <a:gd name="T25" fmla="*/ 2147483647 h 486"/>
                    <a:gd name="T26" fmla="*/ 2147483647 w 530"/>
                    <a:gd name="T27" fmla="*/ 2147483647 h 486"/>
                    <a:gd name="T28" fmla="*/ 2147483647 w 530"/>
                    <a:gd name="T29" fmla="*/ 2147483647 h 486"/>
                    <a:gd name="T30" fmla="*/ 2147483647 w 530"/>
                    <a:gd name="T31" fmla="*/ 2147483647 h 486"/>
                    <a:gd name="T32" fmla="*/ 2147483647 w 530"/>
                    <a:gd name="T33" fmla="*/ 2147483647 h 486"/>
                    <a:gd name="T34" fmla="*/ 2147483647 w 530"/>
                    <a:gd name="T35" fmla="*/ 2147483647 h 486"/>
                    <a:gd name="T36" fmla="*/ 2147483647 w 530"/>
                    <a:gd name="T37" fmla="*/ 2147483647 h 486"/>
                    <a:gd name="T38" fmla="*/ 2147483647 w 530"/>
                    <a:gd name="T39" fmla="*/ 0 h 486"/>
                    <a:gd name="T40" fmla="*/ 2147483647 w 530"/>
                    <a:gd name="T41" fmla="*/ 2147483647 h 486"/>
                    <a:gd name="T42" fmla="*/ 2147483647 w 530"/>
                    <a:gd name="T43" fmla="*/ 2147483647 h 486"/>
                    <a:gd name="T44" fmla="*/ 2147483647 w 530"/>
                    <a:gd name="T45" fmla="*/ 2147483647 h 486"/>
                    <a:gd name="T46" fmla="*/ 2147483647 w 530"/>
                    <a:gd name="T47" fmla="*/ 2147483647 h 486"/>
                    <a:gd name="T48" fmla="*/ 2147483647 w 530"/>
                    <a:gd name="T49" fmla="*/ 2147483647 h 486"/>
                    <a:gd name="T50" fmla="*/ 2147483647 w 530"/>
                    <a:gd name="T51" fmla="*/ 2147483647 h 486"/>
                    <a:gd name="T52" fmla="*/ 0 w 530"/>
                    <a:gd name="T53" fmla="*/ 2147483647 h 486"/>
                    <a:gd name="T54" fmla="*/ 2147483647 w 530"/>
                    <a:gd name="T55" fmla="*/ 2147483647 h 486"/>
                    <a:gd name="T56" fmla="*/ 2147483647 w 530"/>
                    <a:gd name="T57" fmla="*/ 2147483647 h 486"/>
                    <a:gd name="T58" fmla="*/ 2147483647 w 530"/>
                    <a:gd name="T59" fmla="*/ 2147483647 h 486"/>
                    <a:gd name="T60" fmla="*/ 2147483647 w 530"/>
                    <a:gd name="T61" fmla="*/ 2147483647 h 486"/>
                    <a:gd name="T62" fmla="*/ 2147483647 w 530"/>
                    <a:gd name="T63" fmla="*/ 2147483647 h 48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530"/>
                    <a:gd name="T97" fmla="*/ 0 h 486"/>
                    <a:gd name="T98" fmla="*/ 530 w 530"/>
                    <a:gd name="T99" fmla="*/ 486 h 486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530" h="486">
                      <a:moveTo>
                        <a:pt x="476" y="486"/>
                      </a:moveTo>
                      <a:lnTo>
                        <a:pt x="530" y="465"/>
                      </a:lnTo>
                      <a:lnTo>
                        <a:pt x="530" y="432"/>
                      </a:lnTo>
                      <a:lnTo>
                        <a:pt x="503" y="427"/>
                      </a:lnTo>
                      <a:lnTo>
                        <a:pt x="476" y="427"/>
                      </a:lnTo>
                      <a:lnTo>
                        <a:pt x="459" y="416"/>
                      </a:lnTo>
                      <a:lnTo>
                        <a:pt x="432" y="378"/>
                      </a:lnTo>
                      <a:lnTo>
                        <a:pt x="443" y="292"/>
                      </a:lnTo>
                      <a:lnTo>
                        <a:pt x="438" y="259"/>
                      </a:lnTo>
                      <a:lnTo>
                        <a:pt x="416" y="221"/>
                      </a:lnTo>
                      <a:lnTo>
                        <a:pt x="416" y="184"/>
                      </a:lnTo>
                      <a:lnTo>
                        <a:pt x="432" y="178"/>
                      </a:lnTo>
                      <a:lnTo>
                        <a:pt x="448" y="167"/>
                      </a:lnTo>
                      <a:lnTo>
                        <a:pt x="454" y="167"/>
                      </a:lnTo>
                      <a:lnTo>
                        <a:pt x="427" y="140"/>
                      </a:lnTo>
                      <a:lnTo>
                        <a:pt x="411" y="124"/>
                      </a:lnTo>
                      <a:lnTo>
                        <a:pt x="351" y="81"/>
                      </a:lnTo>
                      <a:lnTo>
                        <a:pt x="303" y="48"/>
                      </a:lnTo>
                      <a:lnTo>
                        <a:pt x="297" y="5"/>
                      </a:lnTo>
                      <a:lnTo>
                        <a:pt x="259" y="0"/>
                      </a:lnTo>
                      <a:lnTo>
                        <a:pt x="259" y="5"/>
                      </a:lnTo>
                      <a:lnTo>
                        <a:pt x="173" y="162"/>
                      </a:lnTo>
                      <a:lnTo>
                        <a:pt x="103" y="248"/>
                      </a:lnTo>
                      <a:lnTo>
                        <a:pt x="81" y="292"/>
                      </a:lnTo>
                      <a:lnTo>
                        <a:pt x="49" y="389"/>
                      </a:lnTo>
                      <a:lnTo>
                        <a:pt x="5" y="438"/>
                      </a:lnTo>
                      <a:lnTo>
                        <a:pt x="0" y="443"/>
                      </a:lnTo>
                      <a:lnTo>
                        <a:pt x="59" y="470"/>
                      </a:lnTo>
                      <a:lnTo>
                        <a:pt x="140" y="448"/>
                      </a:lnTo>
                      <a:lnTo>
                        <a:pt x="200" y="448"/>
                      </a:lnTo>
                      <a:lnTo>
                        <a:pt x="367" y="475"/>
                      </a:lnTo>
                      <a:lnTo>
                        <a:pt x="476" y="486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03" name="Freeform 44"/>
                <p:cNvSpPr>
                  <a:spLocks/>
                </p:cNvSpPr>
                <p:nvPr/>
              </p:nvSpPr>
              <p:spPr bwMode="auto">
                <a:xfrm>
                  <a:off x="6713486" y="1935408"/>
                  <a:ext cx="908050" cy="979487"/>
                </a:xfrm>
                <a:custGeom>
                  <a:avLst/>
                  <a:gdLst>
                    <a:gd name="T0" fmla="*/ 2147483647 w 752"/>
                    <a:gd name="T1" fmla="*/ 2147483647 h 778"/>
                    <a:gd name="T2" fmla="*/ 2147483647 w 752"/>
                    <a:gd name="T3" fmla="*/ 2147483647 h 778"/>
                    <a:gd name="T4" fmla="*/ 2147483647 w 752"/>
                    <a:gd name="T5" fmla="*/ 2147483647 h 778"/>
                    <a:gd name="T6" fmla="*/ 2147483647 w 752"/>
                    <a:gd name="T7" fmla="*/ 2147483647 h 778"/>
                    <a:gd name="T8" fmla="*/ 2147483647 w 752"/>
                    <a:gd name="T9" fmla="*/ 2147483647 h 778"/>
                    <a:gd name="T10" fmla="*/ 2147483647 w 752"/>
                    <a:gd name="T11" fmla="*/ 2147483647 h 778"/>
                    <a:gd name="T12" fmla="*/ 2147483647 w 752"/>
                    <a:gd name="T13" fmla="*/ 2147483647 h 778"/>
                    <a:gd name="T14" fmla="*/ 2147483647 w 752"/>
                    <a:gd name="T15" fmla="*/ 2147483647 h 778"/>
                    <a:gd name="T16" fmla="*/ 2147483647 w 752"/>
                    <a:gd name="T17" fmla="*/ 2147483647 h 778"/>
                    <a:gd name="T18" fmla="*/ 2147483647 w 752"/>
                    <a:gd name="T19" fmla="*/ 2147483647 h 778"/>
                    <a:gd name="T20" fmla="*/ 2147483647 w 752"/>
                    <a:gd name="T21" fmla="*/ 2147483647 h 778"/>
                    <a:gd name="T22" fmla="*/ 2147483647 w 752"/>
                    <a:gd name="T23" fmla="*/ 2147483647 h 778"/>
                    <a:gd name="T24" fmla="*/ 2147483647 w 752"/>
                    <a:gd name="T25" fmla="*/ 2147483647 h 778"/>
                    <a:gd name="T26" fmla="*/ 2147483647 w 752"/>
                    <a:gd name="T27" fmla="*/ 2147483647 h 778"/>
                    <a:gd name="T28" fmla="*/ 2147483647 w 752"/>
                    <a:gd name="T29" fmla="*/ 2147483647 h 778"/>
                    <a:gd name="T30" fmla="*/ 2147483647 w 752"/>
                    <a:gd name="T31" fmla="*/ 2147483647 h 778"/>
                    <a:gd name="T32" fmla="*/ 2147483647 w 752"/>
                    <a:gd name="T33" fmla="*/ 2147483647 h 778"/>
                    <a:gd name="T34" fmla="*/ 2147483647 w 752"/>
                    <a:gd name="T35" fmla="*/ 2147483647 h 778"/>
                    <a:gd name="T36" fmla="*/ 2147483647 w 752"/>
                    <a:gd name="T37" fmla="*/ 2147483647 h 778"/>
                    <a:gd name="T38" fmla="*/ 2147483647 w 752"/>
                    <a:gd name="T39" fmla="*/ 2147483647 h 778"/>
                    <a:gd name="T40" fmla="*/ 2147483647 w 752"/>
                    <a:gd name="T41" fmla="*/ 0 h 778"/>
                    <a:gd name="T42" fmla="*/ 2147483647 w 752"/>
                    <a:gd name="T43" fmla="*/ 2147483647 h 778"/>
                    <a:gd name="T44" fmla="*/ 2147483647 w 752"/>
                    <a:gd name="T45" fmla="*/ 2147483647 h 778"/>
                    <a:gd name="T46" fmla="*/ 2147483647 w 752"/>
                    <a:gd name="T47" fmla="*/ 2147483647 h 778"/>
                    <a:gd name="T48" fmla="*/ 2147483647 w 752"/>
                    <a:gd name="T49" fmla="*/ 2147483647 h 778"/>
                    <a:gd name="T50" fmla="*/ 2147483647 w 752"/>
                    <a:gd name="T51" fmla="*/ 2147483647 h 778"/>
                    <a:gd name="T52" fmla="*/ 2147483647 w 752"/>
                    <a:gd name="T53" fmla="*/ 2147483647 h 778"/>
                    <a:gd name="T54" fmla="*/ 2147483647 w 752"/>
                    <a:gd name="T55" fmla="*/ 2147483647 h 778"/>
                    <a:gd name="T56" fmla="*/ 2147483647 w 752"/>
                    <a:gd name="T57" fmla="*/ 2147483647 h 778"/>
                    <a:gd name="T58" fmla="*/ 2147483647 w 752"/>
                    <a:gd name="T59" fmla="*/ 2147483647 h 778"/>
                    <a:gd name="T60" fmla="*/ 2147483647 w 752"/>
                    <a:gd name="T61" fmla="*/ 2147483647 h 778"/>
                    <a:gd name="T62" fmla="*/ 2147483647 w 752"/>
                    <a:gd name="T63" fmla="*/ 2147483647 h 778"/>
                    <a:gd name="T64" fmla="*/ 2147483647 w 752"/>
                    <a:gd name="T65" fmla="*/ 2147483647 h 778"/>
                    <a:gd name="T66" fmla="*/ 0 w 752"/>
                    <a:gd name="T67" fmla="*/ 2147483647 h 778"/>
                    <a:gd name="T68" fmla="*/ 2147483647 w 752"/>
                    <a:gd name="T69" fmla="*/ 2147483647 h 778"/>
                    <a:gd name="T70" fmla="*/ 2147483647 w 752"/>
                    <a:gd name="T71" fmla="*/ 2147483647 h 778"/>
                    <a:gd name="T72" fmla="*/ 2147483647 w 752"/>
                    <a:gd name="T73" fmla="*/ 2147483647 h 778"/>
                    <a:gd name="T74" fmla="*/ 2147483647 w 752"/>
                    <a:gd name="T75" fmla="*/ 2147483647 h 778"/>
                    <a:gd name="T76" fmla="*/ 2147483647 w 752"/>
                    <a:gd name="T77" fmla="*/ 2147483647 h 778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w 752"/>
                    <a:gd name="T118" fmla="*/ 0 h 778"/>
                    <a:gd name="T119" fmla="*/ 752 w 752"/>
                    <a:gd name="T120" fmla="*/ 778 h 778"/>
                  </a:gdLst>
                  <a:ahLst/>
                  <a:cxnLst>
                    <a:cxn ang="T78">
                      <a:pos x="T0" y="T1"/>
                    </a:cxn>
                    <a:cxn ang="T79">
                      <a:pos x="T2" y="T3"/>
                    </a:cxn>
                    <a:cxn ang="T80">
                      <a:pos x="T4" y="T5"/>
                    </a:cxn>
                    <a:cxn ang="T81">
                      <a:pos x="T6" y="T7"/>
                    </a:cxn>
                    <a:cxn ang="T82">
                      <a:pos x="T8" y="T9"/>
                    </a:cxn>
                    <a:cxn ang="T83">
                      <a:pos x="T10" y="T11"/>
                    </a:cxn>
                    <a:cxn ang="T84">
                      <a:pos x="T12" y="T13"/>
                    </a:cxn>
                    <a:cxn ang="T85">
                      <a:pos x="T14" y="T15"/>
                    </a:cxn>
                    <a:cxn ang="T86">
                      <a:pos x="T16" y="T17"/>
                    </a:cxn>
                    <a:cxn ang="T87">
                      <a:pos x="T18" y="T19"/>
                    </a:cxn>
                    <a:cxn ang="T88">
                      <a:pos x="T20" y="T21"/>
                    </a:cxn>
                    <a:cxn ang="T89">
                      <a:pos x="T22" y="T23"/>
                    </a:cxn>
                    <a:cxn ang="T90">
                      <a:pos x="T24" y="T25"/>
                    </a:cxn>
                    <a:cxn ang="T91">
                      <a:pos x="T26" y="T27"/>
                    </a:cxn>
                    <a:cxn ang="T92">
                      <a:pos x="T28" y="T29"/>
                    </a:cxn>
                    <a:cxn ang="T93">
                      <a:pos x="T30" y="T31"/>
                    </a:cxn>
                    <a:cxn ang="T94">
                      <a:pos x="T32" y="T33"/>
                    </a:cxn>
                    <a:cxn ang="T95">
                      <a:pos x="T34" y="T35"/>
                    </a:cxn>
                    <a:cxn ang="T96">
                      <a:pos x="T36" y="T37"/>
                    </a:cxn>
                    <a:cxn ang="T97">
                      <a:pos x="T38" y="T39"/>
                    </a:cxn>
                    <a:cxn ang="T98">
                      <a:pos x="T40" y="T41"/>
                    </a:cxn>
                    <a:cxn ang="T99">
                      <a:pos x="T42" y="T43"/>
                    </a:cxn>
                    <a:cxn ang="T100">
                      <a:pos x="T44" y="T45"/>
                    </a:cxn>
                    <a:cxn ang="T101">
                      <a:pos x="T46" y="T47"/>
                    </a:cxn>
                    <a:cxn ang="T102">
                      <a:pos x="T48" y="T49"/>
                    </a:cxn>
                    <a:cxn ang="T103">
                      <a:pos x="T50" y="T51"/>
                    </a:cxn>
                    <a:cxn ang="T104">
                      <a:pos x="T52" y="T53"/>
                    </a:cxn>
                    <a:cxn ang="T105">
                      <a:pos x="T54" y="T55"/>
                    </a:cxn>
                    <a:cxn ang="T106">
                      <a:pos x="T56" y="T57"/>
                    </a:cxn>
                    <a:cxn ang="T107">
                      <a:pos x="T58" y="T59"/>
                    </a:cxn>
                    <a:cxn ang="T108">
                      <a:pos x="T60" y="T61"/>
                    </a:cxn>
                    <a:cxn ang="T109">
                      <a:pos x="T62" y="T63"/>
                    </a:cxn>
                    <a:cxn ang="T110">
                      <a:pos x="T64" y="T65"/>
                    </a:cxn>
                    <a:cxn ang="T111">
                      <a:pos x="T66" y="T67"/>
                    </a:cxn>
                    <a:cxn ang="T112">
                      <a:pos x="T68" y="T69"/>
                    </a:cxn>
                    <a:cxn ang="T113">
                      <a:pos x="T70" y="T71"/>
                    </a:cxn>
                    <a:cxn ang="T114">
                      <a:pos x="T72" y="T73"/>
                    </a:cxn>
                    <a:cxn ang="T115">
                      <a:pos x="T74" y="T75"/>
                    </a:cxn>
                    <a:cxn ang="T116">
                      <a:pos x="T76" y="T77"/>
                    </a:cxn>
                  </a:cxnLst>
                  <a:rect l="T117" t="T118" r="T119" b="T120"/>
                  <a:pathLst>
                    <a:path w="752" h="778">
                      <a:moveTo>
                        <a:pt x="168" y="735"/>
                      </a:moveTo>
                      <a:lnTo>
                        <a:pt x="249" y="751"/>
                      </a:lnTo>
                      <a:lnTo>
                        <a:pt x="265" y="767"/>
                      </a:lnTo>
                      <a:lnTo>
                        <a:pt x="292" y="767"/>
                      </a:lnTo>
                      <a:lnTo>
                        <a:pt x="357" y="778"/>
                      </a:lnTo>
                      <a:lnTo>
                        <a:pt x="411" y="740"/>
                      </a:lnTo>
                      <a:lnTo>
                        <a:pt x="449" y="751"/>
                      </a:lnTo>
                      <a:lnTo>
                        <a:pt x="514" y="762"/>
                      </a:lnTo>
                      <a:lnTo>
                        <a:pt x="573" y="767"/>
                      </a:lnTo>
                      <a:lnTo>
                        <a:pt x="584" y="708"/>
                      </a:lnTo>
                      <a:lnTo>
                        <a:pt x="627" y="648"/>
                      </a:lnTo>
                      <a:lnTo>
                        <a:pt x="638" y="600"/>
                      </a:lnTo>
                      <a:lnTo>
                        <a:pt x="660" y="573"/>
                      </a:lnTo>
                      <a:lnTo>
                        <a:pt x="671" y="497"/>
                      </a:lnTo>
                      <a:lnTo>
                        <a:pt x="692" y="464"/>
                      </a:lnTo>
                      <a:lnTo>
                        <a:pt x="622" y="389"/>
                      </a:lnTo>
                      <a:lnTo>
                        <a:pt x="595" y="237"/>
                      </a:lnTo>
                      <a:lnTo>
                        <a:pt x="644" y="108"/>
                      </a:lnTo>
                      <a:lnTo>
                        <a:pt x="725" y="21"/>
                      </a:lnTo>
                      <a:lnTo>
                        <a:pt x="752" y="5"/>
                      </a:lnTo>
                      <a:lnTo>
                        <a:pt x="703" y="0"/>
                      </a:lnTo>
                      <a:lnTo>
                        <a:pt x="687" y="5"/>
                      </a:lnTo>
                      <a:lnTo>
                        <a:pt x="600" y="43"/>
                      </a:lnTo>
                      <a:lnTo>
                        <a:pt x="579" y="86"/>
                      </a:lnTo>
                      <a:lnTo>
                        <a:pt x="541" y="102"/>
                      </a:lnTo>
                      <a:lnTo>
                        <a:pt x="525" y="91"/>
                      </a:lnTo>
                      <a:lnTo>
                        <a:pt x="519" y="118"/>
                      </a:lnTo>
                      <a:lnTo>
                        <a:pt x="330" y="237"/>
                      </a:lnTo>
                      <a:lnTo>
                        <a:pt x="319" y="243"/>
                      </a:lnTo>
                      <a:lnTo>
                        <a:pt x="303" y="324"/>
                      </a:lnTo>
                      <a:lnTo>
                        <a:pt x="173" y="373"/>
                      </a:lnTo>
                      <a:lnTo>
                        <a:pt x="98" y="491"/>
                      </a:lnTo>
                      <a:lnTo>
                        <a:pt x="109" y="524"/>
                      </a:lnTo>
                      <a:lnTo>
                        <a:pt x="0" y="648"/>
                      </a:lnTo>
                      <a:lnTo>
                        <a:pt x="49" y="718"/>
                      </a:lnTo>
                      <a:lnTo>
                        <a:pt x="87" y="724"/>
                      </a:lnTo>
                      <a:lnTo>
                        <a:pt x="125" y="718"/>
                      </a:lnTo>
                      <a:lnTo>
                        <a:pt x="163" y="735"/>
                      </a:lnTo>
                      <a:lnTo>
                        <a:pt x="168" y="735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04" name="Freeform 45"/>
                <p:cNvSpPr>
                  <a:spLocks/>
                </p:cNvSpPr>
                <p:nvPr/>
              </p:nvSpPr>
              <p:spPr bwMode="auto">
                <a:xfrm>
                  <a:off x="6126111" y="2041770"/>
                  <a:ext cx="723900" cy="757238"/>
                </a:xfrm>
                <a:custGeom>
                  <a:avLst/>
                  <a:gdLst>
                    <a:gd name="T0" fmla="*/ 2147483647 w 600"/>
                    <a:gd name="T1" fmla="*/ 2147483647 h 600"/>
                    <a:gd name="T2" fmla="*/ 2147483647 w 600"/>
                    <a:gd name="T3" fmla="*/ 2147483647 h 600"/>
                    <a:gd name="T4" fmla="*/ 2147483647 w 600"/>
                    <a:gd name="T5" fmla="*/ 2147483647 h 600"/>
                    <a:gd name="T6" fmla="*/ 2147483647 w 600"/>
                    <a:gd name="T7" fmla="*/ 2147483647 h 600"/>
                    <a:gd name="T8" fmla="*/ 2147483647 w 600"/>
                    <a:gd name="T9" fmla="*/ 2147483647 h 600"/>
                    <a:gd name="T10" fmla="*/ 2147483647 w 600"/>
                    <a:gd name="T11" fmla="*/ 2147483647 h 600"/>
                    <a:gd name="T12" fmla="*/ 2147483647 w 600"/>
                    <a:gd name="T13" fmla="*/ 2147483647 h 600"/>
                    <a:gd name="T14" fmla="*/ 2147483647 w 600"/>
                    <a:gd name="T15" fmla="*/ 2147483647 h 600"/>
                    <a:gd name="T16" fmla="*/ 2147483647 w 600"/>
                    <a:gd name="T17" fmla="*/ 2147483647 h 600"/>
                    <a:gd name="T18" fmla="*/ 2147483647 w 600"/>
                    <a:gd name="T19" fmla="*/ 2147483647 h 600"/>
                    <a:gd name="T20" fmla="*/ 2147483647 w 600"/>
                    <a:gd name="T21" fmla="*/ 2147483647 h 600"/>
                    <a:gd name="T22" fmla="*/ 2147483647 w 600"/>
                    <a:gd name="T23" fmla="*/ 2147483647 h 600"/>
                    <a:gd name="T24" fmla="*/ 2147483647 w 600"/>
                    <a:gd name="T25" fmla="*/ 2147483647 h 600"/>
                    <a:gd name="T26" fmla="*/ 2147483647 w 600"/>
                    <a:gd name="T27" fmla="*/ 2147483647 h 600"/>
                    <a:gd name="T28" fmla="*/ 2147483647 w 600"/>
                    <a:gd name="T29" fmla="*/ 2147483647 h 600"/>
                    <a:gd name="T30" fmla="*/ 2147483647 w 600"/>
                    <a:gd name="T31" fmla="*/ 2147483647 h 600"/>
                    <a:gd name="T32" fmla="*/ 2147483647 w 600"/>
                    <a:gd name="T33" fmla="*/ 0 h 600"/>
                    <a:gd name="T34" fmla="*/ 2147483647 w 600"/>
                    <a:gd name="T35" fmla="*/ 2147483647 h 600"/>
                    <a:gd name="T36" fmla="*/ 0 w 600"/>
                    <a:gd name="T37" fmla="*/ 2147483647 h 600"/>
                    <a:gd name="T38" fmla="*/ 2147483647 w 600"/>
                    <a:gd name="T39" fmla="*/ 2147483647 h 600"/>
                    <a:gd name="T40" fmla="*/ 2147483647 w 600"/>
                    <a:gd name="T41" fmla="*/ 2147483647 h 600"/>
                    <a:gd name="T42" fmla="*/ 2147483647 w 600"/>
                    <a:gd name="T43" fmla="*/ 2147483647 h 600"/>
                    <a:gd name="T44" fmla="*/ 2147483647 w 600"/>
                    <a:gd name="T45" fmla="*/ 2147483647 h 600"/>
                    <a:gd name="T46" fmla="*/ 2147483647 w 600"/>
                    <a:gd name="T47" fmla="*/ 2147483647 h 600"/>
                    <a:gd name="T48" fmla="*/ 2147483647 w 600"/>
                    <a:gd name="T49" fmla="*/ 2147483647 h 600"/>
                    <a:gd name="T50" fmla="*/ 2147483647 w 600"/>
                    <a:gd name="T51" fmla="*/ 2147483647 h 600"/>
                    <a:gd name="T52" fmla="*/ 2147483647 w 600"/>
                    <a:gd name="T53" fmla="*/ 2147483647 h 600"/>
                    <a:gd name="T54" fmla="*/ 2147483647 w 600"/>
                    <a:gd name="T55" fmla="*/ 2147483647 h 600"/>
                    <a:gd name="T56" fmla="*/ 2147483647 w 600"/>
                    <a:gd name="T57" fmla="*/ 2147483647 h 600"/>
                    <a:gd name="T58" fmla="*/ 2147483647 w 600"/>
                    <a:gd name="T59" fmla="*/ 2147483647 h 600"/>
                    <a:gd name="T60" fmla="*/ 2147483647 w 600"/>
                    <a:gd name="T61" fmla="*/ 2147483647 h 600"/>
                    <a:gd name="T62" fmla="*/ 2147483647 w 600"/>
                    <a:gd name="T63" fmla="*/ 2147483647 h 600"/>
                    <a:gd name="T64" fmla="*/ 2147483647 w 600"/>
                    <a:gd name="T65" fmla="*/ 2147483647 h 600"/>
                    <a:gd name="T66" fmla="*/ 2147483647 w 600"/>
                    <a:gd name="T67" fmla="*/ 2147483647 h 600"/>
                    <a:gd name="T68" fmla="*/ 2147483647 w 600"/>
                    <a:gd name="T69" fmla="*/ 2147483647 h 600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600"/>
                    <a:gd name="T106" fmla="*/ 0 h 600"/>
                    <a:gd name="T107" fmla="*/ 600 w 600"/>
                    <a:gd name="T108" fmla="*/ 600 h 600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600" h="600">
                      <a:moveTo>
                        <a:pt x="416" y="600"/>
                      </a:moveTo>
                      <a:lnTo>
                        <a:pt x="497" y="568"/>
                      </a:lnTo>
                      <a:lnTo>
                        <a:pt x="589" y="460"/>
                      </a:lnTo>
                      <a:lnTo>
                        <a:pt x="600" y="432"/>
                      </a:lnTo>
                      <a:lnTo>
                        <a:pt x="600" y="427"/>
                      </a:lnTo>
                      <a:lnTo>
                        <a:pt x="594" y="411"/>
                      </a:lnTo>
                      <a:lnTo>
                        <a:pt x="589" y="411"/>
                      </a:lnTo>
                      <a:lnTo>
                        <a:pt x="540" y="362"/>
                      </a:lnTo>
                      <a:lnTo>
                        <a:pt x="508" y="346"/>
                      </a:lnTo>
                      <a:lnTo>
                        <a:pt x="454" y="314"/>
                      </a:lnTo>
                      <a:lnTo>
                        <a:pt x="454" y="227"/>
                      </a:lnTo>
                      <a:lnTo>
                        <a:pt x="437" y="178"/>
                      </a:lnTo>
                      <a:lnTo>
                        <a:pt x="356" y="157"/>
                      </a:lnTo>
                      <a:lnTo>
                        <a:pt x="286" y="124"/>
                      </a:lnTo>
                      <a:lnTo>
                        <a:pt x="275" y="92"/>
                      </a:lnTo>
                      <a:lnTo>
                        <a:pt x="162" y="5"/>
                      </a:lnTo>
                      <a:lnTo>
                        <a:pt x="86" y="0"/>
                      </a:lnTo>
                      <a:lnTo>
                        <a:pt x="81" y="5"/>
                      </a:lnTo>
                      <a:lnTo>
                        <a:pt x="0" y="103"/>
                      </a:lnTo>
                      <a:lnTo>
                        <a:pt x="32" y="119"/>
                      </a:lnTo>
                      <a:lnTo>
                        <a:pt x="91" y="130"/>
                      </a:lnTo>
                      <a:lnTo>
                        <a:pt x="118" y="162"/>
                      </a:lnTo>
                      <a:lnTo>
                        <a:pt x="129" y="216"/>
                      </a:lnTo>
                      <a:lnTo>
                        <a:pt x="113" y="222"/>
                      </a:lnTo>
                      <a:lnTo>
                        <a:pt x="108" y="205"/>
                      </a:lnTo>
                      <a:lnTo>
                        <a:pt x="75" y="195"/>
                      </a:lnTo>
                      <a:lnTo>
                        <a:pt x="70" y="200"/>
                      </a:lnTo>
                      <a:lnTo>
                        <a:pt x="27" y="238"/>
                      </a:lnTo>
                      <a:lnTo>
                        <a:pt x="10" y="281"/>
                      </a:lnTo>
                      <a:lnTo>
                        <a:pt x="43" y="292"/>
                      </a:lnTo>
                      <a:lnTo>
                        <a:pt x="75" y="303"/>
                      </a:lnTo>
                      <a:lnTo>
                        <a:pt x="200" y="400"/>
                      </a:lnTo>
                      <a:lnTo>
                        <a:pt x="356" y="438"/>
                      </a:lnTo>
                      <a:lnTo>
                        <a:pt x="437" y="530"/>
                      </a:lnTo>
                      <a:lnTo>
                        <a:pt x="416" y="600"/>
                      </a:lnTo>
                    </a:path>
                  </a:pathLst>
                </a:custGeom>
                <a:solidFill>
                  <a:srgbClr val="FFFF00"/>
                </a:solidFill>
                <a:ln w="12700" cap="sq">
                  <a:solidFill>
                    <a:schemeClr val="bg1">
                      <a:lumMod val="65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05" name="Freeform 46"/>
                <p:cNvSpPr>
                  <a:spLocks/>
                </p:cNvSpPr>
                <p:nvPr/>
              </p:nvSpPr>
              <p:spPr bwMode="auto">
                <a:xfrm>
                  <a:off x="5722886" y="2364033"/>
                  <a:ext cx="925513" cy="623887"/>
                </a:xfrm>
                <a:custGeom>
                  <a:avLst/>
                  <a:gdLst>
                    <a:gd name="T0" fmla="*/ 2147483647 w 767"/>
                    <a:gd name="T1" fmla="*/ 2147483647 h 497"/>
                    <a:gd name="T2" fmla="*/ 2147483647 w 767"/>
                    <a:gd name="T3" fmla="*/ 2147483647 h 497"/>
                    <a:gd name="T4" fmla="*/ 2147483647 w 767"/>
                    <a:gd name="T5" fmla="*/ 2147483647 h 497"/>
                    <a:gd name="T6" fmla="*/ 2147483647 w 767"/>
                    <a:gd name="T7" fmla="*/ 2147483647 h 497"/>
                    <a:gd name="T8" fmla="*/ 2147483647 w 767"/>
                    <a:gd name="T9" fmla="*/ 2147483647 h 497"/>
                    <a:gd name="T10" fmla="*/ 2147483647 w 767"/>
                    <a:gd name="T11" fmla="*/ 0 h 497"/>
                    <a:gd name="T12" fmla="*/ 2147483647 w 767"/>
                    <a:gd name="T13" fmla="*/ 2147483647 h 497"/>
                    <a:gd name="T14" fmla="*/ 2147483647 w 767"/>
                    <a:gd name="T15" fmla="*/ 2147483647 h 497"/>
                    <a:gd name="T16" fmla="*/ 2147483647 w 767"/>
                    <a:gd name="T17" fmla="*/ 2147483647 h 497"/>
                    <a:gd name="T18" fmla="*/ 2147483647 w 767"/>
                    <a:gd name="T19" fmla="*/ 2147483647 h 497"/>
                    <a:gd name="T20" fmla="*/ 2147483647 w 767"/>
                    <a:gd name="T21" fmla="*/ 2147483647 h 497"/>
                    <a:gd name="T22" fmla="*/ 2147483647 w 767"/>
                    <a:gd name="T23" fmla="*/ 2147483647 h 497"/>
                    <a:gd name="T24" fmla="*/ 2147483647 w 767"/>
                    <a:gd name="T25" fmla="*/ 2147483647 h 497"/>
                    <a:gd name="T26" fmla="*/ 2147483647 w 767"/>
                    <a:gd name="T27" fmla="*/ 2147483647 h 497"/>
                    <a:gd name="T28" fmla="*/ 0 w 767"/>
                    <a:gd name="T29" fmla="*/ 2147483647 h 497"/>
                    <a:gd name="T30" fmla="*/ 0 w 767"/>
                    <a:gd name="T31" fmla="*/ 2147483647 h 497"/>
                    <a:gd name="T32" fmla="*/ 2147483647 w 767"/>
                    <a:gd name="T33" fmla="*/ 2147483647 h 497"/>
                    <a:gd name="T34" fmla="*/ 2147483647 w 767"/>
                    <a:gd name="T35" fmla="*/ 2147483647 h 497"/>
                    <a:gd name="T36" fmla="*/ 2147483647 w 767"/>
                    <a:gd name="T37" fmla="*/ 2147483647 h 497"/>
                    <a:gd name="T38" fmla="*/ 2147483647 w 767"/>
                    <a:gd name="T39" fmla="*/ 2147483647 h 497"/>
                    <a:gd name="T40" fmla="*/ 2147483647 w 767"/>
                    <a:gd name="T41" fmla="*/ 2147483647 h 497"/>
                    <a:gd name="T42" fmla="*/ 2147483647 w 767"/>
                    <a:gd name="T43" fmla="*/ 2147483647 h 497"/>
                    <a:gd name="T44" fmla="*/ 2147483647 w 767"/>
                    <a:gd name="T45" fmla="*/ 2147483647 h 497"/>
                    <a:gd name="T46" fmla="*/ 2147483647 w 767"/>
                    <a:gd name="T47" fmla="*/ 2147483647 h 497"/>
                    <a:gd name="T48" fmla="*/ 2147483647 w 767"/>
                    <a:gd name="T49" fmla="*/ 2147483647 h 497"/>
                    <a:gd name="T50" fmla="*/ 2147483647 w 767"/>
                    <a:gd name="T51" fmla="*/ 2147483647 h 497"/>
                    <a:gd name="T52" fmla="*/ 2147483647 w 767"/>
                    <a:gd name="T53" fmla="*/ 2147483647 h 497"/>
                    <a:gd name="T54" fmla="*/ 2147483647 w 767"/>
                    <a:gd name="T55" fmla="*/ 2147483647 h 497"/>
                    <a:gd name="T56" fmla="*/ 2147483647 w 767"/>
                    <a:gd name="T57" fmla="*/ 2147483647 h 497"/>
                    <a:gd name="T58" fmla="*/ 2147483647 w 767"/>
                    <a:gd name="T59" fmla="*/ 2147483647 h 497"/>
                    <a:gd name="T60" fmla="*/ 2147483647 w 767"/>
                    <a:gd name="T61" fmla="*/ 2147483647 h 497"/>
                    <a:gd name="T62" fmla="*/ 2147483647 w 767"/>
                    <a:gd name="T63" fmla="*/ 2147483647 h 497"/>
                    <a:gd name="T64" fmla="*/ 2147483647 w 767"/>
                    <a:gd name="T65" fmla="*/ 2147483647 h 497"/>
                    <a:gd name="T66" fmla="*/ 2147483647 w 767"/>
                    <a:gd name="T67" fmla="*/ 2147483647 h 497"/>
                    <a:gd name="T68" fmla="*/ 2147483647 w 767"/>
                    <a:gd name="T69" fmla="*/ 2147483647 h 497"/>
                    <a:gd name="T70" fmla="*/ 2147483647 w 767"/>
                    <a:gd name="T71" fmla="*/ 2147483647 h 497"/>
                    <a:gd name="T72" fmla="*/ 2147483647 w 767"/>
                    <a:gd name="T73" fmla="*/ 2147483647 h 497"/>
                    <a:gd name="T74" fmla="*/ 2147483647 w 767"/>
                    <a:gd name="T75" fmla="*/ 2147483647 h 497"/>
                    <a:gd name="T76" fmla="*/ 2147483647 w 767"/>
                    <a:gd name="T77" fmla="*/ 2147483647 h 497"/>
                    <a:gd name="T78" fmla="*/ 2147483647 w 767"/>
                    <a:gd name="T79" fmla="*/ 2147483647 h 497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w 767"/>
                    <a:gd name="T121" fmla="*/ 0 h 497"/>
                    <a:gd name="T122" fmla="*/ 767 w 767"/>
                    <a:gd name="T123" fmla="*/ 497 h 497"/>
                  </a:gdLst>
                  <a:ahLst/>
                  <a:cxnLst>
                    <a:cxn ang="T80">
                      <a:pos x="T0" y="T1"/>
                    </a:cxn>
                    <a:cxn ang="T81">
                      <a:pos x="T2" y="T3"/>
                    </a:cxn>
                    <a:cxn ang="T82">
                      <a:pos x="T4" y="T5"/>
                    </a:cxn>
                    <a:cxn ang="T83">
                      <a:pos x="T6" y="T7"/>
                    </a:cxn>
                    <a:cxn ang="T84">
                      <a:pos x="T8" y="T9"/>
                    </a:cxn>
                    <a:cxn ang="T85">
                      <a:pos x="T10" y="T11"/>
                    </a:cxn>
                    <a:cxn ang="T86">
                      <a:pos x="T12" y="T13"/>
                    </a:cxn>
                    <a:cxn ang="T87">
                      <a:pos x="T14" y="T15"/>
                    </a:cxn>
                    <a:cxn ang="T88">
                      <a:pos x="T16" y="T17"/>
                    </a:cxn>
                    <a:cxn ang="T89">
                      <a:pos x="T18" y="T19"/>
                    </a:cxn>
                    <a:cxn ang="T90">
                      <a:pos x="T20" y="T21"/>
                    </a:cxn>
                    <a:cxn ang="T91">
                      <a:pos x="T22" y="T23"/>
                    </a:cxn>
                    <a:cxn ang="T92">
                      <a:pos x="T24" y="T25"/>
                    </a:cxn>
                    <a:cxn ang="T93">
                      <a:pos x="T26" y="T27"/>
                    </a:cxn>
                    <a:cxn ang="T94">
                      <a:pos x="T28" y="T29"/>
                    </a:cxn>
                    <a:cxn ang="T95">
                      <a:pos x="T30" y="T31"/>
                    </a:cxn>
                    <a:cxn ang="T96">
                      <a:pos x="T32" y="T33"/>
                    </a:cxn>
                    <a:cxn ang="T97">
                      <a:pos x="T34" y="T35"/>
                    </a:cxn>
                    <a:cxn ang="T98">
                      <a:pos x="T36" y="T37"/>
                    </a:cxn>
                    <a:cxn ang="T99">
                      <a:pos x="T38" y="T39"/>
                    </a:cxn>
                    <a:cxn ang="T100">
                      <a:pos x="T40" y="T41"/>
                    </a:cxn>
                    <a:cxn ang="T101">
                      <a:pos x="T42" y="T43"/>
                    </a:cxn>
                    <a:cxn ang="T102">
                      <a:pos x="T44" y="T45"/>
                    </a:cxn>
                    <a:cxn ang="T103">
                      <a:pos x="T46" y="T47"/>
                    </a:cxn>
                    <a:cxn ang="T104">
                      <a:pos x="T48" y="T49"/>
                    </a:cxn>
                    <a:cxn ang="T105">
                      <a:pos x="T50" y="T51"/>
                    </a:cxn>
                    <a:cxn ang="T106">
                      <a:pos x="T52" y="T53"/>
                    </a:cxn>
                    <a:cxn ang="T107">
                      <a:pos x="T54" y="T55"/>
                    </a:cxn>
                    <a:cxn ang="T108">
                      <a:pos x="T56" y="T57"/>
                    </a:cxn>
                    <a:cxn ang="T109">
                      <a:pos x="T58" y="T59"/>
                    </a:cxn>
                    <a:cxn ang="T110">
                      <a:pos x="T60" y="T61"/>
                    </a:cxn>
                    <a:cxn ang="T111">
                      <a:pos x="T62" y="T63"/>
                    </a:cxn>
                    <a:cxn ang="T112">
                      <a:pos x="T64" y="T65"/>
                    </a:cxn>
                    <a:cxn ang="T113">
                      <a:pos x="T66" y="T67"/>
                    </a:cxn>
                    <a:cxn ang="T114">
                      <a:pos x="T68" y="T69"/>
                    </a:cxn>
                    <a:cxn ang="T115">
                      <a:pos x="T70" y="T71"/>
                    </a:cxn>
                    <a:cxn ang="T116">
                      <a:pos x="T72" y="T73"/>
                    </a:cxn>
                    <a:cxn ang="T117">
                      <a:pos x="T74" y="T75"/>
                    </a:cxn>
                    <a:cxn ang="T118">
                      <a:pos x="T76" y="T77"/>
                    </a:cxn>
                    <a:cxn ang="T119">
                      <a:pos x="T78" y="T79"/>
                    </a:cxn>
                  </a:cxnLst>
                  <a:rect l="T120" t="T121" r="T122" b="T123"/>
                  <a:pathLst>
                    <a:path w="767" h="497">
                      <a:moveTo>
                        <a:pt x="530" y="146"/>
                      </a:moveTo>
                      <a:lnTo>
                        <a:pt x="405" y="49"/>
                      </a:lnTo>
                      <a:lnTo>
                        <a:pt x="373" y="38"/>
                      </a:lnTo>
                      <a:lnTo>
                        <a:pt x="340" y="27"/>
                      </a:lnTo>
                      <a:lnTo>
                        <a:pt x="324" y="22"/>
                      </a:lnTo>
                      <a:lnTo>
                        <a:pt x="313" y="0"/>
                      </a:lnTo>
                      <a:lnTo>
                        <a:pt x="308" y="6"/>
                      </a:lnTo>
                      <a:lnTo>
                        <a:pt x="281" y="16"/>
                      </a:lnTo>
                      <a:lnTo>
                        <a:pt x="259" y="43"/>
                      </a:lnTo>
                      <a:lnTo>
                        <a:pt x="227" y="97"/>
                      </a:lnTo>
                      <a:lnTo>
                        <a:pt x="162" y="124"/>
                      </a:lnTo>
                      <a:lnTo>
                        <a:pt x="146" y="157"/>
                      </a:lnTo>
                      <a:lnTo>
                        <a:pt x="97" y="195"/>
                      </a:lnTo>
                      <a:lnTo>
                        <a:pt x="5" y="357"/>
                      </a:lnTo>
                      <a:lnTo>
                        <a:pt x="0" y="368"/>
                      </a:lnTo>
                      <a:lnTo>
                        <a:pt x="0" y="373"/>
                      </a:lnTo>
                      <a:lnTo>
                        <a:pt x="54" y="422"/>
                      </a:lnTo>
                      <a:lnTo>
                        <a:pt x="146" y="470"/>
                      </a:lnTo>
                      <a:lnTo>
                        <a:pt x="178" y="476"/>
                      </a:lnTo>
                      <a:lnTo>
                        <a:pt x="265" y="443"/>
                      </a:lnTo>
                      <a:lnTo>
                        <a:pt x="303" y="438"/>
                      </a:lnTo>
                      <a:lnTo>
                        <a:pt x="357" y="476"/>
                      </a:lnTo>
                      <a:lnTo>
                        <a:pt x="416" y="476"/>
                      </a:lnTo>
                      <a:lnTo>
                        <a:pt x="421" y="481"/>
                      </a:lnTo>
                      <a:lnTo>
                        <a:pt x="443" y="487"/>
                      </a:lnTo>
                      <a:lnTo>
                        <a:pt x="470" y="476"/>
                      </a:lnTo>
                      <a:lnTo>
                        <a:pt x="481" y="492"/>
                      </a:lnTo>
                      <a:lnTo>
                        <a:pt x="524" y="497"/>
                      </a:lnTo>
                      <a:lnTo>
                        <a:pt x="551" y="476"/>
                      </a:lnTo>
                      <a:lnTo>
                        <a:pt x="578" y="476"/>
                      </a:lnTo>
                      <a:lnTo>
                        <a:pt x="611" y="443"/>
                      </a:lnTo>
                      <a:lnTo>
                        <a:pt x="632" y="438"/>
                      </a:lnTo>
                      <a:lnTo>
                        <a:pt x="659" y="411"/>
                      </a:lnTo>
                      <a:lnTo>
                        <a:pt x="703" y="395"/>
                      </a:lnTo>
                      <a:lnTo>
                        <a:pt x="719" y="395"/>
                      </a:lnTo>
                      <a:lnTo>
                        <a:pt x="746" y="351"/>
                      </a:lnTo>
                      <a:lnTo>
                        <a:pt x="746" y="346"/>
                      </a:lnTo>
                      <a:lnTo>
                        <a:pt x="767" y="276"/>
                      </a:lnTo>
                      <a:lnTo>
                        <a:pt x="686" y="184"/>
                      </a:lnTo>
                      <a:lnTo>
                        <a:pt x="530" y="146"/>
                      </a:lnTo>
                    </a:path>
                  </a:pathLst>
                </a:custGeom>
                <a:solidFill>
                  <a:srgbClr val="FFFF00"/>
                </a:solidFill>
                <a:ln w="12700" cap="sq">
                  <a:solidFill>
                    <a:schemeClr val="bg1">
                      <a:lumMod val="65000"/>
                    </a:schemeClr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306" name="Freeform 47"/>
                <p:cNvSpPr>
                  <a:spLocks/>
                </p:cNvSpPr>
                <p:nvPr/>
              </p:nvSpPr>
              <p:spPr bwMode="auto">
                <a:xfrm>
                  <a:off x="5087886" y="3732458"/>
                  <a:ext cx="896938" cy="511175"/>
                </a:xfrm>
                <a:custGeom>
                  <a:avLst/>
                  <a:gdLst>
                    <a:gd name="T0" fmla="*/ 2147483647 w 746"/>
                    <a:gd name="T1" fmla="*/ 2147483647 h 405"/>
                    <a:gd name="T2" fmla="*/ 2147483647 w 746"/>
                    <a:gd name="T3" fmla="*/ 2147483647 h 405"/>
                    <a:gd name="T4" fmla="*/ 2147483647 w 746"/>
                    <a:gd name="T5" fmla="*/ 2147483647 h 405"/>
                    <a:gd name="T6" fmla="*/ 2147483647 w 746"/>
                    <a:gd name="T7" fmla="*/ 2147483647 h 405"/>
                    <a:gd name="T8" fmla="*/ 2147483647 w 746"/>
                    <a:gd name="T9" fmla="*/ 2147483647 h 405"/>
                    <a:gd name="T10" fmla="*/ 2147483647 w 746"/>
                    <a:gd name="T11" fmla="*/ 2147483647 h 405"/>
                    <a:gd name="T12" fmla="*/ 2147483647 w 746"/>
                    <a:gd name="T13" fmla="*/ 2147483647 h 405"/>
                    <a:gd name="T14" fmla="*/ 2147483647 w 746"/>
                    <a:gd name="T15" fmla="*/ 2147483647 h 405"/>
                    <a:gd name="T16" fmla="*/ 2147483647 w 746"/>
                    <a:gd name="T17" fmla="*/ 2147483647 h 405"/>
                    <a:gd name="T18" fmla="*/ 2147483647 w 746"/>
                    <a:gd name="T19" fmla="*/ 2147483647 h 405"/>
                    <a:gd name="T20" fmla="*/ 2147483647 w 746"/>
                    <a:gd name="T21" fmla="*/ 2147483647 h 405"/>
                    <a:gd name="T22" fmla="*/ 2147483647 w 746"/>
                    <a:gd name="T23" fmla="*/ 2147483647 h 405"/>
                    <a:gd name="T24" fmla="*/ 2147483647 w 746"/>
                    <a:gd name="T25" fmla="*/ 2147483647 h 405"/>
                    <a:gd name="T26" fmla="*/ 2147483647 w 746"/>
                    <a:gd name="T27" fmla="*/ 2147483647 h 405"/>
                    <a:gd name="T28" fmla="*/ 2147483647 w 746"/>
                    <a:gd name="T29" fmla="*/ 2147483647 h 405"/>
                    <a:gd name="T30" fmla="*/ 2147483647 w 746"/>
                    <a:gd name="T31" fmla="*/ 2147483647 h 405"/>
                    <a:gd name="T32" fmla="*/ 2147483647 w 746"/>
                    <a:gd name="T33" fmla="*/ 0 h 405"/>
                    <a:gd name="T34" fmla="*/ 2147483647 w 746"/>
                    <a:gd name="T35" fmla="*/ 2147483647 h 405"/>
                    <a:gd name="T36" fmla="*/ 2147483647 w 746"/>
                    <a:gd name="T37" fmla="*/ 2147483647 h 405"/>
                    <a:gd name="T38" fmla="*/ 2147483647 w 746"/>
                    <a:gd name="T39" fmla="*/ 2147483647 h 405"/>
                    <a:gd name="T40" fmla="*/ 0 w 746"/>
                    <a:gd name="T41" fmla="*/ 2147483647 h 405"/>
                    <a:gd name="T42" fmla="*/ 2147483647 w 746"/>
                    <a:gd name="T43" fmla="*/ 2147483647 h 405"/>
                    <a:gd name="T44" fmla="*/ 2147483647 w 746"/>
                    <a:gd name="T45" fmla="*/ 2147483647 h 405"/>
                    <a:gd name="T46" fmla="*/ 2147483647 w 746"/>
                    <a:gd name="T47" fmla="*/ 2147483647 h 405"/>
                    <a:gd name="T48" fmla="*/ 2147483647 w 746"/>
                    <a:gd name="T49" fmla="*/ 2147483647 h 405"/>
                    <a:gd name="T50" fmla="*/ 2147483647 w 746"/>
                    <a:gd name="T51" fmla="*/ 2147483647 h 405"/>
                    <a:gd name="T52" fmla="*/ 2147483647 w 746"/>
                    <a:gd name="T53" fmla="*/ 2147483647 h 405"/>
                    <a:gd name="T54" fmla="*/ 2147483647 w 746"/>
                    <a:gd name="T55" fmla="*/ 2147483647 h 405"/>
                    <a:gd name="T56" fmla="*/ 2147483647 w 746"/>
                    <a:gd name="T57" fmla="*/ 2147483647 h 405"/>
                    <a:gd name="T58" fmla="*/ 2147483647 w 746"/>
                    <a:gd name="T59" fmla="*/ 2147483647 h 405"/>
                    <a:gd name="T60" fmla="*/ 2147483647 w 746"/>
                    <a:gd name="T61" fmla="*/ 2147483647 h 405"/>
                    <a:gd name="T62" fmla="*/ 2147483647 w 746"/>
                    <a:gd name="T63" fmla="*/ 2147483647 h 405"/>
                    <a:gd name="T64" fmla="*/ 2147483647 w 746"/>
                    <a:gd name="T65" fmla="*/ 2147483647 h 405"/>
                    <a:gd name="T66" fmla="*/ 2147483647 w 746"/>
                    <a:gd name="T67" fmla="*/ 2147483647 h 405"/>
                    <a:gd name="T68" fmla="*/ 2147483647 w 746"/>
                    <a:gd name="T69" fmla="*/ 2147483647 h 405"/>
                    <a:gd name="T70" fmla="*/ 2147483647 w 746"/>
                    <a:gd name="T71" fmla="*/ 2147483647 h 405"/>
                    <a:gd name="T72" fmla="*/ 2147483647 w 746"/>
                    <a:gd name="T73" fmla="*/ 2147483647 h 405"/>
                    <a:gd name="T74" fmla="*/ 2147483647 w 746"/>
                    <a:gd name="T75" fmla="*/ 2147483647 h 405"/>
                    <a:gd name="T76" fmla="*/ 2147483647 w 746"/>
                    <a:gd name="T77" fmla="*/ 2147483647 h 405"/>
                    <a:gd name="T78" fmla="*/ 2147483647 w 746"/>
                    <a:gd name="T79" fmla="*/ 2147483647 h 405"/>
                    <a:gd name="T80" fmla="*/ 2147483647 w 746"/>
                    <a:gd name="T81" fmla="*/ 2147483647 h 405"/>
                    <a:gd name="T82" fmla="*/ 2147483647 w 746"/>
                    <a:gd name="T83" fmla="*/ 2147483647 h 405"/>
                    <a:gd name="T84" fmla="*/ 2147483647 w 746"/>
                    <a:gd name="T85" fmla="*/ 2147483647 h 405"/>
                    <a:gd name="T86" fmla="*/ 2147483647 w 746"/>
                    <a:gd name="T87" fmla="*/ 2147483647 h 405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746"/>
                    <a:gd name="T133" fmla="*/ 0 h 405"/>
                    <a:gd name="T134" fmla="*/ 746 w 746"/>
                    <a:gd name="T135" fmla="*/ 405 h 405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746" h="405">
                      <a:moveTo>
                        <a:pt x="724" y="210"/>
                      </a:moveTo>
                      <a:lnTo>
                        <a:pt x="692" y="216"/>
                      </a:lnTo>
                      <a:lnTo>
                        <a:pt x="676" y="221"/>
                      </a:lnTo>
                      <a:lnTo>
                        <a:pt x="654" y="227"/>
                      </a:lnTo>
                      <a:lnTo>
                        <a:pt x="600" y="216"/>
                      </a:lnTo>
                      <a:lnTo>
                        <a:pt x="611" y="140"/>
                      </a:lnTo>
                      <a:lnTo>
                        <a:pt x="611" y="118"/>
                      </a:lnTo>
                      <a:lnTo>
                        <a:pt x="616" y="86"/>
                      </a:lnTo>
                      <a:lnTo>
                        <a:pt x="622" y="70"/>
                      </a:lnTo>
                      <a:lnTo>
                        <a:pt x="606" y="48"/>
                      </a:lnTo>
                      <a:lnTo>
                        <a:pt x="606" y="43"/>
                      </a:lnTo>
                      <a:lnTo>
                        <a:pt x="497" y="37"/>
                      </a:lnTo>
                      <a:lnTo>
                        <a:pt x="330" y="10"/>
                      </a:lnTo>
                      <a:lnTo>
                        <a:pt x="270" y="10"/>
                      </a:lnTo>
                      <a:lnTo>
                        <a:pt x="189" y="32"/>
                      </a:lnTo>
                      <a:lnTo>
                        <a:pt x="130" y="5"/>
                      </a:lnTo>
                      <a:lnTo>
                        <a:pt x="135" y="0"/>
                      </a:lnTo>
                      <a:lnTo>
                        <a:pt x="97" y="43"/>
                      </a:lnTo>
                      <a:lnTo>
                        <a:pt x="76" y="97"/>
                      </a:lnTo>
                      <a:lnTo>
                        <a:pt x="27" y="200"/>
                      </a:lnTo>
                      <a:lnTo>
                        <a:pt x="0" y="378"/>
                      </a:lnTo>
                      <a:lnTo>
                        <a:pt x="6" y="378"/>
                      </a:lnTo>
                      <a:lnTo>
                        <a:pt x="65" y="389"/>
                      </a:lnTo>
                      <a:lnTo>
                        <a:pt x="65" y="394"/>
                      </a:lnTo>
                      <a:lnTo>
                        <a:pt x="97" y="405"/>
                      </a:lnTo>
                      <a:lnTo>
                        <a:pt x="119" y="383"/>
                      </a:lnTo>
                      <a:lnTo>
                        <a:pt x="124" y="356"/>
                      </a:lnTo>
                      <a:lnTo>
                        <a:pt x="157" y="340"/>
                      </a:lnTo>
                      <a:lnTo>
                        <a:pt x="189" y="346"/>
                      </a:lnTo>
                      <a:lnTo>
                        <a:pt x="238" y="281"/>
                      </a:lnTo>
                      <a:lnTo>
                        <a:pt x="249" y="291"/>
                      </a:lnTo>
                      <a:lnTo>
                        <a:pt x="351" y="221"/>
                      </a:lnTo>
                      <a:lnTo>
                        <a:pt x="395" y="216"/>
                      </a:lnTo>
                      <a:lnTo>
                        <a:pt x="449" y="221"/>
                      </a:lnTo>
                      <a:lnTo>
                        <a:pt x="492" y="270"/>
                      </a:lnTo>
                      <a:lnTo>
                        <a:pt x="535" y="275"/>
                      </a:lnTo>
                      <a:lnTo>
                        <a:pt x="551" y="270"/>
                      </a:lnTo>
                      <a:lnTo>
                        <a:pt x="584" y="275"/>
                      </a:lnTo>
                      <a:lnTo>
                        <a:pt x="606" y="264"/>
                      </a:lnTo>
                      <a:lnTo>
                        <a:pt x="687" y="275"/>
                      </a:lnTo>
                      <a:lnTo>
                        <a:pt x="730" y="275"/>
                      </a:lnTo>
                      <a:lnTo>
                        <a:pt x="735" y="237"/>
                      </a:lnTo>
                      <a:lnTo>
                        <a:pt x="746" y="210"/>
                      </a:lnTo>
                      <a:lnTo>
                        <a:pt x="724" y="210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07" name="Freeform 48"/>
                <p:cNvSpPr>
                  <a:spLocks/>
                </p:cNvSpPr>
                <p:nvPr/>
              </p:nvSpPr>
              <p:spPr bwMode="auto">
                <a:xfrm>
                  <a:off x="5043436" y="4346820"/>
                  <a:ext cx="839788" cy="787400"/>
                </a:xfrm>
                <a:custGeom>
                  <a:avLst/>
                  <a:gdLst>
                    <a:gd name="T0" fmla="*/ 2147483647 w 491"/>
                    <a:gd name="T1" fmla="*/ 2147483647 h 418"/>
                    <a:gd name="T2" fmla="*/ 2147483647 w 491"/>
                    <a:gd name="T3" fmla="*/ 2147483647 h 418"/>
                    <a:gd name="T4" fmla="*/ 2147483647 w 491"/>
                    <a:gd name="T5" fmla="*/ 2147483647 h 418"/>
                    <a:gd name="T6" fmla="*/ 2147483647 w 491"/>
                    <a:gd name="T7" fmla="*/ 2147483647 h 418"/>
                    <a:gd name="T8" fmla="*/ 2147483647 w 491"/>
                    <a:gd name="T9" fmla="*/ 2147483647 h 418"/>
                    <a:gd name="T10" fmla="*/ 2147483647 w 491"/>
                    <a:gd name="T11" fmla="*/ 2147483647 h 418"/>
                    <a:gd name="T12" fmla="*/ 2147483647 w 491"/>
                    <a:gd name="T13" fmla="*/ 2147483647 h 418"/>
                    <a:gd name="T14" fmla="*/ 2147483647 w 491"/>
                    <a:gd name="T15" fmla="*/ 2147483647 h 418"/>
                    <a:gd name="T16" fmla="*/ 2147483647 w 491"/>
                    <a:gd name="T17" fmla="*/ 2147483647 h 418"/>
                    <a:gd name="T18" fmla="*/ 2147483647 w 491"/>
                    <a:gd name="T19" fmla="*/ 2147483647 h 418"/>
                    <a:gd name="T20" fmla="*/ 2147483647 w 491"/>
                    <a:gd name="T21" fmla="*/ 2147483647 h 418"/>
                    <a:gd name="T22" fmla="*/ 2147483647 w 491"/>
                    <a:gd name="T23" fmla="*/ 2147483647 h 418"/>
                    <a:gd name="T24" fmla="*/ 2147483647 w 491"/>
                    <a:gd name="T25" fmla="*/ 2147483647 h 418"/>
                    <a:gd name="T26" fmla="*/ 2147483647 w 491"/>
                    <a:gd name="T27" fmla="*/ 2147483647 h 418"/>
                    <a:gd name="T28" fmla="*/ 2147483647 w 491"/>
                    <a:gd name="T29" fmla="*/ 2147483647 h 418"/>
                    <a:gd name="T30" fmla="*/ 2147483647 w 491"/>
                    <a:gd name="T31" fmla="*/ 2147483647 h 418"/>
                    <a:gd name="T32" fmla="*/ 2147483647 w 491"/>
                    <a:gd name="T33" fmla="*/ 2147483647 h 418"/>
                    <a:gd name="T34" fmla="*/ 2147483647 w 491"/>
                    <a:gd name="T35" fmla="*/ 2147483647 h 418"/>
                    <a:gd name="T36" fmla="*/ 2147483647 w 491"/>
                    <a:gd name="T37" fmla="*/ 2147483647 h 418"/>
                    <a:gd name="T38" fmla="*/ 2147483647 w 491"/>
                    <a:gd name="T39" fmla="*/ 2147483647 h 418"/>
                    <a:gd name="T40" fmla="*/ 2147483647 w 491"/>
                    <a:gd name="T41" fmla="*/ 2147483647 h 418"/>
                    <a:gd name="T42" fmla="*/ 2147483647 w 491"/>
                    <a:gd name="T43" fmla="*/ 0 h 418"/>
                    <a:gd name="T44" fmla="*/ 2147483647 w 491"/>
                    <a:gd name="T45" fmla="*/ 2147483647 h 418"/>
                    <a:gd name="T46" fmla="*/ 2147483647 w 491"/>
                    <a:gd name="T47" fmla="*/ 2147483647 h 418"/>
                    <a:gd name="T48" fmla="*/ 2147483647 w 491"/>
                    <a:gd name="T49" fmla="*/ 2147483647 h 418"/>
                    <a:gd name="T50" fmla="*/ 2147483647 w 491"/>
                    <a:gd name="T51" fmla="*/ 2147483647 h 418"/>
                    <a:gd name="T52" fmla="*/ 2147483647 w 491"/>
                    <a:gd name="T53" fmla="*/ 2147483647 h 418"/>
                    <a:gd name="T54" fmla="*/ 2147483647 w 491"/>
                    <a:gd name="T55" fmla="*/ 2147483647 h 418"/>
                    <a:gd name="T56" fmla="*/ 2147483647 w 491"/>
                    <a:gd name="T57" fmla="*/ 2147483647 h 418"/>
                    <a:gd name="T58" fmla="*/ 2147483647 w 491"/>
                    <a:gd name="T59" fmla="*/ 2147483647 h 418"/>
                    <a:gd name="T60" fmla="*/ 2147483647 w 491"/>
                    <a:gd name="T61" fmla="*/ 2147483647 h 418"/>
                    <a:gd name="T62" fmla="*/ 2147483647 w 491"/>
                    <a:gd name="T63" fmla="*/ 2147483647 h 418"/>
                    <a:gd name="T64" fmla="*/ 0 w 491"/>
                    <a:gd name="T65" fmla="*/ 2147483647 h 418"/>
                    <a:gd name="T66" fmla="*/ 2147483647 w 491"/>
                    <a:gd name="T67" fmla="*/ 2147483647 h 418"/>
                    <a:gd name="T68" fmla="*/ 2147483647 w 491"/>
                    <a:gd name="T69" fmla="*/ 2147483647 h 418"/>
                    <a:gd name="T70" fmla="*/ 2147483647 w 491"/>
                    <a:gd name="T71" fmla="*/ 2147483647 h 418"/>
                    <a:gd name="T72" fmla="*/ 2147483647 w 491"/>
                    <a:gd name="T73" fmla="*/ 2147483647 h 418"/>
                    <a:gd name="T74" fmla="*/ 2147483647 w 491"/>
                    <a:gd name="T75" fmla="*/ 2147483647 h 418"/>
                    <a:gd name="T76" fmla="*/ 2147483647 w 491"/>
                    <a:gd name="T77" fmla="*/ 2147483647 h 418"/>
                    <a:gd name="T78" fmla="*/ 2147483647 w 491"/>
                    <a:gd name="T79" fmla="*/ 2147483647 h 418"/>
                    <a:gd name="T80" fmla="*/ 2147483647 w 491"/>
                    <a:gd name="T81" fmla="*/ 2147483647 h 418"/>
                    <a:gd name="T82" fmla="*/ 2147483647 w 491"/>
                    <a:gd name="T83" fmla="*/ 2147483647 h 418"/>
                    <a:gd name="T84" fmla="*/ 2147483647 w 491"/>
                    <a:gd name="T85" fmla="*/ 2147483647 h 418"/>
                    <a:gd name="T86" fmla="*/ 2147483647 w 491"/>
                    <a:gd name="T87" fmla="*/ 2147483647 h 418"/>
                    <a:gd name="T88" fmla="*/ 2147483647 w 491"/>
                    <a:gd name="T89" fmla="*/ 2147483647 h 418"/>
                    <a:gd name="T90" fmla="*/ 2147483647 w 491"/>
                    <a:gd name="T91" fmla="*/ 2147483647 h 418"/>
                    <a:gd name="T92" fmla="*/ 2147483647 w 491"/>
                    <a:gd name="T93" fmla="*/ 2147483647 h 418"/>
                    <a:gd name="T94" fmla="*/ 2147483647 w 491"/>
                    <a:gd name="T95" fmla="*/ 2147483647 h 418"/>
                    <a:gd name="T96" fmla="*/ 2147483647 w 491"/>
                    <a:gd name="T97" fmla="*/ 2147483647 h 418"/>
                    <a:gd name="T98" fmla="*/ 2147483647 w 491"/>
                    <a:gd name="T99" fmla="*/ 2147483647 h 418"/>
                    <a:gd name="T100" fmla="*/ 2147483647 w 491"/>
                    <a:gd name="T101" fmla="*/ 2147483647 h 418"/>
                    <a:gd name="T102" fmla="*/ 2147483647 w 491"/>
                    <a:gd name="T103" fmla="*/ 2147483647 h 418"/>
                    <a:gd name="T104" fmla="*/ 2147483647 w 491"/>
                    <a:gd name="T105" fmla="*/ 2147483647 h 418"/>
                    <a:gd name="T106" fmla="*/ 2147483647 w 491"/>
                    <a:gd name="T107" fmla="*/ 2147483647 h 418"/>
                    <a:gd name="T108" fmla="*/ 2147483647 w 491"/>
                    <a:gd name="T109" fmla="*/ 2147483647 h 418"/>
                    <a:gd name="T110" fmla="*/ 2147483647 w 491"/>
                    <a:gd name="T111" fmla="*/ 2147483647 h 418"/>
                    <a:gd name="T112" fmla="*/ 2147483647 w 491"/>
                    <a:gd name="T113" fmla="*/ 2147483647 h 418"/>
                    <a:gd name="T114" fmla="*/ 2147483647 w 491"/>
                    <a:gd name="T115" fmla="*/ 2147483647 h 418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w 491"/>
                    <a:gd name="T175" fmla="*/ 0 h 418"/>
                    <a:gd name="T176" fmla="*/ 699 w 491"/>
                    <a:gd name="T177" fmla="*/ 628 h 418"/>
                  </a:gdLst>
                  <a:ahLst/>
                  <a:cxnLst>
                    <a:cxn ang="T116">
                      <a:pos x="T0" y="T1"/>
                    </a:cxn>
                    <a:cxn ang="T117">
                      <a:pos x="T2" y="T3"/>
                    </a:cxn>
                    <a:cxn ang="T118">
                      <a:pos x="T4" y="T5"/>
                    </a:cxn>
                    <a:cxn ang="T119">
                      <a:pos x="T6" y="T7"/>
                    </a:cxn>
                    <a:cxn ang="T120">
                      <a:pos x="T8" y="T9"/>
                    </a:cxn>
                    <a:cxn ang="T121">
                      <a:pos x="T10" y="T11"/>
                    </a:cxn>
                    <a:cxn ang="T122">
                      <a:pos x="T12" y="T13"/>
                    </a:cxn>
                    <a:cxn ang="T123">
                      <a:pos x="T14" y="T15"/>
                    </a:cxn>
                    <a:cxn ang="T124">
                      <a:pos x="T16" y="T17"/>
                    </a:cxn>
                    <a:cxn ang="T125">
                      <a:pos x="T18" y="T19"/>
                    </a:cxn>
                    <a:cxn ang="T126">
                      <a:pos x="T20" y="T21"/>
                    </a:cxn>
                    <a:cxn ang="T127">
                      <a:pos x="T22" y="T23"/>
                    </a:cxn>
                    <a:cxn ang="T128">
                      <a:pos x="T24" y="T25"/>
                    </a:cxn>
                    <a:cxn ang="T129">
                      <a:pos x="T26" y="T27"/>
                    </a:cxn>
                    <a:cxn ang="T130">
                      <a:pos x="T28" y="T29"/>
                    </a:cxn>
                    <a:cxn ang="T131">
                      <a:pos x="T30" y="T31"/>
                    </a:cxn>
                    <a:cxn ang="T132">
                      <a:pos x="T32" y="T33"/>
                    </a:cxn>
                    <a:cxn ang="T133">
                      <a:pos x="T34" y="T35"/>
                    </a:cxn>
                    <a:cxn ang="T134">
                      <a:pos x="T36" y="T37"/>
                    </a:cxn>
                    <a:cxn ang="T135">
                      <a:pos x="T38" y="T39"/>
                    </a:cxn>
                    <a:cxn ang="T136">
                      <a:pos x="T40" y="T41"/>
                    </a:cxn>
                    <a:cxn ang="T137">
                      <a:pos x="T42" y="T43"/>
                    </a:cxn>
                    <a:cxn ang="T138">
                      <a:pos x="T44" y="T45"/>
                    </a:cxn>
                    <a:cxn ang="T139">
                      <a:pos x="T46" y="T47"/>
                    </a:cxn>
                    <a:cxn ang="T140">
                      <a:pos x="T48" y="T49"/>
                    </a:cxn>
                    <a:cxn ang="T141">
                      <a:pos x="T50" y="T51"/>
                    </a:cxn>
                    <a:cxn ang="T142">
                      <a:pos x="T52" y="T53"/>
                    </a:cxn>
                    <a:cxn ang="T143">
                      <a:pos x="T54" y="T55"/>
                    </a:cxn>
                    <a:cxn ang="T144">
                      <a:pos x="T56" y="T57"/>
                    </a:cxn>
                    <a:cxn ang="T145">
                      <a:pos x="T58" y="T59"/>
                    </a:cxn>
                    <a:cxn ang="T146">
                      <a:pos x="T60" y="T61"/>
                    </a:cxn>
                    <a:cxn ang="T147">
                      <a:pos x="T62" y="T63"/>
                    </a:cxn>
                    <a:cxn ang="T148">
                      <a:pos x="T64" y="T65"/>
                    </a:cxn>
                    <a:cxn ang="T149">
                      <a:pos x="T66" y="T67"/>
                    </a:cxn>
                    <a:cxn ang="T150">
                      <a:pos x="T68" y="T69"/>
                    </a:cxn>
                    <a:cxn ang="T151">
                      <a:pos x="T70" y="T71"/>
                    </a:cxn>
                    <a:cxn ang="T152">
                      <a:pos x="T72" y="T73"/>
                    </a:cxn>
                    <a:cxn ang="T153">
                      <a:pos x="T74" y="T75"/>
                    </a:cxn>
                    <a:cxn ang="T154">
                      <a:pos x="T76" y="T77"/>
                    </a:cxn>
                    <a:cxn ang="T155">
                      <a:pos x="T78" y="T79"/>
                    </a:cxn>
                    <a:cxn ang="T156">
                      <a:pos x="T80" y="T81"/>
                    </a:cxn>
                    <a:cxn ang="T157">
                      <a:pos x="T82" y="T83"/>
                    </a:cxn>
                    <a:cxn ang="T158">
                      <a:pos x="T84" y="T85"/>
                    </a:cxn>
                    <a:cxn ang="T159">
                      <a:pos x="T86" y="T87"/>
                    </a:cxn>
                    <a:cxn ang="T160">
                      <a:pos x="T88" y="T89"/>
                    </a:cxn>
                    <a:cxn ang="T161">
                      <a:pos x="T90" y="T91"/>
                    </a:cxn>
                    <a:cxn ang="T162">
                      <a:pos x="T92" y="T93"/>
                    </a:cxn>
                    <a:cxn ang="T163">
                      <a:pos x="T94" y="T95"/>
                    </a:cxn>
                    <a:cxn ang="T164">
                      <a:pos x="T96" y="T97"/>
                    </a:cxn>
                    <a:cxn ang="T165">
                      <a:pos x="T98" y="T99"/>
                    </a:cxn>
                    <a:cxn ang="T166">
                      <a:pos x="T100" y="T101"/>
                    </a:cxn>
                    <a:cxn ang="T167">
                      <a:pos x="T102" y="T103"/>
                    </a:cxn>
                    <a:cxn ang="T168">
                      <a:pos x="T104" y="T105"/>
                    </a:cxn>
                    <a:cxn ang="T169">
                      <a:pos x="T106" y="T107"/>
                    </a:cxn>
                    <a:cxn ang="T170">
                      <a:pos x="T108" y="T109"/>
                    </a:cxn>
                    <a:cxn ang="T171">
                      <a:pos x="T110" y="T111"/>
                    </a:cxn>
                    <a:cxn ang="T172">
                      <a:pos x="T112" y="T113"/>
                    </a:cxn>
                    <a:cxn ang="T173">
                      <a:pos x="T114" y="T115"/>
                    </a:cxn>
                  </a:cxnLst>
                  <a:rect l="T174" t="T175" r="T176" b="T177"/>
                  <a:pathLst>
                    <a:path w="491" h="418">
                      <a:moveTo>
                        <a:pt x="119" y="414"/>
                      </a:moveTo>
                      <a:lnTo>
                        <a:pt x="137" y="397"/>
                      </a:lnTo>
                      <a:lnTo>
                        <a:pt x="205" y="415"/>
                      </a:lnTo>
                      <a:lnTo>
                        <a:pt x="243" y="418"/>
                      </a:lnTo>
                      <a:lnTo>
                        <a:pt x="281" y="403"/>
                      </a:lnTo>
                      <a:lnTo>
                        <a:pt x="289" y="385"/>
                      </a:lnTo>
                      <a:lnTo>
                        <a:pt x="319" y="382"/>
                      </a:lnTo>
                      <a:lnTo>
                        <a:pt x="331" y="346"/>
                      </a:lnTo>
                      <a:lnTo>
                        <a:pt x="369" y="325"/>
                      </a:lnTo>
                      <a:lnTo>
                        <a:pt x="381" y="295"/>
                      </a:lnTo>
                      <a:lnTo>
                        <a:pt x="483" y="180"/>
                      </a:lnTo>
                      <a:lnTo>
                        <a:pt x="491" y="151"/>
                      </a:lnTo>
                      <a:lnTo>
                        <a:pt x="457" y="148"/>
                      </a:lnTo>
                      <a:lnTo>
                        <a:pt x="445" y="137"/>
                      </a:lnTo>
                      <a:lnTo>
                        <a:pt x="441" y="141"/>
                      </a:lnTo>
                      <a:lnTo>
                        <a:pt x="438" y="151"/>
                      </a:lnTo>
                      <a:lnTo>
                        <a:pt x="433" y="155"/>
                      </a:lnTo>
                      <a:lnTo>
                        <a:pt x="419" y="155"/>
                      </a:lnTo>
                      <a:lnTo>
                        <a:pt x="381" y="79"/>
                      </a:lnTo>
                      <a:lnTo>
                        <a:pt x="384" y="47"/>
                      </a:lnTo>
                      <a:lnTo>
                        <a:pt x="346" y="25"/>
                      </a:lnTo>
                      <a:lnTo>
                        <a:pt x="316" y="0"/>
                      </a:lnTo>
                      <a:lnTo>
                        <a:pt x="281" y="11"/>
                      </a:lnTo>
                      <a:lnTo>
                        <a:pt x="236" y="7"/>
                      </a:lnTo>
                      <a:lnTo>
                        <a:pt x="172" y="40"/>
                      </a:lnTo>
                      <a:lnTo>
                        <a:pt x="153" y="65"/>
                      </a:lnTo>
                      <a:lnTo>
                        <a:pt x="145" y="83"/>
                      </a:lnTo>
                      <a:lnTo>
                        <a:pt x="133" y="79"/>
                      </a:lnTo>
                      <a:lnTo>
                        <a:pt x="103" y="105"/>
                      </a:lnTo>
                      <a:lnTo>
                        <a:pt x="53" y="90"/>
                      </a:lnTo>
                      <a:lnTo>
                        <a:pt x="27" y="90"/>
                      </a:lnTo>
                      <a:lnTo>
                        <a:pt x="15" y="151"/>
                      </a:lnTo>
                      <a:lnTo>
                        <a:pt x="0" y="223"/>
                      </a:lnTo>
                      <a:lnTo>
                        <a:pt x="12" y="238"/>
                      </a:lnTo>
                      <a:lnTo>
                        <a:pt x="19" y="313"/>
                      </a:lnTo>
                      <a:lnTo>
                        <a:pt x="37" y="325"/>
                      </a:lnTo>
                      <a:lnTo>
                        <a:pt x="50" y="333"/>
                      </a:lnTo>
                      <a:lnTo>
                        <a:pt x="56" y="336"/>
                      </a:lnTo>
                      <a:lnTo>
                        <a:pt x="61" y="343"/>
                      </a:lnTo>
                      <a:lnTo>
                        <a:pt x="71" y="355"/>
                      </a:lnTo>
                      <a:lnTo>
                        <a:pt x="73" y="364"/>
                      </a:lnTo>
                      <a:lnTo>
                        <a:pt x="79" y="369"/>
                      </a:lnTo>
                      <a:lnTo>
                        <a:pt x="83" y="376"/>
                      </a:lnTo>
                      <a:lnTo>
                        <a:pt x="88" y="381"/>
                      </a:lnTo>
                      <a:lnTo>
                        <a:pt x="94" y="387"/>
                      </a:lnTo>
                      <a:lnTo>
                        <a:pt x="95" y="390"/>
                      </a:lnTo>
                      <a:lnTo>
                        <a:pt x="94" y="384"/>
                      </a:lnTo>
                      <a:lnTo>
                        <a:pt x="95" y="385"/>
                      </a:lnTo>
                      <a:lnTo>
                        <a:pt x="97" y="391"/>
                      </a:lnTo>
                      <a:lnTo>
                        <a:pt x="100" y="394"/>
                      </a:lnTo>
                      <a:lnTo>
                        <a:pt x="104" y="397"/>
                      </a:lnTo>
                      <a:lnTo>
                        <a:pt x="106" y="402"/>
                      </a:lnTo>
                      <a:lnTo>
                        <a:pt x="107" y="399"/>
                      </a:lnTo>
                      <a:lnTo>
                        <a:pt x="107" y="400"/>
                      </a:lnTo>
                      <a:lnTo>
                        <a:pt x="109" y="402"/>
                      </a:lnTo>
                      <a:lnTo>
                        <a:pt x="112" y="408"/>
                      </a:lnTo>
                      <a:lnTo>
                        <a:pt x="107" y="405"/>
                      </a:lnTo>
                      <a:lnTo>
                        <a:pt x="115" y="411"/>
                      </a:lnTo>
                    </a:path>
                  </a:pathLst>
                </a:custGeom>
                <a:solidFill>
                  <a:srgbClr val="00B05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08" name="Freeform 51"/>
                <p:cNvSpPr>
                  <a:spLocks/>
                </p:cNvSpPr>
                <p:nvPr/>
              </p:nvSpPr>
              <p:spPr bwMode="auto">
                <a:xfrm>
                  <a:off x="6372174" y="2860920"/>
                  <a:ext cx="1031875" cy="1800225"/>
                </a:xfrm>
                <a:custGeom>
                  <a:avLst/>
                  <a:gdLst>
                    <a:gd name="T0" fmla="*/ 2147483647 w 859"/>
                    <a:gd name="T1" fmla="*/ 2147483647 h 1427"/>
                    <a:gd name="T2" fmla="*/ 2147483647 w 859"/>
                    <a:gd name="T3" fmla="*/ 2147483647 h 1427"/>
                    <a:gd name="T4" fmla="*/ 0 w 859"/>
                    <a:gd name="T5" fmla="*/ 2147483647 h 1427"/>
                    <a:gd name="T6" fmla="*/ 2147483647 w 859"/>
                    <a:gd name="T7" fmla="*/ 2147483647 h 1427"/>
                    <a:gd name="T8" fmla="*/ 2147483647 w 859"/>
                    <a:gd name="T9" fmla="*/ 2147483647 h 1427"/>
                    <a:gd name="T10" fmla="*/ 2147483647 w 859"/>
                    <a:gd name="T11" fmla="*/ 2147483647 h 1427"/>
                    <a:gd name="T12" fmla="*/ 2147483647 w 859"/>
                    <a:gd name="T13" fmla="*/ 2147483647 h 1427"/>
                    <a:gd name="T14" fmla="*/ 2147483647 w 859"/>
                    <a:gd name="T15" fmla="*/ 2147483647 h 1427"/>
                    <a:gd name="T16" fmla="*/ 2147483647 w 859"/>
                    <a:gd name="T17" fmla="*/ 2147483647 h 1427"/>
                    <a:gd name="T18" fmla="*/ 2147483647 w 859"/>
                    <a:gd name="T19" fmla="*/ 2147483647 h 1427"/>
                    <a:gd name="T20" fmla="*/ 2147483647 w 859"/>
                    <a:gd name="T21" fmla="*/ 2147483647 h 1427"/>
                    <a:gd name="T22" fmla="*/ 2147483647 w 859"/>
                    <a:gd name="T23" fmla="*/ 2147483647 h 1427"/>
                    <a:gd name="T24" fmla="*/ 2147483647 w 859"/>
                    <a:gd name="T25" fmla="*/ 2147483647 h 1427"/>
                    <a:gd name="T26" fmla="*/ 2147483647 w 859"/>
                    <a:gd name="T27" fmla="*/ 2147483647 h 1427"/>
                    <a:gd name="T28" fmla="*/ 2147483647 w 859"/>
                    <a:gd name="T29" fmla="*/ 2147483647 h 1427"/>
                    <a:gd name="T30" fmla="*/ 2147483647 w 859"/>
                    <a:gd name="T31" fmla="*/ 2147483647 h 1427"/>
                    <a:gd name="T32" fmla="*/ 2147483647 w 859"/>
                    <a:gd name="T33" fmla="*/ 2147483647 h 1427"/>
                    <a:gd name="T34" fmla="*/ 2147483647 w 859"/>
                    <a:gd name="T35" fmla="*/ 2147483647 h 1427"/>
                    <a:gd name="T36" fmla="*/ 2147483647 w 859"/>
                    <a:gd name="T37" fmla="*/ 2147483647 h 1427"/>
                    <a:gd name="T38" fmla="*/ 2147483647 w 859"/>
                    <a:gd name="T39" fmla="*/ 2147483647 h 1427"/>
                    <a:gd name="T40" fmla="*/ 2147483647 w 859"/>
                    <a:gd name="T41" fmla="*/ 2147483647 h 1427"/>
                    <a:gd name="T42" fmla="*/ 2147483647 w 859"/>
                    <a:gd name="T43" fmla="*/ 2147483647 h 1427"/>
                    <a:gd name="T44" fmla="*/ 2147483647 w 859"/>
                    <a:gd name="T45" fmla="*/ 2147483647 h 1427"/>
                    <a:gd name="T46" fmla="*/ 2147483647 w 859"/>
                    <a:gd name="T47" fmla="*/ 2147483647 h 1427"/>
                    <a:gd name="T48" fmla="*/ 2147483647 w 859"/>
                    <a:gd name="T49" fmla="*/ 2147483647 h 1427"/>
                    <a:gd name="T50" fmla="*/ 2147483647 w 859"/>
                    <a:gd name="T51" fmla="*/ 2147483647 h 1427"/>
                    <a:gd name="T52" fmla="*/ 2147483647 w 859"/>
                    <a:gd name="T53" fmla="*/ 2147483647 h 1427"/>
                    <a:gd name="T54" fmla="*/ 2147483647 w 859"/>
                    <a:gd name="T55" fmla="*/ 2147483647 h 1427"/>
                    <a:gd name="T56" fmla="*/ 2147483647 w 859"/>
                    <a:gd name="T57" fmla="*/ 2147483647 h 1427"/>
                    <a:gd name="T58" fmla="*/ 2147483647 w 859"/>
                    <a:gd name="T59" fmla="*/ 2147483647 h 1427"/>
                    <a:gd name="T60" fmla="*/ 2147483647 w 859"/>
                    <a:gd name="T61" fmla="*/ 2147483647 h 1427"/>
                    <a:gd name="T62" fmla="*/ 2147483647 w 859"/>
                    <a:gd name="T63" fmla="*/ 2147483647 h 1427"/>
                    <a:gd name="T64" fmla="*/ 2147483647 w 859"/>
                    <a:gd name="T65" fmla="*/ 2147483647 h 1427"/>
                    <a:gd name="T66" fmla="*/ 2147483647 w 859"/>
                    <a:gd name="T67" fmla="*/ 0 h 1427"/>
                    <a:gd name="T68" fmla="*/ 2147483647 w 859"/>
                    <a:gd name="T69" fmla="*/ 2147483647 h 1427"/>
                    <a:gd name="T70" fmla="*/ 2147483647 w 859"/>
                    <a:gd name="T71" fmla="*/ 2147483647 h 1427"/>
                    <a:gd name="T72" fmla="*/ 2147483647 w 859"/>
                    <a:gd name="T73" fmla="*/ 2147483647 h 1427"/>
                    <a:gd name="T74" fmla="*/ 2147483647 w 859"/>
                    <a:gd name="T75" fmla="*/ 2147483647 h 1427"/>
                    <a:gd name="T76" fmla="*/ 2147483647 w 859"/>
                    <a:gd name="T77" fmla="*/ 2147483647 h 1427"/>
                    <a:gd name="T78" fmla="*/ 2147483647 w 859"/>
                    <a:gd name="T79" fmla="*/ 2147483647 h 1427"/>
                    <a:gd name="T80" fmla="*/ 2147483647 w 859"/>
                    <a:gd name="T81" fmla="*/ 2147483647 h 1427"/>
                    <a:gd name="T82" fmla="*/ 2147483647 w 859"/>
                    <a:gd name="T83" fmla="*/ 2147483647 h 1427"/>
                    <a:gd name="T84" fmla="*/ 2147483647 w 859"/>
                    <a:gd name="T85" fmla="*/ 2147483647 h 1427"/>
                    <a:gd name="T86" fmla="*/ 2147483647 w 859"/>
                    <a:gd name="T87" fmla="*/ 2147483647 h 1427"/>
                    <a:gd name="T88" fmla="*/ 2147483647 w 859"/>
                    <a:gd name="T89" fmla="*/ 2147483647 h 1427"/>
                    <a:gd name="T90" fmla="*/ 2147483647 w 859"/>
                    <a:gd name="T91" fmla="*/ 2147483647 h 1427"/>
                    <a:gd name="T92" fmla="*/ 2147483647 w 859"/>
                    <a:gd name="T93" fmla="*/ 2147483647 h 1427"/>
                    <a:gd name="T94" fmla="*/ 2147483647 w 859"/>
                    <a:gd name="T95" fmla="*/ 2147483647 h 1427"/>
                    <a:gd name="T96" fmla="*/ 2147483647 w 859"/>
                    <a:gd name="T97" fmla="*/ 2147483647 h 1427"/>
                    <a:gd name="T98" fmla="*/ 2147483647 w 859"/>
                    <a:gd name="T99" fmla="*/ 2147483647 h 1427"/>
                    <a:gd name="T100" fmla="*/ 2147483647 w 859"/>
                    <a:gd name="T101" fmla="*/ 2147483647 h 1427"/>
                    <a:gd name="T102" fmla="*/ 2147483647 w 859"/>
                    <a:gd name="T103" fmla="*/ 2147483647 h 1427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859"/>
                    <a:gd name="T157" fmla="*/ 0 h 1427"/>
                    <a:gd name="T158" fmla="*/ 859 w 859"/>
                    <a:gd name="T159" fmla="*/ 1427 h 1427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859" h="1427">
                      <a:moveTo>
                        <a:pt x="49" y="1092"/>
                      </a:moveTo>
                      <a:lnTo>
                        <a:pt x="65" y="1119"/>
                      </a:lnTo>
                      <a:lnTo>
                        <a:pt x="0" y="1140"/>
                      </a:lnTo>
                      <a:lnTo>
                        <a:pt x="5" y="1173"/>
                      </a:lnTo>
                      <a:lnTo>
                        <a:pt x="70" y="1189"/>
                      </a:lnTo>
                      <a:lnTo>
                        <a:pt x="76" y="1248"/>
                      </a:lnTo>
                      <a:lnTo>
                        <a:pt x="70" y="1248"/>
                      </a:lnTo>
                      <a:lnTo>
                        <a:pt x="227" y="1351"/>
                      </a:lnTo>
                      <a:lnTo>
                        <a:pt x="254" y="1346"/>
                      </a:lnTo>
                      <a:lnTo>
                        <a:pt x="373" y="1427"/>
                      </a:lnTo>
                      <a:lnTo>
                        <a:pt x="411" y="1421"/>
                      </a:lnTo>
                      <a:lnTo>
                        <a:pt x="508" y="1129"/>
                      </a:lnTo>
                      <a:lnTo>
                        <a:pt x="497" y="1081"/>
                      </a:lnTo>
                      <a:lnTo>
                        <a:pt x="573" y="1038"/>
                      </a:lnTo>
                      <a:lnTo>
                        <a:pt x="622" y="1070"/>
                      </a:lnTo>
                      <a:lnTo>
                        <a:pt x="622" y="1081"/>
                      </a:lnTo>
                      <a:lnTo>
                        <a:pt x="638" y="1027"/>
                      </a:lnTo>
                      <a:lnTo>
                        <a:pt x="611" y="983"/>
                      </a:lnTo>
                      <a:lnTo>
                        <a:pt x="632" y="929"/>
                      </a:lnTo>
                      <a:lnTo>
                        <a:pt x="697" y="492"/>
                      </a:lnTo>
                      <a:lnTo>
                        <a:pt x="735" y="405"/>
                      </a:lnTo>
                      <a:lnTo>
                        <a:pt x="724" y="329"/>
                      </a:lnTo>
                      <a:lnTo>
                        <a:pt x="757" y="227"/>
                      </a:lnTo>
                      <a:lnTo>
                        <a:pt x="746" y="173"/>
                      </a:lnTo>
                      <a:lnTo>
                        <a:pt x="859" y="86"/>
                      </a:lnTo>
                      <a:lnTo>
                        <a:pt x="859" y="32"/>
                      </a:lnTo>
                      <a:lnTo>
                        <a:pt x="800" y="27"/>
                      </a:lnTo>
                      <a:lnTo>
                        <a:pt x="735" y="16"/>
                      </a:lnTo>
                      <a:lnTo>
                        <a:pt x="697" y="5"/>
                      </a:lnTo>
                      <a:lnTo>
                        <a:pt x="643" y="43"/>
                      </a:lnTo>
                      <a:lnTo>
                        <a:pt x="578" y="32"/>
                      </a:lnTo>
                      <a:lnTo>
                        <a:pt x="551" y="32"/>
                      </a:lnTo>
                      <a:lnTo>
                        <a:pt x="535" y="16"/>
                      </a:lnTo>
                      <a:lnTo>
                        <a:pt x="454" y="0"/>
                      </a:lnTo>
                      <a:lnTo>
                        <a:pt x="351" y="108"/>
                      </a:lnTo>
                      <a:lnTo>
                        <a:pt x="351" y="167"/>
                      </a:lnTo>
                      <a:lnTo>
                        <a:pt x="378" y="254"/>
                      </a:lnTo>
                      <a:lnTo>
                        <a:pt x="330" y="270"/>
                      </a:lnTo>
                      <a:lnTo>
                        <a:pt x="340" y="270"/>
                      </a:lnTo>
                      <a:lnTo>
                        <a:pt x="340" y="281"/>
                      </a:lnTo>
                      <a:lnTo>
                        <a:pt x="340" y="319"/>
                      </a:lnTo>
                      <a:lnTo>
                        <a:pt x="276" y="421"/>
                      </a:lnTo>
                      <a:lnTo>
                        <a:pt x="281" y="454"/>
                      </a:lnTo>
                      <a:lnTo>
                        <a:pt x="292" y="475"/>
                      </a:lnTo>
                      <a:lnTo>
                        <a:pt x="276" y="600"/>
                      </a:lnTo>
                      <a:lnTo>
                        <a:pt x="222" y="692"/>
                      </a:lnTo>
                      <a:lnTo>
                        <a:pt x="270" y="735"/>
                      </a:lnTo>
                      <a:lnTo>
                        <a:pt x="243" y="897"/>
                      </a:lnTo>
                      <a:lnTo>
                        <a:pt x="189" y="929"/>
                      </a:lnTo>
                      <a:lnTo>
                        <a:pt x="184" y="978"/>
                      </a:lnTo>
                      <a:lnTo>
                        <a:pt x="103" y="1000"/>
                      </a:lnTo>
                      <a:lnTo>
                        <a:pt x="49" y="1092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09" name="Freeform 52"/>
                <p:cNvSpPr>
                  <a:spLocks/>
                </p:cNvSpPr>
                <p:nvPr/>
              </p:nvSpPr>
              <p:spPr bwMode="auto">
                <a:xfrm>
                  <a:off x="5745111" y="3078408"/>
                  <a:ext cx="1033463" cy="1158875"/>
                </a:xfrm>
                <a:custGeom>
                  <a:avLst/>
                  <a:gdLst>
                    <a:gd name="T0" fmla="*/ 2147483647 w 859"/>
                    <a:gd name="T1" fmla="*/ 2147483647 h 919"/>
                    <a:gd name="T2" fmla="*/ 2147483647 w 859"/>
                    <a:gd name="T3" fmla="*/ 2147483647 h 919"/>
                    <a:gd name="T4" fmla="*/ 2147483647 w 859"/>
                    <a:gd name="T5" fmla="*/ 2147483647 h 919"/>
                    <a:gd name="T6" fmla="*/ 2147483647 w 859"/>
                    <a:gd name="T7" fmla="*/ 2147483647 h 919"/>
                    <a:gd name="T8" fmla="*/ 2147483647 w 859"/>
                    <a:gd name="T9" fmla="*/ 2147483647 h 919"/>
                    <a:gd name="T10" fmla="*/ 2147483647 w 859"/>
                    <a:gd name="T11" fmla="*/ 2147483647 h 919"/>
                    <a:gd name="T12" fmla="*/ 2147483647 w 859"/>
                    <a:gd name="T13" fmla="*/ 2147483647 h 919"/>
                    <a:gd name="T14" fmla="*/ 2147483647 w 859"/>
                    <a:gd name="T15" fmla="*/ 2147483647 h 919"/>
                    <a:gd name="T16" fmla="*/ 2147483647 w 859"/>
                    <a:gd name="T17" fmla="*/ 2147483647 h 919"/>
                    <a:gd name="T18" fmla="*/ 2147483647 w 859"/>
                    <a:gd name="T19" fmla="*/ 2147483647 h 919"/>
                    <a:gd name="T20" fmla="*/ 2147483647 w 859"/>
                    <a:gd name="T21" fmla="*/ 2147483647 h 919"/>
                    <a:gd name="T22" fmla="*/ 2147483647 w 859"/>
                    <a:gd name="T23" fmla="*/ 2147483647 h 919"/>
                    <a:gd name="T24" fmla="*/ 2147483647 w 859"/>
                    <a:gd name="T25" fmla="*/ 2147483647 h 919"/>
                    <a:gd name="T26" fmla="*/ 2147483647 w 859"/>
                    <a:gd name="T27" fmla="*/ 2147483647 h 919"/>
                    <a:gd name="T28" fmla="*/ 2147483647 w 859"/>
                    <a:gd name="T29" fmla="*/ 2147483647 h 919"/>
                    <a:gd name="T30" fmla="*/ 2147483647 w 859"/>
                    <a:gd name="T31" fmla="*/ 2147483647 h 919"/>
                    <a:gd name="T32" fmla="*/ 2147483647 w 859"/>
                    <a:gd name="T33" fmla="*/ 2147483647 h 919"/>
                    <a:gd name="T34" fmla="*/ 0 w 859"/>
                    <a:gd name="T35" fmla="*/ 2147483647 h 919"/>
                    <a:gd name="T36" fmla="*/ 2147483647 w 859"/>
                    <a:gd name="T37" fmla="*/ 2147483647 h 919"/>
                    <a:gd name="T38" fmla="*/ 2147483647 w 859"/>
                    <a:gd name="T39" fmla="*/ 2147483647 h 919"/>
                    <a:gd name="T40" fmla="*/ 2147483647 w 859"/>
                    <a:gd name="T41" fmla="*/ 2147483647 h 919"/>
                    <a:gd name="T42" fmla="*/ 2147483647 w 859"/>
                    <a:gd name="T43" fmla="*/ 2147483647 h 919"/>
                    <a:gd name="T44" fmla="*/ 2147483647 w 859"/>
                    <a:gd name="T45" fmla="*/ 2147483647 h 919"/>
                    <a:gd name="T46" fmla="*/ 2147483647 w 859"/>
                    <a:gd name="T47" fmla="*/ 2147483647 h 919"/>
                    <a:gd name="T48" fmla="*/ 2147483647 w 859"/>
                    <a:gd name="T49" fmla="*/ 2147483647 h 919"/>
                    <a:gd name="T50" fmla="*/ 2147483647 w 859"/>
                    <a:gd name="T51" fmla="*/ 2147483647 h 919"/>
                    <a:gd name="T52" fmla="*/ 2147483647 w 859"/>
                    <a:gd name="T53" fmla="*/ 2147483647 h 919"/>
                    <a:gd name="T54" fmla="*/ 2147483647 w 859"/>
                    <a:gd name="T55" fmla="*/ 2147483647 h 919"/>
                    <a:gd name="T56" fmla="*/ 2147483647 w 859"/>
                    <a:gd name="T57" fmla="*/ 2147483647 h 919"/>
                    <a:gd name="T58" fmla="*/ 2147483647 w 859"/>
                    <a:gd name="T59" fmla="*/ 2147483647 h 919"/>
                    <a:gd name="T60" fmla="*/ 2147483647 w 859"/>
                    <a:gd name="T61" fmla="*/ 2147483647 h 919"/>
                    <a:gd name="T62" fmla="*/ 2147483647 w 859"/>
                    <a:gd name="T63" fmla="*/ 2147483647 h 919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w 859"/>
                    <a:gd name="T97" fmla="*/ 0 h 919"/>
                    <a:gd name="T98" fmla="*/ 859 w 859"/>
                    <a:gd name="T99" fmla="*/ 919 h 919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T96" t="T97" r="T98" b="T99"/>
                  <a:pathLst>
                    <a:path w="859" h="919">
                      <a:moveTo>
                        <a:pt x="568" y="919"/>
                      </a:moveTo>
                      <a:lnTo>
                        <a:pt x="622" y="827"/>
                      </a:lnTo>
                      <a:lnTo>
                        <a:pt x="703" y="805"/>
                      </a:lnTo>
                      <a:lnTo>
                        <a:pt x="708" y="756"/>
                      </a:lnTo>
                      <a:lnTo>
                        <a:pt x="762" y="724"/>
                      </a:lnTo>
                      <a:lnTo>
                        <a:pt x="789" y="562"/>
                      </a:lnTo>
                      <a:lnTo>
                        <a:pt x="741" y="519"/>
                      </a:lnTo>
                      <a:lnTo>
                        <a:pt x="795" y="427"/>
                      </a:lnTo>
                      <a:lnTo>
                        <a:pt x="811" y="302"/>
                      </a:lnTo>
                      <a:lnTo>
                        <a:pt x="800" y="281"/>
                      </a:lnTo>
                      <a:lnTo>
                        <a:pt x="795" y="248"/>
                      </a:lnTo>
                      <a:lnTo>
                        <a:pt x="859" y="146"/>
                      </a:lnTo>
                      <a:lnTo>
                        <a:pt x="859" y="108"/>
                      </a:lnTo>
                      <a:lnTo>
                        <a:pt x="859" y="97"/>
                      </a:lnTo>
                      <a:lnTo>
                        <a:pt x="849" y="97"/>
                      </a:lnTo>
                      <a:lnTo>
                        <a:pt x="724" y="81"/>
                      </a:lnTo>
                      <a:lnTo>
                        <a:pt x="654" y="0"/>
                      </a:lnTo>
                      <a:lnTo>
                        <a:pt x="605" y="37"/>
                      </a:lnTo>
                      <a:lnTo>
                        <a:pt x="557" y="48"/>
                      </a:lnTo>
                      <a:lnTo>
                        <a:pt x="551" y="70"/>
                      </a:lnTo>
                      <a:lnTo>
                        <a:pt x="492" y="97"/>
                      </a:lnTo>
                      <a:lnTo>
                        <a:pt x="487" y="108"/>
                      </a:lnTo>
                      <a:lnTo>
                        <a:pt x="465" y="102"/>
                      </a:lnTo>
                      <a:lnTo>
                        <a:pt x="427" y="129"/>
                      </a:lnTo>
                      <a:lnTo>
                        <a:pt x="373" y="119"/>
                      </a:lnTo>
                      <a:lnTo>
                        <a:pt x="341" y="167"/>
                      </a:lnTo>
                      <a:lnTo>
                        <a:pt x="314" y="151"/>
                      </a:lnTo>
                      <a:lnTo>
                        <a:pt x="276" y="146"/>
                      </a:lnTo>
                      <a:lnTo>
                        <a:pt x="200" y="286"/>
                      </a:lnTo>
                      <a:lnTo>
                        <a:pt x="119" y="281"/>
                      </a:lnTo>
                      <a:lnTo>
                        <a:pt x="60" y="254"/>
                      </a:lnTo>
                      <a:lnTo>
                        <a:pt x="38" y="248"/>
                      </a:lnTo>
                      <a:lnTo>
                        <a:pt x="32" y="248"/>
                      </a:lnTo>
                      <a:lnTo>
                        <a:pt x="16" y="259"/>
                      </a:lnTo>
                      <a:lnTo>
                        <a:pt x="0" y="265"/>
                      </a:lnTo>
                      <a:lnTo>
                        <a:pt x="0" y="302"/>
                      </a:lnTo>
                      <a:lnTo>
                        <a:pt x="22" y="340"/>
                      </a:lnTo>
                      <a:lnTo>
                        <a:pt x="27" y="373"/>
                      </a:lnTo>
                      <a:lnTo>
                        <a:pt x="16" y="459"/>
                      </a:lnTo>
                      <a:lnTo>
                        <a:pt x="43" y="497"/>
                      </a:lnTo>
                      <a:lnTo>
                        <a:pt x="60" y="508"/>
                      </a:lnTo>
                      <a:lnTo>
                        <a:pt x="87" y="508"/>
                      </a:lnTo>
                      <a:lnTo>
                        <a:pt x="114" y="513"/>
                      </a:lnTo>
                      <a:lnTo>
                        <a:pt x="114" y="546"/>
                      </a:lnTo>
                      <a:lnTo>
                        <a:pt x="60" y="562"/>
                      </a:lnTo>
                      <a:lnTo>
                        <a:pt x="60" y="567"/>
                      </a:lnTo>
                      <a:lnTo>
                        <a:pt x="76" y="589"/>
                      </a:lnTo>
                      <a:lnTo>
                        <a:pt x="70" y="605"/>
                      </a:lnTo>
                      <a:lnTo>
                        <a:pt x="65" y="637"/>
                      </a:lnTo>
                      <a:lnTo>
                        <a:pt x="65" y="659"/>
                      </a:lnTo>
                      <a:lnTo>
                        <a:pt x="54" y="735"/>
                      </a:lnTo>
                      <a:lnTo>
                        <a:pt x="108" y="746"/>
                      </a:lnTo>
                      <a:lnTo>
                        <a:pt x="130" y="740"/>
                      </a:lnTo>
                      <a:lnTo>
                        <a:pt x="146" y="735"/>
                      </a:lnTo>
                      <a:lnTo>
                        <a:pt x="178" y="729"/>
                      </a:lnTo>
                      <a:lnTo>
                        <a:pt x="200" y="729"/>
                      </a:lnTo>
                      <a:lnTo>
                        <a:pt x="200" y="740"/>
                      </a:lnTo>
                      <a:lnTo>
                        <a:pt x="189" y="756"/>
                      </a:lnTo>
                      <a:lnTo>
                        <a:pt x="270" y="767"/>
                      </a:lnTo>
                      <a:lnTo>
                        <a:pt x="308" y="805"/>
                      </a:lnTo>
                      <a:lnTo>
                        <a:pt x="303" y="837"/>
                      </a:lnTo>
                      <a:lnTo>
                        <a:pt x="362" y="913"/>
                      </a:lnTo>
                      <a:lnTo>
                        <a:pt x="438" y="913"/>
                      </a:lnTo>
                      <a:lnTo>
                        <a:pt x="449" y="913"/>
                      </a:lnTo>
                      <a:lnTo>
                        <a:pt x="568" y="919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10" name="Freeform 53"/>
                <p:cNvSpPr>
                  <a:spLocks/>
                </p:cNvSpPr>
                <p:nvPr/>
              </p:nvSpPr>
              <p:spPr bwMode="auto">
                <a:xfrm>
                  <a:off x="5392686" y="5543795"/>
                  <a:ext cx="82550" cy="109538"/>
                </a:xfrm>
                <a:custGeom>
                  <a:avLst/>
                  <a:gdLst>
                    <a:gd name="T0" fmla="*/ 2147483647 w 70"/>
                    <a:gd name="T1" fmla="*/ 0 h 87"/>
                    <a:gd name="T2" fmla="*/ 2147483647 w 70"/>
                    <a:gd name="T3" fmla="*/ 2147483647 h 87"/>
                    <a:gd name="T4" fmla="*/ 2147483647 w 70"/>
                    <a:gd name="T5" fmla="*/ 2147483647 h 87"/>
                    <a:gd name="T6" fmla="*/ 2147483647 w 70"/>
                    <a:gd name="T7" fmla="*/ 2147483647 h 87"/>
                    <a:gd name="T8" fmla="*/ 2147483647 w 70"/>
                    <a:gd name="T9" fmla="*/ 2147483647 h 87"/>
                    <a:gd name="T10" fmla="*/ 2147483647 w 70"/>
                    <a:gd name="T11" fmla="*/ 2147483647 h 87"/>
                    <a:gd name="T12" fmla="*/ 2147483647 w 70"/>
                    <a:gd name="T13" fmla="*/ 2147483647 h 87"/>
                    <a:gd name="T14" fmla="*/ 0 w 70"/>
                    <a:gd name="T15" fmla="*/ 0 h 87"/>
                    <a:gd name="T16" fmla="*/ 2147483647 w 70"/>
                    <a:gd name="T17" fmla="*/ 0 h 8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0"/>
                    <a:gd name="T28" fmla="*/ 0 h 87"/>
                    <a:gd name="T29" fmla="*/ 70 w 70"/>
                    <a:gd name="T30" fmla="*/ 87 h 8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0" h="87">
                      <a:moveTo>
                        <a:pt x="11" y="0"/>
                      </a:moveTo>
                      <a:lnTo>
                        <a:pt x="21" y="17"/>
                      </a:lnTo>
                      <a:lnTo>
                        <a:pt x="54" y="60"/>
                      </a:lnTo>
                      <a:lnTo>
                        <a:pt x="70" y="87"/>
                      </a:lnTo>
                      <a:lnTo>
                        <a:pt x="59" y="87"/>
                      </a:lnTo>
                      <a:lnTo>
                        <a:pt x="43" y="60"/>
                      </a:lnTo>
                      <a:lnTo>
                        <a:pt x="11" y="17"/>
                      </a:lnTo>
                      <a:lnTo>
                        <a:pt x="0" y="0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00FFFF"/>
                </a:solidFill>
                <a:ln w="952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311" name="Freeform 57"/>
                <p:cNvSpPr>
                  <a:spLocks/>
                </p:cNvSpPr>
                <p:nvPr/>
              </p:nvSpPr>
              <p:spPr bwMode="auto">
                <a:xfrm>
                  <a:off x="5087886" y="4003920"/>
                  <a:ext cx="1182688" cy="635000"/>
                </a:xfrm>
                <a:custGeom>
                  <a:avLst/>
                  <a:gdLst>
                    <a:gd name="T0" fmla="*/ 2147483647 w 984"/>
                    <a:gd name="T1" fmla="*/ 2147483647 h 502"/>
                    <a:gd name="T2" fmla="*/ 2147483647 w 984"/>
                    <a:gd name="T3" fmla="*/ 2147483647 h 502"/>
                    <a:gd name="T4" fmla="*/ 2147483647 w 984"/>
                    <a:gd name="T5" fmla="*/ 2147483647 h 502"/>
                    <a:gd name="T6" fmla="*/ 2147483647 w 984"/>
                    <a:gd name="T7" fmla="*/ 2147483647 h 502"/>
                    <a:gd name="T8" fmla="*/ 2147483647 w 984"/>
                    <a:gd name="T9" fmla="*/ 2147483647 h 502"/>
                    <a:gd name="T10" fmla="*/ 2147483647 w 984"/>
                    <a:gd name="T11" fmla="*/ 2147483647 h 502"/>
                    <a:gd name="T12" fmla="*/ 2147483647 w 984"/>
                    <a:gd name="T13" fmla="*/ 2147483647 h 502"/>
                    <a:gd name="T14" fmla="*/ 2147483647 w 984"/>
                    <a:gd name="T15" fmla="*/ 2147483647 h 502"/>
                    <a:gd name="T16" fmla="*/ 2147483647 w 984"/>
                    <a:gd name="T17" fmla="*/ 2147483647 h 502"/>
                    <a:gd name="T18" fmla="*/ 2147483647 w 984"/>
                    <a:gd name="T19" fmla="*/ 2147483647 h 502"/>
                    <a:gd name="T20" fmla="*/ 2147483647 w 984"/>
                    <a:gd name="T21" fmla="*/ 2147483647 h 502"/>
                    <a:gd name="T22" fmla="*/ 2147483647 w 984"/>
                    <a:gd name="T23" fmla="*/ 2147483647 h 502"/>
                    <a:gd name="T24" fmla="*/ 2147483647 w 984"/>
                    <a:gd name="T25" fmla="*/ 2147483647 h 502"/>
                    <a:gd name="T26" fmla="*/ 2147483647 w 984"/>
                    <a:gd name="T27" fmla="*/ 0 h 502"/>
                    <a:gd name="T28" fmla="*/ 2147483647 w 984"/>
                    <a:gd name="T29" fmla="*/ 2147483647 h 502"/>
                    <a:gd name="T30" fmla="*/ 2147483647 w 984"/>
                    <a:gd name="T31" fmla="*/ 2147483647 h 502"/>
                    <a:gd name="T32" fmla="*/ 2147483647 w 984"/>
                    <a:gd name="T33" fmla="*/ 2147483647 h 502"/>
                    <a:gd name="T34" fmla="*/ 2147483647 w 984"/>
                    <a:gd name="T35" fmla="*/ 2147483647 h 502"/>
                    <a:gd name="T36" fmla="*/ 2147483647 w 984"/>
                    <a:gd name="T37" fmla="*/ 2147483647 h 502"/>
                    <a:gd name="T38" fmla="*/ 2147483647 w 984"/>
                    <a:gd name="T39" fmla="*/ 2147483647 h 502"/>
                    <a:gd name="T40" fmla="*/ 2147483647 w 984"/>
                    <a:gd name="T41" fmla="*/ 2147483647 h 502"/>
                    <a:gd name="T42" fmla="*/ 2147483647 w 984"/>
                    <a:gd name="T43" fmla="*/ 2147483647 h 502"/>
                    <a:gd name="T44" fmla="*/ 2147483647 w 984"/>
                    <a:gd name="T45" fmla="*/ 2147483647 h 502"/>
                    <a:gd name="T46" fmla="*/ 2147483647 w 984"/>
                    <a:gd name="T47" fmla="*/ 2147483647 h 502"/>
                    <a:gd name="T48" fmla="*/ 2147483647 w 984"/>
                    <a:gd name="T49" fmla="*/ 2147483647 h 502"/>
                    <a:gd name="T50" fmla="*/ 2147483647 w 984"/>
                    <a:gd name="T51" fmla="*/ 2147483647 h 502"/>
                    <a:gd name="T52" fmla="*/ 2147483647 w 984"/>
                    <a:gd name="T53" fmla="*/ 2147483647 h 502"/>
                    <a:gd name="T54" fmla="*/ 0 w 984"/>
                    <a:gd name="T55" fmla="*/ 2147483647 h 502"/>
                    <a:gd name="T56" fmla="*/ 2147483647 w 984"/>
                    <a:gd name="T57" fmla="*/ 2147483647 h 502"/>
                    <a:gd name="T58" fmla="*/ 2147483647 w 984"/>
                    <a:gd name="T59" fmla="*/ 2147483647 h 502"/>
                    <a:gd name="T60" fmla="*/ 2147483647 w 984"/>
                    <a:gd name="T61" fmla="*/ 2147483647 h 502"/>
                    <a:gd name="T62" fmla="*/ 2147483647 w 984"/>
                    <a:gd name="T63" fmla="*/ 2147483647 h 502"/>
                    <a:gd name="T64" fmla="*/ 2147483647 w 984"/>
                    <a:gd name="T65" fmla="*/ 2147483647 h 502"/>
                    <a:gd name="T66" fmla="*/ 2147483647 w 984"/>
                    <a:gd name="T67" fmla="*/ 2147483647 h 502"/>
                    <a:gd name="T68" fmla="*/ 2147483647 w 984"/>
                    <a:gd name="T69" fmla="*/ 2147483647 h 502"/>
                    <a:gd name="T70" fmla="*/ 2147483647 w 984"/>
                    <a:gd name="T71" fmla="*/ 2147483647 h 502"/>
                    <a:gd name="T72" fmla="*/ 2147483647 w 984"/>
                    <a:gd name="T73" fmla="*/ 2147483647 h 502"/>
                    <a:gd name="T74" fmla="*/ 2147483647 w 984"/>
                    <a:gd name="T75" fmla="*/ 2147483647 h 502"/>
                    <a:gd name="T76" fmla="*/ 2147483647 w 984"/>
                    <a:gd name="T77" fmla="*/ 2147483647 h 502"/>
                    <a:gd name="T78" fmla="*/ 2147483647 w 984"/>
                    <a:gd name="T79" fmla="*/ 2147483647 h 502"/>
                    <a:gd name="T80" fmla="*/ 2147483647 w 984"/>
                    <a:gd name="T81" fmla="*/ 2147483647 h 502"/>
                    <a:gd name="T82" fmla="*/ 2147483647 w 984"/>
                    <a:gd name="T83" fmla="*/ 2147483647 h 502"/>
                    <a:gd name="T84" fmla="*/ 2147483647 w 984"/>
                    <a:gd name="T85" fmla="*/ 2147483647 h 502"/>
                    <a:gd name="T86" fmla="*/ 2147483647 w 984"/>
                    <a:gd name="T87" fmla="*/ 2147483647 h 502"/>
                    <a:gd name="T88" fmla="*/ 2147483647 w 984"/>
                    <a:gd name="T89" fmla="*/ 2147483647 h 502"/>
                    <a:gd name="T90" fmla="*/ 2147483647 w 984"/>
                    <a:gd name="T91" fmla="*/ 2147483647 h 502"/>
                    <a:gd name="T92" fmla="*/ 2147483647 w 984"/>
                    <a:gd name="T93" fmla="*/ 2147483647 h 502"/>
                    <a:gd name="T94" fmla="*/ 2147483647 w 984"/>
                    <a:gd name="T95" fmla="*/ 2147483647 h 502"/>
                    <a:gd name="T96" fmla="*/ 2147483647 w 984"/>
                    <a:gd name="T97" fmla="*/ 2147483647 h 502"/>
                    <a:gd name="T98" fmla="*/ 2147483647 w 984"/>
                    <a:gd name="T99" fmla="*/ 2147483647 h 502"/>
                    <a:gd name="T100" fmla="*/ 2147483647 w 984"/>
                    <a:gd name="T101" fmla="*/ 2147483647 h 502"/>
                    <a:gd name="T102" fmla="*/ 2147483647 w 984"/>
                    <a:gd name="T103" fmla="*/ 2147483647 h 502"/>
                    <a:gd name="T104" fmla="*/ 2147483647 w 984"/>
                    <a:gd name="T105" fmla="*/ 2147483647 h 502"/>
                    <a:gd name="T106" fmla="*/ 2147483647 w 984"/>
                    <a:gd name="T107" fmla="*/ 2147483647 h 502"/>
                    <a:gd name="T108" fmla="*/ 2147483647 w 984"/>
                    <a:gd name="T109" fmla="*/ 2147483647 h 502"/>
                    <a:gd name="T110" fmla="*/ 2147483647 w 984"/>
                    <a:gd name="T111" fmla="*/ 2147483647 h 502"/>
                    <a:gd name="T112" fmla="*/ 2147483647 w 984"/>
                    <a:gd name="T113" fmla="*/ 2147483647 h 502"/>
                    <a:gd name="T114" fmla="*/ 2147483647 w 984"/>
                    <a:gd name="T115" fmla="*/ 2147483647 h 502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w 984"/>
                    <a:gd name="T175" fmla="*/ 0 h 502"/>
                    <a:gd name="T176" fmla="*/ 984 w 984"/>
                    <a:gd name="T177" fmla="*/ 502 h 502"/>
                  </a:gdLst>
                  <a:ahLst/>
                  <a:cxnLst>
                    <a:cxn ang="T116">
                      <a:pos x="T0" y="T1"/>
                    </a:cxn>
                    <a:cxn ang="T117">
                      <a:pos x="T2" y="T3"/>
                    </a:cxn>
                    <a:cxn ang="T118">
                      <a:pos x="T4" y="T5"/>
                    </a:cxn>
                    <a:cxn ang="T119">
                      <a:pos x="T6" y="T7"/>
                    </a:cxn>
                    <a:cxn ang="T120">
                      <a:pos x="T8" y="T9"/>
                    </a:cxn>
                    <a:cxn ang="T121">
                      <a:pos x="T10" y="T11"/>
                    </a:cxn>
                    <a:cxn ang="T122">
                      <a:pos x="T12" y="T13"/>
                    </a:cxn>
                    <a:cxn ang="T123">
                      <a:pos x="T14" y="T15"/>
                    </a:cxn>
                    <a:cxn ang="T124">
                      <a:pos x="T16" y="T17"/>
                    </a:cxn>
                    <a:cxn ang="T125">
                      <a:pos x="T18" y="T19"/>
                    </a:cxn>
                    <a:cxn ang="T126">
                      <a:pos x="T20" y="T21"/>
                    </a:cxn>
                    <a:cxn ang="T127">
                      <a:pos x="T22" y="T23"/>
                    </a:cxn>
                    <a:cxn ang="T128">
                      <a:pos x="T24" y="T25"/>
                    </a:cxn>
                    <a:cxn ang="T129">
                      <a:pos x="T26" y="T27"/>
                    </a:cxn>
                    <a:cxn ang="T130">
                      <a:pos x="T28" y="T29"/>
                    </a:cxn>
                    <a:cxn ang="T131">
                      <a:pos x="T30" y="T31"/>
                    </a:cxn>
                    <a:cxn ang="T132">
                      <a:pos x="T32" y="T33"/>
                    </a:cxn>
                    <a:cxn ang="T133">
                      <a:pos x="T34" y="T35"/>
                    </a:cxn>
                    <a:cxn ang="T134">
                      <a:pos x="T36" y="T37"/>
                    </a:cxn>
                    <a:cxn ang="T135">
                      <a:pos x="T38" y="T39"/>
                    </a:cxn>
                    <a:cxn ang="T136">
                      <a:pos x="T40" y="T41"/>
                    </a:cxn>
                    <a:cxn ang="T137">
                      <a:pos x="T42" y="T43"/>
                    </a:cxn>
                    <a:cxn ang="T138">
                      <a:pos x="T44" y="T45"/>
                    </a:cxn>
                    <a:cxn ang="T139">
                      <a:pos x="T46" y="T47"/>
                    </a:cxn>
                    <a:cxn ang="T140">
                      <a:pos x="T48" y="T49"/>
                    </a:cxn>
                    <a:cxn ang="T141">
                      <a:pos x="T50" y="T51"/>
                    </a:cxn>
                    <a:cxn ang="T142">
                      <a:pos x="T52" y="T53"/>
                    </a:cxn>
                    <a:cxn ang="T143">
                      <a:pos x="T54" y="T55"/>
                    </a:cxn>
                    <a:cxn ang="T144">
                      <a:pos x="T56" y="T57"/>
                    </a:cxn>
                    <a:cxn ang="T145">
                      <a:pos x="T58" y="T59"/>
                    </a:cxn>
                    <a:cxn ang="T146">
                      <a:pos x="T60" y="T61"/>
                    </a:cxn>
                    <a:cxn ang="T147">
                      <a:pos x="T62" y="T63"/>
                    </a:cxn>
                    <a:cxn ang="T148">
                      <a:pos x="T64" y="T65"/>
                    </a:cxn>
                    <a:cxn ang="T149">
                      <a:pos x="T66" y="T67"/>
                    </a:cxn>
                    <a:cxn ang="T150">
                      <a:pos x="T68" y="T69"/>
                    </a:cxn>
                    <a:cxn ang="T151">
                      <a:pos x="T70" y="T71"/>
                    </a:cxn>
                    <a:cxn ang="T152">
                      <a:pos x="T72" y="T73"/>
                    </a:cxn>
                    <a:cxn ang="T153">
                      <a:pos x="T74" y="T75"/>
                    </a:cxn>
                    <a:cxn ang="T154">
                      <a:pos x="T76" y="T77"/>
                    </a:cxn>
                    <a:cxn ang="T155">
                      <a:pos x="T78" y="T79"/>
                    </a:cxn>
                    <a:cxn ang="T156">
                      <a:pos x="T80" y="T81"/>
                    </a:cxn>
                    <a:cxn ang="T157">
                      <a:pos x="T82" y="T83"/>
                    </a:cxn>
                    <a:cxn ang="T158">
                      <a:pos x="T84" y="T85"/>
                    </a:cxn>
                    <a:cxn ang="T159">
                      <a:pos x="T86" y="T87"/>
                    </a:cxn>
                    <a:cxn ang="T160">
                      <a:pos x="T88" y="T89"/>
                    </a:cxn>
                    <a:cxn ang="T161">
                      <a:pos x="T90" y="T91"/>
                    </a:cxn>
                    <a:cxn ang="T162">
                      <a:pos x="T92" y="T93"/>
                    </a:cxn>
                    <a:cxn ang="T163">
                      <a:pos x="T94" y="T95"/>
                    </a:cxn>
                    <a:cxn ang="T164">
                      <a:pos x="T96" y="T97"/>
                    </a:cxn>
                    <a:cxn ang="T165">
                      <a:pos x="T98" y="T99"/>
                    </a:cxn>
                    <a:cxn ang="T166">
                      <a:pos x="T100" y="T101"/>
                    </a:cxn>
                    <a:cxn ang="T167">
                      <a:pos x="T102" y="T103"/>
                    </a:cxn>
                    <a:cxn ang="T168">
                      <a:pos x="T104" y="T105"/>
                    </a:cxn>
                    <a:cxn ang="T169">
                      <a:pos x="T106" y="T107"/>
                    </a:cxn>
                    <a:cxn ang="T170">
                      <a:pos x="T108" y="T109"/>
                    </a:cxn>
                    <a:cxn ang="T171">
                      <a:pos x="T110" y="T111"/>
                    </a:cxn>
                    <a:cxn ang="T172">
                      <a:pos x="T112" y="T113"/>
                    </a:cxn>
                    <a:cxn ang="T173">
                      <a:pos x="T114" y="T115"/>
                    </a:cxn>
                  </a:cxnLst>
                  <a:rect l="T174" t="T175" r="T176" b="T177"/>
                  <a:pathLst>
                    <a:path w="984" h="502">
                      <a:moveTo>
                        <a:pt x="833" y="48"/>
                      </a:moveTo>
                      <a:lnTo>
                        <a:pt x="816" y="32"/>
                      </a:lnTo>
                      <a:lnTo>
                        <a:pt x="735" y="21"/>
                      </a:lnTo>
                      <a:lnTo>
                        <a:pt x="746" y="5"/>
                      </a:lnTo>
                      <a:lnTo>
                        <a:pt x="741" y="5"/>
                      </a:lnTo>
                      <a:lnTo>
                        <a:pt x="730" y="59"/>
                      </a:lnTo>
                      <a:lnTo>
                        <a:pt x="687" y="59"/>
                      </a:lnTo>
                      <a:lnTo>
                        <a:pt x="606" y="48"/>
                      </a:lnTo>
                      <a:lnTo>
                        <a:pt x="584" y="59"/>
                      </a:lnTo>
                      <a:lnTo>
                        <a:pt x="551" y="54"/>
                      </a:lnTo>
                      <a:lnTo>
                        <a:pt x="535" y="59"/>
                      </a:lnTo>
                      <a:lnTo>
                        <a:pt x="492" y="54"/>
                      </a:lnTo>
                      <a:lnTo>
                        <a:pt x="449" y="5"/>
                      </a:lnTo>
                      <a:lnTo>
                        <a:pt x="395" y="0"/>
                      </a:lnTo>
                      <a:lnTo>
                        <a:pt x="351" y="5"/>
                      </a:lnTo>
                      <a:lnTo>
                        <a:pt x="249" y="75"/>
                      </a:lnTo>
                      <a:lnTo>
                        <a:pt x="238" y="65"/>
                      </a:lnTo>
                      <a:lnTo>
                        <a:pt x="189" y="130"/>
                      </a:lnTo>
                      <a:lnTo>
                        <a:pt x="157" y="124"/>
                      </a:lnTo>
                      <a:lnTo>
                        <a:pt x="124" y="140"/>
                      </a:lnTo>
                      <a:lnTo>
                        <a:pt x="119" y="167"/>
                      </a:lnTo>
                      <a:lnTo>
                        <a:pt x="97" y="189"/>
                      </a:lnTo>
                      <a:lnTo>
                        <a:pt x="65" y="178"/>
                      </a:lnTo>
                      <a:lnTo>
                        <a:pt x="65" y="173"/>
                      </a:lnTo>
                      <a:lnTo>
                        <a:pt x="6" y="162"/>
                      </a:lnTo>
                      <a:lnTo>
                        <a:pt x="22" y="221"/>
                      </a:lnTo>
                      <a:lnTo>
                        <a:pt x="6" y="340"/>
                      </a:lnTo>
                      <a:lnTo>
                        <a:pt x="0" y="405"/>
                      </a:lnTo>
                      <a:lnTo>
                        <a:pt x="38" y="405"/>
                      </a:lnTo>
                      <a:lnTo>
                        <a:pt x="108" y="427"/>
                      </a:lnTo>
                      <a:lnTo>
                        <a:pt x="151" y="389"/>
                      </a:lnTo>
                      <a:lnTo>
                        <a:pt x="168" y="394"/>
                      </a:lnTo>
                      <a:lnTo>
                        <a:pt x="179" y="367"/>
                      </a:lnTo>
                      <a:lnTo>
                        <a:pt x="206" y="330"/>
                      </a:lnTo>
                      <a:lnTo>
                        <a:pt x="297" y="281"/>
                      </a:lnTo>
                      <a:lnTo>
                        <a:pt x="362" y="286"/>
                      </a:lnTo>
                      <a:lnTo>
                        <a:pt x="411" y="270"/>
                      </a:lnTo>
                      <a:lnTo>
                        <a:pt x="454" y="308"/>
                      </a:lnTo>
                      <a:lnTo>
                        <a:pt x="508" y="340"/>
                      </a:lnTo>
                      <a:lnTo>
                        <a:pt x="503" y="389"/>
                      </a:lnTo>
                      <a:lnTo>
                        <a:pt x="557" y="502"/>
                      </a:lnTo>
                      <a:lnTo>
                        <a:pt x="578" y="502"/>
                      </a:lnTo>
                      <a:lnTo>
                        <a:pt x="584" y="497"/>
                      </a:lnTo>
                      <a:lnTo>
                        <a:pt x="589" y="481"/>
                      </a:lnTo>
                      <a:lnTo>
                        <a:pt x="595" y="475"/>
                      </a:lnTo>
                      <a:lnTo>
                        <a:pt x="611" y="492"/>
                      </a:lnTo>
                      <a:lnTo>
                        <a:pt x="660" y="497"/>
                      </a:lnTo>
                      <a:lnTo>
                        <a:pt x="660" y="486"/>
                      </a:lnTo>
                      <a:lnTo>
                        <a:pt x="665" y="481"/>
                      </a:lnTo>
                      <a:lnTo>
                        <a:pt x="697" y="421"/>
                      </a:lnTo>
                      <a:lnTo>
                        <a:pt x="795" y="357"/>
                      </a:lnTo>
                      <a:lnTo>
                        <a:pt x="860" y="286"/>
                      </a:lnTo>
                      <a:lnTo>
                        <a:pt x="919" y="248"/>
                      </a:lnTo>
                      <a:lnTo>
                        <a:pt x="984" y="178"/>
                      </a:lnTo>
                      <a:lnTo>
                        <a:pt x="908" y="178"/>
                      </a:lnTo>
                      <a:lnTo>
                        <a:pt x="849" y="102"/>
                      </a:lnTo>
                      <a:lnTo>
                        <a:pt x="854" y="70"/>
                      </a:lnTo>
                      <a:lnTo>
                        <a:pt x="833" y="48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12" name="Freeform 58"/>
                <p:cNvSpPr>
                  <a:spLocks/>
                </p:cNvSpPr>
                <p:nvPr/>
              </p:nvSpPr>
              <p:spPr bwMode="auto">
                <a:xfrm>
                  <a:off x="5516511" y="4197595"/>
                  <a:ext cx="150813" cy="115888"/>
                </a:xfrm>
                <a:custGeom>
                  <a:avLst/>
                  <a:gdLst>
                    <a:gd name="T0" fmla="*/ 2147483647 w 124"/>
                    <a:gd name="T1" fmla="*/ 2147483647 h 92"/>
                    <a:gd name="T2" fmla="*/ 2147483647 w 124"/>
                    <a:gd name="T3" fmla="*/ 2147483647 h 92"/>
                    <a:gd name="T4" fmla="*/ 2147483647 w 124"/>
                    <a:gd name="T5" fmla="*/ 2147483647 h 92"/>
                    <a:gd name="T6" fmla="*/ 2147483647 w 124"/>
                    <a:gd name="T7" fmla="*/ 2147483647 h 92"/>
                    <a:gd name="T8" fmla="*/ 2147483647 w 124"/>
                    <a:gd name="T9" fmla="*/ 0 h 92"/>
                    <a:gd name="T10" fmla="*/ 2147483647 w 124"/>
                    <a:gd name="T11" fmla="*/ 2147483647 h 92"/>
                    <a:gd name="T12" fmla="*/ 2147483647 w 124"/>
                    <a:gd name="T13" fmla="*/ 2147483647 h 92"/>
                    <a:gd name="T14" fmla="*/ 2147483647 w 124"/>
                    <a:gd name="T15" fmla="*/ 0 h 92"/>
                    <a:gd name="T16" fmla="*/ 2147483647 w 124"/>
                    <a:gd name="T17" fmla="*/ 2147483647 h 92"/>
                    <a:gd name="T18" fmla="*/ 2147483647 w 124"/>
                    <a:gd name="T19" fmla="*/ 2147483647 h 92"/>
                    <a:gd name="T20" fmla="*/ 2147483647 w 124"/>
                    <a:gd name="T21" fmla="*/ 2147483647 h 92"/>
                    <a:gd name="T22" fmla="*/ 0 w 124"/>
                    <a:gd name="T23" fmla="*/ 2147483647 h 92"/>
                    <a:gd name="T24" fmla="*/ 0 w 124"/>
                    <a:gd name="T25" fmla="*/ 2147483647 h 92"/>
                    <a:gd name="T26" fmla="*/ 2147483647 w 124"/>
                    <a:gd name="T27" fmla="*/ 2147483647 h 92"/>
                    <a:gd name="T28" fmla="*/ 2147483647 w 124"/>
                    <a:gd name="T29" fmla="*/ 2147483647 h 92"/>
                    <a:gd name="T30" fmla="*/ 0 w 124"/>
                    <a:gd name="T31" fmla="*/ 2147483647 h 92"/>
                    <a:gd name="T32" fmla="*/ 2147483647 w 124"/>
                    <a:gd name="T33" fmla="*/ 2147483647 h 92"/>
                    <a:gd name="T34" fmla="*/ 2147483647 w 124"/>
                    <a:gd name="T35" fmla="*/ 2147483647 h 92"/>
                    <a:gd name="T36" fmla="*/ 2147483647 w 124"/>
                    <a:gd name="T37" fmla="*/ 2147483647 h 92"/>
                    <a:gd name="T38" fmla="*/ 2147483647 w 124"/>
                    <a:gd name="T39" fmla="*/ 2147483647 h 92"/>
                    <a:gd name="T40" fmla="*/ 2147483647 w 124"/>
                    <a:gd name="T41" fmla="*/ 2147483647 h 92"/>
                    <a:gd name="T42" fmla="*/ 2147483647 w 124"/>
                    <a:gd name="T43" fmla="*/ 2147483647 h 92"/>
                    <a:gd name="T44" fmla="*/ 2147483647 w 124"/>
                    <a:gd name="T45" fmla="*/ 2147483647 h 92"/>
                    <a:gd name="T46" fmla="*/ 2147483647 w 124"/>
                    <a:gd name="T47" fmla="*/ 2147483647 h 92"/>
                    <a:gd name="T48" fmla="*/ 2147483647 w 124"/>
                    <a:gd name="T49" fmla="*/ 2147483647 h 92"/>
                    <a:gd name="T50" fmla="*/ 2147483647 w 124"/>
                    <a:gd name="T51" fmla="*/ 2147483647 h 92"/>
                    <a:gd name="T52" fmla="*/ 2147483647 w 124"/>
                    <a:gd name="T53" fmla="*/ 2147483647 h 92"/>
                    <a:gd name="T54" fmla="*/ 2147483647 w 124"/>
                    <a:gd name="T55" fmla="*/ 2147483647 h 92"/>
                    <a:gd name="T56" fmla="*/ 2147483647 w 124"/>
                    <a:gd name="T57" fmla="*/ 2147483647 h 92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w 124"/>
                    <a:gd name="T88" fmla="*/ 0 h 92"/>
                    <a:gd name="T89" fmla="*/ 124 w 124"/>
                    <a:gd name="T90" fmla="*/ 92 h 92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T87" t="T88" r="T89" b="T90"/>
                  <a:pathLst>
                    <a:path w="124" h="92">
                      <a:moveTo>
                        <a:pt x="103" y="27"/>
                      </a:moveTo>
                      <a:lnTo>
                        <a:pt x="97" y="16"/>
                      </a:lnTo>
                      <a:lnTo>
                        <a:pt x="86" y="27"/>
                      </a:lnTo>
                      <a:lnTo>
                        <a:pt x="81" y="11"/>
                      </a:lnTo>
                      <a:lnTo>
                        <a:pt x="59" y="0"/>
                      </a:lnTo>
                      <a:lnTo>
                        <a:pt x="59" y="6"/>
                      </a:lnTo>
                      <a:lnTo>
                        <a:pt x="54" y="6"/>
                      </a:lnTo>
                      <a:lnTo>
                        <a:pt x="49" y="0"/>
                      </a:lnTo>
                      <a:lnTo>
                        <a:pt x="49" y="11"/>
                      </a:lnTo>
                      <a:lnTo>
                        <a:pt x="27" y="22"/>
                      </a:lnTo>
                      <a:lnTo>
                        <a:pt x="21" y="16"/>
                      </a:lnTo>
                      <a:lnTo>
                        <a:pt x="0" y="16"/>
                      </a:lnTo>
                      <a:lnTo>
                        <a:pt x="0" y="27"/>
                      </a:lnTo>
                      <a:lnTo>
                        <a:pt x="5" y="27"/>
                      </a:lnTo>
                      <a:lnTo>
                        <a:pt x="11" y="54"/>
                      </a:lnTo>
                      <a:lnTo>
                        <a:pt x="0" y="54"/>
                      </a:lnTo>
                      <a:lnTo>
                        <a:pt x="5" y="60"/>
                      </a:lnTo>
                      <a:lnTo>
                        <a:pt x="21" y="60"/>
                      </a:lnTo>
                      <a:lnTo>
                        <a:pt x="27" y="70"/>
                      </a:lnTo>
                      <a:lnTo>
                        <a:pt x="43" y="70"/>
                      </a:lnTo>
                      <a:lnTo>
                        <a:pt x="49" y="92"/>
                      </a:lnTo>
                      <a:lnTo>
                        <a:pt x="65" y="87"/>
                      </a:lnTo>
                      <a:lnTo>
                        <a:pt x="81" y="76"/>
                      </a:lnTo>
                      <a:lnTo>
                        <a:pt x="92" y="76"/>
                      </a:lnTo>
                      <a:lnTo>
                        <a:pt x="108" y="87"/>
                      </a:lnTo>
                      <a:lnTo>
                        <a:pt x="124" y="60"/>
                      </a:lnTo>
                      <a:lnTo>
                        <a:pt x="119" y="43"/>
                      </a:lnTo>
                      <a:lnTo>
                        <a:pt x="103" y="33"/>
                      </a:lnTo>
                      <a:lnTo>
                        <a:pt x="103" y="27"/>
                      </a:lnTo>
                    </a:path>
                  </a:pathLst>
                </a:custGeom>
                <a:solidFill>
                  <a:srgbClr val="FFFF00"/>
                </a:solidFill>
                <a:ln w="3175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13" name="Freeform 60"/>
                <p:cNvSpPr>
                  <a:spLocks/>
                </p:cNvSpPr>
                <p:nvPr/>
              </p:nvSpPr>
              <p:spPr bwMode="auto">
                <a:xfrm>
                  <a:off x="7202436" y="6232770"/>
                  <a:ext cx="147638" cy="157163"/>
                </a:xfrm>
                <a:custGeom>
                  <a:avLst/>
                  <a:gdLst>
                    <a:gd name="T0" fmla="*/ 0 w 124"/>
                    <a:gd name="T1" fmla="*/ 2147483647 h 124"/>
                    <a:gd name="T2" fmla="*/ 2147483647 w 124"/>
                    <a:gd name="T3" fmla="*/ 0 h 124"/>
                    <a:gd name="T4" fmla="*/ 2147483647 w 124"/>
                    <a:gd name="T5" fmla="*/ 2147483647 h 124"/>
                    <a:gd name="T6" fmla="*/ 2147483647 w 124"/>
                    <a:gd name="T7" fmla="*/ 2147483647 h 124"/>
                    <a:gd name="T8" fmla="*/ 2147483647 w 124"/>
                    <a:gd name="T9" fmla="*/ 2147483647 h 124"/>
                    <a:gd name="T10" fmla="*/ 2147483647 w 124"/>
                    <a:gd name="T11" fmla="*/ 2147483647 h 124"/>
                    <a:gd name="T12" fmla="*/ 2147483647 w 124"/>
                    <a:gd name="T13" fmla="*/ 2147483647 h 124"/>
                    <a:gd name="T14" fmla="*/ 2147483647 w 124"/>
                    <a:gd name="T15" fmla="*/ 2147483647 h 124"/>
                    <a:gd name="T16" fmla="*/ 2147483647 w 124"/>
                    <a:gd name="T17" fmla="*/ 2147483647 h 124"/>
                    <a:gd name="T18" fmla="*/ 2147483647 w 124"/>
                    <a:gd name="T19" fmla="*/ 2147483647 h 124"/>
                    <a:gd name="T20" fmla="*/ 2147483647 w 124"/>
                    <a:gd name="T21" fmla="*/ 2147483647 h 124"/>
                    <a:gd name="T22" fmla="*/ 2147483647 w 124"/>
                    <a:gd name="T23" fmla="*/ 2147483647 h 124"/>
                    <a:gd name="T24" fmla="*/ 2147483647 w 124"/>
                    <a:gd name="T25" fmla="*/ 2147483647 h 124"/>
                    <a:gd name="T26" fmla="*/ 2147483647 w 124"/>
                    <a:gd name="T27" fmla="*/ 2147483647 h 124"/>
                    <a:gd name="T28" fmla="*/ 2147483647 w 124"/>
                    <a:gd name="T29" fmla="*/ 2147483647 h 124"/>
                    <a:gd name="T30" fmla="*/ 2147483647 w 124"/>
                    <a:gd name="T31" fmla="*/ 2147483647 h 124"/>
                    <a:gd name="T32" fmla="*/ 2147483647 w 124"/>
                    <a:gd name="T33" fmla="*/ 2147483647 h 124"/>
                    <a:gd name="T34" fmla="*/ 2147483647 w 124"/>
                    <a:gd name="T35" fmla="*/ 2147483647 h 124"/>
                    <a:gd name="T36" fmla="*/ 2147483647 w 124"/>
                    <a:gd name="T37" fmla="*/ 2147483647 h 124"/>
                    <a:gd name="T38" fmla="*/ 2147483647 w 124"/>
                    <a:gd name="T39" fmla="*/ 2147483647 h 124"/>
                    <a:gd name="T40" fmla="*/ 0 w 124"/>
                    <a:gd name="T41" fmla="*/ 2147483647 h 124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24"/>
                    <a:gd name="T64" fmla="*/ 0 h 124"/>
                    <a:gd name="T65" fmla="*/ 124 w 124"/>
                    <a:gd name="T66" fmla="*/ 124 h 124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24" h="124">
                      <a:moveTo>
                        <a:pt x="0" y="5"/>
                      </a:moveTo>
                      <a:lnTo>
                        <a:pt x="5" y="0"/>
                      </a:lnTo>
                      <a:lnTo>
                        <a:pt x="16" y="11"/>
                      </a:lnTo>
                      <a:lnTo>
                        <a:pt x="76" y="5"/>
                      </a:lnTo>
                      <a:lnTo>
                        <a:pt x="86" y="5"/>
                      </a:lnTo>
                      <a:lnTo>
                        <a:pt x="86" y="11"/>
                      </a:lnTo>
                      <a:lnTo>
                        <a:pt x="86" y="27"/>
                      </a:lnTo>
                      <a:lnTo>
                        <a:pt x="97" y="43"/>
                      </a:lnTo>
                      <a:lnTo>
                        <a:pt x="76" y="49"/>
                      </a:lnTo>
                      <a:lnTo>
                        <a:pt x="86" y="70"/>
                      </a:lnTo>
                      <a:lnTo>
                        <a:pt x="124" y="92"/>
                      </a:lnTo>
                      <a:lnTo>
                        <a:pt x="113" y="119"/>
                      </a:lnTo>
                      <a:lnTo>
                        <a:pt x="103" y="124"/>
                      </a:lnTo>
                      <a:lnTo>
                        <a:pt x="81" y="119"/>
                      </a:lnTo>
                      <a:lnTo>
                        <a:pt x="86" y="108"/>
                      </a:lnTo>
                      <a:lnTo>
                        <a:pt x="70" y="92"/>
                      </a:lnTo>
                      <a:lnTo>
                        <a:pt x="43" y="86"/>
                      </a:lnTo>
                      <a:lnTo>
                        <a:pt x="16" y="59"/>
                      </a:lnTo>
                      <a:lnTo>
                        <a:pt x="11" y="59"/>
                      </a:lnTo>
                      <a:lnTo>
                        <a:pt x="11" y="27"/>
                      </a:lnTo>
                      <a:lnTo>
                        <a:pt x="0" y="5"/>
                      </a:lnTo>
                    </a:path>
                  </a:pathLst>
                </a:custGeom>
                <a:solidFill>
                  <a:srgbClr val="00FF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314" name="Freeform 61"/>
                <p:cNvSpPr>
                  <a:spLocks/>
                </p:cNvSpPr>
                <p:nvPr/>
              </p:nvSpPr>
              <p:spPr bwMode="auto">
                <a:xfrm>
                  <a:off x="7123061" y="5332658"/>
                  <a:ext cx="98425" cy="101600"/>
                </a:xfrm>
                <a:custGeom>
                  <a:avLst/>
                  <a:gdLst>
                    <a:gd name="T0" fmla="*/ 2147483647 w 81"/>
                    <a:gd name="T1" fmla="*/ 2147483647 h 81"/>
                    <a:gd name="T2" fmla="*/ 2147483647 w 81"/>
                    <a:gd name="T3" fmla="*/ 2147483647 h 81"/>
                    <a:gd name="T4" fmla="*/ 2147483647 w 81"/>
                    <a:gd name="T5" fmla="*/ 2147483647 h 81"/>
                    <a:gd name="T6" fmla="*/ 2147483647 w 81"/>
                    <a:gd name="T7" fmla="*/ 0 h 81"/>
                    <a:gd name="T8" fmla="*/ 2147483647 w 81"/>
                    <a:gd name="T9" fmla="*/ 0 h 81"/>
                    <a:gd name="T10" fmla="*/ 2147483647 w 81"/>
                    <a:gd name="T11" fmla="*/ 2147483647 h 81"/>
                    <a:gd name="T12" fmla="*/ 2147483647 w 81"/>
                    <a:gd name="T13" fmla="*/ 0 h 81"/>
                    <a:gd name="T14" fmla="*/ 2147483647 w 81"/>
                    <a:gd name="T15" fmla="*/ 2147483647 h 81"/>
                    <a:gd name="T16" fmla="*/ 2147483647 w 81"/>
                    <a:gd name="T17" fmla="*/ 2147483647 h 81"/>
                    <a:gd name="T18" fmla="*/ 2147483647 w 81"/>
                    <a:gd name="T19" fmla="*/ 2147483647 h 81"/>
                    <a:gd name="T20" fmla="*/ 2147483647 w 81"/>
                    <a:gd name="T21" fmla="*/ 2147483647 h 81"/>
                    <a:gd name="T22" fmla="*/ 2147483647 w 81"/>
                    <a:gd name="T23" fmla="*/ 2147483647 h 81"/>
                    <a:gd name="T24" fmla="*/ 2147483647 w 81"/>
                    <a:gd name="T25" fmla="*/ 2147483647 h 81"/>
                    <a:gd name="T26" fmla="*/ 2147483647 w 81"/>
                    <a:gd name="T27" fmla="*/ 2147483647 h 81"/>
                    <a:gd name="T28" fmla="*/ 2147483647 w 81"/>
                    <a:gd name="T29" fmla="*/ 2147483647 h 81"/>
                    <a:gd name="T30" fmla="*/ 2147483647 w 81"/>
                    <a:gd name="T31" fmla="*/ 2147483647 h 81"/>
                    <a:gd name="T32" fmla="*/ 2147483647 w 81"/>
                    <a:gd name="T33" fmla="*/ 2147483647 h 81"/>
                    <a:gd name="T34" fmla="*/ 0 w 81"/>
                    <a:gd name="T35" fmla="*/ 2147483647 h 81"/>
                    <a:gd name="T36" fmla="*/ 2147483647 w 81"/>
                    <a:gd name="T37" fmla="*/ 2147483647 h 81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81"/>
                    <a:gd name="T58" fmla="*/ 0 h 81"/>
                    <a:gd name="T59" fmla="*/ 81 w 81"/>
                    <a:gd name="T60" fmla="*/ 81 h 81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81" h="81">
                      <a:moveTo>
                        <a:pt x="5" y="5"/>
                      </a:moveTo>
                      <a:lnTo>
                        <a:pt x="16" y="5"/>
                      </a:lnTo>
                      <a:lnTo>
                        <a:pt x="27" y="11"/>
                      </a:lnTo>
                      <a:lnTo>
                        <a:pt x="38" y="0"/>
                      </a:lnTo>
                      <a:lnTo>
                        <a:pt x="49" y="0"/>
                      </a:lnTo>
                      <a:lnTo>
                        <a:pt x="49" y="5"/>
                      </a:lnTo>
                      <a:lnTo>
                        <a:pt x="70" y="0"/>
                      </a:lnTo>
                      <a:lnTo>
                        <a:pt x="81" y="22"/>
                      </a:lnTo>
                      <a:lnTo>
                        <a:pt x="76" y="38"/>
                      </a:lnTo>
                      <a:lnTo>
                        <a:pt x="70" y="43"/>
                      </a:lnTo>
                      <a:lnTo>
                        <a:pt x="70" y="49"/>
                      </a:lnTo>
                      <a:lnTo>
                        <a:pt x="59" y="59"/>
                      </a:lnTo>
                      <a:lnTo>
                        <a:pt x="81" y="76"/>
                      </a:lnTo>
                      <a:lnTo>
                        <a:pt x="54" y="81"/>
                      </a:lnTo>
                      <a:lnTo>
                        <a:pt x="43" y="59"/>
                      </a:lnTo>
                      <a:lnTo>
                        <a:pt x="22" y="59"/>
                      </a:lnTo>
                      <a:lnTo>
                        <a:pt x="22" y="32"/>
                      </a:lnTo>
                      <a:lnTo>
                        <a:pt x="0" y="16"/>
                      </a:lnTo>
                      <a:lnTo>
                        <a:pt x="5" y="5"/>
                      </a:lnTo>
                    </a:path>
                  </a:pathLst>
                </a:custGeom>
                <a:solidFill>
                  <a:srgbClr val="00FF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315" name="Freeform 50"/>
                <p:cNvSpPr>
                  <a:spLocks/>
                </p:cNvSpPr>
                <p:nvPr/>
              </p:nvSpPr>
              <p:spPr bwMode="auto">
                <a:xfrm>
                  <a:off x="5252986" y="4224583"/>
                  <a:ext cx="1217613" cy="1536700"/>
                </a:xfrm>
                <a:custGeom>
                  <a:avLst/>
                  <a:gdLst>
                    <a:gd name="T0" fmla="*/ 2147483647 w 712"/>
                    <a:gd name="T1" fmla="*/ 2147483647 h 814"/>
                    <a:gd name="T2" fmla="*/ 2147483647 w 712"/>
                    <a:gd name="T3" fmla="*/ 2147483647 h 814"/>
                    <a:gd name="T4" fmla="*/ 2147483647 w 712"/>
                    <a:gd name="T5" fmla="*/ 2147483647 h 814"/>
                    <a:gd name="T6" fmla="*/ 2147483647 w 712"/>
                    <a:gd name="T7" fmla="*/ 2147483647 h 814"/>
                    <a:gd name="T8" fmla="*/ 2147483647 w 712"/>
                    <a:gd name="T9" fmla="*/ 2147483647 h 814"/>
                    <a:gd name="T10" fmla="*/ 2147483647 w 712"/>
                    <a:gd name="T11" fmla="*/ 2147483647 h 814"/>
                    <a:gd name="T12" fmla="*/ 0 w 712"/>
                    <a:gd name="T13" fmla="*/ 2147483647 h 814"/>
                    <a:gd name="T14" fmla="*/ 2147483647 w 712"/>
                    <a:gd name="T15" fmla="*/ 2147483647 h 814"/>
                    <a:gd name="T16" fmla="*/ 2147483647 w 712"/>
                    <a:gd name="T17" fmla="*/ 2147483647 h 814"/>
                    <a:gd name="T18" fmla="*/ 2147483647 w 712"/>
                    <a:gd name="T19" fmla="*/ 2147483647 h 814"/>
                    <a:gd name="T20" fmla="*/ 2147483647 w 712"/>
                    <a:gd name="T21" fmla="*/ 2147483647 h 814"/>
                    <a:gd name="T22" fmla="*/ 2147483647 w 712"/>
                    <a:gd name="T23" fmla="*/ 2147483647 h 814"/>
                    <a:gd name="T24" fmla="*/ 2147483647 w 712"/>
                    <a:gd name="T25" fmla="*/ 2147483647 h 814"/>
                    <a:gd name="T26" fmla="*/ 2147483647 w 712"/>
                    <a:gd name="T27" fmla="*/ 2147483647 h 814"/>
                    <a:gd name="T28" fmla="*/ 2147483647 w 712"/>
                    <a:gd name="T29" fmla="*/ 2147483647 h 814"/>
                    <a:gd name="T30" fmla="*/ 2147483647 w 712"/>
                    <a:gd name="T31" fmla="*/ 2147483647 h 814"/>
                    <a:gd name="T32" fmla="*/ 2147483647 w 712"/>
                    <a:gd name="T33" fmla="*/ 2147483647 h 814"/>
                    <a:gd name="T34" fmla="*/ 2147483647 w 712"/>
                    <a:gd name="T35" fmla="*/ 2147483647 h 814"/>
                    <a:gd name="T36" fmla="*/ 2147483647 w 712"/>
                    <a:gd name="T37" fmla="*/ 2147483647 h 814"/>
                    <a:gd name="T38" fmla="*/ 2147483647 w 712"/>
                    <a:gd name="T39" fmla="*/ 2147483647 h 814"/>
                    <a:gd name="T40" fmla="*/ 2147483647 w 712"/>
                    <a:gd name="T41" fmla="*/ 2147483647 h 814"/>
                    <a:gd name="T42" fmla="*/ 2147483647 w 712"/>
                    <a:gd name="T43" fmla="*/ 2147483647 h 814"/>
                    <a:gd name="T44" fmla="*/ 2147483647 w 712"/>
                    <a:gd name="T45" fmla="*/ 2147483647 h 814"/>
                    <a:gd name="T46" fmla="*/ 2147483647 w 712"/>
                    <a:gd name="T47" fmla="*/ 2147483647 h 814"/>
                    <a:gd name="T48" fmla="*/ 2147483647 w 712"/>
                    <a:gd name="T49" fmla="*/ 2147483647 h 814"/>
                    <a:gd name="T50" fmla="*/ 2147483647 w 712"/>
                    <a:gd name="T51" fmla="*/ 2147483647 h 814"/>
                    <a:gd name="T52" fmla="*/ 2147483647 w 712"/>
                    <a:gd name="T53" fmla="*/ 2147483647 h 814"/>
                    <a:gd name="T54" fmla="*/ 2147483647 w 712"/>
                    <a:gd name="T55" fmla="*/ 2147483647 h 814"/>
                    <a:gd name="T56" fmla="*/ 2147483647 w 712"/>
                    <a:gd name="T57" fmla="*/ 2147483647 h 814"/>
                    <a:gd name="T58" fmla="*/ 2147483647 w 712"/>
                    <a:gd name="T59" fmla="*/ 2147483647 h 814"/>
                    <a:gd name="T60" fmla="*/ 2147483647 w 712"/>
                    <a:gd name="T61" fmla="*/ 2147483647 h 814"/>
                    <a:gd name="T62" fmla="*/ 2147483647 w 712"/>
                    <a:gd name="T63" fmla="*/ 2147483647 h 814"/>
                    <a:gd name="T64" fmla="*/ 2147483647 w 712"/>
                    <a:gd name="T65" fmla="*/ 2147483647 h 814"/>
                    <a:gd name="T66" fmla="*/ 2147483647 w 712"/>
                    <a:gd name="T67" fmla="*/ 2147483647 h 814"/>
                    <a:gd name="T68" fmla="*/ 2147483647 w 712"/>
                    <a:gd name="T69" fmla="*/ 2147483647 h 814"/>
                    <a:gd name="T70" fmla="*/ 2147483647 w 712"/>
                    <a:gd name="T71" fmla="*/ 2147483647 h 814"/>
                    <a:gd name="T72" fmla="*/ 2147483647 w 712"/>
                    <a:gd name="T73" fmla="*/ 2147483647 h 814"/>
                    <a:gd name="T74" fmla="*/ 2147483647 w 712"/>
                    <a:gd name="T75" fmla="*/ 0 h 814"/>
                    <a:gd name="T76" fmla="*/ 2147483647 w 712"/>
                    <a:gd name="T77" fmla="*/ 2147483647 h 814"/>
                    <a:gd name="T78" fmla="*/ 2147483647 w 712"/>
                    <a:gd name="T79" fmla="*/ 2147483647 h 814"/>
                    <a:gd name="T80" fmla="*/ 2147483647 w 712"/>
                    <a:gd name="T81" fmla="*/ 2147483647 h 814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w 712"/>
                    <a:gd name="T124" fmla="*/ 0 h 814"/>
                    <a:gd name="T125" fmla="*/ 1011 w 712"/>
                    <a:gd name="T126" fmla="*/ 1216 h 814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T123" t="T124" r="T125" b="T126"/>
                  <a:pathLst>
                    <a:path w="712" h="814">
                      <a:moveTo>
                        <a:pt x="373" y="214"/>
                      </a:moveTo>
                      <a:lnTo>
                        <a:pt x="366" y="242"/>
                      </a:lnTo>
                      <a:lnTo>
                        <a:pt x="263" y="358"/>
                      </a:lnTo>
                      <a:lnTo>
                        <a:pt x="251" y="388"/>
                      </a:lnTo>
                      <a:lnTo>
                        <a:pt x="213" y="409"/>
                      </a:lnTo>
                      <a:lnTo>
                        <a:pt x="201" y="445"/>
                      </a:lnTo>
                      <a:lnTo>
                        <a:pt x="171" y="449"/>
                      </a:lnTo>
                      <a:lnTo>
                        <a:pt x="163" y="467"/>
                      </a:lnTo>
                      <a:lnTo>
                        <a:pt x="125" y="481"/>
                      </a:lnTo>
                      <a:lnTo>
                        <a:pt x="87" y="478"/>
                      </a:lnTo>
                      <a:lnTo>
                        <a:pt x="19" y="460"/>
                      </a:lnTo>
                      <a:lnTo>
                        <a:pt x="4" y="463"/>
                      </a:lnTo>
                      <a:lnTo>
                        <a:pt x="4" y="471"/>
                      </a:lnTo>
                      <a:lnTo>
                        <a:pt x="0" y="481"/>
                      </a:lnTo>
                      <a:lnTo>
                        <a:pt x="80" y="615"/>
                      </a:lnTo>
                      <a:lnTo>
                        <a:pt x="83" y="613"/>
                      </a:lnTo>
                      <a:lnTo>
                        <a:pt x="83" y="614"/>
                      </a:lnTo>
                      <a:lnTo>
                        <a:pt x="85" y="616"/>
                      </a:lnTo>
                      <a:lnTo>
                        <a:pt x="88" y="619"/>
                      </a:lnTo>
                      <a:lnTo>
                        <a:pt x="94" y="616"/>
                      </a:lnTo>
                      <a:lnTo>
                        <a:pt x="97" y="622"/>
                      </a:lnTo>
                      <a:lnTo>
                        <a:pt x="95" y="623"/>
                      </a:lnTo>
                      <a:lnTo>
                        <a:pt x="95" y="631"/>
                      </a:lnTo>
                      <a:lnTo>
                        <a:pt x="97" y="638"/>
                      </a:lnTo>
                      <a:lnTo>
                        <a:pt x="97" y="649"/>
                      </a:lnTo>
                      <a:lnTo>
                        <a:pt x="86" y="641"/>
                      </a:lnTo>
                      <a:lnTo>
                        <a:pt x="85" y="658"/>
                      </a:lnTo>
                      <a:lnTo>
                        <a:pt x="80" y="671"/>
                      </a:lnTo>
                      <a:lnTo>
                        <a:pt x="83" y="682"/>
                      </a:lnTo>
                      <a:lnTo>
                        <a:pt x="95" y="686"/>
                      </a:lnTo>
                      <a:lnTo>
                        <a:pt x="98" y="692"/>
                      </a:lnTo>
                      <a:lnTo>
                        <a:pt x="104" y="700"/>
                      </a:lnTo>
                      <a:lnTo>
                        <a:pt x="113" y="706"/>
                      </a:lnTo>
                      <a:lnTo>
                        <a:pt x="121" y="716"/>
                      </a:lnTo>
                      <a:lnTo>
                        <a:pt x="130" y="730"/>
                      </a:lnTo>
                      <a:lnTo>
                        <a:pt x="140" y="742"/>
                      </a:lnTo>
                      <a:lnTo>
                        <a:pt x="152" y="752"/>
                      </a:lnTo>
                      <a:lnTo>
                        <a:pt x="167" y="766"/>
                      </a:lnTo>
                      <a:lnTo>
                        <a:pt x="184" y="781"/>
                      </a:lnTo>
                      <a:lnTo>
                        <a:pt x="143" y="763"/>
                      </a:lnTo>
                      <a:lnTo>
                        <a:pt x="136" y="769"/>
                      </a:lnTo>
                      <a:lnTo>
                        <a:pt x="175" y="785"/>
                      </a:lnTo>
                      <a:lnTo>
                        <a:pt x="220" y="811"/>
                      </a:lnTo>
                      <a:lnTo>
                        <a:pt x="220" y="814"/>
                      </a:lnTo>
                      <a:lnTo>
                        <a:pt x="251" y="738"/>
                      </a:lnTo>
                      <a:lnTo>
                        <a:pt x="251" y="702"/>
                      </a:lnTo>
                      <a:lnTo>
                        <a:pt x="251" y="695"/>
                      </a:lnTo>
                      <a:lnTo>
                        <a:pt x="247" y="695"/>
                      </a:lnTo>
                      <a:lnTo>
                        <a:pt x="239" y="673"/>
                      </a:lnTo>
                      <a:lnTo>
                        <a:pt x="236" y="536"/>
                      </a:lnTo>
                      <a:lnTo>
                        <a:pt x="255" y="517"/>
                      </a:lnTo>
                      <a:lnTo>
                        <a:pt x="312" y="517"/>
                      </a:lnTo>
                      <a:lnTo>
                        <a:pt x="358" y="467"/>
                      </a:lnTo>
                      <a:lnTo>
                        <a:pt x="392" y="467"/>
                      </a:lnTo>
                      <a:lnTo>
                        <a:pt x="415" y="460"/>
                      </a:lnTo>
                      <a:lnTo>
                        <a:pt x="445" y="481"/>
                      </a:lnTo>
                      <a:lnTo>
                        <a:pt x="480" y="467"/>
                      </a:lnTo>
                      <a:lnTo>
                        <a:pt x="514" y="485"/>
                      </a:lnTo>
                      <a:lnTo>
                        <a:pt x="548" y="456"/>
                      </a:lnTo>
                      <a:lnTo>
                        <a:pt x="586" y="471"/>
                      </a:lnTo>
                      <a:lnTo>
                        <a:pt x="590" y="471"/>
                      </a:lnTo>
                      <a:lnTo>
                        <a:pt x="586" y="463"/>
                      </a:lnTo>
                      <a:lnTo>
                        <a:pt x="563" y="402"/>
                      </a:lnTo>
                      <a:lnTo>
                        <a:pt x="567" y="376"/>
                      </a:lnTo>
                      <a:lnTo>
                        <a:pt x="586" y="351"/>
                      </a:lnTo>
                      <a:lnTo>
                        <a:pt x="601" y="210"/>
                      </a:lnTo>
                      <a:lnTo>
                        <a:pt x="643" y="145"/>
                      </a:lnTo>
                      <a:lnTo>
                        <a:pt x="708" y="108"/>
                      </a:lnTo>
                      <a:lnTo>
                        <a:pt x="712" y="108"/>
                      </a:lnTo>
                      <a:lnTo>
                        <a:pt x="708" y="69"/>
                      </a:lnTo>
                      <a:lnTo>
                        <a:pt x="662" y="58"/>
                      </a:lnTo>
                      <a:lnTo>
                        <a:pt x="658" y="36"/>
                      </a:lnTo>
                      <a:lnTo>
                        <a:pt x="704" y="22"/>
                      </a:lnTo>
                      <a:lnTo>
                        <a:pt x="693" y="4"/>
                      </a:lnTo>
                      <a:lnTo>
                        <a:pt x="609" y="0"/>
                      </a:lnTo>
                      <a:lnTo>
                        <a:pt x="601" y="0"/>
                      </a:lnTo>
                      <a:lnTo>
                        <a:pt x="556" y="47"/>
                      </a:lnTo>
                      <a:lnTo>
                        <a:pt x="514" y="72"/>
                      </a:lnTo>
                      <a:lnTo>
                        <a:pt x="468" y="120"/>
                      </a:lnTo>
                      <a:lnTo>
                        <a:pt x="399" y="163"/>
                      </a:lnTo>
                      <a:lnTo>
                        <a:pt x="377" y="203"/>
                      </a:lnTo>
                      <a:lnTo>
                        <a:pt x="373" y="214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16" name="Freeform 56"/>
                <p:cNvSpPr>
                  <a:spLocks/>
                </p:cNvSpPr>
                <p:nvPr/>
              </p:nvSpPr>
              <p:spPr bwMode="auto">
                <a:xfrm>
                  <a:off x="6899224" y="1565520"/>
                  <a:ext cx="266700" cy="369888"/>
                </a:xfrm>
                <a:custGeom>
                  <a:avLst/>
                  <a:gdLst>
                    <a:gd name="T0" fmla="*/ 2147483647 w 221"/>
                    <a:gd name="T1" fmla="*/ 2147483647 h 292"/>
                    <a:gd name="T2" fmla="*/ 2147483647 w 221"/>
                    <a:gd name="T3" fmla="*/ 2147483647 h 292"/>
                    <a:gd name="T4" fmla="*/ 2147483647 w 221"/>
                    <a:gd name="T5" fmla="*/ 2147483647 h 292"/>
                    <a:gd name="T6" fmla="*/ 2147483647 w 221"/>
                    <a:gd name="T7" fmla="*/ 0 h 292"/>
                    <a:gd name="T8" fmla="*/ 2147483647 w 221"/>
                    <a:gd name="T9" fmla="*/ 2147483647 h 292"/>
                    <a:gd name="T10" fmla="*/ 2147483647 w 221"/>
                    <a:gd name="T11" fmla="*/ 2147483647 h 292"/>
                    <a:gd name="T12" fmla="*/ 2147483647 w 221"/>
                    <a:gd name="T13" fmla="*/ 2147483647 h 292"/>
                    <a:gd name="T14" fmla="*/ 2147483647 w 221"/>
                    <a:gd name="T15" fmla="*/ 2147483647 h 292"/>
                    <a:gd name="T16" fmla="*/ 2147483647 w 221"/>
                    <a:gd name="T17" fmla="*/ 2147483647 h 292"/>
                    <a:gd name="T18" fmla="*/ 0 w 221"/>
                    <a:gd name="T19" fmla="*/ 2147483647 h 292"/>
                    <a:gd name="T20" fmla="*/ 2147483647 w 221"/>
                    <a:gd name="T21" fmla="*/ 2147483647 h 292"/>
                    <a:gd name="T22" fmla="*/ 2147483647 w 221"/>
                    <a:gd name="T23" fmla="*/ 2147483647 h 292"/>
                    <a:gd name="T24" fmla="*/ 2147483647 w 221"/>
                    <a:gd name="T25" fmla="*/ 2147483647 h 292"/>
                    <a:gd name="T26" fmla="*/ 2147483647 w 221"/>
                    <a:gd name="T27" fmla="*/ 2147483647 h 292"/>
                    <a:gd name="T28" fmla="*/ 2147483647 w 221"/>
                    <a:gd name="T29" fmla="*/ 2147483647 h 292"/>
                    <a:gd name="T30" fmla="*/ 2147483647 w 221"/>
                    <a:gd name="T31" fmla="*/ 2147483647 h 292"/>
                    <a:gd name="T32" fmla="*/ 2147483647 w 221"/>
                    <a:gd name="T33" fmla="*/ 2147483647 h 292"/>
                    <a:gd name="T34" fmla="*/ 2147483647 w 221"/>
                    <a:gd name="T35" fmla="*/ 2147483647 h 292"/>
                    <a:gd name="T36" fmla="*/ 2147483647 w 221"/>
                    <a:gd name="T37" fmla="*/ 2147483647 h 292"/>
                    <a:gd name="T38" fmla="*/ 2147483647 w 221"/>
                    <a:gd name="T39" fmla="*/ 2147483647 h 292"/>
                    <a:gd name="T40" fmla="*/ 2147483647 w 221"/>
                    <a:gd name="T41" fmla="*/ 2147483647 h 292"/>
                    <a:gd name="T42" fmla="*/ 2147483647 w 221"/>
                    <a:gd name="T43" fmla="*/ 2147483647 h 292"/>
                    <a:gd name="T44" fmla="*/ 2147483647 w 221"/>
                    <a:gd name="T45" fmla="*/ 2147483647 h 292"/>
                    <a:gd name="T46" fmla="*/ 2147483647 w 221"/>
                    <a:gd name="T47" fmla="*/ 2147483647 h 292"/>
                    <a:gd name="T48" fmla="*/ 2147483647 w 221"/>
                    <a:gd name="T49" fmla="*/ 2147483647 h 292"/>
                    <a:gd name="T50" fmla="*/ 2147483647 w 221"/>
                    <a:gd name="T51" fmla="*/ 2147483647 h 292"/>
                    <a:gd name="T52" fmla="*/ 2147483647 w 221"/>
                    <a:gd name="T53" fmla="*/ 2147483647 h 292"/>
                    <a:gd name="T54" fmla="*/ 2147483647 w 221"/>
                    <a:gd name="T55" fmla="*/ 2147483647 h 292"/>
                    <a:gd name="T56" fmla="*/ 2147483647 w 221"/>
                    <a:gd name="T57" fmla="*/ 2147483647 h 292"/>
                    <a:gd name="T58" fmla="*/ 2147483647 w 221"/>
                    <a:gd name="T59" fmla="*/ 2147483647 h 292"/>
                    <a:gd name="T60" fmla="*/ 2147483647 w 221"/>
                    <a:gd name="T61" fmla="*/ 2147483647 h 292"/>
                    <a:gd name="T62" fmla="*/ 2147483647 w 221"/>
                    <a:gd name="T63" fmla="*/ 2147483647 h 292"/>
                    <a:gd name="T64" fmla="*/ 2147483647 w 221"/>
                    <a:gd name="T65" fmla="*/ 2147483647 h 292"/>
                    <a:gd name="T66" fmla="*/ 2147483647 w 221"/>
                    <a:gd name="T67" fmla="*/ 2147483647 h 292"/>
                    <a:gd name="T68" fmla="*/ 2147483647 w 221"/>
                    <a:gd name="T69" fmla="*/ 2147483647 h 292"/>
                    <a:gd name="T70" fmla="*/ 2147483647 w 221"/>
                    <a:gd name="T71" fmla="*/ 2147483647 h 292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221"/>
                    <a:gd name="T109" fmla="*/ 0 h 292"/>
                    <a:gd name="T110" fmla="*/ 221 w 221"/>
                    <a:gd name="T111" fmla="*/ 292 h 292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221" h="292">
                      <a:moveTo>
                        <a:pt x="151" y="44"/>
                      </a:moveTo>
                      <a:lnTo>
                        <a:pt x="140" y="33"/>
                      </a:lnTo>
                      <a:lnTo>
                        <a:pt x="130" y="6"/>
                      </a:lnTo>
                      <a:lnTo>
                        <a:pt x="102" y="0"/>
                      </a:lnTo>
                      <a:lnTo>
                        <a:pt x="97" y="11"/>
                      </a:lnTo>
                      <a:lnTo>
                        <a:pt x="75" y="17"/>
                      </a:lnTo>
                      <a:lnTo>
                        <a:pt x="65" y="38"/>
                      </a:lnTo>
                      <a:lnTo>
                        <a:pt x="38" y="44"/>
                      </a:lnTo>
                      <a:lnTo>
                        <a:pt x="11" y="71"/>
                      </a:lnTo>
                      <a:lnTo>
                        <a:pt x="0" y="103"/>
                      </a:lnTo>
                      <a:lnTo>
                        <a:pt x="5" y="114"/>
                      </a:lnTo>
                      <a:lnTo>
                        <a:pt x="43" y="130"/>
                      </a:lnTo>
                      <a:lnTo>
                        <a:pt x="48" y="141"/>
                      </a:lnTo>
                      <a:lnTo>
                        <a:pt x="54" y="157"/>
                      </a:lnTo>
                      <a:lnTo>
                        <a:pt x="32" y="200"/>
                      </a:lnTo>
                      <a:lnTo>
                        <a:pt x="32" y="227"/>
                      </a:lnTo>
                      <a:lnTo>
                        <a:pt x="48" y="227"/>
                      </a:lnTo>
                      <a:lnTo>
                        <a:pt x="65" y="211"/>
                      </a:lnTo>
                      <a:lnTo>
                        <a:pt x="86" y="238"/>
                      </a:lnTo>
                      <a:lnTo>
                        <a:pt x="92" y="265"/>
                      </a:lnTo>
                      <a:lnTo>
                        <a:pt x="140" y="292"/>
                      </a:lnTo>
                      <a:lnTo>
                        <a:pt x="184" y="292"/>
                      </a:lnTo>
                      <a:lnTo>
                        <a:pt x="184" y="281"/>
                      </a:lnTo>
                      <a:lnTo>
                        <a:pt x="151" y="271"/>
                      </a:lnTo>
                      <a:lnTo>
                        <a:pt x="157" y="244"/>
                      </a:lnTo>
                      <a:lnTo>
                        <a:pt x="162" y="227"/>
                      </a:lnTo>
                      <a:lnTo>
                        <a:pt x="184" y="222"/>
                      </a:lnTo>
                      <a:lnTo>
                        <a:pt x="221" y="217"/>
                      </a:lnTo>
                      <a:lnTo>
                        <a:pt x="221" y="206"/>
                      </a:lnTo>
                      <a:lnTo>
                        <a:pt x="200" y="200"/>
                      </a:lnTo>
                      <a:lnTo>
                        <a:pt x="189" y="184"/>
                      </a:lnTo>
                      <a:lnTo>
                        <a:pt x="178" y="146"/>
                      </a:lnTo>
                      <a:lnTo>
                        <a:pt x="178" y="114"/>
                      </a:lnTo>
                      <a:lnTo>
                        <a:pt x="162" y="103"/>
                      </a:lnTo>
                      <a:lnTo>
                        <a:pt x="167" y="71"/>
                      </a:lnTo>
                      <a:lnTo>
                        <a:pt x="151" y="44"/>
                      </a:lnTo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17" name="Freeform 1493"/>
                <p:cNvSpPr>
                  <a:spLocks/>
                </p:cNvSpPr>
                <p:nvPr/>
              </p:nvSpPr>
              <p:spPr bwMode="auto">
                <a:xfrm>
                  <a:off x="6284861" y="2051295"/>
                  <a:ext cx="114300" cy="100013"/>
                </a:xfrm>
                <a:custGeom>
                  <a:avLst/>
                  <a:gdLst>
                    <a:gd name="T0" fmla="*/ 2147483647 w 63"/>
                    <a:gd name="T1" fmla="*/ 0 h 53"/>
                    <a:gd name="T2" fmla="*/ 0 w 63"/>
                    <a:gd name="T3" fmla="*/ 2147483647 h 53"/>
                    <a:gd name="T4" fmla="*/ 2147483647 w 63"/>
                    <a:gd name="T5" fmla="*/ 2147483647 h 53"/>
                    <a:gd name="T6" fmla="*/ 0 w 63"/>
                    <a:gd name="T7" fmla="*/ 2147483647 h 53"/>
                    <a:gd name="T8" fmla="*/ 2147483647 w 63"/>
                    <a:gd name="T9" fmla="*/ 2147483647 h 53"/>
                    <a:gd name="T10" fmla="*/ 2147483647 w 63"/>
                    <a:gd name="T11" fmla="*/ 2147483647 h 53"/>
                    <a:gd name="T12" fmla="*/ 2147483647 w 63"/>
                    <a:gd name="T13" fmla="*/ 0 h 5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3"/>
                    <a:gd name="T22" fmla="*/ 0 h 53"/>
                    <a:gd name="T23" fmla="*/ 63 w 63"/>
                    <a:gd name="T24" fmla="*/ 53 h 53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3" h="53">
                      <a:moveTo>
                        <a:pt x="15" y="0"/>
                      </a:moveTo>
                      <a:lnTo>
                        <a:pt x="0" y="33"/>
                      </a:lnTo>
                      <a:lnTo>
                        <a:pt x="6" y="44"/>
                      </a:lnTo>
                      <a:lnTo>
                        <a:pt x="0" y="53"/>
                      </a:lnTo>
                      <a:lnTo>
                        <a:pt x="40" y="50"/>
                      </a:lnTo>
                      <a:lnTo>
                        <a:pt x="63" y="36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rgbClr val="FFFF0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18" name="Freeform 1744"/>
                <p:cNvSpPr>
                  <a:spLocks/>
                </p:cNvSpPr>
                <p:nvPr/>
              </p:nvSpPr>
              <p:spPr bwMode="auto">
                <a:xfrm>
                  <a:off x="7126236" y="1675058"/>
                  <a:ext cx="285750" cy="200025"/>
                </a:xfrm>
                <a:custGeom>
                  <a:avLst/>
                  <a:gdLst>
                    <a:gd name="T0" fmla="*/ 0 w 156"/>
                    <a:gd name="T1" fmla="*/ 2147483647 h 106"/>
                    <a:gd name="T2" fmla="*/ 2147483647 w 156"/>
                    <a:gd name="T3" fmla="*/ 2147483647 h 106"/>
                    <a:gd name="T4" fmla="*/ 2147483647 w 156"/>
                    <a:gd name="T5" fmla="*/ 2147483647 h 106"/>
                    <a:gd name="T6" fmla="*/ 2147483647 w 156"/>
                    <a:gd name="T7" fmla="*/ 2147483647 h 106"/>
                    <a:gd name="T8" fmla="*/ 2147483647 w 156"/>
                    <a:gd name="T9" fmla="*/ 0 h 106"/>
                    <a:gd name="T10" fmla="*/ 2147483647 w 156"/>
                    <a:gd name="T11" fmla="*/ 2147483647 h 106"/>
                    <a:gd name="T12" fmla="*/ 2147483647 w 156"/>
                    <a:gd name="T13" fmla="*/ 2147483647 h 106"/>
                    <a:gd name="T14" fmla="*/ 2147483647 w 156"/>
                    <a:gd name="T15" fmla="*/ 2147483647 h 106"/>
                    <a:gd name="T16" fmla="*/ 2147483647 w 156"/>
                    <a:gd name="T17" fmla="*/ 2147483647 h 106"/>
                    <a:gd name="T18" fmla="*/ 2147483647 w 156"/>
                    <a:gd name="T19" fmla="*/ 2147483647 h 106"/>
                    <a:gd name="T20" fmla="*/ 2147483647 w 156"/>
                    <a:gd name="T21" fmla="*/ 2147483647 h 106"/>
                    <a:gd name="T22" fmla="*/ 2147483647 w 156"/>
                    <a:gd name="T23" fmla="*/ 2147483647 h 106"/>
                    <a:gd name="T24" fmla="*/ 2147483647 w 156"/>
                    <a:gd name="T25" fmla="*/ 2147483647 h 106"/>
                    <a:gd name="T26" fmla="*/ 2147483647 w 156"/>
                    <a:gd name="T27" fmla="*/ 2147483647 h 106"/>
                    <a:gd name="T28" fmla="*/ 2147483647 w 156"/>
                    <a:gd name="T29" fmla="*/ 2147483647 h 106"/>
                    <a:gd name="T30" fmla="*/ 2147483647 w 156"/>
                    <a:gd name="T31" fmla="*/ 2147483647 h 106"/>
                    <a:gd name="T32" fmla="*/ 2147483647 w 156"/>
                    <a:gd name="T33" fmla="*/ 2147483647 h 106"/>
                    <a:gd name="T34" fmla="*/ 2147483647 w 156"/>
                    <a:gd name="T35" fmla="*/ 2147483647 h 106"/>
                    <a:gd name="T36" fmla="*/ 2147483647 w 156"/>
                    <a:gd name="T37" fmla="*/ 2147483647 h 106"/>
                    <a:gd name="T38" fmla="*/ 0 w 156"/>
                    <a:gd name="T39" fmla="*/ 2147483647 h 10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56"/>
                    <a:gd name="T61" fmla="*/ 0 h 106"/>
                    <a:gd name="T62" fmla="*/ 156 w 156"/>
                    <a:gd name="T63" fmla="*/ 106 h 106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56" h="106">
                      <a:moveTo>
                        <a:pt x="0" y="51"/>
                      </a:moveTo>
                      <a:lnTo>
                        <a:pt x="19" y="43"/>
                      </a:lnTo>
                      <a:lnTo>
                        <a:pt x="28" y="22"/>
                      </a:lnTo>
                      <a:lnTo>
                        <a:pt x="48" y="21"/>
                      </a:lnTo>
                      <a:lnTo>
                        <a:pt x="66" y="0"/>
                      </a:lnTo>
                      <a:lnTo>
                        <a:pt x="97" y="16"/>
                      </a:lnTo>
                      <a:lnTo>
                        <a:pt x="156" y="22"/>
                      </a:lnTo>
                      <a:lnTo>
                        <a:pt x="151" y="36"/>
                      </a:lnTo>
                      <a:lnTo>
                        <a:pt x="129" y="37"/>
                      </a:lnTo>
                      <a:lnTo>
                        <a:pt x="115" y="48"/>
                      </a:lnTo>
                      <a:lnTo>
                        <a:pt x="123" y="78"/>
                      </a:lnTo>
                      <a:lnTo>
                        <a:pt x="135" y="79"/>
                      </a:lnTo>
                      <a:lnTo>
                        <a:pt x="138" y="90"/>
                      </a:lnTo>
                      <a:lnTo>
                        <a:pt x="123" y="106"/>
                      </a:lnTo>
                      <a:lnTo>
                        <a:pt x="96" y="105"/>
                      </a:lnTo>
                      <a:lnTo>
                        <a:pt x="60" y="93"/>
                      </a:lnTo>
                      <a:lnTo>
                        <a:pt x="28" y="90"/>
                      </a:lnTo>
                      <a:lnTo>
                        <a:pt x="27" y="79"/>
                      </a:lnTo>
                      <a:lnTo>
                        <a:pt x="9" y="75"/>
                      </a:lnTo>
                      <a:lnTo>
                        <a:pt x="0" y="51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12700" cap="sq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19" name="梯形 318"/>
                <p:cNvSpPr/>
                <p:nvPr/>
              </p:nvSpPr>
              <p:spPr>
                <a:xfrm rot="10800000">
                  <a:off x="6508699" y="2170358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20" name="梯形 319"/>
                <p:cNvSpPr/>
                <p:nvPr/>
              </p:nvSpPr>
              <p:spPr>
                <a:xfrm rot="10800000">
                  <a:off x="5655095" y="4556370"/>
                  <a:ext cx="303212" cy="123825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21" name="梯形 320"/>
                <p:cNvSpPr/>
                <p:nvPr/>
              </p:nvSpPr>
              <p:spPr>
                <a:xfrm rot="10800000">
                  <a:off x="5862586" y="2811236"/>
                  <a:ext cx="304800" cy="123825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22" name="梯形 321"/>
                <p:cNvSpPr/>
                <p:nvPr/>
              </p:nvSpPr>
              <p:spPr>
                <a:xfrm rot="10800000">
                  <a:off x="5553024" y="4827833"/>
                  <a:ext cx="304800" cy="123825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23" name="梯形 322"/>
                <p:cNvSpPr/>
                <p:nvPr/>
              </p:nvSpPr>
              <p:spPr>
                <a:xfrm rot="10800000">
                  <a:off x="6877643" y="1968919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grpSp>
              <p:nvGrpSpPr>
                <p:cNvPr id="324" name="群組 323"/>
                <p:cNvGrpSpPr/>
                <p:nvPr/>
              </p:nvGrpSpPr>
              <p:grpSpPr>
                <a:xfrm>
                  <a:off x="5201085" y="601157"/>
                  <a:ext cx="956290" cy="932808"/>
                  <a:chOff x="4243222" y="552217"/>
                  <a:chExt cx="956290" cy="932808"/>
                </a:xfrm>
              </p:grpSpPr>
              <p:grpSp>
                <p:nvGrpSpPr>
                  <p:cNvPr id="491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4243222" y="552217"/>
                    <a:ext cx="956290" cy="932808"/>
                    <a:chOff x="4127708" y="952327"/>
                    <a:chExt cx="955138" cy="932394"/>
                  </a:xfrm>
                </p:grpSpPr>
                <p:sp>
                  <p:nvSpPr>
                    <p:cNvPr id="493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257915" y="1164722"/>
                      <a:ext cx="720001" cy="719999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chemeClr val="accent1">
                          <a:lumMod val="50000"/>
                        </a:schemeClr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94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27708" y="952327"/>
                      <a:ext cx="955138" cy="18407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石門</a:t>
                      </a:r>
                      <a:endParaRPr kumimoji="0" lang="en-US" altLang="zh-TW" sz="1200" b="1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95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38890" y="1320937"/>
                      <a:ext cx="769711" cy="488587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20,273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100%</a:t>
                      </a:r>
                      <a:endParaRPr kumimoji="0" lang="zh-TW" altLang="en-US" sz="15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92" name="直線接點 491"/>
                  <p:cNvCxnSpPr>
                    <a:stCxn id="495" idx="1"/>
                    <a:endCxn id="495" idx="3"/>
                  </p:cNvCxnSpPr>
                  <p:nvPr/>
                </p:nvCxnSpPr>
                <p:spPr>
                  <a:xfrm>
                    <a:off x="4354538" y="1165393"/>
                    <a:ext cx="770639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25" name="梯形 324"/>
                <p:cNvSpPr/>
                <p:nvPr/>
              </p:nvSpPr>
              <p:spPr>
                <a:xfrm rot="10800000">
                  <a:off x="7108197" y="1594563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 dirty="0"/>
                </a:p>
              </p:txBody>
            </p:sp>
            <p:sp>
              <p:nvSpPr>
                <p:cNvPr id="326" name="梯形 325"/>
                <p:cNvSpPr/>
                <p:nvPr/>
              </p:nvSpPr>
              <p:spPr>
                <a:xfrm rot="10800000">
                  <a:off x="6318347" y="2451196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27" name="梯形 326"/>
                <p:cNvSpPr/>
                <p:nvPr/>
              </p:nvSpPr>
              <p:spPr>
                <a:xfrm rot="10800000">
                  <a:off x="5994233" y="2373573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28" name="梯形 327"/>
                <p:cNvSpPr/>
                <p:nvPr/>
              </p:nvSpPr>
              <p:spPr>
                <a:xfrm rot="10800000">
                  <a:off x="5965774" y="2534062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29" name="梯形 328"/>
                <p:cNvSpPr/>
                <p:nvPr/>
              </p:nvSpPr>
              <p:spPr>
                <a:xfrm rot="10800000">
                  <a:off x="6392241" y="2957108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30" name="梯形 329"/>
                <p:cNvSpPr/>
                <p:nvPr/>
              </p:nvSpPr>
              <p:spPr>
                <a:xfrm rot="10800000">
                  <a:off x="5382244" y="4170606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31" name="梯形 330"/>
                <p:cNvSpPr/>
                <p:nvPr/>
              </p:nvSpPr>
              <p:spPr>
                <a:xfrm rot="10800000">
                  <a:off x="5526260" y="4243633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32" name="梯形 331"/>
                <p:cNvSpPr/>
                <p:nvPr/>
              </p:nvSpPr>
              <p:spPr>
                <a:xfrm rot="10800000">
                  <a:off x="6102324" y="6145382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333" name="梯形 332"/>
                <p:cNvSpPr/>
                <p:nvPr/>
              </p:nvSpPr>
              <p:spPr>
                <a:xfrm rot="10800000">
                  <a:off x="5365475" y="4611436"/>
                  <a:ext cx="304800" cy="122237"/>
                </a:xfrm>
                <a:prstGeom prst="trapezoid">
                  <a:avLst>
                    <a:gd name="adj" fmla="val 40224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cxnSp>
              <p:nvCxnSpPr>
                <p:cNvPr id="334" name="肘形接點 333"/>
                <p:cNvCxnSpPr>
                  <a:endCxn id="489" idx="1"/>
                </p:cNvCxnSpPr>
                <p:nvPr/>
              </p:nvCxnSpPr>
              <p:spPr>
                <a:xfrm rot="5400000" flipH="1" flipV="1">
                  <a:off x="6799657" y="1069938"/>
                  <a:ext cx="924774" cy="43420"/>
                </a:xfrm>
                <a:prstGeom prst="bentConnector2">
                  <a:avLst/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5" name="肘形接點 334"/>
                <p:cNvCxnSpPr>
                  <a:stCxn id="319" idx="2"/>
                  <a:endCxn id="494" idx="3"/>
                </p:cNvCxnSpPr>
                <p:nvPr/>
              </p:nvCxnSpPr>
              <p:spPr>
                <a:xfrm rot="16200000" flipV="1">
                  <a:off x="5670677" y="1179935"/>
                  <a:ext cx="1477122" cy="503724"/>
                </a:xfrm>
                <a:prstGeom prst="bentConnector2">
                  <a:avLst/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36" name="群組 335"/>
                <p:cNvGrpSpPr/>
                <p:nvPr/>
              </p:nvGrpSpPr>
              <p:grpSpPr>
                <a:xfrm>
                  <a:off x="7283754" y="537182"/>
                  <a:ext cx="956290" cy="932794"/>
                  <a:chOff x="4192562" y="400236"/>
                  <a:chExt cx="956290" cy="932794"/>
                </a:xfrm>
              </p:grpSpPr>
              <p:grpSp>
                <p:nvGrpSpPr>
                  <p:cNvPr id="485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4192562" y="400236"/>
                    <a:ext cx="956290" cy="932794"/>
                    <a:chOff x="4077108" y="800421"/>
                    <a:chExt cx="955138" cy="932387"/>
                  </a:xfrm>
                </p:grpSpPr>
                <p:pic>
                  <p:nvPicPr>
                    <p:cNvPr id="487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4232175" y="1127375"/>
                      <a:ext cx="675900" cy="59853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88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207316" y="1012808"/>
                      <a:ext cx="720001" cy="720000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chemeClr val="accent1">
                          <a:lumMod val="50000"/>
                        </a:schemeClr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89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077108" y="800421"/>
                      <a:ext cx="955138" cy="18407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新山</a:t>
                      </a:r>
                    </a:p>
                  </p:txBody>
                </p:sp>
                <p:sp>
                  <p:nvSpPr>
                    <p:cNvPr id="490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97259" y="1120481"/>
                      <a:ext cx="769713" cy="519271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6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963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6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96%</a:t>
                      </a:r>
                      <a:endParaRPr kumimoji="0" lang="zh-TW" altLang="en-US" sz="16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86" name="直線接點 485"/>
                  <p:cNvCxnSpPr>
                    <a:stCxn id="490" idx="1"/>
                    <a:endCxn id="490" idx="3"/>
                  </p:cNvCxnSpPr>
                  <p:nvPr/>
                </p:nvCxnSpPr>
                <p:spPr>
                  <a:xfrm>
                    <a:off x="4312858" y="980184"/>
                    <a:ext cx="770642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37" name="群組 336"/>
                <p:cNvGrpSpPr/>
                <p:nvPr/>
              </p:nvGrpSpPr>
              <p:grpSpPr>
                <a:xfrm>
                  <a:off x="7394951" y="2483861"/>
                  <a:ext cx="1187108" cy="1077188"/>
                  <a:chOff x="4111748" y="749663"/>
                  <a:chExt cx="1187108" cy="1077188"/>
                </a:xfrm>
              </p:grpSpPr>
              <p:grpSp>
                <p:nvGrpSpPr>
                  <p:cNvPr id="479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4111748" y="749663"/>
                    <a:ext cx="1187108" cy="1077188"/>
                    <a:chOff x="3996392" y="1149673"/>
                    <a:chExt cx="1185678" cy="1076718"/>
                  </a:xfrm>
                </p:grpSpPr>
                <p:pic>
                  <p:nvPicPr>
                    <p:cNvPr id="481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4252413" y="1897493"/>
                      <a:ext cx="675900" cy="291911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82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227557" y="1526570"/>
                      <a:ext cx="720001" cy="699821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83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996392" y="1149673"/>
                      <a:ext cx="1185678" cy="36814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square"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寶山第二</a:t>
                      </a:r>
                      <a:endParaRPr kumimoji="0" lang="en-US" altLang="zh-TW" sz="1200" b="1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(10</a:t>
                      </a:r>
                      <a:r>
                        <a:rPr kumimoji="0" lang="zh-TW" altLang="en-US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年第</a:t>
                      </a:r>
                      <a:r>
                        <a:rPr kumimoji="0" lang="en-US" altLang="zh-TW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  <a:r>
                        <a:rPr kumimoji="0" lang="zh-TW" altLang="en-US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枯旱</a:t>
                      </a:r>
                      <a:r>
                        <a:rPr kumimoji="0" lang="en-US" altLang="zh-TW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</a:p>
                  </p:txBody>
                </p:sp>
                <p:sp>
                  <p:nvSpPr>
                    <p:cNvPr id="484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10891" y="1641740"/>
                      <a:ext cx="769715" cy="488591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1,528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49%</a:t>
                      </a:r>
                      <a:endParaRPr kumimoji="0" lang="zh-TW" altLang="en-US" sz="15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80" name="直線接點 479"/>
                  <p:cNvCxnSpPr/>
                  <p:nvPr/>
                </p:nvCxnSpPr>
                <p:spPr>
                  <a:xfrm>
                    <a:off x="4336024" y="1473359"/>
                    <a:ext cx="770644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38" name="肘形接點 337"/>
                <p:cNvCxnSpPr>
                  <a:stCxn id="326" idx="1"/>
                  <a:endCxn id="483" idx="1"/>
                </p:cNvCxnSpPr>
                <p:nvPr/>
              </p:nvCxnSpPr>
              <p:spPr>
                <a:xfrm>
                  <a:off x="6598562" y="2512314"/>
                  <a:ext cx="796387" cy="155702"/>
                </a:xfrm>
                <a:prstGeom prst="bentConnector3">
                  <a:avLst>
                    <a:gd name="adj1" fmla="val 50000"/>
                  </a:avLst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39" name="群組 338"/>
                <p:cNvGrpSpPr/>
                <p:nvPr/>
              </p:nvGrpSpPr>
              <p:grpSpPr>
                <a:xfrm>
                  <a:off x="7409890" y="3649434"/>
                  <a:ext cx="956290" cy="932803"/>
                  <a:chOff x="3422530" y="896684"/>
                  <a:chExt cx="956290" cy="932803"/>
                </a:xfrm>
              </p:grpSpPr>
              <p:grpSp>
                <p:nvGrpSpPr>
                  <p:cNvPr id="473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3422530" y="896684"/>
                    <a:ext cx="956290" cy="932803"/>
                    <a:chOff x="3307988" y="1296644"/>
                    <a:chExt cx="955138" cy="932396"/>
                  </a:xfrm>
                </p:grpSpPr>
                <p:pic>
                  <p:nvPicPr>
                    <p:cNvPr id="475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3463053" y="1608078"/>
                      <a:ext cx="675900" cy="59380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76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38196" y="1509040"/>
                      <a:ext cx="720001" cy="720000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chemeClr val="accent1">
                          <a:lumMod val="50000"/>
                        </a:schemeClr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77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307988" y="1296644"/>
                      <a:ext cx="955138" cy="184072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>
                      <a:defPPr>
                        <a:defRPr lang="zh-TW"/>
                      </a:defPPr>
                      <a:lvl1pPr algn="ctr">
                        <a:lnSpc>
                          <a:spcPct val="90000"/>
                        </a:lnSpc>
                        <a:defRPr kumimoji="0" sz="1200" b="1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defRPr>
                      </a:lvl1pPr>
                    </a:lstStyle>
                    <a:p>
                      <a:r>
                        <a:rPr lang="zh-TW" altLang="en-US" dirty="0"/>
                        <a:t>德基</a:t>
                      </a:r>
                    </a:p>
                  </p:txBody>
                </p:sp>
                <p:sp>
                  <p:nvSpPr>
                    <p:cNvPr id="478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428077" y="1650424"/>
                      <a:ext cx="769713" cy="488592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14,907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99%</a:t>
                      </a:r>
                      <a:endParaRPr kumimoji="0" lang="zh-TW" altLang="en-US" sz="15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74" name="直線接點 473"/>
                  <p:cNvCxnSpPr>
                    <a:stCxn id="478" idx="1"/>
                    <a:endCxn id="478" idx="3"/>
                  </p:cNvCxnSpPr>
                  <p:nvPr/>
                </p:nvCxnSpPr>
                <p:spPr>
                  <a:xfrm>
                    <a:off x="3542764" y="1495021"/>
                    <a:ext cx="770642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40" name="肘形接點 339"/>
                <p:cNvCxnSpPr>
                  <a:stCxn id="329" idx="1"/>
                  <a:endCxn id="477" idx="1"/>
                </p:cNvCxnSpPr>
                <p:nvPr/>
              </p:nvCxnSpPr>
              <p:spPr>
                <a:xfrm>
                  <a:off x="6672456" y="3018226"/>
                  <a:ext cx="737434" cy="723283"/>
                </a:xfrm>
                <a:prstGeom prst="bentConnector3">
                  <a:avLst/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41" name="群組 340"/>
                <p:cNvGrpSpPr/>
                <p:nvPr/>
              </p:nvGrpSpPr>
              <p:grpSpPr>
                <a:xfrm>
                  <a:off x="3194649" y="5034792"/>
                  <a:ext cx="1011638" cy="896085"/>
                  <a:chOff x="4243223" y="588939"/>
                  <a:chExt cx="1011638" cy="896085"/>
                </a:xfrm>
              </p:grpSpPr>
              <p:grpSp>
                <p:nvGrpSpPr>
                  <p:cNvPr id="467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4243223" y="588939"/>
                    <a:ext cx="1011638" cy="896085"/>
                    <a:chOff x="4127708" y="989030"/>
                    <a:chExt cx="1010419" cy="895691"/>
                  </a:xfrm>
                </p:grpSpPr>
                <p:pic>
                  <p:nvPicPr>
                    <p:cNvPr id="469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4282773" y="1469247"/>
                      <a:ext cx="675900" cy="38831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70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257916" y="1164721"/>
                      <a:ext cx="720001" cy="720000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71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27708" y="989030"/>
                      <a:ext cx="1010419" cy="18407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square"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曾文</a:t>
                      </a:r>
                      <a:r>
                        <a:rPr kumimoji="0" lang="en-US" altLang="zh-TW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-</a:t>
                      </a:r>
                      <a:r>
                        <a:rPr kumimoji="0" lang="zh-TW" altLang="en-US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烏山頭</a:t>
                      </a:r>
                      <a:endParaRPr kumimoji="0" lang="en-US" altLang="zh-TW" sz="1200" b="1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72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70979" y="1348721"/>
                      <a:ext cx="769713" cy="48859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30,294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56%</a:t>
                      </a:r>
                      <a:endParaRPr kumimoji="0" lang="zh-TW" altLang="en-US" sz="15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68" name="直線接點 467"/>
                  <p:cNvCxnSpPr/>
                  <p:nvPr/>
                </p:nvCxnSpPr>
                <p:spPr>
                  <a:xfrm>
                    <a:off x="4353286" y="1187679"/>
                    <a:ext cx="770642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42" name="肘形接點 341"/>
                <p:cNvCxnSpPr>
                  <a:stCxn id="333" idx="3"/>
                  <a:endCxn id="471" idx="3"/>
                </p:cNvCxnSpPr>
                <p:nvPr/>
              </p:nvCxnSpPr>
              <p:spPr>
                <a:xfrm rot="10800000" flipV="1">
                  <a:off x="4206288" y="4672554"/>
                  <a:ext cx="1183771" cy="454316"/>
                </a:xfrm>
                <a:prstGeom prst="bentConnector3">
                  <a:avLst/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43" name="群組 342"/>
                <p:cNvGrpSpPr/>
                <p:nvPr/>
              </p:nvGrpSpPr>
              <p:grpSpPr>
                <a:xfrm>
                  <a:off x="4293592" y="5268930"/>
                  <a:ext cx="956279" cy="949940"/>
                  <a:chOff x="4243171" y="552217"/>
                  <a:chExt cx="956279" cy="949940"/>
                </a:xfrm>
              </p:grpSpPr>
              <p:grpSp>
                <p:nvGrpSpPr>
                  <p:cNvPr id="461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4243171" y="552217"/>
                    <a:ext cx="956279" cy="949940"/>
                    <a:chOff x="4127708" y="952327"/>
                    <a:chExt cx="955138" cy="949526"/>
                  </a:xfrm>
                </p:grpSpPr>
                <p:pic>
                  <p:nvPicPr>
                    <p:cNvPr id="463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4293732" y="1281818"/>
                      <a:ext cx="675909" cy="62003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64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257916" y="1164721"/>
                      <a:ext cx="720001" cy="720000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chemeClr val="accent1">
                          <a:lumMod val="50000"/>
                        </a:schemeClr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65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27708" y="952327"/>
                      <a:ext cx="955138" cy="18407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南化</a:t>
                      </a:r>
                    </a:p>
                  </p:txBody>
                </p:sp>
                <p:sp>
                  <p:nvSpPr>
                    <p:cNvPr id="466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37639" y="1346224"/>
                      <a:ext cx="769713" cy="488591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7,559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80%</a:t>
                      </a:r>
                      <a:endParaRPr kumimoji="0" lang="zh-TW" altLang="en-US" sz="15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62" name="直線接點 461"/>
                  <p:cNvCxnSpPr>
                    <a:stCxn id="466" idx="1"/>
                    <a:endCxn id="466" idx="3"/>
                  </p:cNvCxnSpPr>
                  <p:nvPr/>
                </p:nvCxnSpPr>
                <p:spPr>
                  <a:xfrm>
                    <a:off x="4353233" y="1190688"/>
                    <a:ext cx="770633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44" name="肘形接點 343"/>
                <p:cNvCxnSpPr>
                  <a:stCxn id="465" idx="3"/>
                  <a:endCxn id="322" idx="3"/>
                </p:cNvCxnSpPr>
                <p:nvPr/>
              </p:nvCxnSpPr>
              <p:spPr>
                <a:xfrm flipV="1">
                  <a:off x="5249934" y="4889745"/>
                  <a:ext cx="327994" cy="471262"/>
                </a:xfrm>
                <a:prstGeom prst="bentConnector3">
                  <a:avLst/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45" name="群組 344"/>
                <p:cNvGrpSpPr/>
                <p:nvPr/>
              </p:nvGrpSpPr>
              <p:grpSpPr>
                <a:xfrm>
                  <a:off x="4282171" y="1357129"/>
                  <a:ext cx="1151792" cy="1093099"/>
                  <a:chOff x="4129126" y="381789"/>
                  <a:chExt cx="1151792" cy="1093099"/>
                </a:xfrm>
              </p:grpSpPr>
              <p:grpSp>
                <p:nvGrpSpPr>
                  <p:cNvPr id="455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4129126" y="381789"/>
                    <a:ext cx="1151792" cy="1093099"/>
                    <a:chOff x="4013753" y="781971"/>
                    <a:chExt cx="1150405" cy="1092623"/>
                  </a:xfrm>
                </p:grpSpPr>
                <p:pic>
                  <p:nvPicPr>
                    <p:cNvPr id="457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4282773" y="1464715"/>
                      <a:ext cx="675900" cy="392851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58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257916" y="1154594"/>
                      <a:ext cx="720001" cy="720000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59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013753" y="781971"/>
                      <a:ext cx="1150405" cy="36814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square"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永和山</a:t>
                      </a:r>
                      <a:endParaRPr kumimoji="0" lang="en-US" altLang="zh-TW" sz="1200" b="1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(15</a:t>
                      </a:r>
                      <a:r>
                        <a:rPr kumimoji="0" lang="zh-TW" altLang="en-US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年第</a:t>
                      </a:r>
                      <a:r>
                        <a:rPr kumimoji="0" lang="en-US" altLang="zh-TW" sz="1200" b="1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</a:t>
                      </a:r>
                      <a:r>
                        <a:rPr kumimoji="0" lang="zh-TW" altLang="en-US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枯旱</a:t>
                      </a:r>
                      <a:r>
                        <a:rPr kumimoji="0" lang="en-US" altLang="zh-TW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kumimoji="0" lang="zh-TW" altLang="en-US" sz="1200" b="1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60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24110" y="1292178"/>
                      <a:ext cx="769713" cy="488591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1,545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52%</a:t>
                      </a:r>
                      <a:endParaRPr kumimoji="0" lang="zh-TW" altLang="en-US" sz="15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56" name="直線接點 455"/>
                  <p:cNvCxnSpPr>
                    <a:stCxn id="460" idx="1"/>
                    <a:endCxn id="460" idx="3"/>
                  </p:cNvCxnSpPr>
                  <p:nvPr/>
                </p:nvCxnSpPr>
                <p:spPr>
                  <a:xfrm>
                    <a:off x="4339736" y="1136621"/>
                    <a:ext cx="770641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46" name="肘形接點 345"/>
                <p:cNvCxnSpPr>
                  <a:stCxn id="459" idx="3"/>
                  <a:endCxn id="327" idx="2"/>
                </p:cNvCxnSpPr>
                <p:nvPr/>
              </p:nvCxnSpPr>
              <p:spPr>
                <a:xfrm>
                  <a:off x="5433962" y="1541284"/>
                  <a:ext cx="712671" cy="832288"/>
                </a:xfrm>
                <a:prstGeom prst="bentConnector2">
                  <a:avLst/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47" name="群組 346"/>
                <p:cNvGrpSpPr/>
                <p:nvPr/>
              </p:nvGrpSpPr>
              <p:grpSpPr>
                <a:xfrm>
                  <a:off x="3440590" y="2264775"/>
                  <a:ext cx="1075205" cy="1093737"/>
                  <a:chOff x="4124307" y="391277"/>
                  <a:chExt cx="1075205" cy="1093737"/>
                </a:xfrm>
              </p:grpSpPr>
              <p:grpSp>
                <p:nvGrpSpPr>
                  <p:cNvPr id="449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4124307" y="391277"/>
                    <a:ext cx="1075205" cy="1093737"/>
                    <a:chOff x="4008937" y="791459"/>
                    <a:chExt cx="1073910" cy="1093262"/>
                  </a:xfrm>
                </p:grpSpPr>
                <p:pic>
                  <p:nvPicPr>
                    <p:cNvPr id="451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4282774" y="1638668"/>
                      <a:ext cx="675900" cy="218897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52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257916" y="1164721"/>
                      <a:ext cx="720001" cy="720000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53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008937" y="791459"/>
                      <a:ext cx="1073910" cy="36814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square"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明德</a:t>
                      </a:r>
                      <a:endParaRPr kumimoji="0" lang="en-US" altLang="zh-TW" sz="1200" b="1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(15</a:t>
                      </a:r>
                      <a:r>
                        <a:rPr kumimoji="0" lang="zh-TW" altLang="en-US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年最枯旱</a:t>
                      </a:r>
                      <a:r>
                        <a:rPr kumimoji="0" lang="en-US" altLang="zh-TW" sz="1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kumimoji="0" lang="zh-TW" altLang="en-US" sz="1200" b="1" dirty="0" smtClean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54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47522" y="1298085"/>
                      <a:ext cx="769712" cy="46018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280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22%</a:t>
                      </a:r>
                      <a:endParaRPr kumimoji="0" lang="zh-TW" altLang="en-US" sz="15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50" name="直線接點 449"/>
                  <p:cNvCxnSpPr>
                    <a:stCxn id="454" idx="1"/>
                    <a:endCxn id="454" idx="3"/>
                  </p:cNvCxnSpPr>
                  <p:nvPr/>
                </p:nvCxnSpPr>
                <p:spPr>
                  <a:xfrm>
                    <a:off x="4363181" y="1128318"/>
                    <a:ext cx="770640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48" name="肘形接點 347"/>
                <p:cNvCxnSpPr>
                  <a:stCxn id="453" idx="3"/>
                  <a:endCxn id="328" idx="3"/>
                </p:cNvCxnSpPr>
                <p:nvPr/>
              </p:nvCxnSpPr>
              <p:spPr>
                <a:xfrm>
                  <a:off x="4515797" y="2448930"/>
                  <a:ext cx="1474561" cy="146250"/>
                </a:xfrm>
                <a:prstGeom prst="bentConnector3">
                  <a:avLst/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49" name="群組 348"/>
                <p:cNvGrpSpPr/>
                <p:nvPr/>
              </p:nvGrpSpPr>
              <p:grpSpPr>
                <a:xfrm>
                  <a:off x="4531160" y="2843765"/>
                  <a:ext cx="956290" cy="932802"/>
                  <a:chOff x="4243222" y="552216"/>
                  <a:chExt cx="956290" cy="932802"/>
                </a:xfrm>
              </p:grpSpPr>
              <p:grpSp>
                <p:nvGrpSpPr>
                  <p:cNvPr id="443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4243222" y="552216"/>
                    <a:ext cx="956290" cy="932802"/>
                    <a:chOff x="4127708" y="952326"/>
                    <a:chExt cx="955138" cy="932395"/>
                  </a:xfrm>
                </p:grpSpPr>
                <p:pic>
                  <p:nvPicPr>
                    <p:cNvPr id="445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4282773" y="1300458"/>
                      <a:ext cx="675900" cy="557107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46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257916" y="1164721"/>
                      <a:ext cx="720001" cy="720000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chemeClr val="accent1">
                          <a:lumMod val="50000"/>
                        </a:schemeClr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47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27708" y="952326"/>
                      <a:ext cx="955138" cy="18407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鯉魚潭</a:t>
                      </a:r>
                    </a:p>
                  </p:txBody>
                </p:sp>
                <p:sp>
                  <p:nvSpPr>
                    <p:cNvPr id="448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48758" y="1335544"/>
                      <a:ext cx="769713" cy="503931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8,435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200"/>
                        </a:spcBef>
                      </a:pPr>
                      <a:r>
                        <a:rPr kumimoji="0" lang="en-US" altLang="zh-TW" sz="16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73%</a:t>
                      </a:r>
                      <a:endParaRPr kumimoji="0" lang="zh-TW" altLang="en-US" sz="16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44" name="直線接點 443"/>
                  <p:cNvCxnSpPr>
                    <a:stCxn id="448" idx="1"/>
                    <a:endCxn id="448" idx="3"/>
                  </p:cNvCxnSpPr>
                  <p:nvPr/>
                </p:nvCxnSpPr>
                <p:spPr>
                  <a:xfrm>
                    <a:off x="4364418" y="1187677"/>
                    <a:ext cx="770642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50" name="肘形接點 349"/>
                <p:cNvCxnSpPr>
                  <a:stCxn id="447" idx="3"/>
                  <a:endCxn id="321" idx="3"/>
                </p:cNvCxnSpPr>
                <p:nvPr/>
              </p:nvCxnSpPr>
              <p:spPr>
                <a:xfrm flipV="1">
                  <a:off x="5487450" y="2873148"/>
                  <a:ext cx="400039" cy="62695"/>
                </a:xfrm>
                <a:prstGeom prst="bentConnector3">
                  <a:avLst/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51" name="群組 350"/>
                <p:cNvGrpSpPr/>
                <p:nvPr/>
              </p:nvGrpSpPr>
              <p:grpSpPr>
                <a:xfrm>
                  <a:off x="3042100" y="3559710"/>
                  <a:ext cx="956290" cy="960793"/>
                  <a:chOff x="4250655" y="524233"/>
                  <a:chExt cx="956290" cy="960793"/>
                </a:xfrm>
              </p:grpSpPr>
              <p:grpSp>
                <p:nvGrpSpPr>
                  <p:cNvPr id="437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4250655" y="524233"/>
                    <a:ext cx="956290" cy="960793"/>
                    <a:chOff x="4135132" y="924355"/>
                    <a:chExt cx="955138" cy="960366"/>
                  </a:xfrm>
                </p:grpSpPr>
                <p:pic>
                  <p:nvPicPr>
                    <p:cNvPr id="439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4282773" y="1356651"/>
                      <a:ext cx="675900" cy="50091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40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257916" y="1164721"/>
                      <a:ext cx="720001" cy="720000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chemeClr val="accent1">
                          <a:lumMod val="50000"/>
                        </a:schemeClr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41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35132" y="924355"/>
                      <a:ext cx="955138" cy="18407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蘭潭</a:t>
                      </a:r>
                      <a:r>
                        <a:rPr kumimoji="0" lang="en-US" altLang="zh-TW" sz="12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-</a:t>
                      </a:r>
                      <a:r>
                        <a:rPr kumimoji="0" lang="zh-TW" altLang="en-US" sz="12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仁義潭</a:t>
                      </a:r>
                    </a:p>
                  </p:txBody>
                </p:sp>
                <p:sp>
                  <p:nvSpPr>
                    <p:cNvPr id="442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46051" y="1339864"/>
                      <a:ext cx="769713" cy="46018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2,508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73%</a:t>
                      </a:r>
                      <a:endParaRPr kumimoji="0" lang="zh-TW" altLang="en-US" sz="15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38" name="直線接點 437"/>
                  <p:cNvCxnSpPr>
                    <a:stCxn id="442" idx="1"/>
                    <a:endCxn id="442" idx="3"/>
                  </p:cNvCxnSpPr>
                  <p:nvPr/>
                </p:nvCxnSpPr>
                <p:spPr>
                  <a:xfrm>
                    <a:off x="4361707" y="1170122"/>
                    <a:ext cx="770642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52" name="肘形接點 351"/>
                <p:cNvCxnSpPr>
                  <a:stCxn id="441" idx="3"/>
                  <a:endCxn id="330" idx="3"/>
                </p:cNvCxnSpPr>
                <p:nvPr/>
              </p:nvCxnSpPr>
              <p:spPr>
                <a:xfrm>
                  <a:off x="3998390" y="3651787"/>
                  <a:ext cx="1408437" cy="579937"/>
                </a:xfrm>
                <a:prstGeom prst="bentConnector3">
                  <a:avLst/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53" name="群組 352"/>
                <p:cNvGrpSpPr/>
                <p:nvPr/>
              </p:nvGrpSpPr>
              <p:grpSpPr>
                <a:xfrm>
                  <a:off x="7264583" y="5218346"/>
                  <a:ext cx="956290" cy="932802"/>
                  <a:chOff x="4243222" y="552216"/>
                  <a:chExt cx="956290" cy="932802"/>
                </a:xfrm>
              </p:grpSpPr>
              <p:grpSp>
                <p:nvGrpSpPr>
                  <p:cNvPr id="431" name="群組 100351"/>
                  <p:cNvGrpSpPr>
                    <a:grpSpLocks/>
                  </p:cNvGrpSpPr>
                  <p:nvPr/>
                </p:nvGrpSpPr>
                <p:grpSpPr bwMode="auto">
                  <a:xfrm>
                    <a:off x="4243222" y="552216"/>
                    <a:ext cx="956290" cy="932802"/>
                    <a:chOff x="4127708" y="952326"/>
                    <a:chExt cx="955138" cy="932395"/>
                  </a:xfrm>
                </p:grpSpPr>
                <p:pic>
                  <p:nvPicPr>
                    <p:cNvPr id="433" name="Picture 12"/>
                    <p:cNvPicPr>
                      <a:picLocks noChangeAspect="1" noChangeArrowheads="1"/>
                    </p:cNvPicPr>
                    <p:nvPr/>
                  </p:nvPicPr>
                  <p:blipFill rotWithShape="1">
                    <a:blip r:embed="rId2"/>
                    <a:srcRect t="29343"/>
                    <a:stretch/>
                  </p:blipFill>
                  <p:spPr bwMode="auto">
                    <a:xfrm>
                      <a:off x="4282773" y="1304544"/>
                      <a:ext cx="675900" cy="5530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434" name="Oval 1759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257916" y="1164721"/>
                      <a:ext cx="720001" cy="720000"/>
                    </a:xfrm>
                    <a:prstGeom prst="ellipse">
                      <a:avLst/>
                    </a:prstGeom>
                    <a:noFill/>
                    <a:ln w="53975" cmpd="thickThin">
                      <a:solidFill>
                        <a:schemeClr val="accent1">
                          <a:lumMod val="50000"/>
                        </a:schemeClr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lnSpc>
                          <a:spcPct val="90000"/>
                        </a:lnSpc>
                        <a:buFont typeface="Wingdings" pitchFamily="2" charset="2"/>
                        <a:buNone/>
                      </a:pPr>
                      <a:endParaRPr kumimoji="0" lang="zh-TW" altLang="en-US" b="1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  <p:sp>
                  <p:nvSpPr>
                    <p:cNvPr id="435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27708" y="952326"/>
                      <a:ext cx="955138" cy="18407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zh-TW" altLang="en-US" sz="12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牡丹</a:t>
                      </a:r>
                    </a:p>
                  </p:txBody>
                </p:sp>
                <p:sp>
                  <p:nvSpPr>
                    <p:cNvPr id="436" name="Text Box 175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56887" y="1325488"/>
                      <a:ext cx="769713" cy="50279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0" tIns="0" rIns="0" bIns="0" anchor="ctr" anchorCtr="1">
                      <a:spAutoFit/>
                    </a:bodyPr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2,132</a:t>
                      </a: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300"/>
                        </a:spcBef>
                      </a:pPr>
                      <a:r>
                        <a:rPr kumimoji="0" lang="en-US" altLang="zh-TW" sz="1500" b="1" dirty="0" smtClean="0">
                          <a:solidFill>
                            <a:srgbClr val="00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81%</a:t>
                      </a:r>
                      <a:endParaRPr kumimoji="0" lang="zh-TW" altLang="en-US" sz="1500" b="1" dirty="0">
                        <a:solidFill>
                          <a:srgbClr val="00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p:txBody>
                </p:sp>
              </p:grpSp>
              <p:cxnSp>
                <p:nvCxnSpPr>
                  <p:cNvPr id="432" name="直線接點 431"/>
                  <p:cNvCxnSpPr>
                    <a:stCxn id="436" idx="1"/>
                    <a:endCxn id="436" idx="3"/>
                  </p:cNvCxnSpPr>
                  <p:nvPr/>
                </p:nvCxnSpPr>
                <p:spPr>
                  <a:xfrm>
                    <a:off x="4372557" y="1177048"/>
                    <a:ext cx="770642" cy="0"/>
                  </a:xfrm>
                  <a:prstGeom prst="line">
                    <a:avLst/>
                  </a:prstGeom>
                  <a:ln w="158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54" name="肘形接點 353"/>
                <p:cNvCxnSpPr>
                  <a:stCxn id="332" idx="1"/>
                  <a:endCxn id="435" idx="1"/>
                </p:cNvCxnSpPr>
                <p:nvPr/>
              </p:nvCxnSpPr>
              <p:spPr>
                <a:xfrm flipV="1">
                  <a:off x="6382540" y="5310423"/>
                  <a:ext cx="882043" cy="896076"/>
                </a:xfrm>
                <a:prstGeom prst="bentConnector3">
                  <a:avLst/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55" name="群組 55"/>
                <p:cNvGrpSpPr>
                  <a:grpSpLocks/>
                </p:cNvGrpSpPr>
                <p:nvPr/>
              </p:nvGrpSpPr>
              <p:grpSpPr bwMode="auto">
                <a:xfrm>
                  <a:off x="3566530" y="1195246"/>
                  <a:ext cx="689224" cy="456313"/>
                  <a:chOff x="-1898650" y="3035300"/>
                  <a:chExt cx="1828800" cy="882650"/>
                </a:xfrm>
              </p:grpSpPr>
              <p:sp>
                <p:nvSpPr>
                  <p:cNvPr id="360" name="手繪多邊形 359"/>
                  <p:cNvSpPr/>
                  <p:nvPr/>
                </p:nvSpPr>
                <p:spPr>
                  <a:xfrm>
                    <a:off x="-1382367" y="3033190"/>
                    <a:ext cx="1312643" cy="885563"/>
                  </a:xfrm>
                  <a:custGeom>
                    <a:avLst/>
                    <a:gdLst>
                      <a:gd name="connsiteX0" fmla="*/ 6350 w 1314450"/>
                      <a:gd name="connsiteY0" fmla="*/ 368300 h 882650"/>
                      <a:gd name="connsiteX1" fmla="*/ 146050 w 1314450"/>
                      <a:gd name="connsiteY1" fmla="*/ 469900 h 882650"/>
                      <a:gd name="connsiteX2" fmla="*/ 165100 w 1314450"/>
                      <a:gd name="connsiteY2" fmla="*/ 609600 h 882650"/>
                      <a:gd name="connsiteX3" fmla="*/ 133350 w 1314450"/>
                      <a:gd name="connsiteY3" fmla="*/ 679450 h 882650"/>
                      <a:gd name="connsiteX4" fmla="*/ 95250 w 1314450"/>
                      <a:gd name="connsiteY4" fmla="*/ 730250 h 882650"/>
                      <a:gd name="connsiteX5" fmla="*/ 0 w 1314450"/>
                      <a:gd name="connsiteY5" fmla="*/ 742950 h 882650"/>
                      <a:gd name="connsiteX6" fmla="*/ 0 w 1314450"/>
                      <a:gd name="connsiteY6" fmla="*/ 742950 h 882650"/>
                      <a:gd name="connsiteX7" fmla="*/ 95250 w 1314450"/>
                      <a:gd name="connsiteY7" fmla="*/ 806450 h 882650"/>
                      <a:gd name="connsiteX8" fmla="*/ 209550 w 1314450"/>
                      <a:gd name="connsiteY8" fmla="*/ 876300 h 882650"/>
                      <a:gd name="connsiteX9" fmla="*/ 317500 w 1314450"/>
                      <a:gd name="connsiteY9" fmla="*/ 882650 h 882650"/>
                      <a:gd name="connsiteX10" fmla="*/ 444500 w 1314450"/>
                      <a:gd name="connsiteY10" fmla="*/ 774700 h 882650"/>
                      <a:gd name="connsiteX11" fmla="*/ 482600 w 1314450"/>
                      <a:gd name="connsiteY11" fmla="*/ 673100 h 882650"/>
                      <a:gd name="connsiteX12" fmla="*/ 717550 w 1314450"/>
                      <a:gd name="connsiteY12" fmla="*/ 609600 h 882650"/>
                      <a:gd name="connsiteX13" fmla="*/ 914400 w 1314450"/>
                      <a:gd name="connsiteY13" fmla="*/ 654050 h 882650"/>
                      <a:gd name="connsiteX14" fmla="*/ 1066800 w 1314450"/>
                      <a:gd name="connsiteY14" fmla="*/ 736600 h 882650"/>
                      <a:gd name="connsiteX15" fmla="*/ 1181100 w 1314450"/>
                      <a:gd name="connsiteY15" fmla="*/ 717550 h 882650"/>
                      <a:gd name="connsiteX16" fmla="*/ 1289050 w 1314450"/>
                      <a:gd name="connsiteY16" fmla="*/ 565150 h 882650"/>
                      <a:gd name="connsiteX17" fmla="*/ 1314450 w 1314450"/>
                      <a:gd name="connsiteY17" fmla="*/ 463550 h 882650"/>
                      <a:gd name="connsiteX18" fmla="*/ 1289050 w 1314450"/>
                      <a:gd name="connsiteY18" fmla="*/ 406400 h 882650"/>
                      <a:gd name="connsiteX19" fmla="*/ 1270000 w 1314450"/>
                      <a:gd name="connsiteY19" fmla="*/ 381000 h 882650"/>
                      <a:gd name="connsiteX20" fmla="*/ 1212850 w 1314450"/>
                      <a:gd name="connsiteY20" fmla="*/ 254000 h 882650"/>
                      <a:gd name="connsiteX21" fmla="*/ 1130300 w 1314450"/>
                      <a:gd name="connsiteY21" fmla="*/ 146050 h 882650"/>
                      <a:gd name="connsiteX22" fmla="*/ 1060450 w 1314450"/>
                      <a:gd name="connsiteY22" fmla="*/ 114300 h 882650"/>
                      <a:gd name="connsiteX23" fmla="*/ 996950 w 1314450"/>
                      <a:gd name="connsiteY23" fmla="*/ 50800 h 882650"/>
                      <a:gd name="connsiteX24" fmla="*/ 958850 w 1314450"/>
                      <a:gd name="connsiteY24" fmla="*/ 0 h 882650"/>
                      <a:gd name="connsiteX25" fmla="*/ 825500 w 1314450"/>
                      <a:gd name="connsiteY25" fmla="*/ 69850 h 882650"/>
                      <a:gd name="connsiteX26" fmla="*/ 723900 w 1314450"/>
                      <a:gd name="connsiteY26" fmla="*/ 101600 h 882650"/>
                      <a:gd name="connsiteX27" fmla="*/ 717550 w 1314450"/>
                      <a:gd name="connsiteY27" fmla="*/ 241300 h 882650"/>
                      <a:gd name="connsiteX28" fmla="*/ 641350 w 1314450"/>
                      <a:gd name="connsiteY28" fmla="*/ 279400 h 882650"/>
                      <a:gd name="connsiteX29" fmla="*/ 698500 w 1314450"/>
                      <a:gd name="connsiteY29" fmla="*/ 381000 h 882650"/>
                      <a:gd name="connsiteX30" fmla="*/ 558800 w 1314450"/>
                      <a:gd name="connsiteY30" fmla="*/ 431800 h 882650"/>
                      <a:gd name="connsiteX31" fmla="*/ 412750 w 1314450"/>
                      <a:gd name="connsiteY31" fmla="*/ 425450 h 882650"/>
                      <a:gd name="connsiteX32" fmla="*/ 304800 w 1314450"/>
                      <a:gd name="connsiteY32" fmla="*/ 323850 h 882650"/>
                      <a:gd name="connsiteX33" fmla="*/ 177800 w 1314450"/>
                      <a:gd name="connsiteY33" fmla="*/ 273050 h 882650"/>
                      <a:gd name="connsiteX34" fmla="*/ 107950 w 1314450"/>
                      <a:gd name="connsiteY34" fmla="*/ 266700 h 882650"/>
                      <a:gd name="connsiteX35" fmla="*/ 6350 w 1314450"/>
                      <a:gd name="connsiteY35" fmla="*/ 368300 h 882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</a:cxnLst>
                    <a:rect l="l" t="t" r="r" b="b"/>
                    <a:pathLst>
                      <a:path w="1314450" h="882650">
                        <a:moveTo>
                          <a:pt x="6350" y="368300"/>
                        </a:moveTo>
                        <a:lnTo>
                          <a:pt x="146050" y="469900"/>
                        </a:lnTo>
                        <a:lnTo>
                          <a:pt x="165100" y="609600"/>
                        </a:lnTo>
                        <a:lnTo>
                          <a:pt x="133350" y="679450"/>
                        </a:lnTo>
                        <a:lnTo>
                          <a:pt x="95250" y="730250"/>
                        </a:lnTo>
                        <a:lnTo>
                          <a:pt x="0" y="742950"/>
                        </a:lnTo>
                        <a:lnTo>
                          <a:pt x="0" y="742950"/>
                        </a:lnTo>
                        <a:lnTo>
                          <a:pt x="95250" y="806450"/>
                        </a:lnTo>
                        <a:lnTo>
                          <a:pt x="209550" y="876300"/>
                        </a:lnTo>
                        <a:lnTo>
                          <a:pt x="317500" y="882650"/>
                        </a:lnTo>
                        <a:lnTo>
                          <a:pt x="444500" y="774700"/>
                        </a:lnTo>
                        <a:lnTo>
                          <a:pt x="482600" y="673100"/>
                        </a:lnTo>
                        <a:lnTo>
                          <a:pt x="717550" y="609600"/>
                        </a:lnTo>
                        <a:lnTo>
                          <a:pt x="914400" y="654050"/>
                        </a:lnTo>
                        <a:lnTo>
                          <a:pt x="1066800" y="736600"/>
                        </a:lnTo>
                        <a:lnTo>
                          <a:pt x="1181100" y="717550"/>
                        </a:lnTo>
                        <a:lnTo>
                          <a:pt x="1289050" y="565150"/>
                        </a:lnTo>
                        <a:lnTo>
                          <a:pt x="1314450" y="463550"/>
                        </a:lnTo>
                        <a:lnTo>
                          <a:pt x="1289050" y="406400"/>
                        </a:lnTo>
                        <a:lnTo>
                          <a:pt x="1270000" y="381000"/>
                        </a:lnTo>
                        <a:lnTo>
                          <a:pt x="1212850" y="254000"/>
                        </a:lnTo>
                        <a:lnTo>
                          <a:pt x="1130300" y="146050"/>
                        </a:lnTo>
                        <a:lnTo>
                          <a:pt x="1060450" y="114300"/>
                        </a:lnTo>
                        <a:lnTo>
                          <a:pt x="996950" y="50800"/>
                        </a:lnTo>
                        <a:lnTo>
                          <a:pt x="958850" y="0"/>
                        </a:lnTo>
                        <a:lnTo>
                          <a:pt x="825500" y="69850"/>
                        </a:lnTo>
                        <a:lnTo>
                          <a:pt x="723900" y="101600"/>
                        </a:lnTo>
                        <a:lnTo>
                          <a:pt x="717550" y="241300"/>
                        </a:lnTo>
                        <a:lnTo>
                          <a:pt x="641350" y="279400"/>
                        </a:lnTo>
                        <a:lnTo>
                          <a:pt x="698500" y="381000"/>
                        </a:lnTo>
                        <a:lnTo>
                          <a:pt x="558800" y="431800"/>
                        </a:lnTo>
                        <a:lnTo>
                          <a:pt x="412750" y="425450"/>
                        </a:lnTo>
                        <a:lnTo>
                          <a:pt x="304800" y="323850"/>
                        </a:lnTo>
                        <a:lnTo>
                          <a:pt x="177800" y="273050"/>
                        </a:lnTo>
                        <a:lnTo>
                          <a:pt x="107950" y="266700"/>
                        </a:lnTo>
                        <a:lnTo>
                          <a:pt x="6350" y="36830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1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TW" altLang="en-US" b="1">
                      <a:latin typeface="微軟正黑體" pitchFamily="34" charset="-120"/>
                      <a:ea typeface="微軟正黑體" pitchFamily="34" charset="-120"/>
                    </a:endParaRPr>
                  </a:p>
                </p:txBody>
              </p:sp>
              <p:sp>
                <p:nvSpPr>
                  <p:cNvPr id="361" name="手繪多邊形 360"/>
                  <p:cNvSpPr/>
                  <p:nvPr/>
                </p:nvSpPr>
                <p:spPr>
                  <a:xfrm>
                    <a:off x="-1898652" y="3530089"/>
                    <a:ext cx="371185" cy="260749"/>
                  </a:xfrm>
                  <a:custGeom>
                    <a:avLst/>
                    <a:gdLst>
                      <a:gd name="connsiteX0" fmla="*/ 133350 w 368300"/>
                      <a:gd name="connsiteY0" fmla="*/ 44450 h 260350"/>
                      <a:gd name="connsiteX1" fmla="*/ 88900 w 368300"/>
                      <a:gd name="connsiteY1" fmla="*/ 139700 h 260350"/>
                      <a:gd name="connsiteX2" fmla="*/ 0 w 368300"/>
                      <a:gd name="connsiteY2" fmla="*/ 222250 h 260350"/>
                      <a:gd name="connsiteX3" fmla="*/ 12700 w 368300"/>
                      <a:gd name="connsiteY3" fmla="*/ 260350 h 260350"/>
                      <a:gd name="connsiteX4" fmla="*/ 127000 w 368300"/>
                      <a:gd name="connsiteY4" fmla="*/ 254000 h 260350"/>
                      <a:gd name="connsiteX5" fmla="*/ 234950 w 368300"/>
                      <a:gd name="connsiteY5" fmla="*/ 228600 h 260350"/>
                      <a:gd name="connsiteX6" fmla="*/ 336550 w 368300"/>
                      <a:gd name="connsiteY6" fmla="*/ 203200 h 260350"/>
                      <a:gd name="connsiteX7" fmla="*/ 368300 w 368300"/>
                      <a:gd name="connsiteY7" fmla="*/ 133350 h 260350"/>
                      <a:gd name="connsiteX8" fmla="*/ 368300 w 368300"/>
                      <a:gd name="connsiteY8" fmla="*/ 69850 h 260350"/>
                      <a:gd name="connsiteX9" fmla="*/ 311150 w 368300"/>
                      <a:gd name="connsiteY9" fmla="*/ 44450 h 260350"/>
                      <a:gd name="connsiteX10" fmla="*/ 247650 w 368300"/>
                      <a:gd name="connsiteY10" fmla="*/ 0 h 260350"/>
                      <a:gd name="connsiteX11" fmla="*/ 203200 w 368300"/>
                      <a:gd name="connsiteY11" fmla="*/ 19050 h 260350"/>
                      <a:gd name="connsiteX12" fmla="*/ 133350 w 368300"/>
                      <a:gd name="connsiteY12" fmla="*/ 44450 h 260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368300" h="260350">
                        <a:moveTo>
                          <a:pt x="133350" y="44450"/>
                        </a:moveTo>
                        <a:lnTo>
                          <a:pt x="88900" y="139700"/>
                        </a:lnTo>
                        <a:lnTo>
                          <a:pt x="0" y="222250"/>
                        </a:lnTo>
                        <a:lnTo>
                          <a:pt x="12700" y="260350"/>
                        </a:lnTo>
                        <a:lnTo>
                          <a:pt x="127000" y="254000"/>
                        </a:lnTo>
                        <a:lnTo>
                          <a:pt x="234950" y="228600"/>
                        </a:lnTo>
                        <a:lnTo>
                          <a:pt x="336550" y="203200"/>
                        </a:lnTo>
                        <a:lnTo>
                          <a:pt x="368300" y="133350"/>
                        </a:lnTo>
                        <a:lnTo>
                          <a:pt x="368300" y="69850"/>
                        </a:lnTo>
                        <a:lnTo>
                          <a:pt x="311150" y="44450"/>
                        </a:lnTo>
                        <a:lnTo>
                          <a:pt x="247650" y="0"/>
                        </a:lnTo>
                        <a:lnTo>
                          <a:pt x="203200" y="19050"/>
                        </a:lnTo>
                        <a:lnTo>
                          <a:pt x="133350" y="4445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1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TW" altLang="en-US" b="1">
                      <a:latin typeface="微軟正黑體" pitchFamily="34" charset="-120"/>
                      <a:ea typeface="微軟正黑體" pitchFamily="34" charset="-120"/>
                    </a:endParaRPr>
                  </a:p>
                </p:txBody>
              </p:sp>
            </p:grpSp>
            <p:sp>
              <p:nvSpPr>
                <p:cNvPr id="356" name="文字方塊 98"/>
                <p:cNvSpPr txBox="1">
                  <a:spLocks noChangeArrowheads="1"/>
                </p:cNvSpPr>
                <p:nvPr/>
              </p:nvSpPr>
              <p:spPr bwMode="auto">
                <a:xfrm>
                  <a:off x="3653984" y="1662540"/>
                  <a:ext cx="514315" cy="21961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zh-TW" altLang="en-US" sz="1200" b="1" dirty="0">
                      <a:latin typeface="微軟正黑體" pitchFamily="34" charset="-120"/>
                      <a:ea typeface="微軟正黑體" pitchFamily="34" charset="-120"/>
                    </a:rPr>
                    <a:t>金門縣</a:t>
                  </a:r>
                </a:p>
              </p:txBody>
            </p:sp>
            <p:sp>
              <p:nvSpPr>
                <p:cNvPr id="357" name="Oval 1760"/>
                <p:cNvSpPr>
                  <a:spLocks noChangeArrowheads="1"/>
                </p:cNvSpPr>
                <p:nvPr/>
              </p:nvSpPr>
              <p:spPr bwMode="auto">
                <a:xfrm>
                  <a:off x="3634203" y="1750386"/>
                  <a:ext cx="72879" cy="89066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lnSpc>
                      <a:spcPct val="90000"/>
                    </a:lnSpc>
                    <a:buFont typeface="Wingdings" pitchFamily="2" charset="2"/>
                    <a:buNone/>
                  </a:pPr>
                  <a:endParaRPr kumimoji="0" lang="zh-TW" altLang="en-US" sz="1200" b="1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358" name="文字方塊 98"/>
                <p:cNvSpPr txBox="1">
                  <a:spLocks noChangeArrowheads="1"/>
                </p:cNvSpPr>
                <p:nvPr/>
              </p:nvSpPr>
              <p:spPr bwMode="auto">
                <a:xfrm>
                  <a:off x="3644347" y="940594"/>
                  <a:ext cx="646331" cy="2769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zh-TW" altLang="en-US" sz="1200" b="1" dirty="0" smtClean="0">
                      <a:latin typeface="微軟正黑體" pitchFamily="34" charset="-120"/>
                      <a:ea typeface="微軟正黑體" pitchFamily="34" charset="-120"/>
                    </a:rPr>
                    <a:t>連江縣</a:t>
                  </a:r>
                  <a:endParaRPr lang="zh-TW" altLang="en-US" sz="1200" b="1" dirty="0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cxnSp>
              <p:nvCxnSpPr>
                <p:cNvPr id="359" name="肘形接點 358"/>
                <p:cNvCxnSpPr/>
                <p:nvPr/>
              </p:nvCxnSpPr>
              <p:spPr>
                <a:xfrm flipV="1">
                  <a:off x="7157859" y="1635370"/>
                  <a:ext cx="836554" cy="404800"/>
                </a:xfrm>
                <a:prstGeom prst="bentConnector3">
                  <a:avLst>
                    <a:gd name="adj1" fmla="val 50000"/>
                  </a:avLst>
                </a:prstGeom>
                <a:ln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3" name="群組 282"/>
              <p:cNvGrpSpPr>
                <a:grpSpLocks noChangeAspect="1"/>
              </p:cNvGrpSpPr>
              <p:nvPr/>
            </p:nvGrpSpPr>
            <p:grpSpPr>
              <a:xfrm>
                <a:off x="4170748" y="505386"/>
                <a:ext cx="817919" cy="459223"/>
                <a:chOff x="4170746" y="505386"/>
                <a:chExt cx="860965" cy="483393"/>
              </a:xfrm>
            </p:grpSpPr>
            <p:sp>
              <p:nvSpPr>
                <p:cNvPr id="284" name="手繪多邊形 283"/>
                <p:cNvSpPr/>
                <p:nvPr/>
              </p:nvSpPr>
              <p:spPr>
                <a:xfrm>
                  <a:off x="4176049" y="772274"/>
                  <a:ext cx="278638" cy="193486"/>
                </a:xfrm>
                <a:custGeom>
                  <a:avLst/>
                  <a:gdLst>
                    <a:gd name="connsiteX0" fmla="*/ 0 w 242888"/>
                    <a:gd name="connsiteY0" fmla="*/ 7144 h 152400"/>
                    <a:gd name="connsiteX1" fmla="*/ 26194 w 242888"/>
                    <a:gd name="connsiteY1" fmla="*/ 95250 h 152400"/>
                    <a:gd name="connsiteX2" fmla="*/ 59532 w 242888"/>
                    <a:gd name="connsiteY2" fmla="*/ 123825 h 152400"/>
                    <a:gd name="connsiteX3" fmla="*/ 97632 w 242888"/>
                    <a:gd name="connsiteY3" fmla="*/ 123825 h 152400"/>
                    <a:gd name="connsiteX4" fmla="*/ 109538 w 242888"/>
                    <a:gd name="connsiteY4" fmla="*/ 152400 h 152400"/>
                    <a:gd name="connsiteX5" fmla="*/ 150019 w 242888"/>
                    <a:gd name="connsiteY5" fmla="*/ 114300 h 152400"/>
                    <a:gd name="connsiteX6" fmla="*/ 185738 w 242888"/>
                    <a:gd name="connsiteY6" fmla="*/ 88106 h 152400"/>
                    <a:gd name="connsiteX7" fmla="*/ 242888 w 242888"/>
                    <a:gd name="connsiteY7" fmla="*/ 30956 h 152400"/>
                    <a:gd name="connsiteX8" fmla="*/ 230982 w 242888"/>
                    <a:gd name="connsiteY8" fmla="*/ 0 h 152400"/>
                    <a:gd name="connsiteX9" fmla="*/ 0 w 242888"/>
                    <a:gd name="connsiteY9" fmla="*/ 7144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42888" h="152400">
                      <a:moveTo>
                        <a:pt x="0" y="7144"/>
                      </a:moveTo>
                      <a:lnTo>
                        <a:pt x="26194" y="95250"/>
                      </a:lnTo>
                      <a:lnTo>
                        <a:pt x="59532" y="123825"/>
                      </a:lnTo>
                      <a:lnTo>
                        <a:pt x="97632" y="123825"/>
                      </a:lnTo>
                      <a:lnTo>
                        <a:pt x="109538" y="152400"/>
                      </a:lnTo>
                      <a:lnTo>
                        <a:pt x="150019" y="114300"/>
                      </a:lnTo>
                      <a:lnTo>
                        <a:pt x="185738" y="88106"/>
                      </a:lnTo>
                      <a:lnTo>
                        <a:pt x="242888" y="30956"/>
                      </a:lnTo>
                      <a:lnTo>
                        <a:pt x="230982" y="0"/>
                      </a:lnTo>
                      <a:lnTo>
                        <a:pt x="0" y="7144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85" name="手繪多邊形 284"/>
                <p:cNvSpPr/>
                <p:nvPr/>
              </p:nvSpPr>
              <p:spPr>
                <a:xfrm>
                  <a:off x="4170746" y="533960"/>
                  <a:ext cx="283941" cy="192881"/>
                </a:xfrm>
                <a:custGeom>
                  <a:avLst/>
                  <a:gdLst>
                    <a:gd name="connsiteX0" fmla="*/ 0 w 269081"/>
                    <a:gd name="connsiteY0" fmla="*/ 95250 h 152400"/>
                    <a:gd name="connsiteX1" fmla="*/ 30956 w 269081"/>
                    <a:gd name="connsiteY1" fmla="*/ 57150 h 152400"/>
                    <a:gd name="connsiteX2" fmla="*/ 33337 w 269081"/>
                    <a:gd name="connsiteY2" fmla="*/ 0 h 152400"/>
                    <a:gd name="connsiteX3" fmla="*/ 90487 w 269081"/>
                    <a:gd name="connsiteY3" fmla="*/ 21431 h 152400"/>
                    <a:gd name="connsiteX4" fmla="*/ 92869 w 269081"/>
                    <a:gd name="connsiteY4" fmla="*/ 59531 h 152400"/>
                    <a:gd name="connsiteX5" fmla="*/ 135731 w 269081"/>
                    <a:gd name="connsiteY5" fmla="*/ 64294 h 152400"/>
                    <a:gd name="connsiteX6" fmla="*/ 154781 w 269081"/>
                    <a:gd name="connsiteY6" fmla="*/ 38100 h 152400"/>
                    <a:gd name="connsiteX7" fmla="*/ 211931 w 269081"/>
                    <a:gd name="connsiteY7" fmla="*/ 28575 h 152400"/>
                    <a:gd name="connsiteX8" fmla="*/ 252412 w 269081"/>
                    <a:gd name="connsiteY8" fmla="*/ 23812 h 152400"/>
                    <a:gd name="connsiteX9" fmla="*/ 269081 w 269081"/>
                    <a:gd name="connsiteY9" fmla="*/ 47625 h 152400"/>
                    <a:gd name="connsiteX10" fmla="*/ 269081 w 269081"/>
                    <a:gd name="connsiteY10" fmla="*/ 47625 h 152400"/>
                    <a:gd name="connsiteX11" fmla="*/ 223837 w 269081"/>
                    <a:gd name="connsiteY11" fmla="*/ 57150 h 152400"/>
                    <a:gd name="connsiteX12" fmla="*/ 219075 w 269081"/>
                    <a:gd name="connsiteY12" fmla="*/ 73819 h 152400"/>
                    <a:gd name="connsiteX13" fmla="*/ 192881 w 269081"/>
                    <a:gd name="connsiteY13" fmla="*/ 102394 h 152400"/>
                    <a:gd name="connsiteX14" fmla="*/ 173831 w 269081"/>
                    <a:gd name="connsiteY14" fmla="*/ 100012 h 152400"/>
                    <a:gd name="connsiteX15" fmla="*/ 152400 w 269081"/>
                    <a:gd name="connsiteY15" fmla="*/ 121444 h 152400"/>
                    <a:gd name="connsiteX16" fmla="*/ 102394 w 269081"/>
                    <a:gd name="connsiteY16" fmla="*/ 121444 h 152400"/>
                    <a:gd name="connsiteX17" fmla="*/ 80962 w 269081"/>
                    <a:gd name="connsiteY17" fmla="*/ 152400 h 152400"/>
                    <a:gd name="connsiteX18" fmla="*/ 50006 w 269081"/>
                    <a:gd name="connsiteY18" fmla="*/ 128587 h 152400"/>
                    <a:gd name="connsiteX19" fmla="*/ 0 w 269081"/>
                    <a:gd name="connsiteY19" fmla="*/ 95250 h 1524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69081" h="152400">
                      <a:moveTo>
                        <a:pt x="0" y="95250"/>
                      </a:moveTo>
                      <a:lnTo>
                        <a:pt x="30956" y="57150"/>
                      </a:lnTo>
                      <a:cubicBezTo>
                        <a:pt x="31750" y="38100"/>
                        <a:pt x="32543" y="19050"/>
                        <a:pt x="33337" y="0"/>
                      </a:cubicBezTo>
                      <a:lnTo>
                        <a:pt x="90487" y="21431"/>
                      </a:lnTo>
                      <a:lnTo>
                        <a:pt x="92869" y="59531"/>
                      </a:lnTo>
                      <a:lnTo>
                        <a:pt x="135731" y="64294"/>
                      </a:lnTo>
                      <a:lnTo>
                        <a:pt x="154781" y="38100"/>
                      </a:lnTo>
                      <a:lnTo>
                        <a:pt x="211931" y="28575"/>
                      </a:lnTo>
                      <a:lnTo>
                        <a:pt x="252412" y="23812"/>
                      </a:lnTo>
                      <a:lnTo>
                        <a:pt x="269081" y="47625"/>
                      </a:lnTo>
                      <a:lnTo>
                        <a:pt x="269081" y="47625"/>
                      </a:lnTo>
                      <a:lnTo>
                        <a:pt x="223837" y="57150"/>
                      </a:lnTo>
                      <a:lnTo>
                        <a:pt x="219075" y="73819"/>
                      </a:lnTo>
                      <a:lnTo>
                        <a:pt x="192881" y="102394"/>
                      </a:lnTo>
                      <a:lnTo>
                        <a:pt x="173831" y="100012"/>
                      </a:lnTo>
                      <a:lnTo>
                        <a:pt x="152400" y="121444"/>
                      </a:lnTo>
                      <a:lnTo>
                        <a:pt x="102394" y="121444"/>
                      </a:lnTo>
                      <a:lnTo>
                        <a:pt x="80962" y="152400"/>
                      </a:lnTo>
                      <a:lnTo>
                        <a:pt x="50006" y="128587"/>
                      </a:lnTo>
                      <a:lnTo>
                        <a:pt x="0" y="9525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86" name="手繪多邊形 285"/>
                <p:cNvSpPr/>
                <p:nvPr/>
              </p:nvSpPr>
              <p:spPr>
                <a:xfrm>
                  <a:off x="4495216" y="524435"/>
                  <a:ext cx="181720" cy="202406"/>
                </a:xfrm>
                <a:custGeom>
                  <a:avLst/>
                  <a:gdLst>
                    <a:gd name="connsiteX0" fmla="*/ 41227 w 181720"/>
                    <a:gd name="connsiteY0" fmla="*/ 161925 h 202406"/>
                    <a:gd name="connsiteX1" fmla="*/ 48370 w 181720"/>
                    <a:gd name="connsiteY1" fmla="*/ 188119 h 202406"/>
                    <a:gd name="connsiteX2" fmla="*/ 50752 w 181720"/>
                    <a:gd name="connsiteY2" fmla="*/ 195263 h 202406"/>
                    <a:gd name="connsiteX3" fmla="*/ 36464 w 181720"/>
                    <a:gd name="connsiteY3" fmla="*/ 200025 h 202406"/>
                    <a:gd name="connsiteX4" fmla="*/ 29320 w 181720"/>
                    <a:gd name="connsiteY4" fmla="*/ 202406 h 202406"/>
                    <a:gd name="connsiteX5" fmla="*/ 19795 w 181720"/>
                    <a:gd name="connsiteY5" fmla="*/ 200025 h 202406"/>
                    <a:gd name="connsiteX6" fmla="*/ 5508 w 181720"/>
                    <a:gd name="connsiteY6" fmla="*/ 195263 h 202406"/>
                    <a:gd name="connsiteX7" fmla="*/ 3127 w 181720"/>
                    <a:gd name="connsiteY7" fmla="*/ 161925 h 202406"/>
                    <a:gd name="connsiteX8" fmla="*/ 10270 w 181720"/>
                    <a:gd name="connsiteY8" fmla="*/ 159544 h 202406"/>
                    <a:gd name="connsiteX9" fmla="*/ 12652 w 181720"/>
                    <a:gd name="connsiteY9" fmla="*/ 152400 h 202406"/>
                    <a:gd name="connsiteX10" fmla="*/ 5508 w 181720"/>
                    <a:gd name="connsiteY10" fmla="*/ 116681 h 202406"/>
                    <a:gd name="connsiteX11" fmla="*/ 745 w 181720"/>
                    <a:gd name="connsiteY11" fmla="*/ 109538 h 202406"/>
                    <a:gd name="connsiteX12" fmla="*/ 3127 w 181720"/>
                    <a:gd name="connsiteY12" fmla="*/ 95250 h 202406"/>
                    <a:gd name="connsiteX13" fmla="*/ 10270 w 181720"/>
                    <a:gd name="connsiteY13" fmla="*/ 92869 h 202406"/>
                    <a:gd name="connsiteX14" fmla="*/ 19795 w 181720"/>
                    <a:gd name="connsiteY14" fmla="*/ 90488 h 202406"/>
                    <a:gd name="connsiteX15" fmla="*/ 34083 w 181720"/>
                    <a:gd name="connsiteY15" fmla="*/ 85725 h 202406"/>
                    <a:gd name="connsiteX16" fmla="*/ 41227 w 181720"/>
                    <a:gd name="connsiteY16" fmla="*/ 83344 h 202406"/>
                    <a:gd name="connsiteX17" fmla="*/ 50752 w 181720"/>
                    <a:gd name="connsiteY17" fmla="*/ 80963 h 202406"/>
                    <a:gd name="connsiteX18" fmla="*/ 65039 w 181720"/>
                    <a:gd name="connsiteY18" fmla="*/ 76200 h 202406"/>
                    <a:gd name="connsiteX19" fmla="*/ 79327 w 181720"/>
                    <a:gd name="connsiteY19" fmla="*/ 66675 h 202406"/>
                    <a:gd name="connsiteX20" fmla="*/ 86470 w 181720"/>
                    <a:gd name="connsiteY20" fmla="*/ 52388 h 202406"/>
                    <a:gd name="connsiteX21" fmla="*/ 91233 w 181720"/>
                    <a:gd name="connsiteY21" fmla="*/ 45244 h 202406"/>
                    <a:gd name="connsiteX22" fmla="*/ 98377 w 181720"/>
                    <a:gd name="connsiteY22" fmla="*/ 23813 h 202406"/>
                    <a:gd name="connsiteX23" fmla="*/ 105520 w 181720"/>
                    <a:gd name="connsiteY23" fmla="*/ 9525 h 202406"/>
                    <a:gd name="connsiteX24" fmla="*/ 119808 w 181720"/>
                    <a:gd name="connsiteY24" fmla="*/ 0 h 202406"/>
                    <a:gd name="connsiteX25" fmla="*/ 138858 w 181720"/>
                    <a:gd name="connsiteY25" fmla="*/ 2381 h 202406"/>
                    <a:gd name="connsiteX26" fmla="*/ 148383 w 181720"/>
                    <a:gd name="connsiteY26" fmla="*/ 16669 h 202406"/>
                    <a:gd name="connsiteX27" fmla="*/ 146002 w 181720"/>
                    <a:gd name="connsiteY27" fmla="*/ 33338 h 202406"/>
                    <a:gd name="connsiteX28" fmla="*/ 138858 w 181720"/>
                    <a:gd name="connsiteY28" fmla="*/ 35719 h 202406"/>
                    <a:gd name="connsiteX29" fmla="*/ 117427 w 181720"/>
                    <a:gd name="connsiteY29" fmla="*/ 42863 h 202406"/>
                    <a:gd name="connsiteX30" fmla="*/ 134095 w 181720"/>
                    <a:gd name="connsiteY30" fmla="*/ 47625 h 202406"/>
                    <a:gd name="connsiteX31" fmla="*/ 141239 w 181720"/>
                    <a:gd name="connsiteY31" fmla="*/ 52388 h 202406"/>
                    <a:gd name="connsiteX32" fmla="*/ 143620 w 181720"/>
                    <a:gd name="connsiteY32" fmla="*/ 59531 h 202406"/>
                    <a:gd name="connsiteX33" fmla="*/ 157908 w 181720"/>
                    <a:gd name="connsiteY33" fmla="*/ 69056 h 202406"/>
                    <a:gd name="connsiteX34" fmla="*/ 172195 w 181720"/>
                    <a:gd name="connsiteY34" fmla="*/ 76200 h 202406"/>
                    <a:gd name="connsiteX35" fmla="*/ 176958 w 181720"/>
                    <a:gd name="connsiteY35" fmla="*/ 83344 h 202406"/>
                    <a:gd name="connsiteX36" fmla="*/ 181720 w 181720"/>
                    <a:gd name="connsiteY36" fmla="*/ 100013 h 202406"/>
                    <a:gd name="connsiteX37" fmla="*/ 179339 w 181720"/>
                    <a:gd name="connsiteY37" fmla="*/ 119063 h 202406"/>
                    <a:gd name="connsiteX38" fmla="*/ 172195 w 181720"/>
                    <a:gd name="connsiteY38" fmla="*/ 123825 h 202406"/>
                    <a:gd name="connsiteX39" fmla="*/ 153145 w 181720"/>
                    <a:gd name="connsiteY39" fmla="*/ 119063 h 202406"/>
                    <a:gd name="connsiteX40" fmla="*/ 141239 w 181720"/>
                    <a:gd name="connsiteY40" fmla="*/ 100013 h 202406"/>
                    <a:gd name="connsiteX41" fmla="*/ 134095 w 181720"/>
                    <a:gd name="connsiteY41" fmla="*/ 102394 h 202406"/>
                    <a:gd name="connsiteX42" fmla="*/ 124570 w 181720"/>
                    <a:gd name="connsiteY42" fmla="*/ 116681 h 202406"/>
                    <a:gd name="connsiteX43" fmla="*/ 122189 w 181720"/>
                    <a:gd name="connsiteY43" fmla="*/ 123825 h 202406"/>
                    <a:gd name="connsiteX44" fmla="*/ 107902 w 181720"/>
                    <a:gd name="connsiteY44" fmla="*/ 128588 h 202406"/>
                    <a:gd name="connsiteX45" fmla="*/ 93614 w 181720"/>
                    <a:gd name="connsiteY45" fmla="*/ 126206 h 202406"/>
                    <a:gd name="connsiteX46" fmla="*/ 79327 w 181720"/>
                    <a:gd name="connsiteY46" fmla="*/ 121444 h 202406"/>
                    <a:gd name="connsiteX47" fmla="*/ 69802 w 181720"/>
                    <a:gd name="connsiteY47" fmla="*/ 123825 h 202406"/>
                    <a:gd name="connsiteX48" fmla="*/ 62658 w 181720"/>
                    <a:gd name="connsiteY48" fmla="*/ 126206 h 202406"/>
                    <a:gd name="connsiteX49" fmla="*/ 57895 w 181720"/>
                    <a:gd name="connsiteY49" fmla="*/ 140494 h 202406"/>
                    <a:gd name="connsiteX50" fmla="*/ 53133 w 181720"/>
                    <a:gd name="connsiteY50" fmla="*/ 147638 h 202406"/>
                    <a:gd name="connsiteX51" fmla="*/ 41227 w 181720"/>
                    <a:gd name="connsiteY51" fmla="*/ 161925 h 2024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</a:cxnLst>
                  <a:rect l="l" t="t" r="r" b="b"/>
                  <a:pathLst>
                    <a:path w="181720" h="202406">
                      <a:moveTo>
                        <a:pt x="41227" y="161925"/>
                      </a:moveTo>
                      <a:cubicBezTo>
                        <a:pt x="44591" y="178749"/>
                        <a:pt x="42330" y="169998"/>
                        <a:pt x="48370" y="188119"/>
                      </a:cubicBezTo>
                      <a:lnTo>
                        <a:pt x="50752" y="195263"/>
                      </a:lnTo>
                      <a:lnTo>
                        <a:pt x="36464" y="200025"/>
                      </a:lnTo>
                      <a:lnTo>
                        <a:pt x="29320" y="202406"/>
                      </a:lnTo>
                      <a:cubicBezTo>
                        <a:pt x="26145" y="201612"/>
                        <a:pt x="22930" y="200965"/>
                        <a:pt x="19795" y="200025"/>
                      </a:cubicBezTo>
                      <a:cubicBezTo>
                        <a:pt x="14987" y="198583"/>
                        <a:pt x="5508" y="195263"/>
                        <a:pt x="5508" y="195263"/>
                      </a:cubicBezTo>
                      <a:cubicBezTo>
                        <a:pt x="1302" y="182646"/>
                        <a:pt x="-3168" y="176088"/>
                        <a:pt x="3127" y="161925"/>
                      </a:cubicBezTo>
                      <a:cubicBezTo>
                        <a:pt x="4146" y="159632"/>
                        <a:pt x="7889" y="160338"/>
                        <a:pt x="10270" y="159544"/>
                      </a:cubicBezTo>
                      <a:cubicBezTo>
                        <a:pt x="11064" y="157163"/>
                        <a:pt x="12652" y="154910"/>
                        <a:pt x="12652" y="152400"/>
                      </a:cubicBezTo>
                      <a:cubicBezTo>
                        <a:pt x="12652" y="145499"/>
                        <a:pt x="10492" y="124155"/>
                        <a:pt x="5508" y="116681"/>
                      </a:cubicBezTo>
                      <a:lnTo>
                        <a:pt x="745" y="109538"/>
                      </a:lnTo>
                      <a:cubicBezTo>
                        <a:pt x="1539" y="104775"/>
                        <a:pt x="731" y="99442"/>
                        <a:pt x="3127" y="95250"/>
                      </a:cubicBezTo>
                      <a:cubicBezTo>
                        <a:pt x="4372" y="93071"/>
                        <a:pt x="7857" y="93558"/>
                        <a:pt x="10270" y="92869"/>
                      </a:cubicBezTo>
                      <a:cubicBezTo>
                        <a:pt x="13417" y="91970"/>
                        <a:pt x="16660" y="91428"/>
                        <a:pt x="19795" y="90488"/>
                      </a:cubicBezTo>
                      <a:cubicBezTo>
                        <a:pt x="24604" y="89045"/>
                        <a:pt x="29320" y="87313"/>
                        <a:pt x="34083" y="85725"/>
                      </a:cubicBezTo>
                      <a:cubicBezTo>
                        <a:pt x="36464" y="84931"/>
                        <a:pt x="38792" y="83953"/>
                        <a:pt x="41227" y="83344"/>
                      </a:cubicBezTo>
                      <a:cubicBezTo>
                        <a:pt x="44402" y="82550"/>
                        <a:pt x="47617" y="81903"/>
                        <a:pt x="50752" y="80963"/>
                      </a:cubicBezTo>
                      <a:cubicBezTo>
                        <a:pt x="55560" y="79520"/>
                        <a:pt x="60862" y="78985"/>
                        <a:pt x="65039" y="76200"/>
                      </a:cubicBezTo>
                      <a:lnTo>
                        <a:pt x="79327" y="66675"/>
                      </a:lnTo>
                      <a:cubicBezTo>
                        <a:pt x="92981" y="46191"/>
                        <a:pt x="76606" y="72114"/>
                        <a:pt x="86470" y="52388"/>
                      </a:cubicBezTo>
                      <a:cubicBezTo>
                        <a:pt x="87750" y="49828"/>
                        <a:pt x="89645" y="47625"/>
                        <a:pt x="91233" y="45244"/>
                      </a:cubicBezTo>
                      <a:lnTo>
                        <a:pt x="98377" y="23813"/>
                      </a:lnTo>
                      <a:cubicBezTo>
                        <a:pt x="100076" y="18717"/>
                        <a:pt x="101175" y="13327"/>
                        <a:pt x="105520" y="9525"/>
                      </a:cubicBezTo>
                      <a:cubicBezTo>
                        <a:pt x="109828" y="5756"/>
                        <a:pt x="119808" y="0"/>
                        <a:pt x="119808" y="0"/>
                      </a:cubicBezTo>
                      <a:cubicBezTo>
                        <a:pt x="126158" y="794"/>
                        <a:pt x="133330" y="-844"/>
                        <a:pt x="138858" y="2381"/>
                      </a:cubicBezTo>
                      <a:cubicBezTo>
                        <a:pt x="143802" y="5265"/>
                        <a:pt x="148383" y="16669"/>
                        <a:pt x="148383" y="16669"/>
                      </a:cubicBezTo>
                      <a:cubicBezTo>
                        <a:pt x="147589" y="22225"/>
                        <a:pt x="148512" y="28318"/>
                        <a:pt x="146002" y="33338"/>
                      </a:cubicBezTo>
                      <a:cubicBezTo>
                        <a:pt x="144879" y="35583"/>
                        <a:pt x="141103" y="34597"/>
                        <a:pt x="138858" y="35719"/>
                      </a:cubicBezTo>
                      <a:cubicBezTo>
                        <a:pt x="122115" y="44090"/>
                        <a:pt x="143954" y="38440"/>
                        <a:pt x="117427" y="42863"/>
                      </a:cubicBezTo>
                      <a:cubicBezTo>
                        <a:pt x="120479" y="43626"/>
                        <a:pt x="130679" y="45917"/>
                        <a:pt x="134095" y="47625"/>
                      </a:cubicBezTo>
                      <a:cubicBezTo>
                        <a:pt x="136655" y="48905"/>
                        <a:pt x="138858" y="50800"/>
                        <a:pt x="141239" y="52388"/>
                      </a:cubicBezTo>
                      <a:cubicBezTo>
                        <a:pt x="142033" y="54769"/>
                        <a:pt x="141845" y="57756"/>
                        <a:pt x="143620" y="59531"/>
                      </a:cubicBezTo>
                      <a:cubicBezTo>
                        <a:pt x="147668" y="63578"/>
                        <a:pt x="153145" y="65881"/>
                        <a:pt x="157908" y="69056"/>
                      </a:cubicBezTo>
                      <a:cubicBezTo>
                        <a:pt x="167142" y="75212"/>
                        <a:pt x="162336" y="72914"/>
                        <a:pt x="172195" y="76200"/>
                      </a:cubicBezTo>
                      <a:cubicBezTo>
                        <a:pt x="173783" y="78581"/>
                        <a:pt x="175678" y="80784"/>
                        <a:pt x="176958" y="83344"/>
                      </a:cubicBezTo>
                      <a:cubicBezTo>
                        <a:pt x="178666" y="86759"/>
                        <a:pt x="180957" y="96963"/>
                        <a:pt x="181720" y="100013"/>
                      </a:cubicBezTo>
                      <a:cubicBezTo>
                        <a:pt x="180926" y="106363"/>
                        <a:pt x="181716" y="113121"/>
                        <a:pt x="179339" y="119063"/>
                      </a:cubicBezTo>
                      <a:cubicBezTo>
                        <a:pt x="178276" y="121720"/>
                        <a:pt x="175035" y="123470"/>
                        <a:pt x="172195" y="123825"/>
                      </a:cubicBezTo>
                      <a:cubicBezTo>
                        <a:pt x="168016" y="124347"/>
                        <a:pt x="157810" y="120618"/>
                        <a:pt x="153145" y="119063"/>
                      </a:cubicBezTo>
                      <a:cubicBezTo>
                        <a:pt x="147478" y="102060"/>
                        <a:pt x="152560" y="107559"/>
                        <a:pt x="141239" y="100013"/>
                      </a:cubicBezTo>
                      <a:cubicBezTo>
                        <a:pt x="138858" y="100807"/>
                        <a:pt x="135870" y="100619"/>
                        <a:pt x="134095" y="102394"/>
                      </a:cubicBezTo>
                      <a:cubicBezTo>
                        <a:pt x="130048" y="106441"/>
                        <a:pt x="124570" y="116681"/>
                        <a:pt x="124570" y="116681"/>
                      </a:cubicBezTo>
                      <a:cubicBezTo>
                        <a:pt x="123776" y="119062"/>
                        <a:pt x="124231" y="122366"/>
                        <a:pt x="122189" y="123825"/>
                      </a:cubicBezTo>
                      <a:cubicBezTo>
                        <a:pt x="118104" y="126743"/>
                        <a:pt x="107902" y="128588"/>
                        <a:pt x="107902" y="128588"/>
                      </a:cubicBezTo>
                      <a:cubicBezTo>
                        <a:pt x="103139" y="127794"/>
                        <a:pt x="98298" y="127377"/>
                        <a:pt x="93614" y="126206"/>
                      </a:cubicBezTo>
                      <a:cubicBezTo>
                        <a:pt x="88744" y="124988"/>
                        <a:pt x="79327" y="121444"/>
                        <a:pt x="79327" y="121444"/>
                      </a:cubicBezTo>
                      <a:cubicBezTo>
                        <a:pt x="76152" y="122238"/>
                        <a:pt x="72949" y="122926"/>
                        <a:pt x="69802" y="123825"/>
                      </a:cubicBezTo>
                      <a:cubicBezTo>
                        <a:pt x="67388" y="124515"/>
                        <a:pt x="64117" y="124163"/>
                        <a:pt x="62658" y="126206"/>
                      </a:cubicBezTo>
                      <a:cubicBezTo>
                        <a:pt x="59740" y="130291"/>
                        <a:pt x="60680" y="136317"/>
                        <a:pt x="57895" y="140494"/>
                      </a:cubicBezTo>
                      <a:cubicBezTo>
                        <a:pt x="56308" y="142875"/>
                        <a:pt x="55157" y="145614"/>
                        <a:pt x="53133" y="147638"/>
                      </a:cubicBezTo>
                      <a:cubicBezTo>
                        <a:pt x="51109" y="149662"/>
                        <a:pt x="45989" y="152400"/>
                        <a:pt x="41227" y="161925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87" name="手繪多邊形 286"/>
                <p:cNvSpPr/>
                <p:nvPr/>
              </p:nvSpPr>
              <p:spPr>
                <a:xfrm>
                  <a:off x="4495961" y="741129"/>
                  <a:ext cx="185738" cy="247650"/>
                </a:xfrm>
                <a:custGeom>
                  <a:avLst/>
                  <a:gdLst>
                    <a:gd name="connsiteX0" fmla="*/ 102394 w 185738"/>
                    <a:gd name="connsiteY0" fmla="*/ 50006 h 247650"/>
                    <a:gd name="connsiteX1" fmla="*/ 90488 w 185738"/>
                    <a:gd name="connsiteY1" fmla="*/ 47625 h 247650"/>
                    <a:gd name="connsiteX2" fmla="*/ 85725 w 185738"/>
                    <a:gd name="connsiteY2" fmla="*/ 33337 h 247650"/>
                    <a:gd name="connsiteX3" fmla="*/ 83344 w 185738"/>
                    <a:gd name="connsiteY3" fmla="*/ 26194 h 247650"/>
                    <a:gd name="connsiteX4" fmla="*/ 85725 w 185738"/>
                    <a:gd name="connsiteY4" fmla="*/ 4762 h 247650"/>
                    <a:gd name="connsiteX5" fmla="*/ 100013 w 185738"/>
                    <a:gd name="connsiteY5" fmla="*/ 0 h 247650"/>
                    <a:gd name="connsiteX6" fmla="*/ 116682 w 185738"/>
                    <a:gd name="connsiteY6" fmla="*/ 4762 h 247650"/>
                    <a:gd name="connsiteX7" fmla="*/ 121444 w 185738"/>
                    <a:gd name="connsiteY7" fmla="*/ 11906 h 247650"/>
                    <a:gd name="connsiteX8" fmla="*/ 128588 w 185738"/>
                    <a:gd name="connsiteY8" fmla="*/ 16669 h 247650"/>
                    <a:gd name="connsiteX9" fmla="*/ 130969 w 185738"/>
                    <a:gd name="connsiteY9" fmla="*/ 23812 h 247650"/>
                    <a:gd name="connsiteX10" fmla="*/ 128588 w 185738"/>
                    <a:gd name="connsiteY10" fmla="*/ 42862 h 247650"/>
                    <a:gd name="connsiteX11" fmla="*/ 107157 w 185738"/>
                    <a:gd name="connsiteY11" fmla="*/ 50006 h 247650"/>
                    <a:gd name="connsiteX12" fmla="*/ 121444 w 185738"/>
                    <a:gd name="connsiteY12" fmla="*/ 57150 h 247650"/>
                    <a:gd name="connsiteX13" fmla="*/ 135732 w 185738"/>
                    <a:gd name="connsiteY13" fmla="*/ 64294 h 247650"/>
                    <a:gd name="connsiteX14" fmla="*/ 147638 w 185738"/>
                    <a:gd name="connsiteY14" fmla="*/ 54769 h 247650"/>
                    <a:gd name="connsiteX15" fmla="*/ 161925 w 185738"/>
                    <a:gd name="connsiteY15" fmla="*/ 45244 h 247650"/>
                    <a:gd name="connsiteX16" fmla="*/ 180975 w 185738"/>
                    <a:gd name="connsiteY16" fmla="*/ 54769 h 247650"/>
                    <a:gd name="connsiteX17" fmla="*/ 185738 w 185738"/>
                    <a:gd name="connsiteY17" fmla="*/ 69056 h 247650"/>
                    <a:gd name="connsiteX18" fmla="*/ 183357 w 185738"/>
                    <a:gd name="connsiteY18" fmla="*/ 80962 h 247650"/>
                    <a:gd name="connsiteX19" fmla="*/ 169069 w 185738"/>
                    <a:gd name="connsiteY19" fmla="*/ 88106 h 247650"/>
                    <a:gd name="connsiteX20" fmla="*/ 154782 w 185738"/>
                    <a:gd name="connsiteY20" fmla="*/ 97631 h 247650"/>
                    <a:gd name="connsiteX21" fmla="*/ 145257 w 185738"/>
                    <a:gd name="connsiteY21" fmla="*/ 111919 h 247650"/>
                    <a:gd name="connsiteX22" fmla="*/ 140494 w 185738"/>
                    <a:gd name="connsiteY22" fmla="*/ 128587 h 247650"/>
                    <a:gd name="connsiteX23" fmla="*/ 126207 w 185738"/>
                    <a:gd name="connsiteY23" fmla="*/ 138112 h 247650"/>
                    <a:gd name="connsiteX24" fmla="*/ 109538 w 185738"/>
                    <a:gd name="connsiteY24" fmla="*/ 157162 h 247650"/>
                    <a:gd name="connsiteX25" fmla="*/ 107157 w 185738"/>
                    <a:gd name="connsiteY25" fmla="*/ 164306 h 247650"/>
                    <a:gd name="connsiteX26" fmla="*/ 78582 w 185738"/>
                    <a:gd name="connsiteY26" fmla="*/ 159544 h 247650"/>
                    <a:gd name="connsiteX27" fmla="*/ 71438 w 185738"/>
                    <a:gd name="connsiteY27" fmla="*/ 161925 h 247650"/>
                    <a:gd name="connsiteX28" fmla="*/ 61913 w 185738"/>
                    <a:gd name="connsiteY28" fmla="*/ 171450 h 247650"/>
                    <a:gd name="connsiteX29" fmla="*/ 42863 w 185738"/>
                    <a:gd name="connsiteY29" fmla="*/ 188119 h 247650"/>
                    <a:gd name="connsiteX30" fmla="*/ 35719 w 185738"/>
                    <a:gd name="connsiteY30" fmla="*/ 192881 h 247650"/>
                    <a:gd name="connsiteX31" fmla="*/ 38100 w 185738"/>
                    <a:gd name="connsiteY31" fmla="*/ 200025 h 247650"/>
                    <a:gd name="connsiteX32" fmla="*/ 45244 w 185738"/>
                    <a:gd name="connsiteY32" fmla="*/ 204787 h 247650"/>
                    <a:gd name="connsiteX33" fmla="*/ 47625 w 185738"/>
                    <a:gd name="connsiteY33" fmla="*/ 221456 h 247650"/>
                    <a:gd name="connsiteX34" fmla="*/ 45244 w 185738"/>
                    <a:gd name="connsiteY34" fmla="*/ 245269 h 247650"/>
                    <a:gd name="connsiteX35" fmla="*/ 38100 w 185738"/>
                    <a:gd name="connsiteY35" fmla="*/ 247650 h 247650"/>
                    <a:gd name="connsiteX36" fmla="*/ 16669 w 185738"/>
                    <a:gd name="connsiteY36" fmla="*/ 245269 h 247650"/>
                    <a:gd name="connsiteX37" fmla="*/ 2382 w 185738"/>
                    <a:gd name="connsiteY37" fmla="*/ 240506 h 247650"/>
                    <a:gd name="connsiteX38" fmla="*/ 9525 w 185738"/>
                    <a:gd name="connsiteY38" fmla="*/ 226219 h 247650"/>
                    <a:gd name="connsiteX39" fmla="*/ 16669 w 185738"/>
                    <a:gd name="connsiteY39" fmla="*/ 223837 h 247650"/>
                    <a:gd name="connsiteX40" fmla="*/ 19050 w 185738"/>
                    <a:gd name="connsiteY40" fmla="*/ 216694 h 247650"/>
                    <a:gd name="connsiteX41" fmla="*/ 23813 w 185738"/>
                    <a:gd name="connsiteY41" fmla="*/ 209550 h 247650"/>
                    <a:gd name="connsiteX42" fmla="*/ 14288 w 185738"/>
                    <a:gd name="connsiteY42" fmla="*/ 197644 h 247650"/>
                    <a:gd name="connsiteX43" fmla="*/ 2382 w 185738"/>
                    <a:gd name="connsiteY43" fmla="*/ 183356 h 247650"/>
                    <a:gd name="connsiteX44" fmla="*/ 0 w 185738"/>
                    <a:gd name="connsiteY44" fmla="*/ 176212 h 247650"/>
                    <a:gd name="connsiteX45" fmla="*/ 11907 w 185738"/>
                    <a:gd name="connsiteY45" fmla="*/ 164306 h 247650"/>
                    <a:gd name="connsiteX46" fmla="*/ 23813 w 185738"/>
                    <a:gd name="connsiteY46" fmla="*/ 152400 h 247650"/>
                    <a:gd name="connsiteX47" fmla="*/ 28575 w 185738"/>
                    <a:gd name="connsiteY47" fmla="*/ 145256 h 247650"/>
                    <a:gd name="connsiteX48" fmla="*/ 42863 w 185738"/>
                    <a:gd name="connsiteY48" fmla="*/ 133350 h 247650"/>
                    <a:gd name="connsiteX49" fmla="*/ 50007 w 185738"/>
                    <a:gd name="connsiteY49" fmla="*/ 119062 h 247650"/>
                    <a:gd name="connsiteX50" fmla="*/ 54769 w 185738"/>
                    <a:gd name="connsiteY50" fmla="*/ 111919 h 247650"/>
                    <a:gd name="connsiteX51" fmla="*/ 57150 w 185738"/>
                    <a:gd name="connsiteY51" fmla="*/ 104775 h 247650"/>
                    <a:gd name="connsiteX52" fmla="*/ 64294 w 185738"/>
                    <a:gd name="connsiteY52" fmla="*/ 100012 h 247650"/>
                    <a:gd name="connsiteX53" fmla="*/ 69057 w 185738"/>
                    <a:gd name="connsiteY53" fmla="*/ 85725 h 247650"/>
                    <a:gd name="connsiteX54" fmla="*/ 76200 w 185738"/>
                    <a:gd name="connsiteY54" fmla="*/ 71437 h 247650"/>
                    <a:gd name="connsiteX55" fmla="*/ 80963 w 185738"/>
                    <a:gd name="connsiteY55" fmla="*/ 64294 h 247650"/>
                    <a:gd name="connsiteX56" fmla="*/ 102394 w 185738"/>
                    <a:gd name="connsiteY56" fmla="*/ 50006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</a:cxnLst>
                  <a:rect l="l" t="t" r="r" b="b"/>
                  <a:pathLst>
                    <a:path w="185738" h="247650">
                      <a:moveTo>
                        <a:pt x="102394" y="50006"/>
                      </a:moveTo>
                      <a:cubicBezTo>
                        <a:pt x="103981" y="47228"/>
                        <a:pt x="93350" y="50487"/>
                        <a:pt x="90488" y="47625"/>
                      </a:cubicBezTo>
                      <a:cubicBezTo>
                        <a:pt x="86938" y="44075"/>
                        <a:pt x="87313" y="38100"/>
                        <a:pt x="85725" y="33337"/>
                      </a:cubicBezTo>
                      <a:lnTo>
                        <a:pt x="83344" y="26194"/>
                      </a:lnTo>
                      <a:cubicBezTo>
                        <a:pt x="84138" y="19050"/>
                        <a:pt x="81866" y="10826"/>
                        <a:pt x="85725" y="4762"/>
                      </a:cubicBezTo>
                      <a:cubicBezTo>
                        <a:pt x="88420" y="527"/>
                        <a:pt x="100013" y="0"/>
                        <a:pt x="100013" y="0"/>
                      </a:cubicBezTo>
                      <a:cubicBezTo>
                        <a:pt x="100635" y="155"/>
                        <a:pt x="115130" y="3520"/>
                        <a:pt x="116682" y="4762"/>
                      </a:cubicBezTo>
                      <a:cubicBezTo>
                        <a:pt x="118917" y="6550"/>
                        <a:pt x="119420" y="9882"/>
                        <a:pt x="121444" y="11906"/>
                      </a:cubicBezTo>
                      <a:cubicBezTo>
                        <a:pt x="123468" y="13930"/>
                        <a:pt x="126207" y="15081"/>
                        <a:pt x="128588" y="16669"/>
                      </a:cubicBezTo>
                      <a:cubicBezTo>
                        <a:pt x="129382" y="19050"/>
                        <a:pt x="130969" y="21302"/>
                        <a:pt x="130969" y="23812"/>
                      </a:cubicBezTo>
                      <a:cubicBezTo>
                        <a:pt x="130969" y="30211"/>
                        <a:pt x="130965" y="36920"/>
                        <a:pt x="128588" y="42862"/>
                      </a:cubicBezTo>
                      <a:cubicBezTo>
                        <a:pt x="126196" y="48842"/>
                        <a:pt x="109474" y="49620"/>
                        <a:pt x="107157" y="50006"/>
                      </a:cubicBezTo>
                      <a:cubicBezTo>
                        <a:pt x="127613" y="63646"/>
                        <a:pt x="101740" y="47299"/>
                        <a:pt x="121444" y="57150"/>
                      </a:cubicBezTo>
                      <a:cubicBezTo>
                        <a:pt x="139917" y="66385"/>
                        <a:pt x="117768" y="58304"/>
                        <a:pt x="135732" y="64294"/>
                      </a:cubicBezTo>
                      <a:cubicBezTo>
                        <a:pt x="151818" y="58930"/>
                        <a:pt x="134381" y="66368"/>
                        <a:pt x="147638" y="54769"/>
                      </a:cubicBezTo>
                      <a:cubicBezTo>
                        <a:pt x="151946" y="51000"/>
                        <a:pt x="161925" y="45244"/>
                        <a:pt x="161925" y="45244"/>
                      </a:cubicBezTo>
                      <a:cubicBezTo>
                        <a:pt x="174519" y="47343"/>
                        <a:pt x="176213" y="44054"/>
                        <a:pt x="180975" y="54769"/>
                      </a:cubicBezTo>
                      <a:cubicBezTo>
                        <a:pt x="183014" y="59356"/>
                        <a:pt x="185738" y="69056"/>
                        <a:pt x="185738" y="69056"/>
                      </a:cubicBezTo>
                      <a:cubicBezTo>
                        <a:pt x="184944" y="73025"/>
                        <a:pt x="185365" y="77448"/>
                        <a:pt x="183357" y="80962"/>
                      </a:cubicBezTo>
                      <a:cubicBezTo>
                        <a:pt x="181184" y="84765"/>
                        <a:pt x="172737" y="86884"/>
                        <a:pt x="169069" y="88106"/>
                      </a:cubicBezTo>
                      <a:cubicBezTo>
                        <a:pt x="164307" y="91281"/>
                        <a:pt x="157957" y="92869"/>
                        <a:pt x="154782" y="97631"/>
                      </a:cubicBezTo>
                      <a:lnTo>
                        <a:pt x="145257" y="111919"/>
                      </a:lnTo>
                      <a:cubicBezTo>
                        <a:pt x="145237" y="111999"/>
                        <a:pt x="141632" y="127449"/>
                        <a:pt x="140494" y="128587"/>
                      </a:cubicBezTo>
                      <a:cubicBezTo>
                        <a:pt x="136447" y="132634"/>
                        <a:pt x="126207" y="138112"/>
                        <a:pt x="126207" y="138112"/>
                      </a:cubicBezTo>
                      <a:cubicBezTo>
                        <a:pt x="115095" y="154781"/>
                        <a:pt x="121445" y="149225"/>
                        <a:pt x="109538" y="157162"/>
                      </a:cubicBezTo>
                      <a:cubicBezTo>
                        <a:pt x="108744" y="159543"/>
                        <a:pt x="109618" y="163814"/>
                        <a:pt x="107157" y="164306"/>
                      </a:cubicBezTo>
                      <a:cubicBezTo>
                        <a:pt x="97187" y="166300"/>
                        <a:pt x="87671" y="162574"/>
                        <a:pt x="78582" y="159544"/>
                      </a:cubicBezTo>
                      <a:cubicBezTo>
                        <a:pt x="76201" y="160338"/>
                        <a:pt x="73213" y="160150"/>
                        <a:pt x="71438" y="161925"/>
                      </a:cubicBezTo>
                      <a:cubicBezTo>
                        <a:pt x="58738" y="174625"/>
                        <a:pt x="80964" y="165101"/>
                        <a:pt x="61913" y="171450"/>
                      </a:cubicBezTo>
                      <a:cubicBezTo>
                        <a:pt x="53975" y="183356"/>
                        <a:pt x="59531" y="177008"/>
                        <a:pt x="42863" y="188119"/>
                      </a:cubicBezTo>
                      <a:lnTo>
                        <a:pt x="35719" y="192881"/>
                      </a:lnTo>
                      <a:cubicBezTo>
                        <a:pt x="36513" y="195262"/>
                        <a:pt x="36532" y="198065"/>
                        <a:pt x="38100" y="200025"/>
                      </a:cubicBezTo>
                      <a:cubicBezTo>
                        <a:pt x="39888" y="202260"/>
                        <a:pt x="44082" y="202172"/>
                        <a:pt x="45244" y="204787"/>
                      </a:cubicBezTo>
                      <a:cubicBezTo>
                        <a:pt x="47524" y="209916"/>
                        <a:pt x="46831" y="215900"/>
                        <a:pt x="47625" y="221456"/>
                      </a:cubicBezTo>
                      <a:cubicBezTo>
                        <a:pt x="46831" y="229394"/>
                        <a:pt x="47970" y="237772"/>
                        <a:pt x="45244" y="245269"/>
                      </a:cubicBezTo>
                      <a:cubicBezTo>
                        <a:pt x="44386" y="247628"/>
                        <a:pt x="40610" y="247650"/>
                        <a:pt x="38100" y="247650"/>
                      </a:cubicBezTo>
                      <a:cubicBezTo>
                        <a:pt x="30912" y="247650"/>
                        <a:pt x="23813" y="246063"/>
                        <a:pt x="16669" y="245269"/>
                      </a:cubicBezTo>
                      <a:cubicBezTo>
                        <a:pt x="11907" y="243681"/>
                        <a:pt x="795" y="245268"/>
                        <a:pt x="2382" y="240506"/>
                      </a:cubicBezTo>
                      <a:cubicBezTo>
                        <a:pt x="3950" y="235800"/>
                        <a:pt x="5328" y="229576"/>
                        <a:pt x="9525" y="226219"/>
                      </a:cubicBezTo>
                      <a:cubicBezTo>
                        <a:pt x="11485" y="224651"/>
                        <a:pt x="14288" y="224631"/>
                        <a:pt x="16669" y="223837"/>
                      </a:cubicBezTo>
                      <a:cubicBezTo>
                        <a:pt x="17463" y="221456"/>
                        <a:pt x="17928" y="218939"/>
                        <a:pt x="19050" y="216694"/>
                      </a:cubicBezTo>
                      <a:cubicBezTo>
                        <a:pt x="20330" y="214134"/>
                        <a:pt x="23342" y="212373"/>
                        <a:pt x="23813" y="209550"/>
                      </a:cubicBezTo>
                      <a:cubicBezTo>
                        <a:pt x="25053" y="202112"/>
                        <a:pt x="18361" y="201038"/>
                        <a:pt x="14288" y="197644"/>
                      </a:cubicBezTo>
                      <a:cubicBezTo>
                        <a:pt x="9772" y="193881"/>
                        <a:pt x="5059" y="188709"/>
                        <a:pt x="2382" y="183356"/>
                      </a:cubicBezTo>
                      <a:cubicBezTo>
                        <a:pt x="1259" y="181111"/>
                        <a:pt x="794" y="178593"/>
                        <a:pt x="0" y="176212"/>
                      </a:cubicBezTo>
                      <a:cubicBezTo>
                        <a:pt x="12706" y="157157"/>
                        <a:pt x="-3974" y="180188"/>
                        <a:pt x="11907" y="164306"/>
                      </a:cubicBezTo>
                      <a:cubicBezTo>
                        <a:pt x="27778" y="148434"/>
                        <a:pt x="4766" y="165096"/>
                        <a:pt x="23813" y="152400"/>
                      </a:cubicBezTo>
                      <a:cubicBezTo>
                        <a:pt x="25400" y="150019"/>
                        <a:pt x="26743" y="147455"/>
                        <a:pt x="28575" y="145256"/>
                      </a:cubicBezTo>
                      <a:cubicBezTo>
                        <a:pt x="34305" y="138380"/>
                        <a:pt x="35838" y="138032"/>
                        <a:pt x="42863" y="133350"/>
                      </a:cubicBezTo>
                      <a:cubicBezTo>
                        <a:pt x="56513" y="112872"/>
                        <a:pt x="40145" y="138784"/>
                        <a:pt x="50007" y="119062"/>
                      </a:cubicBezTo>
                      <a:cubicBezTo>
                        <a:pt x="51287" y="116503"/>
                        <a:pt x="53182" y="114300"/>
                        <a:pt x="54769" y="111919"/>
                      </a:cubicBezTo>
                      <a:cubicBezTo>
                        <a:pt x="55563" y="109538"/>
                        <a:pt x="55582" y="106735"/>
                        <a:pt x="57150" y="104775"/>
                      </a:cubicBezTo>
                      <a:cubicBezTo>
                        <a:pt x="58938" y="102540"/>
                        <a:pt x="62777" y="102439"/>
                        <a:pt x="64294" y="100012"/>
                      </a:cubicBezTo>
                      <a:cubicBezTo>
                        <a:pt x="66955" y="95755"/>
                        <a:pt x="66273" y="89902"/>
                        <a:pt x="69057" y="85725"/>
                      </a:cubicBezTo>
                      <a:cubicBezTo>
                        <a:pt x="82713" y="65237"/>
                        <a:pt x="66334" y="91168"/>
                        <a:pt x="76200" y="71437"/>
                      </a:cubicBezTo>
                      <a:cubicBezTo>
                        <a:pt x="77480" y="68877"/>
                        <a:pt x="79375" y="66675"/>
                        <a:pt x="80963" y="64294"/>
                      </a:cubicBezTo>
                      <a:cubicBezTo>
                        <a:pt x="83699" y="56085"/>
                        <a:pt x="100807" y="52784"/>
                        <a:pt x="102394" y="50006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88" name="手繪多邊形 287"/>
                <p:cNvSpPr/>
                <p:nvPr/>
              </p:nvSpPr>
              <p:spPr>
                <a:xfrm>
                  <a:off x="4738055" y="505386"/>
                  <a:ext cx="293656" cy="197644"/>
                </a:xfrm>
                <a:custGeom>
                  <a:avLst/>
                  <a:gdLst>
                    <a:gd name="connsiteX0" fmla="*/ 88106 w 276225"/>
                    <a:gd name="connsiteY0" fmla="*/ 95250 h 173831"/>
                    <a:gd name="connsiteX1" fmla="*/ 76200 w 276225"/>
                    <a:gd name="connsiteY1" fmla="*/ 100012 h 173831"/>
                    <a:gd name="connsiteX2" fmla="*/ 66675 w 276225"/>
                    <a:gd name="connsiteY2" fmla="*/ 104775 h 173831"/>
                    <a:gd name="connsiteX3" fmla="*/ 59531 w 276225"/>
                    <a:gd name="connsiteY3" fmla="*/ 90487 h 173831"/>
                    <a:gd name="connsiteX4" fmla="*/ 50006 w 276225"/>
                    <a:gd name="connsiteY4" fmla="*/ 52387 h 173831"/>
                    <a:gd name="connsiteX5" fmla="*/ 42863 w 276225"/>
                    <a:gd name="connsiteY5" fmla="*/ 54768 h 173831"/>
                    <a:gd name="connsiteX6" fmla="*/ 35719 w 276225"/>
                    <a:gd name="connsiteY6" fmla="*/ 76200 h 173831"/>
                    <a:gd name="connsiteX7" fmla="*/ 33338 w 276225"/>
                    <a:gd name="connsiteY7" fmla="*/ 83343 h 173831"/>
                    <a:gd name="connsiteX8" fmla="*/ 28575 w 276225"/>
                    <a:gd name="connsiteY8" fmla="*/ 90487 h 173831"/>
                    <a:gd name="connsiteX9" fmla="*/ 21431 w 276225"/>
                    <a:gd name="connsiteY9" fmla="*/ 92868 h 173831"/>
                    <a:gd name="connsiteX10" fmla="*/ 7144 w 276225"/>
                    <a:gd name="connsiteY10" fmla="*/ 85725 h 173831"/>
                    <a:gd name="connsiteX11" fmla="*/ 2381 w 276225"/>
                    <a:gd name="connsiteY11" fmla="*/ 71437 h 173831"/>
                    <a:gd name="connsiteX12" fmla="*/ 0 w 276225"/>
                    <a:gd name="connsiteY12" fmla="*/ 64293 h 173831"/>
                    <a:gd name="connsiteX13" fmla="*/ 2381 w 276225"/>
                    <a:gd name="connsiteY13" fmla="*/ 42862 h 173831"/>
                    <a:gd name="connsiteX14" fmla="*/ 4763 w 276225"/>
                    <a:gd name="connsiteY14" fmla="*/ 35718 h 173831"/>
                    <a:gd name="connsiteX15" fmla="*/ 11906 w 276225"/>
                    <a:gd name="connsiteY15" fmla="*/ 33337 h 173831"/>
                    <a:gd name="connsiteX16" fmla="*/ 23813 w 276225"/>
                    <a:gd name="connsiteY16" fmla="*/ 30956 h 173831"/>
                    <a:gd name="connsiteX17" fmla="*/ 28575 w 276225"/>
                    <a:gd name="connsiteY17" fmla="*/ 23812 h 173831"/>
                    <a:gd name="connsiteX18" fmla="*/ 38100 w 276225"/>
                    <a:gd name="connsiteY18" fmla="*/ 2381 h 173831"/>
                    <a:gd name="connsiteX19" fmla="*/ 45244 w 276225"/>
                    <a:gd name="connsiteY19" fmla="*/ 0 h 173831"/>
                    <a:gd name="connsiteX20" fmla="*/ 59531 w 276225"/>
                    <a:gd name="connsiteY20" fmla="*/ 7143 h 173831"/>
                    <a:gd name="connsiteX21" fmla="*/ 66675 w 276225"/>
                    <a:gd name="connsiteY21" fmla="*/ 9525 h 173831"/>
                    <a:gd name="connsiteX22" fmla="*/ 80963 w 276225"/>
                    <a:gd name="connsiteY22" fmla="*/ 16668 h 173831"/>
                    <a:gd name="connsiteX23" fmla="*/ 83344 w 276225"/>
                    <a:gd name="connsiteY23" fmla="*/ 23812 h 173831"/>
                    <a:gd name="connsiteX24" fmla="*/ 90488 w 276225"/>
                    <a:gd name="connsiteY24" fmla="*/ 26193 h 173831"/>
                    <a:gd name="connsiteX25" fmla="*/ 95250 w 276225"/>
                    <a:gd name="connsiteY25" fmla="*/ 40481 h 173831"/>
                    <a:gd name="connsiteX26" fmla="*/ 100013 w 276225"/>
                    <a:gd name="connsiteY26" fmla="*/ 47625 h 173831"/>
                    <a:gd name="connsiteX27" fmla="*/ 102394 w 276225"/>
                    <a:gd name="connsiteY27" fmla="*/ 66675 h 173831"/>
                    <a:gd name="connsiteX28" fmla="*/ 116681 w 276225"/>
                    <a:gd name="connsiteY28" fmla="*/ 71437 h 173831"/>
                    <a:gd name="connsiteX29" fmla="*/ 128588 w 276225"/>
                    <a:gd name="connsiteY29" fmla="*/ 69056 h 173831"/>
                    <a:gd name="connsiteX30" fmla="*/ 140494 w 276225"/>
                    <a:gd name="connsiteY30" fmla="*/ 57150 h 173831"/>
                    <a:gd name="connsiteX31" fmla="*/ 147638 w 276225"/>
                    <a:gd name="connsiteY31" fmla="*/ 54768 h 173831"/>
                    <a:gd name="connsiteX32" fmla="*/ 159544 w 276225"/>
                    <a:gd name="connsiteY32" fmla="*/ 42862 h 173831"/>
                    <a:gd name="connsiteX33" fmla="*/ 173831 w 276225"/>
                    <a:gd name="connsiteY33" fmla="*/ 38100 h 173831"/>
                    <a:gd name="connsiteX34" fmla="*/ 195263 w 276225"/>
                    <a:gd name="connsiteY34" fmla="*/ 40481 h 173831"/>
                    <a:gd name="connsiteX35" fmla="*/ 211931 w 276225"/>
                    <a:gd name="connsiteY35" fmla="*/ 45243 h 173831"/>
                    <a:gd name="connsiteX36" fmla="*/ 216694 w 276225"/>
                    <a:gd name="connsiteY36" fmla="*/ 52387 h 173831"/>
                    <a:gd name="connsiteX37" fmla="*/ 202406 w 276225"/>
                    <a:gd name="connsiteY37" fmla="*/ 61912 h 173831"/>
                    <a:gd name="connsiteX38" fmla="*/ 197644 w 276225"/>
                    <a:gd name="connsiteY38" fmla="*/ 69056 h 173831"/>
                    <a:gd name="connsiteX39" fmla="*/ 214313 w 276225"/>
                    <a:gd name="connsiteY39" fmla="*/ 78581 h 173831"/>
                    <a:gd name="connsiteX40" fmla="*/ 240506 w 276225"/>
                    <a:gd name="connsiteY40" fmla="*/ 78581 h 173831"/>
                    <a:gd name="connsiteX41" fmla="*/ 242888 w 276225"/>
                    <a:gd name="connsiteY41" fmla="*/ 71437 h 173831"/>
                    <a:gd name="connsiteX42" fmla="*/ 250031 w 276225"/>
                    <a:gd name="connsiteY42" fmla="*/ 66675 h 173831"/>
                    <a:gd name="connsiteX43" fmla="*/ 259556 w 276225"/>
                    <a:gd name="connsiteY43" fmla="*/ 69056 h 173831"/>
                    <a:gd name="connsiteX44" fmla="*/ 264319 w 276225"/>
                    <a:gd name="connsiteY44" fmla="*/ 76200 h 173831"/>
                    <a:gd name="connsiteX45" fmla="*/ 266700 w 276225"/>
                    <a:gd name="connsiteY45" fmla="*/ 83343 h 173831"/>
                    <a:gd name="connsiteX46" fmla="*/ 271463 w 276225"/>
                    <a:gd name="connsiteY46" fmla="*/ 107156 h 173831"/>
                    <a:gd name="connsiteX47" fmla="*/ 276225 w 276225"/>
                    <a:gd name="connsiteY47" fmla="*/ 121443 h 173831"/>
                    <a:gd name="connsiteX48" fmla="*/ 273844 w 276225"/>
                    <a:gd name="connsiteY48" fmla="*/ 133350 h 173831"/>
                    <a:gd name="connsiteX49" fmla="*/ 266700 w 276225"/>
                    <a:gd name="connsiteY49" fmla="*/ 135731 h 173831"/>
                    <a:gd name="connsiteX50" fmla="*/ 233363 w 276225"/>
                    <a:gd name="connsiteY50" fmla="*/ 133350 h 173831"/>
                    <a:gd name="connsiteX51" fmla="*/ 226219 w 276225"/>
                    <a:gd name="connsiteY51" fmla="*/ 128587 h 173831"/>
                    <a:gd name="connsiteX52" fmla="*/ 221456 w 276225"/>
                    <a:gd name="connsiteY52" fmla="*/ 121443 h 173831"/>
                    <a:gd name="connsiteX53" fmla="*/ 216694 w 276225"/>
                    <a:gd name="connsiteY53" fmla="*/ 128587 h 173831"/>
                    <a:gd name="connsiteX54" fmla="*/ 209550 w 276225"/>
                    <a:gd name="connsiteY54" fmla="*/ 133350 h 173831"/>
                    <a:gd name="connsiteX55" fmla="*/ 204788 w 276225"/>
                    <a:gd name="connsiteY55" fmla="*/ 140493 h 173831"/>
                    <a:gd name="connsiteX56" fmla="*/ 192881 w 276225"/>
                    <a:gd name="connsiteY56" fmla="*/ 150018 h 173831"/>
                    <a:gd name="connsiteX57" fmla="*/ 190500 w 276225"/>
                    <a:gd name="connsiteY57" fmla="*/ 157162 h 173831"/>
                    <a:gd name="connsiteX58" fmla="*/ 183356 w 276225"/>
                    <a:gd name="connsiteY58" fmla="*/ 161925 h 173831"/>
                    <a:gd name="connsiteX59" fmla="*/ 161925 w 276225"/>
                    <a:gd name="connsiteY59" fmla="*/ 169068 h 173831"/>
                    <a:gd name="connsiteX60" fmla="*/ 154781 w 276225"/>
                    <a:gd name="connsiteY60" fmla="*/ 171450 h 173831"/>
                    <a:gd name="connsiteX61" fmla="*/ 147638 w 276225"/>
                    <a:gd name="connsiteY61" fmla="*/ 173831 h 173831"/>
                    <a:gd name="connsiteX62" fmla="*/ 128588 w 276225"/>
                    <a:gd name="connsiteY62" fmla="*/ 171450 h 173831"/>
                    <a:gd name="connsiteX63" fmla="*/ 121444 w 276225"/>
                    <a:gd name="connsiteY63" fmla="*/ 169068 h 173831"/>
                    <a:gd name="connsiteX64" fmla="*/ 119063 w 276225"/>
                    <a:gd name="connsiteY64" fmla="*/ 161925 h 173831"/>
                    <a:gd name="connsiteX65" fmla="*/ 95250 w 276225"/>
                    <a:gd name="connsiteY65" fmla="*/ 166687 h 173831"/>
                    <a:gd name="connsiteX66" fmla="*/ 90488 w 276225"/>
                    <a:gd name="connsiteY66" fmla="*/ 152400 h 173831"/>
                    <a:gd name="connsiteX67" fmla="*/ 88106 w 276225"/>
                    <a:gd name="connsiteY67" fmla="*/ 145256 h 173831"/>
                    <a:gd name="connsiteX68" fmla="*/ 92869 w 276225"/>
                    <a:gd name="connsiteY68" fmla="*/ 128587 h 173831"/>
                    <a:gd name="connsiteX69" fmla="*/ 100013 w 276225"/>
                    <a:gd name="connsiteY69" fmla="*/ 126206 h 173831"/>
                    <a:gd name="connsiteX70" fmla="*/ 109538 w 276225"/>
                    <a:gd name="connsiteY70" fmla="*/ 111918 h 173831"/>
                    <a:gd name="connsiteX71" fmla="*/ 107156 w 276225"/>
                    <a:gd name="connsiteY71" fmla="*/ 100012 h 173831"/>
                    <a:gd name="connsiteX72" fmla="*/ 88106 w 276225"/>
                    <a:gd name="connsiteY72" fmla="*/ 95250 h 1738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</a:cxnLst>
                  <a:rect l="l" t="t" r="r" b="b"/>
                  <a:pathLst>
                    <a:path w="276225" h="173831">
                      <a:moveTo>
                        <a:pt x="88106" y="95250"/>
                      </a:moveTo>
                      <a:cubicBezTo>
                        <a:pt x="82947" y="95250"/>
                        <a:pt x="79484" y="97276"/>
                        <a:pt x="76200" y="100012"/>
                      </a:cubicBezTo>
                      <a:cubicBezTo>
                        <a:pt x="67128" y="107572"/>
                        <a:pt x="82097" y="109915"/>
                        <a:pt x="66675" y="104775"/>
                      </a:cubicBezTo>
                      <a:cubicBezTo>
                        <a:pt x="63519" y="100041"/>
                        <a:pt x="60188" y="96400"/>
                        <a:pt x="59531" y="90487"/>
                      </a:cubicBezTo>
                      <a:cubicBezTo>
                        <a:pt x="55218" y="51675"/>
                        <a:pt x="68842" y="58665"/>
                        <a:pt x="50006" y="52387"/>
                      </a:cubicBezTo>
                      <a:cubicBezTo>
                        <a:pt x="47625" y="53181"/>
                        <a:pt x="44322" y="52726"/>
                        <a:pt x="42863" y="54768"/>
                      </a:cubicBezTo>
                      <a:cubicBezTo>
                        <a:pt x="42861" y="54772"/>
                        <a:pt x="36910" y="72626"/>
                        <a:pt x="35719" y="76200"/>
                      </a:cubicBezTo>
                      <a:cubicBezTo>
                        <a:pt x="34925" y="78581"/>
                        <a:pt x="34730" y="81255"/>
                        <a:pt x="33338" y="83343"/>
                      </a:cubicBezTo>
                      <a:cubicBezTo>
                        <a:pt x="31750" y="85724"/>
                        <a:pt x="30810" y="88699"/>
                        <a:pt x="28575" y="90487"/>
                      </a:cubicBezTo>
                      <a:cubicBezTo>
                        <a:pt x="26615" y="92055"/>
                        <a:pt x="23812" y="92074"/>
                        <a:pt x="21431" y="92868"/>
                      </a:cubicBezTo>
                      <a:cubicBezTo>
                        <a:pt x="17539" y="91571"/>
                        <a:pt x="9573" y="89611"/>
                        <a:pt x="7144" y="85725"/>
                      </a:cubicBezTo>
                      <a:cubicBezTo>
                        <a:pt x="4483" y="81468"/>
                        <a:pt x="3969" y="76200"/>
                        <a:pt x="2381" y="71437"/>
                      </a:cubicBezTo>
                      <a:lnTo>
                        <a:pt x="0" y="64293"/>
                      </a:lnTo>
                      <a:cubicBezTo>
                        <a:pt x="794" y="57149"/>
                        <a:pt x="1199" y="49952"/>
                        <a:pt x="2381" y="42862"/>
                      </a:cubicBezTo>
                      <a:cubicBezTo>
                        <a:pt x="2794" y="40386"/>
                        <a:pt x="2988" y="37493"/>
                        <a:pt x="4763" y="35718"/>
                      </a:cubicBezTo>
                      <a:cubicBezTo>
                        <a:pt x="6538" y="33943"/>
                        <a:pt x="9471" y="33946"/>
                        <a:pt x="11906" y="33337"/>
                      </a:cubicBezTo>
                      <a:cubicBezTo>
                        <a:pt x="15833" y="32355"/>
                        <a:pt x="19844" y="31750"/>
                        <a:pt x="23813" y="30956"/>
                      </a:cubicBezTo>
                      <a:cubicBezTo>
                        <a:pt x="25400" y="28575"/>
                        <a:pt x="27413" y="26427"/>
                        <a:pt x="28575" y="23812"/>
                      </a:cubicBezTo>
                      <a:cubicBezTo>
                        <a:pt x="30781" y="18848"/>
                        <a:pt x="32527" y="6839"/>
                        <a:pt x="38100" y="2381"/>
                      </a:cubicBezTo>
                      <a:cubicBezTo>
                        <a:pt x="40060" y="813"/>
                        <a:pt x="42863" y="794"/>
                        <a:pt x="45244" y="0"/>
                      </a:cubicBezTo>
                      <a:cubicBezTo>
                        <a:pt x="63195" y="5983"/>
                        <a:pt x="41074" y="-2086"/>
                        <a:pt x="59531" y="7143"/>
                      </a:cubicBezTo>
                      <a:cubicBezTo>
                        <a:pt x="61776" y="8266"/>
                        <a:pt x="64430" y="8402"/>
                        <a:pt x="66675" y="9525"/>
                      </a:cubicBezTo>
                      <a:cubicBezTo>
                        <a:pt x="85133" y="18754"/>
                        <a:pt x="63013" y="10685"/>
                        <a:pt x="80963" y="16668"/>
                      </a:cubicBezTo>
                      <a:cubicBezTo>
                        <a:pt x="81757" y="19049"/>
                        <a:pt x="81569" y="22037"/>
                        <a:pt x="83344" y="23812"/>
                      </a:cubicBezTo>
                      <a:cubicBezTo>
                        <a:pt x="85119" y="25587"/>
                        <a:pt x="89029" y="24150"/>
                        <a:pt x="90488" y="26193"/>
                      </a:cubicBezTo>
                      <a:cubicBezTo>
                        <a:pt x="93406" y="30278"/>
                        <a:pt x="92465" y="36304"/>
                        <a:pt x="95250" y="40481"/>
                      </a:cubicBezTo>
                      <a:lnTo>
                        <a:pt x="100013" y="47625"/>
                      </a:lnTo>
                      <a:cubicBezTo>
                        <a:pt x="100807" y="53975"/>
                        <a:pt x="98724" y="61432"/>
                        <a:pt x="102394" y="66675"/>
                      </a:cubicBezTo>
                      <a:cubicBezTo>
                        <a:pt x="105273" y="70787"/>
                        <a:pt x="116681" y="71437"/>
                        <a:pt x="116681" y="71437"/>
                      </a:cubicBezTo>
                      <a:cubicBezTo>
                        <a:pt x="120650" y="70643"/>
                        <a:pt x="124798" y="70477"/>
                        <a:pt x="128588" y="69056"/>
                      </a:cubicBezTo>
                      <a:cubicBezTo>
                        <a:pt x="142030" y="64015"/>
                        <a:pt x="130226" y="65364"/>
                        <a:pt x="140494" y="57150"/>
                      </a:cubicBezTo>
                      <a:cubicBezTo>
                        <a:pt x="142454" y="55582"/>
                        <a:pt x="145257" y="55562"/>
                        <a:pt x="147638" y="54768"/>
                      </a:cubicBezTo>
                      <a:cubicBezTo>
                        <a:pt x="151982" y="48252"/>
                        <a:pt x="152025" y="46204"/>
                        <a:pt x="159544" y="42862"/>
                      </a:cubicBezTo>
                      <a:cubicBezTo>
                        <a:pt x="164131" y="40823"/>
                        <a:pt x="173831" y="38100"/>
                        <a:pt x="173831" y="38100"/>
                      </a:cubicBezTo>
                      <a:cubicBezTo>
                        <a:pt x="180975" y="38894"/>
                        <a:pt x="188159" y="39388"/>
                        <a:pt x="195263" y="40481"/>
                      </a:cubicBezTo>
                      <a:cubicBezTo>
                        <a:pt x="200817" y="41335"/>
                        <a:pt x="206596" y="43465"/>
                        <a:pt x="211931" y="45243"/>
                      </a:cubicBezTo>
                      <a:cubicBezTo>
                        <a:pt x="213519" y="47624"/>
                        <a:pt x="217164" y="49564"/>
                        <a:pt x="216694" y="52387"/>
                      </a:cubicBezTo>
                      <a:cubicBezTo>
                        <a:pt x="215645" y="58683"/>
                        <a:pt x="206879" y="60421"/>
                        <a:pt x="202406" y="61912"/>
                      </a:cubicBezTo>
                      <a:cubicBezTo>
                        <a:pt x="200819" y="64293"/>
                        <a:pt x="198114" y="66233"/>
                        <a:pt x="197644" y="69056"/>
                      </a:cubicBezTo>
                      <a:cubicBezTo>
                        <a:pt x="195849" y="79830"/>
                        <a:pt x="208519" y="77616"/>
                        <a:pt x="214313" y="78581"/>
                      </a:cubicBezTo>
                      <a:cubicBezTo>
                        <a:pt x="224057" y="81829"/>
                        <a:pt x="227813" y="84222"/>
                        <a:pt x="240506" y="78581"/>
                      </a:cubicBezTo>
                      <a:cubicBezTo>
                        <a:pt x="242800" y="77562"/>
                        <a:pt x="241320" y="73397"/>
                        <a:pt x="242888" y="71437"/>
                      </a:cubicBezTo>
                      <a:cubicBezTo>
                        <a:pt x="244676" y="69202"/>
                        <a:pt x="247650" y="68262"/>
                        <a:pt x="250031" y="66675"/>
                      </a:cubicBezTo>
                      <a:cubicBezTo>
                        <a:pt x="253206" y="67469"/>
                        <a:pt x="256833" y="67241"/>
                        <a:pt x="259556" y="69056"/>
                      </a:cubicBezTo>
                      <a:cubicBezTo>
                        <a:pt x="261937" y="70644"/>
                        <a:pt x="263039" y="73640"/>
                        <a:pt x="264319" y="76200"/>
                      </a:cubicBezTo>
                      <a:cubicBezTo>
                        <a:pt x="265441" y="78445"/>
                        <a:pt x="266011" y="80930"/>
                        <a:pt x="266700" y="83343"/>
                      </a:cubicBezTo>
                      <a:cubicBezTo>
                        <a:pt x="274613" y="111039"/>
                        <a:pt x="262109" y="69742"/>
                        <a:pt x="271463" y="107156"/>
                      </a:cubicBezTo>
                      <a:cubicBezTo>
                        <a:pt x="272681" y="112026"/>
                        <a:pt x="276225" y="121443"/>
                        <a:pt x="276225" y="121443"/>
                      </a:cubicBezTo>
                      <a:cubicBezTo>
                        <a:pt x="275431" y="125412"/>
                        <a:pt x="276089" y="129982"/>
                        <a:pt x="273844" y="133350"/>
                      </a:cubicBezTo>
                      <a:cubicBezTo>
                        <a:pt x="272452" y="135439"/>
                        <a:pt x="269210" y="135731"/>
                        <a:pt x="266700" y="135731"/>
                      </a:cubicBezTo>
                      <a:cubicBezTo>
                        <a:pt x="255559" y="135731"/>
                        <a:pt x="244475" y="134144"/>
                        <a:pt x="233363" y="133350"/>
                      </a:cubicBezTo>
                      <a:cubicBezTo>
                        <a:pt x="230982" y="131762"/>
                        <a:pt x="228243" y="130611"/>
                        <a:pt x="226219" y="128587"/>
                      </a:cubicBezTo>
                      <a:cubicBezTo>
                        <a:pt x="224195" y="126563"/>
                        <a:pt x="224318" y="121443"/>
                        <a:pt x="221456" y="121443"/>
                      </a:cubicBezTo>
                      <a:cubicBezTo>
                        <a:pt x="218594" y="121443"/>
                        <a:pt x="218718" y="126563"/>
                        <a:pt x="216694" y="128587"/>
                      </a:cubicBezTo>
                      <a:cubicBezTo>
                        <a:pt x="214670" y="130611"/>
                        <a:pt x="211931" y="131762"/>
                        <a:pt x="209550" y="133350"/>
                      </a:cubicBezTo>
                      <a:cubicBezTo>
                        <a:pt x="207963" y="135731"/>
                        <a:pt x="207023" y="138705"/>
                        <a:pt x="204788" y="140493"/>
                      </a:cubicBezTo>
                      <a:cubicBezTo>
                        <a:pt x="188355" y="153640"/>
                        <a:pt x="206532" y="129546"/>
                        <a:pt x="192881" y="150018"/>
                      </a:cubicBezTo>
                      <a:cubicBezTo>
                        <a:pt x="192087" y="152399"/>
                        <a:pt x="192068" y="155202"/>
                        <a:pt x="190500" y="157162"/>
                      </a:cubicBezTo>
                      <a:cubicBezTo>
                        <a:pt x="188712" y="159397"/>
                        <a:pt x="185971" y="160763"/>
                        <a:pt x="183356" y="161925"/>
                      </a:cubicBezTo>
                      <a:cubicBezTo>
                        <a:pt x="183348" y="161929"/>
                        <a:pt x="165501" y="167876"/>
                        <a:pt x="161925" y="169068"/>
                      </a:cubicBezTo>
                      <a:lnTo>
                        <a:pt x="154781" y="171450"/>
                      </a:lnTo>
                      <a:lnTo>
                        <a:pt x="147638" y="173831"/>
                      </a:lnTo>
                      <a:cubicBezTo>
                        <a:pt x="141288" y="173037"/>
                        <a:pt x="134884" y="172595"/>
                        <a:pt x="128588" y="171450"/>
                      </a:cubicBezTo>
                      <a:cubicBezTo>
                        <a:pt x="126118" y="171001"/>
                        <a:pt x="123219" y="170843"/>
                        <a:pt x="121444" y="169068"/>
                      </a:cubicBezTo>
                      <a:cubicBezTo>
                        <a:pt x="119669" y="167293"/>
                        <a:pt x="119857" y="164306"/>
                        <a:pt x="119063" y="161925"/>
                      </a:cubicBezTo>
                      <a:cubicBezTo>
                        <a:pt x="115614" y="172266"/>
                        <a:pt x="115718" y="179712"/>
                        <a:pt x="95250" y="166687"/>
                      </a:cubicBezTo>
                      <a:cubicBezTo>
                        <a:pt x="91015" y="163992"/>
                        <a:pt x="92075" y="157162"/>
                        <a:pt x="90488" y="152400"/>
                      </a:cubicBezTo>
                      <a:lnTo>
                        <a:pt x="88106" y="145256"/>
                      </a:lnTo>
                      <a:cubicBezTo>
                        <a:pt x="88126" y="145176"/>
                        <a:pt x="91732" y="129724"/>
                        <a:pt x="92869" y="128587"/>
                      </a:cubicBezTo>
                      <a:cubicBezTo>
                        <a:pt x="94644" y="126812"/>
                        <a:pt x="97632" y="127000"/>
                        <a:pt x="100013" y="126206"/>
                      </a:cubicBezTo>
                      <a:cubicBezTo>
                        <a:pt x="103188" y="121443"/>
                        <a:pt x="110661" y="117531"/>
                        <a:pt x="109538" y="111918"/>
                      </a:cubicBezTo>
                      <a:cubicBezTo>
                        <a:pt x="108744" y="107949"/>
                        <a:pt x="109164" y="103526"/>
                        <a:pt x="107156" y="100012"/>
                      </a:cubicBezTo>
                      <a:cubicBezTo>
                        <a:pt x="105736" y="97527"/>
                        <a:pt x="93265" y="95250"/>
                        <a:pt x="88106" y="95250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</p:grpSp>
      </p:grpSp>
      <p:sp>
        <p:nvSpPr>
          <p:cNvPr id="534" name="文字方塊 31"/>
          <p:cNvSpPr txBox="1">
            <a:spLocks noChangeArrowheads="1"/>
          </p:cNvSpPr>
          <p:nvPr/>
        </p:nvSpPr>
        <p:spPr bwMode="auto">
          <a:xfrm>
            <a:off x="3048219" y="6229615"/>
            <a:ext cx="2203756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63525" indent="-171450">
              <a:lnSpc>
                <a:spcPct val="110000"/>
              </a:lnSpc>
              <a:buFont typeface="Arial" pitchFamily="34" charset="0"/>
              <a:buChar char="•"/>
            </a:pP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蓄水為</a:t>
            </a:r>
            <a:r>
              <a:rPr lang="en-US" altLang="zh-TW" sz="1400" b="1" dirty="0" smtClean="0"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1400" b="1" dirty="0" smtClean="0">
                <a:latin typeface="微軟正黑體" pitchFamily="34" charset="-120"/>
                <a:ea typeface="微軟正黑體" pitchFamily="34" charset="-120"/>
              </a:rPr>
              <a:t>19</a:t>
            </a: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日資料</a:t>
            </a:r>
            <a:endParaRPr lang="en-US" altLang="zh-TW" sz="14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263525" indent="-171450">
              <a:lnSpc>
                <a:spcPct val="110000"/>
              </a:lnSpc>
              <a:buFont typeface="Arial" pitchFamily="34" charset="0"/>
              <a:buChar char="•"/>
            </a:pP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燈號自</a:t>
            </a:r>
            <a:r>
              <a:rPr lang="en-US" altLang="zh-TW" sz="1400" b="1" dirty="0" smtClean="0"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1400" b="1" dirty="0" smtClean="0">
                <a:latin typeface="微軟正黑體" pitchFamily="34" charset="-120"/>
                <a:ea typeface="微軟正黑體" pitchFamily="34" charset="-120"/>
              </a:rPr>
              <a:t>27</a:t>
            </a: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日起</a:t>
            </a:r>
            <a:endParaRPr lang="zh-TW" altLang="en-US" sz="1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35" name="文字方塊 31"/>
          <p:cNvSpPr txBox="1">
            <a:spLocks noChangeArrowheads="1"/>
          </p:cNvSpPr>
          <p:nvPr/>
        </p:nvSpPr>
        <p:spPr bwMode="auto">
          <a:xfrm>
            <a:off x="116485" y="1578050"/>
            <a:ext cx="3929288" cy="414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10000"/>
              </a:lnSpc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l"/>
            </a:pPr>
            <a:r>
              <a:rPr kumimoji="0"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傳統枯水期易缺水</a:t>
            </a:r>
            <a:r>
              <a:rPr kumimoji="0" lang="zh-TW" altLang="en-US" sz="2200" b="1" dirty="0">
                <a:latin typeface="微軟正黑體" pitchFamily="34" charset="-120"/>
                <a:ea typeface="微軟正黑體" pitchFamily="34" charset="-120"/>
              </a:rPr>
              <a:t>之</a:t>
            </a:r>
            <a:r>
              <a:rPr kumimoji="0"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桃園</a:t>
            </a:r>
            <a:r>
              <a:rPr kumimoji="0" lang="zh-TW" altLang="en-US" sz="24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石門水庫</a:t>
            </a:r>
            <a:r>
              <a:rPr kumimoji="0"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及臺南</a:t>
            </a:r>
            <a:r>
              <a:rPr kumimoji="0" lang="zh-TW" altLang="en-US" sz="24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南化水庫</a:t>
            </a:r>
            <a:r>
              <a:rPr kumimoji="0"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，經提前加強調度因應，水情尚屬穩定。</a:t>
            </a:r>
            <a:endParaRPr kumimoji="0" lang="en-US" altLang="zh-TW" sz="22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457200" indent="-457200" algn="just">
              <a:lnSpc>
                <a:spcPct val="110000"/>
              </a:lnSpc>
              <a:spcBef>
                <a:spcPts val="600"/>
              </a:spcBef>
              <a:buClr>
                <a:schemeClr val="tx1"/>
              </a:buClr>
              <a:buFont typeface="Wingdings" pitchFamily="2" charset="2"/>
              <a:buChar char="l"/>
            </a:pPr>
            <a:r>
              <a:rPr kumimoji="0"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目前</a:t>
            </a:r>
            <a:r>
              <a:rPr kumimoji="0" lang="zh-TW" altLang="en-US" sz="2200" b="1" dirty="0">
                <a:latin typeface="微軟正黑體" pitchFamily="34" charset="-120"/>
                <a:ea typeface="微軟正黑體" pitchFamily="34" charset="-120"/>
              </a:rPr>
              <a:t>水情燈號：</a:t>
            </a:r>
            <a:endParaRPr kumimoji="0" lang="en-US" altLang="zh-TW" sz="2200" b="1" dirty="0">
              <a:latin typeface="微軟正黑體" pitchFamily="34" charset="-120"/>
              <a:ea typeface="微軟正黑體" pitchFamily="34" charset="-120"/>
            </a:endParaRPr>
          </a:p>
          <a:p>
            <a:pPr marL="447675" algn="just">
              <a:lnSpc>
                <a:spcPct val="110000"/>
              </a:lnSpc>
              <a:spcBef>
                <a:spcPts val="0"/>
              </a:spcBef>
              <a:buClr>
                <a:srgbClr val="0033CC"/>
              </a:buClr>
            </a:pPr>
            <a:r>
              <a:rPr lang="en-US" altLang="zh-TW" sz="2200" b="1" dirty="0" smtClean="0">
                <a:solidFill>
                  <a:srgbClr val="006600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200" b="1" dirty="0" smtClean="0">
                <a:solidFill>
                  <a:srgbClr val="006600"/>
                </a:solidFill>
                <a:latin typeface="微軟正黑體" pitchFamily="34" charset="-120"/>
                <a:ea typeface="微軟正黑體" pitchFamily="34" charset="-120"/>
              </a:rPr>
              <a:t>臺南為水情稍緊綠燈</a:t>
            </a:r>
            <a:endParaRPr lang="en-US" altLang="zh-TW" sz="2200" b="1" dirty="0" smtClean="0">
              <a:solidFill>
                <a:srgbClr val="0066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33400" indent="-85725" algn="just">
              <a:lnSpc>
                <a:spcPct val="110000"/>
              </a:lnSpc>
              <a:spcBef>
                <a:spcPts val="0"/>
              </a:spcBef>
              <a:buClr>
                <a:srgbClr val="0033CC"/>
              </a:buClr>
            </a:pPr>
            <a:r>
              <a:rPr lang="en-US" altLang="zh-TW" sz="2200" b="1" dirty="0" smtClean="0">
                <a:solidFill>
                  <a:srgbClr val="006600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2200" b="1" dirty="0" smtClean="0">
                <a:solidFill>
                  <a:srgbClr val="006600"/>
                </a:solidFill>
                <a:latin typeface="微軟正黑體" pitchFamily="34" charset="-120"/>
                <a:ea typeface="微軟正黑體" pitchFamily="34" charset="-120"/>
              </a:rPr>
              <a:t>新竹</a:t>
            </a:r>
            <a:r>
              <a:rPr lang="zh-TW" altLang="en-US" sz="2200" b="1" dirty="0">
                <a:solidFill>
                  <a:srgbClr val="006600"/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2200" b="1" dirty="0" smtClean="0">
                <a:solidFill>
                  <a:srgbClr val="006600"/>
                </a:solidFill>
                <a:latin typeface="微軟正黑體" pitchFamily="34" charset="-120"/>
                <a:ea typeface="微軟正黑體" pitchFamily="34" charset="-120"/>
              </a:rPr>
              <a:t>苗栗自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2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27</a:t>
            </a:r>
            <a:r>
              <a:rPr lang="zh-TW" altLang="en-US" sz="2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en-US" sz="2200" b="1" dirty="0" smtClean="0">
                <a:solidFill>
                  <a:srgbClr val="006600"/>
                </a:solidFill>
                <a:latin typeface="微軟正黑體" pitchFamily="34" charset="-120"/>
                <a:ea typeface="微軟正黑體" pitchFamily="34" charset="-120"/>
              </a:rPr>
              <a:t>改為一階限水黃燈</a:t>
            </a:r>
            <a:endParaRPr kumimoji="0" lang="en-US" altLang="zh-TW" sz="2200" b="1" dirty="0">
              <a:latin typeface="微軟正黑體" pitchFamily="34" charset="-120"/>
              <a:ea typeface="微軟正黑體" pitchFamily="34" charset="-120"/>
            </a:endParaRPr>
          </a:p>
          <a:p>
            <a:pPr marL="457200" indent="-457200" algn="just">
              <a:lnSpc>
                <a:spcPct val="110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Char char="l"/>
            </a:pPr>
            <a:r>
              <a:rPr kumimoji="0"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經濟部及水利署已成立應變小組</a:t>
            </a:r>
            <a:endParaRPr kumimoji="0" lang="en-US" altLang="zh-TW" sz="22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248744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标题 1"/>
          <p:cNvSpPr txBox="1">
            <a:spLocks/>
          </p:cNvSpPr>
          <p:nvPr/>
        </p:nvSpPr>
        <p:spPr>
          <a:xfrm>
            <a:off x="602352" y="548680"/>
            <a:ext cx="8003743" cy="5105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/>
            <a:r>
              <a:rPr lang="zh-TW" altLang="en-US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目前旱災</a:t>
            </a:r>
            <a:r>
              <a:rPr lang="zh-TW" altLang="en-US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災害</a:t>
            </a:r>
            <a:r>
              <a:rPr lang="zh-TW" altLang="en-US" sz="4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應變</a:t>
            </a:r>
            <a:r>
              <a:rPr lang="zh-TW" altLang="en-US" sz="4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層級</a:t>
            </a:r>
            <a:r>
              <a:rPr lang="zh-TW" altLang="en-US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為何？</a:t>
            </a:r>
            <a:endParaRPr lang="zh-CN" altLang="en-US" b="1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graphicFrame>
        <p:nvGraphicFramePr>
          <p:cNvPr id="177" name="表格 1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141691"/>
              </p:ext>
            </p:extLst>
          </p:nvPr>
        </p:nvGraphicFramePr>
        <p:xfrm>
          <a:off x="195324" y="1132850"/>
          <a:ext cx="8753351" cy="39523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0120"/>
                <a:gridCol w="2883515"/>
                <a:gridCol w="2892820"/>
                <a:gridCol w="1038448"/>
                <a:gridCol w="1038448"/>
              </a:tblGrid>
              <a:tr h="24056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旱災狀況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應變層級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水情燈號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缺水率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0643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家用及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公共用水</a:t>
                      </a:r>
                    </a:p>
                  </a:txBody>
                  <a:tcPr marL="17778" marR="1777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農業</a:t>
                      </a:r>
                      <a:endParaRPr lang="en-US" altLang="zh-TW" sz="1600" b="1" kern="100" dirty="0" smtClean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用水</a:t>
                      </a:r>
                      <a:endParaRPr lang="zh-TW" sz="1600" b="1" kern="10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7394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一級</a:t>
                      </a: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狀況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旱災</a:t>
                      </a: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中央</a:t>
                      </a: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災害應變中心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二供水區橙燈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或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一供水區紅燈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en-US" sz="1600" b="1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&gt;</a:t>
                      </a:r>
                      <a:r>
                        <a:rPr lang="en-US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10%</a:t>
                      </a:r>
                      <a:endParaRPr lang="zh-TW" sz="1600" b="1" kern="10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en-US" sz="1600" b="1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&gt;</a:t>
                      </a:r>
                      <a:r>
                        <a:rPr lang="en-US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50%</a:t>
                      </a:r>
                      <a:endParaRPr lang="zh-TW" sz="1600" b="1" kern="10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832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旱災</a:t>
                      </a: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經濟部</a:t>
                      </a: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災害</a:t>
                      </a: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緊急應變小組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二供水區黃燈且涉水源調度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或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一供水區橙燈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，並經水利署研判水情恐持續惡化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en-US" sz="1600" b="1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5~10</a:t>
                      </a:r>
                      <a:r>
                        <a:rPr lang="en-US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%</a:t>
                      </a:r>
                      <a:endParaRPr lang="zh-TW" sz="1600" b="1" kern="10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en-US" sz="1600" b="1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40~50%</a:t>
                      </a:r>
                      <a:r>
                        <a:rPr lang="en-US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 </a:t>
                      </a:r>
                      <a:endParaRPr lang="zh-TW" sz="1600" b="1" kern="10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</a:tr>
              <a:tr h="6910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二級</a:t>
                      </a: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狀況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旱災</a:t>
                      </a: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經濟部水利署</a:t>
                      </a: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災害緊急應變小組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一供水區黃燈且涉水源調度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，並經水利署研判水情恐持續惡化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en-US" sz="1600" b="1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2~5</a:t>
                      </a:r>
                      <a:r>
                        <a:rPr lang="en-US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%</a:t>
                      </a:r>
                      <a:endParaRPr lang="zh-TW" sz="1600" b="1" kern="10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en-US" sz="1600" b="1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30~40%</a:t>
                      </a:r>
                      <a:r>
                        <a:rPr lang="en-US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 </a:t>
                      </a:r>
                      <a:endParaRPr lang="zh-TW" sz="1600" b="1" kern="10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2243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三級</a:t>
                      </a: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狀況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水利署</a:t>
                      </a: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水資源局</a:t>
                      </a: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、水庫管理單位、</a:t>
                      </a:r>
                      <a:r>
                        <a:rPr lang="zh-TW" sz="1600" b="1" kern="100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地方政府</a:t>
                      </a:r>
                      <a:r>
                        <a:rPr lang="zh-TW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、自來水事業、農田水利會、工業區及科學園區管理單位等應變小組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一供水區黃燈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或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一供水區綠燈且涉水源調度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，並經研判水情恐持續惡化</a:t>
                      </a: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en-US" sz="1600" b="1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1~2</a:t>
                      </a:r>
                      <a:r>
                        <a:rPr lang="en-US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%</a:t>
                      </a:r>
                      <a:endParaRPr lang="zh-TW" sz="1600" b="1" kern="10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028700" algn="l"/>
                        </a:tabLst>
                      </a:pPr>
                      <a:r>
                        <a:rPr lang="en-US" sz="1600" b="1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20~30</a:t>
                      </a:r>
                      <a:r>
                        <a:rPr lang="en-US" sz="1600" b="1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%</a:t>
                      </a:r>
                      <a:endParaRPr lang="zh-TW" sz="1600" b="1" kern="10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7778" marR="1777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178" name="圓角矩形 177"/>
          <p:cNvSpPr/>
          <p:nvPr/>
        </p:nvSpPr>
        <p:spPr>
          <a:xfrm>
            <a:off x="1230751" y="5175730"/>
            <a:ext cx="7536748" cy="1565638"/>
          </a:xfrm>
          <a:prstGeom prst="roundRec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6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提前部署</a:t>
            </a:r>
            <a:r>
              <a:rPr lang="zh-TW" altLang="en-US" sz="28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水利署</a:t>
            </a:r>
            <a:r>
              <a:rPr lang="en-US" altLang="zh-TW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10/1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成立應變小組</a:t>
            </a:r>
            <a:endParaRPr lang="en-US" altLang="zh-TW" sz="28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               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經濟部</a:t>
            </a:r>
            <a:r>
              <a:rPr lang="en-US" altLang="zh-TW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12/7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成立應變小組</a:t>
            </a:r>
            <a:endParaRPr lang="en-US" altLang="zh-TW" sz="28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強化水情監控、跨部協商、即時應變</a:t>
            </a:r>
            <a:endParaRPr lang="zh-TW" altLang="en-US" sz="28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9" name="Rectangle 10"/>
          <p:cNvSpPr>
            <a:spLocks noChangeArrowheads="1"/>
          </p:cNvSpPr>
          <p:nvPr/>
        </p:nvSpPr>
        <p:spPr bwMode="auto">
          <a:xfrm>
            <a:off x="179513" y="2319809"/>
            <a:ext cx="8784976" cy="916620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14374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/>
          </p:cNvSpPr>
          <p:nvPr/>
        </p:nvSpPr>
        <p:spPr>
          <a:xfrm>
            <a:off x="1349551" y="470148"/>
            <a:ext cx="6480720" cy="5105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/>
            <a:r>
              <a:rPr lang="zh-TW" altLang="en-US" sz="40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政府因應旱象</a:t>
            </a:r>
            <a:r>
              <a:rPr lang="zh-TW" altLang="en-US" sz="54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節水作為</a:t>
            </a:r>
            <a:endParaRPr lang="zh-CN" altLang="en-US" sz="5400" b="1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92"/>
          <a:stretch/>
        </p:blipFill>
        <p:spPr bwMode="auto">
          <a:xfrm>
            <a:off x="5292080" y="2348880"/>
            <a:ext cx="3586442" cy="1692515"/>
          </a:xfrm>
          <a:prstGeom prst="round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5" name="Group 30"/>
          <p:cNvGrpSpPr>
            <a:grpSpLocks/>
          </p:cNvGrpSpPr>
          <p:nvPr/>
        </p:nvGrpSpPr>
        <p:grpSpPr bwMode="auto">
          <a:xfrm>
            <a:off x="3604938" y="1052736"/>
            <a:ext cx="4860000" cy="1305686"/>
            <a:chOff x="33" y="3022"/>
            <a:chExt cx="2763" cy="907"/>
          </a:xfrm>
        </p:grpSpPr>
        <p:sp>
          <p:nvSpPr>
            <p:cNvPr id="26" name="AutoShape 13"/>
            <p:cNvSpPr>
              <a:spLocks noChangeArrowheads="1"/>
            </p:cNvSpPr>
            <p:nvPr/>
          </p:nvSpPr>
          <p:spPr bwMode="auto">
            <a:xfrm>
              <a:off x="870" y="3067"/>
              <a:ext cx="1926" cy="862"/>
            </a:xfrm>
            <a:prstGeom prst="homePlate">
              <a:avLst>
                <a:gd name="adj" fmla="val 8968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CCECFF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grpSp>
          <p:nvGrpSpPr>
            <p:cNvPr id="27" name="Group 32"/>
            <p:cNvGrpSpPr>
              <a:grpSpLocks/>
            </p:cNvGrpSpPr>
            <p:nvPr/>
          </p:nvGrpSpPr>
          <p:grpSpPr bwMode="auto">
            <a:xfrm>
              <a:off x="33" y="3022"/>
              <a:ext cx="2721" cy="907"/>
              <a:chOff x="33" y="3022"/>
              <a:chExt cx="2721" cy="907"/>
            </a:xfrm>
          </p:grpSpPr>
          <p:sp>
            <p:nvSpPr>
              <p:cNvPr id="28" name="AutoShape 5"/>
              <p:cNvSpPr>
                <a:spLocks noChangeArrowheads="1"/>
              </p:cNvSpPr>
              <p:nvPr/>
            </p:nvSpPr>
            <p:spPr bwMode="gray">
              <a:xfrm>
                <a:off x="33" y="3022"/>
                <a:ext cx="901" cy="90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3771A">
                      <a:lumMod val="110000"/>
                      <a:satMod val="105000"/>
                      <a:tint val="67000"/>
                    </a:srgbClr>
                  </a:gs>
                  <a:gs pos="50000">
                    <a:srgbClr val="F3771A">
                      <a:lumMod val="105000"/>
                      <a:satMod val="103000"/>
                      <a:tint val="73000"/>
                    </a:srgbClr>
                  </a:gs>
                  <a:gs pos="100000">
                    <a:srgbClr val="F3771A">
                      <a:lumMod val="105000"/>
                      <a:satMod val="109000"/>
                      <a:tint val="81000"/>
                    </a:srgbClr>
                  </a:gs>
                </a:gsLst>
                <a:lin ang="5400000" scaled="0"/>
              </a:gradFill>
              <a:ln w="6350" cap="flat" cmpd="sng" algn="ctr">
                <a:solidFill>
                  <a:srgbClr val="F3771A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itchFamily="2" charset="2"/>
                  <a:buNone/>
                  <a:tabLst/>
                  <a:defRPr/>
                </a:pPr>
                <a:endParaRPr kumimoji="0" lang="zh-TW" altLang="en-US" sz="1800" b="1" i="0" u="none" strike="noStrike" kern="0" cap="none" spc="0" normalizeH="0" baseline="0" noProof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endParaRPr>
              </a:p>
            </p:txBody>
          </p:sp>
          <p:sp>
            <p:nvSpPr>
              <p:cNvPr id="29" name="Text Box 13"/>
              <p:cNvSpPr txBox="1">
                <a:spLocks noChangeArrowheads="1"/>
              </p:cNvSpPr>
              <p:nvPr/>
            </p:nvSpPr>
            <p:spPr bwMode="gray">
              <a:xfrm>
                <a:off x="50" y="3125"/>
                <a:ext cx="861" cy="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anchor="ctr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itchFamily="2" charset="2"/>
                  <a:buNone/>
                  <a:tabLst/>
                  <a:defRPr/>
                </a:pPr>
                <a:r>
                  <a:rPr kumimoji="0" lang="zh-TW" altLang="en-US" sz="2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99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</a:rPr>
                  <a:t>農業節水灌溉</a:t>
                </a:r>
                <a:endParaRPr kumimoji="0" lang="zh-TW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30" name="Text Box 16"/>
              <p:cNvSpPr txBox="1">
                <a:spLocks noChangeArrowheads="1"/>
              </p:cNvSpPr>
              <p:nvPr/>
            </p:nvSpPr>
            <p:spPr bwMode="auto">
              <a:xfrm>
                <a:off x="912" y="3112"/>
                <a:ext cx="1842" cy="63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3771A">
                    <a:gamma/>
                    <a:shade val="60000"/>
                    <a:invGamma/>
                  </a:srgbClr>
                </a:prstShdw>
              </a:effectLst>
            </p:spPr>
            <p:txBody>
              <a:bodyPr anchor="ctr"/>
              <a:lstStyle/>
              <a:p>
                <a:pPr marL="93663" marR="0" lvl="0" indent="-6350" algn="just" defTabSz="914400" eaLnBrk="1" fontAlgn="auto" latinLnBrk="0" hangingPunct="1">
                  <a:lnSpc>
                    <a:spcPct val="100000"/>
                  </a:lnSpc>
                  <a:spcBef>
                    <a:spcPct val="5000"/>
                  </a:spcBef>
                  <a:spcAft>
                    <a:spcPts val="0"/>
                  </a:spcAft>
                  <a:buClr>
                    <a:srgbClr val="FF0000"/>
                  </a:buClr>
                  <a:buSzTx/>
                  <a:buFont typeface="Wingdings" pitchFamily="2" charset="2"/>
                  <a:buChar char="l"/>
                  <a:tabLst/>
                  <a:defRPr/>
                </a:pPr>
                <a:endParaRPr kumimoji="0" lang="zh-TW" altLang="en-US" sz="18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31" name="Text Box 16"/>
              <p:cNvSpPr txBox="1">
                <a:spLocks noChangeArrowheads="1"/>
              </p:cNvSpPr>
              <p:nvPr/>
            </p:nvSpPr>
            <p:spPr bwMode="auto">
              <a:xfrm>
                <a:off x="912" y="3112"/>
                <a:ext cx="1793" cy="77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3771A">
                    <a:gamma/>
                    <a:shade val="60000"/>
                    <a:invGamma/>
                  </a:srgbClr>
                </a:prstShdw>
              </a:effectLst>
            </p:spPr>
            <p:txBody>
              <a:bodyPr anchor="ctr"/>
              <a:lstStyle>
                <a:lvl1pPr marL="177800" indent="-177800" eaLnBrk="0" hangingPunct="0"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1pPr>
                <a:lvl2pPr marL="742950" indent="-285750" eaLnBrk="0" hangingPunct="0"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2pPr>
                <a:lvl3pPr marL="1143000" indent="-228600" eaLnBrk="0" hangingPunct="0"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3pPr>
                <a:lvl4pPr marL="1600200" indent="-228600" eaLnBrk="0" hangingPunct="0"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4pPr>
                <a:lvl5pPr marL="2057400" indent="-228600" eaLnBrk="0" hangingPunct="0"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9pPr>
              </a:lstStyle>
              <a:p>
                <a:pPr lvl="0" algn="just" fontAlgn="auto">
                  <a:lnSpc>
                    <a:spcPct val="90000"/>
                  </a:lnSpc>
                  <a:spcBef>
                    <a:spcPct val="500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kumimoji="0" lang="zh-TW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9A5315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</a:rPr>
                  <a:t>農田水利</a:t>
                </a:r>
                <a:r>
                  <a:rPr kumimoji="0" lang="zh-TW" altLang="en-US" sz="1800" kern="0" dirty="0">
                    <a:solidFill>
                      <a:srgbClr val="9A5315"/>
                    </a:solidFill>
                    <a:latin typeface="微軟正黑體" pitchFamily="34" charset="-120"/>
                    <a:ea typeface="微軟正黑體" pitchFamily="34" charset="-120"/>
                  </a:rPr>
                  <a:t>會掌水工實施</a:t>
                </a:r>
                <a:r>
                  <a:rPr kumimoji="0" lang="zh-TW" altLang="en-US" sz="2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</a:rPr>
                  <a:t>節水</a:t>
                </a:r>
                <a:r>
                  <a:rPr kumimoji="0" lang="zh-TW" altLang="en-US" sz="2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</a:rPr>
                  <a:t>灌溉</a:t>
                </a:r>
                <a:endParaRPr kumimoji="0" lang="zh-TW" alt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32" name="Group 3"/>
          <p:cNvGrpSpPr>
            <a:grpSpLocks/>
          </p:cNvGrpSpPr>
          <p:nvPr/>
        </p:nvGrpSpPr>
        <p:grpSpPr bwMode="auto">
          <a:xfrm>
            <a:off x="477741" y="2492898"/>
            <a:ext cx="4860000" cy="1205115"/>
            <a:chOff x="33" y="1424"/>
            <a:chExt cx="2763" cy="528"/>
          </a:xfrm>
        </p:grpSpPr>
        <p:sp>
          <p:nvSpPr>
            <p:cNvPr id="33" name="AutoShape 13"/>
            <p:cNvSpPr>
              <a:spLocks noChangeArrowheads="1"/>
            </p:cNvSpPr>
            <p:nvPr/>
          </p:nvSpPr>
          <p:spPr bwMode="auto">
            <a:xfrm>
              <a:off x="870" y="1480"/>
              <a:ext cx="1926" cy="453"/>
            </a:xfrm>
            <a:prstGeom prst="homePlate">
              <a:avLst>
                <a:gd name="adj" fmla="val 17125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CCECFF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4" name="AutoShape 5"/>
            <p:cNvSpPr>
              <a:spLocks noChangeArrowheads="1"/>
            </p:cNvSpPr>
            <p:nvPr/>
          </p:nvSpPr>
          <p:spPr bwMode="gray">
            <a:xfrm>
              <a:off x="33" y="1424"/>
              <a:ext cx="901" cy="52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3771A">
                    <a:lumMod val="110000"/>
                    <a:satMod val="105000"/>
                    <a:tint val="67000"/>
                  </a:srgbClr>
                </a:gs>
                <a:gs pos="50000">
                  <a:srgbClr val="F3771A">
                    <a:lumMod val="105000"/>
                    <a:satMod val="103000"/>
                    <a:tint val="73000"/>
                  </a:srgbClr>
                </a:gs>
                <a:gs pos="100000">
                  <a:srgbClr val="F3771A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F3771A"/>
              </a:solidFill>
              <a:prstDash val="solid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</p:txBody>
        </p:sp>
        <p:sp>
          <p:nvSpPr>
            <p:cNvPr id="35" name="Text Box 13"/>
            <p:cNvSpPr txBox="1">
              <a:spLocks noChangeArrowheads="1"/>
            </p:cNvSpPr>
            <p:nvPr/>
          </p:nvSpPr>
          <p:spPr bwMode="gray">
            <a:xfrm>
              <a:off x="42" y="1485"/>
              <a:ext cx="870" cy="364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/>
          </p:spPr>
          <p:txBody>
            <a:bodyPr wrap="squar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水庫放水</a:t>
              </a:r>
              <a:endParaRPr kumimoji="0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總量管制</a:t>
              </a:r>
            </a:p>
          </p:txBody>
        </p:sp>
        <p:sp>
          <p:nvSpPr>
            <p:cNvPr id="36" name="Text Box 16"/>
            <p:cNvSpPr txBox="1">
              <a:spLocks noChangeArrowheads="1"/>
            </p:cNvSpPr>
            <p:nvPr/>
          </p:nvSpPr>
          <p:spPr bwMode="auto">
            <a:xfrm>
              <a:off x="912" y="1479"/>
              <a:ext cx="1842" cy="4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rgbClr val="F3771A">
                  <a:gamma/>
                  <a:shade val="60000"/>
                  <a:invGamma/>
                </a:srgbClr>
              </a:prstShdw>
            </a:effectLst>
          </p:spPr>
          <p:txBody>
            <a:bodyPr anchor="ctr"/>
            <a:lstStyle>
              <a:lvl1pPr marL="93663" indent="-635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marL="93663" marR="0" lvl="0" indent="-6350" algn="just" defTabSz="914400" eaLnBrk="0" fontAlgn="auto" latinLnBrk="0" hangingPunct="0">
                <a:lnSpc>
                  <a:spcPct val="100000"/>
                </a:lnSpc>
                <a:spcBef>
                  <a:spcPct val="5000"/>
                </a:spcBef>
                <a:spcAft>
                  <a:spcPts val="0"/>
                </a:spcAft>
                <a:buClr>
                  <a:srgbClr val="FF0000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37" name="Text Box 16"/>
          <p:cNvSpPr txBox="1">
            <a:spLocks noChangeArrowheads="1"/>
          </p:cNvSpPr>
          <p:nvPr/>
        </p:nvSpPr>
        <p:spPr bwMode="auto">
          <a:xfrm>
            <a:off x="2085429" y="2492896"/>
            <a:ext cx="3160847" cy="123279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F3771A">
                <a:gamma/>
                <a:shade val="60000"/>
                <a:invGamma/>
              </a:srgbClr>
            </a:prstShdw>
          </a:effectLst>
        </p:spPr>
        <p:txBody>
          <a:bodyPr anchor="ctr"/>
          <a:lstStyle>
            <a:lvl1pPr marL="177800" indent="-1778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lvl="0" algn="just" fontAlgn="auto">
              <a:lnSpc>
                <a:spcPct val="90000"/>
              </a:lnSpc>
              <a:spcBef>
                <a:spcPct val="5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800" kern="0" dirty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新山、石門、永和</a:t>
            </a:r>
            <a:r>
              <a:rPr kumimoji="0" lang="zh-TW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山、</a:t>
            </a: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明</a:t>
            </a:r>
            <a:r>
              <a:rPr kumimoji="0" lang="zh-TW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德、</a:t>
            </a: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鯉魚</a:t>
            </a:r>
            <a:r>
              <a:rPr kumimoji="0" lang="zh-TW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潭及</a:t>
            </a: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南化</a:t>
            </a:r>
            <a:r>
              <a:rPr kumimoji="0" lang="zh-TW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水庫</a:t>
            </a:r>
            <a:r>
              <a:rPr kumimoji="0" lang="zh-TW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出</a:t>
            </a:r>
            <a:r>
              <a:rPr kumimoji="0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水量</a:t>
            </a:r>
            <a:r>
              <a:rPr kumimoji="0" lang="zh-TW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管制</a:t>
            </a:r>
            <a:endParaRPr kumimoji="0" lang="zh-TW" alt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9" name="Group 19"/>
          <p:cNvGrpSpPr>
            <a:grpSpLocks/>
          </p:cNvGrpSpPr>
          <p:nvPr/>
        </p:nvGrpSpPr>
        <p:grpSpPr bwMode="auto">
          <a:xfrm>
            <a:off x="3563888" y="3717032"/>
            <a:ext cx="5170618" cy="1523170"/>
            <a:chOff x="2922" y="2691"/>
            <a:chExt cx="2763" cy="686"/>
          </a:xfrm>
        </p:grpSpPr>
        <p:sp>
          <p:nvSpPr>
            <p:cNvPr id="40" name="AutoShape 13"/>
            <p:cNvSpPr>
              <a:spLocks noChangeArrowheads="1"/>
            </p:cNvSpPr>
            <p:nvPr/>
          </p:nvSpPr>
          <p:spPr bwMode="auto">
            <a:xfrm>
              <a:off x="3760" y="2773"/>
              <a:ext cx="1925" cy="604"/>
            </a:xfrm>
            <a:prstGeom prst="homePlate">
              <a:avLst>
                <a:gd name="adj" fmla="val 13161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CCECFF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1" name="AutoShape 5"/>
            <p:cNvSpPr>
              <a:spLocks noChangeArrowheads="1"/>
            </p:cNvSpPr>
            <p:nvPr/>
          </p:nvSpPr>
          <p:spPr bwMode="gray">
            <a:xfrm>
              <a:off x="2922" y="2750"/>
              <a:ext cx="902" cy="62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3771A">
                    <a:lumMod val="110000"/>
                    <a:satMod val="105000"/>
                    <a:tint val="67000"/>
                  </a:srgbClr>
                </a:gs>
                <a:gs pos="50000">
                  <a:srgbClr val="F3771A">
                    <a:lumMod val="105000"/>
                    <a:satMod val="103000"/>
                    <a:tint val="73000"/>
                  </a:srgbClr>
                </a:gs>
                <a:gs pos="100000">
                  <a:srgbClr val="F3771A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F3771A"/>
              </a:solidFill>
              <a:prstDash val="solid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</p:txBody>
        </p:sp>
        <p:sp>
          <p:nvSpPr>
            <p:cNvPr id="42" name="Text Box 13"/>
            <p:cNvSpPr txBox="1">
              <a:spLocks noChangeArrowheads="1"/>
            </p:cNvSpPr>
            <p:nvPr/>
          </p:nvSpPr>
          <p:spPr bwMode="gray">
            <a:xfrm>
              <a:off x="2924" y="2867"/>
              <a:ext cx="914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跨</a:t>
              </a: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區域</a:t>
              </a:r>
              <a:endParaRPr kumimoji="0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供水調度</a:t>
              </a:r>
              <a:endParaRPr kumimoji="0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3" name="Text Box 16"/>
            <p:cNvSpPr txBox="1">
              <a:spLocks noChangeArrowheads="1"/>
            </p:cNvSpPr>
            <p:nvPr/>
          </p:nvSpPr>
          <p:spPr bwMode="auto">
            <a:xfrm>
              <a:off x="3802" y="2691"/>
              <a:ext cx="1792" cy="66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rgbClr val="F3771A">
                  <a:gamma/>
                  <a:shade val="60000"/>
                  <a:invGamma/>
                </a:srgbClr>
              </a:prstShdw>
            </a:effectLst>
          </p:spPr>
          <p:txBody>
            <a:bodyPr anchor="ctr"/>
            <a:lstStyle>
              <a:lvl1pPr marL="180975" indent="-180975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marL="180975" marR="0" lvl="0" indent="-180975" algn="just" defTabSz="914400" eaLnBrk="0" fontAlgn="auto" latinLnBrk="0" hangingPunct="0">
                <a:lnSpc>
                  <a:spcPct val="100000"/>
                </a:lnSpc>
                <a:spcBef>
                  <a:spcPct val="5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altLang="zh-TW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  <a:p>
              <a:pPr marL="180975" marR="0" lvl="0" indent="-180975" algn="just" defTabSz="914400" eaLnBrk="0" fontAlgn="auto" latinLnBrk="0" hangingPunct="0">
                <a:lnSpc>
                  <a:spcPct val="100000"/>
                </a:lnSpc>
                <a:spcBef>
                  <a:spcPct val="5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新北市板新地區</a:t>
              </a:r>
              <a:r>
                <a:rPr kumimoji="0" lang="zh-TW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由翡翠水庫支援</a:t>
              </a:r>
            </a:p>
            <a:p>
              <a:pPr marL="180975" marR="0" lvl="0" indent="-180975" algn="just" defTabSz="914400" eaLnBrk="0" fontAlgn="auto" latinLnBrk="0" hangingPunct="0">
                <a:lnSpc>
                  <a:spcPct val="100000"/>
                </a:lnSpc>
                <a:spcBef>
                  <a:spcPct val="5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台南地區</a:t>
              </a:r>
              <a:r>
                <a:rPr kumimoji="0" lang="zh-TW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由高雄高屏溪北送支援</a:t>
              </a:r>
              <a:endParaRPr kumimoji="0" lang="zh-TW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44" name="Picture 8" descr="IMG_238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4" r="6986"/>
          <a:stretch/>
        </p:blipFill>
        <p:spPr bwMode="auto">
          <a:xfrm>
            <a:off x="536730" y="881711"/>
            <a:ext cx="2811134" cy="1611185"/>
          </a:xfrm>
          <a:prstGeom prst="round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「板二計畫」的圖片搜尋結果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06" y="3767436"/>
            <a:ext cx="2599242" cy="1533772"/>
          </a:xfrm>
          <a:prstGeom prst="round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3"/>
          <p:cNvGrpSpPr>
            <a:grpSpLocks/>
          </p:cNvGrpSpPr>
          <p:nvPr/>
        </p:nvGrpSpPr>
        <p:grpSpPr bwMode="auto">
          <a:xfrm>
            <a:off x="586392" y="5347368"/>
            <a:ext cx="5591774" cy="1214819"/>
            <a:chOff x="33" y="1428"/>
            <a:chExt cx="2763" cy="514"/>
          </a:xfrm>
        </p:grpSpPr>
        <p:sp>
          <p:nvSpPr>
            <p:cNvPr id="38" name="AutoShape 13"/>
            <p:cNvSpPr>
              <a:spLocks noChangeArrowheads="1"/>
            </p:cNvSpPr>
            <p:nvPr/>
          </p:nvSpPr>
          <p:spPr bwMode="auto">
            <a:xfrm>
              <a:off x="870" y="1480"/>
              <a:ext cx="1926" cy="453"/>
            </a:xfrm>
            <a:prstGeom prst="homePlate">
              <a:avLst>
                <a:gd name="adj" fmla="val 17125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CCECFF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5" name="AutoShape 5"/>
            <p:cNvSpPr>
              <a:spLocks noChangeArrowheads="1"/>
            </p:cNvSpPr>
            <p:nvPr/>
          </p:nvSpPr>
          <p:spPr bwMode="gray">
            <a:xfrm>
              <a:off x="33" y="1428"/>
              <a:ext cx="901" cy="51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3771A">
                    <a:lumMod val="110000"/>
                    <a:satMod val="105000"/>
                    <a:tint val="67000"/>
                  </a:srgbClr>
                </a:gs>
                <a:gs pos="50000">
                  <a:srgbClr val="F3771A">
                    <a:lumMod val="105000"/>
                    <a:satMod val="103000"/>
                    <a:tint val="73000"/>
                  </a:srgbClr>
                </a:gs>
                <a:gs pos="100000">
                  <a:srgbClr val="F3771A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F3771A"/>
              </a:solidFill>
              <a:prstDash val="solid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</p:txBody>
        </p:sp>
        <p:sp>
          <p:nvSpPr>
            <p:cNvPr id="46" name="Text Box 13"/>
            <p:cNvSpPr txBox="1">
              <a:spLocks noChangeArrowheads="1"/>
            </p:cNvSpPr>
            <p:nvPr/>
          </p:nvSpPr>
          <p:spPr bwMode="gray">
            <a:xfrm>
              <a:off x="42" y="1485"/>
              <a:ext cx="870" cy="364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/>
          </p:spPr>
          <p:txBody>
            <a:bodyPr wrap="squar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人工增雨</a:t>
              </a:r>
              <a:endParaRPr kumimoji="0" lang="en-US" altLang="zh-TW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作業</a:t>
              </a:r>
              <a:endParaRPr kumimoji="0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</p:txBody>
        </p:sp>
        <p:sp>
          <p:nvSpPr>
            <p:cNvPr id="47" name="Text Box 16"/>
            <p:cNvSpPr txBox="1">
              <a:spLocks noChangeArrowheads="1"/>
            </p:cNvSpPr>
            <p:nvPr/>
          </p:nvSpPr>
          <p:spPr bwMode="auto">
            <a:xfrm>
              <a:off x="912" y="1479"/>
              <a:ext cx="1842" cy="4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rgbClr val="F3771A">
                  <a:gamma/>
                  <a:shade val="60000"/>
                  <a:invGamma/>
                </a:srgbClr>
              </a:prstShdw>
            </a:effectLst>
          </p:spPr>
          <p:txBody>
            <a:bodyPr anchor="ctr"/>
            <a:lstStyle>
              <a:lvl1pPr marL="93663" indent="-635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marL="93663" marR="0" lvl="0" indent="-6350" algn="just" defTabSz="914400" eaLnBrk="0" fontAlgn="auto" latinLnBrk="0" hangingPunct="0">
                <a:lnSpc>
                  <a:spcPct val="100000"/>
                </a:lnSpc>
                <a:spcBef>
                  <a:spcPct val="5000"/>
                </a:spcBef>
                <a:spcAft>
                  <a:spcPts val="0"/>
                </a:spcAft>
                <a:buClr>
                  <a:srgbClr val="FF0000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48" name="Text Box 16"/>
          <p:cNvSpPr txBox="1">
            <a:spLocks noChangeArrowheads="1"/>
          </p:cNvSpPr>
          <p:nvPr/>
        </p:nvSpPr>
        <p:spPr bwMode="auto">
          <a:xfrm>
            <a:off x="2222221" y="5384260"/>
            <a:ext cx="3746022" cy="13208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F3771A">
                <a:gamma/>
                <a:shade val="60000"/>
                <a:invGamma/>
              </a:srgbClr>
            </a:prstShdw>
          </a:effectLst>
        </p:spPr>
        <p:txBody>
          <a:bodyPr anchor="ctr"/>
          <a:lstStyle>
            <a:lvl1pPr marL="177800" indent="-1778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lvl="0" algn="just" fontAlgn="auto">
              <a:lnSpc>
                <a:spcPct val="90000"/>
              </a:lnSpc>
              <a:spcBef>
                <a:spcPct val="5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人工</a:t>
            </a:r>
            <a:r>
              <a:rPr kumimoji="0" lang="zh-TW" altLang="en-US" sz="1800" kern="0" dirty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增雨團隊守視天候狀況</a:t>
            </a: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，適時啟動</a:t>
            </a:r>
            <a:r>
              <a:rPr kumimoji="0" lang="zh-TW" altLang="en-US" sz="2400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地面增</a:t>
            </a:r>
            <a:r>
              <a:rPr kumimoji="0" lang="zh-TW" altLang="en-US" sz="2400" kern="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雨</a:t>
            </a: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kumimoji="0" lang="zh-TW" altLang="en-US" sz="1800" kern="0" dirty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並與國防部空軍單位</a:t>
            </a: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合作</a:t>
            </a:r>
            <a:r>
              <a:rPr kumimoji="0" lang="zh-TW" altLang="en-US" sz="2400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空中增</a:t>
            </a:r>
            <a:r>
              <a:rPr kumimoji="0" lang="zh-TW" altLang="en-US" sz="2400" kern="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雨</a:t>
            </a:r>
            <a:endParaRPr kumimoji="0" lang="zh-TW" altLang="en-US" sz="1800" kern="0" dirty="0">
              <a:solidFill>
                <a:srgbClr val="9A5315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9" name="Picture 4" descr="https://4.bp.blogspot.com/-YKUAQNOX_-A/WL0P0eIfwbI/AAAAAAAAJwo/E8LLDrRWQt8hJ3Y2PXwBnDckmm0xby1owCLcB/s640/17197788_10210015987288622_1064044094_n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83"/>
          <a:stretch/>
        </p:blipFill>
        <p:spPr bwMode="auto">
          <a:xfrm>
            <a:off x="6132446" y="5301208"/>
            <a:ext cx="1429595" cy="1408767"/>
          </a:xfrm>
          <a:prstGeom prst="round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443" y="5302395"/>
            <a:ext cx="1407029" cy="1396255"/>
          </a:xfrm>
          <a:prstGeom prst="round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矩形 50"/>
          <p:cNvSpPr/>
          <p:nvPr/>
        </p:nvSpPr>
        <p:spPr>
          <a:xfrm>
            <a:off x="792373" y="6309339"/>
            <a:ext cx="13620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95350" indent="-895350" algn="ctr"/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有條件即實施</a:t>
            </a:r>
            <a:endParaRPr lang="zh-TW" altLang="en-US" sz="14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973660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>
            <a:spLocks/>
          </p:cNvSpPr>
          <p:nvPr/>
        </p:nvSpPr>
        <p:spPr>
          <a:xfrm>
            <a:off x="855595" y="603658"/>
            <a:ext cx="7425914" cy="5105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/>
            <a:r>
              <a:rPr lang="zh-TW" altLang="en-US" sz="40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地方政府</a:t>
            </a:r>
            <a:r>
              <a:rPr lang="zh-TW" altLang="en-US" sz="60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因應抗旱</a:t>
            </a:r>
            <a:r>
              <a:rPr lang="zh-TW" altLang="en-US" sz="40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配合事項</a:t>
            </a:r>
            <a:endParaRPr lang="zh-TW" altLang="en-US" sz="4000" b="1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pic>
        <p:nvPicPr>
          <p:cNvPr id="28" name="图片 3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87025" y="4180292"/>
            <a:ext cx="3167063" cy="26193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9" name="图片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788" y="2573742"/>
            <a:ext cx="3460750" cy="318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椭圆 31"/>
          <p:cNvSpPr/>
          <p:nvPr/>
        </p:nvSpPr>
        <p:spPr>
          <a:xfrm>
            <a:off x="3483188" y="2800528"/>
            <a:ext cx="1893961" cy="1893961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545E9"/>
            </a:solidFill>
            <a:prstDash val="solid"/>
          </a:ln>
          <a:effectLst>
            <a:innerShdw blurRad="203200">
              <a:srgbClr val="1717CB"/>
            </a:innerShdw>
          </a:effectLst>
        </p:spPr>
        <p:txBody>
          <a:bodyPr anchor="ctr"/>
          <a:lstStyle/>
          <a:p>
            <a:pPr algn="ctr">
              <a:defRPr/>
            </a:pPr>
            <a:endParaRPr lang="zh-CN" altLang="en-US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sp>
        <p:nvSpPr>
          <p:cNvPr id="31" name="椭圆 31"/>
          <p:cNvSpPr/>
          <p:nvPr/>
        </p:nvSpPr>
        <p:spPr>
          <a:xfrm>
            <a:off x="2769780" y="3618913"/>
            <a:ext cx="1736129" cy="1736129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545E9"/>
            </a:solidFill>
            <a:prstDash val="solid"/>
          </a:ln>
          <a:effectLst>
            <a:innerShdw blurRad="203200">
              <a:srgbClr val="1717CB"/>
            </a:innerShdw>
          </a:effectLst>
        </p:spPr>
        <p:txBody>
          <a:bodyPr anchor="ctr"/>
          <a:lstStyle/>
          <a:p>
            <a:pPr algn="ctr">
              <a:defRPr/>
            </a:pPr>
            <a:endParaRPr lang="zh-CN" altLang="en-US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sp>
        <p:nvSpPr>
          <p:cNvPr id="32" name="任意多边形 43"/>
          <p:cNvSpPr/>
          <p:nvPr/>
        </p:nvSpPr>
        <p:spPr>
          <a:xfrm rot="5400000" flipV="1">
            <a:off x="2125667" y="4668320"/>
            <a:ext cx="747712" cy="895605"/>
          </a:xfrm>
          <a:custGeom>
            <a:avLst/>
            <a:gdLst>
              <a:gd name="connsiteX0" fmla="*/ 0 w 820615"/>
              <a:gd name="connsiteY0" fmla="*/ 492369 h 492369"/>
              <a:gd name="connsiteX1" fmla="*/ 492369 w 820615"/>
              <a:gd name="connsiteY1" fmla="*/ 0 h 492369"/>
              <a:gd name="connsiteX2" fmla="*/ 820615 w 820615"/>
              <a:gd name="connsiteY2" fmla="*/ 0 h 492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0615" h="492369">
                <a:moveTo>
                  <a:pt x="0" y="492369"/>
                </a:moveTo>
                <a:lnTo>
                  <a:pt x="492369" y="0"/>
                </a:lnTo>
                <a:lnTo>
                  <a:pt x="820615" y="0"/>
                </a:lnTo>
              </a:path>
            </a:pathLst>
          </a:custGeom>
          <a:noFill/>
          <a:ln w="28575" cap="flat" cmpd="sng" algn="ctr">
            <a:solidFill>
              <a:srgbClr val="FF0000"/>
            </a:solidFill>
            <a:prstDash val="solid"/>
            <a:headEnd type="diamond" w="med" len="med"/>
            <a:tailEnd type="triangle" w="med" len="med"/>
          </a:ln>
          <a:effectLst/>
        </p:spPr>
        <p:txBody>
          <a:bodyPr anchor="ctr"/>
          <a:lstStyle/>
          <a:p>
            <a:pPr algn="ctr"/>
            <a:endParaRPr lang="zh-CN" altLang="en-US" kern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sp>
        <p:nvSpPr>
          <p:cNvPr id="33" name="任意多边形 40"/>
          <p:cNvSpPr/>
          <p:nvPr/>
        </p:nvSpPr>
        <p:spPr>
          <a:xfrm flipH="1">
            <a:off x="3347864" y="1731897"/>
            <a:ext cx="1064284" cy="1126627"/>
          </a:xfrm>
          <a:custGeom>
            <a:avLst/>
            <a:gdLst>
              <a:gd name="connsiteX0" fmla="*/ 0 w 820615"/>
              <a:gd name="connsiteY0" fmla="*/ 492369 h 492369"/>
              <a:gd name="connsiteX1" fmla="*/ 492369 w 820615"/>
              <a:gd name="connsiteY1" fmla="*/ 0 h 492369"/>
              <a:gd name="connsiteX2" fmla="*/ 820615 w 820615"/>
              <a:gd name="connsiteY2" fmla="*/ 0 h 492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0615" h="492369">
                <a:moveTo>
                  <a:pt x="0" y="492369"/>
                </a:moveTo>
                <a:lnTo>
                  <a:pt x="492369" y="0"/>
                </a:lnTo>
                <a:lnTo>
                  <a:pt x="820615" y="0"/>
                </a:lnTo>
              </a:path>
            </a:pathLst>
          </a:custGeom>
          <a:noFill/>
          <a:ln w="28575" cap="flat" cmpd="sng" algn="ctr">
            <a:solidFill>
              <a:srgbClr val="FF0000"/>
            </a:solidFill>
            <a:prstDash val="solid"/>
            <a:headEnd type="diamond" w="med" len="med"/>
            <a:tailEnd type="triangle" w="med" len="me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3777617" y="2924944"/>
            <a:ext cx="1514463" cy="831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marR="0" lvl="0" indent="0" defTabSz="914400" latinLnBrk="0">
              <a:lnSpc>
                <a:spcPct val="100000"/>
              </a:lnSpc>
              <a:buClrTx/>
              <a:buSzTx/>
              <a:buFont typeface="Wingdings" pitchFamily="2" charset="2"/>
              <a:buNone/>
              <a:tabLst/>
              <a:defRPr/>
            </a:pPr>
            <a:r>
              <a:rPr lang="zh-TW" altLang="en-US" sz="2400" b="1" dirty="0">
                <a:solidFill>
                  <a:srgbClr val="FF00FF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一滴水做二次使用</a:t>
            </a:r>
          </a:p>
        </p:txBody>
      </p:sp>
      <p:sp>
        <p:nvSpPr>
          <p:cNvPr id="35" name="椭圆 31"/>
          <p:cNvSpPr/>
          <p:nvPr/>
        </p:nvSpPr>
        <p:spPr>
          <a:xfrm>
            <a:off x="4564063" y="3645024"/>
            <a:ext cx="1736129" cy="1736129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545E9"/>
            </a:solidFill>
            <a:prstDash val="solid"/>
          </a:ln>
          <a:effectLst>
            <a:innerShdw blurRad="203200">
              <a:srgbClr val="1717CB"/>
            </a:innerShdw>
          </a:effectLst>
        </p:spPr>
        <p:txBody>
          <a:bodyPr anchor="ctr"/>
          <a:lstStyle/>
          <a:p>
            <a:pPr algn="ctr">
              <a:defRPr/>
            </a:pPr>
            <a:endParaRPr lang="zh-CN" altLang="en-US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sp>
        <p:nvSpPr>
          <p:cNvPr id="36" name="Text Box 13"/>
          <p:cNvSpPr txBox="1">
            <a:spLocks noChangeArrowheads="1"/>
          </p:cNvSpPr>
          <p:nvPr/>
        </p:nvSpPr>
        <p:spPr bwMode="gray">
          <a:xfrm>
            <a:off x="2881855" y="4108618"/>
            <a:ext cx="1530293" cy="832550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  <a:extLst/>
        </p:spPr>
        <p:txBody>
          <a:bodyPr wrap="squar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marR="0" lvl="0" indent="0" algn="ctr" defTabSz="914400" latinLnBrk="0">
              <a:lnSpc>
                <a:spcPct val="100000"/>
              </a:lnSpc>
              <a:buClrTx/>
              <a:buSzTx/>
              <a:buFont typeface="Wingdings" pitchFamily="2" charset="2"/>
              <a:buNone/>
              <a:tabLst/>
              <a:defRPr/>
            </a:pPr>
            <a:r>
              <a:rPr lang="zh-TW" altLang="en-US" sz="2400" b="1" dirty="0">
                <a:solidFill>
                  <a:srgbClr val="996633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整備抗旱用水</a:t>
            </a:r>
          </a:p>
        </p:txBody>
      </p:sp>
      <p:sp>
        <p:nvSpPr>
          <p:cNvPr id="37" name="Text Box 16"/>
          <p:cNvSpPr txBox="1">
            <a:spLocks noChangeArrowheads="1"/>
          </p:cNvSpPr>
          <p:nvPr/>
        </p:nvSpPr>
        <p:spPr bwMode="auto">
          <a:xfrm>
            <a:off x="266060" y="1186922"/>
            <a:ext cx="3153812" cy="12339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F3771A">
                <a:gamma/>
                <a:shade val="60000"/>
                <a:invGamma/>
              </a:srgbClr>
            </a:prstShdw>
          </a:effectLst>
        </p:spPr>
        <p:txBody>
          <a:bodyPr anchor="ctr"/>
          <a:lstStyle>
            <a:lvl1pPr marL="177800" indent="-1778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lvl="0" algn="just" fontAlgn="auto">
              <a:lnSpc>
                <a:spcPct val="90000"/>
              </a:lnSpc>
              <a:spcBef>
                <a:spcPct val="5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800" kern="0" dirty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廣宣開放污水</a:t>
            </a: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處理廠</a:t>
            </a:r>
            <a:r>
              <a:rPr kumimoji="0" lang="zh-TW" altLang="en-US" sz="2800" kern="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回收</a:t>
            </a:r>
            <a:r>
              <a:rPr kumimoji="0" lang="zh-TW" altLang="en-US" sz="2800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水</a:t>
            </a:r>
            <a:r>
              <a:rPr kumimoji="0" lang="zh-TW" altLang="en-US" sz="1800" kern="0" dirty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供外界</a:t>
            </a: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使用</a:t>
            </a:r>
            <a:endParaRPr kumimoji="0" lang="en-US" altLang="zh-TW" sz="1800" kern="0" dirty="0" smtClean="0">
              <a:solidFill>
                <a:srgbClr val="9A5315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 algn="just" fontAlgn="auto">
              <a:lnSpc>
                <a:spcPct val="90000"/>
              </a:lnSpc>
              <a:spcBef>
                <a:spcPct val="5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800" kern="0" dirty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加強</a:t>
            </a: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污水處理廠接管率</a:t>
            </a:r>
            <a:endParaRPr kumimoji="0" lang="en-US" altLang="zh-TW" sz="1800" kern="0" dirty="0">
              <a:solidFill>
                <a:srgbClr val="9A5315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632" y="1101450"/>
            <a:ext cx="2927431" cy="175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Text Box 16"/>
          <p:cNvSpPr txBox="1">
            <a:spLocks noChangeArrowheads="1"/>
          </p:cNvSpPr>
          <p:nvPr/>
        </p:nvSpPr>
        <p:spPr bwMode="auto">
          <a:xfrm>
            <a:off x="26930" y="5295283"/>
            <a:ext cx="3160847" cy="1531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F3771A">
                <a:gamma/>
                <a:shade val="60000"/>
                <a:invGamma/>
              </a:srgbClr>
            </a:prstShdw>
          </a:effectLst>
        </p:spPr>
        <p:txBody>
          <a:bodyPr anchor="ctr"/>
          <a:lstStyle>
            <a:lvl1pPr marL="177800" indent="-1778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lvl="0" algn="just" fontAlgn="auto">
              <a:lnSpc>
                <a:spcPct val="90000"/>
              </a:lnSpc>
              <a:spcBef>
                <a:spcPct val="5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800" kern="0" dirty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請強化防火宣導及消防水源及</a:t>
            </a:r>
            <a:r>
              <a:rPr kumimoji="0" lang="zh-TW" altLang="en-US" sz="2400" kern="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抗旱井、埤塘</a:t>
            </a: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之整備</a:t>
            </a:r>
            <a:endParaRPr kumimoji="0" lang="en-US" altLang="zh-TW" sz="1800" kern="0" dirty="0" smtClean="0">
              <a:solidFill>
                <a:srgbClr val="9A5315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0" algn="just" fontAlgn="auto">
              <a:lnSpc>
                <a:spcPct val="90000"/>
              </a:lnSpc>
              <a:spcBef>
                <a:spcPct val="5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加強</a:t>
            </a:r>
            <a:r>
              <a:rPr kumimoji="0" lang="zh-TW" altLang="en-US" sz="1800" kern="0" dirty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民生基本維生、緊急醫療、防疫等用水</a:t>
            </a: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準備</a:t>
            </a:r>
            <a:endParaRPr kumimoji="0" lang="zh-TW" altLang="en-US" sz="1800" kern="0" dirty="0">
              <a:solidFill>
                <a:srgbClr val="9A5315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0" name="Text Box 13"/>
          <p:cNvSpPr txBox="1">
            <a:spLocks noChangeArrowheads="1"/>
          </p:cNvSpPr>
          <p:nvPr/>
        </p:nvSpPr>
        <p:spPr bwMode="gray">
          <a:xfrm>
            <a:off x="4646401" y="4094482"/>
            <a:ext cx="1607687" cy="83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0" marR="0" lvl="0" indent="0" algn="ctr" defTabSz="914400" latinLnBrk="0">
              <a:lnSpc>
                <a:spcPct val="100000"/>
              </a:lnSpc>
              <a:buClrTx/>
              <a:buSzTx/>
              <a:buFont typeface="Wingdings" pitchFamily="2" charset="2"/>
              <a:buNone/>
              <a:tabLst/>
              <a:defRPr/>
            </a:pPr>
            <a:r>
              <a:rPr lang="zh-TW" altLang="en-US" sz="2400" b="1" dirty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自主節水及宣導</a:t>
            </a:r>
          </a:p>
        </p:txBody>
      </p:sp>
      <p:sp>
        <p:nvSpPr>
          <p:cNvPr id="41" name="Text Box 16"/>
          <p:cNvSpPr txBox="1">
            <a:spLocks noChangeArrowheads="1"/>
          </p:cNvSpPr>
          <p:nvPr/>
        </p:nvSpPr>
        <p:spPr bwMode="auto">
          <a:xfrm>
            <a:off x="6028460" y="5110457"/>
            <a:ext cx="3152052" cy="155890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F3771A">
                <a:gamma/>
                <a:shade val="60000"/>
                <a:invGamma/>
              </a:srgbClr>
            </a:prstShdw>
          </a:effectLst>
        </p:spPr>
        <p:txBody>
          <a:bodyPr anchor="ctr"/>
          <a:lstStyle>
            <a:lvl1pPr marL="180975" indent="-180975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0" marR="0" lvl="0" indent="0" algn="just" defTabSz="914400" eaLnBrk="0" fontAlgn="auto" latinLnBrk="0" hangingPunct="0">
              <a:lnSpc>
                <a:spcPct val="100000"/>
              </a:lnSpc>
              <a:spcBef>
                <a:spcPct val="5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zh-TW" sz="1800" b="1" i="0" u="none" strike="noStrike" kern="0" cap="none" spc="0" normalizeH="0" baseline="0" noProof="0" dirty="0" smtClean="0">
              <a:ln>
                <a:noFill/>
              </a:ln>
              <a:solidFill>
                <a:srgbClr val="9A5315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</a:endParaRPr>
          </a:p>
          <a:p>
            <a:pPr lvl="0" algn="just" fontAlgn="auto">
              <a:lnSpc>
                <a:spcPct val="90000"/>
              </a:lnSpc>
              <a:spcBef>
                <a:spcPct val="5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減少機關噴水池</a:t>
            </a:r>
            <a:r>
              <a:rPr kumimoji="0" lang="zh-TW" altLang="en-US" sz="1800" kern="0" dirty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、沖洗街道、水溝、大樓外牆、試放消防栓、露天屋頂放</a:t>
            </a: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流水</a:t>
            </a:r>
            <a:endParaRPr kumimoji="0" lang="en-US" altLang="zh-TW" sz="1800" kern="0" dirty="0" smtClean="0">
              <a:solidFill>
                <a:srgbClr val="9A5315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just" fontAlgn="auto">
              <a:lnSpc>
                <a:spcPct val="90000"/>
              </a:lnSpc>
              <a:spcBef>
                <a:spcPct val="5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kumimoji="0" lang="zh-TW" altLang="en-US" sz="1800" kern="0" dirty="0" smtClean="0">
                <a:solidFill>
                  <a:srgbClr val="9A5315"/>
                </a:solidFill>
                <a:latin typeface="微軟正黑體" pitchFamily="34" charset="-120"/>
                <a:ea typeface="微軟正黑體" pitchFamily="34" charset="-120"/>
              </a:rPr>
              <a:t>加強教育落實</a:t>
            </a:r>
            <a:r>
              <a:rPr kumimoji="0" lang="zh-TW" altLang="en-US" sz="2400" kern="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生活節水</a:t>
            </a:r>
            <a:endParaRPr kumimoji="0" lang="zh-TW" altLang="en-US" sz="1800" kern="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2" name="任意多边形 43"/>
          <p:cNvSpPr/>
          <p:nvPr/>
        </p:nvSpPr>
        <p:spPr>
          <a:xfrm rot="5400000">
            <a:off x="6617501" y="4394168"/>
            <a:ext cx="638887" cy="1335087"/>
          </a:xfrm>
          <a:custGeom>
            <a:avLst/>
            <a:gdLst>
              <a:gd name="connsiteX0" fmla="*/ 0 w 820615"/>
              <a:gd name="connsiteY0" fmla="*/ 492369 h 492369"/>
              <a:gd name="connsiteX1" fmla="*/ 492369 w 820615"/>
              <a:gd name="connsiteY1" fmla="*/ 0 h 492369"/>
              <a:gd name="connsiteX2" fmla="*/ 820615 w 820615"/>
              <a:gd name="connsiteY2" fmla="*/ 0 h 492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0615" h="492369">
                <a:moveTo>
                  <a:pt x="0" y="492369"/>
                </a:moveTo>
                <a:lnTo>
                  <a:pt x="492369" y="0"/>
                </a:lnTo>
                <a:lnTo>
                  <a:pt x="820615" y="0"/>
                </a:lnTo>
              </a:path>
            </a:pathLst>
          </a:custGeom>
          <a:noFill/>
          <a:ln w="28575" cap="flat" cmpd="sng" algn="ctr">
            <a:solidFill>
              <a:srgbClr val="FF0000"/>
            </a:solidFill>
            <a:prstDash val="solid"/>
            <a:headEnd type="diamond" w="med" len="med"/>
            <a:tailEnd type="triangle" w="med" len="med"/>
          </a:ln>
          <a:effectLst/>
        </p:spPr>
        <p:txBody>
          <a:bodyPr anchor="ctr"/>
          <a:lstStyle/>
          <a:p>
            <a:pPr algn="ctr"/>
            <a:endParaRPr lang="zh-CN" altLang="en-US" kern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43" name="Picture 4" descr="相關圖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068" y="3194973"/>
            <a:ext cx="2736304" cy="1674187"/>
          </a:xfrm>
          <a:prstGeom prst="round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" r="-1403"/>
          <a:stretch/>
        </p:blipFill>
        <p:spPr bwMode="auto">
          <a:xfrm>
            <a:off x="90265" y="3301480"/>
            <a:ext cx="2720919" cy="152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014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自訂 7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FF"/>
      </a:hlink>
      <a:folHlink>
        <a:srgbClr val="FFFFFF"/>
      </a:folHlink>
    </a:clrScheme>
    <a:fontScheme name="預設簡報設計">
      <a:majorFont>
        <a:latin typeface="Arial"/>
        <a:ea typeface="標楷體"/>
        <a:cs typeface=""/>
      </a:majorFont>
      <a:minorFont>
        <a:latin typeface="Arial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1"/>
            </a:gs>
            <a:gs pos="100000">
              <a:schemeClr val="accent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45791" dir="3378596" algn="ctr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1"/>
            </a:gs>
            <a:gs pos="100000">
              <a:schemeClr val="accent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45791" dir="3378596" algn="ctr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10535</TotalTime>
  <Words>659</Words>
  <Application>Microsoft Office PowerPoint</Application>
  <PresentationFormat>如螢幕大小 (4:3)</PresentationFormat>
  <Paragraphs>120</Paragraphs>
  <Slides>6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預設簡報設計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WRA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穩定產業用水策略</dc:title>
  <dc:creator>水源經營組一科李椋蒼</dc:creator>
  <cp:lastModifiedBy>水源經營組四科陳明城</cp:lastModifiedBy>
  <cp:revision>1053</cp:revision>
  <cp:lastPrinted>2017-12-19T08:33:42Z</cp:lastPrinted>
  <dcterms:created xsi:type="dcterms:W3CDTF">2016-02-01T02:06:17Z</dcterms:created>
  <dcterms:modified xsi:type="dcterms:W3CDTF">2017-12-19T08:51:25Z</dcterms:modified>
</cp:coreProperties>
</file>