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76" r:id="rId2"/>
    <p:sldId id="742" r:id="rId3"/>
    <p:sldId id="746" r:id="rId4"/>
  </p:sldIdLst>
  <p:sldSz cx="9144000" cy="6858000" type="screen4x3"/>
  <p:notesSz cx="6735763" cy="986948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EEC9B0C4-6173-4052-AC01-C892AFD74EC3}">
          <p14:sldIdLst>
            <p14:sldId id="276"/>
            <p14:sldId id="742"/>
            <p14:sldId id="746"/>
          </p14:sldIdLst>
        </p14:section>
        <p14:section name="未命名的章節" id="{D95E4AFE-1FDD-44EC-A1A7-1F612C54008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7">
          <p15:clr>
            <a:srgbClr val="A4A3A4"/>
          </p15:clr>
        </p15:guide>
        <p15:guide id="2" pos="2121">
          <p15:clr>
            <a:srgbClr val="A4A3A4"/>
          </p15:clr>
        </p15:guide>
        <p15:guide id="3" orient="horz" pos="3108">
          <p15:clr>
            <a:srgbClr val="A4A3A4"/>
          </p15:clr>
        </p15:guide>
        <p15:guide id="4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CCCCFF"/>
    <a:srgbClr val="CC99FF"/>
    <a:srgbClr val="0033CC"/>
    <a:srgbClr val="FF9933"/>
    <a:srgbClr val="ABE890"/>
    <a:srgbClr val="336699"/>
    <a:srgbClr val="996633"/>
    <a:srgbClr val="FF9999"/>
    <a:srgbClr val="9696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中等深淺樣式 1 - 輔色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FD0F851-EC5A-4D38-B0AD-8093EC10F338}" styleName="淺色樣式 1 - 輔色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淺色樣式 1 - 輔色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65" autoAdjust="0"/>
    <p:restoredTop sz="90035" autoAdjust="0"/>
  </p:normalViewPr>
  <p:slideViewPr>
    <p:cSldViewPr>
      <p:cViewPr varScale="1">
        <p:scale>
          <a:sx n="89" d="100"/>
          <a:sy n="89" d="100"/>
        </p:scale>
        <p:origin x="1344" y="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3972" y="-96"/>
      </p:cViewPr>
      <p:guideLst>
        <p:guide orient="horz" pos="3107"/>
        <p:guide pos="2121"/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1"/>
            <a:ext cx="2920101" cy="492283"/>
          </a:xfrm>
          <a:prstGeom prst="rect">
            <a:avLst/>
          </a:prstGeom>
        </p:spPr>
        <p:txBody>
          <a:bodyPr vert="horz" lIns="87795" tIns="43899" rIns="87795" bIns="43899" rtlCol="0"/>
          <a:lstStyle>
            <a:lvl1pPr algn="l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14076" y="1"/>
            <a:ext cx="2920101" cy="492283"/>
          </a:xfrm>
          <a:prstGeom prst="rect">
            <a:avLst/>
          </a:prstGeom>
        </p:spPr>
        <p:txBody>
          <a:bodyPr vert="horz" lIns="87795" tIns="43899" rIns="87795" bIns="43899" rtlCol="0"/>
          <a:lstStyle>
            <a:lvl1pPr algn="r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3DF1EA20-919B-44A8-92E9-AB9BB01C9C74}" type="datetimeFigureOut">
              <a:rPr lang="zh-TW" altLang="en-US"/>
              <a:pPr>
                <a:defRPr/>
              </a:pPr>
              <a:t>2017/12/20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2" y="9375618"/>
            <a:ext cx="2920101" cy="492283"/>
          </a:xfrm>
          <a:prstGeom prst="rect">
            <a:avLst/>
          </a:prstGeom>
        </p:spPr>
        <p:txBody>
          <a:bodyPr vert="horz" lIns="87795" tIns="43899" rIns="87795" bIns="43899" rtlCol="0" anchor="b"/>
          <a:lstStyle>
            <a:lvl1pPr algn="l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14076" y="9375618"/>
            <a:ext cx="2920101" cy="492283"/>
          </a:xfrm>
          <a:prstGeom prst="rect">
            <a:avLst/>
          </a:prstGeom>
        </p:spPr>
        <p:txBody>
          <a:bodyPr vert="horz" lIns="87795" tIns="43899" rIns="87795" bIns="43899" rtlCol="0" anchor="b"/>
          <a:lstStyle>
            <a:lvl1pPr algn="r">
              <a:defRPr sz="11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7BEF46FD-6F99-4282-A09E-F2FD9505726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0027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20101" cy="493872"/>
          </a:xfrm>
          <a:prstGeom prst="rect">
            <a:avLst/>
          </a:prstGeom>
        </p:spPr>
        <p:txBody>
          <a:bodyPr vert="horz" lIns="95100" tIns="47552" rIns="95100" bIns="47552" rtlCol="0"/>
          <a:lstStyle>
            <a:lvl1pPr algn="l">
              <a:defRPr sz="13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14076" y="0"/>
            <a:ext cx="2920101" cy="493872"/>
          </a:xfrm>
          <a:prstGeom prst="rect">
            <a:avLst/>
          </a:prstGeom>
        </p:spPr>
        <p:txBody>
          <a:bodyPr vert="horz" lIns="95100" tIns="47552" rIns="95100" bIns="47552" rtlCol="0"/>
          <a:lstStyle>
            <a:lvl1pPr algn="r">
              <a:defRPr sz="13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91E42F96-87D8-4860-A721-9D6D20F6F3C8}" type="datetimeFigureOut">
              <a:rPr lang="zh-TW" altLang="en-US"/>
              <a:pPr>
                <a:defRPr/>
              </a:pPr>
              <a:t>2017/12/20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41363"/>
            <a:ext cx="4932363" cy="3700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100" tIns="47552" rIns="95100" bIns="47552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3260" y="4687809"/>
            <a:ext cx="5389246" cy="4441667"/>
          </a:xfrm>
          <a:prstGeom prst="rect">
            <a:avLst/>
          </a:prstGeom>
        </p:spPr>
        <p:txBody>
          <a:bodyPr vert="horz" lIns="95100" tIns="47552" rIns="95100" bIns="47552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2" y="9374030"/>
            <a:ext cx="2920101" cy="493871"/>
          </a:xfrm>
          <a:prstGeom prst="rect">
            <a:avLst/>
          </a:prstGeom>
        </p:spPr>
        <p:txBody>
          <a:bodyPr vert="horz" lIns="95100" tIns="47552" rIns="95100" bIns="47552" rtlCol="0" anchor="b"/>
          <a:lstStyle>
            <a:lvl1pPr algn="l">
              <a:defRPr sz="13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14076" y="9374030"/>
            <a:ext cx="2920101" cy="493871"/>
          </a:xfrm>
          <a:prstGeom prst="rect">
            <a:avLst/>
          </a:prstGeom>
        </p:spPr>
        <p:txBody>
          <a:bodyPr vert="horz" lIns="95100" tIns="47552" rIns="95100" bIns="47552" rtlCol="0" anchor="b"/>
          <a:lstStyle>
            <a:lvl1pPr algn="r">
              <a:defRPr sz="1300"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449E77F0-46F0-474B-AE82-EA0B4DC94E8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8381192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 eaLnBrk="1" hangingPunct="1">
              <a:spcBef>
                <a:spcPct val="0"/>
              </a:spcBef>
            </a:pPr>
            <a:endParaRPr lang="zh-TW" altLang="en-US" sz="2000" b="1" dirty="0"/>
          </a:p>
        </p:txBody>
      </p:sp>
      <p:sp>
        <p:nvSpPr>
          <p:cNvPr id="5939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37490" indent="-2836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34601" indent="-226919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588440" indent="-226919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42278" indent="-226919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496119" indent="-226919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49959" indent="-226919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03800" indent="-226919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57638" indent="-226919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fld id="{BC37CFD2-D459-4722-8AE1-9FB1AE1ECE64}" type="slidenum">
              <a:rPr lang="zh-TW" altLang="en-US" smtClean="0"/>
              <a:pPr eaLnBrk="1" hangingPunct="1">
                <a:defRPr/>
              </a:pPr>
              <a:t>1</a:t>
            </a:fld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val="26440670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TW" altLang="en-US" sz="2000" b="1" dirty="0">
              <a:latin typeface="+mn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49E77F0-46F0-474B-AE82-EA0B4DC94E89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34699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9"/>
          <p:cNvSpPr>
            <a:spLocks noChangeArrowheads="1"/>
          </p:cNvSpPr>
          <p:nvPr/>
        </p:nvSpPr>
        <p:spPr bwMode="ltGray">
          <a:xfrm>
            <a:off x="0" y="4365625"/>
            <a:ext cx="9144000" cy="172878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en-US" smtClean="0">
              <a:ea typeface="微軟正黑體" pitchFamily="34" charset="-120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341813" y="2060848"/>
            <a:ext cx="4495800" cy="1343024"/>
          </a:xfr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4800">
                <a:solidFill>
                  <a:schemeClr val="tx2"/>
                </a:solidFill>
              </a:defRPr>
            </a:lvl1pPr>
          </a:lstStyle>
          <a:p>
            <a:pPr lvl="0"/>
            <a:r>
              <a:rPr lang="zh-TW" altLang="en-US" noProof="0" dirty="0" smtClean="0"/>
              <a:t>按一下以編輯母片標題樣式</a:t>
            </a:r>
            <a:endParaRPr lang="en-US" altLang="zh-TW" noProof="0" dirty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004048" y="4797152"/>
            <a:ext cx="3953259" cy="821532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>
                <a:solidFill>
                  <a:schemeClr val="bg1"/>
                </a:solidFill>
              </a:defRPr>
            </a:lvl1pPr>
          </a:lstStyle>
          <a:p>
            <a:pPr lvl="0"/>
            <a:r>
              <a:rPr lang="zh-TW" altLang="en-US" noProof="0" dirty="0" smtClean="0"/>
              <a:t>按一下以編輯母片副標題樣式</a:t>
            </a:r>
            <a:endParaRPr lang="en-US" altLang="zh-TW" noProof="0" dirty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3581400" y="6400800"/>
            <a:ext cx="2209800" cy="244475"/>
          </a:xfrm>
          <a:prstGeom prst="rect">
            <a:avLst/>
          </a:prstGeom>
        </p:spPr>
        <p:txBody>
          <a:bodyPr/>
          <a:lstStyle>
            <a:lvl1pPr algn="ctr">
              <a:defRPr sz="12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xfrm>
            <a:off x="8075613" y="6623050"/>
            <a:ext cx="1054100" cy="215900"/>
          </a:xfrm>
        </p:spPr>
        <p:txBody>
          <a:bodyPr/>
          <a:lstStyle>
            <a:lvl1pPr algn="ctr">
              <a:defRPr sz="1200"/>
            </a:lvl1pPr>
          </a:lstStyle>
          <a:p>
            <a:pPr>
              <a:defRPr/>
            </a:pPr>
            <a:r>
              <a:rPr lang="en-US" altLang="zh-TW"/>
              <a:t>               </a:t>
            </a:r>
            <a:fld id="{CB402852-D375-42FD-8E3F-11DE12CC4FA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500256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              </a:t>
            </a:r>
            <a:fld id="{C9395B11-7C6C-4DBE-850E-DB8B8393B26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32076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6"/>
          <p:cNvSpPr>
            <a:spLocks noChangeArrowheads="1"/>
          </p:cNvSpPr>
          <p:nvPr userDrawn="1"/>
        </p:nvSpPr>
        <p:spPr bwMode="gray">
          <a:xfrm>
            <a:off x="0" y="549275"/>
            <a:ext cx="9144000" cy="647700"/>
          </a:xfrm>
          <a:prstGeom prst="rect">
            <a:avLst/>
          </a:prstGeom>
          <a:solidFill>
            <a:srgbClr val="93C0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en-US" smtClean="0">
              <a:ea typeface="微軟正黑體" pitchFamily="34" charset="-120"/>
            </a:endParaRPr>
          </a:p>
        </p:txBody>
      </p:sp>
      <p:pic>
        <p:nvPicPr>
          <p:cNvPr id="6" name="Picture 6" descr="封面-教師提升方案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57" t="28375" r="15498" b="36823"/>
          <a:stretch>
            <a:fillRect/>
          </a:stretch>
        </p:blipFill>
        <p:spPr bwMode="auto">
          <a:xfrm>
            <a:off x="179388" y="383851"/>
            <a:ext cx="985448" cy="978548"/>
          </a:xfrm>
          <a:prstGeom prst="ellipse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562100" y="629443"/>
            <a:ext cx="60198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zh-TW" altLang="en-US" dirty="0" smtClean="0"/>
              <a:t>按一下以編輯母片標題樣式</a:t>
            </a:r>
            <a:endParaRPr lang="en-US" altLang="zh-TW" dirty="0" smtClean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316913" y="6596063"/>
            <a:ext cx="838200" cy="261937"/>
          </a:xfrm>
        </p:spPr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zh-TW" altLang="en-US"/>
              <a:t>              </a:t>
            </a:r>
            <a:fld id="{ED294537-4168-4538-AE78-5838D47F6CC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64995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6"/>
          <p:cNvSpPr>
            <a:spLocks noChangeArrowheads="1"/>
          </p:cNvSpPr>
          <p:nvPr userDrawn="1"/>
        </p:nvSpPr>
        <p:spPr bwMode="gray">
          <a:xfrm>
            <a:off x="0" y="549275"/>
            <a:ext cx="9144000" cy="647700"/>
          </a:xfrm>
          <a:prstGeom prst="rect">
            <a:avLst/>
          </a:prstGeom>
          <a:solidFill>
            <a:srgbClr val="7979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en-US" smtClean="0">
              <a:ea typeface="微軟正黑體" pitchFamily="34" charset="-120"/>
            </a:endParaRPr>
          </a:p>
        </p:txBody>
      </p:sp>
      <p:pic>
        <p:nvPicPr>
          <p:cNvPr id="6" name="Picture 6" descr="封面-教師提升方案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57" t="28375" r="15498" b="36823"/>
          <a:stretch>
            <a:fillRect/>
          </a:stretch>
        </p:blipFill>
        <p:spPr bwMode="auto">
          <a:xfrm>
            <a:off x="179388" y="383851"/>
            <a:ext cx="985448" cy="978548"/>
          </a:xfrm>
          <a:prstGeom prst="ellipse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562100" y="629443"/>
            <a:ext cx="60198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zh-TW" altLang="en-US" dirty="0" smtClean="0"/>
              <a:t>按一下以編輯母片標題樣式</a:t>
            </a:r>
            <a:endParaRPr lang="en-US" altLang="zh-TW" dirty="0" smtClean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305800" y="6594475"/>
            <a:ext cx="838200" cy="261938"/>
          </a:xfrm>
        </p:spPr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zh-TW" altLang="en-US"/>
              <a:t>              </a:t>
            </a:r>
            <a:fld id="{132DE355-C2B9-44C8-8171-853BCF536C8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82338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6"/>
          <p:cNvSpPr>
            <a:spLocks noChangeArrowheads="1"/>
          </p:cNvSpPr>
          <p:nvPr userDrawn="1"/>
        </p:nvSpPr>
        <p:spPr bwMode="gray">
          <a:xfrm>
            <a:off x="0" y="549275"/>
            <a:ext cx="9144000" cy="647700"/>
          </a:xfrm>
          <a:prstGeom prst="rect">
            <a:avLst/>
          </a:prstGeom>
          <a:solidFill>
            <a:srgbClr val="FF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en-US" smtClean="0">
              <a:ea typeface="微軟正黑體" pitchFamily="34" charset="-120"/>
            </a:endParaRPr>
          </a:p>
        </p:txBody>
      </p:sp>
      <p:pic>
        <p:nvPicPr>
          <p:cNvPr id="6" name="Picture 6" descr="封面-教師提升方案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57" t="28375" r="15498" b="36823"/>
          <a:stretch>
            <a:fillRect/>
          </a:stretch>
        </p:blipFill>
        <p:spPr bwMode="auto">
          <a:xfrm>
            <a:off x="179388" y="383851"/>
            <a:ext cx="985448" cy="978548"/>
          </a:xfrm>
          <a:prstGeom prst="ellipse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562100" y="629443"/>
            <a:ext cx="60198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zh-TW" altLang="en-US" dirty="0" smtClean="0"/>
              <a:t>按一下以編輯母片標題樣式</a:t>
            </a:r>
            <a:endParaRPr lang="en-US" altLang="zh-TW" dirty="0" smtClean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305800" y="6596063"/>
            <a:ext cx="838200" cy="261937"/>
          </a:xfrm>
        </p:spPr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zh-TW" altLang="en-US"/>
              <a:t>              </a:t>
            </a:r>
            <a:fld id="{B547E4CB-219C-4CC6-8F05-AAF4C279AE8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372961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06"/>
          <p:cNvSpPr>
            <a:spLocks noChangeArrowheads="1"/>
          </p:cNvSpPr>
          <p:nvPr userDrawn="1"/>
        </p:nvSpPr>
        <p:spPr bwMode="gray">
          <a:xfrm>
            <a:off x="0" y="549275"/>
            <a:ext cx="9144000" cy="647700"/>
          </a:xfrm>
          <a:prstGeom prst="rect">
            <a:avLst/>
          </a:prstGeom>
          <a:solidFill>
            <a:srgbClr val="02B28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en-US" smtClean="0">
              <a:ea typeface="微軟正黑體" pitchFamily="34" charset="-120"/>
            </a:endParaRPr>
          </a:p>
        </p:txBody>
      </p:sp>
      <p:pic>
        <p:nvPicPr>
          <p:cNvPr id="6" name="Picture 6" descr="封面-教師提升方案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57" t="28375" r="15498" b="36823"/>
          <a:stretch>
            <a:fillRect/>
          </a:stretch>
        </p:blipFill>
        <p:spPr bwMode="auto">
          <a:xfrm>
            <a:off x="179388" y="383851"/>
            <a:ext cx="985448" cy="978548"/>
          </a:xfrm>
          <a:prstGeom prst="ellipse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562100" y="629443"/>
            <a:ext cx="60198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lvl="0"/>
            <a:r>
              <a:rPr lang="zh-TW" altLang="en-US" dirty="0" smtClean="0"/>
              <a:t>按一下以編輯母片標題樣式</a:t>
            </a:r>
            <a:endParaRPr lang="en-US" altLang="zh-TW" dirty="0" smtClean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305800" y="6596063"/>
            <a:ext cx="838200" cy="261937"/>
          </a:xfrm>
        </p:spPr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zh-TW" altLang="en-US"/>
              <a:t>              </a:t>
            </a:r>
            <a:fld id="{0E2E080F-79CC-4AF1-A4BF-4628943EB6F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739643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43"/>
          <p:cNvSpPr>
            <a:spLocks noChangeArrowheads="1"/>
          </p:cNvSpPr>
          <p:nvPr userDrawn="1"/>
        </p:nvSpPr>
        <p:spPr bwMode="gray">
          <a:xfrm>
            <a:off x="7632700" y="1992313"/>
            <a:ext cx="1223963" cy="1223962"/>
          </a:xfrm>
          <a:prstGeom prst="ellipse">
            <a:avLst/>
          </a:prstGeom>
          <a:solidFill>
            <a:srgbClr val="1BABE5">
              <a:alpha val="10196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en-US" smtClean="0">
              <a:ea typeface="微軟正黑體" pitchFamily="34" charset="-120"/>
            </a:endParaRPr>
          </a:p>
        </p:txBody>
      </p:sp>
      <p:sp>
        <p:nvSpPr>
          <p:cNvPr id="5" name="Oval 40"/>
          <p:cNvSpPr>
            <a:spLocks noChangeArrowheads="1"/>
          </p:cNvSpPr>
          <p:nvPr/>
        </p:nvSpPr>
        <p:spPr bwMode="gray">
          <a:xfrm>
            <a:off x="558800" y="1773238"/>
            <a:ext cx="3689350" cy="3671887"/>
          </a:xfrm>
          <a:prstGeom prst="ellipse">
            <a:avLst/>
          </a:prstGeom>
          <a:solidFill>
            <a:schemeClr val="accent5"/>
          </a:solidFill>
          <a:ln w="38100">
            <a:solidFill>
              <a:schemeClr val="bg1"/>
            </a:solidFill>
            <a:round/>
            <a:headEnd/>
            <a:tailEnd/>
          </a:ln>
          <a:effectLst>
            <a:outerShdw dist="89803" dir="2700000" algn="ctr" rotWithShape="0">
              <a:srgbClr val="000000">
                <a:alpha val="1900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zh-TW" altLang="en-US">
              <a:latin typeface="Arial" charset="0"/>
              <a:ea typeface="+mn-e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716016" y="2276872"/>
            <a:ext cx="3850705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716016" y="3645024"/>
            <a:ext cx="3850705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              </a:t>
            </a:r>
            <a:fld id="{1B19FFC7-9663-47D2-9F0E-A9FA7C85060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290230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76400"/>
            <a:ext cx="405765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67250" y="1676400"/>
            <a:ext cx="405765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305800" y="6596063"/>
            <a:ext cx="838200" cy="261937"/>
          </a:xfrm>
        </p:spPr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              </a:t>
            </a:r>
            <a:fld id="{EEF2D5F0-0EC0-432D-8F4C-D88DAEB450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756934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305800" y="6596063"/>
            <a:ext cx="838200" cy="261937"/>
          </a:xfrm>
        </p:spPr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              </a:t>
            </a:r>
            <a:fld id="{DA856FEC-226C-4442-AC89-9773FF7ABAD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982296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305800" y="6596063"/>
            <a:ext cx="838200" cy="261937"/>
          </a:xfrm>
        </p:spPr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              </a:t>
            </a:r>
            <a:fld id="{F1B1E62E-7A52-4CF6-BC8F-0959D58BFEC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165671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305800" y="6596063"/>
            <a:ext cx="838200" cy="261937"/>
          </a:xfrm>
        </p:spPr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              </a:t>
            </a:r>
            <a:fld id="{91F93D6C-4859-44E3-85D0-38065304F0A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075812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316913" y="6596063"/>
            <a:ext cx="838200" cy="261937"/>
          </a:xfrm>
        </p:spPr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              </a:t>
            </a:r>
            <a:fld id="{A903EFD9-3664-4FB5-91CC-DCBB301ACB1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5440528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              </a:t>
            </a:r>
            <a:fld id="{97362831-D11C-435B-B24C-60EA1135AE8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2652837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              </a:t>
            </a:r>
            <a:fld id="{FD1BA75F-AA0E-4597-83F3-89A45186D9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09724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57975" y="609600"/>
            <a:ext cx="2066925" cy="5715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48375" cy="57150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305800" y="6596063"/>
            <a:ext cx="838200" cy="261937"/>
          </a:xfrm>
        </p:spPr>
        <p:txBody>
          <a:bodyPr/>
          <a:lstStyle>
            <a:lvl1pPr algn="ctr">
              <a:defRPr sz="1000" b="0">
                <a:ea typeface="新細明體" charset="-120"/>
              </a:defRPr>
            </a:lvl1pPr>
          </a:lstStyle>
          <a:p>
            <a:pPr>
              <a:defRPr/>
            </a:pPr>
            <a:r>
              <a:rPr lang="en-US" altLang="zh-TW"/>
              <a:t>              </a:t>
            </a:r>
            <a:fld id="{A8B0BB4D-0590-403F-BD03-C76844D422F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94793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9" name="Oval 105"/>
          <p:cNvSpPr>
            <a:spLocks noChangeArrowheads="1"/>
          </p:cNvSpPr>
          <p:nvPr/>
        </p:nvSpPr>
        <p:spPr bwMode="gray">
          <a:xfrm>
            <a:off x="179388" y="0"/>
            <a:ext cx="6804025" cy="6858000"/>
          </a:xfrm>
          <a:prstGeom prst="ellipse">
            <a:avLst/>
          </a:prstGeom>
          <a:gradFill rotWithShape="1">
            <a:gsLst>
              <a:gs pos="0">
                <a:schemeClr val="bg2">
                  <a:alpha val="44000"/>
                </a:schemeClr>
              </a:gs>
              <a:gs pos="100000">
                <a:schemeClr val="bg2">
                  <a:gamma/>
                  <a:tint val="0"/>
                  <a:invGamma/>
                  <a:alpha val="0"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zh-TW" altLang="en-US" dirty="0">
              <a:latin typeface="Arial" charset="0"/>
              <a:ea typeface="+mn-ea"/>
            </a:endParaRPr>
          </a:p>
        </p:txBody>
      </p:sp>
      <p:sp>
        <p:nvSpPr>
          <p:cNvPr id="1027" name="Rectangle 106"/>
          <p:cNvSpPr>
            <a:spLocks noChangeArrowheads="1"/>
          </p:cNvSpPr>
          <p:nvPr/>
        </p:nvSpPr>
        <p:spPr bwMode="gray">
          <a:xfrm>
            <a:off x="0" y="549275"/>
            <a:ext cx="9144000" cy="6477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>
              <a:defRPr/>
            </a:pPr>
            <a:endParaRPr lang="zh-TW" altLang="en-US" smtClean="0">
              <a:ea typeface="微軟正黑體" pitchFamily="34" charset="-120"/>
            </a:endParaRP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1042988" y="1676400"/>
            <a:ext cx="7273925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altLang="zh-TW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8305800" y="6584950"/>
            <a:ext cx="838200" cy="261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>
                <a:latin typeface="Arial" charset="0"/>
                <a:ea typeface="新細明體" charset="-120"/>
              </a:defRPr>
            </a:lvl1pPr>
          </a:lstStyle>
          <a:p>
            <a:pPr>
              <a:defRPr/>
            </a:pPr>
            <a:r>
              <a:rPr lang="zh-TW" altLang="en-US"/>
              <a:t>              </a:t>
            </a:r>
            <a:fld id="{B04EF93E-5E76-4F92-9043-39D8EE06B1F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1562100" y="628650"/>
            <a:ext cx="6019800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  <a:endParaRPr lang="en-US" altLang="zh-TW" smtClean="0"/>
          </a:p>
        </p:txBody>
      </p:sp>
      <p:pic>
        <p:nvPicPr>
          <p:cNvPr id="20" name="Picture 6" descr="封面-教師提升方案"/>
          <p:cNvPicPr>
            <a:picLocks noChangeAspect="1" noChangeArrowheads="1"/>
          </p:cNvPicPr>
          <p:nvPr userDrawn="1"/>
        </p:nvPicPr>
        <p:blipFill>
          <a:blip r:embed="rId1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057" t="28375" r="15498" b="36823"/>
          <a:stretch>
            <a:fillRect/>
          </a:stretch>
        </p:blipFill>
        <p:spPr bwMode="auto">
          <a:xfrm>
            <a:off x="179388" y="383851"/>
            <a:ext cx="985448" cy="978548"/>
          </a:xfrm>
          <a:prstGeom prst="ellipse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38" r:id="rId1"/>
    <p:sldLayoutId id="2147483939" r:id="rId2"/>
    <p:sldLayoutId id="2147483940" r:id="rId3"/>
    <p:sldLayoutId id="2147483941" r:id="rId4"/>
    <p:sldLayoutId id="2147483942" r:id="rId5"/>
    <p:sldLayoutId id="2147483943" r:id="rId6"/>
    <p:sldLayoutId id="2147483944" r:id="rId7"/>
    <p:sldLayoutId id="2147483945" r:id="rId8"/>
    <p:sldLayoutId id="2147483946" r:id="rId9"/>
    <p:sldLayoutId id="2147483947" r:id="rId10"/>
    <p:sldLayoutId id="2147483948" r:id="rId11"/>
    <p:sldLayoutId id="2147483949" r:id="rId12"/>
    <p:sldLayoutId id="2147483950" r:id="rId13"/>
    <p:sldLayoutId id="2147483951" r:id="rId14"/>
    <p:sldLayoutId id="2147483952" r:id="rId15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 Narrow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 Narrow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 Narrow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ts val="1200"/>
        </a:spcBef>
        <a:spcAft>
          <a:spcPct val="0"/>
        </a:spcAft>
        <a:buClr>
          <a:schemeClr val="tx2"/>
        </a:buClr>
        <a:buFont typeface="Wingdings" pitchFamily="2" charset="2"/>
        <a:buChar char="v"/>
        <a:defRPr sz="24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rtl="0" eaLnBrk="0" fontAlgn="base" hangingPunct="0">
        <a:spcBef>
          <a:spcPts val="12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200">
          <a:solidFill>
            <a:schemeClr val="tx1"/>
          </a:solidFill>
          <a:latin typeface="Arial" pitchFamily="34" charset="0"/>
          <a:ea typeface="+mj-ea"/>
          <a:cs typeface="Arial" panose="020B0604020202020204" pitchFamily="34" charset="0"/>
        </a:defRPr>
      </a:lvl2pPr>
      <a:lvl3pPr marL="1143000" indent="-228600" algn="l" rtl="0" eaLnBrk="0" fontAlgn="base" hangingPunct="0">
        <a:spcBef>
          <a:spcPts val="1200"/>
        </a:spcBef>
        <a:spcAft>
          <a:spcPct val="0"/>
        </a:spcAft>
        <a:buClr>
          <a:schemeClr val="accent2"/>
        </a:buClr>
        <a:buChar char="•"/>
        <a:defRPr>
          <a:solidFill>
            <a:schemeClr val="tx1"/>
          </a:solidFill>
          <a:latin typeface="Arial" pitchFamily="34" charset="0"/>
          <a:ea typeface="+mj-ea"/>
          <a:cs typeface="Arial" panose="020B0604020202020204" pitchFamily="34" charset="0"/>
        </a:defRPr>
      </a:lvl3pPr>
      <a:lvl4pPr marL="1600200" indent="-228600" algn="l" rtl="0" eaLnBrk="0" fontAlgn="base" hangingPunct="0">
        <a:spcBef>
          <a:spcPts val="1200"/>
        </a:spcBef>
        <a:spcAft>
          <a:spcPct val="0"/>
        </a:spcAft>
        <a:buChar char="–"/>
        <a:defRPr sz="1600">
          <a:solidFill>
            <a:schemeClr val="tx1"/>
          </a:solidFill>
          <a:latin typeface="Arial" pitchFamily="34" charset="0"/>
          <a:ea typeface="+mj-ea"/>
          <a:cs typeface="Arial" panose="020B0604020202020204" pitchFamily="34" charset="0"/>
        </a:defRPr>
      </a:lvl4pPr>
      <a:lvl5pPr marL="2057400" indent="-228600" algn="l" rtl="0" eaLnBrk="0" fontAlgn="base" hangingPunct="0">
        <a:spcBef>
          <a:spcPts val="12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+mj-ea"/>
          <a:cs typeface="Arial" panose="020B0604020202020204" pitchFamily="34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圖片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9751" y="548187"/>
            <a:ext cx="2126306" cy="2024145"/>
          </a:xfrm>
          <a:prstGeom prst="ellipse">
            <a:avLst/>
          </a:prstGeom>
          <a:ln w="63500" cap="rnd">
            <a:solidFill>
              <a:schemeClr val="bg1">
                <a:lumMod val="9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2" name="橢圓 21"/>
          <p:cNvSpPr/>
          <p:nvPr/>
        </p:nvSpPr>
        <p:spPr bwMode="auto">
          <a:xfrm>
            <a:off x="3419872" y="2431402"/>
            <a:ext cx="1872208" cy="1872208"/>
          </a:xfrm>
          <a:prstGeom prst="ellipse">
            <a:avLst/>
          </a:prstGeom>
          <a:solidFill>
            <a:srgbClr val="BEE395">
              <a:alpha val="3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/>
        </p:spPr>
        <p:txBody>
          <a:bodyPr/>
          <a:lstStyle/>
          <a:p>
            <a:pPr>
              <a:defRPr/>
            </a:pPr>
            <a:endParaRPr lang="zh-TW" altLang="en-US">
              <a:latin typeface="Arial" charset="0"/>
              <a:ea typeface="+mn-ea"/>
            </a:endParaRPr>
          </a:p>
        </p:txBody>
      </p:sp>
      <p:sp>
        <p:nvSpPr>
          <p:cNvPr id="29" name="橢圓 28"/>
          <p:cNvSpPr/>
          <p:nvPr/>
        </p:nvSpPr>
        <p:spPr bwMode="auto">
          <a:xfrm>
            <a:off x="2392101" y="25264"/>
            <a:ext cx="2354383" cy="2354383"/>
          </a:xfrm>
          <a:prstGeom prst="ellipse">
            <a:avLst/>
          </a:prstGeom>
          <a:solidFill>
            <a:schemeClr val="accent1">
              <a:lumMod val="20000"/>
              <a:lumOff val="80000"/>
              <a:alpha val="52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/>
        </p:spPr>
        <p:txBody>
          <a:bodyPr/>
          <a:lstStyle/>
          <a:p>
            <a:pPr>
              <a:defRPr/>
            </a:pPr>
            <a:endParaRPr lang="zh-TW" altLang="en-US">
              <a:latin typeface="Arial" charset="0"/>
              <a:ea typeface="+mn-ea"/>
            </a:endParaRPr>
          </a:p>
        </p:txBody>
      </p:sp>
      <p:sp>
        <p:nvSpPr>
          <p:cNvPr id="70660" name="Rectangle 4"/>
          <p:cNvSpPr>
            <a:spLocks noGrp="1" noChangeArrowheads="1"/>
          </p:cNvSpPr>
          <p:nvPr>
            <p:ph type="ctrTitle"/>
          </p:nvPr>
        </p:nvSpPr>
        <p:spPr>
          <a:xfrm>
            <a:off x="-168909" y="3040853"/>
            <a:ext cx="8744966" cy="1289213"/>
          </a:xfrm>
        </p:spPr>
        <p:txBody>
          <a:bodyPr/>
          <a:lstStyle/>
          <a:p>
            <a:pPr algn="ctr" eaLnBrk="1" hangingPunct="1">
              <a:lnSpc>
                <a:spcPts val="6000"/>
              </a:lnSpc>
              <a:spcAft>
                <a:spcPts val="0"/>
              </a:spcAft>
              <a:defRPr/>
            </a:pPr>
            <a:r>
              <a:rPr lang="zh-TW" altLang="en-US" sz="4000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</a:rPr>
              <a:t>        終身學習法部分條文修正草案</a:t>
            </a:r>
            <a:endParaRPr lang="en-US" altLang="zh-TW" sz="4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</a:endParaRPr>
          </a:p>
        </p:txBody>
      </p:sp>
      <p:sp>
        <p:nvSpPr>
          <p:cNvPr id="18442" name="副標題 1"/>
          <p:cNvSpPr>
            <a:spLocks noGrp="1"/>
          </p:cNvSpPr>
          <p:nvPr>
            <p:ph type="subTitle" idx="1"/>
          </p:nvPr>
        </p:nvSpPr>
        <p:spPr>
          <a:xfrm>
            <a:off x="5652120" y="4876175"/>
            <a:ext cx="2652960" cy="1081088"/>
          </a:xfrm>
        </p:spPr>
        <p:txBody>
          <a:bodyPr anchor="ctr"/>
          <a:lstStyle/>
          <a:p>
            <a:pPr algn="l" eaLnBrk="1" hangingPunct="1">
              <a:spcBef>
                <a:spcPts val="600"/>
              </a:spcBef>
            </a:pPr>
            <a:r>
              <a:rPr lang="zh-TW" altLang="en-US" b="1" dirty="0" smtClean="0"/>
              <a:t>教育部</a:t>
            </a:r>
            <a:endParaRPr lang="en-US" altLang="zh-TW" b="1" dirty="0" smtClean="0"/>
          </a:p>
          <a:p>
            <a:pPr algn="l" eaLnBrk="1" hangingPunct="1">
              <a:spcBef>
                <a:spcPts val="600"/>
              </a:spcBef>
            </a:pPr>
            <a:r>
              <a:rPr lang="en-US" altLang="zh-TW" sz="2400" dirty="0" smtClean="0"/>
              <a:t>106</a:t>
            </a:r>
            <a:r>
              <a:rPr lang="zh-TW" altLang="en-US" sz="2400" dirty="0" smtClean="0"/>
              <a:t>年</a:t>
            </a:r>
            <a:r>
              <a:rPr lang="en-US" altLang="zh-TW" sz="2400" dirty="0" smtClean="0"/>
              <a:t>12</a:t>
            </a:r>
            <a:r>
              <a:rPr lang="zh-TW" altLang="en-US" sz="2400" dirty="0" smtClean="0"/>
              <a:t>月</a:t>
            </a:r>
            <a:r>
              <a:rPr lang="en-US" altLang="zh-TW" sz="2400" dirty="0" smtClean="0"/>
              <a:t>28</a:t>
            </a:r>
            <a:r>
              <a:rPr lang="zh-TW" altLang="en-US" sz="2400" dirty="0" smtClean="0"/>
              <a:t>日</a:t>
            </a:r>
            <a:endParaRPr lang="zh-TW" altLang="en-US" sz="2400" dirty="0" smtClean="0"/>
          </a:p>
        </p:txBody>
      </p:sp>
      <p:pic>
        <p:nvPicPr>
          <p:cNvPr id="18443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5040" y="5034926"/>
            <a:ext cx="985838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4" name="投影片編號版面配置區 6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 eaLnBrk="0" hangingPunct="0">
              <a:spcBef>
                <a:spcPts val="1200"/>
              </a:spcBef>
              <a:buClr>
                <a:schemeClr val="tx2"/>
              </a:buClr>
              <a:buFont typeface="Wingdings" pitchFamily="2" charset="2"/>
              <a:buChar char="v"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spcBef>
                <a:spcPts val="1200"/>
              </a:spcBef>
              <a:buClr>
                <a:schemeClr val="accent1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spcBef>
                <a:spcPts val="1200"/>
              </a:spcBef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spcBef>
                <a:spcPts val="1200"/>
              </a:spcBef>
              <a:buChar char="–"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spcBef>
                <a:spcPts val="12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ts val="12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ts val="12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ts val="12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ts val="12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r" eaLnBrk="1" hangingPunct="1">
              <a:spcBef>
                <a:spcPct val="0"/>
              </a:spcBef>
              <a:buClrTx/>
              <a:buFontTx/>
              <a:buNone/>
            </a:pPr>
            <a:fld id="{AFA26E0A-A6CB-41D7-BF7D-9975926771C0}" type="slidenum">
              <a:rPr lang="en-US" altLang="zh-TW" sz="1000" smtClean="0">
                <a:ea typeface="新細明體" pitchFamily="18" charset="-120"/>
              </a:rPr>
              <a:pPr algn="r" eaLnBrk="1" hangingPunct="1"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n-US" altLang="zh-TW" sz="1000" dirty="0" smtClean="0">
              <a:ea typeface="新細明體" pitchFamily="18" charset="-120"/>
            </a:endParaRPr>
          </a:p>
        </p:txBody>
      </p:sp>
      <p:sp>
        <p:nvSpPr>
          <p:cNvPr id="13" name="Rectangle 4"/>
          <p:cNvSpPr txBox="1">
            <a:spLocks noChangeArrowheads="1"/>
          </p:cNvSpPr>
          <p:nvPr/>
        </p:nvSpPr>
        <p:spPr bwMode="gray">
          <a:xfrm>
            <a:off x="3630613" y="43441"/>
            <a:ext cx="4602162" cy="511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53882" dir="2700000" algn="ctr" rotWithShape="0">
                    <a:schemeClr val="tx1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anchor="ctr"/>
          <a:lstStyle>
            <a:lvl1pPr algn="r" rtl="0" eaLnBrk="1" fontAlgn="base" hangingPunct="1">
              <a:spcBef>
                <a:spcPct val="0"/>
              </a:spcBef>
              <a:spcAft>
                <a:spcPct val="0"/>
              </a:spcAft>
              <a:defRPr sz="4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3200" b="1">
                <a:solidFill>
                  <a:schemeClr val="bg1"/>
                </a:solidFill>
                <a:latin typeface="Arial" charset="0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n-US" altLang="zh-TW" sz="1800" kern="0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軟正黑體" panose="020B0604030504040204" pitchFamily="34" charset="-120"/>
            </a:endParaRPr>
          </a:p>
        </p:txBody>
      </p:sp>
      <p:sp>
        <p:nvSpPr>
          <p:cNvPr id="21" name="橢圓 20"/>
          <p:cNvSpPr/>
          <p:nvPr/>
        </p:nvSpPr>
        <p:spPr bwMode="auto">
          <a:xfrm>
            <a:off x="4488255" y="1176288"/>
            <a:ext cx="2219726" cy="2055058"/>
          </a:xfrm>
          <a:prstGeom prst="ellipse">
            <a:avLst/>
          </a:prstGeom>
          <a:blipFill dpi="0" rotWithShape="1">
            <a:blip r:embed="rId5"/>
            <a:srcRect/>
            <a:stretch>
              <a:fillRect t="-10000" b="-33000"/>
            </a:stretch>
          </a:blip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3" name="副標題 1"/>
          <p:cNvSpPr txBox="1">
            <a:spLocks/>
          </p:cNvSpPr>
          <p:nvPr/>
        </p:nvSpPr>
        <p:spPr bwMode="gray">
          <a:xfrm>
            <a:off x="323528" y="4450728"/>
            <a:ext cx="3661072" cy="1081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ts val="1200"/>
              </a:spcBef>
              <a:spcAft>
                <a:spcPct val="0"/>
              </a:spcAft>
              <a:buClr>
                <a:schemeClr val="tx2"/>
              </a:buClr>
              <a:buFont typeface="Wingdings" pitchFamily="2" charset="2"/>
              <a:buNone/>
              <a:defRPr sz="2800">
                <a:solidFill>
                  <a:schemeClr val="bg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742950" indent="-285750" algn="l" rtl="0" eaLnBrk="0" fontAlgn="base" hangingPunct="0">
              <a:spcBef>
                <a:spcPts val="1200"/>
              </a:spcBef>
              <a:spcAft>
                <a:spcPct val="0"/>
              </a:spcAft>
              <a:buClr>
                <a:schemeClr val="accent1"/>
              </a:buClr>
              <a:buFont typeface="Wingdings" pitchFamily="2" charset="2"/>
              <a:buChar char="§"/>
              <a:defRPr sz="2200">
                <a:solidFill>
                  <a:schemeClr val="tx1"/>
                </a:solidFill>
                <a:latin typeface="Arial" pitchFamily="34" charset="0"/>
                <a:ea typeface="+mj-ea"/>
                <a:cs typeface="Arial" panose="020B0604020202020204" pitchFamily="34" charset="0"/>
              </a:defRPr>
            </a:lvl2pPr>
            <a:lvl3pPr marL="1143000" indent="-228600" algn="l" rtl="0" eaLnBrk="0" fontAlgn="base" hangingPunct="0">
              <a:spcBef>
                <a:spcPts val="1200"/>
              </a:spcBef>
              <a:spcAft>
                <a:spcPct val="0"/>
              </a:spcAft>
              <a:buClr>
                <a:schemeClr val="accent2"/>
              </a:buClr>
              <a:buChar char="•"/>
              <a:defRPr>
                <a:solidFill>
                  <a:schemeClr val="tx1"/>
                </a:solidFill>
                <a:latin typeface="Arial" pitchFamily="34" charset="0"/>
                <a:ea typeface="+mj-ea"/>
                <a:cs typeface="Arial" panose="020B0604020202020204" pitchFamily="34" charset="0"/>
              </a:defRPr>
            </a:lvl3pPr>
            <a:lvl4pPr marL="1600200" indent="-228600" algn="l" rtl="0" eaLnBrk="0" fontAlgn="base" hangingPunct="0">
              <a:spcBef>
                <a:spcPts val="1200"/>
              </a:spcBef>
              <a:spcAft>
                <a:spcPct val="0"/>
              </a:spcAft>
              <a:buChar char="–"/>
              <a:defRPr sz="1600">
                <a:solidFill>
                  <a:schemeClr val="tx1"/>
                </a:solidFill>
                <a:latin typeface="Arial" pitchFamily="34" charset="0"/>
                <a:ea typeface="+mj-ea"/>
                <a:cs typeface="Arial" panose="020B0604020202020204" pitchFamily="34" charset="0"/>
              </a:defRPr>
            </a:lvl4pPr>
            <a:lvl5pPr marL="2057400" indent="-228600" algn="l" rtl="0" eaLnBrk="0" fontAlgn="base" hangingPunct="0">
              <a:spcBef>
                <a:spcPts val="12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+mj-ea"/>
                <a:cs typeface="Arial" panose="020B0604020202020204" pitchFamily="34" charset="0"/>
              </a:defRPr>
            </a:lvl5pPr>
            <a:lvl6pPr marL="25146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 eaLnBrk="1" hangingPunct="1">
              <a:spcBef>
                <a:spcPts val="600"/>
              </a:spcBef>
            </a:pPr>
            <a:r>
              <a:rPr lang="zh-TW" altLang="en-US" b="1" kern="0" dirty="0" smtClean="0"/>
              <a:t>行政院第</a:t>
            </a:r>
            <a:r>
              <a:rPr lang="en-US" altLang="zh-TW" b="1" kern="0" dirty="0" smtClean="0"/>
              <a:t>0000</a:t>
            </a:r>
            <a:r>
              <a:rPr lang="zh-TW" altLang="en-US" b="1" kern="0" dirty="0" smtClean="0"/>
              <a:t>次院會</a:t>
            </a:r>
            <a:endParaRPr lang="zh-TW" altLang="en-US" sz="2400" b="0" kern="0" dirty="0" smtClean="0"/>
          </a:p>
        </p:txBody>
      </p:sp>
      <p:sp>
        <p:nvSpPr>
          <p:cNvPr id="20" name="橢圓 19"/>
          <p:cNvSpPr/>
          <p:nvPr/>
        </p:nvSpPr>
        <p:spPr bwMode="auto">
          <a:xfrm>
            <a:off x="556124" y="670730"/>
            <a:ext cx="2162872" cy="2090569"/>
          </a:xfrm>
          <a:prstGeom prst="ellipse">
            <a:avLst/>
          </a:prstGeom>
          <a:blipFill dpi="0" rotWithShape="1">
            <a:blip r:embed="rId6"/>
            <a:srcRect/>
            <a:stretch>
              <a:fillRect l="-24000" r="2000" b="-9000"/>
            </a:stretch>
          </a:blipFill>
          <a:ln w="381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36000" tIns="0" rIns="36000" bIns="3600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20" y="1286362"/>
            <a:ext cx="2021255" cy="1996739"/>
          </a:xfrm>
          <a:prstGeom prst="ellipse">
            <a:avLst/>
          </a:prstGeom>
          <a:ln w="63500" cap="rnd">
            <a:solidFill>
              <a:schemeClr val="bg1">
                <a:lumMod val="95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" name="圖片 46"/>
          <p:cNvPicPr>
            <a:picLocks noChangeAspect="1"/>
          </p:cNvPicPr>
          <p:nvPr/>
        </p:nvPicPr>
        <p:blipFill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5374" y="1269288"/>
            <a:ext cx="7448626" cy="5586469"/>
          </a:xfrm>
          <a:prstGeom prst="rect">
            <a:avLst/>
          </a:prstGeom>
        </p:spPr>
      </p:pic>
      <p:sp>
        <p:nvSpPr>
          <p:cNvPr id="41" name="手繪多邊形 40"/>
          <p:cNvSpPr/>
          <p:nvPr/>
        </p:nvSpPr>
        <p:spPr>
          <a:xfrm>
            <a:off x="3159822" y="2852936"/>
            <a:ext cx="2588649" cy="2069412"/>
          </a:xfrm>
          <a:custGeom>
            <a:avLst/>
            <a:gdLst>
              <a:gd name="connsiteX0" fmla="*/ 0 w 1149705"/>
              <a:gd name="connsiteY0" fmla="*/ 493612 h 987223"/>
              <a:gd name="connsiteX1" fmla="*/ 246806 w 1149705"/>
              <a:gd name="connsiteY1" fmla="*/ 0 h 987223"/>
              <a:gd name="connsiteX2" fmla="*/ 902899 w 1149705"/>
              <a:gd name="connsiteY2" fmla="*/ 0 h 987223"/>
              <a:gd name="connsiteX3" fmla="*/ 1149705 w 1149705"/>
              <a:gd name="connsiteY3" fmla="*/ 493612 h 987223"/>
              <a:gd name="connsiteX4" fmla="*/ 902899 w 1149705"/>
              <a:gd name="connsiteY4" fmla="*/ 987223 h 987223"/>
              <a:gd name="connsiteX5" fmla="*/ 246806 w 1149705"/>
              <a:gd name="connsiteY5" fmla="*/ 987223 h 987223"/>
              <a:gd name="connsiteX6" fmla="*/ 0 w 1149705"/>
              <a:gd name="connsiteY6" fmla="*/ 493612 h 987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49705" h="987223">
                <a:moveTo>
                  <a:pt x="0" y="493612"/>
                </a:moveTo>
                <a:lnTo>
                  <a:pt x="246806" y="0"/>
                </a:lnTo>
                <a:lnTo>
                  <a:pt x="902899" y="0"/>
                </a:lnTo>
                <a:lnTo>
                  <a:pt x="1149705" y="493612"/>
                </a:lnTo>
                <a:lnTo>
                  <a:pt x="902899" y="987223"/>
                </a:lnTo>
                <a:lnTo>
                  <a:pt x="246806" y="987223"/>
                </a:lnTo>
                <a:lnTo>
                  <a:pt x="0" y="493612"/>
                </a:lnTo>
                <a:close/>
              </a:path>
            </a:pathLst>
          </a:custGeom>
          <a:gradFill>
            <a:gsLst>
              <a:gs pos="60014">
                <a:srgbClr val="92D050"/>
              </a:gs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39009">
                <a:srgbClr val="B4DF8C"/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9525" cap="flat" cmpd="sng" algn="ctr">
            <a:gradFill>
              <a:gsLst>
                <a:gs pos="60014">
                  <a:srgbClr val="92D050"/>
                </a:gs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39009">
                  <a:srgbClr val="B4DF8C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5400000" scaled="1"/>
            </a:gradFill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spcFirstLastPara="0" vert="horz" wrap="square" lIns="178077" tIns="168151" rIns="178077" bIns="168151" numCol="1" spcCol="1270" anchor="ctr" anchorCtr="0">
            <a:noAutofit/>
          </a:bodyPr>
          <a:lstStyle/>
          <a:p>
            <a:pPr marL="0" marR="0" lvl="0" indent="0" algn="ctr" defTabSz="533400" eaLnBrk="1" fontAlgn="auto" latinLnBrk="0" hangingPunct="1"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600" kern="0" dirty="0" smtClean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推動社區</a:t>
            </a:r>
            <a:r>
              <a:rPr lang="zh-TW" altLang="en-US" sz="1600" kern="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大學專法制定</a:t>
            </a:r>
          </a:p>
          <a:p>
            <a:pPr marL="0" marR="0" lvl="0" indent="0" algn="ctr" defTabSz="533400" eaLnBrk="1" fontAlgn="auto" latinLnBrk="0" hangingPunct="1"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600" kern="0" dirty="0" smtClean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完備終身</a:t>
            </a:r>
            <a:r>
              <a:rPr lang="zh-TW" altLang="en-US" sz="1600" kern="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學習相關</a:t>
            </a:r>
            <a:r>
              <a:rPr lang="zh-TW" altLang="en-US" sz="1600" kern="0" dirty="0" smtClean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規定</a:t>
            </a:r>
            <a:endParaRPr lang="zh-TW" altLang="en-US" sz="1600" kern="0" dirty="0">
              <a:solidFill>
                <a:srgbClr val="C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9" name="手繪多邊形 38"/>
          <p:cNvSpPr/>
          <p:nvPr/>
        </p:nvSpPr>
        <p:spPr>
          <a:xfrm>
            <a:off x="5271106" y="2070584"/>
            <a:ext cx="2030127" cy="1765039"/>
          </a:xfrm>
          <a:custGeom>
            <a:avLst/>
            <a:gdLst>
              <a:gd name="connsiteX0" fmla="*/ 0 w 1149705"/>
              <a:gd name="connsiteY0" fmla="*/ 493612 h 987223"/>
              <a:gd name="connsiteX1" fmla="*/ 246806 w 1149705"/>
              <a:gd name="connsiteY1" fmla="*/ 0 h 987223"/>
              <a:gd name="connsiteX2" fmla="*/ 902899 w 1149705"/>
              <a:gd name="connsiteY2" fmla="*/ 0 h 987223"/>
              <a:gd name="connsiteX3" fmla="*/ 1149705 w 1149705"/>
              <a:gd name="connsiteY3" fmla="*/ 493612 h 987223"/>
              <a:gd name="connsiteX4" fmla="*/ 902899 w 1149705"/>
              <a:gd name="connsiteY4" fmla="*/ 987223 h 987223"/>
              <a:gd name="connsiteX5" fmla="*/ 246806 w 1149705"/>
              <a:gd name="connsiteY5" fmla="*/ 987223 h 987223"/>
              <a:gd name="connsiteX6" fmla="*/ 0 w 1149705"/>
              <a:gd name="connsiteY6" fmla="*/ 493612 h 987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49705" h="987223">
                <a:moveTo>
                  <a:pt x="0" y="493612"/>
                </a:moveTo>
                <a:lnTo>
                  <a:pt x="246806" y="0"/>
                </a:lnTo>
                <a:lnTo>
                  <a:pt x="902899" y="0"/>
                </a:lnTo>
                <a:lnTo>
                  <a:pt x="1149705" y="493612"/>
                </a:lnTo>
                <a:lnTo>
                  <a:pt x="902899" y="987223"/>
                </a:lnTo>
                <a:lnTo>
                  <a:pt x="246806" y="987223"/>
                </a:lnTo>
                <a:lnTo>
                  <a:pt x="0" y="493612"/>
                </a:lnTo>
                <a:close/>
              </a:path>
            </a:pathLst>
          </a:custGeom>
          <a:solidFill>
            <a:srgbClr val="FFE1E1"/>
          </a:solidFill>
          <a:ln w="9525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spcFirstLastPara="0" vert="horz" wrap="square" lIns="178077" tIns="168151" rIns="178077" bIns="168151" numCol="1" spcCol="1270" anchor="ctr" anchorCtr="0">
            <a:noAutofit/>
          </a:bodyPr>
          <a:lstStyle/>
          <a:p>
            <a:pPr marL="0" marR="0" lvl="0" indent="0" algn="ctr" defTabSz="533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lang="en-US" altLang="zh-TW" kern="0" dirty="0" smtClean="0">
              <a:solidFill>
                <a:srgbClr val="0000CC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533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lang="zh-TW" altLang="en-US" kern="0" dirty="0" smtClean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修正終身學習  機構種類，明定社區</a:t>
            </a:r>
            <a:r>
              <a:rPr lang="zh-TW" altLang="en-US" kern="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大學</a:t>
            </a:r>
            <a:r>
              <a:rPr lang="zh-TW" altLang="en-US" kern="0" dirty="0" smtClean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為終身學習機構之一</a:t>
            </a:r>
            <a:endParaRPr lang="zh-TW" altLang="en-US" sz="1400" kern="0" dirty="0">
              <a:solidFill>
                <a:srgbClr val="0000CC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533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0" dirty="0" smtClean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(</a:t>
            </a:r>
            <a:r>
              <a:rPr lang="zh-TW" altLang="en-US" sz="1200" kern="0" dirty="0" smtClean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修正</a:t>
            </a:r>
            <a:r>
              <a:rPr lang="zh-TW" altLang="en-US" sz="1200" kern="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條文第</a:t>
            </a:r>
            <a:r>
              <a:rPr lang="en-US" altLang="zh-TW" sz="1200" kern="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4</a:t>
            </a:r>
            <a:r>
              <a:rPr lang="zh-TW" altLang="en-US" sz="1200" kern="0" dirty="0" smtClean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條</a:t>
            </a:r>
            <a:r>
              <a:rPr lang="en-US" altLang="zh-TW" sz="1200" kern="0" dirty="0" smtClean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)</a:t>
            </a:r>
            <a:endParaRPr lang="zh-TW" altLang="en-US" sz="1200" kern="0" dirty="0">
              <a:solidFill>
                <a:srgbClr val="C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533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lang="zh-TW" altLang="en-US" sz="1400" kern="0" dirty="0">
              <a:solidFill>
                <a:srgbClr val="0000CC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dirty="0" smtClean="0"/>
              <a:t>              </a:t>
            </a:r>
            <a:fld id="{F1B1E62E-7A52-4CF6-BC8F-0959D58BFEC1}" type="slidenum">
              <a:rPr lang="en-US" altLang="zh-TW" smtClean="0"/>
              <a:pPr>
                <a:defRPr/>
              </a:pPr>
              <a:t>2</a:t>
            </a:fld>
            <a:endParaRPr lang="en-US" altLang="zh-TW" dirty="0"/>
          </a:p>
        </p:txBody>
      </p:sp>
      <p:grpSp>
        <p:nvGrpSpPr>
          <p:cNvPr id="43" name="群組 42"/>
          <p:cNvGrpSpPr/>
          <p:nvPr/>
        </p:nvGrpSpPr>
        <p:grpSpPr>
          <a:xfrm>
            <a:off x="1586276" y="1287095"/>
            <a:ext cx="3912012" cy="5416078"/>
            <a:chOff x="3079937" y="887860"/>
            <a:chExt cx="3912012" cy="5416078"/>
          </a:xfrm>
        </p:grpSpPr>
        <p:sp>
          <p:nvSpPr>
            <p:cNvPr id="37" name="手繪多邊形 36"/>
            <p:cNvSpPr/>
            <p:nvPr/>
          </p:nvSpPr>
          <p:spPr>
            <a:xfrm>
              <a:off x="3131914" y="1599098"/>
              <a:ext cx="2025730" cy="1806809"/>
            </a:xfrm>
            <a:custGeom>
              <a:avLst/>
              <a:gdLst>
                <a:gd name="connsiteX0" fmla="*/ 0 w 1149705"/>
                <a:gd name="connsiteY0" fmla="*/ 493612 h 987223"/>
                <a:gd name="connsiteX1" fmla="*/ 246806 w 1149705"/>
                <a:gd name="connsiteY1" fmla="*/ 0 h 987223"/>
                <a:gd name="connsiteX2" fmla="*/ 902899 w 1149705"/>
                <a:gd name="connsiteY2" fmla="*/ 0 h 987223"/>
                <a:gd name="connsiteX3" fmla="*/ 1149705 w 1149705"/>
                <a:gd name="connsiteY3" fmla="*/ 493612 h 987223"/>
                <a:gd name="connsiteX4" fmla="*/ 902899 w 1149705"/>
                <a:gd name="connsiteY4" fmla="*/ 987223 h 987223"/>
                <a:gd name="connsiteX5" fmla="*/ 246806 w 1149705"/>
                <a:gd name="connsiteY5" fmla="*/ 987223 h 987223"/>
                <a:gd name="connsiteX6" fmla="*/ 0 w 1149705"/>
                <a:gd name="connsiteY6" fmla="*/ 493612 h 987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9705" h="987223">
                  <a:moveTo>
                    <a:pt x="0" y="493612"/>
                  </a:moveTo>
                  <a:lnTo>
                    <a:pt x="246806" y="0"/>
                  </a:lnTo>
                  <a:lnTo>
                    <a:pt x="902899" y="0"/>
                  </a:lnTo>
                  <a:lnTo>
                    <a:pt x="1149705" y="493612"/>
                  </a:lnTo>
                  <a:lnTo>
                    <a:pt x="902899" y="987223"/>
                  </a:lnTo>
                  <a:lnTo>
                    <a:pt x="246806" y="987223"/>
                  </a:lnTo>
                  <a:lnTo>
                    <a:pt x="0" y="493612"/>
                  </a:lnTo>
                  <a:close/>
                </a:path>
              </a:pathLst>
            </a:custGeom>
            <a:solidFill>
              <a:srgbClr val="E5FFE5"/>
            </a:solidFill>
            <a:ln w="9525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spcFirstLastPara="0" vert="horz" wrap="square" lIns="178077" tIns="168151" rIns="178077" bIns="168151" numCol="1" spcCol="1270" anchor="ctr" anchorCtr="0">
              <a:noAutofit/>
            </a:bodyPr>
            <a:lstStyle/>
            <a:p>
              <a:pPr marL="0" marR="0" lvl="0" indent="0" algn="ctr" defTabSz="533400" eaLnBrk="1" fontAlgn="auto" latinLnBrk="0" hangingPunct="1"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zh-TW" altLang="en-US" kern="0" dirty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增列直轄市</a:t>
              </a:r>
              <a:r>
                <a:rPr lang="zh-TW" altLang="en-US" kern="0" dirty="0" smtClean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山地  原住民區公所依  其組織法規設立 社教</a:t>
              </a:r>
              <a:r>
                <a:rPr lang="en-US" altLang="zh-TW" kern="0" dirty="0" smtClean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(</a:t>
              </a:r>
              <a:r>
                <a:rPr lang="zh-TW" altLang="en-US" kern="0" dirty="0" smtClean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文化</a:t>
              </a:r>
              <a:r>
                <a:rPr lang="en-US" altLang="zh-TW" kern="0" dirty="0" smtClean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)</a:t>
              </a:r>
              <a:r>
                <a:rPr lang="zh-TW" altLang="en-US" kern="0" dirty="0" smtClean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機構</a:t>
              </a:r>
              <a:endParaRPr lang="en-US" altLang="zh-TW" kern="0" dirty="0" smtClean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  <a:p>
              <a:pPr marL="0" marR="0" lvl="0" indent="0" algn="ctr" defTabSz="533400" eaLnBrk="1" fontAlgn="auto" latinLnBrk="0" hangingPunct="1"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1200" kern="0" dirty="0" smtClean="0">
                  <a:solidFill>
                    <a:srgbClr val="C000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(</a:t>
              </a:r>
              <a:r>
                <a:rPr lang="zh-TW" altLang="en-US" sz="1200" kern="0" dirty="0" smtClean="0">
                  <a:solidFill>
                    <a:srgbClr val="C000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修正條文第</a:t>
              </a:r>
              <a:r>
                <a:rPr lang="en-US" altLang="zh-TW" sz="1200" kern="0" dirty="0" smtClean="0">
                  <a:solidFill>
                    <a:srgbClr val="C000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8</a:t>
              </a:r>
              <a:r>
                <a:rPr lang="zh-TW" altLang="en-US" sz="1200" kern="0" dirty="0" smtClean="0">
                  <a:solidFill>
                    <a:srgbClr val="C000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條</a:t>
              </a:r>
              <a:r>
                <a:rPr lang="en-US" altLang="zh-TW" sz="1200" kern="0" dirty="0" smtClean="0">
                  <a:solidFill>
                    <a:srgbClr val="C000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)</a:t>
              </a:r>
              <a:endParaRPr lang="zh-TW" altLang="en-US" sz="1200" kern="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31" name="手繪多邊形 30"/>
            <p:cNvSpPr/>
            <p:nvPr/>
          </p:nvSpPr>
          <p:spPr>
            <a:xfrm>
              <a:off x="4977779" y="887860"/>
              <a:ext cx="2014170" cy="1679446"/>
            </a:xfrm>
            <a:custGeom>
              <a:avLst/>
              <a:gdLst>
                <a:gd name="connsiteX0" fmla="*/ 0 w 1149705"/>
                <a:gd name="connsiteY0" fmla="*/ 493612 h 987223"/>
                <a:gd name="connsiteX1" fmla="*/ 246806 w 1149705"/>
                <a:gd name="connsiteY1" fmla="*/ 0 h 987223"/>
                <a:gd name="connsiteX2" fmla="*/ 902899 w 1149705"/>
                <a:gd name="connsiteY2" fmla="*/ 0 h 987223"/>
                <a:gd name="connsiteX3" fmla="*/ 1149705 w 1149705"/>
                <a:gd name="connsiteY3" fmla="*/ 493612 h 987223"/>
                <a:gd name="connsiteX4" fmla="*/ 902899 w 1149705"/>
                <a:gd name="connsiteY4" fmla="*/ 987223 h 987223"/>
                <a:gd name="connsiteX5" fmla="*/ 246806 w 1149705"/>
                <a:gd name="connsiteY5" fmla="*/ 987223 h 987223"/>
                <a:gd name="connsiteX6" fmla="*/ 0 w 1149705"/>
                <a:gd name="connsiteY6" fmla="*/ 493612 h 987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9705" h="987223">
                  <a:moveTo>
                    <a:pt x="0" y="493612"/>
                  </a:moveTo>
                  <a:lnTo>
                    <a:pt x="246806" y="0"/>
                  </a:lnTo>
                  <a:lnTo>
                    <a:pt x="902899" y="0"/>
                  </a:lnTo>
                  <a:lnTo>
                    <a:pt x="1149705" y="493612"/>
                  </a:lnTo>
                  <a:lnTo>
                    <a:pt x="902899" y="987223"/>
                  </a:lnTo>
                  <a:lnTo>
                    <a:pt x="246806" y="987223"/>
                  </a:lnTo>
                  <a:lnTo>
                    <a:pt x="0" y="493612"/>
                  </a:lnTo>
                  <a:close/>
                </a:path>
              </a:pathLst>
            </a:custGeom>
            <a:solidFill>
              <a:srgbClr val="FFE1E1"/>
            </a:solidFill>
            <a:ln w="9525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spcFirstLastPara="0" vert="horz" wrap="square" lIns="178077" tIns="168151" rIns="178077" bIns="168151" numCol="1" spcCol="1270" anchor="ctr" anchorCtr="0">
              <a:noAutofit/>
            </a:bodyPr>
            <a:lstStyle/>
            <a:p>
              <a:pPr marL="0" marR="0" lvl="0" indent="0" algn="ctr" defTabSz="533400" eaLnBrk="1" fontAlgn="auto" latinLnBrk="0" hangingPunct="1"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zh-TW" altLang="en-US" kern="0" dirty="0" smtClean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明</a:t>
              </a:r>
              <a:r>
                <a:rPr lang="zh-TW" altLang="en-US" kern="0" dirty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定社區</a:t>
              </a:r>
              <a:r>
                <a:rPr lang="zh-TW" altLang="en-US" kern="0" dirty="0" smtClean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大學    相關規範另以    法律</a:t>
              </a:r>
              <a:r>
                <a:rPr lang="zh-TW" altLang="en-US" kern="0" dirty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定</a:t>
              </a:r>
              <a:r>
                <a:rPr lang="zh-TW" altLang="en-US" kern="0" dirty="0" smtClean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之</a:t>
              </a:r>
              <a:endParaRPr lang="en-US" altLang="zh-TW" kern="0" dirty="0" smtClean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  <a:p>
              <a:pPr marL="0" marR="0" lvl="0" indent="0" algn="ctr" defTabSz="533400" eaLnBrk="1" fontAlgn="auto" latinLnBrk="0" hangingPunct="1"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zh-TW" altLang="en-US" sz="1200" kern="0" dirty="0" smtClean="0">
                  <a:solidFill>
                    <a:srgbClr val="CC33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  </a:t>
              </a:r>
              <a:r>
                <a:rPr lang="en-US" altLang="zh-TW" sz="1200" kern="0" dirty="0" smtClean="0">
                  <a:solidFill>
                    <a:srgbClr val="CC33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(</a:t>
              </a:r>
              <a:r>
                <a:rPr lang="zh-TW" altLang="en-US" sz="1200" kern="0" dirty="0" smtClean="0">
                  <a:solidFill>
                    <a:srgbClr val="CC33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修正</a:t>
              </a:r>
              <a:r>
                <a:rPr lang="zh-TW" altLang="en-US" sz="1200" kern="0" dirty="0">
                  <a:solidFill>
                    <a:srgbClr val="CC33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條文</a:t>
              </a:r>
              <a:r>
                <a:rPr lang="zh-TW" altLang="en-US" sz="1200" kern="0" dirty="0" smtClean="0">
                  <a:solidFill>
                    <a:srgbClr val="CC33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第</a:t>
              </a:r>
              <a:r>
                <a:rPr lang="en-US" altLang="zh-TW" sz="1200" kern="0" dirty="0" smtClean="0">
                  <a:solidFill>
                    <a:srgbClr val="CC33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10</a:t>
              </a:r>
              <a:r>
                <a:rPr lang="zh-TW" altLang="en-US" sz="1200" kern="0" dirty="0" smtClean="0">
                  <a:solidFill>
                    <a:srgbClr val="CC33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條</a:t>
              </a:r>
              <a:r>
                <a:rPr lang="en-US" altLang="zh-TW" sz="1200" kern="0" dirty="0" smtClean="0">
                  <a:solidFill>
                    <a:srgbClr val="CC33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)</a:t>
              </a:r>
              <a:endParaRPr lang="zh-TW" altLang="en-US" sz="1200" kern="0" dirty="0">
                <a:solidFill>
                  <a:srgbClr val="CC3300"/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26" name="六邊形 25"/>
            <p:cNvSpPr/>
            <p:nvPr/>
          </p:nvSpPr>
          <p:spPr>
            <a:xfrm>
              <a:off x="5953088" y="5797401"/>
              <a:ext cx="241916" cy="188548"/>
            </a:xfrm>
            <a:prstGeom prst="hexagon">
              <a:avLst>
                <a:gd name="adj" fmla="val 25000"/>
                <a:gd name="vf" fmla="val 115470"/>
              </a:avLst>
            </a:prstGeom>
            <a:solidFill>
              <a:srgbClr val="FFFFFF">
                <a:hueOff val="0"/>
                <a:satOff val="0"/>
                <a:lumOff val="0"/>
                <a:alphaOff val="0"/>
              </a:srgbClr>
            </a:solidFill>
            <a:ln w="9525" cap="flat" cmpd="sng" algn="ctr">
              <a:solidFill>
                <a:srgbClr val="B6CBEA">
                  <a:hueOff val="-4852140"/>
                  <a:satOff val="-8880"/>
                  <a:lumOff val="-20392"/>
                  <a:alphaOff val="0"/>
                  <a:shade val="95000"/>
                  <a:satMod val="105000"/>
                </a:srgb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/>
              <a:lightRig rig="flat" dir="t"/>
            </a:scene3d>
            <a:sp3d extrusionH="12700" prstMaterial="plastic">
              <a:bevelT w="50800" h="50800"/>
            </a:sp3d>
          </p:spPr>
        </p:sp>
        <p:sp>
          <p:nvSpPr>
            <p:cNvPr id="23" name="手繪多邊形 22"/>
            <p:cNvSpPr/>
            <p:nvPr/>
          </p:nvSpPr>
          <p:spPr>
            <a:xfrm>
              <a:off x="3079937" y="3491518"/>
              <a:ext cx="2056048" cy="1833826"/>
            </a:xfrm>
            <a:custGeom>
              <a:avLst/>
              <a:gdLst>
                <a:gd name="connsiteX0" fmla="*/ 0 w 1149705"/>
                <a:gd name="connsiteY0" fmla="*/ 493612 h 987223"/>
                <a:gd name="connsiteX1" fmla="*/ 246806 w 1149705"/>
                <a:gd name="connsiteY1" fmla="*/ 0 h 987223"/>
                <a:gd name="connsiteX2" fmla="*/ 902899 w 1149705"/>
                <a:gd name="connsiteY2" fmla="*/ 0 h 987223"/>
                <a:gd name="connsiteX3" fmla="*/ 1149705 w 1149705"/>
                <a:gd name="connsiteY3" fmla="*/ 493612 h 987223"/>
                <a:gd name="connsiteX4" fmla="*/ 902899 w 1149705"/>
                <a:gd name="connsiteY4" fmla="*/ 987223 h 987223"/>
                <a:gd name="connsiteX5" fmla="*/ 246806 w 1149705"/>
                <a:gd name="connsiteY5" fmla="*/ 987223 h 987223"/>
                <a:gd name="connsiteX6" fmla="*/ 0 w 1149705"/>
                <a:gd name="connsiteY6" fmla="*/ 493612 h 987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9705" h="987223">
                  <a:moveTo>
                    <a:pt x="0" y="493612"/>
                  </a:moveTo>
                  <a:lnTo>
                    <a:pt x="246806" y="0"/>
                  </a:lnTo>
                  <a:lnTo>
                    <a:pt x="902899" y="0"/>
                  </a:lnTo>
                  <a:lnTo>
                    <a:pt x="1149705" y="493612"/>
                  </a:lnTo>
                  <a:lnTo>
                    <a:pt x="902899" y="987223"/>
                  </a:lnTo>
                  <a:lnTo>
                    <a:pt x="246806" y="987223"/>
                  </a:lnTo>
                  <a:lnTo>
                    <a:pt x="0" y="493612"/>
                  </a:lnTo>
                  <a:close/>
                </a:path>
              </a:pathLst>
            </a:custGeom>
            <a:solidFill>
              <a:srgbClr val="E5FFE5"/>
            </a:solidFill>
            <a:ln w="9525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spcFirstLastPara="0" vert="horz" wrap="square" lIns="178077" tIns="168151" rIns="178077" bIns="168151" numCol="1" spcCol="1270" anchor="ctr" anchorCtr="0">
              <a:noAutofit/>
            </a:bodyPr>
            <a:lstStyle/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lang="en-US" altLang="zh-TW" kern="0" dirty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zh-TW" altLang="en-US" kern="0" dirty="0" smtClean="0">
                  <a:solidFill>
                    <a:srgbClr val="0000CC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朝向</a:t>
              </a:r>
              <a:r>
                <a:rPr lang="zh-TW" altLang="en-US" kern="0" dirty="0">
                  <a:solidFill>
                    <a:srgbClr val="0000CC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尊重多元    文化及去標籤化修正以弱勢族群形容特定</a:t>
              </a:r>
              <a:r>
                <a:rPr lang="zh-TW" altLang="en-US" kern="0" dirty="0" smtClean="0">
                  <a:solidFill>
                    <a:srgbClr val="0000CC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對象</a:t>
              </a:r>
              <a:endParaRPr lang="en-US" altLang="zh-TW" kern="0" dirty="0" smtClean="0">
                <a:solidFill>
                  <a:srgbClr val="0000C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1200" kern="0" dirty="0" smtClean="0">
                  <a:solidFill>
                    <a:srgbClr val="C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(</a:t>
              </a:r>
              <a:r>
                <a:rPr lang="zh-TW" altLang="en-US" sz="1200" kern="0" dirty="0" smtClean="0">
                  <a:solidFill>
                    <a:srgbClr val="C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修正</a:t>
              </a:r>
              <a:r>
                <a:rPr lang="zh-TW" altLang="en-US" sz="1200" kern="0" dirty="0">
                  <a:solidFill>
                    <a:srgbClr val="C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條文第</a:t>
              </a:r>
              <a:r>
                <a:rPr lang="en-US" altLang="zh-TW" sz="1200" kern="0" dirty="0">
                  <a:solidFill>
                    <a:srgbClr val="C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7</a:t>
              </a:r>
              <a:r>
                <a:rPr lang="zh-TW" altLang="en-US" sz="1200" kern="0" dirty="0" smtClean="0">
                  <a:solidFill>
                    <a:srgbClr val="C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條及第</a:t>
              </a:r>
              <a:r>
                <a:rPr lang="en-US" altLang="zh-TW" sz="1200" kern="0" dirty="0">
                  <a:solidFill>
                    <a:srgbClr val="C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20</a:t>
              </a:r>
              <a:r>
                <a:rPr lang="zh-TW" altLang="en-US" sz="1200" kern="0" dirty="0" smtClean="0">
                  <a:solidFill>
                    <a:srgbClr val="C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條</a:t>
              </a:r>
              <a:r>
                <a:rPr lang="en-US" altLang="zh-TW" sz="1200" kern="0" dirty="0" smtClean="0">
                  <a:solidFill>
                    <a:srgbClr val="C00000"/>
                  </a:solidFill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)</a:t>
              </a:r>
              <a:endParaRPr lang="zh-TW" altLang="en-US" sz="1200" kern="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40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  <p:sp>
          <p:nvSpPr>
            <p:cNvPr id="19" name="手繪多邊形 18"/>
            <p:cNvSpPr/>
            <p:nvPr/>
          </p:nvSpPr>
          <p:spPr>
            <a:xfrm>
              <a:off x="4768195" y="4451494"/>
              <a:ext cx="2132996" cy="1852444"/>
            </a:xfrm>
            <a:custGeom>
              <a:avLst/>
              <a:gdLst>
                <a:gd name="connsiteX0" fmla="*/ 0 w 1149705"/>
                <a:gd name="connsiteY0" fmla="*/ 493612 h 987223"/>
                <a:gd name="connsiteX1" fmla="*/ 246806 w 1149705"/>
                <a:gd name="connsiteY1" fmla="*/ 0 h 987223"/>
                <a:gd name="connsiteX2" fmla="*/ 902899 w 1149705"/>
                <a:gd name="connsiteY2" fmla="*/ 0 h 987223"/>
                <a:gd name="connsiteX3" fmla="*/ 1149705 w 1149705"/>
                <a:gd name="connsiteY3" fmla="*/ 493612 h 987223"/>
                <a:gd name="connsiteX4" fmla="*/ 902899 w 1149705"/>
                <a:gd name="connsiteY4" fmla="*/ 987223 h 987223"/>
                <a:gd name="connsiteX5" fmla="*/ 246806 w 1149705"/>
                <a:gd name="connsiteY5" fmla="*/ 987223 h 987223"/>
                <a:gd name="connsiteX6" fmla="*/ 0 w 1149705"/>
                <a:gd name="connsiteY6" fmla="*/ 493612 h 987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49705" h="987223">
                  <a:moveTo>
                    <a:pt x="0" y="493612"/>
                  </a:moveTo>
                  <a:lnTo>
                    <a:pt x="246806" y="0"/>
                  </a:lnTo>
                  <a:lnTo>
                    <a:pt x="902899" y="0"/>
                  </a:lnTo>
                  <a:lnTo>
                    <a:pt x="1149705" y="493612"/>
                  </a:lnTo>
                  <a:lnTo>
                    <a:pt x="902899" y="987223"/>
                  </a:lnTo>
                  <a:lnTo>
                    <a:pt x="246806" y="987223"/>
                  </a:lnTo>
                  <a:lnTo>
                    <a:pt x="0" y="493612"/>
                  </a:lnTo>
                  <a:close/>
                </a:path>
              </a:pathLst>
            </a:custGeom>
            <a:solidFill>
              <a:srgbClr val="E5F6FF"/>
            </a:solidFill>
            <a:ln w="9525" cap="flat" cmpd="sng" algn="ctr">
              <a:noFill/>
              <a:prstDash val="solid"/>
            </a:ln>
            <a:effectLst>
              <a:outerShdw blurRad="149987" dist="250190" dir="8460000" algn="ctr">
                <a:srgbClr val="000000">
                  <a:alpha val="28000"/>
                </a:srgbClr>
              </a:outerShdw>
            </a:effectLst>
            <a:scene3d>
              <a:camera prst="orthographicFront">
                <a:rot lat="0" lon="0" rev="0"/>
              </a:camera>
              <a:lightRig rig="contrasting" dir="t">
                <a:rot lat="0" lon="0" rev="1500000"/>
              </a:lightRig>
            </a:scene3d>
            <a:sp3d prstMaterial="metal">
              <a:bevelT w="88900" h="88900"/>
            </a:sp3d>
          </p:spPr>
          <p:txBody>
            <a:bodyPr spcFirstLastPara="0" vert="horz" wrap="square" lIns="178077" tIns="168151" rIns="178077" bIns="168151" numCol="1" spcCol="1270" anchor="ctr" anchorCtr="0">
              <a:noAutofit/>
            </a:bodyPr>
            <a:lstStyle/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zh-TW" altLang="en-US" kern="0" dirty="0" smtClean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明定終身學習     機構專業人員     得由各</a:t>
              </a:r>
              <a:r>
                <a:rPr lang="zh-TW" altLang="en-US" kern="0" dirty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中央</a:t>
              </a:r>
              <a:r>
                <a:rPr lang="zh-TW" altLang="en-US" kern="0" dirty="0" smtClean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目的     事業主管機關     訂</a:t>
              </a:r>
              <a:r>
                <a:rPr lang="zh-TW" altLang="en-US" kern="0" dirty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定</a:t>
              </a:r>
              <a:r>
                <a:rPr lang="zh-TW" altLang="en-US" kern="0" dirty="0" smtClean="0">
                  <a:solidFill>
                    <a:srgbClr val="0000CC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認證辦法</a:t>
              </a:r>
              <a:endParaRPr lang="en-US" altLang="zh-TW" kern="0" dirty="0" smtClean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zh-TW" sz="1200" kern="0" dirty="0" smtClean="0">
                  <a:solidFill>
                    <a:srgbClr val="C000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(</a:t>
              </a:r>
              <a:r>
                <a:rPr lang="zh-TW" altLang="en-US" sz="1200" kern="0" dirty="0" smtClean="0">
                  <a:solidFill>
                    <a:srgbClr val="C000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修正</a:t>
              </a:r>
              <a:r>
                <a:rPr lang="zh-TW" altLang="en-US" sz="1200" kern="0" dirty="0">
                  <a:solidFill>
                    <a:srgbClr val="C000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條文第</a:t>
              </a:r>
              <a:r>
                <a:rPr lang="en-US" altLang="zh-TW" sz="1200" kern="0" dirty="0">
                  <a:solidFill>
                    <a:srgbClr val="C000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15</a:t>
              </a:r>
              <a:r>
                <a:rPr lang="zh-TW" altLang="en-US" sz="1200" kern="0" dirty="0" smtClean="0">
                  <a:solidFill>
                    <a:srgbClr val="C000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條</a:t>
              </a:r>
              <a:r>
                <a:rPr lang="en-US" altLang="zh-TW" sz="1200" kern="0" dirty="0" smtClean="0">
                  <a:solidFill>
                    <a:srgbClr val="C00000"/>
                  </a:solidFill>
                  <a:latin typeface="+mn-ea"/>
                  <a:ea typeface="+mn-ea"/>
                  <a:cs typeface="Times New Roman" panose="02020603050405020304" pitchFamily="18" charset="0"/>
                </a:rPr>
                <a:t>)</a:t>
              </a:r>
              <a:endParaRPr lang="zh-TW" altLang="en-US" sz="1200" kern="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40" name="六邊形 39"/>
          <p:cNvSpPr/>
          <p:nvPr/>
        </p:nvSpPr>
        <p:spPr>
          <a:xfrm>
            <a:off x="2022549" y="1999145"/>
            <a:ext cx="180604" cy="15148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hueOff val="0"/>
              <a:satOff val="0"/>
              <a:lumOff val="0"/>
              <a:alphaOff val="0"/>
            </a:srgbClr>
          </a:solidFill>
          <a:ln w="9525" cap="flat" cmpd="sng" algn="ctr">
            <a:solidFill>
              <a:srgbClr val="B6CBEA">
                <a:hueOff val="-4245622"/>
                <a:satOff val="-7770"/>
                <a:lumOff val="-17843"/>
                <a:alphaOff val="0"/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</p:sp>
      <p:sp>
        <p:nvSpPr>
          <p:cNvPr id="42" name="六邊形 41"/>
          <p:cNvSpPr/>
          <p:nvPr/>
        </p:nvSpPr>
        <p:spPr>
          <a:xfrm>
            <a:off x="1996141" y="3898807"/>
            <a:ext cx="180604" cy="15148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hueOff val="0"/>
              <a:satOff val="0"/>
              <a:lumOff val="0"/>
              <a:alphaOff val="0"/>
            </a:srgbClr>
          </a:solidFill>
          <a:ln w="9525" cap="flat" cmpd="sng" algn="ctr">
            <a:solidFill>
              <a:srgbClr val="B6CBEA">
                <a:hueOff val="-4245622"/>
                <a:satOff val="-7770"/>
                <a:lumOff val="-17843"/>
                <a:alphaOff val="0"/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</p:sp>
      <p:sp>
        <p:nvSpPr>
          <p:cNvPr id="45" name="六邊形 44"/>
          <p:cNvSpPr/>
          <p:nvPr/>
        </p:nvSpPr>
        <p:spPr>
          <a:xfrm>
            <a:off x="5684965" y="2074887"/>
            <a:ext cx="180604" cy="15148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hueOff val="0"/>
              <a:satOff val="0"/>
              <a:lumOff val="0"/>
              <a:alphaOff val="0"/>
            </a:srgbClr>
          </a:solidFill>
          <a:ln w="9525" cap="flat" cmpd="sng" algn="ctr">
            <a:solidFill>
              <a:srgbClr val="B6CBEA">
                <a:hueOff val="-4245622"/>
                <a:satOff val="-7770"/>
                <a:lumOff val="-17843"/>
                <a:alphaOff val="0"/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</p:sp>
      <p:sp>
        <p:nvSpPr>
          <p:cNvPr id="46" name="標題 1"/>
          <p:cNvSpPr>
            <a:spLocks noGrp="1"/>
          </p:cNvSpPr>
          <p:nvPr>
            <p:ph type="title"/>
          </p:nvPr>
        </p:nvSpPr>
        <p:spPr>
          <a:xfrm>
            <a:off x="2259917" y="645729"/>
            <a:ext cx="4666084" cy="487363"/>
          </a:xfrm>
        </p:spPr>
        <p:txBody>
          <a:bodyPr/>
          <a:lstStyle/>
          <a:p>
            <a:pPr algn="ctr" eaLnBrk="1" hangingPunct="1"/>
            <a:r>
              <a:rPr lang="zh-TW" altLang="en-US" dirty="0" smtClean="0"/>
              <a:t>修正草案重</a:t>
            </a:r>
            <a:r>
              <a:rPr lang="zh-TW" altLang="en-US" sz="3200" dirty="0" smtClean="0">
                <a:solidFill>
                  <a:schemeClr val="bg1"/>
                </a:solidFill>
              </a:rPr>
              <a:t>點</a:t>
            </a:r>
            <a:endParaRPr lang="zh-TW" altLang="en-US" sz="2400" dirty="0">
              <a:solidFill>
                <a:schemeClr val="bg1"/>
              </a:solidFill>
            </a:endParaRPr>
          </a:p>
        </p:txBody>
      </p:sp>
      <p:sp>
        <p:nvSpPr>
          <p:cNvPr id="56" name="手繪多邊形 55"/>
          <p:cNvSpPr/>
          <p:nvPr/>
        </p:nvSpPr>
        <p:spPr>
          <a:xfrm>
            <a:off x="5187315" y="3993106"/>
            <a:ext cx="2162110" cy="1806848"/>
          </a:xfrm>
          <a:custGeom>
            <a:avLst/>
            <a:gdLst>
              <a:gd name="connsiteX0" fmla="*/ 0 w 1149705"/>
              <a:gd name="connsiteY0" fmla="*/ 493612 h 987223"/>
              <a:gd name="connsiteX1" fmla="*/ 246806 w 1149705"/>
              <a:gd name="connsiteY1" fmla="*/ 0 h 987223"/>
              <a:gd name="connsiteX2" fmla="*/ 902899 w 1149705"/>
              <a:gd name="connsiteY2" fmla="*/ 0 h 987223"/>
              <a:gd name="connsiteX3" fmla="*/ 1149705 w 1149705"/>
              <a:gd name="connsiteY3" fmla="*/ 493612 h 987223"/>
              <a:gd name="connsiteX4" fmla="*/ 902899 w 1149705"/>
              <a:gd name="connsiteY4" fmla="*/ 987223 h 987223"/>
              <a:gd name="connsiteX5" fmla="*/ 246806 w 1149705"/>
              <a:gd name="connsiteY5" fmla="*/ 987223 h 987223"/>
              <a:gd name="connsiteX6" fmla="*/ 0 w 1149705"/>
              <a:gd name="connsiteY6" fmla="*/ 493612 h 987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49705" h="987223">
                <a:moveTo>
                  <a:pt x="0" y="493612"/>
                </a:moveTo>
                <a:lnTo>
                  <a:pt x="246806" y="0"/>
                </a:lnTo>
                <a:lnTo>
                  <a:pt x="902899" y="0"/>
                </a:lnTo>
                <a:lnTo>
                  <a:pt x="1149705" y="493612"/>
                </a:lnTo>
                <a:lnTo>
                  <a:pt x="902899" y="987223"/>
                </a:lnTo>
                <a:lnTo>
                  <a:pt x="246806" y="987223"/>
                </a:lnTo>
                <a:lnTo>
                  <a:pt x="0" y="493612"/>
                </a:lnTo>
                <a:close/>
              </a:path>
            </a:pathLst>
          </a:custGeom>
          <a:solidFill>
            <a:srgbClr val="FFFFE1"/>
          </a:solidFill>
          <a:ln w="9525" cap="flat" cmpd="sng" algn="ctr">
            <a:noFill/>
            <a:prstDash val="solid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spcFirstLastPara="0" vert="horz" wrap="square" lIns="178077" tIns="168151" rIns="178077" bIns="168151" numCol="1" spcCol="1270" anchor="ctr" anchorCtr="0">
            <a:noAutofit/>
          </a:bodyPr>
          <a:lstStyle/>
          <a:p>
            <a:pPr marL="0" marR="0" lvl="0" indent="0" algn="ctr" defTabSz="533400" eaLnBrk="1" fontAlgn="auto" latinLnBrk="0" hangingPunct="1"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lang="zh-TW" altLang="en-US" kern="0" dirty="0" smtClean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修正各</a:t>
            </a:r>
            <a:r>
              <a:rPr lang="zh-TW" altLang="en-US" kern="0" dirty="0">
                <a:solidFill>
                  <a:srgbClr val="0000CC"/>
                </a:solidFill>
                <a:latin typeface="+mn-ea"/>
                <a:ea typeface="+mn-ea"/>
                <a:cs typeface="Times New Roman" panose="02020603050405020304" pitchFamily="18" charset="0"/>
              </a:rPr>
              <a:t>級政府     亦應積極推動     政府機構建立     員工學習制度</a:t>
            </a:r>
            <a:endParaRPr lang="en-US" altLang="zh-TW" sz="1400" kern="0" dirty="0">
              <a:solidFill>
                <a:srgbClr val="0000CC"/>
              </a:solidFill>
              <a:latin typeface="+mn-ea"/>
              <a:ea typeface="+mn-ea"/>
              <a:cs typeface="Times New Roman" panose="02020603050405020304" pitchFamily="18" charset="0"/>
            </a:endParaRPr>
          </a:p>
          <a:p>
            <a:pPr marL="0" marR="0" lvl="0" indent="0" algn="ctr" defTabSz="533400" eaLnBrk="1" fontAlgn="auto" latinLnBrk="0" hangingPunct="1"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lang="en-US" altLang="zh-TW" sz="1200" kern="0" dirty="0" smtClean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(</a:t>
            </a:r>
            <a:r>
              <a:rPr lang="zh-TW" altLang="en-US" sz="1200" kern="0" dirty="0" smtClean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修正</a:t>
            </a:r>
            <a:r>
              <a:rPr lang="zh-TW" altLang="en-US" sz="1200" kern="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條文第</a:t>
            </a:r>
            <a:r>
              <a:rPr lang="en-US" altLang="zh-TW" sz="1200" kern="0" dirty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18</a:t>
            </a:r>
            <a:r>
              <a:rPr lang="zh-TW" altLang="en-US" sz="1200" kern="0" dirty="0" smtClean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條</a:t>
            </a:r>
            <a:r>
              <a:rPr lang="en-US" altLang="zh-TW" sz="1200" kern="0" dirty="0" smtClean="0">
                <a:solidFill>
                  <a:srgbClr val="C00000"/>
                </a:solidFill>
                <a:latin typeface="+mn-ea"/>
                <a:ea typeface="+mn-ea"/>
                <a:cs typeface="Times New Roman" panose="02020603050405020304" pitchFamily="18" charset="0"/>
              </a:rPr>
              <a:t>)</a:t>
            </a:r>
            <a:endParaRPr lang="zh-TW" altLang="en-US" sz="1200" kern="0" dirty="0">
              <a:solidFill>
                <a:srgbClr val="C00000"/>
              </a:solidFill>
              <a:latin typeface="+mn-ea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8" name="六邊形 57"/>
          <p:cNvSpPr/>
          <p:nvPr/>
        </p:nvSpPr>
        <p:spPr>
          <a:xfrm>
            <a:off x="5604205" y="3987679"/>
            <a:ext cx="180604" cy="15148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hueOff val="0"/>
              <a:satOff val="0"/>
              <a:lumOff val="0"/>
              <a:alphaOff val="0"/>
            </a:srgbClr>
          </a:solidFill>
          <a:ln w="9525" cap="flat" cmpd="sng" algn="ctr">
            <a:solidFill>
              <a:srgbClr val="B6CBEA">
                <a:hueOff val="-4245622"/>
                <a:satOff val="-7770"/>
                <a:lumOff val="-17843"/>
                <a:alphaOff val="0"/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</p:sp>
      <p:sp>
        <p:nvSpPr>
          <p:cNvPr id="83" name="六邊形 82"/>
          <p:cNvSpPr/>
          <p:nvPr/>
        </p:nvSpPr>
        <p:spPr>
          <a:xfrm>
            <a:off x="3694228" y="4847958"/>
            <a:ext cx="180604" cy="151485"/>
          </a:xfrm>
          <a:prstGeom prst="hexagon">
            <a:avLst>
              <a:gd name="adj" fmla="val 25000"/>
              <a:gd name="vf" fmla="val 115470"/>
            </a:avLst>
          </a:prstGeom>
          <a:solidFill>
            <a:srgbClr val="FFFFFF">
              <a:hueOff val="0"/>
              <a:satOff val="0"/>
              <a:lumOff val="0"/>
              <a:alphaOff val="0"/>
            </a:srgbClr>
          </a:solidFill>
          <a:ln w="9525" cap="flat" cmpd="sng" algn="ctr">
            <a:solidFill>
              <a:srgbClr val="B6CBEA">
                <a:hueOff val="-4245622"/>
                <a:satOff val="-7770"/>
                <a:lumOff val="-17843"/>
                <a:alphaOff val="0"/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/>
            <a:lightRig rig="flat" dir="t"/>
          </a:scene3d>
          <a:sp3d extrusionH="12700" prstMaterial="plastic">
            <a:bevelT w="50800" h="50800"/>
          </a:sp3d>
        </p:spPr>
      </p:sp>
      <p:pic>
        <p:nvPicPr>
          <p:cNvPr id="7" name="圖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4530" y="1259863"/>
            <a:ext cx="298730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52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zh-TW" smtClean="0"/>
              <a:t>              </a:t>
            </a:r>
            <a:fld id="{F1B1E62E-7A52-4CF6-BC8F-0959D58BFEC1}" type="slidenum">
              <a:rPr lang="en-US" altLang="zh-TW" smtClean="0"/>
              <a:pPr>
                <a:defRPr/>
              </a:pPr>
              <a:t>3</a:t>
            </a:fld>
            <a:endParaRPr lang="en-US" altLang="zh-TW"/>
          </a:p>
        </p:txBody>
      </p:sp>
      <p:pic>
        <p:nvPicPr>
          <p:cNvPr id="28" name="圖片 27"/>
          <p:cNvPicPr>
            <a:picLocks noChangeAspect="1"/>
          </p:cNvPicPr>
          <p:nvPr/>
        </p:nvPicPr>
        <p:blipFill>
          <a:blip r:embed="rId3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3815" y="2588312"/>
            <a:ext cx="5710185" cy="4282639"/>
          </a:xfrm>
          <a:prstGeom prst="rect">
            <a:avLst/>
          </a:prstGeom>
        </p:spPr>
      </p:pic>
      <p:pic>
        <p:nvPicPr>
          <p:cNvPr id="9" name="Picture 7" descr="banner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193"/>
          <a:stretch/>
        </p:blipFill>
        <p:spPr bwMode="auto">
          <a:xfrm>
            <a:off x="1011330" y="2332423"/>
            <a:ext cx="2763140" cy="2557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6" name="群組 15"/>
          <p:cNvGrpSpPr/>
          <p:nvPr/>
        </p:nvGrpSpPr>
        <p:grpSpPr>
          <a:xfrm>
            <a:off x="1465609" y="6190401"/>
            <a:ext cx="4581272" cy="144000"/>
            <a:chOff x="1382038" y="5810583"/>
            <a:chExt cx="4581272" cy="144000"/>
          </a:xfrm>
        </p:grpSpPr>
        <p:sp>
          <p:nvSpPr>
            <p:cNvPr id="17" name="橢圓 16"/>
            <p:cNvSpPr/>
            <p:nvPr/>
          </p:nvSpPr>
          <p:spPr bwMode="auto">
            <a:xfrm>
              <a:off x="3659070" y="5810583"/>
              <a:ext cx="144000" cy="144000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8" name="橢圓 17"/>
            <p:cNvSpPr/>
            <p:nvPr/>
          </p:nvSpPr>
          <p:spPr bwMode="auto">
            <a:xfrm>
              <a:off x="5819310" y="5810583"/>
              <a:ext cx="144000" cy="144000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9" name="橢圓 18"/>
            <p:cNvSpPr/>
            <p:nvPr/>
          </p:nvSpPr>
          <p:spPr bwMode="auto">
            <a:xfrm>
              <a:off x="1382038" y="5810583"/>
              <a:ext cx="144000" cy="144000"/>
            </a:xfrm>
            <a:prstGeom prst="ellipse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zh-TW" altLang="en-US" sz="18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</p:grpSp>
      <p:sp>
        <p:nvSpPr>
          <p:cNvPr id="20" name="橢圓 21"/>
          <p:cNvSpPr/>
          <p:nvPr/>
        </p:nvSpPr>
        <p:spPr bwMode="auto">
          <a:xfrm>
            <a:off x="520817" y="4821855"/>
            <a:ext cx="3816425" cy="989791"/>
          </a:xfrm>
          <a:custGeom>
            <a:avLst/>
            <a:gdLst/>
            <a:ahLst/>
            <a:cxnLst/>
            <a:rect l="l" t="t" r="r" b="b"/>
            <a:pathLst>
              <a:path w="5256584" h="1715781">
                <a:moveTo>
                  <a:pt x="4749930" y="0"/>
                </a:moveTo>
                <a:cubicBezTo>
                  <a:pt x="5068821" y="177107"/>
                  <a:pt x="5256584" y="397373"/>
                  <a:pt x="5256584" y="635661"/>
                </a:cubicBezTo>
                <a:cubicBezTo>
                  <a:pt x="5256584" y="1232195"/>
                  <a:pt x="4079858" y="1715781"/>
                  <a:pt x="2628292" y="1715781"/>
                </a:cubicBezTo>
                <a:cubicBezTo>
                  <a:pt x="1176726" y="1715781"/>
                  <a:pt x="0" y="1232195"/>
                  <a:pt x="0" y="635661"/>
                </a:cubicBezTo>
                <a:cubicBezTo>
                  <a:pt x="0" y="416078"/>
                  <a:pt x="159443" y="211798"/>
                  <a:pt x="433761" y="41977"/>
                </a:cubicBezTo>
                <a:cubicBezTo>
                  <a:pt x="450485" y="620903"/>
                  <a:pt x="1410579" y="1087417"/>
                  <a:pt x="2592288" y="1087417"/>
                </a:cubicBezTo>
                <a:cubicBezTo>
                  <a:pt x="3785356" y="1087417"/>
                  <a:pt x="4752528" y="611891"/>
                  <a:pt x="4752528" y="25299"/>
                </a:cubicBezTo>
                <a:cubicBezTo>
                  <a:pt x="4752528" y="16811"/>
                  <a:pt x="4752326" y="8345"/>
                  <a:pt x="4749930" y="0"/>
                </a:cubicBezTo>
                <a:close/>
              </a:path>
            </a:pathLst>
          </a:custGeom>
          <a:solidFill>
            <a:schemeClr val="accent5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701052" y="5428197"/>
            <a:ext cx="192454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dirty="0"/>
              <a:t>終身學習社會</a:t>
            </a:r>
          </a:p>
        </p:txBody>
      </p:sp>
      <p:grpSp>
        <p:nvGrpSpPr>
          <p:cNvPr id="22" name="群組 21"/>
          <p:cNvGrpSpPr/>
          <p:nvPr/>
        </p:nvGrpSpPr>
        <p:grpSpPr>
          <a:xfrm>
            <a:off x="6363409" y="3634858"/>
            <a:ext cx="1152000" cy="1152000"/>
            <a:chOff x="978220" y="2897801"/>
            <a:chExt cx="1152000" cy="1152000"/>
          </a:xfrm>
        </p:grpSpPr>
        <p:grpSp>
          <p:nvGrpSpPr>
            <p:cNvPr id="23" name="Group 205"/>
            <p:cNvGrpSpPr>
              <a:grpSpLocks/>
            </p:cNvGrpSpPr>
            <p:nvPr/>
          </p:nvGrpSpPr>
          <p:grpSpPr bwMode="auto">
            <a:xfrm>
              <a:off x="978220" y="2897801"/>
              <a:ext cx="1152000" cy="1152000"/>
              <a:chOff x="3152" y="1501"/>
              <a:chExt cx="1228" cy="1228"/>
            </a:xfrm>
          </p:grpSpPr>
          <p:sp>
            <p:nvSpPr>
              <p:cNvPr id="27" name="Oval 206"/>
              <p:cNvSpPr>
                <a:spLocks noChangeArrowheads="1"/>
              </p:cNvSpPr>
              <p:nvPr/>
            </p:nvSpPr>
            <p:spPr bwMode="auto">
              <a:xfrm>
                <a:off x="3152" y="1501"/>
                <a:ext cx="1228" cy="1228"/>
              </a:xfrm>
              <a:prstGeom prst="ellipse">
                <a:avLst/>
              </a:prstGeom>
              <a:noFill/>
              <a:ln w="6350" algn="ctr">
                <a:solidFill>
                  <a:srgbClr val="777777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5pPr>
                <a:lvl6pPr marL="25146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6pPr>
                <a:lvl7pPr marL="29718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7pPr>
                <a:lvl8pPr marL="34290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8pPr>
                <a:lvl9pPr marL="38862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9pPr>
              </a:lstStyle>
              <a:p>
                <a:pPr algn="r" eaLnBrk="1" fontAlgn="base" latinLnBrk="1" hangingPunct="1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latin typeface="+mn-ea"/>
                  <a:ea typeface="+mn-ea"/>
                </a:endParaRPr>
              </a:p>
            </p:txBody>
          </p:sp>
          <p:sp>
            <p:nvSpPr>
              <p:cNvPr id="30" name="Oval 207"/>
              <p:cNvSpPr>
                <a:spLocks noChangeArrowheads="1"/>
              </p:cNvSpPr>
              <p:nvPr/>
            </p:nvSpPr>
            <p:spPr bwMode="auto">
              <a:xfrm>
                <a:off x="3213" y="1562"/>
                <a:ext cx="1106" cy="1106"/>
              </a:xfrm>
              <a:prstGeom prst="ellipse">
                <a:avLst/>
              </a:prstGeom>
              <a:solidFill>
                <a:schemeClr val="accent5">
                  <a:alpha val="85097"/>
                </a:schemeClr>
              </a:solidFill>
              <a:ln w="38100" algn="ctr">
                <a:solidFill>
                  <a:schemeClr val="bg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5pPr>
                <a:lvl6pPr marL="25146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6pPr>
                <a:lvl7pPr marL="29718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7pPr>
                <a:lvl8pPr marL="34290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8pPr>
                <a:lvl9pPr marL="38862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9pPr>
              </a:lstStyle>
              <a:p>
                <a:pPr algn="r" eaLnBrk="1" fontAlgn="base" latinLnBrk="1" hangingPunct="1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latin typeface="+mn-ea"/>
                  <a:ea typeface="+mn-ea"/>
                </a:endParaRPr>
              </a:p>
            </p:txBody>
          </p:sp>
          <p:sp>
            <p:nvSpPr>
              <p:cNvPr id="31" name="Text Box 208"/>
              <p:cNvSpPr txBox="1">
                <a:spLocks noChangeArrowheads="1"/>
              </p:cNvSpPr>
              <p:nvPr/>
            </p:nvSpPr>
            <p:spPr bwMode="auto">
              <a:xfrm>
                <a:off x="3224" y="1969"/>
                <a:ext cx="1085" cy="2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5pPr>
                <a:lvl6pPr marL="25146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6pPr>
                <a:lvl7pPr marL="29718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7pPr>
                <a:lvl8pPr marL="34290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8pPr>
                <a:lvl9pPr marL="38862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9pPr>
              </a:lstStyle>
              <a:p>
                <a:pPr algn="ctr" eaLnBrk="1" fontAlgn="base" latinLnBrk="1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TW" altLang="en-US" sz="2800" dirty="0" smtClean="0">
                    <a:latin typeface="+mn-ea"/>
                    <a:ea typeface="+mn-ea"/>
                  </a:rPr>
                  <a:t>公義</a:t>
                </a:r>
                <a:endParaRPr lang="ko-KR" altLang="en-US" sz="2800" dirty="0">
                  <a:latin typeface="+mn-ea"/>
                  <a:ea typeface="+mn-ea"/>
                </a:endParaRPr>
              </a:p>
            </p:txBody>
          </p:sp>
        </p:grpSp>
        <p:sp>
          <p:nvSpPr>
            <p:cNvPr id="24" name="文字方塊 23"/>
            <p:cNvSpPr txBox="1"/>
            <p:nvPr/>
          </p:nvSpPr>
          <p:spPr>
            <a:xfrm>
              <a:off x="1225352" y="2994139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>
                  <a:solidFill>
                    <a:schemeClr val="bg1"/>
                  </a:solidFill>
                </a:rPr>
                <a:t>Goal</a:t>
              </a:r>
              <a:endParaRPr lang="zh-TW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群組 31"/>
          <p:cNvGrpSpPr/>
          <p:nvPr/>
        </p:nvGrpSpPr>
        <p:grpSpPr>
          <a:xfrm>
            <a:off x="4168965" y="3363747"/>
            <a:ext cx="1152233" cy="1152233"/>
            <a:chOff x="978220" y="1772815"/>
            <a:chExt cx="1152233" cy="1152233"/>
          </a:xfrm>
        </p:grpSpPr>
        <p:grpSp>
          <p:nvGrpSpPr>
            <p:cNvPr id="33" name="Group 201"/>
            <p:cNvGrpSpPr>
              <a:grpSpLocks/>
            </p:cNvGrpSpPr>
            <p:nvPr/>
          </p:nvGrpSpPr>
          <p:grpSpPr bwMode="auto">
            <a:xfrm>
              <a:off x="978220" y="1772815"/>
              <a:ext cx="1152233" cy="1152233"/>
              <a:chOff x="1261" y="1501"/>
              <a:chExt cx="1213" cy="1213"/>
            </a:xfrm>
          </p:grpSpPr>
          <p:sp>
            <p:nvSpPr>
              <p:cNvPr id="35" name="Oval 202"/>
              <p:cNvSpPr>
                <a:spLocks noChangeArrowheads="1"/>
              </p:cNvSpPr>
              <p:nvPr/>
            </p:nvSpPr>
            <p:spPr bwMode="auto">
              <a:xfrm>
                <a:off x="1261" y="1501"/>
                <a:ext cx="1213" cy="1213"/>
              </a:xfrm>
              <a:prstGeom prst="ellipse">
                <a:avLst/>
              </a:prstGeom>
              <a:noFill/>
              <a:ln w="6350" algn="ctr">
                <a:solidFill>
                  <a:schemeClr val="bg1">
                    <a:lumMod val="65000"/>
                  </a:schemeClr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r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dirty="0">
                  <a:latin typeface="+mn-ea"/>
                </a:endParaRPr>
              </a:p>
            </p:txBody>
          </p:sp>
          <p:sp>
            <p:nvSpPr>
              <p:cNvPr id="36" name="Oval 203"/>
              <p:cNvSpPr>
                <a:spLocks noChangeArrowheads="1"/>
              </p:cNvSpPr>
              <p:nvPr/>
            </p:nvSpPr>
            <p:spPr bwMode="auto">
              <a:xfrm>
                <a:off x="1322" y="1562"/>
                <a:ext cx="1106" cy="1102"/>
              </a:xfrm>
              <a:prstGeom prst="ellipse">
                <a:avLst/>
              </a:prstGeom>
              <a:solidFill>
                <a:schemeClr val="accent5">
                  <a:alpha val="85097"/>
                </a:schemeClr>
              </a:solidFill>
              <a:ln w="38100" algn="ctr">
                <a:solidFill>
                  <a:schemeClr val="accent3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pPr algn="r" fontAlgn="base" latinLnBrk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1" lang="ko-KR" altLang="en-US" dirty="0">
                  <a:latin typeface="+mn-ea"/>
                </a:endParaRPr>
              </a:p>
            </p:txBody>
          </p:sp>
          <p:sp>
            <p:nvSpPr>
              <p:cNvPr id="37" name="Text Box 204"/>
              <p:cNvSpPr txBox="1">
                <a:spLocks noChangeArrowheads="1"/>
              </p:cNvSpPr>
              <p:nvPr/>
            </p:nvSpPr>
            <p:spPr bwMode="auto">
              <a:xfrm>
                <a:off x="1333" y="2017"/>
                <a:ext cx="1085" cy="2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spAutoFit/>
              </a:bodyPr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5pPr>
                <a:lvl6pPr marL="25146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6pPr>
                <a:lvl7pPr marL="29718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7pPr>
                <a:lvl8pPr marL="34290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8pPr>
                <a:lvl9pPr marL="38862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9pPr>
              </a:lstStyle>
              <a:p>
                <a:pPr algn="ctr" eaLnBrk="1" fontAlgn="base" latinLnBrk="1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TW" altLang="en-US" sz="2800" dirty="0" smtClean="0">
                    <a:latin typeface="+mn-ea"/>
                    <a:ea typeface="+mn-ea"/>
                  </a:rPr>
                  <a:t>精緻</a:t>
                </a:r>
                <a:endParaRPr lang="ko-KR" altLang="en-US" sz="2800" dirty="0">
                  <a:latin typeface="+mn-ea"/>
                  <a:ea typeface="+mn-ea"/>
                </a:endParaRPr>
              </a:p>
            </p:txBody>
          </p:sp>
        </p:grpSp>
        <p:sp>
          <p:nvSpPr>
            <p:cNvPr id="34" name="文字方塊 33"/>
            <p:cNvSpPr txBox="1"/>
            <p:nvPr/>
          </p:nvSpPr>
          <p:spPr>
            <a:xfrm>
              <a:off x="1259632" y="1888361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>
                  <a:solidFill>
                    <a:schemeClr val="bg1"/>
                  </a:solidFill>
                </a:rPr>
                <a:t>Goal</a:t>
              </a:r>
              <a:endParaRPr lang="zh-TW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8" name="群組 37"/>
          <p:cNvGrpSpPr/>
          <p:nvPr/>
        </p:nvGrpSpPr>
        <p:grpSpPr>
          <a:xfrm>
            <a:off x="5215134" y="4194813"/>
            <a:ext cx="1069639" cy="1069639"/>
            <a:chOff x="2242409" y="1846625"/>
            <a:chExt cx="1069639" cy="1069639"/>
          </a:xfrm>
        </p:grpSpPr>
        <p:grpSp>
          <p:nvGrpSpPr>
            <p:cNvPr id="39" name="Group 209"/>
            <p:cNvGrpSpPr>
              <a:grpSpLocks/>
            </p:cNvGrpSpPr>
            <p:nvPr/>
          </p:nvGrpSpPr>
          <p:grpSpPr bwMode="auto">
            <a:xfrm>
              <a:off x="2242409" y="1846625"/>
              <a:ext cx="1069639" cy="1069639"/>
              <a:chOff x="4527" y="1808"/>
              <a:chExt cx="1378" cy="1345"/>
            </a:xfrm>
          </p:grpSpPr>
          <p:sp>
            <p:nvSpPr>
              <p:cNvPr id="41" name="Oval 210"/>
              <p:cNvSpPr>
                <a:spLocks noChangeArrowheads="1"/>
              </p:cNvSpPr>
              <p:nvPr/>
            </p:nvSpPr>
            <p:spPr bwMode="auto">
              <a:xfrm>
                <a:off x="4527" y="1808"/>
                <a:ext cx="1378" cy="1345"/>
              </a:xfrm>
              <a:prstGeom prst="ellipse">
                <a:avLst/>
              </a:prstGeom>
              <a:noFill/>
              <a:ln w="6350" algn="ctr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5pPr>
                <a:lvl6pPr marL="25146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6pPr>
                <a:lvl7pPr marL="29718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7pPr>
                <a:lvl8pPr marL="34290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8pPr>
                <a:lvl9pPr marL="38862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9pPr>
              </a:lstStyle>
              <a:p>
                <a:pPr algn="r" eaLnBrk="1" fontAlgn="base" latinLnBrk="1" hangingPunct="1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latin typeface="+mn-ea"/>
                  <a:ea typeface="+mn-ea"/>
                </a:endParaRPr>
              </a:p>
            </p:txBody>
          </p:sp>
          <p:sp>
            <p:nvSpPr>
              <p:cNvPr id="42" name="Oval 211"/>
              <p:cNvSpPr>
                <a:spLocks noChangeArrowheads="1"/>
              </p:cNvSpPr>
              <p:nvPr/>
            </p:nvSpPr>
            <p:spPr bwMode="auto">
              <a:xfrm>
                <a:off x="4595" y="1875"/>
                <a:ext cx="1242" cy="1211"/>
              </a:xfrm>
              <a:prstGeom prst="ellipse">
                <a:avLst/>
              </a:prstGeom>
              <a:solidFill>
                <a:schemeClr val="accent1">
                  <a:alpha val="96861"/>
                </a:schemeClr>
              </a:solidFill>
              <a:ln w="38100" algn="ctr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5pPr>
                <a:lvl6pPr marL="25146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6pPr>
                <a:lvl7pPr marL="29718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7pPr>
                <a:lvl8pPr marL="34290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8pPr>
                <a:lvl9pPr marL="38862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9pPr>
              </a:lstStyle>
              <a:p>
                <a:pPr algn="r" eaLnBrk="1" fontAlgn="base" latinLnBrk="1" hangingPunct="1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latin typeface="+mn-ea"/>
                  <a:ea typeface="+mn-ea"/>
                </a:endParaRPr>
              </a:p>
            </p:txBody>
          </p:sp>
          <p:sp>
            <p:nvSpPr>
              <p:cNvPr id="43" name="Text Box 212"/>
              <p:cNvSpPr txBox="1">
                <a:spLocks noChangeArrowheads="1"/>
              </p:cNvSpPr>
              <p:nvPr/>
            </p:nvSpPr>
            <p:spPr bwMode="auto">
              <a:xfrm>
                <a:off x="4624" y="2401"/>
                <a:ext cx="1217" cy="5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</a:bodyPr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5pPr>
                <a:lvl6pPr marL="25146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6pPr>
                <a:lvl7pPr marL="29718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7pPr>
                <a:lvl8pPr marL="34290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8pPr>
                <a:lvl9pPr marL="38862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9pPr>
              </a:lstStyle>
              <a:p>
                <a:pPr algn="ctr" eaLnBrk="1" fontAlgn="base" latinLnBrk="1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TW" altLang="en-US" sz="2800" dirty="0" smtClean="0">
                    <a:latin typeface="+mn-ea"/>
                    <a:ea typeface="+mn-ea"/>
                  </a:rPr>
                  <a:t>創新</a:t>
                </a:r>
                <a:endParaRPr lang="ko-KR" altLang="en-US" sz="2800" dirty="0">
                  <a:latin typeface="+mn-ea"/>
                  <a:ea typeface="+mn-ea"/>
                </a:endParaRPr>
              </a:p>
            </p:txBody>
          </p:sp>
        </p:grpSp>
        <p:sp>
          <p:nvSpPr>
            <p:cNvPr id="40" name="文字方塊 39"/>
            <p:cNvSpPr txBox="1"/>
            <p:nvPr/>
          </p:nvSpPr>
          <p:spPr>
            <a:xfrm>
              <a:off x="2443427" y="1908082"/>
              <a:ext cx="69762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>
                  <a:solidFill>
                    <a:schemeClr val="bg1"/>
                  </a:solidFill>
                </a:rPr>
                <a:t>Goal</a:t>
              </a:r>
              <a:endParaRPr lang="zh-TW" altLang="en-US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4" name="群組 43"/>
          <p:cNvGrpSpPr/>
          <p:nvPr/>
        </p:nvGrpSpPr>
        <p:grpSpPr>
          <a:xfrm>
            <a:off x="7651998" y="3089579"/>
            <a:ext cx="1069639" cy="1069639"/>
            <a:chOff x="2498906" y="2994644"/>
            <a:chExt cx="1069639" cy="1069639"/>
          </a:xfrm>
        </p:grpSpPr>
        <p:grpSp>
          <p:nvGrpSpPr>
            <p:cNvPr id="45" name="Group 209"/>
            <p:cNvGrpSpPr>
              <a:grpSpLocks/>
            </p:cNvGrpSpPr>
            <p:nvPr/>
          </p:nvGrpSpPr>
          <p:grpSpPr bwMode="auto">
            <a:xfrm>
              <a:off x="2498906" y="2994644"/>
              <a:ext cx="1069639" cy="1069639"/>
              <a:chOff x="4527" y="1808"/>
              <a:chExt cx="1378" cy="1345"/>
            </a:xfrm>
          </p:grpSpPr>
          <p:sp>
            <p:nvSpPr>
              <p:cNvPr id="47" name="Oval 210"/>
              <p:cNvSpPr>
                <a:spLocks noChangeArrowheads="1"/>
              </p:cNvSpPr>
              <p:nvPr/>
            </p:nvSpPr>
            <p:spPr bwMode="auto">
              <a:xfrm>
                <a:off x="4527" y="1808"/>
                <a:ext cx="1378" cy="1345"/>
              </a:xfrm>
              <a:prstGeom prst="ellipse">
                <a:avLst/>
              </a:prstGeom>
              <a:noFill/>
              <a:ln w="6350" algn="ctr">
                <a:solidFill>
                  <a:schemeClr val="accent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5pPr>
                <a:lvl6pPr marL="25146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6pPr>
                <a:lvl7pPr marL="29718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7pPr>
                <a:lvl8pPr marL="34290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8pPr>
                <a:lvl9pPr marL="38862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9pPr>
              </a:lstStyle>
              <a:p>
                <a:pPr algn="r" eaLnBrk="1" fontAlgn="base" latinLnBrk="1" hangingPunct="1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latin typeface="+mn-ea"/>
                  <a:ea typeface="+mn-ea"/>
                </a:endParaRPr>
              </a:p>
            </p:txBody>
          </p:sp>
          <p:sp>
            <p:nvSpPr>
              <p:cNvPr id="48" name="Oval 211"/>
              <p:cNvSpPr>
                <a:spLocks noChangeArrowheads="1"/>
              </p:cNvSpPr>
              <p:nvPr/>
            </p:nvSpPr>
            <p:spPr bwMode="auto">
              <a:xfrm>
                <a:off x="4595" y="1875"/>
                <a:ext cx="1242" cy="1211"/>
              </a:xfrm>
              <a:prstGeom prst="ellipse">
                <a:avLst/>
              </a:prstGeom>
              <a:solidFill>
                <a:schemeClr val="accent1">
                  <a:alpha val="96861"/>
                </a:schemeClr>
              </a:solidFill>
              <a:ln w="38100" algn="ctr">
                <a:solidFill>
                  <a:schemeClr val="accent1"/>
                </a:solidFill>
                <a:round/>
                <a:headEnd/>
                <a:tailEnd/>
              </a:ln>
            </p:spPr>
            <p:txBody>
              <a:bodyPr wrap="none" anchor="ctr"/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5pPr>
                <a:lvl6pPr marL="25146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6pPr>
                <a:lvl7pPr marL="29718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7pPr>
                <a:lvl8pPr marL="34290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8pPr>
                <a:lvl9pPr marL="38862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9pPr>
              </a:lstStyle>
              <a:p>
                <a:pPr algn="r" eaLnBrk="1" fontAlgn="base" latinLnBrk="1" hangingPunct="1">
                  <a:spcBef>
                    <a:spcPct val="0"/>
                  </a:spcBef>
                  <a:spcAft>
                    <a:spcPct val="0"/>
                  </a:spcAft>
                </a:pPr>
                <a:endParaRPr lang="ko-KR" altLang="en-US">
                  <a:latin typeface="+mn-ea"/>
                  <a:ea typeface="+mn-ea"/>
                </a:endParaRPr>
              </a:p>
            </p:txBody>
          </p:sp>
          <p:sp>
            <p:nvSpPr>
              <p:cNvPr id="49" name="Text Box 212"/>
              <p:cNvSpPr txBox="1">
                <a:spLocks noChangeArrowheads="1"/>
              </p:cNvSpPr>
              <p:nvPr/>
            </p:nvSpPr>
            <p:spPr bwMode="auto">
              <a:xfrm>
                <a:off x="4607" y="2472"/>
                <a:ext cx="1217" cy="3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</a:bodyPr>
              <a:lstStyle>
                <a:lvl1pPr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1pPr>
                <a:lvl2pPr marL="742950" indent="-28575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2pPr>
                <a:lvl3pPr marL="11430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3pPr>
                <a:lvl4pPr marL="16002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4pPr>
                <a:lvl5pPr marL="2057400" indent="-228600" eaLnBrk="0" hangingPunct="0"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5pPr>
                <a:lvl6pPr marL="25146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6pPr>
                <a:lvl7pPr marL="29718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7pPr>
                <a:lvl8pPr marL="34290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8pPr>
                <a:lvl9pPr marL="3886200" indent="-228600" algn="r" eaLnBrk="0" fontAlgn="base" latinLnBrk="1" hangingPunct="0">
                  <a:spcBef>
                    <a:spcPct val="0"/>
                  </a:spcBef>
                  <a:spcAft>
                    <a:spcPct val="0"/>
                  </a:spcAft>
                  <a:defRPr kumimoji="1" b="1">
                    <a:solidFill>
                      <a:schemeClr val="tx1"/>
                    </a:solidFill>
                    <a:latin typeface="Arial" panose="020B0604020202020204" pitchFamily="34" charset="0"/>
                    <a:ea typeface="산돌고딕B" pitchFamily="18" charset="-127"/>
                  </a:defRPr>
                </a:lvl9pPr>
              </a:lstStyle>
              <a:p>
                <a:pPr algn="ctr" eaLnBrk="1" fontAlgn="base" latinLnBrk="1" hangingPunct="1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TW" altLang="en-US" sz="2800" dirty="0" smtClean="0">
                    <a:latin typeface="+mn-ea"/>
                    <a:ea typeface="+mn-ea"/>
                  </a:rPr>
                  <a:t>永續</a:t>
                </a:r>
                <a:endParaRPr lang="ko-KR" altLang="en-US" sz="2800" dirty="0">
                  <a:latin typeface="+mn-ea"/>
                  <a:ea typeface="+mn-ea"/>
                </a:endParaRPr>
              </a:p>
            </p:txBody>
          </p:sp>
        </p:grpSp>
        <p:sp>
          <p:nvSpPr>
            <p:cNvPr id="46" name="矩形 45"/>
            <p:cNvSpPr/>
            <p:nvPr/>
          </p:nvSpPr>
          <p:spPr>
            <a:xfrm>
              <a:off x="2695351" y="3059668"/>
              <a:ext cx="69762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dirty="0">
                  <a:solidFill>
                    <a:schemeClr val="bg1"/>
                  </a:solidFill>
                </a:rPr>
                <a:t>Goal</a:t>
              </a:r>
              <a:endParaRPr lang="zh-TW" altLang="en-US" dirty="0"/>
            </a:p>
          </p:txBody>
        </p:sp>
      </p:grpSp>
      <p:sp>
        <p:nvSpPr>
          <p:cNvPr id="50" name="Text Box 6"/>
          <p:cNvSpPr txBox="1">
            <a:spLocks noChangeArrowheads="1"/>
          </p:cNvSpPr>
          <p:nvPr/>
        </p:nvSpPr>
        <p:spPr bwMode="gray">
          <a:xfrm>
            <a:off x="4547015" y="1716442"/>
            <a:ext cx="4489481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342900" indent="-342900">
              <a:spcBef>
                <a:spcPts val="1200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zh-TW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打造</a:t>
            </a:r>
            <a:r>
              <a:rPr lang="zh-TW" altLang="zh-TW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終身</a:t>
            </a:r>
            <a:r>
              <a:rPr lang="zh-TW" altLang="zh-TW" sz="2800" dirty="0">
                <a:latin typeface="Arial" panose="020B0604020202020204" pitchFamily="34" charset="0"/>
                <a:cs typeface="Arial" panose="020B0604020202020204" pitchFamily="34" charset="0"/>
              </a:rPr>
              <a:t>學習</a:t>
            </a:r>
            <a:r>
              <a:rPr lang="zh-TW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社會</a:t>
            </a:r>
            <a:endParaRPr lang="en-US" altLang="zh-TW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Bef>
                <a:spcPts val="1200"/>
              </a:spcBef>
              <a:buClr>
                <a:schemeClr val="tx2"/>
              </a:buClr>
              <a:buFont typeface="Wingdings" pitchFamily="2" charset="2"/>
              <a:buChar char="v"/>
            </a:pPr>
            <a:r>
              <a:rPr lang="zh-TW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促進</a:t>
            </a:r>
            <a:r>
              <a:rPr lang="zh-TW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全民</a:t>
            </a:r>
            <a:r>
              <a:rPr lang="zh-TW" altLang="zh-TW" sz="2800" dirty="0">
                <a:latin typeface="Arial" panose="020B0604020202020204" pitchFamily="34" charset="0"/>
                <a:cs typeface="Arial" panose="020B0604020202020204" pitchFamily="34" charset="0"/>
              </a:rPr>
              <a:t>終身</a:t>
            </a:r>
            <a:r>
              <a:rPr lang="zh-TW" altLang="en-US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學習</a:t>
            </a:r>
            <a:endParaRPr lang="zh-TW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27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3TGp_natural_light_v2">
  <a:themeElements>
    <a:clrScheme name="Default Design 1">
      <a:dk1>
        <a:srgbClr val="000000"/>
      </a:dk1>
      <a:lt1>
        <a:srgbClr val="FFFFFF"/>
      </a:lt1>
      <a:dk2>
        <a:srgbClr val="142288"/>
      </a:dk2>
      <a:lt2>
        <a:srgbClr val="C0C0C0"/>
      </a:lt2>
      <a:accent1>
        <a:srgbClr val="39998E"/>
      </a:accent1>
      <a:accent2>
        <a:srgbClr val="14CAEE"/>
      </a:accent2>
      <a:accent3>
        <a:srgbClr val="FFFFFF"/>
      </a:accent3>
      <a:accent4>
        <a:srgbClr val="000000"/>
      </a:accent4>
      <a:accent5>
        <a:srgbClr val="AECAC6"/>
      </a:accent5>
      <a:accent6>
        <a:srgbClr val="11B7D8"/>
      </a:accent6>
      <a:hlink>
        <a:srgbClr val="8963E9"/>
      </a:hlink>
      <a:folHlink>
        <a:srgbClr val="3067B8"/>
      </a:folHlink>
    </a:clrScheme>
    <a:fontScheme name="地平線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zh-TW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142288"/>
        </a:dk2>
        <a:lt2>
          <a:srgbClr val="C0C0C0"/>
        </a:lt2>
        <a:accent1>
          <a:srgbClr val="39998E"/>
        </a:accent1>
        <a:accent2>
          <a:srgbClr val="14CAEE"/>
        </a:accent2>
        <a:accent3>
          <a:srgbClr val="FFFFFF"/>
        </a:accent3>
        <a:accent4>
          <a:srgbClr val="000000"/>
        </a:accent4>
        <a:accent5>
          <a:srgbClr val="AECAC6"/>
        </a:accent5>
        <a:accent6>
          <a:srgbClr val="11B7D8"/>
        </a:accent6>
        <a:hlink>
          <a:srgbClr val="8963E9"/>
        </a:hlink>
        <a:folHlink>
          <a:srgbClr val="3067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3399"/>
        </a:dk2>
        <a:lt2>
          <a:srgbClr val="C0C0C0"/>
        </a:lt2>
        <a:accent1>
          <a:srgbClr val="5E9CDA"/>
        </a:accent1>
        <a:accent2>
          <a:srgbClr val="93C052"/>
        </a:accent2>
        <a:accent3>
          <a:srgbClr val="FFFFFF"/>
        </a:accent3>
        <a:accent4>
          <a:srgbClr val="000000"/>
        </a:accent4>
        <a:accent5>
          <a:srgbClr val="B6CBEA"/>
        </a:accent5>
        <a:accent6>
          <a:srgbClr val="85AE49"/>
        </a:accent6>
        <a:hlink>
          <a:srgbClr val="FF9933"/>
        </a:hlink>
        <a:folHlink>
          <a:srgbClr val="855AD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124458"/>
        </a:dk2>
        <a:lt2>
          <a:srgbClr val="C0C0C0"/>
        </a:lt2>
        <a:accent1>
          <a:srgbClr val="98C13D"/>
        </a:accent1>
        <a:accent2>
          <a:srgbClr val="40BAD2"/>
        </a:accent2>
        <a:accent3>
          <a:srgbClr val="FFFFFF"/>
        </a:accent3>
        <a:accent4>
          <a:srgbClr val="000000"/>
        </a:accent4>
        <a:accent5>
          <a:srgbClr val="CADDAF"/>
        </a:accent5>
        <a:accent6>
          <a:srgbClr val="39A8BE"/>
        </a:accent6>
        <a:hlink>
          <a:srgbClr val="715EE6"/>
        </a:hlink>
        <a:folHlink>
          <a:srgbClr val="238DD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213TGp_natural_light_v2</Template>
  <TotalTime>38679</TotalTime>
  <Words>196</Words>
  <Application>Microsoft Office PowerPoint</Application>
  <PresentationFormat>如螢幕大小 (4:3)</PresentationFormat>
  <Paragraphs>37</Paragraphs>
  <Slides>3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2" baseType="lpstr">
      <vt:lpstr>HY얕은샘물M</vt:lpstr>
      <vt:lpstr>微軟正黑體</vt:lpstr>
      <vt:lpstr>新細明體</vt:lpstr>
      <vt:lpstr>Arial</vt:lpstr>
      <vt:lpstr>Arial Narrow</vt:lpstr>
      <vt:lpstr>Calibri</vt:lpstr>
      <vt:lpstr>Times New Roman</vt:lpstr>
      <vt:lpstr>Wingdings</vt:lpstr>
      <vt:lpstr>213TGp_natural_light_v2</vt:lpstr>
      <vt:lpstr>        終身學習法部分條文修正草案</vt:lpstr>
      <vt:lpstr>修正草案重點</vt:lpstr>
      <vt:lpstr>PowerPoint 簡報</vt:lpstr>
    </vt:vector>
  </TitlesOfParts>
  <Company>MOE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103年終身教育司業務簡報</dc:title>
  <dc:creator>jiawei</dc:creator>
  <cp:lastModifiedBy>張佩韻</cp:lastModifiedBy>
  <cp:revision>2908</cp:revision>
  <cp:lastPrinted>2016-11-15T08:00:11Z</cp:lastPrinted>
  <dcterms:created xsi:type="dcterms:W3CDTF">2014-08-01T01:56:00Z</dcterms:created>
  <dcterms:modified xsi:type="dcterms:W3CDTF">2017-12-20T02:35:41Z</dcterms:modified>
</cp:coreProperties>
</file>