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945" r:id="rId2"/>
    <p:sldId id="947" r:id="rId3"/>
    <p:sldId id="949" r:id="rId4"/>
    <p:sldId id="946" r:id="rId5"/>
    <p:sldId id="948" r:id="rId6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66"/>
    <a:srgbClr val="FF9999"/>
    <a:srgbClr val="009900"/>
    <a:srgbClr val="0000CC"/>
    <a:srgbClr val="9900CC"/>
    <a:srgbClr val="FF3300"/>
    <a:srgbClr val="D28280"/>
    <a:srgbClr val="8000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23" autoAdjust="0"/>
    <p:restoredTop sz="97907" autoAdjust="0"/>
  </p:normalViewPr>
  <p:slideViewPr>
    <p:cSldViewPr>
      <p:cViewPr>
        <p:scale>
          <a:sx n="60" d="100"/>
          <a:sy n="60" d="100"/>
        </p:scale>
        <p:origin x="-3102" y="-1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5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D8A905-726B-49FE-AA83-01D852AE454E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CED29936-A1B2-4B61-BF18-4A61EDB43082}">
      <dgm:prSet phldrT="[文字]" custT="1"/>
      <dgm:spPr/>
      <dgm:t>
        <a:bodyPr/>
        <a:lstStyle/>
        <a:p>
          <a:pPr algn="l"/>
          <a:r>
            <a:rPr 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中醫藥發展、</a:t>
          </a:r>
          <a:r>
            <a:rPr lang="zh-TW" sz="2800" b="1" u="none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傳統</a:t>
          </a:r>
          <a:r>
            <a:rPr 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調理之政策規劃</a:t>
          </a:r>
          <a:r>
            <a:rPr lang="zh-TW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、管理、監督及研究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038C6AD-DEEC-43A5-B47D-0FA6F15A2C4C}" type="sibTrans" cxnId="{41B125F9-FD77-4DA0-A374-505A157062A5}">
      <dgm:prSet/>
      <dgm:spPr/>
      <dgm:t>
        <a:bodyPr/>
        <a:lstStyle/>
        <a:p>
          <a:endParaRPr lang="zh-TW" altLang="en-US"/>
        </a:p>
      </dgm:t>
    </dgm:pt>
    <dgm:pt modelId="{BDA4A14B-1995-43A4-A770-A5B7E753BE70}" type="parTrans" cxnId="{41B125F9-FD77-4DA0-A374-505A157062A5}">
      <dgm:prSet/>
      <dgm:spPr/>
      <dgm:t>
        <a:bodyPr/>
        <a:lstStyle/>
        <a:p>
          <a:endParaRPr lang="zh-TW" altLang="en-US"/>
        </a:p>
      </dgm:t>
    </dgm:pt>
    <dgm:pt modelId="{8812EFEE-4E6F-4AD0-B706-E23ABB7AAE4F}">
      <dgm:prSet phldrT="[文字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現行規定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A54FB62-A7CA-48CC-B8E9-CFC2CFE2D4E3}" type="sibTrans" cxnId="{8298FC05-F5D9-4731-9D22-F5210827C30D}">
      <dgm:prSet/>
      <dgm:spPr/>
      <dgm:t>
        <a:bodyPr/>
        <a:lstStyle/>
        <a:p>
          <a:endParaRPr lang="zh-TW" altLang="en-US"/>
        </a:p>
      </dgm:t>
    </dgm:pt>
    <dgm:pt modelId="{D2F97CB0-6313-43C0-9982-5F231A90C94F}" type="parTrans" cxnId="{8298FC05-F5D9-4731-9D22-F5210827C30D}">
      <dgm:prSet/>
      <dgm:spPr/>
      <dgm:t>
        <a:bodyPr/>
        <a:lstStyle/>
        <a:p>
          <a:endParaRPr lang="zh-TW" altLang="en-US"/>
        </a:p>
      </dgm:t>
    </dgm:pt>
    <dgm:pt modelId="{5EB505D5-88B3-4BC7-BFB7-B2392F063F18}">
      <dgm:prSet phldrT="[文字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zh-TW" altLang="en-US" sz="3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修正規定</a:t>
          </a:r>
          <a:endParaRPr lang="zh-TW" altLang="en-US" sz="3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D77AA85-0789-4732-98A5-6D5740F92924}" type="parTrans" cxnId="{DE023305-7293-4C03-901A-DD3D3606B226}">
      <dgm:prSet/>
      <dgm:spPr/>
      <dgm:t>
        <a:bodyPr/>
        <a:lstStyle/>
        <a:p>
          <a:endParaRPr lang="zh-TW" altLang="en-US"/>
        </a:p>
      </dgm:t>
    </dgm:pt>
    <dgm:pt modelId="{ECDC5C5A-6A5E-455F-BA28-9F602FEC1926}" type="sibTrans" cxnId="{DE023305-7293-4C03-901A-DD3D3606B226}">
      <dgm:prSet/>
      <dgm:spPr/>
      <dgm:t>
        <a:bodyPr/>
        <a:lstStyle/>
        <a:p>
          <a:endParaRPr lang="zh-TW" altLang="en-US"/>
        </a:p>
      </dgm:t>
    </dgm:pt>
    <dgm:pt modelId="{A5321E3E-543E-4157-9BD7-4161EBCE26BE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中醫藥發展、</a:t>
          </a:r>
          <a:r>
            <a:rPr lang="zh-TW" altLang="en-US" sz="2800" b="1" u="sng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民俗</a:t>
          </a:r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調理之政策規劃</a:t>
          </a:r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、管理、監督及研究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97C01D9-6976-408A-940A-BE0F13304507}" type="parTrans" cxnId="{847EE6A6-10B7-41C8-80C7-C90C086E0419}">
      <dgm:prSet/>
      <dgm:spPr/>
      <dgm:t>
        <a:bodyPr/>
        <a:lstStyle/>
        <a:p>
          <a:endParaRPr lang="zh-TW" altLang="en-US"/>
        </a:p>
      </dgm:t>
    </dgm:pt>
    <dgm:pt modelId="{5597EEBC-1E11-44CB-929E-4ED078F444F3}" type="sibTrans" cxnId="{847EE6A6-10B7-41C8-80C7-C90C086E0419}">
      <dgm:prSet/>
      <dgm:spPr/>
      <dgm:t>
        <a:bodyPr/>
        <a:lstStyle/>
        <a:p>
          <a:endParaRPr lang="zh-TW" altLang="en-US"/>
        </a:p>
      </dgm:t>
    </dgm:pt>
    <dgm:pt modelId="{459C43D5-F0A6-4B3E-8328-9DA8B9415778}" type="pres">
      <dgm:prSet presAssocID="{79D8A905-726B-49FE-AA83-01D852AE454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5F043A65-46AF-4F5F-A2DB-78D1945DE46F}" type="pres">
      <dgm:prSet presAssocID="{8812EFEE-4E6F-4AD0-B706-E23ABB7AAE4F}" presName="linNode" presStyleCnt="0"/>
      <dgm:spPr/>
    </dgm:pt>
    <dgm:pt modelId="{2C244E8F-750A-41F3-AF4B-4208308C2160}" type="pres">
      <dgm:prSet presAssocID="{8812EFEE-4E6F-4AD0-B706-E23ABB7AAE4F}" presName="parentShp" presStyleLbl="node1" presStyleIdx="0" presStyleCnt="2" custScaleX="36251" custScaleY="31425" custLinFactNeighborX="6667" custLinFactNeighborY="54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DE778C-36D9-4F56-B000-756C6631F29F}" type="pres">
      <dgm:prSet presAssocID="{8812EFEE-4E6F-4AD0-B706-E23ABB7AAE4F}" presName="childShp" presStyleLbl="bgAccFollowNode1" presStyleIdx="0" presStyleCnt="2" custScaleX="117499" custScaleY="33268" custLinFactNeighborX="13605" custLinFactNeighborY="531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98FBAE-1E5C-4EAA-93F7-A058F950140B}" type="pres">
      <dgm:prSet presAssocID="{8A54FB62-A7CA-48CC-B8E9-CFC2CFE2D4E3}" presName="spacing" presStyleCnt="0"/>
      <dgm:spPr/>
    </dgm:pt>
    <dgm:pt modelId="{691DBEF7-9163-4C29-9B41-4BE89E9079DE}" type="pres">
      <dgm:prSet presAssocID="{5EB505D5-88B3-4BC7-BFB7-B2392F063F18}" presName="linNode" presStyleCnt="0"/>
      <dgm:spPr/>
    </dgm:pt>
    <dgm:pt modelId="{C0F31548-9A28-4AED-BCED-5FA8B618F0DF}" type="pres">
      <dgm:prSet presAssocID="{5EB505D5-88B3-4BC7-BFB7-B2392F063F18}" presName="parentShp" presStyleLbl="node1" presStyleIdx="1" presStyleCnt="2" custScaleX="36251" custScaleY="32479" custLinFactNeighborX="6667" custLinFactNeighborY="45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A14E455-15F7-4999-B522-A46514821A7A}" type="pres">
      <dgm:prSet presAssocID="{5EB505D5-88B3-4BC7-BFB7-B2392F063F18}" presName="childShp" presStyleLbl="bgAccFollowNode1" presStyleIdx="1" presStyleCnt="2" custScaleX="117499" custScaleY="33268" custLinFactNeighborX="13605" custLinFactNeighborY="418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E023305-7293-4C03-901A-DD3D3606B226}" srcId="{79D8A905-726B-49FE-AA83-01D852AE454E}" destId="{5EB505D5-88B3-4BC7-BFB7-B2392F063F18}" srcOrd="1" destOrd="0" parTransId="{2D77AA85-0789-4732-98A5-6D5740F92924}" sibTransId="{ECDC5C5A-6A5E-455F-BA28-9F602FEC1926}"/>
    <dgm:cxn modelId="{847EE6A6-10B7-41C8-80C7-C90C086E0419}" srcId="{5EB505D5-88B3-4BC7-BFB7-B2392F063F18}" destId="{A5321E3E-543E-4157-9BD7-4161EBCE26BE}" srcOrd="0" destOrd="0" parTransId="{297C01D9-6976-408A-940A-BE0F13304507}" sibTransId="{5597EEBC-1E11-44CB-929E-4ED078F444F3}"/>
    <dgm:cxn modelId="{AB9F2B7F-72D3-456E-BEE7-22A020EA2F16}" type="presOf" srcId="{A5321E3E-543E-4157-9BD7-4161EBCE26BE}" destId="{6A14E455-15F7-4999-B522-A46514821A7A}" srcOrd="0" destOrd="0" presId="urn:microsoft.com/office/officeart/2005/8/layout/vList6"/>
    <dgm:cxn modelId="{72AEE201-C19E-4FF2-8199-6E410B0C9CA8}" type="presOf" srcId="{CED29936-A1B2-4B61-BF18-4A61EDB43082}" destId="{25DE778C-36D9-4F56-B000-756C6631F29F}" srcOrd="0" destOrd="0" presId="urn:microsoft.com/office/officeart/2005/8/layout/vList6"/>
    <dgm:cxn modelId="{489C10C3-16BD-4347-983F-D9DD8FD91DAE}" type="presOf" srcId="{79D8A905-726B-49FE-AA83-01D852AE454E}" destId="{459C43D5-F0A6-4B3E-8328-9DA8B9415778}" srcOrd="0" destOrd="0" presId="urn:microsoft.com/office/officeart/2005/8/layout/vList6"/>
    <dgm:cxn modelId="{41B125F9-FD77-4DA0-A374-505A157062A5}" srcId="{8812EFEE-4E6F-4AD0-B706-E23ABB7AAE4F}" destId="{CED29936-A1B2-4B61-BF18-4A61EDB43082}" srcOrd="0" destOrd="0" parTransId="{BDA4A14B-1995-43A4-A770-A5B7E753BE70}" sibTransId="{7038C6AD-DEEC-43A5-B47D-0FA6F15A2C4C}"/>
    <dgm:cxn modelId="{2B6DAF42-7AC5-4B91-8AA9-DBE3F09C6769}" type="presOf" srcId="{5EB505D5-88B3-4BC7-BFB7-B2392F063F18}" destId="{C0F31548-9A28-4AED-BCED-5FA8B618F0DF}" srcOrd="0" destOrd="0" presId="urn:microsoft.com/office/officeart/2005/8/layout/vList6"/>
    <dgm:cxn modelId="{C6B08AFE-4820-4BB1-9393-44D1618FD188}" type="presOf" srcId="{8812EFEE-4E6F-4AD0-B706-E23ABB7AAE4F}" destId="{2C244E8F-750A-41F3-AF4B-4208308C2160}" srcOrd="0" destOrd="0" presId="urn:microsoft.com/office/officeart/2005/8/layout/vList6"/>
    <dgm:cxn modelId="{8298FC05-F5D9-4731-9D22-F5210827C30D}" srcId="{79D8A905-726B-49FE-AA83-01D852AE454E}" destId="{8812EFEE-4E6F-4AD0-B706-E23ABB7AAE4F}" srcOrd="0" destOrd="0" parTransId="{D2F97CB0-6313-43C0-9982-5F231A90C94F}" sibTransId="{8A54FB62-A7CA-48CC-B8E9-CFC2CFE2D4E3}"/>
    <dgm:cxn modelId="{3FF479F5-FE86-4DEA-9CEC-7E4FB612242A}" type="presParOf" srcId="{459C43D5-F0A6-4B3E-8328-9DA8B9415778}" destId="{5F043A65-46AF-4F5F-A2DB-78D1945DE46F}" srcOrd="0" destOrd="0" presId="urn:microsoft.com/office/officeart/2005/8/layout/vList6"/>
    <dgm:cxn modelId="{5BD24EBA-4445-4438-B14E-2278F0B296FC}" type="presParOf" srcId="{5F043A65-46AF-4F5F-A2DB-78D1945DE46F}" destId="{2C244E8F-750A-41F3-AF4B-4208308C2160}" srcOrd="0" destOrd="0" presId="urn:microsoft.com/office/officeart/2005/8/layout/vList6"/>
    <dgm:cxn modelId="{BECD49C4-5F1A-426C-BEB4-CF9D296466D8}" type="presParOf" srcId="{5F043A65-46AF-4F5F-A2DB-78D1945DE46F}" destId="{25DE778C-36D9-4F56-B000-756C6631F29F}" srcOrd="1" destOrd="0" presId="urn:microsoft.com/office/officeart/2005/8/layout/vList6"/>
    <dgm:cxn modelId="{B045EE0E-D265-47CD-AF4C-462D63F574B8}" type="presParOf" srcId="{459C43D5-F0A6-4B3E-8328-9DA8B9415778}" destId="{D998FBAE-1E5C-4EAA-93F7-A058F950140B}" srcOrd="1" destOrd="0" presId="urn:microsoft.com/office/officeart/2005/8/layout/vList6"/>
    <dgm:cxn modelId="{3011A572-902E-4A9E-BE7D-F9131795E871}" type="presParOf" srcId="{459C43D5-F0A6-4B3E-8328-9DA8B9415778}" destId="{691DBEF7-9163-4C29-9B41-4BE89E9079DE}" srcOrd="2" destOrd="0" presId="urn:microsoft.com/office/officeart/2005/8/layout/vList6"/>
    <dgm:cxn modelId="{484F08A5-DA75-482B-8244-AB03584B04CC}" type="presParOf" srcId="{691DBEF7-9163-4C29-9B41-4BE89E9079DE}" destId="{C0F31548-9A28-4AED-BCED-5FA8B618F0DF}" srcOrd="0" destOrd="0" presId="urn:microsoft.com/office/officeart/2005/8/layout/vList6"/>
    <dgm:cxn modelId="{571F50C2-1687-4422-AF78-2C65C8A56DA4}" type="presParOf" srcId="{691DBEF7-9163-4C29-9B41-4BE89E9079DE}" destId="{6A14E455-15F7-4999-B522-A46514821A7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D8A905-726B-49FE-AA83-01D852AE454E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8812EFEE-4E6F-4AD0-B706-E23ABB7AAE4F}">
      <dgm:prSet phldrT="[文字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現行規定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2F97CB0-6313-43C0-9982-5F231A90C94F}" type="parTrans" cxnId="{8298FC05-F5D9-4731-9D22-F5210827C30D}">
      <dgm:prSet/>
      <dgm:spPr/>
      <dgm:t>
        <a:bodyPr/>
        <a:lstStyle/>
        <a:p>
          <a:endParaRPr lang="zh-TW" altLang="en-US"/>
        </a:p>
      </dgm:t>
    </dgm:pt>
    <dgm:pt modelId="{8A54FB62-A7CA-48CC-B8E9-CFC2CFE2D4E3}" type="sibTrans" cxnId="{8298FC05-F5D9-4731-9D22-F5210827C30D}">
      <dgm:prSet/>
      <dgm:spPr/>
      <dgm:t>
        <a:bodyPr/>
        <a:lstStyle/>
        <a:p>
          <a:endParaRPr lang="zh-TW" altLang="en-US"/>
        </a:p>
      </dgm:t>
    </dgm:pt>
    <dgm:pt modelId="{82867269-37EA-4F94-A3CF-4464882DECD4}">
      <dgm:prSet phldrT="[文字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zh-TW" altLang="en-US" sz="28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修正規定</a:t>
          </a:r>
          <a:endParaRPr lang="zh-TW" alt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9B563A1-6D9F-4079-8A7C-76157E4C2E71}" type="parTrans" cxnId="{40135049-93A2-49BC-A945-2F3CAD19BED2}">
      <dgm:prSet/>
      <dgm:spPr/>
      <dgm:t>
        <a:bodyPr/>
        <a:lstStyle/>
        <a:p>
          <a:endParaRPr lang="zh-TW" altLang="en-US"/>
        </a:p>
      </dgm:t>
    </dgm:pt>
    <dgm:pt modelId="{5BE2C86B-DF6E-43AE-9248-D4FF292315C4}" type="sibTrans" cxnId="{40135049-93A2-49BC-A945-2F3CAD19BED2}">
      <dgm:prSet/>
      <dgm:spPr/>
      <dgm:t>
        <a:bodyPr/>
        <a:lstStyle/>
        <a:p>
          <a:endParaRPr lang="zh-TW" altLang="en-US"/>
        </a:p>
      </dgm:t>
    </dgm:pt>
    <dgm:pt modelId="{C63F6DCB-3280-4D60-AEDC-978E47EEE9C0}">
      <dgm:prSet phldrT="[文字]" custT="1"/>
      <dgm:spPr/>
      <dgm:t>
        <a:bodyPr/>
        <a:lstStyle/>
        <a:p>
          <a:r>
            <a:rPr lang="zh-TW" altLang="en-US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簡任第</a:t>
          </a:r>
          <a:r>
            <a: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職等公務人員</a:t>
          </a:r>
          <a:endParaRPr lang="zh-TW" altLang="en-US" sz="3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6FCB6F4-E7B4-4243-AD60-2305CE0C9F00}" type="parTrans" cxnId="{9B82A0CC-161A-4BEE-AFC5-3484F10D0CB0}">
      <dgm:prSet/>
      <dgm:spPr/>
      <dgm:t>
        <a:bodyPr/>
        <a:lstStyle/>
        <a:p>
          <a:endParaRPr lang="zh-TW" altLang="en-US"/>
        </a:p>
      </dgm:t>
    </dgm:pt>
    <dgm:pt modelId="{D6617956-0A47-4D66-A9CF-CB9BE1C57B45}" type="sibTrans" cxnId="{9B82A0CC-161A-4BEE-AFC5-3484F10D0CB0}">
      <dgm:prSet/>
      <dgm:spPr/>
      <dgm:t>
        <a:bodyPr/>
        <a:lstStyle/>
        <a:p>
          <a:endParaRPr lang="zh-TW" altLang="en-US"/>
        </a:p>
      </dgm:t>
    </dgm:pt>
    <dgm:pt modelId="{8CE0EAD0-B546-4C28-98D7-39F8A3B9068D}">
      <dgm:prSet phldrT="[文字]" custT="1"/>
      <dgm:spPr/>
      <dgm:t>
        <a:bodyPr/>
        <a:lstStyle/>
        <a:p>
          <a:r>
            <a:rPr lang="zh-TW" altLang="en-US" sz="32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師（一）級</a:t>
          </a:r>
          <a:r>
            <a:rPr lang="en-US" altLang="zh-TW" sz="32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6</a:t>
          </a:r>
          <a:r>
            <a:rPr lang="zh-TW" altLang="en-US" sz="3200" b="1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年以上醫事人員</a:t>
          </a:r>
          <a:endParaRPr lang="zh-TW" altLang="en-US" sz="3200" b="1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F2946F0-5B16-4714-9650-CA7E8774C51C}" type="parTrans" cxnId="{38392214-5511-42EF-808F-43BE20EE7E20}">
      <dgm:prSet/>
      <dgm:spPr/>
      <dgm:t>
        <a:bodyPr/>
        <a:lstStyle/>
        <a:p>
          <a:endParaRPr lang="zh-TW" altLang="en-US"/>
        </a:p>
      </dgm:t>
    </dgm:pt>
    <dgm:pt modelId="{D12B9587-3DB8-4817-8304-ACDAECBEEAC6}" type="sibTrans" cxnId="{38392214-5511-42EF-808F-43BE20EE7E20}">
      <dgm:prSet/>
      <dgm:spPr/>
      <dgm:t>
        <a:bodyPr/>
        <a:lstStyle/>
        <a:p>
          <a:endParaRPr lang="zh-TW" altLang="en-US"/>
        </a:p>
      </dgm:t>
    </dgm:pt>
    <dgm:pt modelId="{CED29936-A1B2-4B61-BF18-4A61EDB43082}">
      <dgm:prSet phldrT="[文字]" custT="1"/>
      <dgm:spPr/>
      <dgm:t>
        <a:bodyPr/>
        <a:lstStyle/>
        <a:p>
          <a:pPr algn="l"/>
          <a:r>
            <a:rPr lang="zh-TW" altLang="en-US" sz="3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簡任第</a:t>
          </a:r>
          <a:r>
            <a:rPr lang="en-US" altLang="zh-TW" sz="3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3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職等公務人員</a:t>
          </a:r>
          <a:endParaRPr lang="zh-TW" altLang="en-US" sz="33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DA4A14B-1995-43A4-A770-A5B7E753BE70}" type="parTrans" cxnId="{41B125F9-FD77-4DA0-A374-505A157062A5}">
      <dgm:prSet/>
      <dgm:spPr/>
      <dgm:t>
        <a:bodyPr/>
        <a:lstStyle/>
        <a:p>
          <a:endParaRPr lang="zh-TW" altLang="en-US"/>
        </a:p>
      </dgm:t>
    </dgm:pt>
    <dgm:pt modelId="{7038C6AD-DEEC-43A5-B47D-0FA6F15A2C4C}" type="sibTrans" cxnId="{41B125F9-FD77-4DA0-A374-505A157062A5}">
      <dgm:prSet/>
      <dgm:spPr/>
      <dgm:t>
        <a:bodyPr/>
        <a:lstStyle/>
        <a:p>
          <a:endParaRPr lang="zh-TW" altLang="en-US"/>
        </a:p>
      </dgm:t>
    </dgm:pt>
    <dgm:pt modelId="{459C43D5-F0A6-4B3E-8328-9DA8B9415778}" type="pres">
      <dgm:prSet presAssocID="{79D8A905-726B-49FE-AA83-01D852AE454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5F043A65-46AF-4F5F-A2DB-78D1945DE46F}" type="pres">
      <dgm:prSet presAssocID="{8812EFEE-4E6F-4AD0-B706-E23ABB7AAE4F}" presName="linNode" presStyleCnt="0"/>
      <dgm:spPr/>
    </dgm:pt>
    <dgm:pt modelId="{2C244E8F-750A-41F3-AF4B-4208308C2160}" type="pres">
      <dgm:prSet presAssocID="{8812EFEE-4E6F-4AD0-B706-E23ABB7AAE4F}" presName="parentShp" presStyleLbl="node1" presStyleIdx="0" presStyleCnt="2" custScaleX="36251" custScaleY="56781" custLinFactNeighborX="6667" custLinFactNeighborY="1677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DE778C-36D9-4F56-B000-756C6631F29F}" type="pres">
      <dgm:prSet presAssocID="{8812EFEE-4E6F-4AD0-B706-E23ABB7AAE4F}" presName="childShp" presStyleLbl="bgAccFollowNode1" presStyleIdx="0" presStyleCnt="2" custScaleX="117499" custScaleY="50070" custLinFactNeighborX="13125" custLinFactNeighborY="1290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98FBAE-1E5C-4EAA-93F7-A058F950140B}" type="pres">
      <dgm:prSet presAssocID="{8A54FB62-A7CA-48CC-B8E9-CFC2CFE2D4E3}" presName="spacing" presStyleCnt="0"/>
      <dgm:spPr/>
    </dgm:pt>
    <dgm:pt modelId="{D79BDF98-C9DF-40BB-A774-B0CCD053B84B}" type="pres">
      <dgm:prSet presAssocID="{82867269-37EA-4F94-A3CF-4464882DECD4}" presName="linNode" presStyleCnt="0"/>
      <dgm:spPr/>
    </dgm:pt>
    <dgm:pt modelId="{29CD323B-E433-4254-AA58-2B1A9C8528FA}" type="pres">
      <dgm:prSet presAssocID="{82867269-37EA-4F94-A3CF-4464882DECD4}" presName="parentShp" presStyleLbl="node1" presStyleIdx="1" presStyleCnt="2" custScaleX="36250" custScaleY="95846" custLinFactNeighborX="8898" custLinFactNeighborY="240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D415641-40B5-4344-94C2-85B4AE253546}" type="pres">
      <dgm:prSet presAssocID="{82867269-37EA-4F94-A3CF-4464882DECD4}" presName="childShp" presStyleLbl="bgAccFollowNode1" presStyleIdx="1" presStyleCnt="2" custScaleX="119166" custScaleY="119470" custLinFactNeighborX="16509" custLinFactNeighborY="122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2A2EB10-48C2-4FED-A0AF-5093E807098D}" type="presOf" srcId="{CED29936-A1B2-4B61-BF18-4A61EDB43082}" destId="{25DE778C-36D9-4F56-B000-756C6631F29F}" srcOrd="0" destOrd="0" presId="urn:microsoft.com/office/officeart/2005/8/layout/vList6"/>
    <dgm:cxn modelId="{40135049-93A2-49BC-A945-2F3CAD19BED2}" srcId="{79D8A905-726B-49FE-AA83-01D852AE454E}" destId="{82867269-37EA-4F94-A3CF-4464882DECD4}" srcOrd="1" destOrd="0" parTransId="{A9B563A1-6D9F-4079-8A7C-76157E4C2E71}" sibTransId="{5BE2C86B-DF6E-43AE-9248-D4FF292315C4}"/>
    <dgm:cxn modelId="{53BD1674-AB4D-4707-B383-0698870F5B92}" type="presOf" srcId="{8CE0EAD0-B546-4C28-98D7-39F8A3B9068D}" destId="{DD415641-40B5-4344-94C2-85B4AE253546}" srcOrd="0" destOrd="1" presId="urn:microsoft.com/office/officeart/2005/8/layout/vList6"/>
    <dgm:cxn modelId="{8298FC05-F5D9-4731-9D22-F5210827C30D}" srcId="{79D8A905-726B-49FE-AA83-01D852AE454E}" destId="{8812EFEE-4E6F-4AD0-B706-E23ABB7AAE4F}" srcOrd="0" destOrd="0" parTransId="{D2F97CB0-6313-43C0-9982-5F231A90C94F}" sibTransId="{8A54FB62-A7CA-48CC-B8E9-CFC2CFE2D4E3}"/>
    <dgm:cxn modelId="{9B82A0CC-161A-4BEE-AFC5-3484F10D0CB0}" srcId="{82867269-37EA-4F94-A3CF-4464882DECD4}" destId="{C63F6DCB-3280-4D60-AEDC-978E47EEE9C0}" srcOrd="0" destOrd="0" parTransId="{B6FCB6F4-E7B4-4243-AD60-2305CE0C9F00}" sibTransId="{D6617956-0A47-4D66-A9CF-CB9BE1C57B45}"/>
    <dgm:cxn modelId="{2F5909E7-6C3C-4011-BD91-1CCBF6DE449E}" type="presOf" srcId="{C63F6DCB-3280-4D60-AEDC-978E47EEE9C0}" destId="{DD415641-40B5-4344-94C2-85B4AE253546}" srcOrd="0" destOrd="0" presId="urn:microsoft.com/office/officeart/2005/8/layout/vList6"/>
    <dgm:cxn modelId="{27118F31-C4A7-40F3-BEBC-93B55C4CF39C}" type="presOf" srcId="{8812EFEE-4E6F-4AD0-B706-E23ABB7AAE4F}" destId="{2C244E8F-750A-41F3-AF4B-4208308C2160}" srcOrd="0" destOrd="0" presId="urn:microsoft.com/office/officeart/2005/8/layout/vList6"/>
    <dgm:cxn modelId="{38392214-5511-42EF-808F-43BE20EE7E20}" srcId="{82867269-37EA-4F94-A3CF-4464882DECD4}" destId="{8CE0EAD0-B546-4C28-98D7-39F8A3B9068D}" srcOrd="1" destOrd="0" parTransId="{DF2946F0-5B16-4714-9650-CA7E8774C51C}" sibTransId="{D12B9587-3DB8-4817-8304-ACDAECBEEAC6}"/>
    <dgm:cxn modelId="{41B125F9-FD77-4DA0-A374-505A157062A5}" srcId="{8812EFEE-4E6F-4AD0-B706-E23ABB7AAE4F}" destId="{CED29936-A1B2-4B61-BF18-4A61EDB43082}" srcOrd="0" destOrd="0" parTransId="{BDA4A14B-1995-43A4-A770-A5B7E753BE70}" sibTransId="{7038C6AD-DEEC-43A5-B47D-0FA6F15A2C4C}"/>
    <dgm:cxn modelId="{A1E20DB6-E3B7-484C-9681-C913066992E4}" type="presOf" srcId="{82867269-37EA-4F94-A3CF-4464882DECD4}" destId="{29CD323B-E433-4254-AA58-2B1A9C8528FA}" srcOrd="0" destOrd="0" presId="urn:microsoft.com/office/officeart/2005/8/layout/vList6"/>
    <dgm:cxn modelId="{FDF2A493-22AB-40E2-95C2-F051CB82132D}" type="presOf" srcId="{79D8A905-726B-49FE-AA83-01D852AE454E}" destId="{459C43D5-F0A6-4B3E-8328-9DA8B9415778}" srcOrd="0" destOrd="0" presId="urn:microsoft.com/office/officeart/2005/8/layout/vList6"/>
    <dgm:cxn modelId="{3B7C6670-11FD-492A-B78D-466FD213E441}" type="presParOf" srcId="{459C43D5-F0A6-4B3E-8328-9DA8B9415778}" destId="{5F043A65-46AF-4F5F-A2DB-78D1945DE46F}" srcOrd="0" destOrd="0" presId="urn:microsoft.com/office/officeart/2005/8/layout/vList6"/>
    <dgm:cxn modelId="{A4146670-2DF4-40B4-A9AF-E0929AE3D9FD}" type="presParOf" srcId="{5F043A65-46AF-4F5F-A2DB-78D1945DE46F}" destId="{2C244E8F-750A-41F3-AF4B-4208308C2160}" srcOrd="0" destOrd="0" presId="urn:microsoft.com/office/officeart/2005/8/layout/vList6"/>
    <dgm:cxn modelId="{0C5FDE9A-A680-42A9-9EAE-4087597F94C8}" type="presParOf" srcId="{5F043A65-46AF-4F5F-A2DB-78D1945DE46F}" destId="{25DE778C-36D9-4F56-B000-756C6631F29F}" srcOrd="1" destOrd="0" presId="urn:microsoft.com/office/officeart/2005/8/layout/vList6"/>
    <dgm:cxn modelId="{6570CAE4-4535-4BC5-8377-F23E8EFE20D2}" type="presParOf" srcId="{459C43D5-F0A6-4B3E-8328-9DA8B9415778}" destId="{D998FBAE-1E5C-4EAA-93F7-A058F950140B}" srcOrd="1" destOrd="0" presId="urn:microsoft.com/office/officeart/2005/8/layout/vList6"/>
    <dgm:cxn modelId="{49899200-1365-4F6A-872D-845503AB0661}" type="presParOf" srcId="{459C43D5-F0A6-4B3E-8328-9DA8B9415778}" destId="{D79BDF98-C9DF-40BB-A774-B0CCD053B84B}" srcOrd="2" destOrd="0" presId="urn:microsoft.com/office/officeart/2005/8/layout/vList6"/>
    <dgm:cxn modelId="{27650726-0C1B-4214-BACD-C91F79357FB5}" type="presParOf" srcId="{D79BDF98-C9DF-40BB-A774-B0CCD053B84B}" destId="{29CD323B-E433-4254-AA58-2B1A9C8528FA}" srcOrd="0" destOrd="0" presId="urn:microsoft.com/office/officeart/2005/8/layout/vList6"/>
    <dgm:cxn modelId="{1222E11B-AA9C-418A-B426-0143AA730631}" type="presParOf" srcId="{D79BDF98-C9DF-40BB-A774-B0CCD053B84B}" destId="{DD415641-40B5-4344-94C2-85B4AE25354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A53026-40C5-4912-8240-67D730991AF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6B99B4C-D746-45B6-91C3-A5929198FE10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本部醫事業務司長</a:t>
          </a:r>
          <a:endParaRPr lang="zh-TW" altLang="en-US" dirty="0"/>
        </a:p>
      </dgm:t>
    </dgm:pt>
    <dgm:pt modelId="{CC55964D-BB62-4D35-A7F3-090C15988A31}" type="parTrans" cxnId="{0E5BD257-251B-4D2B-801B-377D0AF48A03}">
      <dgm:prSet/>
      <dgm:spPr/>
      <dgm:t>
        <a:bodyPr/>
        <a:lstStyle/>
        <a:p>
          <a:endParaRPr lang="zh-TW" altLang="en-US"/>
        </a:p>
      </dgm:t>
    </dgm:pt>
    <dgm:pt modelId="{06B8DC03-5650-4F32-86CD-4491641B6E22}" type="sibTrans" cxnId="{0E5BD257-251B-4D2B-801B-377D0AF48A03}">
      <dgm:prSet/>
      <dgm:spPr/>
      <dgm:t>
        <a:bodyPr/>
        <a:lstStyle/>
        <a:p>
          <a:endParaRPr lang="zh-TW" altLang="en-US"/>
        </a:p>
      </dgm:t>
    </dgm:pt>
    <dgm:pt modelId="{88B816D4-B12B-4F78-A4F2-F3E60698254C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所屬三級機關醫事業務首長</a:t>
          </a:r>
          <a:endParaRPr lang="zh-TW" altLang="en-US" dirty="0"/>
        </a:p>
      </dgm:t>
    </dgm:pt>
    <dgm:pt modelId="{E1CFD725-DC03-4F8E-B86F-9E3C4855CB72}" type="parTrans" cxnId="{F74816F9-9DE2-4759-AF67-41BEC3DEE718}">
      <dgm:prSet/>
      <dgm:spPr/>
      <dgm:t>
        <a:bodyPr/>
        <a:lstStyle/>
        <a:p>
          <a:endParaRPr lang="zh-TW" altLang="en-US"/>
        </a:p>
      </dgm:t>
    </dgm:pt>
    <dgm:pt modelId="{742A6F54-F4F4-421B-849C-ABEFFBCD6618}" type="sibTrans" cxnId="{F74816F9-9DE2-4759-AF67-41BEC3DEE718}">
      <dgm:prSet/>
      <dgm:spPr/>
      <dgm:t>
        <a:bodyPr/>
        <a:lstStyle/>
        <a:p>
          <a:endParaRPr lang="zh-TW" altLang="en-US"/>
        </a:p>
      </dgm:t>
    </dgm:pt>
    <dgm:pt modelId="{9F90764E-8FBA-42E4-874D-613068191989}">
      <dgm:prSet phldrT="[文字]"/>
      <dgm:spPr/>
      <dgm:t>
        <a:bodyPr/>
        <a:lstStyle/>
        <a:p>
          <a:r>
            <a:rPr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地方衛生機關首長</a:t>
          </a:r>
          <a:endParaRPr lang="zh-TW" altLang="en-US" dirty="0"/>
        </a:p>
      </dgm:t>
    </dgm:pt>
    <dgm:pt modelId="{60CE1EED-A60C-4F64-870D-F1F84A2DECC8}" type="parTrans" cxnId="{DE6D046A-5464-48D3-9022-6177D7C15671}">
      <dgm:prSet/>
      <dgm:spPr/>
      <dgm:t>
        <a:bodyPr/>
        <a:lstStyle/>
        <a:p>
          <a:endParaRPr lang="zh-TW" altLang="en-US"/>
        </a:p>
      </dgm:t>
    </dgm:pt>
    <dgm:pt modelId="{2DD708A2-4030-4E11-AED8-BD0EEF1F3191}" type="sibTrans" cxnId="{DE6D046A-5464-48D3-9022-6177D7C15671}">
      <dgm:prSet/>
      <dgm:spPr/>
      <dgm:t>
        <a:bodyPr/>
        <a:lstStyle/>
        <a:p>
          <a:endParaRPr lang="zh-TW" altLang="en-US"/>
        </a:p>
      </dgm:t>
    </dgm:pt>
    <dgm:pt modelId="{5BB81799-2E62-4101-AA12-A1F229F16845}" type="pres">
      <dgm:prSet presAssocID="{DCA53026-40C5-4912-8240-67D730991AF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8AD16925-793E-475D-99DC-764DEB6EC570}" type="pres">
      <dgm:prSet presAssocID="{DCA53026-40C5-4912-8240-67D730991AFD}" presName="Name1" presStyleCnt="0"/>
      <dgm:spPr/>
    </dgm:pt>
    <dgm:pt modelId="{CD54C6F6-CB71-46FB-9E0A-22ECDFB433B6}" type="pres">
      <dgm:prSet presAssocID="{DCA53026-40C5-4912-8240-67D730991AFD}" presName="cycle" presStyleCnt="0"/>
      <dgm:spPr/>
    </dgm:pt>
    <dgm:pt modelId="{31DE8B3C-3954-4190-BD56-F49837A2B7EB}" type="pres">
      <dgm:prSet presAssocID="{DCA53026-40C5-4912-8240-67D730991AFD}" presName="srcNode" presStyleLbl="node1" presStyleIdx="0" presStyleCnt="3"/>
      <dgm:spPr/>
    </dgm:pt>
    <dgm:pt modelId="{6B923065-67EC-467C-994B-69C3DDE0851A}" type="pres">
      <dgm:prSet presAssocID="{DCA53026-40C5-4912-8240-67D730991AFD}" presName="conn" presStyleLbl="parChTrans1D2" presStyleIdx="0" presStyleCnt="1"/>
      <dgm:spPr/>
      <dgm:t>
        <a:bodyPr/>
        <a:lstStyle/>
        <a:p>
          <a:endParaRPr lang="zh-TW" altLang="en-US"/>
        </a:p>
      </dgm:t>
    </dgm:pt>
    <dgm:pt modelId="{D89EF82A-B5BA-4DE5-8D8C-2C98BCEFB9D7}" type="pres">
      <dgm:prSet presAssocID="{DCA53026-40C5-4912-8240-67D730991AFD}" presName="extraNode" presStyleLbl="node1" presStyleIdx="0" presStyleCnt="3"/>
      <dgm:spPr/>
    </dgm:pt>
    <dgm:pt modelId="{1F927382-2FAF-48BE-B782-891C7FAD1E72}" type="pres">
      <dgm:prSet presAssocID="{DCA53026-40C5-4912-8240-67D730991AFD}" presName="dstNode" presStyleLbl="node1" presStyleIdx="0" presStyleCnt="3"/>
      <dgm:spPr/>
    </dgm:pt>
    <dgm:pt modelId="{9E3BF7A4-8E7C-48F2-8DB2-1DB6B72F7411}" type="pres">
      <dgm:prSet presAssocID="{16B99B4C-D746-45B6-91C3-A5929198FE10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993C68A-0F1C-4AE0-B45D-37B8D87E8FBB}" type="pres">
      <dgm:prSet presAssocID="{16B99B4C-D746-45B6-91C3-A5929198FE10}" presName="accent_1" presStyleCnt="0"/>
      <dgm:spPr/>
    </dgm:pt>
    <dgm:pt modelId="{868D187B-8924-40FA-BF6C-E5F3A6A42235}" type="pres">
      <dgm:prSet presAssocID="{16B99B4C-D746-45B6-91C3-A5929198FE10}" presName="accentRepeatNode" presStyleLbl="solidFgAcc1" presStyleIdx="0" presStyleCnt="3"/>
      <dgm:spPr/>
    </dgm:pt>
    <dgm:pt modelId="{EFBBAADA-84A3-472F-9ED1-63191DB90444}" type="pres">
      <dgm:prSet presAssocID="{88B816D4-B12B-4F78-A4F2-F3E60698254C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E7F328-45BE-4E68-8888-3A9E24E4448F}" type="pres">
      <dgm:prSet presAssocID="{88B816D4-B12B-4F78-A4F2-F3E60698254C}" presName="accent_2" presStyleCnt="0"/>
      <dgm:spPr/>
    </dgm:pt>
    <dgm:pt modelId="{257B61CC-2587-4A5B-9A99-290083F5C722}" type="pres">
      <dgm:prSet presAssocID="{88B816D4-B12B-4F78-A4F2-F3E60698254C}" presName="accentRepeatNode" presStyleLbl="solidFgAcc1" presStyleIdx="1" presStyleCnt="3"/>
      <dgm:spPr/>
    </dgm:pt>
    <dgm:pt modelId="{524DEB20-2766-40C5-B167-891EB68DA833}" type="pres">
      <dgm:prSet presAssocID="{9F90764E-8FBA-42E4-874D-613068191989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49505B7-0413-4A8A-803C-235FD8AEA1A1}" type="pres">
      <dgm:prSet presAssocID="{9F90764E-8FBA-42E4-874D-613068191989}" presName="accent_3" presStyleCnt="0"/>
      <dgm:spPr/>
    </dgm:pt>
    <dgm:pt modelId="{BA8A1D8B-7C49-47E1-8E89-16CE561F7A7C}" type="pres">
      <dgm:prSet presAssocID="{9F90764E-8FBA-42E4-874D-613068191989}" presName="accentRepeatNode" presStyleLbl="solidFgAcc1" presStyleIdx="2" presStyleCnt="3"/>
      <dgm:spPr/>
    </dgm:pt>
  </dgm:ptLst>
  <dgm:cxnLst>
    <dgm:cxn modelId="{18AA3181-6FE1-4425-8C60-47EBFF368A3D}" type="presOf" srcId="{DCA53026-40C5-4912-8240-67D730991AFD}" destId="{5BB81799-2E62-4101-AA12-A1F229F16845}" srcOrd="0" destOrd="0" presId="urn:microsoft.com/office/officeart/2008/layout/VerticalCurvedList"/>
    <dgm:cxn modelId="{3A4B5A2F-E1AA-4225-AFBD-A2FC51971035}" type="presOf" srcId="{16B99B4C-D746-45B6-91C3-A5929198FE10}" destId="{9E3BF7A4-8E7C-48F2-8DB2-1DB6B72F7411}" srcOrd="0" destOrd="0" presId="urn:microsoft.com/office/officeart/2008/layout/VerticalCurvedList"/>
    <dgm:cxn modelId="{DE6D046A-5464-48D3-9022-6177D7C15671}" srcId="{DCA53026-40C5-4912-8240-67D730991AFD}" destId="{9F90764E-8FBA-42E4-874D-613068191989}" srcOrd="2" destOrd="0" parTransId="{60CE1EED-A60C-4F64-870D-F1F84A2DECC8}" sibTransId="{2DD708A2-4030-4E11-AED8-BD0EEF1F3191}"/>
    <dgm:cxn modelId="{0E5BD257-251B-4D2B-801B-377D0AF48A03}" srcId="{DCA53026-40C5-4912-8240-67D730991AFD}" destId="{16B99B4C-D746-45B6-91C3-A5929198FE10}" srcOrd="0" destOrd="0" parTransId="{CC55964D-BB62-4D35-A7F3-090C15988A31}" sibTransId="{06B8DC03-5650-4F32-86CD-4491641B6E22}"/>
    <dgm:cxn modelId="{F74816F9-9DE2-4759-AF67-41BEC3DEE718}" srcId="{DCA53026-40C5-4912-8240-67D730991AFD}" destId="{88B816D4-B12B-4F78-A4F2-F3E60698254C}" srcOrd="1" destOrd="0" parTransId="{E1CFD725-DC03-4F8E-B86F-9E3C4855CB72}" sibTransId="{742A6F54-F4F4-421B-849C-ABEFFBCD6618}"/>
    <dgm:cxn modelId="{5D12F16C-FB74-4CF4-9D32-B7B7DD36B6E4}" type="presOf" srcId="{88B816D4-B12B-4F78-A4F2-F3E60698254C}" destId="{EFBBAADA-84A3-472F-9ED1-63191DB90444}" srcOrd="0" destOrd="0" presId="urn:microsoft.com/office/officeart/2008/layout/VerticalCurvedList"/>
    <dgm:cxn modelId="{8E4B2858-60BE-46AB-9E5A-6B6AEAA7FD8A}" type="presOf" srcId="{06B8DC03-5650-4F32-86CD-4491641B6E22}" destId="{6B923065-67EC-467C-994B-69C3DDE0851A}" srcOrd="0" destOrd="0" presId="urn:microsoft.com/office/officeart/2008/layout/VerticalCurvedList"/>
    <dgm:cxn modelId="{D9200A79-0FDF-494B-8726-583B451806F9}" type="presOf" srcId="{9F90764E-8FBA-42E4-874D-613068191989}" destId="{524DEB20-2766-40C5-B167-891EB68DA833}" srcOrd="0" destOrd="0" presId="urn:microsoft.com/office/officeart/2008/layout/VerticalCurvedList"/>
    <dgm:cxn modelId="{5A8E55BF-5A62-4E11-9805-86C09FF4CA6E}" type="presParOf" srcId="{5BB81799-2E62-4101-AA12-A1F229F16845}" destId="{8AD16925-793E-475D-99DC-764DEB6EC570}" srcOrd="0" destOrd="0" presId="urn:microsoft.com/office/officeart/2008/layout/VerticalCurvedList"/>
    <dgm:cxn modelId="{C3474C61-9D46-453F-B01D-42541A008D31}" type="presParOf" srcId="{8AD16925-793E-475D-99DC-764DEB6EC570}" destId="{CD54C6F6-CB71-46FB-9E0A-22ECDFB433B6}" srcOrd="0" destOrd="0" presId="urn:microsoft.com/office/officeart/2008/layout/VerticalCurvedList"/>
    <dgm:cxn modelId="{64BA1950-1A02-4FD2-B925-8778D43651C9}" type="presParOf" srcId="{CD54C6F6-CB71-46FB-9E0A-22ECDFB433B6}" destId="{31DE8B3C-3954-4190-BD56-F49837A2B7EB}" srcOrd="0" destOrd="0" presId="urn:microsoft.com/office/officeart/2008/layout/VerticalCurvedList"/>
    <dgm:cxn modelId="{7463AA79-9EC8-4D90-AAFE-7485C0AB559F}" type="presParOf" srcId="{CD54C6F6-CB71-46FB-9E0A-22ECDFB433B6}" destId="{6B923065-67EC-467C-994B-69C3DDE0851A}" srcOrd="1" destOrd="0" presId="urn:microsoft.com/office/officeart/2008/layout/VerticalCurvedList"/>
    <dgm:cxn modelId="{42C5EB6E-7D07-4CA6-BCDF-6C0000B7CFEA}" type="presParOf" srcId="{CD54C6F6-CB71-46FB-9E0A-22ECDFB433B6}" destId="{D89EF82A-B5BA-4DE5-8D8C-2C98BCEFB9D7}" srcOrd="2" destOrd="0" presId="urn:microsoft.com/office/officeart/2008/layout/VerticalCurvedList"/>
    <dgm:cxn modelId="{0EB39530-06EF-4D37-8A93-7B257C1EA75F}" type="presParOf" srcId="{CD54C6F6-CB71-46FB-9E0A-22ECDFB433B6}" destId="{1F927382-2FAF-48BE-B782-891C7FAD1E72}" srcOrd="3" destOrd="0" presId="urn:microsoft.com/office/officeart/2008/layout/VerticalCurvedList"/>
    <dgm:cxn modelId="{95B60FBF-D07D-46D5-9510-89C5E7C14517}" type="presParOf" srcId="{8AD16925-793E-475D-99DC-764DEB6EC570}" destId="{9E3BF7A4-8E7C-48F2-8DB2-1DB6B72F7411}" srcOrd="1" destOrd="0" presId="urn:microsoft.com/office/officeart/2008/layout/VerticalCurvedList"/>
    <dgm:cxn modelId="{888F3526-3A15-4B7F-912D-99149DC95CF3}" type="presParOf" srcId="{8AD16925-793E-475D-99DC-764DEB6EC570}" destId="{5993C68A-0F1C-4AE0-B45D-37B8D87E8FBB}" srcOrd="2" destOrd="0" presId="urn:microsoft.com/office/officeart/2008/layout/VerticalCurvedList"/>
    <dgm:cxn modelId="{C3F26661-31C6-4777-A4AE-188E3EA2E554}" type="presParOf" srcId="{5993C68A-0F1C-4AE0-B45D-37B8D87E8FBB}" destId="{868D187B-8924-40FA-BF6C-E5F3A6A42235}" srcOrd="0" destOrd="0" presId="urn:microsoft.com/office/officeart/2008/layout/VerticalCurvedList"/>
    <dgm:cxn modelId="{9965FC0A-623B-467A-BDAF-59353D3523BA}" type="presParOf" srcId="{8AD16925-793E-475D-99DC-764DEB6EC570}" destId="{EFBBAADA-84A3-472F-9ED1-63191DB90444}" srcOrd="3" destOrd="0" presId="urn:microsoft.com/office/officeart/2008/layout/VerticalCurvedList"/>
    <dgm:cxn modelId="{F2AC03C8-8E68-4235-86CE-C1BF7A6037C1}" type="presParOf" srcId="{8AD16925-793E-475D-99DC-764DEB6EC570}" destId="{E7E7F328-45BE-4E68-8888-3A9E24E4448F}" srcOrd="4" destOrd="0" presId="urn:microsoft.com/office/officeart/2008/layout/VerticalCurvedList"/>
    <dgm:cxn modelId="{A65AFDCA-5911-43E3-8B74-429703F87101}" type="presParOf" srcId="{E7E7F328-45BE-4E68-8888-3A9E24E4448F}" destId="{257B61CC-2587-4A5B-9A99-290083F5C722}" srcOrd="0" destOrd="0" presId="urn:microsoft.com/office/officeart/2008/layout/VerticalCurvedList"/>
    <dgm:cxn modelId="{233B95EE-C0F1-4EBC-A9D3-975E801BE0F8}" type="presParOf" srcId="{8AD16925-793E-475D-99DC-764DEB6EC570}" destId="{524DEB20-2766-40C5-B167-891EB68DA833}" srcOrd="5" destOrd="0" presId="urn:microsoft.com/office/officeart/2008/layout/VerticalCurvedList"/>
    <dgm:cxn modelId="{B6E879DB-5679-4A76-9A9B-4790AC53B1BD}" type="presParOf" srcId="{8AD16925-793E-475D-99DC-764DEB6EC570}" destId="{449505B7-0413-4A8A-803C-235FD8AEA1A1}" srcOrd="6" destOrd="0" presId="urn:microsoft.com/office/officeart/2008/layout/VerticalCurvedList"/>
    <dgm:cxn modelId="{0D27506D-AFF5-429D-99AF-C4FBE0BB38DA}" type="presParOf" srcId="{449505B7-0413-4A8A-803C-235FD8AEA1A1}" destId="{BA8A1D8B-7C49-47E1-8E89-16CE561F7A7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DE778C-36D9-4F56-B000-756C6631F29F}">
      <dsp:nvSpPr>
        <dsp:cNvPr id="0" name=""/>
        <dsp:cNvSpPr/>
      </dsp:nvSpPr>
      <dsp:spPr>
        <a:xfrm>
          <a:off x="2258407" y="772816"/>
          <a:ext cx="5801818" cy="150422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中醫藥發展、</a:t>
          </a:r>
          <a:r>
            <a:rPr lang="zh-TW" sz="2800" b="1" u="none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傳統</a:t>
          </a:r>
          <a:r>
            <a:rPr lang="zh-TW" sz="2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調理之政策規劃</a:t>
          </a:r>
          <a:r>
            <a:rPr lang="zh-TW" sz="2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、管理、監督及研究</a:t>
          </a:r>
          <a:endParaRPr lang="zh-TW" altLang="en-US" sz="2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258407" y="960844"/>
        <a:ext cx="5237733" cy="1128170"/>
      </dsp:txXfrm>
    </dsp:sp>
    <dsp:sp modelId="{2C244E8F-750A-41F3-AF4B-4208308C2160}">
      <dsp:nvSpPr>
        <dsp:cNvPr id="0" name=""/>
        <dsp:cNvSpPr/>
      </dsp:nvSpPr>
      <dsp:spPr>
        <a:xfrm>
          <a:off x="946428" y="820677"/>
          <a:ext cx="1193324" cy="1420894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現行規定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004681" y="878930"/>
        <a:ext cx="1076818" cy="1304388"/>
      </dsp:txXfrm>
    </dsp:sp>
    <dsp:sp modelId="{6A14E455-15F7-4999-B522-A46514821A7A}">
      <dsp:nvSpPr>
        <dsp:cNvPr id="0" name=""/>
        <dsp:cNvSpPr/>
      </dsp:nvSpPr>
      <dsp:spPr>
        <a:xfrm>
          <a:off x="2258407" y="2678420"/>
          <a:ext cx="5801818" cy="150422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中醫藥發展、</a:t>
          </a:r>
          <a:r>
            <a:rPr lang="zh-TW" altLang="en-US" sz="2800" b="1" u="sng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民俗</a:t>
          </a:r>
          <a:r>
            <a:rPr lang="zh-TW" altLang="en-US" sz="2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調理之政策規劃</a:t>
          </a:r>
          <a:r>
            <a:rPr lang="zh-TW" altLang="en-US" sz="2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、管理、監督及研究</a:t>
          </a:r>
          <a:endParaRPr lang="zh-TW" altLang="en-US" sz="2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258407" y="2866448"/>
        <a:ext cx="5237733" cy="1128170"/>
      </dsp:txXfrm>
    </dsp:sp>
    <dsp:sp modelId="{C0F31548-9A28-4AED-BCED-5FA8B618F0DF}">
      <dsp:nvSpPr>
        <dsp:cNvPr id="0" name=""/>
        <dsp:cNvSpPr/>
      </dsp:nvSpPr>
      <dsp:spPr>
        <a:xfrm>
          <a:off x="946428" y="2714073"/>
          <a:ext cx="1193324" cy="1468551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修正規定</a:t>
          </a:r>
          <a:endParaRPr lang="zh-TW" altLang="en-US" sz="32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004681" y="2772326"/>
        <a:ext cx="1076818" cy="13520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DE778C-36D9-4F56-B000-756C6631F29F}">
      <dsp:nvSpPr>
        <dsp:cNvPr id="0" name=""/>
        <dsp:cNvSpPr/>
      </dsp:nvSpPr>
      <dsp:spPr>
        <a:xfrm>
          <a:off x="2242607" y="397814"/>
          <a:ext cx="5801818" cy="12149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20955" rIns="20955" bIns="20955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簡任第</a:t>
          </a:r>
          <a:r>
            <a:rPr lang="en-US" altLang="zh-TW" sz="3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3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職等公務人員</a:t>
          </a:r>
          <a:endParaRPr lang="zh-TW" altLang="en-US" sz="33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242607" y="549684"/>
        <a:ext cx="5346209" cy="911217"/>
      </dsp:txXfrm>
    </dsp:sp>
    <dsp:sp modelId="{2C244E8F-750A-41F3-AF4B-4208308C2160}">
      <dsp:nvSpPr>
        <dsp:cNvPr id="0" name=""/>
        <dsp:cNvSpPr/>
      </dsp:nvSpPr>
      <dsp:spPr>
        <a:xfrm>
          <a:off x="946428" y="410299"/>
          <a:ext cx="1193324" cy="1377800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現行規定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004681" y="468552"/>
        <a:ext cx="1076818" cy="1261294"/>
      </dsp:txXfrm>
    </dsp:sp>
    <dsp:sp modelId="{DD415641-40B5-4344-94C2-85B4AE253546}">
      <dsp:nvSpPr>
        <dsp:cNvPr id="0" name=""/>
        <dsp:cNvSpPr/>
      </dsp:nvSpPr>
      <dsp:spPr>
        <a:xfrm>
          <a:off x="2314590" y="1627002"/>
          <a:ext cx="5878384" cy="289896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簡任第</a:t>
          </a:r>
          <a:r>
            <a:rPr lang="en-US" altLang="zh-TW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14</a:t>
          </a:r>
          <a:r>
            <a:rPr lang="zh-TW" altLang="en-US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職等公務人員</a:t>
          </a:r>
          <a:endParaRPr lang="zh-TW" altLang="en-US" sz="3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師（一）級</a:t>
          </a:r>
          <a:r>
            <a:rPr lang="en-US" altLang="zh-TW" sz="32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6</a:t>
          </a:r>
          <a:r>
            <a:rPr lang="zh-TW" altLang="en-US" sz="3200" b="1" kern="12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年以上醫事人員</a:t>
          </a:r>
          <a:endParaRPr lang="zh-TW" altLang="en-US" sz="3200" b="1" kern="1200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314590" y="1989372"/>
        <a:ext cx="4791274" cy="2174220"/>
      </dsp:txXfrm>
    </dsp:sp>
    <dsp:sp modelId="{29CD323B-E433-4254-AA58-2B1A9C8528FA}">
      <dsp:nvSpPr>
        <dsp:cNvPr id="0" name=""/>
        <dsp:cNvSpPr/>
      </dsp:nvSpPr>
      <dsp:spPr>
        <a:xfrm>
          <a:off x="1018477" y="1968754"/>
          <a:ext cx="1192126" cy="2325719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修正規定</a:t>
          </a:r>
          <a:endParaRPr lang="zh-TW" alt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076672" y="2026949"/>
        <a:ext cx="1075736" cy="22093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923065-67EC-467C-994B-69C3DDE0851A}">
      <dsp:nvSpPr>
        <dsp:cNvPr id="0" name=""/>
        <dsp:cNvSpPr/>
      </dsp:nvSpPr>
      <dsp:spPr>
        <a:xfrm>
          <a:off x="-4595382" y="-704567"/>
          <a:ext cx="5474059" cy="5474059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3BF7A4-8E7C-48F2-8DB2-1DB6B72F7411}">
      <dsp:nvSpPr>
        <dsp:cNvPr id="0" name=""/>
        <dsp:cNvSpPr/>
      </dsp:nvSpPr>
      <dsp:spPr>
        <a:xfrm>
          <a:off x="565106" y="406492"/>
          <a:ext cx="6364468" cy="8129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307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本部醫事業務司長</a:t>
          </a:r>
          <a:endParaRPr lang="zh-TW" altLang="en-US" sz="3200" kern="1200" dirty="0"/>
        </a:p>
      </dsp:txBody>
      <dsp:txXfrm>
        <a:off x="565106" y="406492"/>
        <a:ext cx="6364468" cy="812985"/>
      </dsp:txXfrm>
    </dsp:sp>
    <dsp:sp modelId="{868D187B-8924-40FA-BF6C-E5F3A6A42235}">
      <dsp:nvSpPr>
        <dsp:cNvPr id="0" name=""/>
        <dsp:cNvSpPr/>
      </dsp:nvSpPr>
      <dsp:spPr>
        <a:xfrm>
          <a:off x="56990" y="304869"/>
          <a:ext cx="1016231" cy="10162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BBAADA-84A3-472F-9ED1-63191DB90444}">
      <dsp:nvSpPr>
        <dsp:cNvPr id="0" name=""/>
        <dsp:cNvSpPr/>
      </dsp:nvSpPr>
      <dsp:spPr>
        <a:xfrm>
          <a:off x="860626" y="1625970"/>
          <a:ext cx="6068948" cy="8129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307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所屬三級機關醫事業務首長</a:t>
          </a:r>
          <a:endParaRPr lang="zh-TW" altLang="en-US" sz="3200" kern="1200" dirty="0"/>
        </a:p>
      </dsp:txBody>
      <dsp:txXfrm>
        <a:off x="860626" y="1625970"/>
        <a:ext cx="6068948" cy="812985"/>
      </dsp:txXfrm>
    </dsp:sp>
    <dsp:sp modelId="{257B61CC-2587-4A5B-9A99-290083F5C722}">
      <dsp:nvSpPr>
        <dsp:cNvPr id="0" name=""/>
        <dsp:cNvSpPr/>
      </dsp:nvSpPr>
      <dsp:spPr>
        <a:xfrm>
          <a:off x="352510" y="1524346"/>
          <a:ext cx="1016231" cy="10162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4DEB20-2766-40C5-B167-891EB68DA833}">
      <dsp:nvSpPr>
        <dsp:cNvPr id="0" name=""/>
        <dsp:cNvSpPr/>
      </dsp:nvSpPr>
      <dsp:spPr>
        <a:xfrm>
          <a:off x="565106" y="2845447"/>
          <a:ext cx="6364468" cy="8129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307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地方衛生機關首長</a:t>
          </a:r>
          <a:endParaRPr lang="zh-TW" altLang="en-US" sz="3200" kern="1200" dirty="0"/>
        </a:p>
      </dsp:txBody>
      <dsp:txXfrm>
        <a:off x="565106" y="2845447"/>
        <a:ext cx="6364468" cy="812985"/>
      </dsp:txXfrm>
    </dsp:sp>
    <dsp:sp modelId="{BA8A1D8B-7C49-47E1-8E89-16CE561F7A7C}">
      <dsp:nvSpPr>
        <dsp:cNvPr id="0" name=""/>
        <dsp:cNvSpPr/>
      </dsp:nvSpPr>
      <dsp:spPr>
        <a:xfrm>
          <a:off x="56990" y="2743824"/>
          <a:ext cx="1016231" cy="10162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529" cy="49752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082" y="0"/>
            <a:ext cx="2950529" cy="497524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66AB31DF-1A99-4FAC-AED5-A39356CD77A1}" type="datetimeFigureOut">
              <a:rPr lang="zh-TW" altLang="en-US" smtClean="0"/>
              <a:t>2018/1/24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226"/>
            <a:ext cx="2950529" cy="497523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082" y="9440226"/>
            <a:ext cx="2950529" cy="497523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7C3D9892-BC67-40BC-9634-76355CFB00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17115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8" cy="496967"/>
          </a:xfrm>
          <a:prstGeom prst="rect">
            <a:avLst/>
          </a:prstGeom>
        </p:spPr>
        <p:txBody>
          <a:bodyPr vert="horz" lIns="92204" tIns="46102" rIns="92204" bIns="46102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7" y="1"/>
            <a:ext cx="2949788" cy="496967"/>
          </a:xfrm>
          <a:prstGeom prst="rect">
            <a:avLst/>
          </a:prstGeom>
        </p:spPr>
        <p:txBody>
          <a:bodyPr vert="horz" lIns="92204" tIns="46102" rIns="92204" bIns="46102" rtlCol="0"/>
          <a:lstStyle>
            <a:lvl1pPr algn="r">
              <a:defRPr sz="1200"/>
            </a:lvl1pPr>
          </a:lstStyle>
          <a:p>
            <a:fld id="{8D744711-0359-40FB-B82B-7BE6171783D6}" type="datetimeFigureOut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04" tIns="46102" rIns="92204" bIns="46102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8"/>
            <a:ext cx="5445760" cy="4472702"/>
          </a:xfrm>
          <a:prstGeom prst="rect">
            <a:avLst/>
          </a:prstGeom>
        </p:spPr>
        <p:txBody>
          <a:bodyPr vert="horz" lIns="92204" tIns="46102" rIns="92204" bIns="46102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8" cy="496967"/>
          </a:xfrm>
          <a:prstGeom prst="rect">
            <a:avLst/>
          </a:prstGeom>
        </p:spPr>
        <p:txBody>
          <a:bodyPr vert="horz" lIns="92204" tIns="46102" rIns="92204" bIns="46102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7" y="9440647"/>
            <a:ext cx="2949788" cy="496967"/>
          </a:xfrm>
          <a:prstGeom prst="rect">
            <a:avLst/>
          </a:prstGeom>
        </p:spPr>
        <p:txBody>
          <a:bodyPr vert="horz" lIns="92204" tIns="46102" rIns="92204" bIns="46102" rtlCol="0" anchor="b"/>
          <a:lstStyle>
            <a:lvl1pPr algn="r">
              <a:defRPr sz="1200"/>
            </a:lvl1pPr>
          </a:lstStyle>
          <a:p>
            <a:fld id="{623AF505-59EB-41F8-A383-D513169AB5D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9290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9239A2-B61A-4400-8EF1-652BBDD7308A}" type="slidenum">
              <a:rPr lang="en-US" altLang="zh-TW" smtClean="0"/>
              <a:pPr>
                <a:defRPr/>
              </a:pPr>
              <a:t>0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48C76-BE86-41DC-9F3C-F144A123F1F8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5281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116" y="27856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4D35D-E335-4A5E-9A48-B8A67534C76C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67322" y="6492875"/>
            <a:ext cx="2133600" cy="365125"/>
          </a:xfrm>
        </p:spPr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 userDrawn="1"/>
        </p:nvGrpSpPr>
        <p:grpSpPr>
          <a:xfrm>
            <a:off x="0" y="908720"/>
            <a:ext cx="9128102" cy="899592"/>
            <a:chOff x="0" y="908720"/>
            <a:chExt cx="9128102" cy="899592"/>
          </a:xfrm>
        </p:grpSpPr>
        <p:sp>
          <p:nvSpPr>
            <p:cNvPr id="8" name="矩形 7"/>
            <p:cNvSpPr/>
            <p:nvPr userDrawn="1"/>
          </p:nvSpPr>
          <p:spPr>
            <a:xfrm>
              <a:off x="463116" y="1142492"/>
              <a:ext cx="3186100" cy="432048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0" dirty="0" smtClean="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lang="en-US" altLang="zh-TW" sz="2000" b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/>
              <a:r>
                <a:rPr lang="en-US" altLang="zh-TW" sz="1200" b="1" dirty="0" smtClean="0">
                  <a:solidFill>
                    <a:schemeClr val="bg1"/>
                  </a:solidFill>
                  <a:latin typeface="+mj-lt"/>
                  <a:ea typeface="標楷體" pitchFamily="65" charset="-120"/>
                </a:rPr>
                <a:t>Ministry of Health and Welfare</a:t>
              </a:r>
              <a:endParaRPr lang="zh-TW" altLang="en-US" sz="1200" b="1" dirty="0">
                <a:solidFill>
                  <a:schemeClr val="bg1"/>
                </a:solidFill>
                <a:latin typeface="+mj-lt"/>
                <a:ea typeface="標楷體" pitchFamily="65" charset="-12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矩形 9"/>
            <p:cNvSpPr/>
            <p:nvPr userDrawn="1"/>
          </p:nvSpPr>
          <p:spPr>
            <a:xfrm>
              <a:off x="3403974" y="1309074"/>
              <a:ext cx="5724128" cy="98884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95651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F87A3-980F-4213-81A6-6A3FE8849F3F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5887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60AE-62BD-4DF6-AA34-9E0B40A4F83E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0674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90C67-6A14-4AD5-ADFB-9BE28640CFA8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684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2B78E-8DD7-4C8B-8BAC-855AF225EFB0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9258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A12C4-6BFE-4AA7-8FD6-B5E6320EFC4D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831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B6164-C859-421E-B1AF-F5B05E291652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8712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2D5EA-01DB-45D6-BE09-2DFFD74DBDF1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340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211A3-4DE8-4AD3-8075-2DD2558DADFA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7972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12505-A0EB-496E-874D-FFCC6583272B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520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3FC0D-C7E6-4D12-9DEE-64B1F6E12204}" type="datetime1">
              <a:rPr lang="zh-TW" altLang="en-US" smtClean="0"/>
              <a:pPr/>
              <a:t>2018/1/24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/>
        </p:nvGrpSpPr>
        <p:grpSpPr>
          <a:xfrm>
            <a:off x="0" y="908720"/>
            <a:ext cx="9128102" cy="899592"/>
            <a:chOff x="0" y="908720"/>
            <a:chExt cx="9128102" cy="899592"/>
          </a:xfrm>
        </p:grpSpPr>
        <p:sp>
          <p:nvSpPr>
            <p:cNvPr id="8" name="矩形 7"/>
            <p:cNvSpPr/>
            <p:nvPr userDrawn="1"/>
          </p:nvSpPr>
          <p:spPr>
            <a:xfrm>
              <a:off x="463116" y="1142492"/>
              <a:ext cx="3186100" cy="432048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0" dirty="0" smtClean="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lang="en-US" altLang="zh-TW" sz="2000" b="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/>
              <a:r>
                <a:rPr lang="en-US" altLang="zh-TW" sz="1200" b="1" dirty="0" smtClean="0">
                  <a:solidFill>
                    <a:schemeClr val="bg1"/>
                  </a:solidFill>
                  <a:latin typeface="+mj-lt"/>
                  <a:ea typeface="標楷體" pitchFamily="65" charset="-120"/>
                </a:rPr>
                <a:t>Ministry of Health and Welfare</a:t>
              </a:r>
              <a:endParaRPr lang="zh-TW" altLang="en-US" sz="1200" b="1" dirty="0">
                <a:solidFill>
                  <a:schemeClr val="bg1"/>
                </a:solidFill>
                <a:latin typeface="+mj-lt"/>
                <a:ea typeface="標楷體" pitchFamily="65" charset="-12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 userDrawn="1"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矩形 9"/>
            <p:cNvSpPr/>
            <p:nvPr userDrawn="1"/>
          </p:nvSpPr>
          <p:spPr>
            <a:xfrm>
              <a:off x="3403974" y="1309074"/>
              <a:ext cx="5724128" cy="98884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1788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0000CC"/>
          </a:solidFill>
          <a:latin typeface="標楷體" pitchFamily="65" charset="-120"/>
          <a:ea typeface="標楷體" pitchFamily="65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395536" y="1988840"/>
            <a:ext cx="8064896" cy="3240360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latin typeface="+mn-lt"/>
                <a:ea typeface="標楷體" panose="03000509000000000000" pitchFamily="65" charset="-120"/>
              </a:rPr>
              <a:t>衛生福利</a:t>
            </a:r>
            <a:r>
              <a:rPr lang="zh-TW" altLang="en-US" sz="4800" b="1" dirty="0" smtClean="0">
                <a:latin typeface="+mn-lt"/>
                <a:ea typeface="標楷體" pitchFamily="65" charset="-120"/>
              </a:rPr>
              <a:t>部組織法</a:t>
            </a:r>
            <a:r>
              <a:rPr lang="en-US" altLang="zh-TW" sz="4800" b="1" dirty="0" smtClean="0">
                <a:latin typeface="+mn-lt"/>
                <a:ea typeface="標楷體" pitchFamily="65" charset="-120"/>
              </a:rPr>
              <a:t/>
            </a:r>
            <a:br>
              <a:rPr lang="en-US" altLang="zh-TW" sz="4800" b="1" dirty="0" smtClean="0">
                <a:latin typeface="+mn-lt"/>
                <a:ea typeface="標楷體" pitchFamily="65" charset="-120"/>
              </a:rPr>
            </a:br>
            <a:r>
              <a:rPr lang="zh-TW" altLang="en-US" sz="4800" b="1" dirty="0" smtClean="0">
                <a:latin typeface="+mn-lt"/>
                <a:ea typeface="標楷體" pitchFamily="65" charset="-120"/>
              </a:rPr>
              <a:t>第二條、第三條、第八條</a:t>
            </a:r>
            <a:r>
              <a:rPr lang="en-US" altLang="zh-TW" sz="4800" b="1" dirty="0" smtClean="0">
                <a:latin typeface="+mn-lt"/>
                <a:ea typeface="標楷體" pitchFamily="65" charset="-120"/>
              </a:rPr>
              <a:t/>
            </a:r>
            <a:br>
              <a:rPr lang="en-US" altLang="zh-TW" sz="4800" b="1" dirty="0" smtClean="0">
                <a:latin typeface="+mn-lt"/>
                <a:ea typeface="標楷體" pitchFamily="65" charset="-120"/>
              </a:rPr>
            </a:br>
            <a:r>
              <a:rPr lang="zh-TW" altLang="en-US" sz="4800" b="1" dirty="0" smtClean="0">
                <a:latin typeface="+mn-lt"/>
                <a:ea typeface="標楷體" pitchFamily="65" charset="-120"/>
              </a:rPr>
              <a:t>修正草案</a:t>
            </a:r>
            <a:endParaRPr lang="zh-TW" altLang="en-US" sz="4800" b="1" dirty="0">
              <a:latin typeface="+mn-lt"/>
              <a:ea typeface="標楷體" pitchFamily="65" charset="-120"/>
            </a:endParaRP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>
          <a:xfrm>
            <a:off x="1115616" y="5301208"/>
            <a:ext cx="6688832" cy="792088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solidFill>
                  <a:schemeClr val="tx1"/>
                </a:solidFill>
                <a:latin typeface="+mn-lt"/>
                <a:ea typeface="標楷體" pitchFamily="65" charset="-120"/>
              </a:rPr>
              <a:t>107</a:t>
            </a:r>
            <a:r>
              <a:rPr lang="zh-TW" altLang="en-US" dirty="0" smtClean="0">
                <a:solidFill>
                  <a:schemeClr val="tx1"/>
                </a:solidFill>
                <a:latin typeface="+mn-lt"/>
                <a:ea typeface="標楷體" pitchFamily="65" charset="-120"/>
              </a:rPr>
              <a:t>年</a:t>
            </a:r>
            <a:r>
              <a:rPr lang="en-US" altLang="zh-TW" dirty="0" smtClean="0">
                <a:solidFill>
                  <a:schemeClr val="tx1"/>
                </a:solidFill>
                <a:latin typeface="+mn-lt"/>
                <a:ea typeface="標楷體" pitchFamily="65" charset="-120"/>
              </a:rPr>
              <a:t>1</a:t>
            </a:r>
            <a:r>
              <a:rPr lang="zh-TW" altLang="en-US" dirty="0" smtClean="0">
                <a:solidFill>
                  <a:schemeClr val="tx1"/>
                </a:solidFill>
                <a:latin typeface="+mn-lt"/>
                <a:ea typeface="標楷體" pitchFamily="65" charset="-120"/>
              </a:rPr>
              <a:t>月</a:t>
            </a:r>
            <a:r>
              <a:rPr lang="en-US" altLang="zh-TW" dirty="0" smtClean="0">
                <a:solidFill>
                  <a:schemeClr val="tx1"/>
                </a:solidFill>
                <a:latin typeface="+mn-lt"/>
                <a:ea typeface="標楷體" pitchFamily="65" charset="-120"/>
              </a:rPr>
              <a:t>25</a:t>
            </a:r>
            <a:r>
              <a:rPr lang="zh-TW" altLang="en-US" dirty="0" smtClean="0">
                <a:solidFill>
                  <a:schemeClr val="tx1"/>
                </a:solidFill>
                <a:latin typeface="+mn-lt"/>
                <a:ea typeface="標楷體" pitchFamily="65" charset="-120"/>
              </a:rPr>
              <a:t>日</a:t>
            </a:r>
            <a:endParaRPr lang="en-US" altLang="zh-TW" dirty="0" smtClean="0">
              <a:solidFill>
                <a:schemeClr val="tx1"/>
              </a:solidFill>
              <a:latin typeface="+mn-lt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72748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修正目的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en-US" altLang="zh-TW" sz="60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marL="0" indent="0" algn="ctr">
              <a:buNone/>
            </a:pPr>
            <a:r>
              <a:rPr lang="zh-TW" alt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增加機關多元取才彈性</a:t>
            </a:r>
            <a:endParaRPr lang="en-US" altLang="zh-TW" sz="6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endParaRPr lang="en-US" altLang="zh-TW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r>
              <a:rPr lang="zh-TW" alt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羅致培育高階衛政人才</a:t>
            </a:r>
            <a:endParaRPr lang="zh-TW" altLang="en-US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685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修正</a:t>
            </a:r>
            <a:r>
              <a:rPr lang="zh-TW" altLang="en-US" dirty="0" smtClean="0"/>
              <a:t>重點</a:t>
            </a:r>
            <a:r>
              <a:rPr lang="en-US" altLang="zh-TW" dirty="0" smtClean="0"/>
              <a:t>(1)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46746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2</a:t>
            </a:fld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432938" y="1988840"/>
            <a:ext cx="792088" cy="43924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400" dirty="0" smtClean="0"/>
              <a:t>業務修正</a:t>
            </a:r>
            <a:endParaRPr lang="zh-TW" altLang="en-US" sz="3400" dirty="0"/>
          </a:p>
        </p:txBody>
      </p:sp>
    </p:spTree>
    <p:extLst>
      <p:ext uri="{BB962C8B-B14F-4D97-AF65-F5344CB8AC3E}">
        <p14:creationId xmlns:p14="http://schemas.microsoft.com/office/powerpoint/2010/main" val="27173207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修正</a:t>
            </a:r>
            <a:r>
              <a:rPr lang="zh-TW" altLang="en-US" dirty="0" smtClean="0"/>
              <a:t>重點</a:t>
            </a:r>
            <a:r>
              <a:rPr lang="en-US" altLang="zh-TW" dirty="0" smtClean="0"/>
              <a:t>(2)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344332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3</a:t>
            </a:fld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432938" y="1988840"/>
            <a:ext cx="792088" cy="43924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常務次長遴用資格</a:t>
            </a:r>
            <a:endParaRPr lang="en-US" altLang="zh-TW" sz="3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5057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修法後新增遴才管道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55776" y="1754651"/>
            <a:ext cx="6069360" cy="4525963"/>
          </a:xfrm>
        </p:spPr>
        <p:txBody>
          <a:bodyPr/>
          <a:lstStyle/>
          <a:p>
            <a:pPr lvl="0"/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4</a:t>
            </a:fld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395536" y="1916831"/>
            <a:ext cx="792088" cy="457511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400" dirty="0" smtClean="0"/>
              <a:t>新增</a:t>
            </a:r>
            <a:r>
              <a:rPr lang="zh-TW" altLang="en-US" sz="3400" dirty="0"/>
              <a:t>遴才管道</a:t>
            </a: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972883503"/>
              </p:ext>
            </p:extLst>
          </p:nvPr>
        </p:nvGraphicFramePr>
        <p:xfrm>
          <a:off x="1403648" y="2172386"/>
          <a:ext cx="6984776" cy="4064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250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12194</TotalTime>
  <Words>137</Words>
  <Application>Microsoft Office PowerPoint</Application>
  <PresentationFormat>如螢幕大小 (4:3)</PresentationFormat>
  <Paragraphs>31</Paragraphs>
  <Slides>5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Office 佈景主題</vt:lpstr>
      <vt:lpstr>衛生福利部組織法 第二條、第三條、第八條 修正草案</vt:lpstr>
      <vt:lpstr>修正目的</vt:lpstr>
      <vt:lpstr>修正重點(1)</vt:lpstr>
      <vt:lpstr>修正重點(2)</vt:lpstr>
      <vt:lpstr>修法後新增遴才管道</vt:lpstr>
    </vt:vector>
  </TitlesOfParts>
  <Company>DOH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企劃處陳馨慧</dc:creator>
  <cp:lastModifiedBy>人事處余珊儀</cp:lastModifiedBy>
  <cp:revision>912</cp:revision>
  <cp:lastPrinted>2018-01-24T02:39:38Z</cp:lastPrinted>
  <dcterms:created xsi:type="dcterms:W3CDTF">2013-08-06T07:22:09Z</dcterms:created>
  <dcterms:modified xsi:type="dcterms:W3CDTF">2018-01-24T03:25:24Z</dcterms:modified>
</cp:coreProperties>
</file>