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7" r:id="rId1"/>
  </p:sldMasterIdLst>
  <p:notesMasterIdLst>
    <p:notesMasterId r:id="rId28"/>
  </p:notesMasterIdLst>
  <p:handoutMasterIdLst>
    <p:handoutMasterId r:id="rId29"/>
  </p:handoutMasterIdLst>
  <p:sldIdLst>
    <p:sldId id="256" r:id="rId2"/>
    <p:sldId id="293" r:id="rId3"/>
    <p:sldId id="326" r:id="rId4"/>
    <p:sldId id="321" r:id="rId5"/>
    <p:sldId id="323" r:id="rId6"/>
    <p:sldId id="292" r:id="rId7"/>
    <p:sldId id="267" r:id="rId8"/>
    <p:sldId id="297" r:id="rId9"/>
    <p:sldId id="282" r:id="rId10"/>
    <p:sldId id="278" r:id="rId11"/>
    <p:sldId id="327" r:id="rId12"/>
    <p:sldId id="328" r:id="rId13"/>
    <p:sldId id="329" r:id="rId14"/>
    <p:sldId id="330" r:id="rId15"/>
    <p:sldId id="331" r:id="rId16"/>
    <p:sldId id="332" r:id="rId17"/>
    <p:sldId id="333" r:id="rId18"/>
    <p:sldId id="335" r:id="rId19"/>
    <p:sldId id="336" r:id="rId20"/>
    <p:sldId id="290" r:id="rId21"/>
    <p:sldId id="303" r:id="rId22"/>
    <p:sldId id="338" r:id="rId23"/>
    <p:sldId id="337" r:id="rId24"/>
    <p:sldId id="319" r:id="rId25"/>
    <p:sldId id="314" r:id="rId26"/>
    <p:sldId id="315" r:id="rId27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2A2A"/>
    <a:srgbClr val="003300"/>
    <a:srgbClr val="FF9900"/>
    <a:srgbClr val="E9D017"/>
    <a:srgbClr val="8E0010"/>
    <a:srgbClr val="000000"/>
    <a:srgbClr val="990099"/>
    <a:srgbClr val="800080"/>
    <a:srgbClr val="336600"/>
    <a:srgbClr val="FE32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0" autoAdjust="0"/>
    <p:restoredTop sz="95153" autoAdjust="0"/>
  </p:normalViewPr>
  <p:slideViewPr>
    <p:cSldViewPr snapToGrid="0">
      <p:cViewPr varScale="1">
        <p:scale>
          <a:sx n="102" d="100"/>
          <a:sy n="102" d="100"/>
        </p:scale>
        <p:origin x="119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942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D:\&#27231;&#38538;&#26356;&#26032;&#35215;&#21123;&#22996;&#35351;&#23560;&#26989;&#26381;&#21209;&#26696;\&#22283;&#24375;\ALL-AREA_N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4345128907395996"/>
          <c:y val="6.3973169147808068E-2"/>
          <c:w val="0.77546856267517872"/>
          <c:h val="0.79798110989633941"/>
        </c:manualLayout>
      </c:layout>
      <c:scatterChart>
        <c:scatterStyle val="smoothMarker"/>
        <c:varyColors val="0"/>
        <c:ser>
          <c:idx val="0"/>
          <c:order val="0"/>
          <c:spPr>
            <a:ln w="25400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Sheet1!$A$1:$A$6</c:f>
              <c:numCache>
                <c:formatCode>0.00_ </c:formatCode>
                <c:ptCount val="6"/>
                <c:pt idx="0">
                  <c:v>117.5</c:v>
                </c:pt>
                <c:pt idx="1">
                  <c:v>124</c:v>
                </c:pt>
                <c:pt idx="2">
                  <c:v>124</c:v>
                </c:pt>
                <c:pt idx="3">
                  <c:v>121.5</c:v>
                </c:pt>
                <c:pt idx="4">
                  <c:v>117.5</c:v>
                </c:pt>
                <c:pt idx="5">
                  <c:v>117.5</c:v>
                </c:pt>
              </c:numCache>
            </c:numRef>
          </c:xVal>
          <c:yVal>
            <c:numRef>
              <c:f>Sheet1!$B$1:$B$6</c:f>
              <c:numCache>
                <c:formatCode>0.00_ </c:formatCode>
                <c:ptCount val="6"/>
                <c:pt idx="0">
                  <c:v>29</c:v>
                </c:pt>
                <c:pt idx="1">
                  <c:v>29</c:v>
                </c:pt>
                <c:pt idx="2">
                  <c:v>23.5</c:v>
                </c:pt>
                <c:pt idx="3">
                  <c:v>21</c:v>
                </c:pt>
                <c:pt idx="4">
                  <c:v>21</c:v>
                </c:pt>
                <c:pt idx="5">
                  <c:v>29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7D4-4A2C-89A1-135ABE528361}"/>
            </c:ext>
          </c:extLst>
        </c:ser>
        <c:ser>
          <c:idx val="1"/>
          <c:order val="1"/>
          <c:spPr>
            <a:ln w="25400">
              <a:solidFill>
                <a:srgbClr val="FF00FF"/>
              </a:solidFill>
              <a:prstDash val="solid"/>
            </a:ln>
          </c:spPr>
          <c:marker>
            <c:symbol val="none"/>
          </c:marker>
          <c:xVal>
            <c:numRef>
              <c:f>Sheet1!$C$1:$C$31</c:f>
              <c:numCache>
                <c:formatCode>0.00_ </c:formatCode>
                <c:ptCount val="31"/>
                <c:pt idx="0">
                  <c:v>120.71666666666682</c:v>
                </c:pt>
                <c:pt idx="1">
                  <c:v>120.6</c:v>
                </c:pt>
                <c:pt idx="2">
                  <c:v>120.31666666666666</c:v>
                </c:pt>
                <c:pt idx="3">
                  <c:v>120.06666666666666</c:v>
                </c:pt>
                <c:pt idx="4">
                  <c:v>120.14999999999999</c:v>
                </c:pt>
                <c:pt idx="5">
                  <c:v>120.1</c:v>
                </c:pt>
                <c:pt idx="6">
                  <c:v>120.56666666666666</c:v>
                </c:pt>
                <c:pt idx="7">
                  <c:v>120.7</c:v>
                </c:pt>
                <c:pt idx="8">
                  <c:v>120.86666666666666</c:v>
                </c:pt>
                <c:pt idx="9">
                  <c:v>120.93333333333334</c:v>
                </c:pt>
                <c:pt idx="10">
                  <c:v>121.01666666666669</c:v>
                </c:pt>
                <c:pt idx="11">
                  <c:v>121.18333333333288</c:v>
                </c:pt>
                <c:pt idx="12">
                  <c:v>121.38333333333296</c:v>
                </c:pt>
                <c:pt idx="13">
                  <c:v>121.48333333333331</c:v>
                </c:pt>
                <c:pt idx="14">
                  <c:v>121.56666666666666</c:v>
                </c:pt>
                <c:pt idx="15">
                  <c:v>121.68333333333288</c:v>
                </c:pt>
                <c:pt idx="16">
                  <c:v>121.8</c:v>
                </c:pt>
                <c:pt idx="17">
                  <c:v>121.91666666666711</c:v>
                </c:pt>
                <c:pt idx="18">
                  <c:v>121.91666666666711</c:v>
                </c:pt>
                <c:pt idx="19">
                  <c:v>122</c:v>
                </c:pt>
                <c:pt idx="20">
                  <c:v>121.85</c:v>
                </c:pt>
                <c:pt idx="21">
                  <c:v>121.81666666666666</c:v>
                </c:pt>
                <c:pt idx="22">
                  <c:v>121.86666666666666</c:v>
                </c:pt>
                <c:pt idx="23">
                  <c:v>121.64999999999999</c:v>
                </c:pt>
                <c:pt idx="24">
                  <c:v>121.63333333333296</c:v>
                </c:pt>
                <c:pt idx="25">
                  <c:v>121.38333333333296</c:v>
                </c:pt>
                <c:pt idx="26">
                  <c:v>121.14999999999999</c:v>
                </c:pt>
                <c:pt idx="27">
                  <c:v>121</c:v>
                </c:pt>
                <c:pt idx="28">
                  <c:v>120.88333333333296</c:v>
                </c:pt>
                <c:pt idx="29">
                  <c:v>120.88333333333296</c:v>
                </c:pt>
                <c:pt idx="30">
                  <c:v>120.71666666666682</c:v>
                </c:pt>
              </c:numCache>
            </c:numRef>
          </c:xVal>
          <c:yVal>
            <c:numRef>
              <c:f>Sheet1!$D$1:$D$31</c:f>
              <c:numCache>
                <c:formatCode>0.00_ </c:formatCode>
                <c:ptCount val="31"/>
                <c:pt idx="0">
                  <c:v>21.916666666666668</c:v>
                </c:pt>
                <c:pt idx="1">
                  <c:v>22.316666666666691</c:v>
                </c:pt>
                <c:pt idx="2">
                  <c:v>22.55</c:v>
                </c:pt>
                <c:pt idx="3">
                  <c:v>23.133333333333191</c:v>
                </c:pt>
                <c:pt idx="4">
                  <c:v>23.4</c:v>
                </c:pt>
                <c:pt idx="5">
                  <c:v>23.616666666666731</c:v>
                </c:pt>
                <c:pt idx="6">
                  <c:v>24.4</c:v>
                </c:pt>
                <c:pt idx="7">
                  <c:v>24.6</c:v>
                </c:pt>
                <c:pt idx="8">
                  <c:v>24.75</c:v>
                </c:pt>
                <c:pt idx="9">
                  <c:v>24.883333333333102</c:v>
                </c:pt>
                <c:pt idx="10">
                  <c:v>25</c:v>
                </c:pt>
                <c:pt idx="11">
                  <c:v>25.116666666666731</c:v>
                </c:pt>
                <c:pt idx="12">
                  <c:v>25.150000000000031</c:v>
                </c:pt>
                <c:pt idx="13">
                  <c:v>25.266666666666666</c:v>
                </c:pt>
                <c:pt idx="14">
                  <c:v>25.283333333333069</c:v>
                </c:pt>
                <c:pt idx="15">
                  <c:v>25.2</c:v>
                </c:pt>
                <c:pt idx="16">
                  <c:v>25.133333333333191</c:v>
                </c:pt>
                <c:pt idx="17">
                  <c:v>25.133333333333191</c:v>
                </c:pt>
                <c:pt idx="18">
                  <c:v>25.066666666666666</c:v>
                </c:pt>
                <c:pt idx="19">
                  <c:v>25</c:v>
                </c:pt>
                <c:pt idx="20">
                  <c:v>24.9</c:v>
                </c:pt>
                <c:pt idx="21">
                  <c:v>24.783333333333069</c:v>
                </c:pt>
                <c:pt idx="22">
                  <c:v>24.566666666666666</c:v>
                </c:pt>
                <c:pt idx="23">
                  <c:v>24.133333333333191</c:v>
                </c:pt>
                <c:pt idx="24">
                  <c:v>24.016666666666691</c:v>
                </c:pt>
                <c:pt idx="25">
                  <c:v>23.133333333333191</c:v>
                </c:pt>
                <c:pt idx="26">
                  <c:v>22.733333333333135</c:v>
                </c:pt>
                <c:pt idx="27">
                  <c:v>22.616666666666731</c:v>
                </c:pt>
                <c:pt idx="28">
                  <c:v>22.316666666666691</c:v>
                </c:pt>
                <c:pt idx="29">
                  <c:v>22.033333333333154</c:v>
                </c:pt>
                <c:pt idx="30">
                  <c:v>21.916666666666668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87D4-4A2C-89A1-135ABE528361}"/>
            </c:ext>
          </c:extLst>
        </c:ser>
        <c:ser>
          <c:idx val="2"/>
          <c:order val="2"/>
          <c:spPr>
            <a:ln w="25400">
              <a:solidFill>
                <a:srgbClr val="FF6600"/>
              </a:solidFill>
              <a:prstDash val="solid"/>
            </a:ln>
          </c:spPr>
          <c:marker>
            <c:symbol val="none"/>
          </c:marker>
          <c:xVal>
            <c:numRef>
              <c:f>Sheet1!$E$1:$E$18</c:f>
              <c:numCache>
                <c:formatCode>General</c:formatCode>
                <c:ptCount val="18"/>
                <c:pt idx="0">
                  <c:v>117.5</c:v>
                </c:pt>
                <c:pt idx="1">
                  <c:v>117.82</c:v>
                </c:pt>
                <c:pt idx="2">
                  <c:v>118.117</c:v>
                </c:pt>
                <c:pt idx="3">
                  <c:v>118</c:v>
                </c:pt>
                <c:pt idx="4">
                  <c:v>117.98</c:v>
                </c:pt>
                <c:pt idx="5">
                  <c:v>118.16999999999999</c:v>
                </c:pt>
                <c:pt idx="6">
                  <c:v>118.27</c:v>
                </c:pt>
                <c:pt idx="7">
                  <c:v>118.57</c:v>
                </c:pt>
                <c:pt idx="8">
                  <c:v>118.75</c:v>
                </c:pt>
                <c:pt idx="9">
                  <c:v>119.01</c:v>
                </c:pt>
                <c:pt idx="10">
                  <c:v>119.78</c:v>
                </c:pt>
                <c:pt idx="11">
                  <c:v>119.7</c:v>
                </c:pt>
                <c:pt idx="12">
                  <c:v>119.88</c:v>
                </c:pt>
                <c:pt idx="13">
                  <c:v>120.23</c:v>
                </c:pt>
                <c:pt idx="14">
                  <c:v>120.61999999999999</c:v>
                </c:pt>
                <c:pt idx="15">
                  <c:v>120.96000000000002</c:v>
                </c:pt>
                <c:pt idx="16">
                  <c:v>121.55</c:v>
                </c:pt>
                <c:pt idx="17">
                  <c:v>121.7</c:v>
                </c:pt>
              </c:numCache>
            </c:numRef>
          </c:xVal>
          <c:yVal>
            <c:numRef>
              <c:f>Sheet1!$F$1:$F$18</c:f>
              <c:numCache>
                <c:formatCode>0.00_ </c:formatCode>
                <c:ptCount val="18"/>
                <c:pt idx="0">
                  <c:v>23.85</c:v>
                </c:pt>
                <c:pt idx="1">
                  <c:v>24</c:v>
                </c:pt>
                <c:pt idx="2">
                  <c:v>24.25</c:v>
                </c:pt>
                <c:pt idx="3">
                  <c:v>24.43</c:v>
                </c:pt>
                <c:pt idx="4">
                  <c:v>24.5</c:v>
                </c:pt>
                <c:pt idx="5">
                  <c:v>24.6</c:v>
                </c:pt>
                <c:pt idx="6">
                  <c:v>24.5</c:v>
                </c:pt>
                <c:pt idx="7">
                  <c:v>24.56</c:v>
                </c:pt>
                <c:pt idx="8">
                  <c:v>24.75</c:v>
                </c:pt>
                <c:pt idx="9">
                  <c:v>25</c:v>
                </c:pt>
                <c:pt idx="10">
                  <c:v>25.5</c:v>
                </c:pt>
                <c:pt idx="11">
                  <c:v>26</c:v>
                </c:pt>
                <c:pt idx="12">
                  <c:v>26.5</c:v>
                </c:pt>
                <c:pt idx="13">
                  <c:v>27</c:v>
                </c:pt>
                <c:pt idx="14">
                  <c:v>27.5</c:v>
                </c:pt>
                <c:pt idx="15">
                  <c:v>28</c:v>
                </c:pt>
                <c:pt idx="16">
                  <c:v>28.5</c:v>
                </c:pt>
                <c:pt idx="17">
                  <c:v>29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87D4-4A2C-89A1-135ABE528361}"/>
            </c:ext>
          </c:extLst>
        </c:ser>
        <c:ser>
          <c:idx val="3"/>
          <c:order val="3"/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0000FF"/>
              </a:solidFill>
              <a:ln w="9525">
                <a:noFill/>
              </a:ln>
            </c:spPr>
          </c:marker>
          <c:x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xVal>
          <c:y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87D4-4A2C-89A1-135ABE528361}"/>
            </c:ext>
          </c:extLst>
        </c:ser>
        <c:ser>
          <c:idx val="4"/>
          <c:order val="4"/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x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xVal>
          <c:y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87D4-4A2C-89A1-135ABE528361}"/>
            </c:ext>
          </c:extLst>
        </c:ser>
        <c:ser>
          <c:idx val="5"/>
          <c:order val="5"/>
          <c:spPr>
            <a:ln w="28575">
              <a:noFill/>
            </a:ln>
          </c:spPr>
          <c:marker>
            <c:symbol val="diamond"/>
            <c:size val="2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x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xVal>
          <c:y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5-87D4-4A2C-89A1-135ABE528361}"/>
            </c:ext>
          </c:extLst>
        </c:ser>
        <c:ser>
          <c:idx val="6"/>
          <c:order val="6"/>
          <c:spPr>
            <a:ln w="28575">
              <a:noFill/>
            </a:ln>
          </c:spPr>
          <c:marker>
            <c:symbol val="circle"/>
            <c:size val="2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x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xVal>
          <c:y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6-87D4-4A2C-89A1-135ABE528361}"/>
            </c:ext>
          </c:extLst>
        </c:ser>
        <c:ser>
          <c:idx val="8"/>
          <c:order val="7"/>
          <c:spPr>
            <a:ln w="25400">
              <a:solidFill>
                <a:srgbClr val="FF0000"/>
              </a:solidFill>
              <a:prstDash val="solid"/>
            </a:ln>
          </c:spPr>
          <c:marker>
            <c:symbol val="none"/>
          </c:marker>
          <c:xVal>
            <c:numRef>
              <c:f>Sheet1!$A$13:$A$14</c:f>
              <c:numCache>
                <c:formatCode>0.00_ </c:formatCode>
                <c:ptCount val="2"/>
                <c:pt idx="0">
                  <c:v>123</c:v>
                </c:pt>
                <c:pt idx="1">
                  <c:v>123</c:v>
                </c:pt>
              </c:numCache>
            </c:numRef>
          </c:xVal>
          <c:yVal>
            <c:numRef>
              <c:f>Sheet1!$B$13:$B$14</c:f>
              <c:numCache>
                <c:formatCode>0.00_ </c:formatCode>
                <c:ptCount val="2"/>
                <c:pt idx="0">
                  <c:v>29</c:v>
                </c:pt>
                <c:pt idx="1">
                  <c:v>22.5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7-87D4-4A2C-89A1-135ABE528361}"/>
            </c:ext>
          </c:extLst>
        </c:ser>
        <c:ser>
          <c:idx val="7"/>
          <c:order val="8"/>
          <c:spPr>
            <a:ln w="25400">
              <a:solidFill>
                <a:srgbClr val="008000"/>
              </a:solidFill>
              <a:prstDash val="solid"/>
            </a:ln>
          </c:spPr>
          <c:marker>
            <c:symbol val="none"/>
          </c:marker>
          <c:xVal>
            <c:numRef>
              <c:f>Sheet1!$A$8:$A$11</c:f>
              <c:numCache>
                <c:formatCode>0.00_ </c:formatCode>
                <c:ptCount val="4"/>
                <c:pt idx="0">
                  <c:v>123</c:v>
                </c:pt>
                <c:pt idx="1">
                  <c:v>121.35</c:v>
                </c:pt>
                <c:pt idx="2">
                  <c:v>120</c:v>
                </c:pt>
                <c:pt idx="3">
                  <c:v>117.5</c:v>
                </c:pt>
              </c:numCache>
            </c:numRef>
          </c:xVal>
          <c:yVal>
            <c:numRef>
              <c:f>Sheet1!$B$8:$B$11</c:f>
              <c:numCache>
                <c:formatCode>0.00_ </c:formatCode>
                <c:ptCount val="4"/>
                <c:pt idx="0">
                  <c:v>28.456</c:v>
                </c:pt>
                <c:pt idx="1">
                  <c:v>26.5</c:v>
                </c:pt>
                <c:pt idx="2">
                  <c:v>24.9</c:v>
                </c:pt>
                <c:pt idx="3">
                  <c:v>23.279999999999987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8-87D4-4A2C-89A1-135ABE528361}"/>
            </c:ext>
          </c:extLst>
        </c:ser>
        <c:ser>
          <c:idx val="10"/>
          <c:order val="9"/>
          <c:marker>
            <c:symbol val="none"/>
          </c:marker>
          <c:x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xVal>
          <c:y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9-87D4-4A2C-89A1-135ABE528361}"/>
            </c:ext>
          </c:extLst>
        </c:ser>
        <c:ser>
          <c:idx val="11"/>
          <c:order val="10"/>
          <c:spPr>
            <a:ln>
              <a:noFill/>
            </a:ln>
          </c:spPr>
          <c:marker>
            <c:symbol val="circle"/>
            <c:size val="9"/>
            <c:spPr>
              <a:solidFill>
                <a:srgbClr val="FF0000"/>
              </a:solidFill>
              <a:ln>
                <a:solidFill>
                  <a:srgbClr val="FFFF00"/>
                </a:solidFill>
              </a:ln>
            </c:spPr>
          </c:marker>
          <c:x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xVal>
          <c:y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A-87D4-4A2C-89A1-135ABE528361}"/>
            </c:ext>
          </c:extLst>
        </c:ser>
        <c:ser>
          <c:idx val="16"/>
          <c:order val="11"/>
          <c:spPr>
            <a:ln>
              <a:noFill/>
            </a:ln>
          </c:spPr>
          <c:marker>
            <c:symbol val="circle"/>
            <c:size val="8"/>
            <c:spPr>
              <a:solidFill>
                <a:srgbClr val="FFFF00"/>
              </a:solidFill>
              <a:ln w="15875">
                <a:solidFill>
                  <a:srgbClr val="FF0000"/>
                </a:solidFill>
              </a:ln>
            </c:spPr>
          </c:marker>
          <c:xVal>
            <c:numRef>
              <c:f>Sheet1!$I$2:$I$6</c:f>
              <c:numCache>
                <c:formatCode>General</c:formatCode>
                <c:ptCount val="5"/>
                <c:pt idx="0">
                  <c:v>121.55</c:v>
                </c:pt>
                <c:pt idx="1">
                  <c:v>120.604</c:v>
                </c:pt>
                <c:pt idx="2">
                  <c:v>120.35</c:v>
                </c:pt>
                <c:pt idx="3">
                  <c:v>121.093</c:v>
                </c:pt>
                <c:pt idx="4">
                  <c:v>121.6</c:v>
                </c:pt>
              </c:numCache>
            </c:numRef>
          </c:xVal>
          <c:yVal>
            <c:numRef>
              <c:f>Sheet1!$J$2:$J$6</c:f>
              <c:numCache>
                <c:formatCode>General</c:formatCode>
                <c:ptCount val="5"/>
                <c:pt idx="0">
                  <c:v>25.07</c:v>
                </c:pt>
                <c:pt idx="1">
                  <c:v>24.253</c:v>
                </c:pt>
                <c:pt idx="2">
                  <c:v>22.576000000000001</c:v>
                </c:pt>
                <c:pt idx="3">
                  <c:v>22.75</c:v>
                </c:pt>
                <c:pt idx="4">
                  <c:v>24.023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B-87D4-4A2C-89A1-135ABE528361}"/>
            </c:ext>
          </c:extLst>
        </c:ser>
        <c:ser>
          <c:idx val="9"/>
          <c:order val="12"/>
          <c:spPr>
            <a:ln>
              <a:noFill/>
            </a:ln>
          </c:spPr>
          <c:marker>
            <c:symbol val="circle"/>
            <c:size val="2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</c:spPr>
          </c:marker>
          <c:xVal>
            <c:numRef>
              <c:f>Sheet1!#REF!</c:f>
            </c:numRef>
          </c:xVal>
          <c:y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C-87D4-4A2C-89A1-135ABE528361}"/>
            </c:ext>
          </c:extLst>
        </c:ser>
        <c:ser>
          <c:idx val="12"/>
          <c:order val="13"/>
          <c:spPr>
            <a:ln>
              <a:noFill/>
            </a:ln>
          </c:spPr>
          <c:marker>
            <c:symbol val="square"/>
            <c:size val="2"/>
            <c:spPr>
              <a:noFill/>
              <a:ln w="1270">
                <a:solidFill>
                  <a:srgbClr val="92D050"/>
                </a:solidFill>
              </a:ln>
            </c:spPr>
          </c:marker>
          <c:xVal>
            <c:numRef>
              <c:f>Sheet1!#REF!</c:f>
            </c:numRef>
          </c:xVal>
          <c:y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D-87D4-4A2C-89A1-135ABE528361}"/>
            </c:ext>
          </c:extLst>
        </c:ser>
        <c:ser>
          <c:idx val="13"/>
          <c:order val="14"/>
          <c:spPr>
            <a:ln>
              <a:noFill/>
            </a:ln>
          </c:spPr>
          <c:marker>
            <c:symbol val="square"/>
            <c:size val="2"/>
            <c:spPr>
              <a:noFill/>
              <a:ln>
                <a:solidFill>
                  <a:srgbClr val="00B050"/>
                </a:solidFill>
              </a:ln>
            </c:spPr>
          </c:marker>
          <c:x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xVal>
          <c:y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E-87D4-4A2C-89A1-135ABE528361}"/>
            </c:ext>
          </c:extLst>
        </c:ser>
        <c:ser>
          <c:idx val="14"/>
          <c:order val="15"/>
          <c:spPr>
            <a:ln>
              <a:noFill/>
            </a:ln>
          </c:spPr>
          <c:marker>
            <c:symbol val="square"/>
            <c:size val="2"/>
            <c:spPr>
              <a:noFill/>
              <a:ln w="3175">
                <a:solidFill>
                  <a:srgbClr val="0000FF"/>
                </a:solidFill>
              </a:ln>
            </c:spPr>
          </c:marker>
          <c:x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xVal>
          <c:y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F-87D4-4A2C-89A1-135ABE528361}"/>
            </c:ext>
          </c:extLst>
        </c:ser>
        <c:ser>
          <c:idx val="15"/>
          <c:order val="16"/>
          <c:spPr>
            <a:ln>
              <a:noFill/>
            </a:ln>
          </c:spPr>
          <c:marker>
            <c:symbol val="square"/>
            <c:size val="2"/>
            <c:spPr>
              <a:noFill/>
              <a:ln w="3175">
                <a:solidFill>
                  <a:srgbClr val="9900CC"/>
                </a:solidFill>
              </a:ln>
            </c:spPr>
          </c:marker>
          <c:x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xVal>
          <c:y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0-87D4-4A2C-89A1-135ABE528361}"/>
            </c:ext>
          </c:extLst>
        </c:ser>
        <c:ser>
          <c:idx val="17"/>
          <c:order val="17"/>
          <c:spPr>
            <a:ln>
              <a:noFill/>
            </a:ln>
          </c:spPr>
          <c:marker>
            <c:symbol val="square"/>
            <c:size val="2"/>
            <c:spPr>
              <a:noFill/>
              <a:ln w="3175"/>
            </c:spPr>
          </c:marker>
          <c:x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xVal>
          <c:y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1-87D4-4A2C-89A1-135ABE528361}"/>
            </c:ext>
          </c:extLst>
        </c:ser>
        <c:ser>
          <c:idx val="18"/>
          <c:order val="18"/>
          <c:spPr>
            <a:ln>
              <a:noFill/>
            </a:ln>
          </c:spPr>
          <c:marker>
            <c:symbol val="square"/>
            <c:size val="2"/>
            <c:spPr>
              <a:noFill/>
              <a:ln>
                <a:solidFill>
                  <a:srgbClr val="0000FF"/>
                </a:solidFill>
              </a:ln>
            </c:spPr>
          </c:marker>
          <c:xVal>
            <c:numRef>
              <c:f>Sheet1!$Y$1:$Y$1394</c:f>
              <c:numCache>
                <c:formatCode>General</c:formatCode>
                <c:ptCount val="1394"/>
                <c:pt idx="0">
                  <c:v>122.3</c:v>
                </c:pt>
                <c:pt idx="1">
                  <c:v>122.2</c:v>
                </c:pt>
                <c:pt idx="2">
                  <c:v>122.1</c:v>
                </c:pt>
                <c:pt idx="3">
                  <c:v>122</c:v>
                </c:pt>
                <c:pt idx="4">
                  <c:v>121.9</c:v>
                </c:pt>
                <c:pt idx="5">
                  <c:v>121.8</c:v>
                </c:pt>
                <c:pt idx="6">
                  <c:v>121.7</c:v>
                </c:pt>
                <c:pt idx="7">
                  <c:v>121.6</c:v>
                </c:pt>
                <c:pt idx="8">
                  <c:v>121.5</c:v>
                </c:pt>
                <c:pt idx="9">
                  <c:v>121.4</c:v>
                </c:pt>
                <c:pt idx="10">
                  <c:v>121.3</c:v>
                </c:pt>
                <c:pt idx="11">
                  <c:v>121.2</c:v>
                </c:pt>
                <c:pt idx="12">
                  <c:v>121.1</c:v>
                </c:pt>
                <c:pt idx="13">
                  <c:v>121</c:v>
                </c:pt>
                <c:pt idx="14">
                  <c:v>120.9</c:v>
                </c:pt>
                <c:pt idx="15">
                  <c:v>120.8</c:v>
                </c:pt>
                <c:pt idx="16">
                  <c:v>122.6</c:v>
                </c:pt>
                <c:pt idx="17">
                  <c:v>122.5</c:v>
                </c:pt>
                <c:pt idx="18">
                  <c:v>122.4</c:v>
                </c:pt>
                <c:pt idx="19">
                  <c:v>122.3</c:v>
                </c:pt>
                <c:pt idx="20">
                  <c:v>122.2</c:v>
                </c:pt>
                <c:pt idx="21">
                  <c:v>122.1</c:v>
                </c:pt>
                <c:pt idx="22">
                  <c:v>122</c:v>
                </c:pt>
                <c:pt idx="23">
                  <c:v>121.9</c:v>
                </c:pt>
                <c:pt idx="24">
                  <c:v>121.8</c:v>
                </c:pt>
                <c:pt idx="25">
                  <c:v>121.7</c:v>
                </c:pt>
                <c:pt idx="26">
                  <c:v>121.6</c:v>
                </c:pt>
                <c:pt idx="27">
                  <c:v>121.5</c:v>
                </c:pt>
                <c:pt idx="28">
                  <c:v>121.4</c:v>
                </c:pt>
                <c:pt idx="29">
                  <c:v>121.3</c:v>
                </c:pt>
                <c:pt idx="30">
                  <c:v>121.2</c:v>
                </c:pt>
                <c:pt idx="31">
                  <c:v>121.1</c:v>
                </c:pt>
                <c:pt idx="32">
                  <c:v>121</c:v>
                </c:pt>
                <c:pt idx="33">
                  <c:v>120.9</c:v>
                </c:pt>
                <c:pt idx="34">
                  <c:v>120.8</c:v>
                </c:pt>
                <c:pt idx="35">
                  <c:v>120.7</c:v>
                </c:pt>
                <c:pt idx="36">
                  <c:v>120.6</c:v>
                </c:pt>
                <c:pt idx="37">
                  <c:v>120.5</c:v>
                </c:pt>
                <c:pt idx="38">
                  <c:v>122.9</c:v>
                </c:pt>
                <c:pt idx="39">
                  <c:v>122.8</c:v>
                </c:pt>
                <c:pt idx="40">
                  <c:v>122.7</c:v>
                </c:pt>
                <c:pt idx="41">
                  <c:v>122.6</c:v>
                </c:pt>
                <c:pt idx="42">
                  <c:v>122.5</c:v>
                </c:pt>
                <c:pt idx="43">
                  <c:v>122.4</c:v>
                </c:pt>
                <c:pt idx="44">
                  <c:v>122.3</c:v>
                </c:pt>
                <c:pt idx="45">
                  <c:v>122.2</c:v>
                </c:pt>
                <c:pt idx="46">
                  <c:v>122.1</c:v>
                </c:pt>
                <c:pt idx="47">
                  <c:v>122</c:v>
                </c:pt>
                <c:pt idx="48">
                  <c:v>121.9</c:v>
                </c:pt>
                <c:pt idx="49">
                  <c:v>121.8</c:v>
                </c:pt>
                <c:pt idx="50">
                  <c:v>121.7</c:v>
                </c:pt>
                <c:pt idx="51">
                  <c:v>121.6</c:v>
                </c:pt>
                <c:pt idx="52">
                  <c:v>121.5</c:v>
                </c:pt>
                <c:pt idx="53">
                  <c:v>121.4</c:v>
                </c:pt>
                <c:pt idx="54">
                  <c:v>121.3</c:v>
                </c:pt>
                <c:pt idx="55">
                  <c:v>121.2</c:v>
                </c:pt>
                <c:pt idx="56">
                  <c:v>121.1</c:v>
                </c:pt>
                <c:pt idx="57">
                  <c:v>121</c:v>
                </c:pt>
                <c:pt idx="58">
                  <c:v>120.9</c:v>
                </c:pt>
                <c:pt idx="59">
                  <c:v>120.8</c:v>
                </c:pt>
                <c:pt idx="60">
                  <c:v>120.7</c:v>
                </c:pt>
                <c:pt idx="61">
                  <c:v>120.6</c:v>
                </c:pt>
                <c:pt idx="62">
                  <c:v>120.5</c:v>
                </c:pt>
                <c:pt idx="63">
                  <c:v>120.4</c:v>
                </c:pt>
                <c:pt idx="64">
                  <c:v>120.3</c:v>
                </c:pt>
                <c:pt idx="65">
                  <c:v>120.2</c:v>
                </c:pt>
                <c:pt idx="66">
                  <c:v>123.1</c:v>
                </c:pt>
                <c:pt idx="67">
                  <c:v>123</c:v>
                </c:pt>
                <c:pt idx="68">
                  <c:v>122.9</c:v>
                </c:pt>
                <c:pt idx="69">
                  <c:v>122.8</c:v>
                </c:pt>
                <c:pt idx="70">
                  <c:v>122.7</c:v>
                </c:pt>
                <c:pt idx="71">
                  <c:v>122.6</c:v>
                </c:pt>
                <c:pt idx="72">
                  <c:v>122.5</c:v>
                </c:pt>
                <c:pt idx="73">
                  <c:v>122.4</c:v>
                </c:pt>
                <c:pt idx="74">
                  <c:v>122.3</c:v>
                </c:pt>
                <c:pt idx="75">
                  <c:v>122.2</c:v>
                </c:pt>
                <c:pt idx="76">
                  <c:v>122.1</c:v>
                </c:pt>
                <c:pt idx="77">
                  <c:v>122</c:v>
                </c:pt>
                <c:pt idx="78">
                  <c:v>121.9</c:v>
                </c:pt>
                <c:pt idx="79">
                  <c:v>121.8</c:v>
                </c:pt>
                <c:pt idx="80">
                  <c:v>121.7</c:v>
                </c:pt>
                <c:pt idx="81">
                  <c:v>121.6</c:v>
                </c:pt>
                <c:pt idx="82">
                  <c:v>121.5</c:v>
                </c:pt>
                <c:pt idx="83">
                  <c:v>121.4</c:v>
                </c:pt>
                <c:pt idx="84">
                  <c:v>121.3</c:v>
                </c:pt>
                <c:pt idx="85">
                  <c:v>121.2</c:v>
                </c:pt>
                <c:pt idx="86">
                  <c:v>121.1</c:v>
                </c:pt>
                <c:pt idx="87">
                  <c:v>121</c:v>
                </c:pt>
                <c:pt idx="88">
                  <c:v>120.9</c:v>
                </c:pt>
                <c:pt idx="89">
                  <c:v>120.8</c:v>
                </c:pt>
                <c:pt idx="90">
                  <c:v>120.7</c:v>
                </c:pt>
                <c:pt idx="91">
                  <c:v>120.6</c:v>
                </c:pt>
                <c:pt idx="92">
                  <c:v>120.5</c:v>
                </c:pt>
                <c:pt idx="93">
                  <c:v>120.4</c:v>
                </c:pt>
                <c:pt idx="94">
                  <c:v>120.3</c:v>
                </c:pt>
                <c:pt idx="95">
                  <c:v>120.2</c:v>
                </c:pt>
                <c:pt idx="96">
                  <c:v>120.1</c:v>
                </c:pt>
                <c:pt idx="97">
                  <c:v>120</c:v>
                </c:pt>
                <c:pt idx="98">
                  <c:v>123.3</c:v>
                </c:pt>
                <c:pt idx="99">
                  <c:v>123.2</c:v>
                </c:pt>
                <c:pt idx="100">
                  <c:v>123.1</c:v>
                </c:pt>
                <c:pt idx="101">
                  <c:v>123</c:v>
                </c:pt>
                <c:pt idx="102">
                  <c:v>122.9</c:v>
                </c:pt>
                <c:pt idx="103">
                  <c:v>122.8</c:v>
                </c:pt>
                <c:pt idx="104">
                  <c:v>122.7</c:v>
                </c:pt>
                <c:pt idx="105">
                  <c:v>122.6</c:v>
                </c:pt>
                <c:pt idx="106">
                  <c:v>122.5</c:v>
                </c:pt>
                <c:pt idx="107">
                  <c:v>122.4</c:v>
                </c:pt>
                <c:pt idx="108">
                  <c:v>122.3</c:v>
                </c:pt>
                <c:pt idx="109">
                  <c:v>122.2</c:v>
                </c:pt>
                <c:pt idx="110">
                  <c:v>122.1</c:v>
                </c:pt>
                <c:pt idx="111">
                  <c:v>122</c:v>
                </c:pt>
                <c:pt idx="112">
                  <c:v>121.9</c:v>
                </c:pt>
                <c:pt idx="113">
                  <c:v>121.8</c:v>
                </c:pt>
                <c:pt idx="114">
                  <c:v>121.7</c:v>
                </c:pt>
                <c:pt idx="115">
                  <c:v>121.6</c:v>
                </c:pt>
                <c:pt idx="116">
                  <c:v>121.5</c:v>
                </c:pt>
                <c:pt idx="117">
                  <c:v>121.4</c:v>
                </c:pt>
                <c:pt idx="118">
                  <c:v>121.3</c:v>
                </c:pt>
                <c:pt idx="119">
                  <c:v>121.2</c:v>
                </c:pt>
                <c:pt idx="120">
                  <c:v>121.1</c:v>
                </c:pt>
                <c:pt idx="121">
                  <c:v>121</c:v>
                </c:pt>
                <c:pt idx="122">
                  <c:v>120.9</c:v>
                </c:pt>
                <c:pt idx="123">
                  <c:v>120.8</c:v>
                </c:pt>
                <c:pt idx="124">
                  <c:v>120.7</c:v>
                </c:pt>
                <c:pt idx="125">
                  <c:v>120.6</c:v>
                </c:pt>
                <c:pt idx="126">
                  <c:v>120.5</c:v>
                </c:pt>
                <c:pt idx="127">
                  <c:v>120.4</c:v>
                </c:pt>
                <c:pt idx="128">
                  <c:v>120.3</c:v>
                </c:pt>
                <c:pt idx="129">
                  <c:v>120.2</c:v>
                </c:pt>
                <c:pt idx="130">
                  <c:v>120.1</c:v>
                </c:pt>
                <c:pt idx="131">
                  <c:v>120</c:v>
                </c:pt>
                <c:pt idx="132">
                  <c:v>119.9</c:v>
                </c:pt>
                <c:pt idx="133">
                  <c:v>119.8</c:v>
                </c:pt>
                <c:pt idx="134">
                  <c:v>123.4</c:v>
                </c:pt>
                <c:pt idx="135">
                  <c:v>123.3</c:v>
                </c:pt>
                <c:pt idx="136">
                  <c:v>123.2</c:v>
                </c:pt>
                <c:pt idx="137">
                  <c:v>123.1</c:v>
                </c:pt>
                <c:pt idx="138">
                  <c:v>123</c:v>
                </c:pt>
                <c:pt idx="139">
                  <c:v>122.9</c:v>
                </c:pt>
                <c:pt idx="140">
                  <c:v>122.8</c:v>
                </c:pt>
                <c:pt idx="141">
                  <c:v>122.7</c:v>
                </c:pt>
                <c:pt idx="142">
                  <c:v>122.6</c:v>
                </c:pt>
                <c:pt idx="143">
                  <c:v>122.5</c:v>
                </c:pt>
                <c:pt idx="144">
                  <c:v>122.4</c:v>
                </c:pt>
                <c:pt idx="145">
                  <c:v>122.3</c:v>
                </c:pt>
                <c:pt idx="146">
                  <c:v>122.2</c:v>
                </c:pt>
                <c:pt idx="147">
                  <c:v>122.1</c:v>
                </c:pt>
                <c:pt idx="148">
                  <c:v>122</c:v>
                </c:pt>
                <c:pt idx="149">
                  <c:v>121.9</c:v>
                </c:pt>
                <c:pt idx="150">
                  <c:v>121.8</c:v>
                </c:pt>
                <c:pt idx="151">
                  <c:v>121.7</c:v>
                </c:pt>
                <c:pt idx="152">
                  <c:v>121.6</c:v>
                </c:pt>
                <c:pt idx="153">
                  <c:v>121.5</c:v>
                </c:pt>
                <c:pt idx="154">
                  <c:v>121.4</c:v>
                </c:pt>
                <c:pt idx="155">
                  <c:v>121.3</c:v>
                </c:pt>
                <c:pt idx="156">
                  <c:v>121.2</c:v>
                </c:pt>
                <c:pt idx="157">
                  <c:v>121.1</c:v>
                </c:pt>
                <c:pt idx="158">
                  <c:v>121</c:v>
                </c:pt>
                <c:pt idx="159">
                  <c:v>120.9</c:v>
                </c:pt>
                <c:pt idx="160">
                  <c:v>120.8</c:v>
                </c:pt>
                <c:pt idx="161">
                  <c:v>120.7</c:v>
                </c:pt>
                <c:pt idx="162">
                  <c:v>120.6</c:v>
                </c:pt>
                <c:pt idx="163">
                  <c:v>120.5</c:v>
                </c:pt>
                <c:pt idx="164">
                  <c:v>120.4</c:v>
                </c:pt>
                <c:pt idx="165">
                  <c:v>120.3</c:v>
                </c:pt>
                <c:pt idx="166">
                  <c:v>120.2</c:v>
                </c:pt>
                <c:pt idx="167">
                  <c:v>120.1</c:v>
                </c:pt>
                <c:pt idx="168">
                  <c:v>120</c:v>
                </c:pt>
                <c:pt idx="169">
                  <c:v>119.9</c:v>
                </c:pt>
                <c:pt idx="170">
                  <c:v>119.8</c:v>
                </c:pt>
                <c:pt idx="171">
                  <c:v>119.7</c:v>
                </c:pt>
                <c:pt idx="172">
                  <c:v>123.6</c:v>
                </c:pt>
                <c:pt idx="173">
                  <c:v>123.5</c:v>
                </c:pt>
                <c:pt idx="174">
                  <c:v>123.4</c:v>
                </c:pt>
                <c:pt idx="175">
                  <c:v>123.3</c:v>
                </c:pt>
                <c:pt idx="176">
                  <c:v>123.2</c:v>
                </c:pt>
                <c:pt idx="177">
                  <c:v>123.1</c:v>
                </c:pt>
                <c:pt idx="178">
                  <c:v>123</c:v>
                </c:pt>
                <c:pt idx="179">
                  <c:v>122.9</c:v>
                </c:pt>
                <c:pt idx="180">
                  <c:v>122.8</c:v>
                </c:pt>
                <c:pt idx="181">
                  <c:v>122.7</c:v>
                </c:pt>
                <c:pt idx="182">
                  <c:v>122.6</c:v>
                </c:pt>
                <c:pt idx="183">
                  <c:v>122.5</c:v>
                </c:pt>
                <c:pt idx="184">
                  <c:v>122.4</c:v>
                </c:pt>
                <c:pt idx="185">
                  <c:v>122.3</c:v>
                </c:pt>
                <c:pt idx="186">
                  <c:v>122.2</c:v>
                </c:pt>
                <c:pt idx="187">
                  <c:v>122.1</c:v>
                </c:pt>
                <c:pt idx="188">
                  <c:v>122</c:v>
                </c:pt>
                <c:pt idx="189">
                  <c:v>121.9</c:v>
                </c:pt>
                <c:pt idx="190">
                  <c:v>121.8</c:v>
                </c:pt>
                <c:pt idx="191">
                  <c:v>121.7</c:v>
                </c:pt>
                <c:pt idx="192">
                  <c:v>121.6</c:v>
                </c:pt>
                <c:pt idx="193">
                  <c:v>121.5</c:v>
                </c:pt>
                <c:pt idx="194">
                  <c:v>121.4</c:v>
                </c:pt>
                <c:pt idx="195">
                  <c:v>121.3</c:v>
                </c:pt>
                <c:pt idx="196">
                  <c:v>121.2</c:v>
                </c:pt>
                <c:pt idx="197">
                  <c:v>121.1</c:v>
                </c:pt>
                <c:pt idx="198">
                  <c:v>121</c:v>
                </c:pt>
                <c:pt idx="199">
                  <c:v>120.9</c:v>
                </c:pt>
                <c:pt idx="200">
                  <c:v>120.8</c:v>
                </c:pt>
                <c:pt idx="201">
                  <c:v>120.7</c:v>
                </c:pt>
                <c:pt idx="202">
                  <c:v>120.6</c:v>
                </c:pt>
                <c:pt idx="203">
                  <c:v>120.5</c:v>
                </c:pt>
                <c:pt idx="204">
                  <c:v>120.4</c:v>
                </c:pt>
                <c:pt idx="205">
                  <c:v>120.3</c:v>
                </c:pt>
                <c:pt idx="206">
                  <c:v>120.2</c:v>
                </c:pt>
                <c:pt idx="207">
                  <c:v>120.1</c:v>
                </c:pt>
                <c:pt idx="208">
                  <c:v>120</c:v>
                </c:pt>
                <c:pt idx="209">
                  <c:v>119.9</c:v>
                </c:pt>
                <c:pt idx="210">
                  <c:v>119.8</c:v>
                </c:pt>
                <c:pt idx="211">
                  <c:v>119.7</c:v>
                </c:pt>
                <c:pt idx="212">
                  <c:v>119.6</c:v>
                </c:pt>
                <c:pt idx="213">
                  <c:v>119.5</c:v>
                </c:pt>
                <c:pt idx="214">
                  <c:v>123.7</c:v>
                </c:pt>
                <c:pt idx="215">
                  <c:v>123.6</c:v>
                </c:pt>
                <c:pt idx="216">
                  <c:v>123.5</c:v>
                </c:pt>
                <c:pt idx="217">
                  <c:v>123.4</c:v>
                </c:pt>
                <c:pt idx="218">
                  <c:v>123.3</c:v>
                </c:pt>
                <c:pt idx="219">
                  <c:v>123.2</c:v>
                </c:pt>
                <c:pt idx="220">
                  <c:v>123.1</c:v>
                </c:pt>
                <c:pt idx="221">
                  <c:v>123</c:v>
                </c:pt>
                <c:pt idx="222">
                  <c:v>122.9</c:v>
                </c:pt>
                <c:pt idx="223">
                  <c:v>122.8</c:v>
                </c:pt>
                <c:pt idx="224">
                  <c:v>122.7</c:v>
                </c:pt>
                <c:pt idx="225">
                  <c:v>122.6</c:v>
                </c:pt>
                <c:pt idx="226">
                  <c:v>122.5</c:v>
                </c:pt>
                <c:pt idx="227">
                  <c:v>122.4</c:v>
                </c:pt>
                <c:pt idx="228">
                  <c:v>122.3</c:v>
                </c:pt>
                <c:pt idx="229">
                  <c:v>122.2</c:v>
                </c:pt>
                <c:pt idx="230">
                  <c:v>122.1</c:v>
                </c:pt>
                <c:pt idx="231">
                  <c:v>122</c:v>
                </c:pt>
                <c:pt idx="232">
                  <c:v>121.9</c:v>
                </c:pt>
                <c:pt idx="233">
                  <c:v>121.8</c:v>
                </c:pt>
                <c:pt idx="234">
                  <c:v>121.7</c:v>
                </c:pt>
                <c:pt idx="235">
                  <c:v>121.6</c:v>
                </c:pt>
                <c:pt idx="236">
                  <c:v>121.5</c:v>
                </c:pt>
                <c:pt idx="237">
                  <c:v>121.4</c:v>
                </c:pt>
                <c:pt idx="238">
                  <c:v>121.3</c:v>
                </c:pt>
                <c:pt idx="239">
                  <c:v>121.2</c:v>
                </c:pt>
                <c:pt idx="240">
                  <c:v>121.1</c:v>
                </c:pt>
                <c:pt idx="241">
                  <c:v>121</c:v>
                </c:pt>
                <c:pt idx="242">
                  <c:v>120.9</c:v>
                </c:pt>
                <c:pt idx="243">
                  <c:v>120.8</c:v>
                </c:pt>
                <c:pt idx="244">
                  <c:v>120.7</c:v>
                </c:pt>
                <c:pt idx="245">
                  <c:v>120.6</c:v>
                </c:pt>
                <c:pt idx="246">
                  <c:v>120.5</c:v>
                </c:pt>
                <c:pt idx="247">
                  <c:v>120.4</c:v>
                </c:pt>
                <c:pt idx="248">
                  <c:v>120.3</c:v>
                </c:pt>
                <c:pt idx="249">
                  <c:v>120.2</c:v>
                </c:pt>
                <c:pt idx="250">
                  <c:v>120.1</c:v>
                </c:pt>
                <c:pt idx="251">
                  <c:v>120</c:v>
                </c:pt>
                <c:pt idx="252">
                  <c:v>119.9</c:v>
                </c:pt>
                <c:pt idx="253">
                  <c:v>119.8</c:v>
                </c:pt>
                <c:pt idx="254">
                  <c:v>119.7</c:v>
                </c:pt>
                <c:pt idx="255">
                  <c:v>119.6</c:v>
                </c:pt>
                <c:pt idx="256">
                  <c:v>119.5</c:v>
                </c:pt>
                <c:pt idx="257">
                  <c:v>119.4</c:v>
                </c:pt>
                <c:pt idx="258">
                  <c:v>123.8</c:v>
                </c:pt>
                <c:pt idx="259">
                  <c:v>123.7</c:v>
                </c:pt>
                <c:pt idx="260">
                  <c:v>123.6</c:v>
                </c:pt>
                <c:pt idx="261">
                  <c:v>123.5</c:v>
                </c:pt>
                <c:pt idx="262">
                  <c:v>123.4</c:v>
                </c:pt>
                <c:pt idx="263">
                  <c:v>123.3</c:v>
                </c:pt>
                <c:pt idx="264">
                  <c:v>123.2</c:v>
                </c:pt>
                <c:pt idx="265">
                  <c:v>123.1</c:v>
                </c:pt>
                <c:pt idx="266">
                  <c:v>123</c:v>
                </c:pt>
                <c:pt idx="267">
                  <c:v>122.9</c:v>
                </c:pt>
                <c:pt idx="268">
                  <c:v>122.8</c:v>
                </c:pt>
                <c:pt idx="269">
                  <c:v>122.7</c:v>
                </c:pt>
                <c:pt idx="270">
                  <c:v>122.6</c:v>
                </c:pt>
                <c:pt idx="271">
                  <c:v>122.5</c:v>
                </c:pt>
                <c:pt idx="272">
                  <c:v>122.4</c:v>
                </c:pt>
                <c:pt idx="273">
                  <c:v>122.3</c:v>
                </c:pt>
                <c:pt idx="274">
                  <c:v>122.2</c:v>
                </c:pt>
                <c:pt idx="275">
                  <c:v>122.1</c:v>
                </c:pt>
                <c:pt idx="276">
                  <c:v>122</c:v>
                </c:pt>
                <c:pt idx="277">
                  <c:v>121.9</c:v>
                </c:pt>
                <c:pt idx="278">
                  <c:v>121.8</c:v>
                </c:pt>
                <c:pt idx="279">
                  <c:v>121.7</c:v>
                </c:pt>
                <c:pt idx="280">
                  <c:v>121.6</c:v>
                </c:pt>
                <c:pt idx="281">
                  <c:v>121.5</c:v>
                </c:pt>
                <c:pt idx="282">
                  <c:v>121.4</c:v>
                </c:pt>
                <c:pt idx="283">
                  <c:v>121.3</c:v>
                </c:pt>
                <c:pt idx="284">
                  <c:v>121.2</c:v>
                </c:pt>
                <c:pt idx="285">
                  <c:v>121.1</c:v>
                </c:pt>
                <c:pt idx="286">
                  <c:v>121</c:v>
                </c:pt>
                <c:pt idx="287">
                  <c:v>120.9</c:v>
                </c:pt>
                <c:pt idx="288">
                  <c:v>120.8</c:v>
                </c:pt>
                <c:pt idx="289">
                  <c:v>120.7</c:v>
                </c:pt>
                <c:pt idx="290">
                  <c:v>120.6</c:v>
                </c:pt>
                <c:pt idx="291">
                  <c:v>120.5</c:v>
                </c:pt>
                <c:pt idx="292">
                  <c:v>120.4</c:v>
                </c:pt>
                <c:pt idx="293">
                  <c:v>120.3</c:v>
                </c:pt>
                <c:pt idx="294">
                  <c:v>120.2</c:v>
                </c:pt>
                <c:pt idx="295">
                  <c:v>120.1</c:v>
                </c:pt>
                <c:pt idx="296">
                  <c:v>120</c:v>
                </c:pt>
                <c:pt idx="297">
                  <c:v>119.9</c:v>
                </c:pt>
                <c:pt idx="298">
                  <c:v>119.8</c:v>
                </c:pt>
                <c:pt idx="299">
                  <c:v>119.7</c:v>
                </c:pt>
                <c:pt idx="300">
                  <c:v>119.6</c:v>
                </c:pt>
                <c:pt idx="301">
                  <c:v>119.5</c:v>
                </c:pt>
                <c:pt idx="302">
                  <c:v>119.4</c:v>
                </c:pt>
                <c:pt idx="303">
                  <c:v>119.3</c:v>
                </c:pt>
                <c:pt idx="304">
                  <c:v>123.9</c:v>
                </c:pt>
                <c:pt idx="305">
                  <c:v>123.8</c:v>
                </c:pt>
                <c:pt idx="306">
                  <c:v>123.7</c:v>
                </c:pt>
                <c:pt idx="307">
                  <c:v>123.6</c:v>
                </c:pt>
                <c:pt idx="308">
                  <c:v>123.5</c:v>
                </c:pt>
                <c:pt idx="309">
                  <c:v>123.4</c:v>
                </c:pt>
                <c:pt idx="310">
                  <c:v>123.3</c:v>
                </c:pt>
                <c:pt idx="311">
                  <c:v>123.2</c:v>
                </c:pt>
                <c:pt idx="312">
                  <c:v>123.1</c:v>
                </c:pt>
                <c:pt idx="313">
                  <c:v>123</c:v>
                </c:pt>
                <c:pt idx="314">
                  <c:v>122.9</c:v>
                </c:pt>
                <c:pt idx="315">
                  <c:v>122.8</c:v>
                </c:pt>
                <c:pt idx="316">
                  <c:v>122.7</c:v>
                </c:pt>
                <c:pt idx="317">
                  <c:v>122.6</c:v>
                </c:pt>
                <c:pt idx="318">
                  <c:v>122.5</c:v>
                </c:pt>
                <c:pt idx="319">
                  <c:v>122.4</c:v>
                </c:pt>
                <c:pt idx="320">
                  <c:v>122.3</c:v>
                </c:pt>
                <c:pt idx="321">
                  <c:v>122.2</c:v>
                </c:pt>
                <c:pt idx="322">
                  <c:v>122.1</c:v>
                </c:pt>
                <c:pt idx="323">
                  <c:v>122</c:v>
                </c:pt>
                <c:pt idx="324">
                  <c:v>121.9</c:v>
                </c:pt>
                <c:pt idx="325">
                  <c:v>121.8</c:v>
                </c:pt>
                <c:pt idx="326">
                  <c:v>121.7</c:v>
                </c:pt>
                <c:pt idx="327">
                  <c:v>121.6</c:v>
                </c:pt>
                <c:pt idx="328">
                  <c:v>121.5</c:v>
                </c:pt>
                <c:pt idx="329">
                  <c:v>121.4</c:v>
                </c:pt>
                <c:pt idx="330">
                  <c:v>121.3</c:v>
                </c:pt>
                <c:pt idx="331">
                  <c:v>121.2</c:v>
                </c:pt>
                <c:pt idx="332">
                  <c:v>121.1</c:v>
                </c:pt>
                <c:pt idx="333">
                  <c:v>121</c:v>
                </c:pt>
                <c:pt idx="334">
                  <c:v>120.9</c:v>
                </c:pt>
                <c:pt idx="335">
                  <c:v>120.8</c:v>
                </c:pt>
                <c:pt idx="336">
                  <c:v>120.7</c:v>
                </c:pt>
                <c:pt idx="337">
                  <c:v>120.6</c:v>
                </c:pt>
                <c:pt idx="338">
                  <c:v>120.5</c:v>
                </c:pt>
                <c:pt idx="339">
                  <c:v>120.4</c:v>
                </c:pt>
                <c:pt idx="340">
                  <c:v>120.3</c:v>
                </c:pt>
                <c:pt idx="341">
                  <c:v>120.2</c:v>
                </c:pt>
                <c:pt idx="342">
                  <c:v>120.1</c:v>
                </c:pt>
                <c:pt idx="343">
                  <c:v>120</c:v>
                </c:pt>
                <c:pt idx="344">
                  <c:v>119.9</c:v>
                </c:pt>
                <c:pt idx="345">
                  <c:v>119.8</c:v>
                </c:pt>
                <c:pt idx="346">
                  <c:v>119.7</c:v>
                </c:pt>
                <c:pt idx="347">
                  <c:v>119.6</c:v>
                </c:pt>
                <c:pt idx="348">
                  <c:v>119.5</c:v>
                </c:pt>
                <c:pt idx="349">
                  <c:v>119.4</c:v>
                </c:pt>
                <c:pt idx="350">
                  <c:v>119.3</c:v>
                </c:pt>
                <c:pt idx="351">
                  <c:v>119.2</c:v>
                </c:pt>
                <c:pt idx="352">
                  <c:v>124</c:v>
                </c:pt>
                <c:pt idx="353">
                  <c:v>123.9</c:v>
                </c:pt>
                <c:pt idx="354">
                  <c:v>123.8</c:v>
                </c:pt>
                <c:pt idx="355">
                  <c:v>123.7</c:v>
                </c:pt>
                <c:pt idx="356">
                  <c:v>123.6</c:v>
                </c:pt>
                <c:pt idx="357">
                  <c:v>123.5</c:v>
                </c:pt>
                <c:pt idx="358">
                  <c:v>123.4</c:v>
                </c:pt>
                <c:pt idx="359">
                  <c:v>123.3</c:v>
                </c:pt>
                <c:pt idx="360">
                  <c:v>123.2</c:v>
                </c:pt>
                <c:pt idx="361">
                  <c:v>123.1</c:v>
                </c:pt>
                <c:pt idx="362">
                  <c:v>123</c:v>
                </c:pt>
                <c:pt idx="363">
                  <c:v>122.9</c:v>
                </c:pt>
                <c:pt idx="364">
                  <c:v>122.8</c:v>
                </c:pt>
                <c:pt idx="365">
                  <c:v>122.7</c:v>
                </c:pt>
                <c:pt idx="366">
                  <c:v>122.6</c:v>
                </c:pt>
                <c:pt idx="367">
                  <c:v>122.5</c:v>
                </c:pt>
                <c:pt idx="368">
                  <c:v>122.4</c:v>
                </c:pt>
                <c:pt idx="369">
                  <c:v>122.3</c:v>
                </c:pt>
                <c:pt idx="370">
                  <c:v>122.2</c:v>
                </c:pt>
                <c:pt idx="371">
                  <c:v>122.1</c:v>
                </c:pt>
                <c:pt idx="372">
                  <c:v>122</c:v>
                </c:pt>
                <c:pt idx="373">
                  <c:v>121.9</c:v>
                </c:pt>
                <c:pt idx="374">
                  <c:v>121.8</c:v>
                </c:pt>
                <c:pt idx="375">
                  <c:v>121.7</c:v>
                </c:pt>
                <c:pt idx="376">
                  <c:v>121.6</c:v>
                </c:pt>
                <c:pt idx="377">
                  <c:v>121.5</c:v>
                </c:pt>
                <c:pt idx="378">
                  <c:v>121.4</c:v>
                </c:pt>
                <c:pt idx="379">
                  <c:v>121.3</c:v>
                </c:pt>
                <c:pt idx="380">
                  <c:v>121.2</c:v>
                </c:pt>
                <c:pt idx="381">
                  <c:v>121.1</c:v>
                </c:pt>
                <c:pt idx="382">
                  <c:v>121</c:v>
                </c:pt>
                <c:pt idx="383">
                  <c:v>120.9</c:v>
                </c:pt>
                <c:pt idx="384">
                  <c:v>120.8</c:v>
                </c:pt>
                <c:pt idx="385">
                  <c:v>120.7</c:v>
                </c:pt>
                <c:pt idx="386">
                  <c:v>120.6</c:v>
                </c:pt>
                <c:pt idx="387">
                  <c:v>120.5</c:v>
                </c:pt>
                <c:pt idx="388">
                  <c:v>120.4</c:v>
                </c:pt>
                <c:pt idx="389">
                  <c:v>120.3</c:v>
                </c:pt>
                <c:pt idx="390">
                  <c:v>120.2</c:v>
                </c:pt>
                <c:pt idx="391">
                  <c:v>120.1</c:v>
                </c:pt>
                <c:pt idx="392">
                  <c:v>120</c:v>
                </c:pt>
                <c:pt idx="393">
                  <c:v>119.9</c:v>
                </c:pt>
                <c:pt idx="394">
                  <c:v>119.8</c:v>
                </c:pt>
                <c:pt idx="395">
                  <c:v>119.7</c:v>
                </c:pt>
                <c:pt idx="396">
                  <c:v>119.6</c:v>
                </c:pt>
                <c:pt idx="397">
                  <c:v>119.5</c:v>
                </c:pt>
                <c:pt idx="398">
                  <c:v>119.4</c:v>
                </c:pt>
                <c:pt idx="399">
                  <c:v>119.3</c:v>
                </c:pt>
                <c:pt idx="400">
                  <c:v>119.2</c:v>
                </c:pt>
                <c:pt idx="401">
                  <c:v>119.1</c:v>
                </c:pt>
                <c:pt idx="402">
                  <c:v>124.1</c:v>
                </c:pt>
                <c:pt idx="403">
                  <c:v>124</c:v>
                </c:pt>
                <c:pt idx="404">
                  <c:v>123.9</c:v>
                </c:pt>
                <c:pt idx="405">
                  <c:v>123.8</c:v>
                </c:pt>
                <c:pt idx="406">
                  <c:v>123.7</c:v>
                </c:pt>
                <c:pt idx="407">
                  <c:v>123.6</c:v>
                </c:pt>
                <c:pt idx="408">
                  <c:v>123.5</c:v>
                </c:pt>
                <c:pt idx="409">
                  <c:v>123.4</c:v>
                </c:pt>
                <c:pt idx="410">
                  <c:v>123.3</c:v>
                </c:pt>
                <c:pt idx="411">
                  <c:v>123.2</c:v>
                </c:pt>
                <c:pt idx="412">
                  <c:v>123.1</c:v>
                </c:pt>
                <c:pt idx="413">
                  <c:v>123</c:v>
                </c:pt>
                <c:pt idx="414">
                  <c:v>122.9</c:v>
                </c:pt>
                <c:pt idx="415">
                  <c:v>122.8</c:v>
                </c:pt>
                <c:pt idx="416">
                  <c:v>122.7</c:v>
                </c:pt>
                <c:pt idx="417">
                  <c:v>122.6</c:v>
                </c:pt>
                <c:pt idx="418">
                  <c:v>122.5</c:v>
                </c:pt>
                <c:pt idx="419">
                  <c:v>122.4</c:v>
                </c:pt>
                <c:pt idx="420">
                  <c:v>122.3</c:v>
                </c:pt>
                <c:pt idx="421">
                  <c:v>122.2</c:v>
                </c:pt>
                <c:pt idx="422">
                  <c:v>122.1</c:v>
                </c:pt>
                <c:pt idx="423">
                  <c:v>122</c:v>
                </c:pt>
                <c:pt idx="424">
                  <c:v>121.9</c:v>
                </c:pt>
                <c:pt idx="425">
                  <c:v>121.8</c:v>
                </c:pt>
                <c:pt idx="426">
                  <c:v>121.7</c:v>
                </c:pt>
                <c:pt idx="427">
                  <c:v>121.6</c:v>
                </c:pt>
                <c:pt idx="428">
                  <c:v>121.5</c:v>
                </c:pt>
                <c:pt idx="429">
                  <c:v>121.4</c:v>
                </c:pt>
                <c:pt idx="430">
                  <c:v>121.3</c:v>
                </c:pt>
                <c:pt idx="431">
                  <c:v>121.2</c:v>
                </c:pt>
                <c:pt idx="432">
                  <c:v>121.1</c:v>
                </c:pt>
                <c:pt idx="433">
                  <c:v>121</c:v>
                </c:pt>
                <c:pt idx="434">
                  <c:v>120.9</c:v>
                </c:pt>
                <c:pt idx="435">
                  <c:v>120.8</c:v>
                </c:pt>
                <c:pt idx="436">
                  <c:v>120.7</c:v>
                </c:pt>
                <c:pt idx="437">
                  <c:v>120.6</c:v>
                </c:pt>
                <c:pt idx="438">
                  <c:v>120.5</c:v>
                </c:pt>
                <c:pt idx="439">
                  <c:v>120.4</c:v>
                </c:pt>
                <c:pt idx="440">
                  <c:v>120.3</c:v>
                </c:pt>
                <c:pt idx="441">
                  <c:v>120.2</c:v>
                </c:pt>
                <c:pt idx="442">
                  <c:v>120.1</c:v>
                </c:pt>
                <c:pt idx="443">
                  <c:v>120</c:v>
                </c:pt>
                <c:pt idx="444">
                  <c:v>119.9</c:v>
                </c:pt>
                <c:pt idx="445">
                  <c:v>119.8</c:v>
                </c:pt>
                <c:pt idx="446">
                  <c:v>119.7</c:v>
                </c:pt>
                <c:pt idx="447">
                  <c:v>119.6</c:v>
                </c:pt>
                <c:pt idx="448">
                  <c:v>119.5</c:v>
                </c:pt>
                <c:pt idx="449">
                  <c:v>119.4</c:v>
                </c:pt>
                <c:pt idx="450">
                  <c:v>119.3</c:v>
                </c:pt>
                <c:pt idx="451">
                  <c:v>119.2</c:v>
                </c:pt>
                <c:pt idx="452">
                  <c:v>119.1</c:v>
                </c:pt>
                <c:pt idx="453">
                  <c:v>119</c:v>
                </c:pt>
                <c:pt idx="454">
                  <c:v>124.2</c:v>
                </c:pt>
                <c:pt idx="455">
                  <c:v>124.1</c:v>
                </c:pt>
                <c:pt idx="456">
                  <c:v>124</c:v>
                </c:pt>
                <c:pt idx="457">
                  <c:v>123.9</c:v>
                </c:pt>
                <c:pt idx="458">
                  <c:v>123.8</c:v>
                </c:pt>
                <c:pt idx="459">
                  <c:v>123.7</c:v>
                </c:pt>
                <c:pt idx="460">
                  <c:v>123.6</c:v>
                </c:pt>
                <c:pt idx="461">
                  <c:v>123.5</c:v>
                </c:pt>
                <c:pt idx="462">
                  <c:v>123.4</c:v>
                </c:pt>
                <c:pt idx="463">
                  <c:v>123.3</c:v>
                </c:pt>
                <c:pt idx="464">
                  <c:v>123.2</c:v>
                </c:pt>
                <c:pt idx="465">
                  <c:v>123.1</c:v>
                </c:pt>
                <c:pt idx="466">
                  <c:v>123</c:v>
                </c:pt>
                <c:pt idx="467">
                  <c:v>122.9</c:v>
                </c:pt>
                <c:pt idx="468">
                  <c:v>122.8</c:v>
                </c:pt>
                <c:pt idx="469">
                  <c:v>122.7</c:v>
                </c:pt>
                <c:pt idx="470">
                  <c:v>122.6</c:v>
                </c:pt>
                <c:pt idx="471">
                  <c:v>122.5</c:v>
                </c:pt>
                <c:pt idx="472">
                  <c:v>122.4</c:v>
                </c:pt>
                <c:pt idx="473">
                  <c:v>122.3</c:v>
                </c:pt>
                <c:pt idx="474">
                  <c:v>122.2</c:v>
                </c:pt>
                <c:pt idx="475">
                  <c:v>122.1</c:v>
                </c:pt>
                <c:pt idx="476">
                  <c:v>122</c:v>
                </c:pt>
                <c:pt idx="477">
                  <c:v>121.9</c:v>
                </c:pt>
                <c:pt idx="478">
                  <c:v>121.8</c:v>
                </c:pt>
                <c:pt idx="479">
                  <c:v>121.7</c:v>
                </c:pt>
                <c:pt idx="480">
                  <c:v>121.6</c:v>
                </c:pt>
                <c:pt idx="481">
                  <c:v>121.5</c:v>
                </c:pt>
                <c:pt idx="482">
                  <c:v>121.4</c:v>
                </c:pt>
                <c:pt idx="483">
                  <c:v>121.3</c:v>
                </c:pt>
                <c:pt idx="484">
                  <c:v>121.2</c:v>
                </c:pt>
                <c:pt idx="485">
                  <c:v>121.1</c:v>
                </c:pt>
                <c:pt idx="486">
                  <c:v>121</c:v>
                </c:pt>
                <c:pt idx="487">
                  <c:v>120.9</c:v>
                </c:pt>
                <c:pt idx="488">
                  <c:v>120.8</c:v>
                </c:pt>
                <c:pt idx="489">
                  <c:v>120.7</c:v>
                </c:pt>
                <c:pt idx="490">
                  <c:v>120.6</c:v>
                </c:pt>
                <c:pt idx="491">
                  <c:v>120.5</c:v>
                </c:pt>
                <c:pt idx="492">
                  <c:v>120.4</c:v>
                </c:pt>
                <c:pt idx="493">
                  <c:v>120.3</c:v>
                </c:pt>
                <c:pt idx="494">
                  <c:v>120.2</c:v>
                </c:pt>
                <c:pt idx="495">
                  <c:v>120.1</c:v>
                </c:pt>
                <c:pt idx="496">
                  <c:v>120</c:v>
                </c:pt>
                <c:pt idx="497">
                  <c:v>119.9</c:v>
                </c:pt>
                <c:pt idx="498">
                  <c:v>119.8</c:v>
                </c:pt>
                <c:pt idx="499">
                  <c:v>119.7</c:v>
                </c:pt>
                <c:pt idx="500">
                  <c:v>119.6</c:v>
                </c:pt>
                <c:pt idx="501">
                  <c:v>119.5</c:v>
                </c:pt>
                <c:pt idx="502">
                  <c:v>119.4</c:v>
                </c:pt>
                <c:pt idx="503">
                  <c:v>119.3</c:v>
                </c:pt>
                <c:pt idx="504">
                  <c:v>119.2</c:v>
                </c:pt>
                <c:pt idx="505">
                  <c:v>119.1</c:v>
                </c:pt>
                <c:pt idx="506">
                  <c:v>119</c:v>
                </c:pt>
                <c:pt idx="507">
                  <c:v>118.9</c:v>
                </c:pt>
                <c:pt idx="508">
                  <c:v>124.3</c:v>
                </c:pt>
                <c:pt idx="509">
                  <c:v>124.2</c:v>
                </c:pt>
                <c:pt idx="510">
                  <c:v>124.1</c:v>
                </c:pt>
                <c:pt idx="511">
                  <c:v>124</c:v>
                </c:pt>
                <c:pt idx="512">
                  <c:v>123.9</c:v>
                </c:pt>
                <c:pt idx="513">
                  <c:v>123.8</c:v>
                </c:pt>
                <c:pt idx="514">
                  <c:v>123.7</c:v>
                </c:pt>
                <c:pt idx="515">
                  <c:v>123.6</c:v>
                </c:pt>
                <c:pt idx="516">
                  <c:v>123.5</c:v>
                </c:pt>
                <c:pt idx="517">
                  <c:v>123.4</c:v>
                </c:pt>
                <c:pt idx="518">
                  <c:v>123.3</c:v>
                </c:pt>
                <c:pt idx="519">
                  <c:v>123.2</c:v>
                </c:pt>
                <c:pt idx="520">
                  <c:v>123.1</c:v>
                </c:pt>
                <c:pt idx="521">
                  <c:v>123</c:v>
                </c:pt>
                <c:pt idx="522">
                  <c:v>122.9</c:v>
                </c:pt>
                <c:pt idx="523">
                  <c:v>122.8</c:v>
                </c:pt>
                <c:pt idx="524">
                  <c:v>122.7</c:v>
                </c:pt>
                <c:pt idx="525">
                  <c:v>122.6</c:v>
                </c:pt>
                <c:pt idx="526">
                  <c:v>122.5</c:v>
                </c:pt>
                <c:pt idx="527">
                  <c:v>122.4</c:v>
                </c:pt>
                <c:pt idx="528">
                  <c:v>122.3</c:v>
                </c:pt>
                <c:pt idx="529">
                  <c:v>122.2</c:v>
                </c:pt>
                <c:pt idx="530">
                  <c:v>122.1</c:v>
                </c:pt>
                <c:pt idx="531">
                  <c:v>122</c:v>
                </c:pt>
                <c:pt idx="532">
                  <c:v>121.9</c:v>
                </c:pt>
                <c:pt idx="533">
                  <c:v>121.8</c:v>
                </c:pt>
                <c:pt idx="534">
                  <c:v>121.7</c:v>
                </c:pt>
                <c:pt idx="535">
                  <c:v>121.6</c:v>
                </c:pt>
                <c:pt idx="536">
                  <c:v>121.5</c:v>
                </c:pt>
                <c:pt idx="537">
                  <c:v>121.4</c:v>
                </c:pt>
                <c:pt idx="538">
                  <c:v>121.3</c:v>
                </c:pt>
                <c:pt idx="539">
                  <c:v>121.2</c:v>
                </c:pt>
                <c:pt idx="540">
                  <c:v>121.1</c:v>
                </c:pt>
                <c:pt idx="541">
                  <c:v>121</c:v>
                </c:pt>
                <c:pt idx="542">
                  <c:v>120.9</c:v>
                </c:pt>
                <c:pt idx="543">
                  <c:v>120.8</c:v>
                </c:pt>
                <c:pt idx="544">
                  <c:v>120.7</c:v>
                </c:pt>
                <c:pt idx="545">
                  <c:v>120.6</c:v>
                </c:pt>
                <c:pt idx="546">
                  <c:v>120.5</c:v>
                </c:pt>
                <c:pt idx="547">
                  <c:v>120.4</c:v>
                </c:pt>
                <c:pt idx="548">
                  <c:v>120.3</c:v>
                </c:pt>
                <c:pt idx="549">
                  <c:v>120.2</c:v>
                </c:pt>
                <c:pt idx="550">
                  <c:v>120.1</c:v>
                </c:pt>
                <c:pt idx="551">
                  <c:v>120</c:v>
                </c:pt>
                <c:pt idx="552">
                  <c:v>119.9</c:v>
                </c:pt>
                <c:pt idx="553">
                  <c:v>119.8</c:v>
                </c:pt>
                <c:pt idx="554">
                  <c:v>119.7</c:v>
                </c:pt>
                <c:pt idx="555">
                  <c:v>119.6</c:v>
                </c:pt>
                <c:pt idx="556">
                  <c:v>119.5</c:v>
                </c:pt>
                <c:pt idx="557">
                  <c:v>119.4</c:v>
                </c:pt>
                <c:pt idx="558">
                  <c:v>119.3</c:v>
                </c:pt>
                <c:pt idx="559">
                  <c:v>119.2</c:v>
                </c:pt>
                <c:pt idx="560">
                  <c:v>119.1</c:v>
                </c:pt>
                <c:pt idx="561">
                  <c:v>124.3</c:v>
                </c:pt>
                <c:pt idx="562">
                  <c:v>124.2</c:v>
                </c:pt>
                <c:pt idx="563">
                  <c:v>124.1</c:v>
                </c:pt>
                <c:pt idx="564">
                  <c:v>124</c:v>
                </c:pt>
                <c:pt idx="565">
                  <c:v>123.9</c:v>
                </c:pt>
                <c:pt idx="566">
                  <c:v>123.8</c:v>
                </c:pt>
                <c:pt idx="567">
                  <c:v>123.7</c:v>
                </c:pt>
                <c:pt idx="568">
                  <c:v>123.6</c:v>
                </c:pt>
                <c:pt idx="569">
                  <c:v>123.5</c:v>
                </c:pt>
                <c:pt idx="570">
                  <c:v>123.4</c:v>
                </c:pt>
                <c:pt idx="571">
                  <c:v>123.3</c:v>
                </c:pt>
                <c:pt idx="572">
                  <c:v>123.2</c:v>
                </c:pt>
                <c:pt idx="573">
                  <c:v>123.1</c:v>
                </c:pt>
                <c:pt idx="574">
                  <c:v>123</c:v>
                </c:pt>
                <c:pt idx="575">
                  <c:v>122.9</c:v>
                </c:pt>
                <c:pt idx="576">
                  <c:v>122.8</c:v>
                </c:pt>
                <c:pt idx="577">
                  <c:v>122.7</c:v>
                </c:pt>
                <c:pt idx="578">
                  <c:v>122.6</c:v>
                </c:pt>
                <c:pt idx="579">
                  <c:v>122.5</c:v>
                </c:pt>
                <c:pt idx="580">
                  <c:v>122.4</c:v>
                </c:pt>
                <c:pt idx="581">
                  <c:v>122.3</c:v>
                </c:pt>
                <c:pt idx="582">
                  <c:v>122.2</c:v>
                </c:pt>
                <c:pt idx="583">
                  <c:v>122.1</c:v>
                </c:pt>
                <c:pt idx="584">
                  <c:v>122</c:v>
                </c:pt>
                <c:pt idx="585">
                  <c:v>121.9</c:v>
                </c:pt>
                <c:pt idx="586">
                  <c:v>121.8</c:v>
                </c:pt>
                <c:pt idx="587">
                  <c:v>121.7</c:v>
                </c:pt>
                <c:pt idx="588">
                  <c:v>121.6</c:v>
                </c:pt>
                <c:pt idx="589">
                  <c:v>121.5</c:v>
                </c:pt>
                <c:pt idx="590">
                  <c:v>121.4</c:v>
                </c:pt>
                <c:pt idx="591">
                  <c:v>121.3</c:v>
                </c:pt>
                <c:pt idx="592">
                  <c:v>121.2</c:v>
                </c:pt>
                <c:pt idx="593">
                  <c:v>121.1</c:v>
                </c:pt>
                <c:pt idx="594">
                  <c:v>121</c:v>
                </c:pt>
                <c:pt idx="595">
                  <c:v>120.9</c:v>
                </c:pt>
                <c:pt idx="596">
                  <c:v>120.8</c:v>
                </c:pt>
                <c:pt idx="597">
                  <c:v>120.7</c:v>
                </c:pt>
                <c:pt idx="598">
                  <c:v>120.6</c:v>
                </c:pt>
                <c:pt idx="599">
                  <c:v>120.5</c:v>
                </c:pt>
                <c:pt idx="600">
                  <c:v>120.4</c:v>
                </c:pt>
                <c:pt idx="601">
                  <c:v>120.3</c:v>
                </c:pt>
                <c:pt idx="602">
                  <c:v>120.2</c:v>
                </c:pt>
                <c:pt idx="603">
                  <c:v>120.1</c:v>
                </c:pt>
                <c:pt idx="604">
                  <c:v>120</c:v>
                </c:pt>
                <c:pt idx="605">
                  <c:v>119.9</c:v>
                </c:pt>
                <c:pt idx="606">
                  <c:v>119.8</c:v>
                </c:pt>
                <c:pt idx="607">
                  <c:v>119.7</c:v>
                </c:pt>
                <c:pt idx="608">
                  <c:v>119.6</c:v>
                </c:pt>
                <c:pt idx="609">
                  <c:v>119.5</c:v>
                </c:pt>
                <c:pt idx="610">
                  <c:v>119.4</c:v>
                </c:pt>
                <c:pt idx="611">
                  <c:v>119.3</c:v>
                </c:pt>
                <c:pt idx="612">
                  <c:v>119.2</c:v>
                </c:pt>
                <c:pt idx="613">
                  <c:v>124.4</c:v>
                </c:pt>
                <c:pt idx="614">
                  <c:v>124.3</c:v>
                </c:pt>
                <c:pt idx="615">
                  <c:v>124.2</c:v>
                </c:pt>
                <c:pt idx="616">
                  <c:v>124.1</c:v>
                </c:pt>
                <c:pt idx="617">
                  <c:v>124</c:v>
                </c:pt>
                <c:pt idx="618">
                  <c:v>123.9</c:v>
                </c:pt>
                <c:pt idx="619">
                  <c:v>123.8</c:v>
                </c:pt>
                <c:pt idx="620">
                  <c:v>123.7</c:v>
                </c:pt>
                <c:pt idx="621">
                  <c:v>123.6</c:v>
                </c:pt>
                <c:pt idx="622">
                  <c:v>123.5</c:v>
                </c:pt>
                <c:pt idx="623">
                  <c:v>123.4</c:v>
                </c:pt>
                <c:pt idx="624">
                  <c:v>123.3</c:v>
                </c:pt>
                <c:pt idx="625">
                  <c:v>123.2</c:v>
                </c:pt>
                <c:pt idx="626">
                  <c:v>123.1</c:v>
                </c:pt>
                <c:pt idx="627">
                  <c:v>123</c:v>
                </c:pt>
                <c:pt idx="628">
                  <c:v>122.9</c:v>
                </c:pt>
                <c:pt idx="629">
                  <c:v>122.8</c:v>
                </c:pt>
                <c:pt idx="630">
                  <c:v>122.7</c:v>
                </c:pt>
                <c:pt idx="631">
                  <c:v>122.6</c:v>
                </c:pt>
                <c:pt idx="632">
                  <c:v>122.5</c:v>
                </c:pt>
                <c:pt idx="633">
                  <c:v>122.4</c:v>
                </c:pt>
                <c:pt idx="634">
                  <c:v>122.3</c:v>
                </c:pt>
                <c:pt idx="635">
                  <c:v>122.2</c:v>
                </c:pt>
                <c:pt idx="636">
                  <c:v>122.1</c:v>
                </c:pt>
                <c:pt idx="637">
                  <c:v>122</c:v>
                </c:pt>
                <c:pt idx="638">
                  <c:v>121.9</c:v>
                </c:pt>
                <c:pt idx="639">
                  <c:v>121.8</c:v>
                </c:pt>
                <c:pt idx="640">
                  <c:v>121.7</c:v>
                </c:pt>
                <c:pt idx="641">
                  <c:v>121.6</c:v>
                </c:pt>
                <c:pt idx="642">
                  <c:v>121.5</c:v>
                </c:pt>
                <c:pt idx="643">
                  <c:v>121.4</c:v>
                </c:pt>
                <c:pt idx="644">
                  <c:v>121.3</c:v>
                </c:pt>
                <c:pt idx="645">
                  <c:v>121.2</c:v>
                </c:pt>
                <c:pt idx="646">
                  <c:v>121.1</c:v>
                </c:pt>
                <c:pt idx="647">
                  <c:v>121</c:v>
                </c:pt>
                <c:pt idx="648">
                  <c:v>120.9</c:v>
                </c:pt>
                <c:pt idx="649">
                  <c:v>120.8</c:v>
                </c:pt>
                <c:pt idx="650">
                  <c:v>120.7</c:v>
                </c:pt>
                <c:pt idx="651">
                  <c:v>120.6</c:v>
                </c:pt>
                <c:pt idx="652">
                  <c:v>120.5</c:v>
                </c:pt>
                <c:pt idx="653">
                  <c:v>120.4</c:v>
                </c:pt>
                <c:pt idx="654">
                  <c:v>120.3</c:v>
                </c:pt>
                <c:pt idx="655">
                  <c:v>120.2</c:v>
                </c:pt>
                <c:pt idx="656">
                  <c:v>120.1</c:v>
                </c:pt>
                <c:pt idx="657">
                  <c:v>120</c:v>
                </c:pt>
                <c:pt idx="658">
                  <c:v>119.9</c:v>
                </c:pt>
                <c:pt idx="659">
                  <c:v>119.8</c:v>
                </c:pt>
                <c:pt idx="660">
                  <c:v>119.7</c:v>
                </c:pt>
                <c:pt idx="661">
                  <c:v>119.6</c:v>
                </c:pt>
                <c:pt idx="662">
                  <c:v>119.5</c:v>
                </c:pt>
                <c:pt idx="663">
                  <c:v>119.4</c:v>
                </c:pt>
                <c:pt idx="664">
                  <c:v>119.3</c:v>
                </c:pt>
                <c:pt idx="665">
                  <c:v>124.4</c:v>
                </c:pt>
                <c:pt idx="666">
                  <c:v>124.3</c:v>
                </c:pt>
                <c:pt idx="667">
                  <c:v>124.2</c:v>
                </c:pt>
                <c:pt idx="668">
                  <c:v>124.1</c:v>
                </c:pt>
                <c:pt idx="669">
                  <c:v>124</c:v>
                </c:pt>
                <c:pt idx="670">
                  <c:v>123.9</c:v>
                </c:pt>
                <c:pt idx="671">
                  <c:v>123.8</c:v>
                </c:pt>
                <c:pt idx="672">
                  <c:v>123.7</c:v>
                </c:pt>
                <c:pt idx="673">
                  <c:v>123.6</c:v>
                </c:pt>
                <c:pt idx="674">
                  <c:v>123.5</c:v>
                </c:pt>
                <c:pt idx="675">
                  <c:v>123.4</c:v>
                </c:pt>
                <c:pt idx="676">
                  <c:v>123.3</c:v>
                </c:pt>
                <c:pt idx="677">
                  <c:v>123.2</c:v>
                </c:pt>
                <c:pt idx="678">
                  <c:v>123.1</c:v>
                </c:pt>
                <c:pt idx="679">
                  <c:v>123</c:v>
                </c:pt>
                <c:pt idx="680">
                  <c:v>122.9</c:v>
                </c:pt>
                <c:pt idx="681">
                  <c:v>122.8</c:v>
                </c:pt>
                <c:pt idx="682">
                  <c:v>122.7</c:v>
                </c:pt>
                <c:pt idx="683">
                  <c:v>122.6</c:v>
                </c:pt>
                <c:pt idx="684">
                  <c:v>122.5</c:v>
                </c:pt>
                <c:pt idx="685">
                  <c:v>122.4</c:v>
                </c:pt>
                <c:pt idx="686">
                  <c:v>122.3</c:v>
                </c:pt>
                <c:pt idx="687">
                  <c:v>122.2</c:v>
                </c:pt>
                <c:pt idx="688">
                  <c:v>122.1</c:v>
                </c:pt>
                <c:pt idx="689">
                  <c:v>122</c:v>
                </c:pt>
                <c:pt idx="690">
                  <c:v>121.9</c:v>
                </c:pt>
                <c:pt idx="691">
                  <c:v>121.8</c:v>
                </c:pt>
                <c:pt idx="692">
                  <c:v>121.7</c:v>
                </c:pt>
                <c:pt idx="693">
                  <c:v>121.6</c:v>
                </c:pt>
                <c:pt idx="694">
                  <c:v>121.5</c:v>
                </c:pt>
                <c:pt idx="695">
                  <c:v>121.4</c:v>
                </c:pt>
                <c:pt idx="696">
                  <c:v>121.3</c:v>
                </c:pt>
                <c:pt idx="697">
                  <c:v>121.2</c:v>
                </c:pt>
                <c:pt idx="698">
                  <c:v>121.1</c:v>
                </c:pt>
                <c:pt idx="699">
                  <c:v>121</c:v>
                </c:pt>
                <c:pt idx="700">
                  <c:v>120.9</c:v>
                </c:pt>
                <c:pt idx="701">
                  <c:v>120.8</c:v>
                </c:pt>
                <c:pt idx="702">
                  <c:v>120.7</c:v>
                </c:pt>
                <c:pt idx="703">
                  <c:v>120.6</c:v>
                </c:pt>
                <c:pt idx="704">
                  <c:v>120.5</c:v>
                </c:pt>
                <c:pt idx="705">
                  <c:v>120.4</c:v>
                </c:pt>
                <c:pt idx="706">
                  <c:v>120.3</c:v>
                </c:pt>
                <c:pt idx="707">
                  <c:v>120.2</c:v>
                </c:pt>
                <c:pt idx="708">
                  <c:v>120.1</c:v>
                </c:pt>
                <c:pt idx="709">
                  <c:v>120</c:v>
                </c:pt>
                <c:pt idx="710">
                  <c:v>119.9</c:v>
                </c:pt>
                <c:pt idx="711">
                  <c:v>119.8</c:v>
                </c:pt>
                <c:pt idx="712">
                  <c:v>119.7</c:v>
                </c:pt>
                <c:pt idx="713">
                  <c:v>119.6</c:v>
                </c:pt>
                <c:pt idx="714">
                  <c:v>119.5</c:v>
                </c:pt>
                <c:pt idx="715">
                  <c:v>119.4</c:v>
                </c:pt>
                <c:pt idx="716">
                  <c:v>124.5</c:v>
                </c:pt>
                <c:pt idx="717">
                  <c:v>124.4</c:v>
                </c:pt>
                <c:pt idx="718">
                  <c:v>124.3</c:v>
                </c:pt>
                <c:pt idx="719">
                  <c:v>124.2</c:v>
                </c:pt>
                <c:pt idx="720">
                  <c:v>124.1</c:v>
                </c:pt>
                <c:pt idx="721">
                  <c:v>124</c:v>
                </c:pt>
                <c:pt idx="722">
                  <c:v>123.9</c:v>
                </c:pt>
                <c:pt idx="723">
                  <c:v>123.8</c:v>
                </c:pt>
                <c:pt idx="724">
                  <c:v>123.7</c:v>
                </c:pt>
                <c:pt idx="725">
                  <c:v>123.6</c:v>
                </c:pt>
                <c:pt idx="726">
                  <c:v>123.5</c:v>
                </c:pt>
                <c:pt idx="727">
                  <c:v>123.4</c:v>
                </c:pt>
                <c:pt idx="728">
                  <c:v>123.3</c:v>
                </c:pt>
                <c:pt idx="729">
                  <c:v>123.2</c:v>
                </c:pt>
                <c:pt idx="730">
                  <c:v>123.1</c:v>
                </c:pt>
                <c:pt idx="731">
                  <c:v>123</c:v>
                </c:pt>
                <c:pt idx="732">
                  <c:v>122.9</c:v>
                </c:pt>
                <c:pt idx="733">
                  <c:v>122.8</c:v>
                </c:pt>
                <c:pt idx="734">
                  <c:v>122.7</c:v>
                </c:pt>
                <c:pt idx="735">
                  <c:v>122.6</c:v>
                </c:pt>
                <c:pt idx="736">
                  <c:v>122.5</c:v>
                </c:pt>
                <c:pt idx="737">
                  <c:v>122.4</c:v>
                </c:pt>
                <c:pt idx="738">
                  <c:v>122.3</c:v>
                </c:pt>
                <c:pt idx="739">
                  <c:v>122.2</c:v>
                </c:pt>
                <c:pt idx="740">
                  <c:v>122.1</c:v>
                </c:pt>
                <c:pt idx="741">
                  <c:v>122</c:v>
                </c:pt>
                <c:pt idx="742">
                  <c:v>121.9</c:v>
                </c:pt>
                <c:pt idx="743">
                  <c:v>121.8</c:v>
                </c:pt>
                <c:pt idx="744">
                  <c:v>121.7</c:v>
                </c:pt>
                <c:pt idx="745">
                  <c:v>121.6</c:v>
                </c:pt>
                <c:pt idx="746">
                  <c:v>121.5</c:v>
                </c:pt>
                <c:pt idx="747">
                  <c:v>121.4</c:v>
                </c:pt>
                <c:pt idx="748">
                  <c:v>121.3</c:v>
                </c:pt>
                <c:pt idx="749">
                  <c:v>121.2</c:v>
                </c:pt>
                <c:pt idx="750">
                  <c:v>121.1</c:v>
                </c:pt>
                <c:pt idx="751">
                  <c:v>121</c:v>
                </c:pt>
                <c:pt idx="752">
                  <c:v>120.9</c:v>
                </c:pt>
                <c:pt idx="753">
                  <c:v>120.8</c:v>
                </c:pt>
                <c:pt idx="754">
                  <c:v>120.7</c:v>
                </c:pt>
                <c:pt idx="755">
                  <c:v>120.6</c:v>
                </c:pt>
                <c:pt idx="756">
                  <c:v>120.5</c:v>
                </c:pt>
                <c:pt idx="757">
                  <c:v>120.4</c:v>
                </c:pt>
                <c:pt idx="758">
                  <c:v>120.3</c:v>
                </c:pt>
                <c:pt idx="759">
                  <c:v>120.2</c:v>
                </c:pt>
                <c:pt idx="760">
                  <c:v>120.1</c:v>
                </c:pt>
                <c:pt idx="761">
                  <c:v>120</c:v>
                </c:pt>
                <c:pt idx="762">
                  <c:v>119.9</c:v>
                </c:pt>
                <c:pt idx="763">
                  <c:v>119.8</c:v>
                </c:pt>
                <c:pt idx="764">
                  <c:v>119.7</c:v>
                </c:pt>
                <c:pt idx="765">
                  <c:v>119.6</c:v>
                </c:pt>
                <c:pt idx="766">
                  <c:v>119.5</c:v>
                </c:pt>
                <c:pt idx="767">
                  <c:v>124.5</c:v>
                </c:pt>
                <c:pt idx="768">
                  <c:v>124.4</c:v>
                </c:pt>
                <c:pt idx="769">
                  <c:v>124.3</c:v>
                </c:pt>
                <c:pt idx="770">
                  <c:v>124.2</c:v>
                </c:pt>
                <c:pt idx="771">
                  <c:v>124.1</c:v>
                </c:pt>
                <c:pt idx="772">
                  <c:v>124</c:v>
                </c:pt>
                <c:pt idx="773">
                  <c:v>123.9</c:v>
                </c:pt>
                <c:pt idx="774">
                  <c:v>123.8</c:v>
                </c:pt>
                <c:pt idx="775">
                  <c:v>123.7</c:v>
                </c:pt>
                <c:pt idx="776">
                  <c:v>123.6</c:v>
                </c:pt>
                <c:pt idx="777">
                  <c:v>123.5</c:v>
                </c:pt>
                <c:pt idx="778">
                  <c:v>123.4</c:v>
                </c:pt>
                <c:pt idx="779">
                  <c:v>123.3</c:v>
                </c:pt>
                <c:pt idx="780">
                  <c:v>123.2</c:v>
                </c:pt>
                <c:pt idx="781">
                  <c:v>123.1</c:v>
                </c:pt>
                <c:pt idx="782">
                  <c:v>123</c:v>
                </c:pt>
                <c:pt idx="783">
                  <c:v>122.9</c:v>
                </c:pt>
                <c:pt idx="784">
                  <c:v>122.8</c:v>
                </c:pt>
                <c:pt idx="785">
                  <c:v>122.7</c:v>
                </c:pt>
                <c:pt idx="786">
                  <c:v>122.6</c:v>
                </c:pt>
                <c:pt idx="787">
                  <c:v>122.5</c:v>
                </c:pt>
                <c:pt idx="788">
                  <c:v>122.4</c:v>
                </c:pt>
                <c:pt idx="789">
                  <c:v>122.3</c:v>
                </c:pt>
                <c:pt idx="790">
                  <c:v>122.2</c:v>
                </c:pt>
                <c:pt idx="791">
                  <c:v>122.1</c:v>
                </c:pt>
                <c:pt idx="792">
                  <c:v>122</c:v>
                </c:pt>
                <c:pt idx="793">
                  <c:v>121.9</c:v>
                </c:pt>
                <c:pt idx="794">
                  <c:v>121.8</c:v>
                </c:pt>
                <c:pt idx="795">
                  <c:v>121.7</c:v>
                </c:pt>
                <c:pt idx="796">
                  <c:v>121.6</c:v>
                </c:pt>
                <c:pt idx="797">
                  <c:v>121.5</c:v>
                </c:pt>
                <c:pt idx="798">
                  <c:v>121.4</c:v>
                </c:pt>
                <c:pt idx="799">
                  <c:v>121.3</c:v>
                </c:pt>
                <c:pt idx="800">
                  <c:v>121.2</c:v>
                </c:pt>
                <c:pt idx="801">
                  <c:v>121.1</c:v>
                </c:pt>
                <c:pt idx="802">
                  <c:v>121</c:v>
                </c:pt>
                <c:pt idx="803">
                  <c:v>120.9</c:v>
                </c:pt>
                <c:pt idx="804">
                  <c:v>120.8</c:v>
                </c:pt>
                <c:pt idx="805">
                  <c:v>120.7</c:v>
                </c:pt>
                <c:pt idx="806">
                  <c:v>120.6</c:v>
                </c:pt>
                <c:pt idx="807">
                  <c:v>120.5</c:v>
                </c:pt>
                <c:pt idx="808">
                  <c:v>120.4</c:v>
                </c:pt>
                <c:pt idx="809">
                  <c:v>120.3</c:v>
                </c:pt>
                <c:pt idx="810">
                  <c:v>120.2</c:v>
                </c:pt>
                <c:pt idx="811">
                  <c:v>120.1</c:v>
                </c:pt>
                <c:pt idx="812">
                  <c:v>120</c:v>
                </c:pt>
                <c:pt idx="813">
                  <c:v>119.9</c:v>
                </c:pt>
                <c:pt idx="814">
                  <c:v>119.8</c:v>
                </c:pt>
                <c:pt idx="815">
                  <c:v>119.7</c:v>
                </c:pt>
                <c:pt idx="816">
                  <c:v>119.6</c:v>
                </c:pt>
                <c:pt idx="817">
                  <c:v>124.6</c:v>
                </c:pt>
                <c:pt idx="818">
                  <c:v>124.5</c:v>
                </c:pt>
                <c:pt idx="819">
                  <c:v>124.4</c:v>
                </c:pt>
                <c:pt idx="820">
                  <c:v>124.3</c:v>
                </c:pt>
                <c:pt idx="821">
                  <c:v>124.2</c:v>
                </c:pt>
                <c:pt idx="822">
                  <c:v>124.1</c:v>
                </c:pt>
                <c:pt idx="823">
                  <c:v>124</c:v>
                </c:pt>
                <c:pt idx="824">
                  <c:v>123.9</c:v>
                </c:pt>
                <c:pt idx="825">
                  <c:v>123.8</c:v>
                </c:pt>
                <c:pt idx="826">
                  <c:v>123.7</c:v>
                </c:pt>
                <c:pt idx="827">
                  <c:v>123.6</c:v>
                </c:pt>
                <c:pt idx="828">
                  <c:v>123.5</c:v>
                </c:pt>
                <c:pt idx="829">
                  <c:v>123.4</c:v>
                </c:pt>
                <c:pt idx="830">
                  <c:v>123.3</c:v>
                </c:pt>
                <c:pt idx="831">
                  <c:v>123.2</c:v>
                </c:pt>
                <c:pt idx="832">
                  <c:v>123.1</c:v>
                </c:pt>
                <c:pt idx="833">
                  <c:v>123</c:v>
                </c:pt>
                <c:pt idx="834">
                  <c:v>122.9</c:v>
                </c:pt>
                <c:pt idx="835">
                  <c:v>122.8</c:v>
                </c:pt>
                <c:pt idx="836">
                  <c:v>122.7</c:v>
                </c:pt>
                <c:pt idx="837">
                  <c:v>122.6</c:v>
                </c:pt>
                <c:pt idx="838">
                  <c:v>122.5</c:v>
                </c:pt>
                <c:pt idx="839">
                  <c:v>122.4</c:v>
                </c:pt>
                <c:pt idx="840">
                  <c:v>122.3</c:v>
                </c:pt>
                <c:pt idx="841">
                  <c:v>122.2</c:v>
                </c:pt>
                <c:pt idx="842">
                  <c:v>122.1</c:v>
                </c:pt>
                <c:pt idx="843">
                  <c:v>122</c:v>
                </c:pt>
                <c:pt idx="844">
                  <c:v>121.9</c:v>
                </c:pt>
                <c:pt idx="845">
                  <c:v>121.8</c:v>
                </c:pt>
                <c:pt idx="846">
                  <c:v>121.7</c:v>
                </c:pt>
                <c:pt idx="847">
                  <c:v>121.6</c:v>
                </c:pt>
                <c:pt idx="848">
                  <c:v>121.5</c:v>
                </c:pt>
                <c:pt idx="849">
                  <c:v>121.4</c:v>
                </c:pt>
                <c:pt idx="850">
                  <c:v>121.3</c:v>
                </c:pt>
                <c:pt idx="851">
                  <c:v>121.2</c:v>
                </c:pt>
                <c:pt idx="852">
                  <c:v>121.1</c:v>
                </c:pt>
                <c:pt idx="853">
                  <c:v>121</c:v>
                </c:pt>
                <c:pt idx="854">
                  <c:v>120.9</c:v>
                </c:pt>
                <c:pt idx="855">
                  <c:v>120.8</c:v>
                </c:pt>
                <c:pt idx="856">
                  <c:v>120.7</c:v>
                </c:pt>
                <c:pt idx="857">
                  <c:v>120.6</c:v>
                </c:pt>
                <c:pt idx="858">
                  <c:v>120.5</c:v>
                </c:pt>
                <c:pt idx="859">
                  <c:v>120.4</c:v>
                </c:pt>
                <c:pt idx="860">
                  <c:v>120.3</c:v>
                </c:pt>
                <c:pt idx="861">
                  <c:v>120.2</c:v>
                </c:pt>
                <c:pt idx="862">
                  <c:v>120.1</c:v>
                </c:pt>
                <c:pt idx="863">
                  <c:v>120</c:v>
                </c:pt>
                <c:pt idx="864">
                  <c:v>119.9</c:v>
                </c:pt>
                <c:pt idx="865">
                  <c:v>119.8</c:v>
                </c:pt>
                <c:pt idx="866">
                  <c:v>119.7</c:v>
                </c:pt>
                <c:pt idx="867">
                  <c:v>124.6</c:v>
                </c:pt>
                <c:pt idx="868">
                  <c:v>124.5</c:v>
                </c:pt>
                <c:pt idx="869">
                  <c:v>124.4</c:v>
                </c:pt>
                <c:pt idx="870">
                  <c:v>124.3</c:v>
                </c:pt>
                <c:pt idx="871">
                  <c:v>124.2</c:v>
                </c:pt>
                <c:pt idx="872">
                  <c:v>124.1</c:v>
                </c:pt>
                <c:pt idx="873">
                  <c:v>124</c:v>
                </c:pt>
                <c:pt idx="874">
                  <c:v>123.9</c:v>
                </c:pt>
                <c:pt idx="875">
                  <c:v>123.8</c:v>
                </c:pt>
                <c:pt idx="876">
                  <c:v>123.7</c:v>
                </c:pt>
                <c:pt idx="877">
                  <c:v>123.6</c:v>
                </c:pt>
                <c:pt idx="878">
                  <c:v>123.5</c:v>
                </c:pt>
                <c:pt idx="879">
                  <c:v>123.4</c:v>
                </c:pt>
                <c:pt idx="880">
                  <c:v>123.3</c:v>
                </c:pt>
                <c:pt idx="881">
                  <c:v>123.2</c:v>
                </c:pt>
                <c:pt idx="882">
                  <c:v>123.1</c:v>
                </c:pt>
                <c:pt idx="883">
                  <c:v>123</c:v>
                </c:pt>
                <c:pt idx="884">
                  <c:v>122.9</c:v>
                </c:pt>
                <c:pt idx="885">
                  <c:v>122.8</c:v>
                </c:pt>
                <c:pt idx="886">
                  <c:v>122.7</c:v>
                </c:pt>
                <c:pt idx="887">
                  <c:v>122.6</c:v>
                </c:pt>
                <c:pt idx="888">
                  <c:v>122.5</c:v>
                </c:pt>
                <c:pt idx="889">
                  <c:v>122.4</c:v>
                </c:pt>
                <c:pt idx="890">
                  <c:v>122.3</c:v>
                </c:pt>
                <c:pt idx="891">
                  <c:v>122.2</c:v>
                </c:pt>
                <c:pt idx="892">
                  <c:v>122.1</c:v>
                </c:pt>
                <c:pt idx="893">
                  <c:v>122</c:v>
                </c:pt>
                <c:pt idx="894">
                  <c:v>121.9</c:v>
                </c:pt>
                <c:pt idx="895">
                  <c:v>121.8</c:v>
                </c:pt>
                <c:pt idx="896">
                  <c:v>121.7</c:v>
                </c:pt>
                <c:pt idx="897">
                  <c:v>121.6</c:v>
                </c:pt>
                <c:pt idx="898">
                  <c:v>121.5</c:v>
                </c:pt>
                <c:pt idx="899">
                  <c:v>121.4</c:v>
                </c:pt>
                <c:pt idx="900">
                  <c:v>121.3</c:v>
                </c:pt>
                <c:pt idx="901">
                  <c:v>121.2</c:v>
                </c:pt>
                <c:pt idx="902">
                  <c:v>121.1</c:v>
                </c:pt>
                <c:pt idx="903">
                  <c:v>121</c:v>
                </c:pt>
                <c:pt idx="904">
                  <c:v>120.9</c:v>
                </c:pt>
                <c:pt idx="905">
                  <c:v>120.8</c:v>
                </c:pt>
                <c:pt idx="906">
                  <c:v>120.7</c:v>
                </c:pt>
                <c:pt idx="907">
                  <c:v>120.6</c:v>
                </c:pt>
                <c:pt idx="908">
                  <c:v>120.5</c:v>
                </c:pt>
                <c:pt idx="909">
                  <c:v>120.4</c:v>
                </c:pt>
                <c:pt idx="910">
                  <c:v>120.3</c:v>
                </c:pt>
                <c:pt idx="911">
                  <c:v>120.2</c:v>
                </c:pt>
                <c:pt idx="912">
                  <c:v>120.1</c:v>
                </c:pt>
                <c:pt idx="913">
                  <c:v>120</c:v>
                </c:pt>
                <c:pt idx="914">
                  <c:v>119.9</c:v>
                </c:pt>
                <c:pt idx="915">
                  <c:v>119.8</c:v>
                </c:pt>
                <c:pt idx="916">
                  <c:v>124.6</c:v>
                </c:pt>
                <c:pt idx="917">
                  <c:v>124.5</c:v>
                </c:pt>
                <c:pt idx="918">
                  <c:v>124.4</c:v>
                </c:pt>
                <c:pt idx="919">
                  <c:v>124.3</c:v>
                </c:pt>
                <c:pt idx="920">
                  <c:v>124.2</c:v>
                </c:pt>
                <c:pt idx="921">
                  <c:v>124.1</c:v>
                </c:pt>
                <c:pt idx="922">
                  <c:v>124</c:v>
                </c:pt>
                <c:pt idx="923">
                  <c:v>123.9</c:v>
                </c:pt>
                <c:pt idx="924">
                  <c:v>123.8</c:v>
                </c:pt>
                <c:pt idx="925">
                  <c:v>123.7</c:v>
                </c:pt>
                <c:pt idx="926">
                  <c:v>123.6</c:v>
                </c:pt>
                <c:pt idx="927">
                  <c:v>123.5</c:v>
                </c:pt>
                <c:pt idx="928">
                  <c:v>123.4</c:v>
                </c:pt>
                <c:pt idx="929">
                  <c:v>123.3</c:v>
                </c:pt>
                <c:pt idx="930">
                  <c:v>123.2</c:v>
                </c:pt>
                <c:pt idx="931">
                  <c:v>123.1</c:v>
                </c:pt>
                <c:pt idx="932">
                  <c:v>123</c:v>
                </c:pt>
                <c:pt idx="933">
                  <c:v>122.9</c:v>
                </c:pt>
                <c:pt idx="934">
                  <c:v>122.8</c:v>
                </c:pt>
                <c:pt idx="935">
                  <c:v>122.7</c:v>
                </c:pt>
                <c:pt idx="936">
                  <c:v>122.6</c:v>
                </c:pt>
                <c:pt idx="937">
                  <c:v>122.5</c:v>
                </c:pt>
                <c:pt idx="938">
                  <c:v>122.4</c:v>
                </c:pt>
                <c:pt idx="939">
                  <c:v>122.3</c:v>
                </c:pt>
                <c:pt idx="940">
                  <c:v>122.2</c:v>
                </c:pt>
                <c:pt idx="941">
                  <c:v>122.1</c:v>
                </c:pt>
                <c:pt idx="942">
                  <c:v>122</c:v>
                </c:pt>
                <c:pt idx="943">
                  <c:v>121.9</c:v>
                </c:pt>
                <c:pt idx="944">
                  <c:v>121.8</c:v>
                </c:pt>
                <c:pt idx="945">
                  <c:v>121.7</c:v>
                </c:pt>
                <c:pt idx="946">
                  <c:v>121.6</c:v>
                </c:pt>
                <c:pt idx="947">
                  <c:v>121.5</c:v>
                </c:pt>
                <c:pt idx="948">
                  <c:v>121.4</c:v>
                </c:pt>
                <c:pt idx="949">
                  <c:v>121.3</c:v>
                </c:pt>
                <c:pt idx="950">
                  <c:v>121.2</c:v>
                </c:pt>
                <c:pt idx="951">
                  <c:v>121.1</c:v>
                </c:pt>
                <c:pt idx="952">
                  <c:v>121</c:v>
                </c:pt>
                <c:pt idx="953">
                  <c:v>120.9</c:v>
                </c:pt>
                <c:pt idx="954">
                  <c:v>120.8</c:v>
                </c:pt>
                <c:pt idx="955">
                  <c:v>120.7</c:v>
                </c:pt>
                <c:pt idx="956">
                  <c:v>120.6</c:v>
                </c:pt>
                <c:pt idx="957">
                  <c:v>120.5</c:v>
                </c:pt>
                <c:pt idx="958">
                  <c:v>120.4</c:v>
                </c:pt>
                <c:pt idx="959">
                  <c:v>120.3</c:v>
                </c:pt>
                <c:pt idx="960">
                  <c:v>120.2</c:v>
                </c:pt>
                <c:pt idx="961">
                  <c:v>120.1</c:v>
                </c:pt>
                <c:pt idx="962">
                  <c:v>120</c:v>
                </c:pt>
                <c:pt idx="963">
                  <c:v>119.9</c:v>
                </c:pt>
                <c:pt idx="964">
                  <c:v>124.6</c:v>
                </c:pt>
                <c:pt idx="965">
                  <c:v>124.5</c:v>
                </c:pt>
                <c:pt idx="966">
                  <c:v>124.4</c:v>
                </c:pt>
                <c:pt idx="967">
                  <c:v>124.3</c:v>
                </c:pt>
                <c:pt idx="968">
                  <c:v>124.2</c:v>
                </c:pt>
                <c:pt idx="969">
                  <c:v>124.1</c:v>
                </c:pt>
                <c:pt idx="970">
                  <c:v>124</c:v>
                </c:pt>
                <c:pt idx="971">
                  <c:v>123.9</c:v>
                </c:pt>
                <c:pt idx="972">
                  <c:v>123.8</c:v>
                </c:pt>
                <c:pt idx="973">
                  <c:v>123.7</c:v>
                </c:pt>
                <c:pt idx="974">
                  <c:v>123.6</c:v>
                </c:pt>
                <c:pt idx="975">
                  <c:v>123.5</c:v>
                </c:pt>
                <c:pt idx="976">
                  <c:v>123.4</c:v>
                </c:pt>
                <c:pt idx="977">
                  <c:v>123.3</c:v>
                </c:pt>
                <c:pt idx="978">
                  <c:v>123.2</c:v>
                </c:pt>
                <c:pt idx="979">
                  <c:v>123.1</c:v>
                </c:pt>
                <c:pt idx="980">
                  <c:v>123</c:v>
                </c:pt>
                <c:pt idx="981">
                  <c:v>122.9</c:v>
                </c:pt>
                <c:pt idx="982">
                  <c:v>122.8</c:v>
                </c:pt>
                <c:pt idx="983">
                  <c:v>122.7</c:v>
                </c:pt>
                <c:pt idx="984">
                  <c:v>122.6</c:v>
                </c:pt>
                <c:pt idx="985">
                  <c:v>122.5</c:v>
                </c:pt>
                <c:pt idx="986">
                  <c:v>122.4</c:v>
                </c:pt>
                <c:pt idx="987">
                  <c:v>122.3</c:v>
                </c:pt>
                <c:pt idx="988">
                  <c:v>122.2</c:v>
                </c:pt>
                <c:pt idx="989">
                  <c:v>122.1</c:v>
                </c:pt>
                <c:pt idx="990">
                  <c:v>122</c:v>
                </c:pt>
                <c:pt idx="991">
                  <c:v>121.9</c:v>
                </c:pt>
                <c:pt idx="992">
                  <c:v>121.8</c:v>
                </c:pt>
                <c:pt idx="993">
                  <c:v>121.7</c:v>
                </c:pt>
                <c:pt idx="994">
                  <c:v>121.6</c:v>
                </c:pt>
                <c:pt idx="995">
                  <c:v>121.5</c:v>
                </c:pt>
                <c:pt idx="996">
                  <c:v>121.4</c:v>
                </c:pt>
                <c:pt idx="997">
                  <c:v>121.3</c:v>
                </c:pt>
                <c:pt idx="998">
                  <c:v>121.2</c:v>
                </c:pt>
                <c:pt idx="999">
                  <c:v>121.1</c:v>
                </c:pt>
                <c:pt idx="1000">
                  <c:v>121</c:v>
                </c:pt>
                <c:pt idx="1001">
                  <c:v>120.9</c:v>
                </c:pt>
                <c:pt idx="1002">
                  <c:v>120.8</c:v>
                </c:pt>
                <c:pt idx="1003">
                  <c:v>120.7</c:v>
                </c:pt>
                <c:pt idx="1004">
                  <c:v>120.6</c:v>
                </c:pt>
                <c:pt idx="1005">
                  <c:v>120.5</c:v>
                </c:pt>
                <c:pt idx="1006">
                  <c:v>120.4</c:v>
                </c:pt>
                <c:pt idx="1007">
                  <c:v>120.3</c:v>
                </c:pt>
                <c:pt idx="1008">
                  <c:v>120.2</c:v>
                </c:pt>
                <c:pt idx="1009">
                  <c:v>120.1</c:v>
                </c:pt>
                <c:pt idx="1010">
                  <c:v>120</c:v>
                </c:pt>
                <c:pt idx="1011">
                  <c:v>124.7</c:v>
                </c:pt>
                <c:pt idx="1012">
                  <c:v>124.6</c:v>
                </c:pt>
                <c:pt idx="1013">
                  <c:v>124.5</c:v>
                </c:pt>
                <c:pt idx="1014">
                  <c:v>124.4</c:v>
                </c:pt>
                <c:pt idx="1015">
                  <c:v>124.3</c:v>
                </c:pt>
                <c:pt idx="1016">
                  <c:v>124.2</c:v>
                </c:pt>
                <c:pt idx="1017">
                  <c:v>124.1</c:v>
                </c:pt>
                <c:pt idx="1018">
                  <c:v>124</c:v>
                </c:pt>
                <c:pt idx="1019">
                  <c:v>123.9</c:v>
                </c:pt>
                <c:pt idx="1020">
                  <c:v>123.8</c:v>
                </c:pt>
                <c:pt idx="1021">
                  <c:v>123.7</c:v>
                </c:pt>
                <c:pt idx="1022">
                  <c:v>123.6</c:v>
                </c:pt>
                <c:pt idx="1023">
                  <c:v>123.5</c:v>
                </c:pt>
                <c:pt idx="1024">
                  <c:v>123.4</c:v>
                </c:pt>
                <c:pt idx="1025">
                  <c:v>123.3</c:v>
                </c:pt>
                <c:pt idx="1026">
                  <c:v>123.2</c:v>
                </c:pt>
                <c:pt idx="1027">
                  <c:v>123.1</c:v>
                </c:pt>
                <c:pt idx="1028">
                  <c:v>123</c:v>
                </c:pt>
                <c:pt idx="1029">
                  <c:v>122.9</c:v>
                </c:pt>
                <c:pt idx="1030">
                  <c:v>122.8</c:v>
                </c:pt>
                <c:pt idx="1031">
                  <c:v>122.7</c:v>
                </c:pt>
                <c:pt idx="1032">
                  <c:v>122.6</c:v>
                </c:pt>
                <c:pt idx="1033">
                  <c:v>122.5</c:v>
                </c:pt>
                <c:pt idx="1034">
                  <c:v>122.4</c:v>
                </c:pt>
                <c:pt idx="1035">
                  <c:v>122.3</c:v>
                </c:pt>
                <c:pt idx="1036">
                  <c:v>122.2</c:v>
                </c:pt>
                <c:pt idx="1037">
                  <c:v>122.1</c:v>
                </c:pt>
                <c:pt idx="1038">
                  <c:v>122</c:v>
                </c:pt>
                <c:pt idx="1039">
                  <c:v>121.9</c:v>
                </c:pt>
                <c:pt idx="1040">
                  <c:v>121.8</c:v>
                </c:pt>
                <c:pt idx="1041">
                  <c:v>121.7</c:v>
                </c:pt>
                <c:pt idx="1042">
                  <c:v>121.6</c:v>
                </c:pt>
                <c:pt idx="1043">
                  <c:v>121.5</c:v>
                </c:pt>
                <c:pt idx="1044">
                  <c:v>121.4</c:v>
                </c:pt>
                <c:pt idx="1045">
                  <c:v>121.3</c:v>
                </c:pt>
                <c:pt idx="1046">
                  <c:v>121.2</c:v>
                </c:pt>
                <c:pt idx="1047">
                  <c:v>121.1</c:v>
                </c:pt>
                <c:pt idx="1048">
                  <c:v>121</c:v>
                </c:pt>
                <c:pt idx="1049">
                  <c:v>120.9</c:v>
                </c:pt>
                <c:pt idx="1050">
                  <c:v>120.8</c:v>
                </c:pt>
                <c:pt idx="1051">
                  <c:v>120.7</c:v>
                </c:pt>
                <c:pt idx="1052">
                  <c:v>120.6</c:v>
                </c:pt>
                <c:pt idx="1053">
                  <c:v>120.5</c:v>
                </c:pt>
                <c:pt idx="1054">
                  <c:v>120.4</c:v>
                </c:pt>
                <c:pt idx="1055">
                  <c:v>120.3</c:v>
                </c:pt>
                <c:pt idx="1056">
                  <c:v>120.2</c:v>
                </c:pt>
                <c:pt idx="1057">
                  <c:v>120.1</c:v>
                </c:pt>
                <c:pt idx="1058">
                  <c:v>124.7</c:v>
                </c:pt>
                <c:pt idx="1059">
                  <c:v>124.6</c:v>
                </c:pt>
                <c:pt idx="1060">
                  <c:v>124.5</c:v>
                </c:pt>
                <c:pt idx="1061">
                  <c:v>124.4</c:v>
                </c:pt>
                <c:pt idx="1062">
                  <c:v>124.3</c:v>
                </c:pt>
                <c:pt idx="1063">
                  <c:v>124.2</c:v>
                </c:pt>
                <c:pt idx="1064">
                  <c:v>124.1</c:v>
                </c:pt>
                <c:pt idx="1065">
                  <c:v>124</c:v>
                </c:pt>
                <c:pt idx="1066">
                  <c:v>123.9</c:v>
                </c:pt>
                <c:pt idx="1067">
                  <c:v>123.8</c:v>
                </c:pt>
                <c:pt idx="1068">
                  <c:v>123.7</c:v>
                </c:pt>
                <c:pt idx="1069">
                  <c:v>123.6</c:v>
                </c:pt>
                <c:pt idx="1070">
                  <c:v>123.5</c:v>
                </c:pt>
                <c:pt idx="1071">
                  <c:v>123.4</c:v>
                </c:pt>
                <c:pt idx="1072">
                  <c:v>123.3</c:v>
                </c:pt>
                <c:pt idx="1073">
                  <c:v>123.2</c:v>
                </c:pt>
                <c:pt idx="1074">
                  <c:v>123.1</c:v>
                </c:pt>
                <c:pt idx="1075">
                  <c:v>123</c:v>
                </c:pt>
                <c:pt idx="1076">
                  <c:v>122.9</c:v>
                </c:pt>
                <c:pt idx="1077">
                  <c:v>122.8</c:v>
                </c:pt>
                <c:pt idx="1078">
                  <c:v>122.7</c:v>
                </c:pt>
                <c:pt idx="1079">
                  <c:v>122.6</c:v>
                </c:pt>
                <c:pt idx="1080">
                  <c:v>122.5</c:v>
                </c:pt>
                <c:pt idx="1081">
                  <c:v>122.4</c:v>
                </c:pt>
                <c:pt idx="1082">
                  <c:v>122.3</c:v>
                </c:pt>
                <c:pt idx="1083">
                  <c:v>122.2</c:v>
                </c:pt>
                <c:pt idx="1084">
                  <c:v>122.1</c:v>
                </c:pt>
                <c:pt idx="1085">
                  <c:v>122</c:v>
                </c:pt>
                <c:pt idx="1086">
                  <c:v>121.9</c:v>
                </c:pt>
                <c:pt idx="1087">
                  <c:v>121.8</c:v>
                </c:pt>
                <c:pt idx="1088">
                  <c:v>121.7</c:v>
                </c:pt>
                <c:pt idx="1089">
                  <c:v>121.6</c:v>
                </c:pt>
                <c:pt idx="1090">
                  <c:v>121.5</c:v>
                </c:pt>
                <c:pt idx="1091">
                  <c:v>121.4</c:v>
                </c:pt>
                <c:pt idx="1092">
                  <c:v>121.3</c:v>
                </c:pt>
                <c:pt idx="1093">
                  <c:v>121.2</c:v>
                </c:pt>
                <c:pt idx="1094">
                  <c:v>121.1</c:v>
                </c:pt>
                <c:pt idx="1095">
                  <c:v>121</c:v>
                </c:pt>
                <c:pt idx="1096">
                  <c:v>120.9</c:v>
                </c:pt>
                <c:pt idx="1097">
                  <c:v>120.8</c:v>
                </c:pt>
                <c:pt idx="1098">
                  <c:v>120.7</c:v>
                </c:pt>
                <c:pt idx="1099">
                  <c:v>120.6</c:v>
                </c:pt>
                <c:pt idx="1100">
                  <c:v>120.5</c:v>
                </c:pt>
                <c:pt idx="1101">
                  <c:v>120.4</c:v>
                </c:pt>
                <c:pt idx="1102">
                  <c:v>120.3</c:v>
                </c:pt>
                <c:pt idx="1103">
                  <c:v>120.2</c:v>
                </c:pt>
                <c:pt idx="1104">
                  <c:v>124.7</c:v>
                </c:pt>
                <c:pt idx="1105">
                  <c:v>124.6</c:v>
                </c:pt>
                <c:pt idx="1106">
                  <c:v>124.5</c:v>
                </c:pt>
                <c:pt idx="1107">
                  <c:v>124.4</c:v>
                </c:pt>
                <c:pt idx="1108">
                  <c:v>124.3</c:v>
                </c:pt>
                <c:pt idx="1109">
                  <c:v>124.2</c:v>
                </c:pt>
                <c:pt idx="1110">
                  <c:v>124.1</c:v>
                </c:pt>
                <c:pt idx="1111">
                  <c:v>124</c:v>
                </c:pt>
                <c:pt idx="1112">
                  <c:v>123.9</c:v>
                </c:pt>
                <c:pt idx="1113">
                  <c:v>123.8</c:v>
                </c:pt>
                <c:pt idx="1114">
                  <c:v>123.7</c:v>
                </c:pt>
                <c:pt idx="1115">
                  <c:v>123.6</c:v>
                </c:pt>
                <c:pt idx="1116">
                  <c:v>123.5</c:v>
                </c:pt>
                <c:pt idx="1117">
                  <c:v>123.4</c:v>
                </c:pt>
                <c:pt idx="1118">
                  <c:v>123.3</c:v>
                </c:pt>
                <c:pt idx="1119">
                  <c:v>123.2</c:v>
                </c:pt>
                <c:pt idx="1120">
                  <c:v>123.1</c:v>
                </c:pt>
                <c:pt idx="1121">
                  <c:v>123</c:v>
                </c:pt>
                <c:pt idx="1122">
                  <c:v>122.9</c:v>
                </c:pt>
                <c:pt idx="1123">
                  <c:v>122.8</c:v>
                </c:pt>
                <c:pt idx="1124">
                  <c:v>122.7</c:v>
                </c:pt>
                <c:pt idx="1125">
                  <c:v>122.6</c:v>
                </c:pt>
                <c:pt idx="1126">
                  <c:v>122.5</c:v>
                </c:pt>
                <c:pt idx="1127">
                  <c:v>122.4</c:v>
                </c:pt>
                <c:pt idx="1128">
                  <c:v>122.3</c:v>
                </c:pt>
                <c:pt idx="1129">
                  <c:v>122.2</c:v>
                </c:pt>
                <c:pt idx="1130">
                  <c:v>122.1</c:v>
                </c:pt>
                <c:pt idx="1131">
                  <c:v>122</c:v>
                </c:pt>
                <c:pt idx="1132">
                  <c:v>121.9</c:v>
                </c:pt>
                <c:pt idx="1133">
                  <c:v>121.8</c:v>
                </c:pt>
                <c:pt idx="1134">
                  <c:v>121.7</c:v>
                </c:pt>
                <c:pt idx="1135">
                  <c:v>121.6</c:v>
                </c:pt>
                <c:pt idx="1136">
                  <c:v>121.5</c:v>
                </c:pt>
                <c:pt idx="1137">
                  <c:v>121.4</c:v>
                </c:pt>
                <c:pt idx="1138">
                  <c:v>121.3</c:v>
                </c:pt>
                <c:pt idx="1139">
                  <c:v>121.2</c:v>
                </c:pt>
                <c:pt idx="1140">
                  <c:v>121.1</c:v>
                </c:pt>
                <c:pt idx="1141">
                  <c:v>121</c:v>
                </c:pt>
                <c:pt idx="1142">
                  <c:v>120.9</c:v>
                </c:pt>
                <c:pt idx="1143">
                  <c:v>120.8</c:v>
                </c:pt>
                <c:pt idx="1144">
                  <c:v>120.7</c:v>
                </c:pt>
                <c:pt idx="1145">
                  <c:v>120.6</c:v>
                </c:pt>
                <c:pt idx="1146">
                  <c:v>120.5</c:v>
                </c:pt>
                <c:pt idx="1147">
                  <c:v>120.4</c:v>
                </c:pt>
                <c:pt idx="1148">
                  <c:v>120.3</c:v>
                </c:pt>
                <c:pt idx="1149">
                  <c:v>124.7</c:v>
                </c:pt>
                <c:pt idx="1150">
                  <c:v>124.6</c:v>
                </c:pt>
                <c:pt idx="1151">
                  <c:v>124.5</c:v>
                </c:pt>
                <c:pt idx="1152">
                  <c:v>124.4</c:v>
                </c:pt>
                <c:pt idx="1153">
                  <c:v>124.3</c:v>
                </c:pt>
                <c:pt idx="1154">
                  <c:v>124.2</c:v>
                </c:pt>
                <c:pt idx="1155">
                  <c:v>124.1</c:v>
                </c:pt>
                <c:pt idx="1156">
                  <c:v>124</c:v>
                </c:pt>
                <c:pt idx="1157">
                  <c:v>123.9</c:v>
                </c:pt>
                <c:pt idx="1158">
                  <c:v>123.8</c:v>
                </c:pt>
                <c:pt idx="1159">
                  <c:v>123.7</c:v>
                </c:pt>
                <c:pt idx="1160">
                  <c:v>123.6</c:v>
                </c:pt>
                <c:pt idx="1161">
                  <c:v>123.5</c:v>
                </c:pt>
                <c:pt idx="1162">
                  <c:v>123.4</c:v>
                </c:pt>
                <c:pt idx="1163">
                  <c:v>123.3</c:v>
                </c:pt>
                <c:pt idx="1164">
                  <c:v>123.2</c:v>
                </c:pt>
                <c:pt idx="1165">
                  <c:v>123.1</c:v>
                </c:pt>
                <c:pt idx="1166">
                  <c:v>123</c:v>
                </c:pt>
                <c:pt idx="1167">
                  <c:v>122.9</c:v>
                </c:pt>
                <c:pt idx="1168">
                  <c:v>122.8</c:v>
                </c:pt>
                <c:pt idx="1169">
                  <c:v>122.7</c:v>
                </c:pt>
                <c:pt idx="1170">
                  <c:v>122.6</c:v>
                </c:pt>
                <c:pt idx="1171">
                  <c:v>122.5</c:v>
                </c:pt>
                <c:pt idx="1172">
                  <c:v>122.4</c:v>
                </c:pt>
                <c:pt idx="1173">
                  <c:v>122.3</c:v>
                </c:pt>
                <c:pt idx="1174">
                  <c:v>122.2</c:v>
                </c:pt>
                <c:pt idx="1175">
                  <c:v>122.1</c:v>
                </c:pt>
                <c:pt idx="1176">
                  <c:v>122</c:v>
                </c:pt>
                <c:pt idx="1177">
                  <c:v>121.9</c:v>
                </c:pt>
                <c:pt idx="1178">
                  <c:v>121.8</c:v>
                </c:pt>
                <c:pt idx="1179">
                  <c:v>121.7</c:v>
                </c:pt>
                <c:pt idx="1180">
                  <c:v>121.6</c:v>
                </c:pt>
                <c:pt idx="1181">
                  <c:v>121.5</c:v>
                </c:pt>
                <c:pt idx="1182">
                  <c:v>121.4</c:v>
                </c:pt>
                <c:pt idx="1183">
                  <c:v>121.3</c:v>
                </c:pt>
                <c:pt idx="1184">
                  <c:v>121.2</c:v>
                </c:pt>
                <c:pt idx="1185">
                  <c:v>121.1</c:v>
                </c:pt>
                <c:pt idx="1186">
                  <c:v>121</c:v>
                </c:pt>
                <c:pt idx="1187">
                  <c:v>120.9</c:v>
                </c:pt>
                <c:pt idx="1188">
                  <c:v>120.8</c:v>
                </c:pt>
                <c:pt idx="1189">
                  <c:v>120.7</c:v>
                </c:pt>
                <c:pt idx="1190">
                  <c:v>120.6</c:v>
                </c:pt>
                <c:pt idx="1191">
                  <c:v>120.5</c:v>
                </c:pt>
                <c:pt idx="1192">
                  <c:v>124.7</c:v>
                </c:pt>
                <c:pt idx="1193">
                  <c:v>124.6</c:v>
                </c:pt>
                <c:pt idx="1194">
                  <c:v>124.5</c:v>
                </c:pt>
                <c:pt idx="1195">
                  <c:v>124.4</c:v>
                </c:pt>
                <c:pt idx="1196">
                  <c:v>124.3</c:v>
                </c:pt>
                <c:pt idx="1197">
                  <c:v>124.2</c:v>
                </c:pt>
                <c:pt idx="1198">
                  <c:v>124.1</c:v>
                </c:pt>
                <c:pt idx="1199">
                  <c:v>124</c:v>
                </c:pt>
                <c:pt idx="1200">
                  <c:v>123.9</c:v>
                </c:pt>
                <c:pt idx="1201">
                  <c:v>123.8</c:v>
                </c:pt>
                <c:pt idx="1202">
                  <c:v>123.7</c:v>
                </c:pt>
                <c:pt idx="1203">
                  <c:v>123.6</c:v>
                </c:pt>
                <c:pt idx="1204">
                  <c:v>123.5</c:v>
                </c:pt>
                <c:pt idx="1205">
                  <c:v>123.4</c:v>
                </c:pt>
                <c:pt idx="1206">
                  <c:v>123.3</c:v>
                </c:pt>
                <c:pt idx="1207">
                  <c:v>123.2</c:v>
                </c:pt>
                <c:pt idx="1208">
                  <c:v>123.1</c:v>
                </c:pt>
                <c:pt idx="1209">
                  <c:v>123</c:v>
                </c:pt>
                <c:pt idx="1210">
                  <c:v>122.9</c:v>
                </c:pt>
                <c:pt idx="1211">
                  <c:v>122.8</c:v>
                </c:pt>
                <c:pt idx="1212">
                  <c:v>122.7</c:v>
                </c:pt>
                <c:pt idx="1213">
                  <c:v>122.6</c:v>
                </c:pt>
                <c:pt idx="1214">
                  <c:v>122.5</c:v>
                </c:pt>
                <c:pt idx="1215">
                  <c:v>122.4</c:v>
                </c:pt>
                <c:pt idx="1216">
                  <c:v>122.3</c:v>
                </c:pt>
                <c:pt idx="1217">
                  <c:v>122.2</c:v>
                </c:pt>
                <c:pt idx="1218">
                  <c:v>122.1</c:v>
                </c:pt>
                <c:pt idx="1219">
                  <c:v>122</c:v>
                </c:pt>
                <c:pt idx="1220">
                  <c:v>121.9</c:v>
                </c:pt>
                <c:pt idx="1221">
                  <c:v>121.8</c:v>
                </c:pt>
                <c:pt idx="1222">
                  <c:v>121.7</c:v>
                </c:pt>
                <c:pt idx="1223">
                  <c:v>121.4</c:v>
                </c:pt>
                <c:pt idx="1224">
                  <c:v>121.3</c:v>
                </c:pt>
                <c:pt idx="1225">
                  <c:v>121.2</c:v>
                </c:pt>
                <c:pt idx="1226">
                  <c:v>121.1</c:v>
                </c:pt>
                <c:pt idx="1227">
                  <c:v>121</c:v>
                </c:pt>
                <c:pt idx="1228">
                  <c:v>120.9</c:v>
                </c:pt>
                <c:pt idx="1229">
                  <c:v>120.8</c:v>
                </c:pt>
                <c:pt idx="1230">
                  <c:v>120.7</c:v>
                </c:pt>
                <c:pt idx="1231">
                  <c:v>120.6</c:v>
                </c:pt>
                <c:pt idx="1232">
                  <c:v>124.7</c:v>
                </c:pt>
                <c:pt idx="1233">
                  <c:v>124.6</c:v>
                </c:pt>
                <c:pt idx="1234">
                  <c:v>124.5</c:v>
                </c:pt>
                <c:pt idx="1235">
                  <c:v>124.4</c:v>
                </c:pt>
                <c:pt idx="1236">
                  <c:v>124.3</c:v>
                </c:pt>
                <c:pt idx="1237">
                  <c:v>124.2</c:v>
                </c:pt>
                <c:pt idx="1238">
                  <c:v>124.1</c:v>
                </c:pt>
                <c:pt idx="1239">
                  <c:v>124</c:v>
                </c:pt>
                <c:pt idx="1240">
                  <c:v>123.9</c:v>
                </c:pt>
                <c:pt idx="1241">
                  <c:v>123.8</c:v>
                </c:pt>
                <c:pt idx="1242">
                  <c:v>123.7</c:v>
                </c:pt>
                <c:pt idx="1243">
                  <c:v>123.6</c:v>
                </c:pt>
                <c:pt idx="1244">
                  <c:v>123.5</c:v>
                </c:pt>
                <c:pt idx="1245">
                  <c:v>123.4</c:v>
                </c:pt>
                <c:pt idx="1246">
                  <c:v>123.3</c:v>
                </c:pt>
                <c:pt idx="1247">
                  <c:v>123.2</c:v>
                </c:pt>
                <c:pt idx="1248">
                  <c:v>123.1</c:v>
                </c:pt>
                <c:pt idx="1249">
                  <c:v>123</c:v>
                </c:pt>
                <c:pt idx="1250">
                  <c:v>122.9</c:v>
                </c:pt>
                <c:pt idx="1251">
                  <c:v>122.8</c:v>
                </c:pt>
                <c:pt idx="1252">
                  <c:v>122.7</c:v>
                </c:pt>
                <c:pt idx="1253">
                  <c:v>122.6</c:v>
                </c:pt>
                <c:pt idx="1254">
                  <c:v>122.5</c:v>
                </c:pt>
                <c:pt idx="1255">
                  <c:v>122.4</c:v>
                </c:pt>
                <c:pt idx="1256">
                  <c:v>122.3</c:v>
                </c:pt>
                <c:pt idx="1257">
                  <c:v>122.2</c:v>
                </c:pt>
                <c:pt idx="1258">
                  <c:v>122.1</c:v>
                </c:pt>
                <c:pt idx="1259">
                  <c:v>122</c:v>
                </c:pt>
                <c:pt idx="1260">
                  <c:v>121.1</c:v>
                </c:pt>
                <c:pt idx="1261">
                  <c:v>121</c:v>
                </c:pt>
                <c:pt idx="1262">
                  <c:v>120.9</c:v>
                </c:pt>
                <c:pt idx="1263">
                  <c:v>120.8</c:v>
                </c:pt>
                <c:pt idx="1264">
                  <c:v>120.7</c:v>
                </c:pt>
                <c:pt idx="1265">
                  <c:v>124.7</c:v>
                </c:pt>
                <c:pt idx="1266">
                  <c:v>124.6</c:v>
                </c:pt>
                <c:pt idx="1267">
                  <c:v>124.5</c:v>
                </c:pt>
                <c:pt idx="1268">
                  <c:v>124.4</c:v>
                </c:pt>
                <c:pt idx="1269">
                  <c:v>124.3</c:v>
                </c:pt>
                <c:pt idx="1270">
                  <c:v>124.2</c:v>
                </c:pt>
                <c:pt idx="1271">
                  <c:v>124.1</c:v>
                </c:pt>
                <c:pt idx="1272">
                  <c:v>124</c:v>
                </c:pt>
                <c:pt idx="1273">
                  <c:v>123.9</c:v>
                </c:pt>
                <c:pt idx="1274">
                  <c:v>123.8</c:v>
                </c:pt>
                <c:pt idx="1275">
                  <c:v>123.7</c:v>
                </c:pt>
                <c:pt idx="1276">
                  <c:v>123.6</c:v>
                </c:pt>
                <c:pt idx="1277">
                  <c:v>123.5</c:v>
                </c:pt>
                <c:pt idx="1278">
                  <c:v>123.4</c:v>
                </c:pt>
                <c:pt idx="1279">
                  <c:v>123.3</c:v>
                </c:pt>
                <c:pt idx="1280">
                  <c:v>123.2</c:v>
                </c:pt>
                <c:pt idx="1281">
                  <c:v>123.1</c:v>
                </c:pt>
                <c:pt idx="1282">
                  <c:v>123</c:v>
                </c:pt>
                <c:pt idx="1283">
                  <c:v>122.9</c:v>
                </c:pt>
                <c:pt idx="1284">
                  <c:v>122.8</c:v>
                </c:pt>
                <c:pt idx="1285">
                  <c:v>122.7</c:v>
                </c:pt>
                <c:pt idx="1286">
                  <c:v>122.6</c:v>
                </c:pt>
                <c:pt idx="1287">
                  <c:v>122.5</c:v>
                </c:pt>
                <c:pt idx="1288">
                  <c:v>122.4</c:v>
                </c:pt>
                <c:pt idx="1289">
                  <c:v>122.3</c:v>
                </c:pt>
                <c:pt idx="1290">
                  <c:v>122.2</c:v>
                </c:pt>
                <c:pt idx="1291">
                  <c:v>122.1</c:v>
                </c:pt>
                <c:pt idx="1292">
                  <c:v>120.9</c:v>
                </c:pt>
                <c:pt idx="1293">
                  <c:v>120.8</c:v>
                </c:pt>
                <c:pt idx="1294">
                  <c:v>124.7</c:v>
                </c:pt>
                <c:pt idx="1295">
                  <c:v>124.6</c:v>
                </c:pt>
                <c:pt idx="1296">
                  <c:v>124.5</c:v>
                </c:pt>
                <c:pt idx="1297">
                  <c:v>124.4</c:v>
                </c:pt>
                <c:pt idx="1298">
                  <c:v>124.3</c:v>
                </c:pt>
                <c:pt idx="1299">
                  <c:v>124.2</c:v>
                </c:pt>
                <c:pt idx="1300">
                  <c:v>124.1</c:v>
                </c:pt>
                <c:pt idx="1301">
                  <c:v>124</c:v>
                </c:pt>
                <c:pt idx="1302">
                  <c:v>123.9</c:v>
                </c:pt>
                <c:pt idx="1303">
                  <c:v>123.8</c:v>
                </c:pt>
                <c:pt idx="1304">
                  <c:v>123.7</c:v>
                </c:pt>
                <c:pt idx="1305">
                  <c:v>123.6</c:v>
                </c:pt>
                <c:pt idx="1306">
                  <c:v>123.5</c:v>
                </c:pt>
                <c:pt idx="1307">
                  <c:v>123.4</c:v>
                </c:pt>
                <c:pt idx="1308">
                  <c:v>123.3</c:v>
                </c:pt>
                <c:pt idx="1309">
                  <c:v>123.2</c:v>
                </c:pt>
                <c:pt idx="1310">
                  <c:v>123.1</c:v>
                </c:pt>
                <c:pt idx="1311">
                  <c:v>123</c:v>
                </c:pt>
                <c:pt idx="1312">
                  <c:v>122.9</c:v>
                </c:pt>
                <c:pt idx="1313">
                  <c:v>122.8</c:v>
                </c:pt>
                <c:pt idx="1314">
                  <c:v>122.7</c:v>
                </c:pt>
                <c:pt idx="1315">
                  <c:v>122.6</c:v>
                </c:pt>
                <c:pt idx="1316">
                  <c:v>122.5</c:v>
                </c:pt>
                <c:pt idx="1317">
                  <c:v>122.4</c:v>
                </c:pt>
                <c:pt idx="1318">
                  <c:v>122.3</c:v>
                </c:pt>
                <c:pt idx="1319">
                  <c:v>122.2</c:v>
                </c:pt>
                <c:pt idx="1320">
                  <c:v>122.1</c:v>
                </c:pt>
                <c:pt idx="1321">
                  <c:v>122</c:v>
                </c:pt>
                <c:pt idx="1322">
                  <c:v>121.9</c:v>
                </c:pt>
                <c:pt idx="1323">
                  <c:v>120.9</c:v>
                </c:pt>
                <c:pt idx="1324">
                  <c:v>124.7</c:v>
                </c:pt>
                <c:pt idx="1325">
                  <c:v>124.6</c:v>
                </c:pt>
                <c:pt idx="1326">
                  <c:v>124.5</c:v>
                </c:pt>
                <c:pt idx="1327">
                  <c:v>124.4</c:v>
                </c:pt>
                <c:pt idx="1328">
                  <c:v>124.3</c:v>
                </c:pt>
                <c:pt idx="1329">
                  <c:v>124.2</c:v>
                </c:pt>
                <c:pt idx="1330">
                  <c:v>124.1</c:v>
                </c:pt>
                <c:pt idx="1331">
                  <c:v>124</c:v>
                </c:pt>
                <c:pt idx="1332">
                  <c:v>123.9</c:v>
                </c:pt>
                <c:pt idx="1333">
                  <c:v>123.8</c:v>
                </c:pt>
                <c:pt idx="1334">
                  <c:v>123.7</c:v>
                </c:pt>
                <c:pt idx="1335">
                  <c:v>123.6</c:v>
                </c:pt>
                <c:pt idx="1336">
                  <c:v>123.5</c:v>
                </c:pt>
                <c:pt idx="1337">
                  <c:v>123.4</c:v>
                </c:pt>
                <c:pt idx="1338">
                  <c:v>123.3</c:v>
                </c:pt>
                <c:pt idx="1339">
                  <c:v>123.2</c:v>
                </c:pt>
                <c:pt idx="1340">
                  <c:v>123.1</c:v>
                </c:pt>
                <c:pt idx="1341">
                  <c:v>123</c:v>
                </c:pt>
                <c:pt idx="1342">
                  <c:v>122.9</c:v>
                </c:pt>
                <c:pt idx="1343">
                  <c:v>122.8</c:v>
                </c:pt>
                <c:pt idx="1344">
                  <c:v>122.7</c:v>
                </c:pt>
                <c:pt idx="1345">
                  <c:v>122.6</c:v>
                </c:pt>
                <c:pt idx="1346">
                  <c:v>122.5</c:v>
                </c:pt>
                <c:pt idx="1347">
                  <c:v>122.4</c:v>
                </c:pt>
                <c:pt idx="1348">
                  <c:v>122.3</c:v>
                </c:pt>
                <c:pt idx="1349">
                  <c:v>122.2</c:v>
                </c:pt>
                <c:pt idx="1350">
                  <c:v>122.1</c:v>
                </c:pt>
                <c:pt idx="1351">
                  <c:v>122</c:v>
                </c:pt>
                <c:pt idx="1352">
                  <c:v>121.9</c:v>
                </c:pt>
                <c:pt idx="1353">
                  <c:v>124.7</c:v>
                </c:pt>
                <c:pt idx="1354">
                  <c:v>124.6</c:v>
                </c:pt>
                <c:pt idx="1355">
                  <c:v>124.5</c:v>
                </c:pt>
                <c:pt idx="1356">
                  <c:v>124.4</c:v>
                </c:pt>
                <c:pt idx="1357">
                  <c:v>124.3</c:v>
                </c:pt>
                <c:pt idx="1358">
                  <c:v>124.2</c:v>
                </c:pt>
                <c:pt idx="1359">
                  <c:v>124.1</c:v>
                </c:pt>
                <c:pt idx="1360">
                  <c:v>124</c:v>
                </c:pt>
                <c:pt idx="1361">
                  <c:v>123.9</c:v>
                </c:pt>
                <c:pt idx="1362">
                  <c:v>123.8</c:v>
                </c:pt>
                <c:pt idx="1363">
                  <c:v>123.7</c:v>
                </c:pt>
                <c:pt idx="1364">
                  <c:v>123.6</c:v>
                </c:pt>
                <c:pt idx="1365">
                  <c:v>123.5</c:v>
                </c:pt>
                <c:pt idx="1366">
                  <c:v>123.4</c:v>
                </c:pt>
                <c:pt idx="1367">
                  <c:v>123.3</c:v>
                </c:pt>
                <c:pt idx="1368">
                  <c:v>123.2</c:v>
                </c:pt>
                <c:pt idx="1369">
                  <c:v>123.1</c:v>
                </c:pt>
                <c:pt idx="1370">
                  <c:v>123</c:v>
                </c:pt>
                <c:pt idx="1371">
                  <c:v>122.9</c:v>
                </c:pt>
                <c:pt idx="1372">
                  <c:v>122.8</c:v>
                </c:pt>
                <c:pt idx="1373">
                  <c:v>122.7</c:v>
                </c:pt>
                <c:pt idx="1374">
                  <c:v>122.6</c:v>
                </c:pt>
                <c:pt idx="1375">
                  <c:v>122.5</c:v>
                </c:pt>
                <c:pt idx="1376">
                  <c:v>122.4</c:v>
                </c:pt>
                <c:pt idx="1377">
                  <c:v>122.3</c:v>
                </c:pt>
                <c:pt idx="1378">
                  <c:v>122.2</c:v>
                </c:pt>
                <c:pt idx="1379">
                  <c:v>122.1</c:v>
                </c:pt>
                <c:pt idx="1380">
                  <c:v>122</c:v>
                </c:pt>
                <c:pt idx="1381">
                  <c:v>121.9</c:v>
                </c:pt>
                <c:pt idx="1382">
                  <c:v>123.1</c:v>
                </c:pt>
                <c:pt idx="1383">
                  <c:v>123</c:v>
                </c:pt>
                <c:pt idx="1384">
                  <c:v>122.9</c:v>
                </c:pt>
                <c:pt idx="1385">
                  <c:v>122.8</c:v>
                </c:pt>
                <c:pt idx="1386">
                  <c:v>122.7</c:v>
                </c:pt>
                <c:pt idx="1387">
                  <c:v>122.6</c:v>
                </c:pt>
                <c:pt idx="1388">
                  <c:v>122.5</c:v>
                </c:pt>
                <c:pt idx="1389">
                  <c:v>122.4</c:v>
                </c:pt>
                <c:pt idx="1390">
                  <c:v>122.3</c:v>
                </c:pt>
                <c:pt idx="1391">
                  <c:v>122.2</c:v>
                </c:pt>
                <c:pt idx="1392">
                  <c:v>122.1</c:v>
                </c:pt>
                <c:pt idx="1393">
                  <c:v>122</c:v>
                </c:pt>
              </c:numCache>
            </c:numRef>
          </c:xVal>
          <c:yVal>
            <c:numRef>
              <c:f>Sheet1!$Z$1:$Z$1394</c:f>
              <c:numCache>
                <c:formatCode>General</c:formatCode>
                <c:ptCount val="1394"/>
                <c:pt idx="0">
                  <c:v>27.9</c:v>
                </c:pt>
                <c:pt idx="1">
                  <c:v>27.9</c:v>
                </c:pt>
                <c:pt idx="2">
                  <c:v>27.9</c:v>
                </c:pt>
                <c:pt idx="3">
                  <c:v>27.9</c:v>
                </c:pt>
                <c:pt idx="4">
                  <c:v>27.9</c:v>
                </c:pt>
                <c:pt idx="5">
                  <c:v>27.9</c:v>
                </c:pt>
                <c:pt idx="6">
                  <c:v>27.9</c:v>
                </c:pt>
                <c:pt idx="7">
                  <c:v>27.9</c:v>
                </c:pt>
                <c:pt idx="8">
                  <c:v>27.9</c:v>
                </c:pt>
                <c:pt idx="9">
                  <c:v>27.9</c:v>
                </c:pt>
                <c:pt idx="10">
                  <c:v>27.9</c:v>
                </c:pt>
                <c:pt idx="11">
                  <c:v>27.9</c:v>
                </c:pt>
                <c:pt idx="12">
                  <c:v>27.9</c:v>
                </c:pt>
                <c:pt idx="13">
                  <c:v>27.9</c:v>
                </c:pt>
                <c:pt idx="14">
                  <c:v>27.9</c:v>
                </c:pt>
                <c:pt idx="15">
                  <c:v>27.9</c:v>
                </c:pt>
                <c:pt idx="16">
                  <c:v>27.8</c:v>
                </c:pt>
                <c:pt idx="17">
                  <c:v>27.8</c:v>
                </c:pt>
                <c:pt idx="18">
                  <c:v>27.8</c:v>
                </c:pt>
                <c:pt idx="19">
                  <c:v>27.8</c:v>
                </c:pt>
                <c:pt idx="20">
                  <c:v>27.8</c:v>
                </c:pt>
                <c:pt idx="21">
                  <c:v>27.8</c:v>
                </c:pt>
                <c:pt idx="22">
                  <c:v>27.8</c:v>
                </c:pt>
                <c:pt idx="23">
                  <c:v>27.8</c:v>
                </c:pt>
                <c:pt idx="24">
                  <c:v>27.8</c:v>
                </c:pt>
                <c:pt idx="25">
                  <c:v>27.8</c:v>
                </c:pt>
                <c:pt idx="26">
                  <c:v>27.8</c:v>
                </c:pt>
                <c:pt idx="27">
                  <c:v>27.8</c:v>
                </c:pt>
                <c:pt idx="28">
                  <c:v>27.8</c:v>
                </c:pt>
                <c:pt idx="29">
                  <c:v>27.8</c:v>
                </c:pt>
                <c:pt idx="30">
                  <c:v>27.8</c:v>
                </c:pt>
                <c:pt idx="31">
                  <c:v>27.8</c:v>
                </c:pt>
                <c:pt idx="32">
                  <c:v>27.8</c:v>
                </c:pt>
                <c:pt idx="33">
                  <c:v>27.8</c:v>
                </c:pt>
                <c:pt idx="34">
                  <c:v>27.8</c:v>
                </c:pt>
                <c:pt idx="35">
                  <c:v>27.8</c:v>
                </c:pt>
                <c:pt idx="36">
                  <c:v>27.8</c:v>
                </c:pt>
                <c:pt idx="37">
                  <c:v>27.8</c:v>
                </c:pt>
                <c:pt idx="38">
                  <c:v>27.7</c:v>
                </c:pt>
                <c:pt idx="39">
                  <c:v>27.7</c:v>
                </c:pt>
                <c:pt idx="40">
                  <c:v>27.7</c:v>
                </c:pt>
                <c:pt idx="41">
                  <c:v>27.7</c:v>
                </c:pt>
                <c:pt idx="42">
                  <c:v>27.7</c:v>
                </c:pt>
                <c:pt idx="43">
                  <c:v>27.7</c:v>
                </c:pt>
                <c:pt idx="44">
                  <c:v>27.7</c:v>
                </c:pt>
                <c:pt idx="45">
                  <c:v>27.7</c:v>
                </c:pt>
                <c:pt idx="46">
                  <c:v>27.7</c:v>
                </c:pt>
                <c:pt idx="47">
                  <c:v>27.7</c:v>
                </c:pt>
                <c:pt idx="48">
                  <c:v>27.7</c:v>
                </c:pt>
                <c:pt idx="49">
                  <c:v>27.7</c:v>
                </c:pt>
                <c:pt idx="50">
                  <c:v>27.7</c:v>
                </c:pt>
                <c:pt idx="51">
                  <c:v>27.7</c:v>
                </c:pt>
                <c:pt idx="52">
                  <c:v>27.7</c:v>
                </c:pt>
                <c:pt idx="53">
                  <c:v>27.7</c:v>
                </c:pt>
                <c:pt idx="54">
                  <c:v>27.7</c:v>
                </c:pt>
                <c:pt idx="55">
                  <c:v>27.7</c:v>
                </c:pt>
                <c:pt idx="56">
                  <c:v>27.7</c:v>
                </c:pt>
                <c:pt idx="57">
                  <c:v>27.7</c:v>
                </c:pt>
                <c:pt idx="58">
                  <c:v>27.7</c:v>
                </c:pt>
                <c:pt idx="59">
                  <c:v>27.7</c:v>
                </c:pt>
                <c:pt idx="60">
                  <c:v>27.7</c:v>
                </c:pt>
                <c:pt idx="61">
                  <c:v>27.7</c:v>
                </c:pt>
                <c:pt idx="62">
                  <c:v>27.7</c:v>
                </c:pt>
                <c:pt idx="63">
                  <c:v>27.7</c:v>
                </c:pt>
                <c:pt idx="64">
                  <c:v>27.7</c:v>
                </c:pt>
                <c:pt idx="65">
                  <c:v>27.7</c:v>
                </c:pt>
                <c:pt idx="66">
                  <c:v>27.6</c:v>
                </c:pt>
                <c:pt idx="67">
                  <c:v>27.6</c:v>
                </c:pt>
                <c:pt idx="68">
                  <c:v>27.6</c:v>
                </c:pt>
                <c:pt idx="69">
                  <c:v>27.6</c:v>
                </c:pt>
                <c:pt idx="70">
                  <c:v>27.6</c:v>
                </c:pt>
                <c:pt idx="71">
                  <c:v>27.6</c:v>
                </c:pt>
                <c:pt idx="72">
                  <c:v>27.6</c:v>
                </c:pt>
                <c:pt idx="73">
                  <c:v>27.6</c:v>
                </c:pt>
                <c:pt idx="74">
                  <c:v>27.6</c:v>
                </c:pt>
                <c:pt idx="75">
                  <c:v>27.6</c:v>
                </c:pt>
                <c:pt idx="76">
                  <c:v>27.6</c:v>
                </c:pt>
                <c:pt idx="77">
                  <c:v>27.6</c:v>
                </c:pt>
                <c:pt idx="78">
                  <c:v>27.6</c:v>
                </c:pt>
                <c:pt idx="79">
                  <c:v>27.6</c:v>
                </c:pt>
                <c:pt idx="80">
                  <c:v>27.6</c:v>
                </c:pt>
                <c:pt idx="81">
                  <c:v>27.6</c:v>
                </c:pt>
                <c:pt idx="82">
                  <c:v>27.6</c:v>
                </c:pt>
                <c:pt idx="83">
                  <c:v>27.6</c:v>
                </c:pt>
                <c:pt idx="84">
                  <c:v>27.6</c:v>
                </c:pt>
                <c:pt idx="85">
                  <c:v>27.6</c:v>
                </c:pt>
                <c:pt idx="86">
                  <c:v>27.6</c:v>
                </c:pt>
                <c:pt idx="87">
                  <c:v>27.6</c:v>
                </c:pt>
                <c:pt idx="88">
                  <c:v>27.6</c:v>
                </c:pt>
                <c:pt idx="89">
                  <c:v>27.6</c:v>
                </c:pt>
                <c:pt idx="90">
                  <c:v>27.6</c:v>
                </c:pt>
                <c:pt idx="91">
                  <c:v>27.6</c:v>
                </c:pt>
                <c:pt idx="92">
                  <c:v>27.6</c:v>
                </c:pt>
                <c:pt idx="93">
                  <c:v>27.6</c:v>
                </c:pt>
                <c:pt idx="94">
                  <c:v>27.6</c:v>
                </c:pt>
                <c:pt idx="95">
                  <c:v>27.6</c:v>
                </c:pt>
                <c:pt idx="96">
                  <c:v>27.6</c:v>
                </c:pt>
                <c:pt idx="97">
                  <c:v>27.6</c:v>
                </c:pt>
                <c:pt idx="98">
                  <c:v>27.5</c:v>
                </c:pt>
                <c:pt idx="99">
                  <c:v>27.5</c:v>
                </c:pt>
                <c:pt idx="100">
                  <c:v>27.5</c:v>
                </c:pt>
                <c:pt idx="101">
                  <c:v>27.5</c:v>
                </c:pt>
                <c:pt idx="102">
                  <c:v>27.5</c:v>
                </c:pt>
                <c:pt idx="103">
                  <c:v>27.5</c:v>
                </c:pt>
                <c:pt idx="104">
                  <c:v>27.5</c:v>
                </c:pt>
                <c:pt idx="105">
                  <c:v>27.5</c:v>
                </c:pt>
                <c:pt idx="106">
                  <c:v>27.5</c:v>
                </c:pt>
                <c:pt idx="107">
                  <c:v>27.5</c:v>
                </c:pt>
                <c:pt idx="108">
                  <c:v>27.5</c:v>
                </c:pt>
                <c:pt idx="109">
                  <c:v>27.5</c:v>
                </c:pt>
                <c:pt idx="110">
                  <c:v>27.5</c:v>
                </c:pt>
                <c:pt idx="111">
                  <c:v>27.5</c:v>
                </c:pt>
                <c:pt idx="112">
                  <c:v>27.5</c:v>
                </c:pt>
                <c:pt idx="113">
                  <c:v>27.5</c:v>
                </c:pt>
                <c:pt idx="114">
                  <c:v>27.5</c:v>
                </c:pt>
                <c:pt idx="115">
                  <c:v>27.5</c:v>
                </c:pt>
                <c:pt idx="116">
                  <c:v>27.5</c:v>
                </c:pt>
                <c:pt idx="117">
                  <c:v>27.5</c:v>
                </c:pt>
                <c:pt idx="118">
                  <c:v>27.5</c:v>
                </c:pt>
                <c:pt idx="119">
                  <c:v>27.5</c:v>
                </c:pt>
                <c:pt idx="120">
                  <c:v>27.5</c:v>
                </c:pt>
                <c:pt idx="121">
                  <c:v>27.5</c:v>
                </c:pt>
                <c:pt idx="122">
                  <c:v>27.5</c:v>
                </c:pt>
                <c:pt idx="123">
                  <c:v>27.5</c:v>
                </c:pt>
                <c:pt idx="124">
                  <c:v>27.5</c:v>
                </c:pt>
                <c:pt idx="125">
                  <c:v>27.5</c:v>
                </c:pt>
                <c:pt idx="126">
                  <c:v>27.5</c:v>
                </c:pt>
                <c:pt idx="127">
                  <c:v>27.5</c:v>
                </c:pt>
                <c:pt idx="128">
                  <c:v>27.5</c:v>
                </c:pt>
                <c:pt idx="129">
                  <c:v>27.5</c:v>
                </c:pt>
                <c:pt idx="130">
                  <c:v>27.5</c:v>
                </c:pt>
                <c:pt idx="131">
                  <c:v>27.5</c:v>
                </c:pt>
                <c:pt idx="132">
                  <c:v>27.5</c:v>
                </c:pt>
                <c:pt idx="133">
                  <c:v>27.5</c:v>
                </c:pt>
                <c:pt idx="134">
                  <c:v>27.4</c:v>
                </c:pt>
                <c:pt idx="135">
                  <c:v>27.4</c:v>
                </c:pt>
                <c:pt idx="136">
                  <c:v>27.4</c:v>
                </c:pt>
                <c:pt idx="137">
                  <c:v>27.4</c:v>
                </c:pt>
                <c:pt idx="138">
                  <c:v>27.4</c:v>
                </c:pt>
                <c:pt idx="139">
                  <c:v>27.4</c:v>
                </c:pt>
                <c:pt idx="140">
                  <c:v>27.4</c:v>
                </c:pt>
                <c:pt idx="141">
                  <c:v>27.4</c:v>
                </c:pt>
                <c:pt idx="142">
                  <c:v>27.4</c:v>
                </c:pt>
                <c:pt idx="143">
                  <c:v>27.4</c:v>
                </c:pt>
                <c:pt idx="144">
                  <c:v>27.4</c:v>
                </c:pt>
                <c:pt idx="145">
                  <c:v>27.4</c:v>
                </c:pt>
                <c:pt idx="146">
                  <c:v>27.4</c:v>
                </c:pt>
                <c:pt idx="147">
                  <c:v>27.4</c:v>
                </c:pt>
                <c:pt idx="148">
                  <c:v>27.4</c:v>
                </c:pt>
                <c:pt idx="149">
                  <c:v>27.4</c:v>
                </c:pt>
                <c:pt idx="150">
                  <c:v>27.4</c:v>
                </c:pt>
                <c:pt idx="151">
                  <c:v>27.4</c:v>
                </c:pt>
                <c:pt idx="152">
                  <c:v>27.4</c:v>
                </c:pt>
                <c:pt idx="153">
                  <c:v>27.4</c:v>
                </c:pt>
                <c:pt idx="154">
                  <c:v>27.4</c:v>
                </c:pt>
                <c:pt idx="155">
                  <c:v>27.4</c:v>
                </c:pt>
                <c:pt idx="156">
                  <c:v>27.4</c:v>
                </c:pt>
                <c:pt idx="157">
                  <c:v>27.4</c:v>
                </c:pt>
                <c:pt idx="158">
                  <c:v>27.4</c:v>
                </c:pt>
                <c:pt idx="159">
                  <c:v>27.4</c:v>
                </c:pt>
                <c:pt idx="160">
                  <c:v>27.4</c:v>
                </c:pt>
                <c:pt idx="161">
                  <c:v>27.4</c:v>
                </c:pt>
                <c:pt idx="162">
                  <c:v>27.4</c:v>
                </c:pt>
                <c:pt idx="163">
                  <c:v>27.4</c:v>
                </c:pt>
                <c:pt idx="164">
                  <c:v>27.4</c:v>
                </c:pt>
                <c:pt idx="165">
                  <c:v>27.4</c:v>
                </c:pt>
                <c:pt idx="166">
                  <c:v>27.4</c:v>
                </c:pt>
                <c:pt idx="167">
                  <c:v>27.4</c:v>
                </c:pt>
                <c:pt idx="168">
                  <c:v>27.4</c:v>
                </c:pt>
                <c:pt idx="169">
                  <c:v>27.4</c:v>
                </c:pt>
                <c:pt idx="170">
                  <c:v>27.4</c:v>
                </c:pt>
                <c:pt idx="171">
                  <c:v>27.4</c:v>
                </c:pt>
                <c:pt idx="172">
                  <c:v>27.3</c:v>
                </c:pt>
                <c:pt idx="173">
                  <c:v>27.3</c:v>
                </c:pt>
                <c:pt idx="174">
                  <c:v>27.3</c:v>
                </c:pt>
                <c:pt idx="175">
                  <c:v>27.3</c:v>
                </c:pt>
                <c:pt idx="176">
                  <c:v>27.3</c:v>
                </c:pt>
                <c:pt idx="177">
                  <c:v>27.3</c:v>
                </c:pt>
                <c:pt idx="178">
                  <c:v>27.3</c:v>
                </c:pt>
                <c:pt idx="179">
                  <c:v>27.3</c:v>
                </c:pt>
                <c:pt idx="180">
                  <c:v>27.3</c:v>
                </c:pt>
                <c:pt idx="181">
                  <c:v>27.3</c:v>
                </c:pt>
                <c:pt idx="182">
                  <c:v>27.3</c:v>
                </c:pt>
                <c:pt idx="183">
                  <c:v>27.3</c:v>
                </c:pt>
                <c:pt idx="184">
                  <c:v>27.3</c:v>
                </c:pt>
                <c:pt idx="185">
                  <c:v>27.3</c:v>
                </c:pt>
                <c:pt idx="186">
                  <c:v>27.3</c:v>
                </c:pt>
                <c:pt idx="187">
                  <c:v>27.3</c:v>
                </c:pt>
                <c:pt idx="188">
                  <c:v>27.3</c:v>
                </c:pt>
                <c:pt idx="189">
                  <c:v>27.3</c:v>
                </c:pt>
                <c:pt idx="190">
                  <c:v>27.3</c:v>
                </c:pt>
                <c:pt idx="191">
                  <c:v>27.3</c:v>
                </c:pt>
                <c:pt idx="192">
                  <c:v>27.3</c:v>
                </c:pt>
                <c:pt idx="193">
                  <c:v>27.3</c:v>
                </c:pt>
                <c:pt idx="194">
                  <c:v>27.3</c:v>
                </c:pt>
                <c:pt idx="195">
                  <c:v>27.3</c:v>
                </c:pt>
                <c:pt idx="196">
                  <c:v>27.3</c:v>
                </c:pt>
                <c:pt idx="197">
                  <c:v>27.3</c:v>
                </c:pt>
                <c:pt idx="198">
                  <c:v>27.3</c:v>
                </c:pt>
                <c:pt idx="199">
                  <c:v>27.3</c:v>
                </c:pt>
                <c:pt idx="200">
                  <c:v>27.3</c:v>
                </c:pt>
                <c:pt idx="201">
                  <c:v>27.3</c:v>
                </c:pt>
                <c:pt idx="202">
                  <c:v>27.3</c:v>
                </c:pt>
                <c:pt idx="203">
                  <c:v>27.3</c:v>
                </c:pt>
                <c:pt idx="204">
                  <c:v>27.3</c:v>
                </c:pt>
                <c:pt idx="205">
                  <c:v>27.3</c:v>
                </c:pt>
                <c:pt idx="206">
                  <c:v>27.3</c:v>
                </c:pt>
                <c:pt idx="207">
                  <c:v>27.3</c:v>
                </c:pt>
                <c:pt idx="208">
                  <c:v>27.3</c:v>
                </c:pt>
                <c:pt idx="209">
                  <c:v>27.3</c:v>
                </c:pt>
                <c:pt idx="210">
                  <c:v>27.3</c:v>
                </c:pt>
                <c:pt idx="211">
                  <c:v>27.3</c:v>
                </c:pt>
                <c:pt idx="212">
                  <c:v>27.3</c:v>
                </c:pt>
                <c:pt idx="213">
                  <c:v>27.3</c:v>
                </c:pt>
                <c:pt idx="214">
                  <c:v>27.2</c:v>
                </c:pt>
                <c:pt idx="215">
                  <c:v>27.2</c:v>
                </c:pt>
                <c:pt idx="216">
                  <c:v>27.2</c:v>
                </c:pt>
                <c:pt idx="217">
                  <c:v>27.2</c:v>
                </c:pt>
                <c:pt idx="218">
                  <c:v>27.2</c:v>
                </c:pt>
                <c:pt idx="219">
                  <c:v>27.2</c:v>
                </c:pt>
                <c:pt idx="220">
                  <c:v>27.2</c:v>
                </c:pt>
                <c:pt idx="221">
                  <c:v>27.2</c:v>
                </c:pt>
                <c:pt idx="222">
                  <c:v>27.2</c:v>
                </c:pt>
                <c:pt idx="223">
                  <c:v>27.2</c:v>
                </c:pt>
                <c:pt idx="224">
                  <c:v>27.2</c:v>
                </c:pt>
                <c:pt idx="225">
                  <c:v>27.2</c:v>
                </c:pt>
                <c:pt idx="226">
                  <c:v>27.2</c:v>
                </c:pt>
                <c:pt idx="227">
                  <c:v>27.2</c:v>
                </c:pt>
                <c:pt idx="228">
                  <c:v>27.2</c:v>
                </c:pt>
                <c:pt idx="229">
                  <c:v>27.2</c:v>
                </c:pt>
                <c:pt idx="230">
                  <c:v>27.2</c:v>
                </c:pt>
                <c:pt idx="231">
                  <c:v>27.2</c:v>
                </c:pt>
                <c:pt idx="232">
                  <c:v>27.2</c:v>
                </c:pt>
                <c:pt idx="233">
                  <c:v>27.2</c:v>
                </c:pt>
                <c:pt idx="234">
                  <c:v>27.2</c:v>
                </c:pt>
                <c:pt idx="235">
                  <c:v>27.2</c:v>
                </c:pt>
                <c:pt idx="236">
                  <c:v>27.2</c:v>
                </c:pt>
                <c:pt idx="237">
                  <c:v>27.2</c:v>
                </c:pt>
                <c:pt idx="238">
                  <c:v>27.2</c:v>
                </c:pt>
                <c:pt idx="239">
                  <c:v>27.2</c:v>
                </c:pt>
                <c:pt idx="240">
                  <c:v>27.2</c:v>
                </c:pt>
                <c:pt idx="241">
                  <c:v>27.2</c:v>
                </c:pt>
                <c:pt idx="242">
                  <c:v>27.2</c:v>
                </c:pt>
                <c:pt idx="243">
                  <c:v>27.2</c:v>
                </c:pt>
                <c:pt idx="244">
                  <c:v>27.2</c:v>
                </c:pt>
                <c:pt idx="245">
                  <c:v>27.2</c:v>
                </c:pt>
                <c:pt idx="246">
                  <c:v>27.2</c:v>
                </c:pt>
                <c:pt idx="247">
                  <c:v>27.2</c:v>
                </c:pt>
                <c:pt idx="248">
                  <c:v>27.2</c:v>
                </c:pt>
                <c:pt idx="249">
                  <c:v>27.2</c:v>
                </c:pt>
                <c:pt idx="250">
                  <c:v>27.2</c:v>
                </c:pt>
                <c:pt idx="251">
                  <c:v>27.2</c:v>
                </c:pt>
                <c:pt idx="252">
                  <c:v>27.2</c:v>
                </c:pt>
                <c:pt idx="253">
                  <c:v>27.2</c:v>
                </c:pt>
                <c:pt idx="254">
                  <c:v>27.2</c:v>
                </c:pt>
                <c:pt idx="255">
                  <c:v>27.2</c:v>
                </c:pt>
                <c:pt idx="256">
                  <c:v>27.2</c:v>
                </c:pt>
                <c:pt idx="257">
                  <c:v>27.2</c:v>
                </c:pt>
                <c:pt idx="258">
                  <c:v>27.1</c:v>
                </c:pt>
                <c:pt idx="259">
                  <c:v>27.1</c:v>
                </c:pt>
                <c:pt idx="260">
                  <c:v>27.1</c:v>
                </c:pt>
                <c:pt idx="261">
                  <c:v>27.1</c:v>
                </c:pt>
                <c:pt idx="262">
                  <c:v>27.1</c:v>
                </c:pt>
                <c:pt idx="263">
                  <c:v>27.1</c:v>
                </c:pt>
                <c:pt idx="264">
                  <c:v>27.1</c:v>
                </c:pt>
                <c:pt idx="265">
                  <c:v>27.1</c:v>
                </c:pt>
                <c:pt idx="266">
                  <c:v>27.1</c:v>
                </c:pt>
                <c:pt idx="267">
                  <c:v>27.1</c:v>
                </c:pt>
                <c:pt idx="268">
                  <c:v>27.1</c:v>
                </c:pt>
                <c:pt idx="269">
                  <c:v>27.1</c:v>
                </c:pt>
                <c:pt idx="270">
                  <c:v>27.1</c:v>
                </c:pt>
                <c:pt idx="271">
                  <c:v>27.1</c:v>
                </c:pt>
                <c:pt idx="272">
                  <c:v>27.1</c:v>
                </c:pt>
                <c:pt idx="273">
                  <c:v>27.1</c:v>
                </c:pt>
                <c:pt idx="274">
                  <c:v>27.1</c:v>
                </c:pt>
                <c:pt idx="275">
                  <c:v>27.1</c:v>
                </c:pt>
                <c:pt idx="276">
                  <c:v>27.1</c:v>
                </c:pt>
                <c:pt idx="277">
                  <c:v>27.1</c:v>
                </c:pt>
                <c:pt idx="278">
                  <c:v>27.1</c:v>
                </c:pt>
                <c:pt idx="279">
                  <c:v>27.1</c:v>
                </c:pt>
                <c:pt idx="280">
                  <c:v>27.1</c:v>
                </c:pt>
                <c:pt idx="281">
                  <c:v>27.1</c:v>
                </c:pt>
                <c:pt idx="282">
                  <c:v>27.1</c:v>
                </c:pt>
                <c:pt idx="283">
                  <c:v>27.1</c:v>
                </c:pt>
                <c:pt idx="284">
                  <c:v>27.1</c:v>
                </c:pt>
                <c:pt idx="285">
                  <c:v>27.1</c:v>
                </c:pt>
                <c:pt idx="286">
                  <c:v>27.1</c:v>
                </c:pt>
                <c:pt idx="287">
                  <c:v>27.1</c:v>
                </c:pt>
                <c:pt idx="288">
                  <c:v>27.1</c:v>
                </c:pt>
                <c:pt idx="289">
                  <c:v>27.1</c:v>
                </c:pt>
                <c:pt idx="290">
                  <c:v>27.1</c:v>
                </c:pt>
                <c:pt idx="291">
                  <c:v>27.1</c:v>
                </c:pt>
                <c:pt idx="292">
                  <c:v>27.1</c:v>
                </c:pt>
                <c:pt idx="293">
                  <c:v>27.1</c:v>
                </c:pt>
                <c:pt idx="294">
                  <c:v>27.1</c:v>
                </c:pt>
                <c:pt idx="295">
                  <c:v>27.1</c:v>
                </c:pt>
                <c:pt idx="296">
                  <c:v>27.1</c:v>
                </c:pt>
                <c:pt idx="297">
                  <c:v>27.1</c:v>
                </c:pt>
                <c:pt idx="298">
                  <c:v>27.1</c:v>
                </c:pt>
                <c:pt idx="299">
                  <c:v>27.1</c:v>
                </c:pt>
                <c:pt idx="300">
                  <c:v>27.1</c:v>
                </c:pt>
                <c:pt idx="301">
                  <c:v>27.1</c:v>
                </c:pt>
                <c:pt idx="302">
                  <c:v>27.1</c:v>
                </c:pt>
                <c:pt idx="303">
                  <c:v>27.1</c:v>
                </c:pt>
                <c:pt idx="304">
                  <c:v>27</c:v>
                </c:pt>
                <c:pt idx="305">
                  <c:v>27</c:v>
                </c:pt>
                <c:pt idx="306">
                  <c:v>27</c:v>
                </c:pt>
                <c:pt idx="307">
                  <c:v>27</c:v>
                </c:pt>
                <c:pt idx="308">
                  <c:v>27</c:v>
                </c:pt>
                <c:pt idx="309">
                  <c:v>27</c:v>
                </c:pt>
                <c:pt idx="310">
                  <c:v>27</c:v>
                </c:pt>
                <c:pt idx="311">
                  <c:v>27</c:v>
                </c:pt>
                <c:pt idx="312">
                  <c:v>27</c:v>
                </c:pt>
                <c:pt idx="313">
                  <c:v>27</c:v>
                </c:pt>
                <c:pt idx="314">
                  <c:v>27</c:v>
                </c:pt>
                <c:pt idx="315">
                  <c:v>27</c:v>
                </c:pt>
                <c:pt idx="316">
                  <c:v>27</c:v>
                </c:pt>
                <c:pt idx="317">
                  <c:v>27</c:v>
                </c:pt>
                <c:pt idx="318">
                  <c:v>27</c:v>
                </c:pt>
                <c:pt idx="319">
                  <c:v>27</c:v>
                </c:pt>
                <c:pt idx="320">
                  <c:v>27</c:v>
                </c:pt>
                <c:pt idx="321">
                  <c:v>27</c:v>
                </c:pt>
                <c:pt idx="322">
                  <c:v>27</c:v>
                </c:pt>
                <c:pt idx="323">
                  <c:v>27</c:v>
                </c:pt>
                <c:pt idx="324">
                  <c:v>27</c:v>
                </c:pt>
                <c:pt idx="325">
                  <c:v>27</c:v>
                </c:pt>
                <c:pt idx="326">
                  <c:v>27</c:v>
                </c:pt>
                <c:pt idx="327">
                  <c:v>27</c:v>
                </c:pt>
                <c:pt idx="328">
                  <c:v>27</c:v>
                </c:pt>
                <c:pt idx="329">
                  <c:v>27</c:v>
                </c:pt>
                <c:pt idx="330">
                  <c:v>27</c:v>
                </c:pt>
                <c:pt idx="331">
                  <c:v>27</c:v>
                </c:pt>
                <c:pt idx="332">
                  <c:v>27</c:v>
                </c:pt>
                <c:pt idx="333">
                  <c:v>27</c:v>
                </c:pt>
                <c:pt idx="334">
                  <c:v>27</c:v>
                </c:pt>
                <c:pt idx="335">
                  <c:v>27</c:v>
                </c:pt>
                <c:pt idx="336">
                  <c:v>27</c:v>
                </c:pt>
                <c:pt idx="337">
                  <c:v>27</c:v>
                </c:pt>
                <c:pt idx="338">
                  <c:v>27</c:v>
                </c:pt>
                <c:pt idx="339">
                  <c:v>27</c:v>
                </c:pt>
                <c:pt idx="340">
                  <c:v>27</c:v>
                </c:pt>
                <c:pt idx="341">
                  <c:v>27</c:v>
                </c:pt>
                <c:pt idx="342">
                  <c:v>27</c:v>
                </c:pt>
                <c:pt idx="343">
                  <c:v>27</c:v>
                </c:pt>
                <c:pt idx="344">
                  <c:v>27</c:v>
                </c:pt>
                <c:pt idx="345">
                  <c:v>27</c:v>
                </c:pt>
                <c:pt idx="346">
                  <c:v>27</c:v>
                </c:pt>
                <c:pt idx="347">
                  <c:v>27</c:v>
                </c:pt>
                <c:pt idx="348">
                  <c:v>27</c:v>
                </c:pt>
                <c:pt idx="349">
                  <c:v>27</c:v>
                </c:pt>
                <c:pt idx="350">
                  <c:v>27</c:v>
                </c:pt>
                <c:pt idx="351">
                  <c:v>27</c:v>
                </c:pt>
                <c:pt idx="352">
                  <c:v>26.9</c:v>
                </c:pt>
                <c:pt idx="353">
                  <c:v>26.9</c:v>
                </c:pt>
                <c:pt idx="354">
                  <c:v>26.9</c:v>
                </c:pt>
                <c:pt idx="355">
                  <c:v>26.9</c:v>
                </c:pt>
                <c:pt idx="356">
                  <c:v>26.9</c:v>
                </c:pt>
                <c:pt idx="357">
                  <c:v>26.9</c:v>
                </c:pt>
                <c:pt idx="358">
                  <c:v>26.9</c:v>
                </c:pt>
                <c:pt idx="359">
                  <c:v>26.9</c:v>
                </c:pt>
                <c:pt idx="360">
                  <c:v>26.9</c:v>
                </c:pt>
                <c:pt idx="361">
                  <c:v>26.9</c:v>
                </c:pt>
                <c:pt idx="362">
                  <c:v>26.9</c:v>
                </c:pt>
                <c:pt idx="363">
                  <c:v>26.9</c:v>
                </c:pt>
                <c:pt idx="364">
                  <c:v>26.9</c:v>
                </c:pt>
                <c:pt idx="365">
                  <c:v>26.9</c:v>
                </c:pt>
                <c:pt idx="366">
                  <c:v>26.9</c:v>
                </c:pt>
                <c:pt idx="367">
                  <c:v>26.9</c:v>
                </c:pt>
                <c:pt idx="368">
                  <c:v>26.9</c:v>
                </c:pt>
                <c:pt idx="369">
                  <c:v>26.9</c:v>
                </c:pt>
                <c:pt idx="370">
                  <c:v>26.9</c:v>
                </c:pt>
                <c:pt idx="371">
                  <c:v>26.9</c:v>
                </c:pt>
                <c:pt idx="372">
                  <c:v>26.9</c:v>
                </c:pt>
                <c:pt idx="373">
                  <c:v>26.9</c:v>
                </c:pt>
                <c:pt idx="374">
                  <c:v>26.9</c:v>
                </c:pt>
                <c:pt idx="375">
                  <c:v>26.9</c:v>
                </c:pt>
                <c:pt idx="376">
                  <c:v>26.9</c:v>
                </c:pt>
                <c:pt idx="377">
                  <c:v>26.9</c:v>
                </c:pt>
                <c:pt idx="378">
                  <c:v>26.9</c:v>
                </c:pt>
                <c:pt idx="379">
                  <c:v>26.9</c:v>
                </c:pt>
                <c:pt idx="380">
                  <c:v>26.9</c:v>
                </c:pt>
                <c:pt idx="381">
                  <c:v>26.9</c:v>
                </c:pt>
                <c:pt idx="382">
                  <c:v>26.9</c:v>
                </c:pt>
                <c:pt idx="383">
                  <c:v>26.9</c:v>
                </c:pt>
                <c:pt idx="384">
                  <c:v>26.9</c:v>
                </c:pt>
                <c:pt idx="385">
                  <c:v>26.9</c:v>
                </c:pt>
                <c:pt idx="386">
                  <c:v>26.9</c:v>
                </c:pt>
                <c:pt idx="387">
                  <c:v>26.9</c:v>
                </c:pt>
                <c:pt idx="388">
                  <c:v>26.9</c:v>
                </c:pt>
                <c:pt idx="389">
                  <c:v>26.9</c:v>
                </c:pt>
                <c:pt idx="390">
                  <c:v>26.9</c:v>
                </c:pt>
                <c:pt idx="391">
                  <c:v>26.9</c:v>
                </c:pt>
                <c:pt idx="392">
                  <c:v>26.9</c:v>
                </c:pt>
                <c:pt idx="393">
                  <c:v>26.9</c:v>
                </c:pt>
                <c:pt idx="394">
                  <c:v>26.9</c:v>
                </c:pt>
                <c:pt idx="395">
                  <c:v>26.9</c:v>
                </c:pt>
                <c:pt idx="396">
                  <c:v>26.9</c:v>
                </c:pt>
                <c:pt idx="397">
                  <c:v>26.9</c:v>
                </c:pt>
                <c:pt idx="398">
                  <c:v>26.9</c:v>
                </c:pt>
                <c:pt idx="399">
                  <c:v>26.9</c:v>
                </c:pt>
                <c:pt idx="400">
                  <c:v>26.9</c:v>
                </c:pt>
                <c:pt idx="401">
                  <c:v>26.9</c:v>
                </c:pt>
                <c:pt idx="402">
                  <c:v>26.8</c:v>
                </c:pt>
                <c:pt idx="403">
                  <c:v>26.8</c:v>
                </c:pt>
                <c:pt idx="404">
                  <c:v>26.8</c:v>
                </c:pt>
                <c:pt idx="405">
                  <c:v>26.8</c:v>
                </c:pt>
                <c:pt idx="406">
                  <c:v>26.8</c:v>
                </c:pt>
                <c:pt idx="407">
                  <c:v>26.8</c:v>
                </c:pt>
                <c:pt idx="408">
                  <c:v>26.8</c:v>
                </c:pt>
                <c:pt idx="409">
                  <c:v>26.8</c:v>
                </c:pt>
                <c:pt idx="410">
                  <c:v>26.8</c:v>
                </c:pt>
                <c:pt idx="411">
                  <c:v>26.8</c:v>
                </c:pt>
                <c:pt idx="412">
                  <c:v>26.8</c:v>
                </c:pt>
                <c:pt idx="413">
                  <c:v>26.8</c:v>
                </c:pt>
                <c:pt idx="414">
                  <c:v>26.8</c:v>
                </c:pt>
                <c:pt idx="415">
                  <c:v>26.8</c:v>
                </c:pt>
                <c:pt idx="416">
                  <c:v>26.8</c:v>
                </c:pt>
                <c:pt idx="417">
                  <c:v>26.8</c:v>
                </c:pt>
                <c:pt idx="418">
                  <c:v>26.8</c:v>
                </c:pt>
                <c:pt idx="419">
                  <c:v>26.8</c:v>
                </c:pt>
                <c:pt idx="420">
                  <c:v>26.8</c:v>
                </c:pt>
                <c:pt idx="421">
                  <c:v>26.8</c:v>
                </c:pt>
                <c:pt idx="422">
                  <c:v>26.8</c:v>
                </c:pt>
                <c:pt idx="423">
                  <c:v>26.8</c:v>
                </c:pt>
                <c:pt idx="424">
                  <c:v>26.8</c:v>
                </c:pt>
                <c:pt idx="425">
                  <c:v>26.8</c:v>
                </c:pt>
                <c:pt idx="426">
                  <c:v>26.8</c:v>
                </c:pt>
                <c:pt idx="427">
                  <c:v>26.8</c:v>
                </c:pt>
                <c:pt idx="428">
                  <c:v>26.8</c:v>
                </c:pt>
                <c:pt idx="429">
                  <c:v>26.8</c:v>
                </c:pt>
                <c:pt idx="430">
                  <c:v>26.8</c:v>
                </c:pt>
                <c:pt idx="431">
                  <c:v>26.8</c:v>
                </c:pt>
                <c:pt idx="432">
                  <c:v>26.8</c:v>
                </c:pt>
                <c:pt idx="433">
                  <c:v>26.8</c:v>
                </c:pt>
                <c:pt idx="434">
                  <c:v>26.8</c:v>
                </c:pt>
                <c:pt idx="435">
                  <c:v>26.8</c:v>
                </c:pt>
                <c:pt idx="436">
                  <c:v>26.8</c:v>
                </c:pt>
                <c:pt idx="437">
                  <c:v>26.8</c:v>
                </c:pt>
                <c:pt idx="438">
                  <c:v>26.8</c:v>
                </c:pt>
                <c:pt idx="439">
                  <c:v>26.8</c:v>
                </c:pt>
                <c:pt idx="440">
                  <c:v>26.8</c:v>
                </c:pt>
                <c:pt idx="441">
                  <c:v>26.8</c:v>
                </c:pt>
                <c:pt idx="442">
                  <c:v>26.8</c:v>
                </c:pt>
                <c:pt idx="443">
                  <c:v>26.8</c:v>
                </c:pt>
                <c:pt idx="444">
                  <c:v>26.8</c:v>
                </c:pt>
                <c:pt idx="445">
                  <c:v>26.8</c:v>
                </c:pt>
                <c:pt idx="446">
                  <c:v>26.8</c:v>
                </c:pt>
                <c:pt idx="447">
                  <c:v>26.8</c:v>
                </c:pt>
                <c:pt idx="448">
                  <c:v>26.8</c:v>
                </c:pt>
                <c:pt idx="449">
                  <c:v>26.8</c:v>
                </c:pt>
                <c:pt idx="450">
                  <c:v>26.8</c:v>
                </c:pt>
                <c:pt idx="451">
                  <c:v>26.8</c:v>
                </c:pt>
                <c:pt idx="452">
                  <c:v>26.8</c:v>
                </c:pt>
                <c:pt idx="453">
                  <c:v>26.8</c:v>
                </c:pt>
                <c:pt idx="454">
                  <c:v>26.7</c:v>
                </c:pt>
                <c:pt idx="455">
                  <c:v>26.7</c:v>
                </c:pt>
                <c:pt idx="456">
                  <c:v>26.7</c:v>
                </c:pt>
                <c:pt idx="457">
                  <c:v>26.7</c:v>
                </c:pt>
                <c:pt idx="458">
                  <c:v>26.7</c:v>
                </c:pt>
                <c:pt idx="459">
                  <c:v>26.7</c:v>
                </c:pt>
                <c:pt idx="460">
                  <c:v>26.7</c:v>
                </c:pt>
                <c:pt idx="461">
                  <c:v>26.7</c:v>
                </c:pt>
                <c:pt idx="462">
                  <c:v>26.7</c:v>
                </c:pt>
                <c:pt idx="463">
                  <c:v>26.7</c:v>
                </c:pt>
                <c:pt idx="464">
                  <c:v>26.7</c:v>
                </c:pt>
                <c:pt idx="465">
                  <c:v>26.7</c:v>
                </c:pt>
                <c:pt idx="466">
                  <c:v>26.7</c:v>
                </c:pt>
                <c:pt idx="467">
                  <c:v>26.7</c:v>
                </c:pt>
                <c:pt idx="468">
                  <c:v>26.7</c:v>
                </c:pt>
                <c:pt idx="469">
                  <c:v>26.7</c:v>
                </c:pt>
                <c:pt idx="470">
                  <c:v>26.7</c:v>
                </c:pt>
                <c:pt idx="471">
                  <c:v>26.7</c:v>
                </c:pt>
                <c:pt idx="472">
                  <c:v>26.7</c:v>
                </c:pt>
                <c:pt idx="473">
                  <c:v>26.7</c:v>
                </c:pt>
                <c:pt idx="474">
                  <c:v>26.7</c:v>
                </c:pt>
                <c:pt idx="475">
                  <c:v>26.7</c:v>
                </c:pt>
                <c:pt idx="476">
                  <c:v>26.7</c:v>
                </c:pt>
                <c:pt idx="477">
                  <c:v>26.7</c:v>
                </c:pt>
                <c:pt idx="478">
                  <c:v>26.7</c:v>
                </c:pt>
                <c:pt idx="479">
                  <c:v>26.7</c:v>
                </c:pt>
                <c:pt idx="480">
                  <c:v>26.7</c:v>
                </c:pt>
                <c:pt idx="481">
                  <c:v>26.7</c:v>
                </c:pt>
                <c:pt idx="482">
                  <c:v>26.7</c:v>
                </c:pt>
                <c:pt idx="483">
                  <c:v>26.7</c:v>
                </c:pt>
                <c:pt idx="484">
                  <c:v>26.7</c:v>
                </c:pt>
                <c:pt idx="485">
                  <c:v>26.7</c:v>
                </c:pt>
                <c:pt idx="486">
                  <c:v>26.7</c:v>
                </c:pt>
                <c:pt idx="487">
                  <c:v>26.7</c:v>
                </c:pt>
                <c:pt idx="488">
                  <c:v>26.7</c:v>
                </c:pt>
                <c:pt idx="489">
                  <c:v>26.7</c:v>
                </c:pt>
                <c:pt idx="490">
                  <c:v>26.7</c:v>
                </c:pt>
                <c:pt idx="491">
                  <c:v>26.7</c:v>
                </c:pt>
                <c:pt idx="492">
                  <c:v>26.7</c:v>
                </c:pt>
                <c:pt idx="493">
                  <c:v>26.7</c:v>
                </c:pt>
                <c:pt idx="494">
                  <c:v>26.7</c:v>
                </c:pt>
                <c:pt idx="495">
                  <c:v>26.7</c:v>
                </c:pt>
                <c:pt idx="496">
                  <c:v>26.7</c:v>
                </c:pt>
                <c:pt idx="497">
                  <c:v>26.7</c:v>
                </c:pt>
                <c:pt idx="498">
                  <c:v>26.7</c:v>
                </c:pt>
                <c:pt idx="499">
                  <c:v>26.7</c:v>
                </c:pt>
                <c:pt idx="500">
                  <c:v>26.7</c:v>
                </c:pt>
                <c:pt idx="501">
                  <c:v>26.7</c:v>
                </c:pt>
                <c:pt idx="502">
                  <c:v>26.7</c:v>
                </c:pt>
                <c:pt idx="503">
                  <c:v>26.7</c:v>
                </c:pt>
                <c:pt idx="504">
                  <c:v>26.7</c:v>
                </c:pt>
                <c:pt idx="505">
                  <c:v>26.7</c:v>
                </c:pt>
                <c:pt idx="506">
                  <c:v>26.7</c:v>
                </c:pt>
                <c:pt idx="507">
                  <c:v>26.7</c:v>
                </c:pt>
                <c:pt idx="508">
                  <c:v>26.599989999999988</c:v>
                </c:pt>
                <c:pt idx="509">
                  <c:v>26.599989999999988</c:v>
                </c:pt>
                <c:pt idx="510">
                  <c:v>26.599989999999988</c:v>
                </c:pt>
                <c:pt idx="511">
                  <c:v>26.599989999999988</c:v>
                </c:pt>
                <c:pt idx="512">
                  <c:v>26.599989999999988</c:v>
                </c:pt>
                <c:pt idx="513">
                  <c:v>26.599989999999988</c:v>
                </c:pt>
                <c:pt idx="514">
                  <c:v>26.599989999999988</c:v>
                </c:pt>
                <c:pt idx="515">
                  <c:v>26.599989999999988</c:v>
                </c:pt>
                <c:pt idx="516">
                  <c:v>26.599989999999988</c:v>
                </c:pt>
                <c:pt idx="517">
                  <c:v>26.599989999999988</c:v>
                </c:pt>
                <c:pt idx="518">
                  <c:v>26.599989999999988</c:v>
                </c:pt>
                <c:pt idx="519">
                  <c:v>26.599989999999988</c:v>
                </c:pt>
                <c:pt idx="520">
                  <c:v>26.599989999999988</c:v>
                </c:pt>
                <c:pt idx="521">
                  <c:v>26.599989999999988</c:v>
                </c:pt>
                <c:pt idx="522">
                  <c:v>26.599989999999988</c:v>
                </c:pt>
                <c:pt idx="523">
                  <c:v>26.599989999999988</c:v>
                </c:pt>
                <c:pt idx="524">
                  <c:v>26.599989999999988</c:v>
                </c:pt>
                <c:pt idx="525">
                  <c:v>26.599989999999988</c:v>
                </c:pt>
                <c:pt idx="526">
                  <c:v>26.599989999999988</c:v>
                </c:pt>
                <c:pt idx="527">
                  <c:v>26.599989999999988</c:v>
                </c:pt>
                <c:pt idx="528">
                  <c:v>26.599989999999988</c:v>
                </c:pt>
                <c:pt idx="529">
                  <c:v>26.599989999999988</c:v>
                </c:pt>
                <c:pt idx="530">
                  <c:v>26.599989999999988</c:v>
                </c:pt>
                <c:pt idx="531">
                  <c:v>26.599989999999988</c:v>
                </c:pt>
                <c:pt idx="532">
                  <c:v>26.599989999999988</c:v>
                </c:pt>
                <c:pt idx="533">
                  <c:v>26.599989999999988</c:v>
                </c:pt>
                <c:pt idx="534">
                  <c:v>26.599989999999988</c:v>
                </c:pt>
                <c:pt idx="535">
                  <c:v>26.599989999999988</c:v>
                </c:pt>
                <c:pt idx="536">
                  <c:v>26.599989999999988</c:v>
                </c:pt>
                <c:pt idx="537">
                  <c:v>26.599989999999988</c:v>
                </c:pt>
                <c:pt idx="538">
                  <c:v>26.599989999999988</c:v>
                </c:pt>
                <c:pt idx="539">
                  <c:v>26.599989999999988</c:v>
                </c:pt>
                <c:pt idx="540">
                  <c:v>26.599989999999988</c:v>
                </c:pt>
                <c:pt idx="541">
                  <c:v>26.599989999999988</c:v>
                </c:pt>
                <c:pt idx="542">
                  <c:v>26.599989999999988</c:v>
                </c:pt>
                <c:pt idx="543">
                  <c:v>26.599989999999988</c:v>
                </c:pt>
                <c:pt idx="544">
                  <c:v>26.599989999999988</c:v>
                </c:pt>
                <c:pt idx="545">
                  <c:v>26.599989999999988</c:v>
                </c:pt>
                <c:pt idx="546">
                  <c:v>26.599989999999988</c:v>
                </c:pt>
                <c:pt idx="547">
                  <c:v>26.599989999999988</c:v>
                </c:pt>
                <c:pt idx="548">
                  <c:v>26.599989999999988</c:v>
                </c:pt>
                <c:pt idx="549">
                  <c:v>26.599989999999988</c:v>
                </c:pt>
                <c:pt idx="550">
                  <c:v>26.599989999999988</c:v>
                </c:pt>
                <c:pt idx="551">
                  <c:v>26.599989999999988</c:v>
                </c:pt>
                <c:pt idx="552">
                  <c:v>26.599989999999988</c:v>
                </c:pt>
                <c:pt idx="553">
                  <c:v>26.599989999999988</c:v>
                </c:pt>
                <c:pt idx="554">
                  <c:v>26.599989999999988</c:v>
                </c:pt>
                <c:pt idx="555">
                  <c:v>26.599989999999988</c:v>
                </c:pt>
                <c:pt idx="556">
                  <c:v>26.599989999999988</c:v>
                </c:pt>
                <c:pt idx="557">
                  <c:v>26.599989999999988</c:v>
                </c:pt>
                <c:pt idx="558">
                  <c:v>26.599989999999988</c:v>
                </c:pt>
                <c:pt idx="559">
                  <c:v>26.599989999999988</c:v>
                </c:pt>
                <c:pt idx="560">
                  <c:v>26.599989999999988</c:v>
                </c:pt>
                <c:pt idx="561">
                  <c:v>26.49999</c:v>
                </c:pt>
                <c:pt idx="562">
                  <c:v>26.49999</c:v>
                </c:pt>
                <c:pt idx="563">
                  <c:v>26.49999</c:v>
                </c:pt>
                <c:pt idx="564">
                  <c:v>26.49999</c:v>
                </c:pt>
                <c:pt idx="565">
                  <c:v>26.49999</c:v>
                </c:pt>
                <c:pt idx="566">
                  <c:v>26.49999</c:v>
                </c:pt>
                <c:pt idx="567">
                  <c:v>26.49999</c:v>
                </c:pt>
                <c:pt idx="568">
                  <c:v>26.49999</c:v>
                </c:pt>
                <c:pt idx="569">
                  <c:v>26.49999</c:v>
                </c:pt>
                <c:pt idx="570">
                  <c:v>26.49999</c:v>
                </c:pt>
                <c:pt idx="571">
                  <c:v>26.49999</c:v>
                </c:pt>
                <c:pt idx="572">
                  <c:v>26.49999</c:v>
                </c:pt>
                <c:pt idx="573">
                  <c:v>26.49999</c:v>
                </c:pt>
                <c:pt idx="574">
                  <c:v>26.49999</c:v>
                </c:pt>
                <c:pt idx="575">
                  <c:v>26.49999</c:v>
                </c:pt>
                <c:pt idx="576">
                  <c:v>26.49999</c:v>
                </c:pt>
                <c:pt idx="577">
                  <c:v>26.49999</c:v>
                </c:pt>
                <c:pt idx="578">
                  <c:v>26.49999</c:v>
                </c:pt>
                <c:pt idx="579">
                  <c:v>26.49999</c:v>
                </c:pt>
                <c:pt idx="580">
                  <c:v>26.49999</c:v>
                </c:pt>
                <c:pt idx="581">
                  <c:v>26.49999</c:v>
                </c:pt>
                <c:pt idx="582">
                  <c:v>26.49999</c:v>
                </c:pt>
                <c:pt idx="583">
                  <c:v>26.49999</c:v>
                </c:pt>
                <c:pt idx="584">
                  <c:v>26.49999</c:v>
                </c:pt>
                <c:pt idx="585">
                  <c:v>26.49999</c:v>
                </c:pt>
                <c:pt idx="586">
                  <c:v>26.49999</c:v>
                </c:pt>
                <c:pt idx="587">
                  <c:v>26.49999</c:v>
                </c:pt>
                <c:pt idx="588">
                  <c:v>26.49999</c:v>
                </c:pt>
                <c:pt idx="589">
                  <c:v>26.49999</c:v>
                </c:pt>
                <c:pt idx="590">
                  <c:v>26.49999</c:v>
                </c:pt>
                <c:pt idx="591">
                  <c:v>26.49999</c:v>
                </c:pt>
                <c:pt idx="592">
                  <c:v>26.49999</c:v>
                </c:pt>
                <c:pt idx="593">
                  <c:v>26.49999</c:v>
                </c:pt>
                <c:pt idx="594">
                  <c:v>26.49999</c:v>
                </c:pt>
                <c:pt idx="595">
                  <c:v>26.49999</c:v>
                </c:pt>
                <c:pt idx="596">
                  <c:v>26.49999</c:v>
                </c:pt>
                <c:pt idx="597">
                  <c:v>26.49999</c:v>
                </c:pt>
                <c:pt idx="598">
                  <c:v>26.49999</c:v>
                </c:pt>
                <c:pt idx="599">
                  <c:v>26.49999</c:v>
                </c:pt>
                <c:pt idx="600">
                  <c:v>26.49999</c:v>
                </c:pt>
                <c:pt idx="601">
                  <c:v>26.49999</c:v>
                </c:pt>
                <c:pt idx="602">
                  <c:v>26.49999</c:v>
                </c:pt>
                <c:pt idx="603">
                  <c:v>26.49999</c:v>
                </c:pt>
                <c:pt idx="604">
                  <c:v>26.49999</c:v>
                </c:pt>
                <c:pt idx="605">
                  <c:v>26.49999</c:v>
                </c:pt>
                <c:pt idx="606">
                  <c:v>26.49999</c:v>
                </c:pt>
                <c:pt idx="607">
                  <c:v>26.49999</c:v>
                </c:pt>
                <c:pt idx="608">
                  <c:v>26.49999</c:v>
                </c:pt>
                <c:pt idx="609">
                  <c:v>26.49999</c:v>
                </c:pt>
                <c:pt idx="610">
                  <c:v>26.49999</c:v>
                </c:pt>
                <c:pt idx="611">
                  <c:v>26.49999</c:v>
                </c:pt>
                <c:pt idx="612">
                  <c:v>26.49999</c:v>
                </c:pt>
                <c:pt idx="613">
                  <c:v>26.399989999999999</c:v>
                </c:pt>
                <c:pt idx="614">
                  <c:v>26.399989999999999</c:v>
                </c:pt>
                <c:pt idx="615">
                  <c:v>26.399989999999999</c:v>
                </c:pt>
                <c:pt idx="616">
                  <c:v>26.399989999999999</c:v>
                </c:pt>
                <c:pt idx="617">
                  <c:v>26.399989999999999</c:v>
                </c:pt>
                <c:pt idx="618">
                  <c:v>26.399989999999999</c:v>
                </c:pt>
                <c:pt idx="619">
                  <c:v>26.399989999999999</c:v>
                </c:pt>
                <c:pt idx="620">
                  <c:v>26.399989999999999</c:v>
                </c:pt>
                <c:pt idx="621">
                  <c:v>26.399989999999999</c:v>
                </c:pt>
                <c:pt idx="622">
                  <c:v>26.399989999999999</c:v>
                </c:pt>
                <c:pt idx="623">
                  <c:v>26.399989999999999</c:v>
                </c:pt>
                <c:pt idx="624">
                  <c:v>26.399989999999999</c:v>
                </c:pt>
                <c:pt idx="625">
                  <c:v>26.399989999999999</c:v>
                </c:pt>
                <c:pt idx="626">
                  <c:v>26.399989999999999</c:v>
                </c:pt>
                <c:pt idx="627">
                  <c:v>26.399989999999999</c:v>
                </c:pt>
                <c:pt idx="628">
                  <c:v>26.399989999999999</c:v>
                </c:pt>
                <c:pt idx="629">
                  <c:v>26.399989999999999</c:v>
                </c:pt>
                <c:pt idx="630">
                  <c:v>26.399989999999999</c:v>
                </c:pt>
                <c:pt idx="631">
                  <c:v>26.399989999999999</c:v>
                </c:pt>
                <c:pt idx="632">
                  <c:v>26.399989999999999</c:v>
                </c:pt>
                <c:pt idx="633">
                  <c:v>26.399989999999999</c:v>
                </c:pt>
                <c:pt idx="634">
                  <c:v>26.399989999999999</c:v>
                </c:pt>
                <c:pt idx="635">
                  <c:v>26.399989999999999</c:v>
                </c:pt>
                <c:pt idx="636">
                  <c:v>26.399989999999999</c:v>
                </c:pt>
                <c:pt idx="637">
                  <c:v>26.399989999999999</c:v>
                </c:pt>
                <c:pt idx="638">
                  <c:v>26.399989999999999</c:v>
                </c:pt>
                <c:pt idx="639">
                  <c:v>26.399989999999999</c:v>
                </c:pt>
                <c:pt idx="640">
                  <c:v>26.399989999999999</c:v>
                </c:pt>
                <c:pt idx="641">
                  <c:v>26.399989999999999</c:v>
                </c:pt>
                <c:pt idx="642">
                  <c:v>26.399989999999999</c:v>
                </c:pt>
                <c:pt idx="643">
                  <c:v>26.399989999999999</c:v>
                </c:pt>
                <c:pt idx="644">
                  <c:v>26.399989999999999</c:v>
                </c:pt>
                <c:pt idx="645">
                  <c:v>26.399989999999999</c:v>
                </c:pt>
                <c:pt idx="646">
                  <c:v>26.399989999999999</c:v>
                </c:pt>
                <c:pt idx="647">
                  <c:v>26.399989999999999</c:v>
                </c:pt>
                <c:pt idx="648">
                  <c:v>26.399989999999999</c:v>
                </c:pt>
                <c:pt idx="649">
                  <c:v>26.399989999999999</c:v>
                </c:pt>
                <c:pt idx="650">
                  <c:v>26.399989999999999</c:v>
                </c:pt>
                <c:pt idx="651">
                  <c:v>26.399989999999999</c:v>
                </c:pt>
                <c:pt idx="652">
                  <c:v>26.399989999999999</c:v>
                </c:pt>
                <c:pt idx="653">
                  <c:v>26.399989999999999</c:v>
                </c:pt>
                <c:pt idx="654">
                  <c:v>26.399989999999999</c:v>
                </c:pt>
                <c:pt idx="655">
                  <c:v>26.399989999999999</c:v>
                </c:pt>
                <c:pt idx="656">
                  <c:v>26.399989999999999</c:v>
                </c:pt>
                <c:pt idx="657">
                  <c:v>26.399989999999999</c:v>
                </c:pt>
                <c:pt idx="658">
                  <c:v>26.399989999999999</c:v>
                </c:pt>
                <c:pt idx="659">
                  <c:v>26.399989999999999</c:v>
                </c:pt>
                <c:pt idx="660">
                  <c:v>26.399989999999999</c:v>
                </c:pt>
                <c:pt idx="661">
                  <c:v>26.399989999999999</c:v>
                </c:pt>
                <c:pt idx="662">
                  <c:v>26.399989999999999</c:v>
                </c:pt>
                <c:pt idx="663">
                  <c:v>26.399989999999999</c:v>
                </c:pt>
                <c:pt idx="664">
                  <c:v>26.399989999999999</c:v>
                </c:pt>
                <c:pt idx="665">
                  <c:v>26.299990000000001</c:v>
                </c:pt>
                <c:pt idx="666">
                  <c:v>26.299990000000001</c:v>
                </c:pt>
                <c:pt idx="667">
                  <c:v>26.299990000000001</c:v>
                </c:pt>
                <c:pt idx="668">
                  <c:v>26.299990000000001</c:v>
                </c:pt>
                <c:pt idx="669">
                  <c:v>26.299990000000001</c:v>
                </c:pt>
                <c:pt idx="670">
                  <c:v>26.299990000000001</c:v>
                </c:pt>
                <c:pt idx="671">
                  <c:v>26.299990000000001</c:v>
                </c:pt>
                <c:pt idx="672">
                  <c:v>26.299990000000001</c:v>
                </c:pt>
                <c:pt idx="673">
                  <c:v>26.299990000000001</c:v>
                </c:pt>
                <c:pt idx="674">
                  <c:v>26.299990000000001</c:v>
                </c:pt>
                <c:pt idx="675">
                  <c:v>26.299990000000001</c:v>
                </c:pt>
                <c:pt idx="676">
                  <c:v>26.299990000000001</c:v>
                </c:pt>
                <c:pt idx="677">
                  <c:v>26.299990000000001</c:v>
                </c:pt>
                <c:pt idx="678">
                  <c:v>26.299990000000001</c:v>
                </c:pt>
                <c:pt idx="679">
                  <c:v>26.299990000000001</c:v>
                </c:pt>
                <c:pt idx="680">
                  <c:v>26.299990000000001</c:v>
                </c:pt>
                <c:pt idx="681">
                  <c:v>26.299990000000001</c:v>
                </c:pt>
                <c:pt idx="682">
                  <c:v>26.299990000000001</c:v>
                </c:pt>
                <c:pt idx="683">
                  <c:v>26.299990000000001</c:v>
                </c:pt>
                <c:pt idx="684">
                  <c:v>26.299990000000001</c:v>
                </c:pt>
                <c:pt idx="685">
                  <c:v>26.299990000000001</c:v>
                </c:pt>
                <c:pt idx="686">
                  <c:v>26.299990000000001</c:v>
                </c:pt>
                <c:pt idx="687">
                  <c:v>26.299990000000001</c:v>
                </c:pt>
                <c:pt idx="688">
                  <c:v>26.299990000000001</c:v>
                </c:pt>
                <c:pt idx="689">
                  <c:v>26.299990000000001</c:v>
                </c:pt>
                <c:pt idx="690">
                  <c:v>26.299990000000001</c:v>
                </c:pt>
                <c:pt idx="691">
                  <c:v>26.299990000000001</c:v>
                </c:pt>
                <c:pt idx="692">
                  <c:v>26.299990000000001</c:v>
                </c:pt>
                <c:pt idx="693">
                  <c:v>26.299990000000001</c:v>
                </c:pt>
                <c:pt idx="694">
                  <c:v>26.299990000000001</c:v>
                </c:pt>
                <c:pt idx="695">
                  <c:v>26.299990000000001</c:v>
                </c:pt>
                <c:pt idx="696">
                  <c:v>26.299990000000001</c:v>
                </c:pt>
                <c:pt idx="697">
                  <c:v>26.299990000000001</c:v>
                </c:pt>
                <c:pt idx="698">
                  <c:v>26.299990000000001</c:v>
                </c:pt>
                <c:pt idx="699">
                  <c:v>26.299990000000001</c:v>
                </c:pt>
                <c:pt idx="700">
                  <c:v>26.299990000000001</c:v>
                </c:pt>
                <c:pt idx="701">
                  <c:v>26.299990000000001</c:v>
                </c:pt>
                <c:pt idx="702">
                  <c:v>26.299990000000001</c:v>
                </c:pt>
                <c:pt idx="703">
                  <c:v>26.299990000000001</c:v>
                </c:pt>
                <c:pt idx="704">
                  <c:v>26.299990000000001</c:v>
                </c:pt>
                <c:pt idx="705">
                  <c:v>26.299990000000001</c:v>
                </c:pt>
                <c:pt idx="706">
                  <c:v>26.299990000000001</c:v>
                </c:pt>
                <c:pt idx="707">
                  <c:v>26.299990000000001</c:v>
                </c:pt>
                <c:pt idx="708">
                  <c:v>26.299990000000001</c:v>
                </c:pt>
                <c:pt idx="709">
                  <c:v>26.299990000000001</c:v>
                </c:pt>
                <c:pt idx="710">
                  <c:v>26.299990000000001</c:v>
                </c:pt>
                <c:pt idx="711">
                  <c:v>26.299990000000001</c:v>
                </c:pt>
                <c:pt idx="712">
                  <c:v>26.299990000000001</c:v>
                </c:pt>
                <c:pt idx="713">
                  <c:v>26.299990000000001</c:v>
                </c:pt>
                <c:pt idx="714">
                  <c:v>26.299990000000001</c:v>
                </c:pt>
                <c:pt idx="715">
                  <c:v>26.299990000000001</c:v>
                </c:pt>
                <c:pt idx="716">
                  <c:v>26.199990000000035</c:v>
                </c:pt>
                <c:pt idx="717">
                  <c:v>26.199990000000035</c:v>
                </c:pt>
                <c:pt idx="718">
                  <c:v>26.199990000000035</c:v>
                </c:pt>
                <c:pt idx="719">
                  <c:v>26.199990000000035</c:v>
                </c:pt>
                <c:pt idx="720">
                  <c:v>26.199990000000035</c:v>
                </c:pt>
                <c:pt idx="721">
                  <c:v>26.199990000000035</c:v>
                </c:pt>
                <c:pt idx="722">
                  <c:v>26.199990000000035</c:v>
                </c:pt>
                <c:pt idx="723">
                  <c:v>26.199990000000035</c:v>
                </c:pt>
                <c:pt idx="724">
                  <c:v>26.199990000000035</c:v>
                </c:pt>
                <c:pt idx="725">
                  <c:v>26.199990000000035</c:v>
                </c:pt>
                <c:pt idx="726">
                  <c:v>26.199990000000035</c:v>
                </c:pt>
                <c:pt idx="727">
                  <c:v>26.199990000000035</c:v>
                </c:pt>
                <c:pt idx="728">
                  <c:v>26.199990000000035</c:v>
                </c:pt>
                <c:pt idx="729">
                  <c:v>26.199990000000035</c:v>
                </c:pt>
                <c:pt idx="730">
                  <c:v>26.199990000000035</c:v>
                </c:pt>
                <c:pt idx="731">
                  <c:v>26.199990000000035</c:v>
                </c:pt>
                <c:pt idx="732">
                  <c:v>26.199990000000035</c:v>
                </c:pt>
                <c:pt idx="733">
                  <c:v>26.199990000000035</c:v>
                </c:pt>
                <c:pt idx="734">
                  <c:v>26.199990000000035</c:v>
                </c:pt>
                <c:pt idx="735">
                  <c:v>26.199990000000035</c:v>
                </c:pt>
                <c:pt idx="736">
                  <c:v>26.199990000000035</c:v>
                </c:pt>
                <c:pt idx="737">
                  <c:v>26.199990000000035</c:v>
                </c:pt>
                <c:pt idx="738">
                  <c:v>26.199990000000035</c:v>
                </c:pt>
                <c:pt idx="739">
                  <c:v>26.199990000000035</c:v>
                </c:pt>
                <c:pt idx="740">
                  <c:v>26.199990000000035</c:v>
                </c:pt>
                <c:pt idx="741">
                  <c:v>26.199990000000035</c:v>
                </c:pt>
                <c:pt idx="742">
                  <c:v>26.199990000000035</c:v>
                </c:pt>
                <c:pt idx="743">
                  <c:v>26.199990000000035</c:v>
                </c:pt>
                <c:pt idx="744">
                  <c:v>26.199990000000035</c:v>
                </c:pt>
                <c:pt idx="745">
                  <c:v>26.199990000000035</c:v>
                </c:pt>
                <c:pt idx="746">
                  <c:v>26.199990000000035</c:v>
                </c:pt>
                <c:pt idx="747">
                  <c:v>26.199990000000035</c:v>
                </c:pt>
                <c:pt idx="748">
                  <c:v>26.199990000000035</c:v>
                </c:pt>
                <c:pt idx="749">
                  <c:v>26.199990000000035</c:v>
                </c:pt>
                <c:pt idx="750">
                  <c:v>26.199990000000035</c:v>
                </c:pt>
                <c:pt idx="751">
                  <c:v>26.199990000000035</c:v>
                </c:pt>
                <c:pt idx="752">
                  <c:v>26.199990000000035</c:v>
                </c:pt>
                <c:pt idx="753">
                  <c:v>26.199990000000035</c:v>
                </c:pt>
                <c:pt idx="754">
                  <c:v>26.199990000000035</c:v>
                </c:pt>
                <c:pt idx="755">
                  <c:v>26.199990000000035</c:v>
                </c:pt>
                <c:pt idx="756">
                  <c:v>26.199990000000035</c:v>
                </c:pt>
                <c:pt idx="757">
                  <c:v>26.199990000000035</c:v>
                </c:pt>
                <c:pt idx="758">
                  <c:v>26.199990000000035</c:v>
                </c:pt>
                <c:pt idx="759">
                  <c:v>26.199990000000035</c:v>
                </c:pt>
                <c:pt idx="760">
                  <c:v>26.199990000000035</c:v>
                </c:pt>
                <c:pt idx="761">
                  <c:v>26.199990000000035</c:v>
                </c:pt>
                <c:pt idx="762">
                  <c:v>26.199990000000035</c:v>
                </c:pt>
                <c:pt idx="763">
                  <c:v>26.199990000000035</c:v>
                </c:pt>
                <c:pt idx="764">
                  <c:v>26.199990000000035</c:v>
                </c:pt>
                <c:pt idx="765">
                  <c:v>26.199990000000035</c:v>
                </c:pt>
                <c:pt idx="766">
                  <c:v>26.199990000000035</c:v>
                </c:pt>
                <c:pt idx="767">
                  <c:v>26.099989999999988</c:v>
                </c:pt>
                <c:pt idx="768">
                  <c:v>26.099989999999988</c:v>
                </c:pt>
                <c:pt idx="769">
                  <c:v>26.099989999999988</c:v>
                </c:pt>
                <c:pt idx="770">
                  <c:v>26.099989999999988</c:v>
                </c:pt>
                <c:pt idx="771">
                  <c:v>26.099989999999988</c:v>
                </c:pt>
                <c:pt idx="772">
                  <c:v>26.099989999999988</c:v>
                </c:pt>
                <c:pt idx="773">
                  <c:v>26.099989999999988</c:v>
                </c:pt>
                <c:pt idx="774">
                  <c:v>26.099989999999988</c:v>
                </c:pt>
                <c:pt idx="775">
                  <c:v>26.099989999999988</c:v>
                </c:pt>
                <c:pt idx="776">
                  <c:v>26.099989999999988</c:v>
                </c:pt>
                <c:pt idx="777">
                  <c:v>26.099989999999988</c:v>
                </c:pt>
                <c:pt idx="778">
                  <c:v>26.099989999999988</c:v>
                </c:pt>
                <c:pt idx="779">
                  <c:v>26.099989999999988</c:v>
                </c:pt>
                <c:pt idx="780">
                  <c:v>26.099989999999988</c:v>
                </c:pt>
                <c:pt idx="781">
                  <c:v>26.099989999999988</c:v>
                </c:pt>
                <c:pt idx="782">
                  <c:v>26.099989999999988</c:v>
                </c:pt>
                <c:pt idx="783">
                  <c:v>26.099989999999988</c:v>
                </c:pt>
                <c:pt idx="784">
                  <c:v>26.099989999999988</c:v>
                </c:pt>
                <c:pt idx="785">
                  <c:v>26.099989999999988</c:v>
                </c:pt>
                <c:pt idx="786">
                  <c:v>26.099989999999988</c:v>
                </c:pt>
                <c:pt idx="787">
                  <c:v>26.099989999999988</c:v>
                </c:pt>
                <c:pt idx="788">
                  <c:v>26.099989999999988</c:v>
                </c:pt>
                <c:pt idx="789">
                  <c:v>26.099989999999988</c:v>
                </c:pt>
                <c:pt idx="790">
                  <c:v>26.099989999999988</c:v>
                </c:pt>
                <c:pt idx="791">
                  <c:v>26.099989999999988</c:v>
                </c:pt>
                <c:pt idx="792">
                  <c:v>26.099989999999988</c:v>
                </c:pt>
                <c:pt idx="793">
                  <c:v>26.099989999999988</c:v>
                </c:pt>
                <c:pt idx="794">
                  <c:v>26.099989999999988</c:v>
                </c:pt>
                <c:pt idx="795">
                  <c:v>26.099989999999988</c:v>
                </c:pt>
                <c:pt idx="796">
                  <c:v>26.099989999999988</c:v>
                </c:pt>
                <c:pt idx="797">
                  <c:v>26.099989999999988</c:v>
                </c:pt>
                <c:pt idx="798">
                  <c:v>26.099989999999988</c:v>
                </c:pt>
                <c:pt idx="799">
                  <c:v>26.099989999999988</c:v>
                </c:pt>
                <c:pt idx="800">
                  <c:v>26.099989999999988</c:v>
                </c:pt>
                <c:pt idx="801">
                  <c:v>26.099989999999988</c:v>
                </c:pt>
                <c:pt idx="802">
                  <c:v>26.099989999999988</c:v>
                </c:pt>
                <c:pt idx="803">
                  <c:v>26.099989999999988</c:v>
                </c:pt>
                <c:pt idx="804">
                  <c:v>26.099989999999988</c:v>
                </c:pt>
                <c:pt idx="805">
                  <c:v>26.099989999999988</c:v>
                </c:pt>
                <c:pt idx="806">
                  <c:v>26.099989999999988</c:v>
                </c:pt>
                <c:pt idx="807">
                  <c:v>26.099989999999988</c:v>
                </c:pt>
                <c:pt idx="808">
                  <c:v>26.099989999999988</c:v>
                </c:pt>
                <c:pt idx="809">
                  <c:v>26.099989999999988</c:v>
                </c:pt>
                <c:pt idx="810">
                  <c:v>26.099989999999988</c:v>
                </c:pt>
                <c:pt idx="811">
                  <c:v>26.099989999999988</c:v>
                </c:pt>
                <c:pt idx="812">
                  <c:v>26.099989999999988</c:v>
                </c:pt>
                <c:pt idx="813">
                  <c:v>26.099989999999988</c:v>
                </c:pt>
                <c:pt idx="814">
                  <c:v>26.099989999999988</c:v>
                </c:pt>
                <c:pt idx="815">
                  <c:v>26.099989999999988</c:v>
                </c:pt>
                <c:pt idx="816">
                  <c:v>26.099989999999988</c:v>
                </c:pt>
                <c:pt idx="817">
                  <c:v>25.99999</c:v>
                </c:pt>
                <c:pt idx="818">
                  <c:v>25.99999</c:v>
                </c:pt>
                <c:pt idx="819">
                  <c:v>25.99999</c:v>
                </c:pt>
                <c:pt idx="820">
                  <c:v>25.99999</c:v>
                </c:pt>
                <c:pt idx="821">
                  <c:v>25.99999</c:v>
                </c:pt>
                <c:pt idx="822">
                  <c:v>25.99999</c:v>
                </c:pt>
                <c:pt idx="823">
                  <c:v>25.99999</c:v>
                </c:pt>
                <c:pt idx="824">
                  <c:v>25.99999</c:v>
                </c:pt>
                <c:pt idx="825">
                  <c:v>25.99999</c:v>
                </c:pt>
                <c:pt idx="826">
                  <c:v>25.99999</c:v>
                </c:pt>
                <c:pt idx="827">
                  <c:v>25.99999</c:v>
                </c:pt>
                <c:pt idx="828">
                  <c:v>25.99999</c:v>
                </c:pt>
                <c:pt idx="829">
                  <c:v>25.99999</c:v>
                </c:pt>
                <c:pt idx="830">
                  <c:v>25.99999</c:v>
                </c:pt>
                <c:pt idx="831">
                  <c:v>25.99999</c:v>
                </c:pt>
                <c:pt idx="832">
                  <c:v>25.99999</c:v>
                </c:pt>
                <c:pt idx="833">
                  <c:v>25.99999</c:v>
                </c:pt>
                <c:pt idx="834">
                  <c:v>25.99999</c:v>
                </c:pt>
                <c:pt idx="835">
                  <c:v>25.99999</c:v>
                </c:pt>
                <c:pt idx="836">
                  <c:v>25.99999</c:v>
                </c:pt>
                <c:pt idx="837">
                  <c:v>25.99999</c:v>
                </c:pt>
                <c:pt idx="838">
                  <c:v>25.99999</c:v>
                </c:pt>
                <c:pt idx="839">
                  <c:v>25.99999</c:v>
                </c:pt>
                <c:pt idx="840">
                  <c:v>25.99999</c:v>
                </c:pt>
                <c:pt idx="841">
                  <c:v>25.99999</c:v>
                </c:pt>
                <c:pt idx="842">
                  <c:v>25.99999</c:v>
                </c:pt>
                <c:pt idx="843">
                  <c:v>25.99999</c:v>
                </c:pt>
                <c:pt idx="844">
                  <c:v>25.99999</c:v>
                </c:pt>
                <c:pt idx="845">
                  <c:v>25.99999</c:v>
                </c:pt>
                <c:pt idx="846">
                  <c:v>25.99999</c:v>
                </c:pt>
                <c:pt idx="847">
                  <c:v>25.99999</c:v>
                </c:pt>
                <c:pt idx="848">
                  <c:v>25.99999</c:v>
                </c:pt>
                <c:pt idx="849">
                  <c:v>25.99999</c:v>
                </c:pt>
                <c:pt idx="850">
                  <c:v>25.99999</c:v>
                </c:pt>
                <c:pt idx="851">
                  <c:v>25.99999</c:v>
                </c:pt>
                <c:pt idx="852">
                  <c:v>25.99999</c:v>
                </c:pt>
                <c:pt idx="853">
                  <c:v>25.99999</c:v>
                </c:pt>
                <c:pt idx="854">
                  <c:v>25.99999</c:v>
                </c:pt>
                <c:pt idx="855">
                  <c:v>25.99999</c:v>
                </c:pt>
                <c:pt idx="856">
                  <c:v>25.99999</c:v>
                </c:pt>
                <c:pt idx="857">
                  <c:v>25.99999</c:v>
                </c:pt>
                <c:pt idx="858">
                  <c:v>25.99999</c:v>
                </c:pt>
                <c:pt idx="859">
                  <c:v>25.99999</c:v>
                </c:pt>
                <c:pt idx="860">
                  <c:v>25.99999</c:v>
                </c:pt>
                <c:pt idx="861">
                  <c:v>25.99999</c:v>
                </c:pt>
                <c:pt idx="862">
                  <c:v>25.99999</c:v>
                </c:pt>
                <c:pt idx="863">
                  <c:v>25.99999</c:v>
                </c:pt>
                <c:pt idx="864">
                  <c:v>25.99999</c:v>
                </c:pt>
                <c:pt idx="865">
                  <c:v>25.99999</c:v>
                </c:pt>
                <c:pt idx="866">
                  <c:v>25.99999</c:v>
                </c:pt>
                <c:pt idx="867">
                  <c:v>25.899989999999999</c:v>
                </c:pt>
                <c:pt idx="868">
                  <c:v>25.899989999999999</c:v>
                </c:pt>
                <c:pt idx="869">
                  <c:v>25.899989999999999</c:v>
                </c:pt>
                <c:pt idx="870">
                  <c:v>25.899989999999999</c:v>
                </c:pt>
                <c:pt idx="871">
                  <c:v>25.899989999999999</c:v>
                </c:pt>
                <c:pt idx="872">
                  <c:v>25.899989999999999</c:v>
                </c:pt>
                <c:pt idx="873">
                  <c:v>25.899989999999999</c:v>
                </c:pt>
                <c:pt idx="874">
                  <c:v>25.899989999999999</c:v>
                </c:pt>
                <c:pt idx="875">
                  <c:v>25.899989999999999</c:v>
                </c:pt>
                <c:pt idx="876">
                  <c:v>25.899989999999999</c:v>
                </c:pt>
                <c:pt idx="877">
                  <c:v>25.899989999999999</c:v>
                </c:pt>
                <c:pt idx="878">
                  <c:v>25.899989999999999</c:v>
                </c:pt>
                <c:pt idx="879">
                  <c:v>25.899989999999999</c:v>
                </c:pt>
                <c:pt idx="880">
                  <c:v>25.899989999999999</c:v>
                </c:pt>
                <c:pt idx="881">
                  <c:v>25.899989999999999</c:v>
                </c:pt>
                <c:pt idx="882">
                  <c:v>25.899989999999999</c:v>
                </c:pt>
                <c:pt idx="883">
                  <c:v>25.899989999999999</c:v>
                </c:pt>
                <c:pt idx="884">
                  <c:v>25.899989999999999</c:v>
                </c:pt>
                <c:pt idx="885">
                  <c:v>25.899989999999999</c:v>
                </c:pt>
                <c:pt idx="886">
                  <c:v>25.899989999999999</c:v>
                </c:pt>
                <c:pt idx="887">
                  <c:v>25.899989999999999</c:v>
                </c:pt>
                <c:pt idx="888">
                  <c:v>25.899989999999999</c:v>
                </c:pt>
                <c:pt idx="889">
                  <c:v>25.899989999999999</c:v>
                </c:pt>
                <c:pt idx="890">
                  <c:v>25.899989999999999</c:v>
                </c:pt>
                <c:pt idx="891">
                  <c:v>25.899989999999999</c:v>
                </c:pt>
                <c:pt idx="892">
                  <c:v>25.899989999999999</c:v>
                </c:pt>
                <c:pt idx="893">
                  <c:v>25.899989999999999</c:v>
                </c:pt>
                <c:pt idx="894">
                  <c:v>25.899989999999999</c:v>
                </c:pt>
                <c:pt idx="895">
                  <c:v>25.899989999999999</c:v>
                </c:pt>
                <c:pt idx="896">
                  <c:v>25.899989999999999</c:v>
                </c:pt>
                <c:pt idx="897">
                  <c:v>25.899989999999999</c:v>
                </c:pt>
                <c:pt idx="898">
                  <c:v>25.899989999999999</c:v>
                </c:pt>
                <c:pt idx="899">
                  <c:v>25.899989999999999</c:v>
                </c:pt>
                <c:pt idx="900">
                  <c:v>25.899989999999999</c:v>
                </c:pt>
                <c:pt idx="901">
                  <c:v>25.899989999999999</c:v>
                </c:pt>
                <c:pt idx="902">
                  <c:v>25.899989999999999</c:v>
                </c:pt>
                <c:pt idx="903">
                  <c:v>25.899989999999999</c:v>
                </c:pt>
                <c:pt idx="904">
                  <c:v>25.899989999999999</c:v>
                </c:pt>
                <c:pt idx="905">
                  <c:v>25.899989999999999</c:v>
                </c:pt>
                <c:pt idx="906">
                  <c:v>25.899989999999999</c:v>
                </c:pt>
                <c:pt idx="907">
                  <c:v>25.899989999999999</c:v>
                </c:pt>
                <c:pt idx="908">
                  <c:v>25.899989999999999</c:v>
                </c:pt>
                <c:pt idx="909">
                  <c:v>25.899989999999999</c:v>
                </c:pt>
                <c:pt idx="910">
                  <c:v>25.899989999999999</c:v>
                </c:pt>
                <c:pt idx="911">
                  <c:v>25.899989999999999</c:v>
                </c:pt>
                <c:pt idx="912">
                  <c:v>25.899989999999999</c:v>
                </c:pt>
                <c:pt idx="913">
                  <c:v>25.899989999999999</c:v>
                </c:pt>
                <c:pt idx="914">
                  <c:v>25.899989999999999</c:v>
                </c:pt>
                <c:pt idx="915">
                  <c:v>25.899989999999999</c:v>
                </c:pt>
                <c:pt idx="916">
                  <c:v>25.799990000000001</c:v>
                </c:pt>
                <c:pt idx="917">
                  <c:v>25.799990000000001</c:v>
                </c:pt>
                <c:pt idx="918">
                  <c:v>25.799990000000001</c:v>
                </c:pt>
                <c:pt idx="919">
                  <c:v>25.799990000000001</c:v>
                </c:pt>
                <c:pt idx="920">
                  <c:v>25.799990000000001</c:v>
                </c:pt>
                <c:pt idx="921">
                  <c:v>25.799990000000001</c:v>
                </c:pt>
                <c:pt idx="922">
                  <c:v>25.799990000000001</c:v>
                </c:pt>
                <c:pt idx="923">
                  <c:v>25.799990000000001</c:v>
                </c:pt>
                <c:pt idx="924">
                  <c:v>25.799990000000001</c:v>
                </c:pt>
                <c:pt idx="925">
                  <c:v>25.799990000000001</c:v>
                </c:pt>
                <c:pt idx="926">
                  <c:v>25.799990000000001</c:v>
                </c:pt>
                <c:pt idx="927">
                  <c:v>25.799990000000001</c:v>
                </c:pt>
                <c:pt idx="928">
                  <c:v>25.799990000000001</c:v>
                </c:pt>
                <c:pt idx="929">
                  <c:v>25.799990000000001</c:v>
                </c:pt>
                <c:pt idx="930">
                  <c:v>25.799990000000001</c:v>
                </c:pt>
                <c:pt idx="931">
                  <c:v>25.799990000000001</c:v>
                </c:pt>
                <c:pt idx="932">
                  <c:v>25.799990000000001</c:v>
                </c:pt>
                <c:pt idx="933">
                  <c:v>25.799990000000001</c:v>
                </c:pt>
                <c:pt idx="934">
                  <c:v>25.799990000000001</c:v>
                </c:pt>
                <c:pt idx="935">
                  <c:v>25.799990000000001</c:v>
                </c:pt>
                <c:pt idx="936">
                  <c:v>25.799990000000001</c:v>
                </c:pt>
                <c:pt idx="937">
                  <c:v>25.799990000000001</c:v>
                </c:pt>
                <c:pt idx="938">
                  <c:v>25.799990000000001</c:v>
                </c:pt>
                <c:pt idx="939">
                  <c:v>25.799990000000001</c:v>
                </c:pt>
                <c:pt idx="940">
                  <c:v>25.799990000000001</c:v>
                </c:pt>
                <c:pt idx="941">
                  <c:v>25.799990000000001</c:v>
                </c:pt>
                <c:pt idx="942">
                  <c:v>25.799990000000001</c:v>
                </c:pt>
                <c:pt idx="943">
                  <c:v>25.799990000000001</c:v>
                </c:pt>
                <c:pt idx="944">
                  <c:v>25.799990000000001</c:v>
                </c:pt>
                <c:pt idx="945">
                  <c:v>25.799990000000001</c:v>
                </c:pt>
                <c:pt idx="946">
                  <c:v>25.799990000000001</c:v>
                </c:pt>
                <c:pt idx="947">
                  <c:v>25.799990000000001</c:v>
                </c:pt>
                <c:pt idx="948">
                  <c:v>25.799990000000001</c:v>
                </c:pt>
                <c:pt idx="949">
                  <c:v>25.799990000000001</c:v>
                </c:pt>
                <c:pt idx="950">
                  <c:v>25.799990000000001</c:v>
                </c:pt>
                <c:pt idx="951">
                  <c:v>25.799990000000001</c:v>
                </c:pt>
                <c:pt idx="952">
                  <c:v>25.799990000000001</c:v>
                </c:pt>
                <c:pt idx="953">
                  <c:v>25.799990000000001</c:v>
                </c:pt>
                <c:pt idx="954">
                  <c:v>25.799990000000001</c:v>
                </c:pt>
                <c:pt idx="955">
                  <c:v>25.799990000000001</c:v>
                </c:pt>
                <c:pt idx="956">
                  <c:v>25.799990000000001</c:v>
                </c:pt>
                <c:pt idx="957">
                  <c:v>25.799990000000001</c:v>
                </c:pt>
                <c:pt idx="958">
                  <c:v>25.799990000000001</c:v>
                </c:pt>
                <c:pt idx="959">
                  <c:v>25.799990000000001</c:v>
                </c:pt>
                <c:pt idx="960">
                  <c:v>25.799990000000001</c:v>
                </c:pt>
                <c:pt idx="961">
                  <c:v>25.799990000000001</c:v>
                </c:pt>
                <c:pt idx="962">
                  <c:v>25.799990000000001</c:v>
                </c:pt>
                <c:pt idx="963">
                  <c:v>25.799990000000001</c:v>
                </c:pt>
                <c:pt idx="964">
                  <c:v>25.699990000000035</c:v>
                </c:pt>
                <c:pt idx="965">
                  <c:v>25.699990000000035</c:v>
                </c:pt>
                <c:pt idx="966">
                  <c:v>25.699990000000035</c:v>
                </c:pt>
                <c:pt idx="967">
                  <c:v>25.699990000000035</c:v>
                </c:pt>
                <c:pt idx="968">
                  <c:v>25.699990000000035</c:v>
                </c:pt>
                <c:pt idx="969">
                  <c:v>25.699990000000035</c:v>
                </c:pt>
                <c:pt idx="970">
                  <c:v>25.699990000000035</c:v>
                </c:pt>
                <c:pt idx="971">
                  <c:v>25.699990000000035</c:v>
                </c:pt>
                <c:pt idx="972">
                  <c:v>25.699990000000035</c:v>
                </c:pt>
                <c:pt idx="973">
                  <c:v>25.699990000000035</c:v>
                </c:pt>
                <c:pt idx="974">
                  <c:v>25.699990000000035</c:v>
                </c:pt>
                <c:pt idx="975">
                  <c:v>25.699990000000035</c:v>
                </c:pt>
                <c:pt idx="976">
                  <c:v>25.699990000000035</c:v>
                </c:pt>
                <c:pt idx="977">
                  <c:v>25.699990000000035</c:v>
                </c:pt>
                <c:pt idx="978">
                  <c:v>25.699990000000035</c:v>
                </c:pt>
                <c:pt idx="979">
                  <c:v>25.699990000000035</c:v>
                </c:pt>
                <c:pt idx="980">
                  <c:v>25.699990000000035</c:v>
                </c:pt>
                <c:pt idx="981">
                  <c:v>25.699990000000035</c:v>
                </c:pt>
                <c:pt idx="982">
                  <c:v>25.699990000000035</c:v>
                </c:pt>
                <c:pt idx="983">
                  <c:v>25.699990000000035</c:v>
                </c:pt>
                <c:pt idx="984">
                  <c:v>25.699990000000035</c:v>
                </c:pt>
                <c:pt idx="985">
                  <c:v>25.699990000000035</c:v>
                </c:pt>
                <c:pt idx="986">
                  <c:v>25.699990000000035</c:v>
                </c:pt>
                <c:pt idx="987">
                  <c:v>25.699990000000035</c:v>
                </c:pt>
                <c:pt idx="988">
                  <c:v>25.699990000000035</c:v>
                </c:pt>
                <c:pt idx="989">
                  <c:v>25.699990000000035</c:v>
                </c:pt>
                <c:pt idx="990">
                  <c:v>25.699990000000035</c:v>
                </c:pt>
                <c:pt idx="991">
                  <c:v>25.699990000000035</c:v>
                </c:pt>
                <c:pt idx="992">
                  <c:v>25.699990000000035</c:v>
                </c:pt>
                <c:pt idx="993">
                  <c:v>25.699990000000035</c:v>
                </c:pt>
                <c:pt idx="994">
                  <c:v>25.699990000000035</c:v>
                </c:pt>
                <c:pt idx="995">
                  <c:v>25.699990000000035</c:v>
                </c:pt>
                <c:pt idx="996">
                  <c:v>25.699990000000035</c:v>
                </c:pt>
                <c:pt idx="997">
                  <c:v>25.699990000000035</c:v>
                </c:pt>
                <c:pt idx="998">
                  <c:v>25.699990000000035</c:v>
                </c:pt>
                <c:pt idx="999">
                  <c:v>25.699990000000035</c:v>
                </c:pt>
                <c:pt idx="1000">
                  <c:v>25.699990000000035</c:v>
                </c:pt>
                <c:pt idx="1001">
                  <c:v>25.699990000000035</c:v>
                </c:pt>
                <c:pt idx="1002">
                  <c:v>25.699990000000035</c:v>
                </c:pt>
                <c:pt idx="1003">
                  <c:v>25.699990000000035</c:v>
                </c:pt>
                <c:pt idx="1004">
                  <c:v>25.699990000000035</c:v>
                </c:pt>
                <c:pt idx="1005">
                  <c:v>25.699990000000035</c:v>
                </c:pt>
                <c:pt idx="1006">
                  <c:v>25.699990000000035</c:v>
                </c:pt>
                <c:pt idx="1007">
                  <c:v>25.699990000000035</c:v>
                </c:pt>
                <c:pt idx="1008">
                  <c:v>25.699990000000035</c:v>
                </c:pt>
                <c:pt idx="1009">
                  <c:v>25.699990000000035</c:v>
                </c:pt>
                <c:pt idx="1010">
                  <c:v>25.699990000000035</c:v>
                </c:pt>
                <c:pt idx="1011">
                  <c:v>25.599989999999988</c:v>
                </c:pt>
                <c:pt idx="1012">
                  <c:v>25.599989999999988</c:v>
                </c:pt>
                <c:pt idx="1013">
                  <c:v>25.599989999999988</c:v>
                </c:pt>
                <c:pt idx="1014">
                  <c:v>25.599989999999988</c:v>
                </c:pt>
                <c:pt idx="1015">
                  <c:v>25.599989999999988</c:v>
                </c:pt>
                <c:pt idx="1016">
                  <c:v>25.599989999999988</c:v>
                </c:pt>
                <c:pt idx="1017">
                  <c:v>25.599989999999988</c:v>
                </c:pt>
                <c:pt idx="1018">
                  <c:v>25.599989999999988</c:v>
                </c:pt>
                <c:pt idx="1019">
                  <c:v>25.599989999999988</c:v>
                </c:pt>
                <c:pt idx="1020">
                  <c:v>25.599989999999988</c:v>
                </c:pt>
                <c:pt idx="1021">
                  <c:v>25.599989999999988</c:v>
                </c:pt>
                <c:pt idx="1022">
                  <c:v>25.599989999999988</c:v>
                </c:pt>
                <c:pt idx="1023">
                  <c:v>25.599989999999988</c:v>
                </c:pt>
                <c:pt idx="1024">
                  <c:v>25.599989999999988</c:v>
                </c:pt>
                <c:pt idx="1025">
                  <c:v>25.599989999999988</c:v>
                </c:pt>
                <c:pt idx="1026">
                  <c:v>25.599989999999988</c:v>
                </c:pt>
                <c:pt idx="1027">
                  <c:v>25.599989999999988</c:v>
                </c:pt>
                <c:pt idx="1028">
                  <c:v>25.599989999999988</c:v>
                </c:pt>
                <c:pt idx="1029">
                  <c:v>25.599989999999988</c:v>
                </c:pt>
                <c:pt idx="1030">
                  <c:v>25.599989999999988</c:v>
                </c:pt>
                <c:pt idx="1031">
                  <c:v>25.599989999999988</c:v>
                </c:pt>
                <c:pt idx="1032">
                  <c:v>25.599989999999988</c:v>
                </c:pt>
                <c:pt idx="1033">
                  <c:v>25.599989999999988</c:v>
                </c:pt>
                <c:pt idx="1034">
                  <c:v>25.599989999999988</c:v>
                </c:pt>
                <c:pt idx="1035">
                  <c:v>25.599989999999988</c:v>
                </c:pt>
                <c:pt idx="1036">
                  <c:v>25.599989999999988</c:v>
                </c:pt>
                <c:pt idx="1037">
                  <c:v>25.599989999999988</c:v>
                </c:pt>
                <c:pt idx="1038">
                  <c:v>25.599989999999988</c:v>
                </c:pt>
                <c:pt idx="1039">
                  <c:v>25.599989999999988</c:v>
                </c:pt>
                <c:pt idx="1040">
                  <c:v>25.599989999999988</c:v>
                </c:pt>
                <c:pt idx="1041">
                  <c:v>25.599989999999988</c:v>
                </c:pt>
                <c:pt idx="1042">
                  <c:v>25.599989999999988</c:v>
                </c:pt>
                <c:pt idx="1043">
                  <c:v>25.599989999999988</c:v>
                </c:pt>
                <c:pt idx="1044">
                  <c:v>25.599989999999988</c:v>
                </c:pt>
                <c:pt idx="1045">
                  <c:v>25.599989999999988</c:v>
                </c:pt>
                <c:pt idx="1046">
                  <c:v>25.599989999999988</c:v>
                </c:pt>
                <c:pt idx="1047">
                  <c:v>25.599989999999988</c:v>
                </c:pt>
                <c:pt idx="1048">
                  <c:v>25.599989999999988</c:v>
                </c:pt>
                <c:pt idx="1049">
                  <c:v>25.599989999999988</c:v>
                </c:pt>
                <c:pt idx="1050">
                  <c:v>25.599989999999988</c:v>
                </c:pt>
                <c:pt idx="1051">
                  <c:v>25.599989999999988</c:v>
                </c:pt>
                <c:pt idx="1052">
                  <c:v>25.599989999999988</c:v>
                </c:pt>
                <c:pt idx="1053">
                  <c:v>25.599989999999988</c:v>
                </c:pt>
                <c:pt idx="1054">
                  <c:v>25.599989999999988</c:v>
                </c:pt>
                <c:pt idx="1055">
                  <c:v>25.599989999999988</c:v>
                </c:pt>
                <c:pt idx="1056">
                  <c:v>25.599989999999988</c:v>
                </c:pt>
                <c:pt idx="1057">
                  <c:v>25.599989999999988</c:v>
                </c:pt>
                <c:pt idx="1058">
                  <c:v>25.49999</c:v>
                </c:pt>
                <c:pt idx="1059">
                  <c:v>25.49999</c:v>
                </c:pt>
                <c:pt idx="1060">
                  <c:v>25.49999</c:v>
                </c:pt>
                <c:pt idx="1061">
                  <c:v>25.49999</c:v>
                </c:pt>
                <c:pt idx="1062">
                  <c:v>25.49999</c:v>
                </c:pt>
                <c:pt idx="1063">
                  <c:v>25.49999</c:v>
                </c:pt>
                <c:pt idx="1064">
                  <c:v>25.49999</c:v>
                </c:pt>
                <c:pt idx="1065">
                  <c:v>25.49999</c:v>
                </c:pt>
                <c:pt idx="1066">
                  <c:v>25.49999</c:v>
                </c:pt>
                <c:pt idx="1067">
                  <c:v>25.49999</c:v>
                </c:pt>
                <c:pt idx="1068">
                  <c:v>25.49999</c:v>
                </c:pt>
                <c:pt idx="1069">
                  <c:v>25.49999</c:v>
                </c:pt>
                <c:pt idx="1070">
                  <c:v>25.49999</c:v>
                </c:pt>
                <c:pt idx="1071">
                  <c:v>25.49999</c:v>
                </c:pt>
                <c:pt idx="1072">
                  <c:v>25.49999</c:v>
                </c:pt>
                <c:pt idx="1073">
                  <c:v>25.49999</c:v>
                </c:pt>
                <c:pt idx="1074">
                  <c:v>25.49999</c:v>
                </c:pt>
                <c:pt idx="1075">
                  <c:v>25.49999</c:v>
                </c:pt>
                <c:pt idx="1076">
                  <c:v>25.49999</c:v>
                </c:pt>
                <c:pt idx="1077">
                  <c:v>25.49999</c:v>
                </c:pt>
                <c:pt idx="1078">
                  <c:v>25.49999</c:v>
                </c:pt>
                <c:pt idx="1079">
                  <c:v>25.49999</c:v>
                </c:pt>
                <c:pt idx="1080">
                  <c:v>25.49999</c:v>
                </c:pt>
                <c:pt idx="1081">
                  <c:v>25.49999</c:v>
                </c:pt>
                <c:pt idx="1082">
                  <c:v>25.49999</c:v>
                </c:pt>
                <c:pt idx="1083">
                  <c:v>25.49999</c:v>
                </c:pt>
                <c:pt idx="1084">
                  <c:v>25.49999</c:v>
                </c:pt>
                <c:pt idx="1085">
                  <c:v>25.49999</c:v>
                </c:pt>
                <c:pt idx="1086">
                  <c:v>25.49999</c:v>
                </c:pt>
                <c:pt idx="1087">
                  <c:v>25.49999</c:v>
                </c:pt>
                <c:pt idx="1088">
                  <c:v>25.49999</c:v>
                </c:pt>
                <c:pt idx="1089">
                  <c:v>25.49999</c:v>
                </c:pt>
                <c:pt idx="1090">
                  <c:v>25.49999</c:v>
                </c:pt>
                <c:pt idx="1091">
                  <c:v>25.49999</c:v>
                </c:pt>
                <c:pt idx="1092">
                  <c:v>25.49999</c:v>
                </c:pt>
                <c:pt idx="1093">
                  <c:v>25.49999</c:v>
                </c:pt>
                <c:pt idx="1094">
                  <c:v>25.49999</c:v>
                </c:pt>
                <c:pt idx="1095">
                  <c:v>25.49999</c:v>
                </c:pt>
                <c:pt idx="1096">
                  <c:v>25.49999</c:v>
                </c:pt>
                <c:pt idx="1097">
                  <c:v>25.49999</c:v>
                </c:pt>
                <c:pt idx="1098">
                  <c:v>25.49999</c:v>
                </c:pt>
                <c:pt idx="1099">
                  <c:v>25.49999</c:v>
                </c:pt>
                <c:pt idx="1100">
                  <c:v>25.49999</c:v>
                </c:pt>
                <c:pt idx="1101">
                  <c:v>25.49999</c:v>
                </c:pt>
                <c:pt idx="1102">
                  <c:v>25.49999</c:v>
                </c:pt>
                <c:pt idx="1103">
                  <c:v>25.49999</c:v>
                </c:pt>
                <c:pt idx="1104">
                  <c:v>25.399989999999999</c:v>
                </c:pt>
                <c:pt idx="1105">
                  <c:v>25.399989999999999</c:v>
                </c:pt>
                <c:pt idx="1106">
                  <c:v>25.399989999999999</c:v>
                </c:pt>
                <c:pt idx="1107">
                  <c:v>25.399989999999999</c:v>
                </c:pt>
                <c:pt idx="1108">
                  <c:v>25.399989999999999</c:v>
                </c:pt>
                <c:pt idx="1109">
                  <c:v>25.399989999999999</c:v>
                </c:pt>
                <c:pt idx="1110">
                  <c:v>25.399989999999999</c:v>
                </c:pt>
                <c:pt idx="1111">
                  <c:v>25.399989999999999</c:v>
                </c:pt>
                <c:pt idx="1112">
                  <c:v>25.399989999999999</c:v>
                </c:pt>
                <c:pt idx="1113">
                  <c:v>25.399989999999999</c:v>
                </c:pt>
                <c:pt idx="1114">
                  <c:v>25.399989999999999</c:v>
                </c:pt>
                <c:pt idx="1115">
                  <c:v>25.399989999999999</c:v>
                </c:pt>
                <c:pt idx="1116">
                  <c:v>25.399989999999999</c:v>
                </c:pt>
                <c:pt idx="1117">
                  <c:v>25.399989999999999</c:v>
                </c:pt>
                <c:pt idx="1118">
                  <c:v>25.399989999999999</c:v>
                </c:pt>
                <c:pt idx="1119">
                  <c:v>25.399989999999999</c:v>
                </c:pt>
                <c:pt idx="1120">
                  <c:v>25.399989999999999</c:v>
                </c:pt>
                <c:pt idx="1121">
                  <c:v>25.399989999999999</c:v>
                </c:pt>
                <c:pt idx="1122">
                  <c:v>25.399989999999999</c:v>
                </c:pt>
                <c:pt idx="1123">
                  <c:v>25.399989999999999</c:v>
                </c:pt>
                <c:pt idx="1124">
                  <c:v>25.399989999999999</c:v>
                </c:pt>
                <c:pt idx="1125">
                  <c:v>25.399989999999999</c:v>
                </c:pt>
                <c:pt idx="1126">
                  <c:v>25.399989999999999</c:v>
                </c:pt>
                <c:pt idx="1127">
                  <c:v>25.399989999999999</c:v>
                </c:pt>
                <c:pt idx="1128">
                  <c:v>25.399989999999999</c:v>
                </c:pt>
                <c:pt idx="1129">
                  <c:v>25.399989999999999</c:v>
                </c:pt>
                <c:pt idx="1130">
                  <c:v>25.399989999999999</c:v>
                </c:pt>
                <c:pt idx="1131">
                  <c:v>25.399989999999999</c:v>
                </c:pt>
                <c:pt idx="1132">
                  <c:v>25.399989999999999</c:v>
                </c:pt>
                <c:pt idx="1133">
                  <c:v>25.399989999999999</c:v>
                </c:pt>
                <c:pt idx="1134">
                  <c:v>25.399989999999999</c:v>
                </c:pt>
                <c:pt idx="1135">
                  <c:v>25.399989999999999</c:v>
                </c:pt>
                <c:pt idx="1136">
                  <c:v>25.399989999999999</c:v>
                </c:pt>
                <c:pt idx="1137">
                  <c:v>25.399989999999999</c:v>
                </c:pt>
                <c:pt idx="1138">
                  <c:v>25.399989999999999</c:v>
                </c:pt>
                <c:pt idx="1139">
                  <c:v>25.399989999999999</c:v>
                </c:pt>
                <c:pt idx="1140">
                  <c:v>25.399989999999999</c:v>
                </c:pt>
                <c:pt idx="1141">
                  <c:v>25.399989999999999</c:v>
                </c:pt>
                <c:pt idx="1142">
                  <c:v>25.399989999999999</c:v>
                </c:pt>
                <c:pt idx="1143">
                  <c:v>25.399989999999999</c:v>
                </c:pt>
                <c:pt idx="1144">
                  <c:v>25.399989999999999</c:v>
                </c:pt>
                <c:pt idx="1145">
                  <c:v>25.399989999999999</c:v>
                </c:pt>
                <c:pt idx="1146">
                  <c:v>25.399989999999999</c:v>
                </c:pt>
                <c:pt idx="1147">
                  <c:v>25.399989999999999</c:v>
                </c:pt>
                <c:pt idx="1148">
                  <c:v>25.399989999999999</c:v>
                </c:pt>
                <c:pt idx="1149">
                  <c:v>25.299990000000001</c:v>
                </c:pt>
                <c:pt idx="1150">
                  <c:v>25.299990000000001</c:v>
                </c:pt>
                <c:pt idx="1151">
                  <c:v>25.299990000000001</c:v>
                </c:pt>
                <c:pt idx="1152">
                  <c:v>25.299990000000001</c:v>
                </c:pt>
                <c:pt idx="1153">
                  <c:v>25.299990000000001</c:v>
                </c:pt>
                <c:pt idx="1154">
                  <c:v>25.299990000000001</c:v>
                </c:pt>
                <c:pt idx="1155">
                  <c:v>25.299990000000001</c:v>
                </c:pt>
                <c:pt idx="1156">
                  <c:v>25.299990000000001</c:v>
                </c:pt>
                <c:pt idx="1157">
                  <c:v>25.299990000000001</c:v>
                </c:pt>
                <c:pt idx="1158">
                  <c:v>25.299990000000001</c:v>
                </c:pt>
                <c:pt idx="1159">
                  <c:v>25.299990000000001</c:v>
                </c:pt>
                <c:pt idx="1160">
                  <c:v>25.299990000000001</c:v>
                </c:pt>
                <c:pt idx="1161">
                  <c:v>25.299990000000001</c:v>
                </c:pt>
                <c:pt idx="1162">
                  <c:v>25.299990000000001</c:v>
                </c:pt>
                <c:pt idx="1163">
                  <c:v>25.299990000000001</c:v>
                </c:pt>
                <c:pt idx="1164">
                  <c:v>25.299990000000001</c:v>
                </c:pt>
                <c:pt idx="1165">
                  <c:v>25.299990000000001</c:v>
                </c:pt>
                <c:pt idx="1166">
                  <c:v>25.299990000000001</c:v>
                </c:pt>
                <c:pt idx="1167">
                  <c:v>25.299990000000001</c:v>
                </c:pt>
                <c:pt idx="1168">
                  <c:v>25.299990000000001</c:v>
                </c:pt>
                <c:pt idx="1169">
                  <c:v>25.299990000000001</c:v>
                </c:pt>
                <c:pt idx="1170">
                  <c:v>25.299990000000001</c:v>
                </c:pt>
                <c:pt idx="1171">
                  <c:v>25.299990000000001</c:v>
                </c:pt>
                <c:pt idx="1172">
                  <c:v>25.299990000000001</c:v>
                </c:pt>
                <c:pt idx="1173">
                  <c:v>25.299990000000001</c:v>
                </c:pt>
                <c:pt idx="1174">
                  <c:v>25.299990000000001</c:v>
                </c:pt>
                <c:pt idx="1175">
                  <c:v>25.299990000000001</c:v>
                </c:pt>
                <c:pt idx="1176">
                  <c:v>25.299990000000001</c:v>
                </c:pt>
                <c:pt idx="1177">
                  <c:v>25.299990000000001</c:v>
                </c:pt>
                <c:pt idx="1178">
                  <c:v>25.299990000000001</c:v>
                </c:pt>
                <c:pt idx="1179">
                  <c:v>25.299990000000001</c:v>
                </c:pt>
                <c:pt idx="1180">
                  <c:v>25.299990000000001</c:v>
                </c:pt>
                <c:pt idx="1181">
                  <c:v>25.299990000000001</c:v>
                </c:pt>
                <c:pt idx="1182">
                  <c:v>25.299990000000001</c:v>
                </c:pt>
                <c:pt idx="1183">
                  <c:v>25.299990000000001</c:v>
                </c:pt>
                <c:pt idx="1184">
                  <c:v>25.299990000000001</c:v>
                </c:pt>
                <c:pt idx="1185">
                  <c:v>25.299990000000001</c:v>
                </c:pt>
                <c:pt idx="1186">
                  <c:v>25.299990000000001</c:v>
                </c:pt>
                <c:pt idx="1187">
                  <c:v>25.299990000000001</c:v>
                </c:pt>
                <c:pt idx="1188">
                  <c:v>25.299990000000001</c:v>
                </c:pt>
                <c:pt idx="1189">
                  <c:v>25.299990000000001</c:v>
                </c:pt>
                <c:pt idx="1190">
                  <c:v>25.299990000000001</c:v>
                </c:pt>
                <c:pt idx="1191">
                  <c:v>25.299990000000001</c:v>
                </c:pt>
                <c:pt idx="1192">
                  <c:v>25.199990000000035</c:v>
                </c:pt>
                <c:pt idx="1193">
                  <c:v>25.199990000000035</c:v>
                </c:pt>
                <c:pt idx="1194">
                  <c:v>25.199990000000035</c:v>
                </c:pt>
                <c:pt idx="1195">
                  <c:v>25.199990000000035</c:v>
                </c:pt>
                <c:pt idx="1196">
                  <c:v>25.199990000000035</c:v>
                </c:pt>
                <c:pt idx="1197">
                  <c:v>25.199990000000035</c:v>
                </c:pt>
                <c:pt idx="1198">
                  <c:v>25.199990000000035</c:v>
                </c:pt>
                <c:pt idx="1199">
                  <c:v>25.199990000000035</c:v>
                </c:pt>
                <c:pt idx="1200">
                  <c:v>25.199990000000035</c:v>
                </c:pt>
                <c:pt idx="1201">
                  <c:v>25.199990000000035</c:v>
                </c:pt>
                <c:pt idx="1202">
                  <c:v>25.199990000000035</c:v>
                </c:pt>
                <c:pt idx="1203">
                  <c:v>25.199990000000035</c:v>
                </c:pt>
                <c:pt idx="1204">
                  <c:v>25.199990000000035</c:v>
                </c:pt>
                <c:pt idx="1205">
                  <c:v>25.199990000000035</c:v>
                </c:pt>
                <c:pt idx="1206">
                  <c:v>25.199990000000035</c:v>
                </c:pt>
                <c:pt idx="1207">
                  <c:v>25.199990000000035</c:v>
                </c:pt>
                <c:pt idx="1208">
                  <c:v>25.199990000000035</c:v>
                </c:pt>
                <c:pt idx="1209">
                  <c:v>25.199990000000035</c:v>
                </c:pt>
                <c:pt idx="1210">
                  <c:v>25.199990000000035</c:v>
                </c:pt>
                <c:pt idx="1211">
                  <c:v>25.199990000000035</c:v>
                </c:pt>
                <c:pt idx="1212">
                  <c:v>25.199990000000035</c:v>
                </c:pt>
                <c:pt idx="1213">
                  <c:v>25.199990000000035</c:v>
                </c:pt>
                <c:pt idx="1214">
                  <c:v>25.199990000000035</c:v>
                </c:pt>
                <c:pt idx="1215">
                  <c:v>25.199990000000035</c:v>
                </c:pt>
                <c:pt idx="1216">
                  <c:v>25.199990000000035</c:v>
                </c:pt>
                <c:pt idx="1217">
                  <c:v>25.199990000000035</c:v>
                </c:pt>
                <c:pt idx="1218">
                  <c:v>25.199990000000035</c:v>
                </c:pt>
                <c:pt idx="1219">
                  <c:v>25.199990000000035</c:v>
                </c:pt>
                <c:pt idx="1220">
                  <c:v>25.199990000000035</c:v>
                </c:pt>
                <c:pt idx="1221">
                  <c:v>25.199990000000035</c:v>
                </c:pt>
                <c:pt idx="1222">
                  <c:v>25.199990000000035</c:v>
                </c:pt>
                <c:pt idx="1223">
                  <c:v>25.199990000000035</c:v>
                </c:pt>
                <c:pt idx="1224">
                  <c:v>25.199990000000035</c:v>
                </c:pt>
                <c:pt idx="1225">
                  <c:v>25.199990000000035</c:v>
                </c:pt>
                <c:pt idx="1226">
                  <c:v>25.199990000000035</c:v>
                </c:pt>
                <c:pt idx="1227">
                  <c:v>25.199990000000035</c:v>
                </c:pt>
                <c:pt idx="1228">
                  <c:v>25.199990000000035</c:v>
                </c:pt>
                <c:pt idx="1229">
                  <c:v>25.199990000000035</c:v>
                </c:pt>
                <c:pt idx="1230">
                  <c:v>25.199990000000035</c:v>
                </c:pt>
                <c:pt idx="1231">
                  <c:v>25.199990000000035</c:v>
                </c:pt>
                <c:pt idx="1232">
                  <c:v>25.099989999999988</c:v>
                </c:pt>
                <c:pt idx="1233">
                  <c:v>25.099989999999988</c:v>
                </c:pt>
                <c:pt idx="1234">
                  <c:v>25.099989999999988</c:v>
                </c:pt>
                <c:pt idx="1235">
                  <c:v>25.099989999999988</c:v>
                </c:pt>
                <c:pt idx="1236">
                  <c:v>25.099989999999988</c:v>
                </c:pt>
                <c:pt idx="1237">
                  <c:v>25.099989999999988</c:v>
                </c:pt>
                <c:pt idx="1238">
                  <c:v>25.099989999999988</c:v>
                </c:pt>
                <c:pt idx="1239">
                  <c:v>25.099989999999988</c:v>
                </c:pt>
                <c:pt idx="1240">
                  <c:v>25.099989999999988</c:v>
                </c:pt>
                <c:pt idx="1241">
                  <c:v>25.099989999999988</c:v>
                </c:pt>
                <c:pt idx="1242">
                  <c:v>25.099989999999988</c:v>
                </c:pt>
                <c:pt idx="1243">
                  <c:v>25.099989999999988</c:v>
                </c:pt>
                <c:pt idx="1244">
                  <c:v>25.099989999999988</c:v>
                </c:pt>
                <c:pt idx="1245">
                  <c:v>25.099989999999988</c:v>
                </c:pt>
                <c:pt idx="1246">
                  <c:v>25.099989999999988</c:v>
                </c:pt>
                <c:pt idx="1247">
                  <c:v>25.099989999999988</c:v>
                </c:pt>
                <c:pt idx="1248">
                  <c:v>25.099989999999988</c:v>
                </c:pt>
                <c:pt idx="1249">
                  <c:v>25.099989999999988</c:v>
                </c:pt>
                <c:pt idx="1250">
                  <c:v>25.099989999999988</c:v>
                </c:pt>
                <c:pt idx="1251">
                  <c:v>25.099989999999988</c:v>
                </c:pt>
                <c:pt idx="1252">
                  <c:v>25.099989999999988</c:v>
                </c:pt>
                <c:pt idx="1253">
                  <c:v>25.099989999999988</c:v>
                </c:pt>
                <c:pt idx="1254">
                  <c:v>25.099989999999988</c:v>
                </c:pt>
                <c:pt idx="1255">
                  <c:v>25.099989999999988</c:v>
                </c:pt>
                <c:pt idx="1256">
                  <c:v>25.099989999999988</c:v>
                </c:pt>
                <c:pt idx="1257">
                  <c:v>25.099989999999988</c:v>
                </c:pt>
                <c:pt idx="1258">
                  <c:v>25.099989999999988</c:v>
                </c:pt>
                <c:pt idx="1259">
                  <c:v>25.099989999999988</c:v>
                </c:pt>
                <c:pt idx="1260">
                  <c:v>25.099989999999988</c:v>
                </c:pt>
                <c:pt idx="1261">
                  <c:v>25.099989999999988</c:v>
                </c:pt>
                <c:pt idx="1262">
                  <c:v>25.099989999999988</c:v>
                </c:pt>
                <c:pt idx="1263">
                  <c:v>25.099989999999988</c:v>
                </c:pt>
                <c:pt idx="1264">
                  <c:v>25.099989999999988</c:v>
                </c:pt>
                <c:pt idx="1265">
                  <c:v>24.99999</c:v>
                </c:pt>
                <c:pt idx="1266">
                  <c:v>24.99999</c:v>
                </c:pt>
                <c:pt idx="1267">
                  <c:v>24.99999</c:v>
                </c:pt>
                <c:pt idx="1268">
                  <c:v>24.99999</c:v>
                </c:pt>
                <c:pt idx="1269">
                  <c:v>24.99999</c:v>
                </c:pt>
                <c:pt idx="1270">
                  <c:v>24.99999</c:v>
                </c:pt>
                <c:pt idx="1271">
                  <c:v>24.99999</c:v>
                </c:pt>
                <c:pt idx="1272">
                  <c:v>24.99999</c:v>
                </c:pt>
                <c:pt idx="1273">
                  <c:v>24.99999</c:v>
                </c:pt>
                <c:pt idx="1274">
                  <c:v>24.99999</c:v>
                </c:pt>
                <c:pt idx="1275">
                  <c:v>24.99999</c:v>
                </c:pt>
                <c:pt idx="1276">
                  <c:v>24.99999</c:v>
                </c:pt>
                <c:pt idx="1277">
                  <c:v>24.99999</c:v>
                </c:pt>
                <c:pt idx="1278">
                  <c:v>24.99999</c:v>
                </c:pt>
                <c:pt idx="1279">
                  <c:v>24.99999</c:v>
                </c:pt>
                <c:pt idx="1280">
                  <c:v>24.99999</c:v>
                </c:pt>
                <c:pt idx="1281">
                  <c:v>24.99999</c:v>
                </c:pt>
                <c:pt idx="1282">
                  <c:v>24.99999</c:v>
                </c:pt>
                <c:pt idx="1283">
                  <c:v>24.99999</c:v>
                </c:pt>
                <c:pt idx="1284">
                  <c:v>24.99999</c:v>
                </c:pt>
                <c:pt idx="1285">
                  <c:v>24.99999</c:v>
                </c:pt>
                <c:pt idx="1286">
                  <c:v>24.99999</c:v>
                </c:pt>
                <c:pt idx="1287">
                  <c:v>24.99999</c:v>
                </c:pt>
                <c:pt idx="1288">
                  <c:v>24.99999</c:v>
                </c:pt>
                <c:pt idx="1289">
                  <c:v>24.99999</c:v>
                </c:pt>
                <c:pt idx="1290">
                  <c:v>24.99999</c:v>
                </c:pt>
                <c:pt idx="1291">
                  <c:v>24.99999</c:v>
                </c:pt>
                <c:pt idx="1292">
                  <c:v>24.99999</c:v>
                </c:pt>
                <c:pt idx="1293">
                  <c:v>24.99999</c:v>
                </c:pt>
                <c:pt idx="1294">
                  <c:v>24.899989999999999</c:v>
                </c:pt>
                <c:pt idx="1295">
                  <c:v>24.899989999999999</c:v>
                </c:pt>
                <c:pt idx="1296">
                  <c:v>24.899989999999999</c:v>
                </c:pt>
                <c:pt idx="1297">
                  <c:v>24.899989999999999</c:v>
                </c:pt>
                <c:pt idx="1298">
                  <c:v>24.899989999999999</c:v>
                </c:pt>
                <c:pt idx="1299">
                  <c:v>24.899989999999999</c:v>
                </c:pt>
                <c:pt idx="1300">
                  <c:v>24.899989999999999</c:v>
                </c:pt>
                <c:pt idx="1301">
                  <c:v>24.899989999999999</c:v>
                </c:pt>
                <c:pt idx="1302">
                  <c:v>24.899989999999999</c:v>
                </c:pt>
                <c:pt idx="1303">
                  <c:v>24.899989999999999</c:v>
                </c:pt>
                <c:pt idx="1304">
                  <c:v>24.899989999999999</c:v>
                </c:pt>
                <c:pt idx="1305">
                  <c:v>24.899989999999999</c:v>
                </c:pt>
                <c:pt idx="1306">
                  <c:v>24.899989999999999</c:v>
                </c:pt>
                <c:pt idx="1307">
                  <c:v>24.899989999999999</c:v>
                </c:pt>
                <c:pt idx="1308">
                  <c:v>24.899989999999999</c:v>
                </c:pt>
                <c:pt idx="1309">
                  <c:v>24.899989999999999</c:v>
                </c:pt>
                <c:pt idx="1310">
                  <c:v>24.899989999999999</c:v>
                </c:pt>
                <c:pt idx="1311">
                  <c:v>24.899989999999999</c:v>
                </c:pt>
                <c:pt idx="1312">
                  <c:v>24.899989999999999</c:v>
                </c:pt>
                <c:pt idx="1313">
                  <c:v>24.899989999999999</c:v>
                </c:pt>
                <c:pt idx="1314">
                  <c:v>24.899989999999999</c:v>
                </c:pt>
                <c:pt idx="1315">
                  <c:v>24.899989999999999</c:v>
                </c:pt>
                <c:pt idx="1316">
                  <c:v>24.899989999999999</c:v>
                </c:pt>
                <c:pt idx="1317">
                  <c:v>24.899989999999999</c:v>
                </c:pt>
                <c:pt idx="1318">
                  <c:v>24.899989999999999</c:v>
                </c:pt>
                <c:pt idx="1319">
                  <c:v>24.899989999999999</c:v>
                </c:pt>
                <c:pt idx="1320">
                  <c:v>24.899989999999999</c:v>
                </c:pt>
                <c:pt idx="1321">
                  <c:v>24.899989999999999</c:v>
                </c:pt>
                <c:pt idx="1322">
                  <c:v>24.899989999999999</c:v>
                </c:pt>
                <c:pt idx="1323">
                  <c:v>24.899989999999999</c:v>
                </c:pt>
                <c:pt idx="1324">
                  <c:v>24.799990000000001</c:v>
                </c:pt>
                <c:pt idx="1325">
                  <c:v>24.799990000000001</c:v>
                </c:pt>
                <c:pt idx="1326">
                  <c:v>24.799990000000001</c:v>
                </c:pt>
                <c:pt idx="1327">
                  <c:v>24.799990000000001</c:v>
                </c:pt>
                <c:pt idx="1328">
                  <c:v>24.799990000000001</c:v>
                </c:pt>
                <c:pt idx="1329">
                  <c:v>24.799990000000001</c:v>
                </c:pt>
                <c:pt idx="1330">
                  <c:v>24.799990000000001</c:v>
                </c:pt>
                <c:pt idx="1331">
                  <c:v>24.799990000000001</c:v>
                </c:pt>
                <c:pt idx="1332">
                  <c:v>24.799990000000001</c:v>
                </c:pt>
                <c:pt idx="1333">
                  <c:v>24.799990000000001</c:v>
                </c:pt>
                <c:pt idx="1334">
                  <c:v>24.799990000000001</c:v>
                </c:pt>
                <c:pt idx="1335">
                  <c:v>24.799990000000001</c:v>
                </c:pt>
                <c:pt idx="1336">
                  <c:v>24.799990000000001</c:v>
                </c:pt>
                <c:pt idx="1337">
                  <c:v>24.799990000000001</c:v>
                </c:pt>
                <c:pt idx="1338">
                  <c:v>24.799990000000001</c:v>
                </c:pt>
                <c:pt idx="1339">
                  <c:v>24.799990000000001</c:v>
                </c:pt>
                <c:pt idx="1340">
                  <c:v>24.799990000000001</c:v>
                </c:pt>
                <c:pt idx="1341">
                  <c:v>24.799990000000001</c:v>
                </c:pt>
                <c:pt idx="1342">
                  <c:v>24.799990000000001</c:v>
                </c:pt>
                <c:pt idx="1343">
                  <c:v>24.799990000000001</c:v>
                </c:pt>
                <c:pt idx="1344">
                  <c:v>24.799990000000001</c:v>
                </c:pt>
                <c:pt idx="1345">
                  <c:v>24.799990000000001</c:v>
                </c:pt>
                <c:pt idx="1346">
                  <c:v>24.799990000000001</c:v>
                </c:pt>
                <c:pt idx="1347">
                  <c:v>24.799990000000001</c:v>
                </c:pt>
                <c:pt idx="1348">
                  <c:v>24.799990000000001</c:v>
                </c:pt>
                <c:pt idx="1349">
                  <c:v>24.799990000000001</c:v>
                </c:pt>
                <c:pt idx="1350">
                  <c:v>24.799990000000001</c:v>
                </c:pt>
                <c:pt idx="1351">
                  <c:v>24.799990000000001</c:v>
                </c:pt>
                <c:pt idx="1352">
                  <c:v>24.799990000000001</c:v>
                </c:pt>
                <c:pt idx="1353">
                  <c:v>24.699990000000035</c:v>
                </c:pt>
                <c:pt idx="1354">
                  <c:v>24.699990000000035</c:v>
                </c:pt>
                <c:pt idx="1355">
                  <c:v>24.699990000000035</c:v>
                </c:pt>
                <c:pt idx="1356">
                  <c:v>24.699990000000035</c:v>
                </c:pt>
                <c:pt idx="1357">
                  <c:v>24.699990000000035</c:v>
                </c:pt>
                <c:pt idx="1358">
                  <c:v>24.699990000000035</c:v>
                </c:pt>
                <c:pt idx="1359">
                  <c:v>24.699990000000035</c:v>
                </c:pt>
                <c:pt idx="1360">
                  <c:v>24.699990000000035</c:v>
                </c:pt>
                <c:pt idx="1361">
                  <c:v>24.699990000000035</c:v>
                </c:pt>
                <c:pt idx="1362">
                  <c:v>24.699990000000035</c:v>
                </c:pt>
                <c:pt idx="1363">
                  <c:v>24.699990000000035</c:v>
                </c:pt>
                <c:pt idx="1364">
                  <c:v>24.699990000000035</c:v>
                </c:pt>
                <c:pt idx="1365">
                  <c:v>24.699990000000035</c:v>
                </c:pt>
                <c:pt idx="1366">
                  <c:v>24.699990000000035</c:v>
                </c:pt>
                <c:pt idx="1367">
                  <c:v>24.699990000000035</c:v>
                </c:pt>
                <c:pt idx="1368">
                  <c:v>24.699990000000035</c:v>
                </c:pt>
                <c:pt idx="1369">
                  <c:v>24.699990000000035</c:v>
                </c:pt>
                <c:pt idx="1370">
                  <c:v>24.699990000000035</c:v>
                </c:pt>
                <c:pt idx="1371">
                  <c:v>24.699990000000035</c:v>
                </c:pt>
                <c:pt idx="1372">
                  <c:v>24.699990000000035</c:v>
                </c:pt>
                <c:pt idx="1373">
                  <c:v>24.699990000000035</c:v>
                </c:pt>
                <c:pt idx="1374">
                  <c:v>24.699990000000035</c:v>
                </c:pt>
                <c:pt idx="1375">
                  <c:v>24.699990000000035</c:v>
                </c:pt>
                <c:pt idx="1376">
                  <c:v>24.699990000000035</c:v>
                </c:pt>
                <c:pt idx="1377">
                  <c:v>24.699990000000035</c:v>
                </c:pt>
                <c:pt idx="1378">
                  <c:v>24.699990000000035</c:v>
                </c:pt>
                <c:pt idx="1379">
                  <c:v>24.699990000000035</c:v>
                </c:pt>
                <c:pt idx="1380">
                  <c:v>24.699990000000035</c:v>
                </c:pt>
                <c:pt idx="1381">
                  <c:v>24.699990000000035</c:v>
                </c:pt>
                <c:pt idx="1382">
                  <c:v>24.599989999999988</c:v>
                </c:pt>
                <c:pt idx="1383">
                  <c:v>24.599989999999988</c:v>
                </c:pt>
                <c:pt idx="1384">
                  <c:v>24.599989999999988</c:v>
                </c:pt>
                <c:pt idx="1385">
                  <c:v>24.599989999999988</c:v>
                </c:pt>
                <c:pt idx="1386">
                  <c:v>24.599989999999988</c:v>
                </c:pt>
                <c:pt idx="1387">
                  <c:v>24.599989999999988</c:v>
                </c:pt>
                <c:pt idx="1388">
                  <c:v>24.599989999999988</c:v>
                </c:pt>
                <c:pt idx="1389">
                  <c:v>24.599989999999988</c:v>
                </c:pt>
                <c:pt idx="1390">
                  <c:v>24.599989999999988</c:v>
                </c:pt>
                <c:pt idx="1391">
                  <c:v>24.599989999999988</c:v>
                </c:pt>
                <c:pt idx="1392">
                  <c:v>24.599989999999988</c:v>
                </c:pt>
                <c:pt idx="1393">
                  <c:v>24.599989999999988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2-87D4-4A2C-89A1-135ABE528361}"/>
            </c:ext>
          </c:extLst>
        </c:ser>
        <c:ser>
          <c:idx val="19"/>
          <c:order val="19"/>
          <c:spPr>
            <a:ln>
              <a:noFill/>
            </a:ln>
          </c:spPr>
          <c:marker>
            <c:symbol val="square"/>
            <c:size val="2"/>
            <c:spPr>
              <a:noFill/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xVal>
            <c:numRef>
              <c:f>Sheet1!$AB$1:$AB$725</c:f>
              <c:numCache>
                <c:formatCode>General</c:formatCode>
                <c:ptCount val="725"/>
                <c:pt idx="0">
                  <c:v>119</c:v>
                </c:pt>
                <c:pt idx="1">
                  <c:v>118.9</c:v>
                </c:pt>
                <c:pt idx="2">
                  <c:v>118.8</c:v>
                </c:pt>
                <c:pt idx="3">
                  <c:v>118.7</c:v>
                </c:pt>
                <c:pt idx="4">
                  <c:v>119.1</c:v>
                </c:pt>
                <c:pt idx="5">
                  <c:v>119</c:v>
                </c:pt>
                <c:pt idx="6">
                  <c:v>118.9</c:v>
                </c:pt>
                <c:pt idx="7">
                  <c:v>118.8</c:v>
                </c:pt>
                <c:pt idx="8">
                  <c:v>118.7</c:v>
                </c:pt>
                <c:pt idx="9">
                  <c:v>118.6</c:v>
                </c:pt>
                <c:pt idx="10">
                  <c:v>119.2</c:v>
                </c:pt>
                <c:pt idx="11">
                  <c:v>119.1</c:v>
                </c:pt>
                <c:pt idx="12">
                  <c:v>119</c:v>
                </c:pt>
                <c:pt idx="13">
                  <c:v>118.9</c:v>
                </c:pt>
                <c:pt idx="14">
                  <c:v>118.8</c:v>
                </c:pt>
                <c:pt idx="15">
                  <c:v>118.7</c:v>
                </c:pt>
                <c:pt idx="16">
                  <c:v>118.6</c:v>
                </c:pt>
                <c:pt idx="17">
                  <c:v>118.5</c:v>
                </c:pt>
                <c:pt idx="18">
                  <c:v>119.3</c:v>
                </c:pt>
                <c:pt idx="19">
                  <c:v>119.2</c:v>
                </c:pt>
                <c:pt idx="20">
                  <c:v>119.1</c:v>
                </c:pt>
                <c:pt idx="21">
                  <c:v>119</c:v>
                </c:pt>
                <c:pt idx="22">
                  <c:v>118.9</c:v>
                </c:pt>
                <c:pt idx="23">
                  <c:v>118.8</c:v>
                </c:pt>
                <c:pt idx="24">
                  <c:v>118.7</c:v>
                </c:pt>
                <c:pt idx="25">
                  <c:v>118.6</c:v>
                </c:pt>
                <c:pt idx="26">
                  <c:v>118.5</c:v>
                </c:pt>
                <c:pt idx="27">
                  <c:v>118.4</c:v>
                </c:pt>
                <c:pt idx="28">
                  <c:v>119.4</c:v>
                </c:pt>
                <c:pt idx="29">
                  <c:v>119.3</c:v>
                </c:pt>
                <c:pt idx="30">
                  <c:v>119.2</c:v>
                </c:pt>
                <c:pt idx="31">
                  <c:v>119.1</c:v>
                </c:pt>
                <c:pt idx="32">
                  <c:v>119</c:v>
                </c:pt>
                <c:pt idx="33">
                  <c:v>118.9</c:v>
                </c:pt>
                <c:pt idx="34">
                  <c:v>118.8</c:v>
                </c:pt>
                <c:pt idx="35">
                  <c:v>118.7</c:v>
                </c:pt>
                <c:pt idx="36">
                  <c:v>118.6</c:v>
                </c:pt>
                <c:pt idx="37">
                  <c:v>118.5</c:v>
                </c:pt>
                <c:pt idx="38">
                  <c:v>118.4</c:v>
                </c:pt>
                <c:pt idx="39">
                  <c:v>118.3</c:v>
                </c:pt>
                <c:pt idx="40">
                  <c:v>119.5</c:v>
                </c:pt>
                <c:pt idx="41">
                  <c:v>119.4</c:v>
                </c:pt>
                <c:pt idx="42">
                  <c:v>119.3</c:v>
                </c:pt>
                <c:pt idx="43">
                  <c:v>119.2</c:v>
                </c:pt>
                <c:pt idx="44">
                  <c:v>119.1</c:v>
                </c:pt>
                <c:pt idx="45">
                  <c:v>119</c:v>
                </c:pt>
                <c:pt idx="46">
                  <c:v>118.9</c:v>
                </c:pt>
                <c:pt idx="47">
                  <c:v>118.8</c:v>
                </c:pt>
                <c:pt idx="48">
                  <c:v>118.7</c:v>
                </c:pt>
                <c:pt idx="49">
                  <c:v>118.6</c:v>
                </c:pt>
                <c:pt idx="50">
                  <c:v>118.5</c:v>
                </c:pt>
                <c:pt idx="51">
                  <c:v>118.4</c:v>
                </c:pt>
                <c:pt idx="52">
                  <c:v>118.3</c:v>
                </c:pt>
                <c:pt idx="53">
                  <c:v>118.2</c:v>
                </c:pt>
                <c:pt idx="54">
                  <c:v>119.6</c:v>
                </c:pt>
                <c:pt idx="55">
                  <c:v>119.5</c:v>
                </c:pt>
                <c:pt idx="56">
                  <c:v>119.4</c:v>
                </c:pt>
                <c:pt idx="57">
                  <c:v>119.3</c:v>
                </c:pt>
                <c:pt idx="58">
                  <c:v>119.2</c:v>
                </c:pt>
                <c:pt idx="59">
                  <c:v>119.1</c:v>
                </c:pt>
                <c:pt idx="60">
                  <c:v>119</c:v>
                </c:pt>
                <c:pt idx="61">
                  <c:v>118.9</c:v>
                </c:pt>
                <c:pt idx="62">
                  <c:v>118.8</c:v>
                </c:pt>
                <c:pt idx="63">
                  <c:v>118.7</c:v>
                </c:pt>
                <c:pt idx="64">
                  <c:v>118.6</c:v>
                </c:pt>
                <c:pt idx="65">
                  <c:v>118.5</c:v>
                </c:pt>
                <c:pt idx="66">
                  <c:v>118.4</c:v>
                </c:pt>
                <c:pt idx="67">
                  <c:v>118.3</c:v>
                </c:pt>
                <c:pt idx="68">
                  <c:v>118.2</c:v>
                </c:pt>
                <c:pt idx="69">
                  <c:v>118.1</c:v>
                </c:pt>
                <c:pt idx="70">
                  <c:v>119.7</c:v>
                </c:pt>
                <c:pt idx="71">
                  <c:v>119.6</c:v>
                </c:pt>
                <c:pt idx="72">
                  <c:v>119.5</c:v>
                </c:pt>
                <c:pt idx="73">
                  <c:v>119.4</c:v>
                </c:pt>
                <c:pt idx="74">
                  <c:v>119.3</c:v>
                </c:pt>
                <c:pt idx="75">
                  <c:v>119.2</c:v>
                </c:pt>
                <c:pt idx="76">
                  <c:v>119.1</c:v>
                </c:pt>
                <c:pt idx="77">
                  <c:v>119</c:v>
                </c:pt>
                <c:pt idx="78">
                  <c:v>118.9</c:v>
                </c:pt>
                <c:pt idx="79">
                  <c:v>118.8</c:v>
                </c:pt>
                <c:pt idx="80">
                  <c:v>118.7</c:v>
                </c:pt>
                <c:pt idx="81">
                  <c:v>118.6</c:v>
                </c:pt>
                <c:pt idx="82">
                  <c:v>118.5</c:v>
                </c:pt>
                <c:pt idx="83">
                  <c:v>118.4</c:v>
                </c:pt>
                <c:pt idx="84">
                  <c:v>118.3</c:v>
                </c:pt>
                <c:pt idx="85">
                  <c:v>118.2</c:v>
                </c:pt>
                <c:pt idx="86">
                  <c:v>118.1</c:v>
                </c:pt>
                <c:pt idx="87">
                  <c:v>118</c:v>
                </c:pt>
                <c:pt idx="88">
                  <c:v>119.8</c:v>
                </c:pt>
                <c:pt idx="89">
                  <c:v>119.7</c:v>
                </c:pt>
                <c:pt idx="90">
                  <c:v>119.6</c:v>
                </c:pt>
                <c:pt idx="91">
                  <c:v>119.5</c:v>
                </c:pt>
                <c:pt idx="92">
                  <c:v>119.4</c:v>
                </c:pt>
                <c:pt idx="93">
                  <c:v>119.3</c:v>
                </c:pt>
                <c:pt idx="94">
                  <c:v>119.2</c:v>
                </c:pt>
                <c:pt idx="95">
                  <c:v>119.1</c:v>
                </c:pt>
                <c:pt idx="96">
                  <c:v>119</c:v>
                </c:pt>
                <c:pt idx="97">
                  <c:v>118.9</c:v>
                </c:pt>
                <c:pt idx="98">
                  <c:v>118.8</c:v>
                </c:pt>
                <c:pt idx="99">
                  <c:v>118.7</c:v>
                </c:pt>
                <c:pt idx="100">
                  <c:v>118.6</c:v>
                </c:pt>
                <c:pt idx="101">
                  <c:v>118.5</c:v>
                </c:pt>
                <c:pt idx="102">
                  <c:v>118.4</c:v>
                </c:pt>
                <c:pt idx="103">
                  <c:v>118.3</c:v>
                </c:pt>
                <c:pt idx="104">
                  <c:v>118.2</c:v>
                </c:pt>
                <c:pt idx="105">
                  <c:v>118.1</c:v>
                </c:pt>
                <c:pt idx="106">
                  <c:v>118</c:v>
                </c:pt>
                <c:pt idx="107">
                  <c:v>117.9</c:v>
                </c:pt>
                <c:pt idx="108">
                  <c:v>119.9</c:v>
                </c:pt>
                <c:pt idx="109">
                  <c:v>119.8</c:v>
                </c:pt>
                <c:pt idx="110">
                  <c:v>119.7</c:v>
                </c:pt>
                <c:pt idx="111">
                  <c:v>119.6</c:v>
                </c:pt>
                <c:pt idx="112">
                  <c:v>119.5</c:v>
                </c:pt>
                <c:pt idx="113">
                  <c:v>119.4</c:v>
                </c:pt>
                <c:pt idx="114">
                  <c:v>119.3</c:v>
                </c:pt>
                <c:pt idx="115">
                  <c:v>119.2</c:v>
                </c:pt>
                <c:pt idx="116">
                  <c:v>119.1</c:v>
                </c:pt>
                <c:pt idx="117">
                  <c:v>119</c:v>
                </c:pt>
                <c:pt idx="118">
                  <c:v>118.9</c:v>
                </c:pt>
                <c:pt idx="119">
                  <c:v>118.8</c:v>
                </c:pt>
                <c:pt idx="120">
                  <c:v>118.7</c:v>
                </c:pt>
                <c:pt idx="121">
                  <c:v>118.6</c:v>
                </c:pt>
                <c:pt idx="122">
                  <c:v>118.5</c:v>
                </c:pt>
                <c:pt idx="123">
                  <c:v>118.4</c:v>
                </c:pt>
                <c:pt idx="124">
                  <c:v>118.3</c:v>
                </c:pt>
                <c:pt idx="125">
                  <c:v>118.2</c:v>
                </c:pt>
                <c:pt idx="126">
                  <c:v>118.1</c:v>
                </c:pt>
                <c:pt idx="127">
                  <c:v>118</c:v>
                </c:pt>
                <c:pt idx="128">
                  <c:v>117.9</c:v>
                </c:pt>
                <c:pt idx="129">
                  <c:v>120</c:v>
                </c:pt>
                <c:pt idx="130">
                  <c:v>119.9</c:v>
                </c:pt>
                <c:pt idx="131">
                  <c:v>119.8</c:v>
                </c:pt>
                <c:pt idx="132">
                  <c:v>119.7</c:v>
                </c:pt>
                <c:pt idx="133">
                  <c:v>119.6</c:v>
                </c:pt>
                <c:pt idx="134">
                  <c:v>119.5</c:v>
                </c:pt>
                <c:pt idx="135">
                  <c:v>119.4</c:v>
                </c:pt>
                <c:pt idx="136">
                  <c:v>119.3</c:v>
                </c:pt>
                <c:pt idx="137">
                  <c:v>119.2</c:v>
                </c:pt>
                <c:pt idx="138">
                  <c:v>119.1</c:v>
                </c:pt>
                <c:pt idx="139">
                  <c:v>119</c:v>
                </c:pt>
                <c:pt idx="140">
                  <c:v>118.9</c:v>
                </c:pt>
                <c:pt idx="141">
                  <c:v>118.8</c:v>
                </c:pt>
                <c:pt idx="142">
                  <c:v>118.7</c:v>
                </c:pt>
                <c:pt idx="143">
                  <c:v>118.6</c:v>
                </c:pt>
                <c:pt idx="144">
                  <c:v>118.5</c:v>
                </c:pt>
                <c:pt idx="145">
                  <c:v>118.4</c:v>
                </c:pt>
                <c:pt idx="146">
                  <c:v>118.3</c:v>
                </c:pt>
                <c:pt idx="147">
                  <c:v>118.2</c:v>
                </c:pt>
                <c:pt idx="148">
                  <c:v>118.1</c:v>
                </c:pt>
                <c:pt idx="149">
                  <c:v>118</c:v>
                </c:pt>
                <c:pt idx="150">
                  <c:v>117.9</c:v>
                </c:pt>
                <c:pt idx="151">
                  <c:v>117.8</c:v>
                </c:pt>
                <c:pt idx="152">
                  <c:v>120.1</c:v>
                </c:pt>
                <c:pt idx="153">
                  <c:v>120</c:v>
                </c:pt>
                <c:pt idx="154">
                  <c:v>119.9</c:v>
                </c:pt>
                <c:pt idx="155">
                  <c:v>119.8</c:v>
                </c:pt>
                <c:pt idx="156">
                  <c:v>119.7</c:v>
                </c:pt>
                <c:pt idx="157">
                  <c:v>119.6</c:v>
                </c:pt>
                <c:pt idx="158">
                  <c:v>119.5</c:v>
                </c:pt>
                <c:pt idx="159">
                  <c:v>119.4</c:v>
                </c:pt>
                <c:pt idx="160">
                  <c:v>119.3</c:v>
                </c:pt>
                <c:pt idx="161">
                  <c:v>119.2</c:v>
                </c:pt>
                <c:pt idx="162">
                  <c:v>119.1</c:v>
                </c:pt>
                <c:pt idx="163">
                  <c:v>119</c:v>
                </c:pt>
                <c:pt idx="164">
                  <c:v>118.9</c:v>
                </c:pt>
                <c:pt idx="165">
                  <c:v>118.8</c:v>
                </c:pt>
                <c:pt idx="166">
                  <c:v>118.7</c:v>
                </c:pt>
                <c:pt idx="167">
                  <c:v>118.6</c:v>
                </c:pt>
                <c:pt idx="168">
                  <c:v>118.5</c:v>
                </c:pt>
                <c:pt idx="169">
                  <c:v>118.4</c:v>
                </c:pt>
                <c:pt idx="170">
                  <c:v>118.3</c:v>
                </c:pt>
                <c:pt idx="171">
                  <c:v>118.2</c:v>
                </c:pt>
                <c:pt idx="172">
                  <c:v>118.1</c:v>
                </c:pt>
                <c:pt idx="173">
                  <c:v>118</c:v>
                </c:pt>
                <c:pt idx="174">
                  <c:v>117.9</c:v>
                </c:pt>
                <c:pt idx="175">
                  <c:v>117.8</c:v>
                </c:pt>
                <c:pt idx="176">
                  <c:v>120.2</c:v>
                </c:pt>
                <c:pt idx="177">
                  <c:v>120.1</c:v>
                </c:pt>
                <c:pt idx="178">
                  <c:v>120</c:v>
                </c:pt>
                <c:pt idx="179">
                  <c:v>119.9</c:v>
                </c:pt>
                <c:pt idx="180">
                  <c:v>119.8</c:v>
                </c:pt>
                <c:pt idx="181">
                  <c:v>119.7</c:v>
                </c:pt>
                <c:pt idx="182">
                  <c:v>119.6</c:v>
                </c:pt>
                <c:pt idx="183">
                  <c:v>119.5</c:v>
                </c:pt>
                <c:pt idx="184">
                  <c:v>119.4</c:v>
                </c:pt>
                <c:pt idx="185">
                  <c:v>119.3</c:v>
                </c:pt>
                <c:pt idx="186">
                  <c:v>119.2</c:v>
                </c:pt>
                <c:pt idx="187">
                  <c:v>119.1</c:v>
                </c:pt>
                <c:pt idx="188">
                  <c:v>119</c:v>
                </c:pt>
                <c:pt idx="189">
                  <c:v>118.9</c:v>
                </c:pt>
                <c:pt idx="190">
                  <c:v>118.8</c:v>
                </c:pt>
                <c:pt idx="191">
                  <c:v>118.7</c:v>
                </c:pt>
                <c:pt idx="192">
                  <c:v>118.6</c:v>
                </c:pt>
                <c:pt idx="193">
                  <c:v>118.5</c:v>
                </c:pt>
                <c:pt idx="194">
                  <c:v>118.4</c:v>
                </c:pt>
                <c:pt idx="195">
                  <c:v>118.3</c:v>
                </c:pt>
                <c:pt idx="196">
                  <c:v>118.2</c:v>
                </c:pt>
                <c:pt idx="197">
                  <c:v>118.1</c:v>
                </c:pt>
                <c:pt idx="198">
                  <c:v>118</c:v>
                </c:pt>
                <c:pt idx="199">
                  <c:v>117.9</c:v>
                </c:pt>
                <c:pt idx="200">
                  <c:v>117.8</c:v>
                </c:pt>
                <c:pt idx="201">
                  <c:v>117.7</c:v>
                </c:pt>
                <c:pt idx="202">
                  <c:v>120.4</c:v>
                </c:pt>
                <c:pt idx="203">
                  <c:v>120.3</c:v>
                </c:pt>
                <c:pt idx="204">
                  <c:v>120.2</c:v>
                </c:pt>
                <c:pt idx="205">
                  <c:v>120.1</c:v>
                </c:pt>
                <c:pt idx="206">
                  <c:v>120</c:v>
                </c:pt>
                <c:pt idx="207">
                  <c:v>119.9</c:v>
                </c:pt>
                <c:pt idx="208">
                  <c:v>119.8</c:v>
                </c:pt>
                <c:pt idx="209">
                  <c:v>119.7</c:v>
                </c:pt>
                <c:pt idx="210">
                  <c:v>119.6</c:v>
                </c:pt>
                <c:pt idx="211">
                  <c:v>119.5</c:v>
                </c:pt>
                <c:pt idx="212">
                  <c:v>119.4</c:v>
                </c:pt>
                <c:pt idx="213">
                  <c:v>119.3</c:v>
                </c:pt>
                <c:pt idx="214">
                  <c:v>119.2</c:v>
                </c:pt>
                <c:pt idx="215">
                  <c:v>119.1</c:v>
                </c:pt>
                <c:pt idx="216">
                  <c:v>119</c:v>
                </c:pt>
                <c:pt idx="217">
                  <c:v>118.9</c:v>
                </c:pt>
                <c:pt idx="218">
                  <c:v>118.8</c:v>
                </c:pt>
                <c:pt idx="219">
                  <c:v>118.7</c:v>
                </c:pt>
                <c:pt idx="220">
                  <c:v>118.6</c:v>
                </c:pt>
                <c:pt idx="221">
                  <c:v>118.5</c:v>
                </c:pt>
                <c:pt idx="222">
                  <c:v>118.4</c:v>
                </c:pt>
                <c:pt idx="223">
                  <c:v>118.3</c:v>
                </c:pt>
                <c:pt idx="224">
                  <c:v>118.2</c:v>
                </c:pt>
                <c:pt idx="225">
                  <c:v>118.1</c:v>
                </c:pt>
                <c:pt idx="226">
                  <c:v>118</c:v>
                </c:pt>
                <c:pt idx="227">
                  <c:v>117.9</c:v>
                </c:pt>
                <c:pt idx="228">
                  <c:v>117.8</c:v>
                </c:pt>
                <c:pt idx="229">
                  <c:v>117.7</c:v>
                </c:pt>
                <c:pt idx="230">
                  <c:v>120.5</c:v>
                </c:pt>
                <c:pt idx="231">
                  <c:v>120.4</c:v>
                </c:pt>
                <c:pt idx="232">
                  <c:v>120.3</c:v>
                </c:pt>
                <c:pt idx="233">
                  <c:v>120.2</c:v>
                </c:pt>
                <c:pt idx="234">
                  <c:v>120.1</c:v>
                </c:pt>
                <c:pt idx="235">
                  <c:v>120</c:v>
                </c:pt>
                <c:pt idx="236">
                  <c:v>119.9</c:v>
                </c:pt>
                <c:pt idx="237">
                  <c:v>119.8</c:v>
                </c:pt>
                <c:pt idx="238">
                  <c:v>119.7</c:v>
                </c:pt>
                <c:pt idx="239">
                  <c:v>119.6</c:v>
                </c:pt>
                <c:pt idx="240">
                  <c:v>119.5</c:v>
                </c:pt>
                <c:pt idx="241">
                  <c:v>119.4</c:v>
                </c:pt>
                <c:pt idx="242">
                  <c:v>119.3</c:v>
                </c:pt>
                <c:pt idx="243">
                  <c:v>119.2</c:v>
                </c:pt>
                <c:pt idx="244">
                  <c:v>119.1</c:v>
                </c:pt>
                <c:pt idx="245">
                  <c:v>119</c:v>
                </c:pt>
                <c:pt idx="246">
                  <c:v>118.9</c:v>
                </c:pt>
                <c:pt idx="247">
                  <c:v>118.8</c:v>
                </c:pt>
                <c:pt idx="248">
                  <c:v>118.7</c:v>
                </c:pt>
                <c:pt idx="249">
                  <c:v>118.6</c:v>
                </c:pt>
                <c:pt idx="250">
                  <c:v>118.5</c:v>
                </c:pt>
                <c:pt idx="251">
                  <c:v>118.4</c:v>
                </c:pt>
                <c:pt idx="252">
                  <c:v>118.3</c:v>
                </c:pt>
                <c:pt idx="253">
                  <c:v>118.2</c:v>
                </c:pt>
                <c:pt idx="254">
                  <c:v>118.1</c:v>
                </c:pt>
                <c:pt idx="255">
                  <c:v>118</c:v>
                </c:pt>
                <c:pt idx="256">
                  <c:v>117.9</c:v>
                </c:pt>
                <c:pt idx="257">
                  <c:v>117.8</c:v>
                </c:pt>
                <c:pt idx="258">
                  <c:v>117.7</c:v>
                </c:pt>
                <c:pt idx="259">
                  <c:v>117.6</c:v>
                </c:pt>
                <c:pt idx="260">
                  <c:v>120.6</c:v>
                </c:pt>
                <c:pt idx="261">
                  <c:v>120.5</c:v>
                </c:pt>
                <c:pt idx="262">
                  <c:v>120.4</c:v>
                </c:pt>
                <c:pt idx="263">
                  <c:v>120.3</c:v>
                </c:pt>
                <c:pt idx="264">
                  <c:v>120.2</c:v>
                </c:pt>
                <c:pt idx="265">
                  <c:v>120.1</c:v>
                </c:pt>
                <c:pt idx="266">
                  <c:v>120</c:v>
                </c:pt>
                <c:pt idx="267">
                  <c:v>119.9</c:v>
                </c:pt>
                <c:pt idx="268">
                  <c:v>119.8</c:v>
                </c:pt>
                <c:pt idx="269">
                  <c:v>119.7</c:v>
                </c:pt>
                <c:pt idx="270">
                  <c:v>119.6</c:v>
                </c:pt>
                <c:pt idx="271">
                  <c:v>119.5</c:v>
                </c:pt>
                <c:pt idx="272">
                  <c:v>119.4</c:v>
                </c:pt>
                <c:pt idx="273">
                  <c:v>119.3</c:v>
                </c:pt>
                <c:pt idx="274">
                  <c:v>119.2</c:v>
                </c:pt>
                <c:pt idx="275">
                  <c:v>119.1</c:v>
                </c:pt>
                <c:pt idx="276">
                  <c:v>119</c:v>
                </c:pt>
                <c:pt idx="277">
                  <c:v>118.9</c:v>
                </c:pt>
                <c:pt idx="278">
                  <c:v>118.8</c:v>
                </c:pt>
                <c:pt idx="279">
                  <c:v>118.7</c:v>
                </c:pt>
                <c:pt idx="280">
                  <c:v>118.6</c:v>
                </c:pt>
                <c:pt idx="281">
                  <c:v>118.5</c:v>
                </c:pt>
                <c:pt idx="282">
                  <c:v>118.4</c:v>
                </c:pt>
                <c:pt idx="283">
                  <c:v>118.3</c:v>
                </c:pt>
                <c:pt idx="284">
                  <c:v>118.2</c:v>
                </c:pt>
                <c:pt idx="285">
                  <c:v>118.1</c:v>
                </c:pt>
                <c:pt idx="286">
                  <c:v>118</c:v>
                </c:pt>
                <c:pt idx="287">
                  <c:v>117.9</c:v>
                </c:pt>
                <c:pt idx="288">
                  <c:v>117.8</c:v>
                </c:pt>
                <c:pt idx="289">
                  <c:v>117.7</c:v>
                </c:pt>
                <c:pt idx="290">
                  <c:v>117.6</c:v>
                </c:pt>
                <c:pt idx="291">
                  <c:v>120.7</c:v>
                </c:pt>
                <c:pt idx="292">
                  <c:v>120.6</c:v>
                </c:pt>
                <c:pt idx="293">
                  <c:v>120.5</c:v>
                </c:pt>
                <c:pt idx="294">
                  <c:v>120.4</c:v>
                </c:pt>
                <c:pt idx="295">
                  <c:v>120.3</c:v>
                </c:pt>
                <c:pt idx="296">
                  <c:v>120.2</c:v>
                </c:pt>
                <c:pt idx="297">
                  <c:v>120.1</c:v>
                </c:pt>
                <c:pt idx="298">
                  <c:v>120</c:v>
                </c:pt>
                <c:pt idx="299">
                  <c:v>119.9</c:v>
                </c:pt>
                <c:pt idx="300">
                  <c:v>119.8</c:v>
                </c:pt>
                <c:pt idx="301">
                  <c:v>119.7</c:v>
                </c:pt>
                <c:pt idx="302">
                  <c:v>119.6</c:v>
                </c:pt>
                <c:pt idx="303">
                  <c:v>119.5</c:v>
                </c:pt>
                <c:pt idx="304">
                  <c:v>119.4</c:v>
                </c:pt>
                <c:pt idx="305">
                  <c:v>119.3</c:v>
                </c:pt>
                <c:pt idx="306">
                  <c:v>119.2</c:v>
                </c:pt>
                <c:pt idx="307">
                  <c:v>119.1</c:v>
                </c:pt>
                <c:pt idx="308">
                  <c:v>119</c:v>
                </c:pt>
                <c:pt idx="309">
                  <c:v>118.9</c:v>
                </c:pt>
                <c:pt idx="310">
                  <c:v>118.8</c:v>
                </c:pt>
                <c:pt idx="311">
                  <c:v>118.7</c:v>
                </c:pt>
                <c:pt idx="312">
                  <c:v>118.6</c:v>
                </c:pt>
                <c:pt idx="313">
                  <c:v>118.5</c:v>
                </c:pt>
                <c:pt idx="314">
                  <c:v>118.4</c:v>
                </c:pt>
                <c:pt idx="315">
                  <c:v>118.3</c:v>
                </c:pt>
                <c:pt idx="316">
                  <c:v>118.2</c:v>
                </c:pt>
                <c:pt idx="317">
                  <c:v>118.1</c:v>
                </c:pt>
                <c:pt idx="318">
                  <c:v>118</c:v>
                </c:pt>
                <c:pt idx="319">
                  <c:v>117.9</c:v>
                </c:pt>
                <c:pt idx="320">
                  <c:v>117.8</c:v>
                </c:pt>
                <c:pt idx="321">
                  <c:v>117.7</c:v>
                </c:pt>
                <c:pt idx="322">
                  <c:v>117.6</c:v>
                </c:pt>
                <c:pt idx="323">
                  <c:v>120.8</c:v>
                </c:pt>
                <c:pt idx="324">
                  <c:v>120.7</c:v>
                </c:pt>
                <c:pt idx="325">
                  <c:v>120.6</c:v>
                </c:pt>
                <c:pt idx="326">
                  <c:v>120.5</c:v>
                </c:pt>
                <c:pt idx="327">
                  <c:v>120.4</c:v>
                </c:pt>
                <c:pt idx="328">
                  <c:v>120.3</c:v>
                </c:pt>
                <c:pt idx="329">
                  <c:v>120.2</c:v>
                </c:pt>
                <c:pt idx="330">
                  <c:v>120.1</c:v>
                </c:pt>
                <c:pt idx="331">
                  <c:v>120</c:v>
                </c:pt>
                <c:pt idx="332">
                  <c:v>119.9</c:v>
                </c:pt>
                <c:pt idx="333">
                  <c:v>119.8</c:v>
                </c:pt>
                <c:pt idx="334">
                  <c:v>119.7</c:v>
                </c:pt>
                <c:pt idx="335">
                  <c:v>119.6</c:v>
                </c:pt>
                <c:pt idx="336">
                  <c:v>119.5</c:v>
                </c:pt>
                <c:pt idx="337">
                  <c:v>119.4</c:v>
                </c:pt>
                <c:pt idx="338">
                  <c:v>119.3</c:v>
                </c:pt>
                <c:pt idx="339">
                  <c:v>119.2</c:v>
                </c:pt>
                <c:pt idx="340">
                  <c:v>119.1</c:v>
                </c:pt>
                <c:pt idx="341">
                  <c:v>119</c:v>
                </c:pt>
                <c:pt idx="342">
                  <c:v>118.9</c:v>
                </c:pt>
                <c:pt idx="343">
                  <c:v>118.8</c:v>
                </c:pt>
                <c:pt idx="344">
                  <c:v>118.7</c:v>
                </c:pt>
                <c:pt idx="345">
                  <c:v>118.6</c:v>
                </c:pt>
                <c:pt idx="346">
                  <c:v>118.5</c:v>
                </c:pt>
                <c:pt idx="347">
                  <c:v>118.4</c:v>
                </c:pt>
                <c:pt idx="348">
                  <c:v>118.3</c:v>
                </c:pt>
                <c:pt idx="349">
                  <c:v>118.2</c:v>
                </c:pt>
                <c:pt idx="350">
                  <c:v>118.1</c:v>
                </c:pt>
                <c:pt idx="351">
                  <c:v>118</c:v>
                </c:pt>
                <c:pt idx="352">
                  <c:v>117.9</c:v>
                </c:pt>
                <c:pt idx="353">
                  <c:v>117.8</c:v>
                </c:pt>
                <c:pt idx="354">
                  <c:v>117.7</c:v>
                </c:pt>
                <c:pt idx="355">
                  <c:v>117.6</c:v>
                </c:pt>
                <c:pt idx="356">
                  <c:v>117.5</c:v>
                </c:pt>
                <c:pt idx="357">
                  <c:v>120.8</c:v>
                </c:pt>
                <c:pt idx="358">
                  <c:v>120.7</c:v>
                </c:pt>
                <c:pt idx="359">
                  <c:v>120.6</c:v>
                </c:pt>
                <c:pt idx="360">
                  <c:v>120.5</c:v>
                </c:pt>
                <c:pt idx="361">
                  <c:v>120.4</c:v>
                </c:pt>
                <c:pt idx="362">
                  <c:v>120.3</c:v>
                </c:pt>
                <c:pt idx="363">
                  <c:v>120.2</c:v>
                </c:pt>
                <c:pt idx="364">
                  <c:v>120.1</c:v>
                </c:pt>
                <c:pt idx="365">
                  <c:v>120</c:v>
                </c:pt>
                <c:pt idx="366">
                  <c:v>119.9</c:v>
                </c:pt>
                <c:pt idx="367">
                  <c:v>119.8</c:v>
                </c:pt>
                <c:pt idx="368">
                  <c:v>119.7</c:v>
                </c:pt>
                <c:pt idx="369">
                  <c:v>119.6</c:v>
                </c:pt>
                <c:pt idx="370">
                  <c:v>119.5</c:v>
                </c:pt>
                <c:pt idx="371">
                  <c:v>119.4</c:v>
                </c:pt>
                <c:pt idx="372">
                  <c:v>119.3</c:v>
                </c:pt>
                <c:pt idx="373">
                  <c:v>119.2</c:v>
                </c:pt>
                <c:pt idx="374">
                  <c:v>119.1</c:v>
                </c:pt>
                <c:pt idx="375">
                  <c:v>119</c:v>
                </c:pt>
                <c:pt idx="376">
                  <c:v>118.9</c:v>
                </c:pt>
                <c:pt idx="377">
                  <c:v>118.8</c:v>
                </c:pt>
                <c:pt idx="378">
                  <c:v>118.7</c:v>
                </c:pt>
                <c:pt idx="379">
                  <c:v>118.6</c:v>
                </c:pt>
                <c:pt idx="380">
                  <c:v>118.5</c:v>
                </c:pt>
                <c:pt idx="381">
                  <c:v>118.4</c:v>
                </c:pt>
                <c:pt idx="382">
                  <c:v>118.3</c:v>
                </c:pt>
                <c:pt idx="383">
                  <c:v>118.2</c:v>
                </c:pt>
                <c:pt idx="384">
                  <c:v>118.1</c:v>
                </c:pt>
                <c:pt idx="385">
                  <c:v>118</c:v>
                </c:pt>
                <c:pt idx="386">
                  <c:v>117.9</c:v>
                </c:pt>
                <c:pt idx="387">
                  <c:v>117.8</c:v>
                </c:pt>
                <c:pt idx="388">
                  <c:v>117.7</c:v>
                </c:pt>
                <c:pt idx="389">
                  <c:v>117.6</c:v>
                </c:pt>
                <c:pt idx="390">
                  <c:v>117.5</c:v>
                </c:pt>
                <c:pt idx="391">
                  <c:v>120.7</c:v>
                </c:pt>
                <c:pt idx="392">
                  <c:v>120.6</c:v>
                </c:pt>
                <c:pt idx="393">
                  <c:v>120.5</c:v>
                </c:pt>
                <c:pt idx="394">
                  <c:v>120.4</c:v>
                </c:pt>
                <c:pt idx="395">
                  <c:v>120.3</c:v>
                </c:pt>
                <c:pt idx="396">
                  <c:v>120.2</c:v>
                </c:pt>
                <c:pt idx="397">
                  <c:v>120.1</c:v>
                </c:pt>
                <c:pt idx="398">
                  <c:v>120</c:v>
                </c:pt>
                <c:pt idx="399">
                  <c:v>119.9</c:v>
                </c:pt>
                <c:pt idx="400">
                  <c:v>119.8</c:v>
                </c:pt>
                <c:pt idx="401">
                  <c:v>119.7</c:v>
                </c:pt>
                <c:pt idx="402">
                  <c:v>119.6</c:v>
                </c:pt>
                <c:pt idx="403">
                  <c:v>119.5</c:v>
                </c:pt>
                <c:pt idx="404">
                  <c:v>119.4</c:v>
                </c:pt>
                <c:pt idx="405">
                  <c:v>119.3</c:v>
                </c:pt>
                <c:pt idx="406">
                  <c:v>119.2</c:v>
                </c:pt>
                <c:pt idx="407">
                  <c:v>119.1</c:v>
                </c:pt>
                <c:pt idx="408">
                  <c:v>119</c:v>
                </c:pt>
                <c:pt idx="409">
                  <c:v>118.9</c:v>
                </c:pt>
                <c:pt idx="410">
                  <c:v>118.8</c:v>
                </c:pt>
                <c:pt idx="411">
                  <c:v>118.7</c:v>
                </c:pt>
                <c:pt idx="412">
                  <c:v>118.6</c:v>
                </c:pt>
                <c:pt idx="413">
                  <c:v>118.5</c:v>
                </c:pt>
                <c:pt idx="414">
                  <c:v>118.4</c:v>
                </c:pt>
                <c:pt idx="415">
                  <c:v>118.3</c:v>
                </c:pt>
                <c:pt idx="416">
                  <c:v>118.2</c:v>
                </c:pt>
                <c:pt idx="417">
                  <c:v>118.1</c:v>
                </c:pt>
                <c:pt idx="418">
                  <c:v>118</c:v>
                </c:pt>
                <c:pt idx="419">
                  <c:v>117.9</c:v>
                </c:pt>
                <c:pt idx="420">
                  <c:v>117.8</c:v>
                </c:pt>
                <c:pt idx="421">
                  <c:v>117.7</c:v>
                </c:pt>
                <c:pt idx="422">
                  <c:v>117.6</c:v>
                </c:pt>
                <c:pt idx="423">
                  <c:v>117.5</c:v>
                </c:pt>
                <c:pt idx="424">
                  <c:v>120.6</c:v>
                </c:pt>
                <c:pt idx="425">
                  <c:v>120.5</c:v>
                </c:pt>
                <c:pt idx="426">
                  <c:v>120.4</c:v>
                </c:pt>
                <c:pt idx="427">
                  <c:v>120.3</c:v>
                </c:pt>
                <c:pt idx="428">
                  <c:v>120.2</c:v>
                </c:pt>
                <c:pt idx="429">
                  <c:v>120.1</c:v>
                </c:pt>
                <c:pt idx="430">
                  <c:v>120</c:v>
                </c:pt>
                <c:pt idx="431">
                  <c:v>119.9</c:v>
                </c:pt>
                <c:pt idx="432">
                  <c:v>119.8</c:v>
                </c:pt>
                <c:pt idx="433">
                  <c:v>119.7</c:v>
                </c:pt>
                <c:pt idx="434">
                  <c:v>119.6</c:v>
                </c:pt>
                <c:pt idx="435">
                  <c:v>119.5</c:v>
                </c:pt>
                <c:pt idx="436">
                  <c:v>119.4</c:v>
                </c:pt>
                <c:pt idx="437">
                  <c:v>119.3</c:v>
                </c:pt>
                <c:pt idx="438">
                  <c:v>119.2</c:v>
                </c:pt>
                <c:pt idx="439">
                  <c:v>119.1</c:v>
                </c:pt>
                <c:pt idx="440">
                  <c:v>119</c:v>
                </c:pt>
                <c:pt idx="441">
                  <c:v>118.9</c:v>
                </c:pt>
                <c:pt idx="442">
                  <c:v>118.8</c:v>
                </c:pt>
                <c:pt idx="443">
                  <c:v>118.7</c:v>
                </c:pt>
                <c:pt idx="444">
                  <c:v>118.6</c:v>
                </c:pt>
                <c:pt idx="445">
                  <c:v>118.5</c:v>
                </c:pt>
                <c:pt idx="446">
                  <c:v>118.4</c:v>
                </c:pt>
                <c:pt idx="447">
                  <c:v>118.3</c:v>
                </c:pt>
                <c:pt idx="448">
                  <c:v>118.2</c:v>
                </c:pt>
                <c:pt idx="449">
                  <c:v>118.1</c:v>
                </c:pt>
                <c:pt idx="450">
                  <c:v>118</c:v>
                </c:pt>
                <c:pt idx="451">
                  <c:v>117.9</c:v>
                </c:pt>
                <c:pt idx="452">
                  <c:v>117.8</c:v>
                </c:pt>
                <c:pt idx="453">
                  <c:v>117.7</c:v>
                </c:pt>
                <c:pt idx="454">
                  <c:v>117.6</c:v>
                </c:pt>
                <c:pt idx="455">
                  <c:v>117.5</c:v>
                </c:pt>
                <c:pt idx="456">
                  <c:v>120.5</c:v>
                </c:pt>
                <c:pt idx="457">
                  <c:v>120.4</c:v>
                </c:pt>
                <c:pt idx="458">
                  <c:v>120.3</c:v>
                </c:pt>
                <c:pt idx="459">
                  <c:v>120.2</c:v>
                </c:pt>
                <c:pt idx="460">
                  <c:v>120.1</c:v>
                </c:pt>
                <c:pt idx="461">
                  <c:v>120</c:v>
                </c:pt>
                <c:pt idx="462">
                  <c:v>119.9</c:v>
                </c:pt>
                <c:pt idx="463">
                  <c:v>119.8</c:v>
                </c:pt>
                <c:pt idx="464">
                  <c:v>119.7</c:v>
                </c:pt>
                <c:pt idx="465">
                  <c:v>119.6</c:v>
                </c:pt>
                <c:pt idx="466">
                  <c:v>119.5</c:v>
                </c:pt>
                <c:pt idx="467">
                  <c:v>119.4</c:v>
                </c:pt>
                <c:pt idx="468">
                  <c:v>119.3</c:v>
                </c:pt>
                <c:pt idx="469">
                  <c:v>119.2</c:v>
                </c:pt>
                <c:pt idx="470">
                  <c:v>119.1</c:v>
                </c:pt>
                <c:pt idx="471">
                  <c:v>119</c:v>
                </c:pt>
                <c:pt idx="472">
                  <c:v>118.9</c:v>
                </c:pt>
                <c:pt idx="473">
                  <c:v>118.8</c:v>
                </c:pt>
                <c:pt idx="474">
                  <c:v>118.7</c:v>
                </c:pt>
                <c:pt idx="475">
                  <c:v>118.6</c:v>
                </c:pt>
                <c:pt idx="476">
                  <c:v>118.5</c:v>
                </c:pt>
                <c:pt idx="477">
                  <c:v>118.4</c:v>
                </c:pt>
                <c:pt idx="478">
                  <c:v>118.3</c:v>
                </c:pt>
                <c:pt idx="479">
                  <c:v>118.2</c:v>
                </c:pt>
                <c:pt idx="480">
                  <c:v>118.1</c:v>
                </c:pt>
                <c:pt idx="481">
                  <c:v>118</c:v>
                </c:pt>
                <c:pt idx="482">
                  <c:v>117.9</c:v>
                </c:pt>
                <c:pt idx="483">
                  <c:v>117.8</c:v>
                </c:pt>
                <c:pt idx="484">
                  <c:v>117.7</c:v>
                </c:pt>
                <c:pt idx="485">
                  <c:v>117.6</c:v>
                </c:pt>
                <c:pt idx="486">
                  <c:v>117.5</c:v>
                </c:pt>
                <c:pt idx="487">
                  <c:v>120.5</c:v>
                </c:pt>
                <c:pt idx="488">
                  <c:v>120.4</c:v>
                </c:pt>
                <c:pt idx="489">
                  <c:v>120.3</c:v>
                </c:pt>
                <c:pt idx="490">
                  <c:v>120.2</c:v>
                </c:pt>
                <c:pt idx="491">
                  <c:v>120.1</c:v>
                </c:pt>
                <c:pt idx="492">
                  <c:v>120</c:v>
                </c:pt>
                <c:pt idx="493">
                  <c:v>119.9</c:v>
                </c:pt>
                <c:pt idx="494">
                  <c:v>119.8</c:v>
                </c:pt>
                <c:pt idx="495">
                  <c:v>119.7</c:v>
                </c:pt>
                <c:pt idx="496">
                  <c:v>119.6</c:v>
                </c:pt>
                <c:pt idx="497">
                  <c:v>119.5</c:v>
                </c:pt>
                <c:pt idx="498">
                  <c:v>119.4</c:v>
                </c:pt>
                <c:pt idx="499">
                  <c:v>119.3</c:v>
                </c:pt>
                <c:pt idx="500">
                  <c:v>119.2</c:v>
                </c:pt>
                <c:pt idx="501">
                  <c:v>119.1</c:v>
                </c:pt>
                <c:pt idx="502">
                  <c:v>119</c:v>
                </c:pt>
                <c:pt idx="503">
                  <c:v>118.9</c:v>
                </c:pt>
                <c:pt idx="504">
                  <c:v>118.8</c:v>
                </c:pt>
                <c:pt idx="505">
                  <c:v>118.7</c:v>
                </c:pt>
                <c:pt idx="506">
                  <c:v>118.6</c:v>
                </c:pt>
                <c:pt idx="507">
                  <c:v>118.5</c:v>
                </c:pt>
                <c:pt idx="508">
                  <c:v>118.4</c:v>
                </c:pt>
                <c:pt idx="509">
                  <c:v>118.3</c:v>
                </c:pt>
                <c:pt idx="510">
                  <c:v>118.2</c:v>
                </c:pt>
                <c:pt idx="511">
                  <c:v>118.1</c:v>
                </c:pt>
                <c:pt idx="512">
                  <c:v>118</c:v>
                </c:pt>
                <c:pt idx="513">
                  <c:v>117.9</c:v>
                </c:pt>
                <c:pt idx="514">
                  <c:v>117.8</c:v>
                </c:pt>
                <c:pt idx="515">
                  <c:v>117.7</c:v>
                </c:pt>
                <c:pt idx="516">
                  <c:v>117.6</c:v>
                </c:pt>
                <c:pt idx="517">
                  <c:v>117.5</c:v>
                </c:pt>
                <c:pt idx="518">
                  <c:v>120.4</c:v>
                </c:pt>
                <c:pt idx="519">
                  <c:v>120.3</c:v>
                </c:pt>
                <c:pt idx="520">
                  <c:v>120.2</c:v>
                </c:pt>
                <c:pt idx="521">
                  <c:v>120.1</c:v>
                </c:pt>
                <c:pt idx="522">
                  <c:v>120</c:v>
                </c:pt>
                <c:pt idx="523">
                  <c:v>119.9</c:v>
                </c:pt>
                <c:pt idx="524">
                  <c:v>119.8</c:v>
                </c:pt>
                <c:pt idx="525">
                  <c:v>119.7</c:v>
                </c:pt>
                <c:pt idx="526">
                  <c:v>119.6</c:v>
                </c:pt>
                <c:pt idx="527">
                  <c:v>119.5</c:v>
                </c:pt>
                <c:pt idx="528">
                  <c:v>119.4</c:v>
                </c:pt>
                <c:pt idx="529">
                  <c:v>119.3</c:v>
                </c:pt>
                <c:pt idx="530">
                  <c:v>119.2</c:v>
                </c:pt>
                <c:pt idx="531">
                  <c:v>119.1</c:v>
                </c:pt>
                <c:pt idx="532">
                  <c:v>119</c:v>
                </c:pt>
                <c:pt idx="533">
                  <c:v>118.9</c:v>
                </c:pt>
                <c:pt idx="534">
                  <c:v>118.8</c:v>
                </c:pt>
                <c:pt idx="535">
                  <c:v>118.7</c:v>
                </c:pt>
                <c:pt idx="536">
                  <c:v>118.6</c:v>
                </c:pt>
                <c:pt idx="537">
                  <c:v>118.5</c:v>
                </c:pt>
                <c:pt idx="538">
                  <c:v>118.4</c:v>
                </c:pt>
                <c:pt idx="539">
                  <c:v>118.3</c:v>
                </c:pt>
                <c:pt idx="540">
                  <c:v>118.2</c:v>
                </c:pt>
                <c:pt idx="541">
                  <c:v>118.1</c:v>
                </c:pt>
                <c:pt idx="542">
                  <c:v>118</c:v>
                </c:pt>
                <c:pt idx="543">
                  <c:v>117.9</c:v>
                </c:pt>
                <c:pt idx="544">
                  <c:v>117.8</c:v>
                </c:pt>
                <c:pt idx="545">
                  <c:v>117.7</c:v>
                </c:pt>
                <c:pt idx="546">
                  <c:v>117.6</c:v>
                </c:pt>
                <c:pt idx="547">
                  <c:v>117.5</c:v>
                </c:pt>
                <c:pt idx="548">
                  <c:v>120.4</c:v>
                </c:pt>
                <c:pt idx="549">
                  <c:v>120.3</c:v>
                </c:pt>
                <c:pt idx="550">
                  <c:v>120.2</c:v>
                </c:pt>
                <c:pt idx="551">
                  <c:v>120.1</c:v>
                </c:pt>
                <c:pt idx="552">
                  <c:v>120</c:v>
                </c:pt>
                <c:pt idx="553">
                  <c:v>119.9</c:v>
                </c:pt>
                <c:pt idx="554">
                  <c:v>119.8</c:v>
                </c:pt>
                <c:pt idx="555">
                  <c:v>119.7</c:v>
                </c:pt>
                <c:pt idx="556">
                  <c:v>119.6</c:v>
                </c:pt>
                <c:pt idx="557">
                  <c:v>119.5</c:v>
                </c:pt>
                <c:pt idx="558">
                  <c:v>119.4</c:v>
                </c:pt>
                <c:pt idx="559">
                  <c:v>119.3</c:v>
                </c:pt>
                <c:pt idx="560">
                  <c:v>119.2</c:v>
                </c:pt>
                <c:pt idx="561">
                  <c:v>119.1</c:v>
                </c:pt>
                <c:pt idx="562">
                  <c:v>119</c:v>
                </c:pt>
                <c:pt idx="563">
                  <c:v>118.9</c:v>
                </c:pt>
                <c:pt idx="564">
                  <c:v>118.8</c:v>
                </c:pt>
                <c:pt idx="565">
                  <c:v>118.7</c:v>
                </c:pt>
                <c:pt idx="566">
                  <c:v>118.6</c:v>
                </c:pt>
                <c:pt idx="567">
                  <c:v>118.5</c:v>
                </c:pt>
                <c:pt idx="568">
                  <c:v>118.4</c:v>
                </c:pt>
                <c:pt idx="569">
                  <c:v>118.3</c:v>
                </c:pt>
                <c:pt idx="570">
                  <c:v>118.2</c:v>
                </c:pt>
                <c:pt idx="571">
                  <c:v>118.1</c:v>
                </c:pt>
                <c:pt idx="572">
                  <c:v>118</c:v>
                </c:pt>
                <c:pt idx="573">
                  <c:v>117.9</c:v>
                </c:pt>
                <c:pt idx="574">
                  <c:v>117.8</c:v>
                </c:pt>
                <c:pt idx="575">
                  <c:v>117.7</c:v>
                </c:pt>
                <c:pt idx="576">
                  <c:v>117.6</c:v>
                </c:pt>
                <c:pt idx="577">
                  <c:v>117.5</c:v>
                </c:pt>
                <c:pt idx="578">
                  <c:v>120.3</c:v>
                </c:pt>
                <c:pt idx="579">
                  <c:v>120.2</c:v>
                </c:pt>
                <c:pt idx="580">
                  <c:v>120.1</c:v>
                </c:pt>
                <c:pt idx="581">
                  <c:v>120</c:v>
                </c:pt>
                <c:pt idx="582">
                  <c:v>119.9</c:v>
                </c:pt>
                <c:pt idx="583">
                  <c:v>119.8</c:v>
                </c:pt>
                <c:pt idx="584">
                  <c:v>119.7</c:v>
                </c:pt>
                <c:pt idx="585">
                  <c:v>119.6</c:v>
                </c:pt>
                <c:pt idx="586">
                  <c:v>119.5</c:v>
                </c:pt>
                <c:pt idx="587">
                  <c:v>119.4</c:v>
                </c:pt>
                <c:pt idx="588">
                  <c:v>119.3</c:v>
                </c:pt>
                <c:pt idx="589">
                  <c:v>119.2</c:v>
                </c:pt>
                <c:pt idx="590">
                  <c:v>119.1</c:v>
                </c:pt>
                <c:pt idx="591">
                  <c:v>119</c:v>
                </c:pt>
                <c:pt idx="592">
                  <c:v>118.9</c:v>
                </c:pt>
                <c:pt idx="593">
                  <c:v>118.8</c:v>
                </c:pt>
                <c:pt idx="594">
                  <c:v>118.7</c:v>
                </c:pt>
                <c:pt idx="595">
                  <c:v>118.6</c:v>
                </c:pt>
                <c:pt idx="596">
                  <c:v>118.5</c:v>
                </c:pt>
                <c:pt idx="597">
                  <c:v>118.4</c:v>
                </c:pt>
                <c:pt idx="598">
                  <c:v>118.3</c:v>
                </c:pt>
                <c:pt idx="599">
                  <c:v>118.2</c:v>
                </c:pt>
                <c:pt idx="600">
                  <c:v>118.1</c:v>
                </c:pt>
                <c:pt idx="601">
                  <c:v>118</c:v>
                </c:pt>
                <c:pt idx="602">
                  <c:v>117.9</c:v>
                </c:pt>
                <c:pt idx="603">
                  <c:v>117.8</c:v>
                </c:pt>
                <c:pt idx="604">
                  <c:v>117.7</c:v>
                </c:pt>
                <c:pt idx="605">
                  <c:v>117.6</c:v>
                </c:pt>
                <c:pt idx="606">
                  <c:v>117.5</c:v>
                </c:pt>
                <c:pt idx="607">
                  <c:v>120.2</c:v>
                </c:pt>
                <c:pt idx="608">
                  <c:v>120.1</c:v>
                </c:pt>
                <c:pt idx="609">
                  <c:v>120</c:v>
                </c:pt>
                <c:pt idx="610">
                  <c:v>119.9</c:v>
                </c:pt>
                <c:pt idx="611">
                  <c:v>119.8</c:v>
                </c:pt>
                <c:pt idx="612">
                  <c:v>119.7</c:v>
                </c:pt>
                <c:pt idx="613">
                  <c:v>119.6</c:v>
                </c:pt>
                <c:pt idx="614">
                  <c:v>119.5</c:v>
                </c:pt>
                <c:pt idx="615">
                  <c:v>119.4</c:v>
                </c:pt>
                <c:pt idx="616">
                  <c:v>119.3</c:v>
                </c:pt>
                <c:pt idx="617">
                  <c:v>119.2</c:v>
                </c:pt>
                <c:pt idx="618">
                  <c:v>119.1</c:v>
                </c:pt>
                <c:pt idx="619">
                  <c:v>119</c:v>
                </c:pt>
                <c:pt idx="620">
                  <c:v>118.9</c:v>
                </c:pt>
                <c:pt idx="621">
                  <c:v>118.8</c:v>
                </c:pt>
                <c:pt idx="622">
                  <c:v>118.7</c:v>
                </c:pt>
                <c:pt idx="623">
                  <c:v>118.6</c:v>
                </c:pt>
                <c:pt idx="624">
                  <c:v>118.5</c:v>
                </c:pt>
                <c:pt idx="625">
                  <c:v>118.4</c:v>
                </c:pt>
                <c:pt idx="626">
                  <c:v>118.3</c:v>
                </c:pt>
                <c:pt idx="627">
                  <c:v>118.2</c:v>
                </c:pt>
                <c:pt idx="628">
                  <c:v>118.1</c:v>
                </c:pt>
                <c:pt idx="629">
                  <c:v>118</c:v>
                </c:pt>
                <c:pt idx="630">
                  <c:v>117.9</c:v>
                </c:pt>
                <c:pt idx="631">
                  <c:v>117.8</c:v>
                </c:pt>
                <c:pt idx="632">
                  <c:v>117.7</c:v>
                </c:pt>
                <c:pt idx="633">
                  <c:v>117.6</c:v>
                </c:pt>
                <c:pt idx="634">
                  <c:v>117.5</c:v>
                </c:pt>
                <c:pt idx="635">
                  <c:v>120.2</c:v>
                </c:pt>
                <c:pt idx="636">
                  <c:v>120.1</c:v>
                </c:pt>
                <c:pt idx="637">
                  <c:v>120</c:v>
                </c:pt>
                <c:pt idx="638">
                  <c:v>119.9</c:v>
                </c:pt>
                <c:pt idx="639">
                  <c:v>119.8</c:v>
                </c:pt>
                <c:pt idx="640">
                  <c:v>119.7</c:v>
                </c:pt>
                <c:pt idx="641">
                  <c:v>119.6</c:v>
                </c:pt>
                <c:pt idx="642">
                  <c:v>119.5</c:v>
                </c:pt>
                <c:pt idx="643">
                  <c:v>119.4</c:v>
                </c:pt>
                <c:pt idx="644">
                  <c:v>119.3</c:v>
                </c:pt>
                <c:pt idx="645">
                  <c:v>119.2</c:v>
                </c:pt>
                <c:pt idx="646">
                  <c:v>119.1</c:v>
                </c:pt>
                <c:pt idx="647">
                  <c:v>119</c:v>
                </c:pt>
                <c:pt idx="648">
                  <c:v>118.9</c:v>
                </c:pt>
                <c:pt idx="649">
                  <c:v>118.8</c:v>
                </c:pt>
                <c:pt idx="650">
                  <c:v>118.7</c:v>
                </c:pt>
                <c:pt idx="651">
                  <c:v>118.6</c:v>
                </c:pt>
                <c:pt idx="652">
                  <c:v>118.5</c:v>
                </c:pt>
                <c:pt idx="653">
                  <c:v>118.4</c:v>
                </c:pt>
                <c:pt idx="654">
                  <c:v>118.3</c:v>
                </c:pt>
                <c:pt idx="655">
                  <c:v>118.2</c:v>
                </c:pt>
                <c:pt idx="656">
                  <c:v>118.1</c:v>
                </c:pt>
                <c:pt idx="657">
                  <c:v>118</c:v>
                </c:pt>
                <c:pt idx="658">
                  <c:v>117.9</c:v>
                </c:pt>
                <c:pt idx="659">
                  <c:v>117.8</c:v>
                </c:pt>
                <c:pt idx="660">
                  <c:v>117.7</c:v>
                </c:pt>
                <c:pt idx="661">
                  <c:v>117.6</c:v>
                </c:pt>
                <c:pt idx="662">
                  <c:v>117.5</c:v>
                </c:pt>
                <c:pt idx="663">
                  <c:v>120.1</c:v>
                </c:pt>
                <c:pt idx="664">
                  <c:v>120</c:v>
                </c:pt>
                <c:pt idx="665">
                  <c:v>119.9</c:v>
                </c:pt>
                <c:pt idx="666">
                  <c:v>119.8</c:v>
                </c:pt>
                <c:pt idx="667">
                  <c:v>119.7</c:v>
                </c:pt>
                <c:pt idx="668">
                  <c:v>119.6</c:v>
                </c:pt>
                <c:pt idx="669">
                  <c:v>119.5</c:v>
                </c:pt>
                <c:pt idx="670">
                  <c:v>119.4</c:v>
                </c:pt>
                <c:pt idx="671">
                  <c:v>119.3</c:v>
                </c:pt>
                <c:pt idx="672">
                  <c:v>119.2</c:v>
                </c:pt>
                <c:pt idx="673">
                  <c:v>119.1</c:v>
                </c:pt>
                <c:pt idx="674">
                  <c:v>119</c:v>
                </c:pt>
                <c:pt idx="675">
                  <c:v>118.9</c:v>
                </c:pt>
                <c:pt idx="676">
                  <c:v>118.8</c:v>
                </c:pt>
                <c:pt idx="677">
                  <c:v>118.7</c:v>
                </c:pt>
                <c:pt idx="678">
                  <c:v>118.6</c:v>
                </c:pt>
                <c:pt idx="679">
                  <c:v>118.5</c:v>
                </c:pt>
                <c:pt idx="680">
                  <c:v>118.4</c:v>
                </c:pt>
                <c:pt idx="681">
                  <c:v>118.3</c:v>
                </c:pt>
                <c:pt idx="682">
                  <c:v>118.2</c:v>
                </c:pt>
                <c:pt idx="683">
                  <c:v>118.1</c:v>
                </c:pt>
                <c:pt idx="684">
                  <c:v>118</c:v>
                </c:pt>
                <c:pt idx="685">
                  <c:v>117.9</c:v>
                </c:pt>
                <c:pt idx="686">
                  <c:v>117.8</c:v>
                </c:pt>
                <c:pt idx="687">
                  <c:v>117.7</c:v>
                </c:pt>
                <c:pt idx="688">
                  <c:v>117.6</c:v>
                </c:pt>
                <c:pt idx="689">
                  <c:v>117.5</c:v>
                </c:pt>
                <c:pt idx="690">
                  <c:v>120.1</c:v>
                </c:pt>
                <c:pt idx="691">
                  <c:v>120</c:v>
                </c:pt>
                <c:pt idx="692">
                  <c:v>119.9</c:v>
                </c:pt>
                <c:pt idx="693">
                  <c:v>119.8</c:v>
                </c:pt>
                <c:pt idx="694">
                  <c:v>119.7</c:v>
                </c:pt>
                <c:pt idx="695">
                  <c:v>119.6</c:v>
                </c:pt>
                <c:pt idx="696">
                  <c:v>119.5</c:v>
                </c:pt>
                <c:pt idx="697">
                  <c:v>119.4</c:v>
                </c:pt>
                <c:pt idx="698">
                  <c:v>119.3</c:v>
                </c:pt>
                <c:pt idx="699">
                  <c:v>119.2</c:v>
                </c:pt>
                <c:pt idx="700">
                  <c:v>119.1</c:v>
                </c:pt>
                <c:pt idx="701">
                  <c:v>119</c:v>
                </c:pt>
                <c:pt idx="702">
                  <c:v>118.9</c:v>
                </c:pt>
                <c:pt idx="703">
                  <c:v>118.8</c:v>
                </c:pt>
                <c:pt idx="704">
                  <c:v>118.7</c:v>
                </c:pt>
                <c:pt idx="705">
                  <c:v>118.6</c:v>
                </c:pt>
                <c:pt idx="706">
                  <c:v>118.5</c:v>
                </c:pt>
                <c:pt idx="707">
                  <c:v>118.4</c:v>
                </c:pt>
                <c:pt idx="708">
                  <c:v>118.3</c:v>
                </c:pt>
                <c:pt idx="709">
                  <c:v>118.2</c:v>
                </c:pt>
                <c:pt idx="710">
                  <c:v>118.1</c:v>
                </c:pt>
                <c:pt idx="711">
                  <c:v>120</c:v>
                </c:pt>
                <c:pt idx="712">
                  <c:v>119.9</c:v>
                </c:pt>
                <c:pt idx="713">
                  <c:v>119.8</c:v>
                </c:pt>
                <c:pt idx="714">
                  <c:v>119.7</c:v>
                </c:pt>
                <c:pt idx="715">
                  <c:v>119.6</c:v>
                </c:pt>
                <c:pt idx="716">
                  <c:v>119.5</c:v>
                </c:pt>
                <c:pt idx="717">
                  <c:v>119.4</c:v>
                </c:pt>
                <c:pt idx="718">
                  <c:v>119.3</c:v>
                </c:pt>
                <c:pt idx="719">
                  <c:v>119.2</c:v>
                </c:pt>
                <c:pt idx="720">
                  <c:v>119.1</c:v>
                </c:pt>
                <c:pt idx="721">
                  <c:v>119</c:v>
                </c:pt>
                <c:pt idx="722">
                  <c:v>120</c:v>
                </c:pt>
                <c:pt idx="723">
                  <c:v>119.9</c:v>
                </c:pt>
                <c:pt idx="724">
                  <c:v>119.8</c:v>
                </c:pt>
              </c:numCache>
            </c:numRef>
          </c:xVal>
          <c:yVal>
            <c:numRef>
              <c:f>Sheet1!$AC$1:$AC$725</c:f>
              <c:numCache>
                <c:formatCode>General</c:formatCode>
                <c:ptCount val="725"/>
                <c:pt idx="0">
                  <c:v>26.599989999999988</c:v>
                </c:pt>
                <c:pt idx="1">
                  <c:v>26.599989999999988</c:v>
                </c:pt>
                <c:pt idx="2">
                  <c:v>26.599989999999988</c:v>
                </c:pt>
                <c:pt idx="3">
                  <c:v>26.599989999999988</c:v>
                </c:pt>
                <c:pt idx="4">
                  <c:v>26.49999</c:v>
                </c:pt>
                <c:pt idx="5">
                  <c:v>26.49999</c:v>
                </c:pt>
                <c:pt idx="6">
                  <c:v>26.49999</c:v>
                </c:pt>
                <c:pt idx="7">
                  <c:v>26.49999</c:v>
                </c:pt>
                <c:pt idx="8">
                  <c:v>26.49999</c:v>
                </c:pt>
                <c:pt idx="9">
                  <c:v>26.49999</c:v>
                </c:pt>
                <c:pt idx="10">
                  <c:v>26.399989999999999</c:v>
                </c:pt>
                <c:pt idx="11">
                  <c:v>26.399989999999999</c:v>
                </c:pt>
                <c:pt idx="12">
                  <c:v>26.399989999999999</c:v>
                </c:pt>
                <c:pt idx="13">
                  <c:v>26.399989999999999</c:v>
                </c:pt>
                <c:pt idx="14">
                  <c:v>26.399989999999999</c:v>
                </c:pt>
                <c:pt idx="15">
                  <c:v>26.399989999999999</c:v>
                </c:pt>
                <c:pt idx="16">
                  <c:v>26.399989999999999</c:v>
                </c:pt>
                <c:pt idx="17">
                  <c:v>26.399989999999999</c:v>
                </c:pt>
                <c:pt idx="18">
                  <c:v>26.299990000000001</c:v>
                </c:pt>
                <c:pt idx="19">
                  <c:v>26.299990000000001</c:v>
                </c:pt>
                <c:pt idx="20">
                  <c:v>26.299990000000001</c:v>
                </c:pt>
                <c:pt idx="21">
                  <c:v>26.299990000000001</c:v>
                </c:pt>
                <c:pt idx="22">
                  <c:v>26.299990000000001</c:v>
                </c:pt>
                <c:pt idx="23">
                  <c:v>26.299990000000001</c:v>
                </c:pt>
                <c:pt idx="24">
                  <c:v>26.299990000000001</c:v>
                </c:pt>
                <c:pt idx="25">
                  <c:v>26.299990000000001</c:v>
                </c:pt>
                <c:pt idx="26">
                  <c:v>26.299990000000001</c:v>
                </c:pt>
                <c:pt idx="27">
                  <c:v>26.299990000000001</c:v>
                </c:pt>
                <c:pt idx="28">
                  <c:v>26.199990000000035</c:v>
                </c:pt>
                <c:pt idx="29">
                  <c:v>26.199990000000035</c:v>
                </c:pt>
                <c:pt idx="30">
                  <c:v>26.199990000000035</c:v>
                </c:pt>
                <c:pt idx="31">
                  <c:v>26.199990000000035</c:v>
                </c:pt>
                <c:pt idx="32">
                  <c:v>26.199990000000035</c:v>
                </c:pt>
                <c:pt idx="33">
                  <c:v>26.199990000000035</c:v>
                </c:pt>
                <c:pt idx="34">
                  <c:v>26.199990000000035</c:v>
                </c:pt>
                <c:pt idx="35">
                  <c:v>26.199990000000035</c:v>
                </c:pt>
                <c:pt idx="36">
                  <c:v>26.199990000000035</c:v>
                </c:pt>
                <c:pt idx="37">
                  <c:v>26.199990000000035</c:v>
                </c:pt>
                <c:pt idx="38">
                  <c:v>26.199990000000035</c:v>
                </c:pt>
                <c:pt idx="39">
                  <c:v>26.199990000000035</c:v>
                </c:pt>
                <c:pt idx="40">
                  <c:v>26.099989999999988</c:v>
                </c:pt>
                <c:pt idx="41">
                  <c:v>26.099989999999988</c:v>
                </c:pt>
                <c:pt idx="42">
                  <c:v>26.099989999999988</c:v>
                </c:pt>
                <c:pt idx="43">
                  <c:v>26.099989999999988</c:v>
                </c:pt>
                <c:pt idx="44">
                  <c:v>26.099989999999988</c:v>
                </c:pt>
                <c:pt idx="45">
                  <c:v>26.099989999999988</c:v>
                </c:pt>
                <c:pt idx="46">
                  <c:v>26.099989999999988</c:v>
                </c:pt>
                <c:pt idx="47">
                  <c:v>26.099989999999988</c:v>
                </c:pt>
                <c:pt idx="48">
                  <c:v>26.099989999999988</c:v>
                </c:pt>
                <c:pt idx="49">
                  <c:v>26.099989999999988</c:v>
                </c:pt>
                <c:pt idx="50">
                  <c:v>26.099989999999988</c:v>
                </c:pt>
                <c:pt idx="51">
                  <c:v>26.099989999999988</c:v>
                </c:pt>
                <c:pt idx="52">
                  <c:v>26.099989999999988</c:v>
                </c:pt>
                <c:pt idx="53">
                  <c:v>26.099989999999988</c:v>
                </c:pt>
                <c:pt idx="54">
                  <c:v>25.99999</c:v>
                </c:pt>
                <c:pt idx="55">
                  <c:v>25.99999</c:v>
                </c:pt>
                <c:pt idx="56">
                  <c:v>25.99999</c:v>
                </c:pt>
                <c:pt idx="57">
                  <c:v>25.99999</c:v>
                </c:pt>
                <c:pt idx="58">
                  <c:v>25.99999</c:v>
                </c:pt>
                <c:pt idx="59">
                  <c:v>25.99999</c:v>
                </c:pt>
                <c:pt idx="60">
                  <c:v>25.99999</c:v>
                </c:pt>
                <c:pt idx="61">
                  <c:v>25.99999</c:v>
                </c:pt>
                <c:pt idx="62">
                  <c:v>25.99999</c:v>
                </c:pt>
                <c:pt idx="63">
                  <c:v>25.99999</c:v>
                </c:pt>
                <c:pt idx="64">
                  <c:v>25.99999</c:v>
                </c:pt>
                <c:pt idx="65">
                  <c:v>25.99999</c:v>
                </c:pt>
                <c:pt idx="66">
                  <c:v>25.99999</c:v>
                </c:pt>
                <c:pt idx="67">
                  <c:v>25.99999</c:v>
                </c:pt>
                <c:pt idx="68">
                  <c:v>25.99999</c:v>
                </c:pt>
                <c:pt idx="69">
                  <c:v>25.99999</c:v>
                </c:pt>
                <c:pt idx="70">
                  <c:v>25.899989999999999</c:v>
                </c:pt>
                <c:pt idx="71">
                  <c:v>25.899989999999999</c:v>
                </c:pt>
                <c:pt idx="72">
                  <c:v>25.899989999999999</c:v>
                </c:pt>
                <c:pt idx="73">
                  <c:v>25.899989999999999</c:v>
                </c:pt>
                <c:pt idx="74">
                  <c:v>25.899989999999999</c:v>
                </c:pt>
                <c:pt idx="75">
                  <c:v>25.899989999999999</c:v>
                </c:pt>
                <c:pt idx="76">
                  <c:v>25.899989999999999</c:v>
                </c:pt>
                <c:pt idx="77">
                  <c:v>25.899989999999999</c:v>
                </c:pt>
                <c:pt idx="78">
                  <c:v>25.899989999999999</c:v>
                </c:pt>
                <c:pt idx="79">
                  <c:v>25.899989999999999</c:v>
                </c:pt>
                <c:pt idx="80">
                  <c:v>25.899989999999999</c:v>
                </c:pt>
                <c:pt idx="81">
                  <c:v>25.899989999999999</c:v>
                </c:pt>
                <c:pt idx="82">
                  <c:v>25.899989999999999</c:v>
                </c:pt>
                <c:pt idx="83">
                  <c:v>25.899989999999999</c:v>
                </c:pt>
                <c:pt idx="84">
                  <c:v>25.899989999999999</c:v>
                </c:pt>
                <c:pt idx="85">
                  <c:v>25.899989999999999</c:v>
                </c:pt>
                <c:pt idx="86">
                  <c:v>25.899989999999999</c:v>
                </c:pt>
                <c:pt idx="87">
                  <c:v>25.899989999999999</c:v>
                </c:pt>
                <c:pt idx="88">
                  <c:v>25.799990000000001</c:v>
                </c:pt>
                <c:pt idx="89">
                  <c:v>25.799990000000001</c:v>
                </c:pt>
                <c:pt idx="90">
                  <c:v>25.799990000000001</c:v>
                </c:pt>
                <c:pt idx="91">
                  <c:v>25.799990000000001</c:v>
                </c:pt>
                <c:pt idx="92">
                  <c:v>25.799990000000001</c:v>
                </c:pt>
                <c:pt idx="93">
                  <c:v>25.799990000000001</c:v>
                </c:pt>
                <c:pt idx="94">
                  <c:v>25.799990000000001</c:v>
                </c:pt>
                <c:pt idx="95">
                  <c:v>25.799990000000001</c:v>
                </c:pt>
                <c:pt idx="96">
                  <c:v>25.799990000000001</c:v>
                </c:pt>
                <c:pt idx="97">
                  <c:v>25.799990000000001</c:v>
                </c:pt>
                <c:pt idx="98">
                  <c:v>25.799990000000001</c:v>
                </c:pt>
                <c:pt idx="99">
                  <c:v>25.799990000000001</c:v>
                </c:pt>
                <c:pt idx="100">
                  <c:v>25.799990000000001</c:v>
                </c:pt>
                <c:pt idx="101">
                  <c:v>25.799990000000001</c:v>
                </c:pt>
                <c:pt idx="102">
                  <c:v>25.799990000000001</c:v>
                </c:pt>
                <c:pt idx="103">
                  <c:v>25.799990000000001</c:v>
                </c:pt>
                <c:pt idx="104">
                  <c:v>25.799990000000001</c:v>
                </c:pt>
                <c:pt idx="105">
                  <c:v>25.799990000000001</c:v>
                </c:pt>
                <c:pt idx="106">
                  <c:v>25.799990000000001</c:v>
                </c:pt>
                <c:pt idx="107">
                  <c:v>25.799990000000001</c:v>
                </c:pt>
                <c:pt idx="108">
                  <c:v>25.699990000000035</c:v>
                </c:pt>
                <c:pt idx="109">
                  <c:v>25.699990000000035</c:v>
                </c:pt>
                <c:pt idx="110">
                  <c:v>25.699990000000035</c:v>
                </c:pt>
                <c:pt idx="111">
                  <c:v>25.699990000000035</c:v>
                </c:pt>
                <c:pt idx="112">
                  <c:v>25.699990000000035</c:v>
                </c:pt>
                <c:pt idx="113">
                  <c:v>25.699990000000035</c:v>
                </c:pt>
                <c:pt idx="114">
                  <c:v>25.699990000000035</c:v>
                </c:pt>
                <c:pt idx="115">
                  <c:v>25.699990000000035</c:v>
                </c:pt>
                <c:pt idx="116">
                  <c:v>25.699990000000035</c:v>
                </c:pt>
                <c:pt idx="117">
                  <c:v>25.699990000000035</c:v>
                </c:pt>
                <c:pt idx="118">
                  <c:v>25.699990000000035</c:v>
                </c:pt>
                <c:pt idx="119">
                  <c:v>25.699990000000035</c:v>
                </c:pt>
                <c:pt idx="120">
                  <c:v>25.699990000000035</c:v>
                </c:pt>
                <c:pt idx="121">
                  <c:v>25.699990000000035</c:v>
                </c:pt>
                <c:pt idx="122">
                  <c:v>25.699990000000035</c:v>
                </c:pt>
                <c:pt idx="123">
                  <c:v>25.699990000000035</c:v>
                </c:pt>
                <c:pt idx="124">
                  <c:v>25.699990000000035</c:v>
                </c:pt>
                <c:pt idx="125">
                  <c:v>25.699990000000035</c:v>
                </c:pt>
                <c:pt idx="126">
                  <c:v>25.699990000000035</c:v>
                </c:pt>
                <c:pt idx="127">
                  <c:v>25.699990000000035</c:v>
                </c:pt>
                <c:pt idx="128">
                  <c:v>25.699990000000035</c:v>
                </c:pt>
                <c:pt idx="129">
                  <c:v>25.599989999999988</c:v>
                </c:pt>
                <c:pt idx="130">
                  <c:v>25.599989999999988</c:v>
                </c:pt>
                <c:pt idx="131">
                  <c:v>25.599989999999988</c:v>
                </c:pt>
                <c:pt idx="132">
                  <c:v>25.599989999999988</c:v>
                </c:pt>
                <c:pt idx="133">
                  <c:v>25.599989999999988</c:v>
                </c:pt>
                <c:pt idx="134">
                  <c:v>25.599989999999988</c:v>
                </c:pt>
                <c:pt idx="135">
                  <c:v>25.599989999999988</c:v>
                </c:pt>
                <c:pt idx="136">
                  <c:v>25.599989999999988</c:v>
                </c:pt>
                <c:pt idx="137">
                  <c:v>25.599989999999988</c:v>
                </c:pt>
                <c:pt idx="138">
                  <c:v>25.599989999999988</c:v>
                </c:pt>
                <c:pt idx="139">
                  <c:v>25.599989999999988</c:v>
                </c:pt>
                <c:pt idx="140">
                  <c:v>25.599989999999988</c:v>
                </c:pt>
                <c:pt idx="141">
                  <c:v>25.599989999999988</c:v>
                </c:pt>
                <c:pt idx="142">
                  <c:v>25.599989999999988</c:v>
                </c:pt>
                <c:pt idx="143">
                  <c:v>25.599989999999988</c:v>
                </c:pt>
                <c:pt idx="144">
                  <c:v>25.599989999999988</c:v>
                </c:pt>
                <c:pt idx="145">
                  <c:v>25.599989999999988</c:v>
                </c:pt>
                <c:pt idx="146">
                  <c:v>25.599989999999988</c:v>
                </c:pt>
                <c:pt idx="147">
                  <c:v>25.599989999999988</c:v>
                </c:pt>
                <c:pt idx="148">
                  <c:v>25.599989999999988</c:v>
                </c:pt>
                <c:pt idx="149">
                  <c:v>25.599989999999988</c:v>
                </c:pt>
                <c:pt idx="150">
                  <c:v>25.599989999999988</c:v>
                </c:pt>
                <c:pt idx="151">
                  <c:v>25.599989999999988</c:v>
                </c:pt>
                <c:pt idx="152">
                  <c:v>25.49999</c:v>
                </c:pt>
                <c:pt idx="153">
                  <c:v>25.49999</c:v>
                </c:pt>
                <c:pt idx="154">
                  <c:v>25.49999</c:v>
                </c:pt>
                <c:pt idx="155">
                  <c:v>25.49999</c:v>
                </c:pt>
                <c:pt idx="156">
                  <c:v>25.49999</c:v>
                </c:pt>
                <c:pt idx="157">
                  <c:v>25.49999</c:v>
                </c:pt>
                <c:pt idx="158">
                  <c:v>25.49999</c:v>
                </c:pt>
                <c:pt idx="159">
                  <c:v>25.49999</c:v>
                </c:pt>
                <c:pt idx="160">
                  <c:v>25.49999</c:v>
                </c:pt>
                <c:pt idx="161">
                  <c:v>25.49999</c:v>
                </c:pt>
                <c:pt idx="162">
                  <c:v>25.49999</c:v>
                </c:pt>
                <c:pt idx="163">
                  <c:v>25.49999</c:v>
                </c:pt>
                <c:pt idx="164">
                  <c:v>25.49999</c:v>
                </c:pt>
                <c:pt idx="165">
                  <c:v>25.49999</c:v>
                </c:pt>
                <c:pt idx="166">
                  <c:v>25.49999</c:v>
                </c:pt>
                <c:pt idx="167">
                  <c:v>25.49999</c:v>
                </c:pt>
                <c:pt idx="168">
                  <c:v>25.49999</c:v>
                </c:pt>
                <c:pt idx="169">
                  <c:v>25.49999</c:v>
                </c:pt>
                <c:pt idx="170">
                  <c:v>25.49999</c:v>
                </c:pt>
                <c:pt idx="171">
                  <c:v>25.49999</c:v>
                </c:pt>
                <c:pt idx="172">
                  <c:v>25.49999</c:v>
                </c:pt>
                <c:pt idx="173">
                  <c:v>25.49999</c:v>
                </c:pt>
                <c:pt idx="174">
                  <c:v>25.49999</c:v>
                </c:pt>
                <c:pt idx="175">
                  <c:v>25.49999</c:v>
                </c:pt>
                <c:pt idx="176">
                  <c:v>25.399989999999999</c:v>
                </c:pt>
                <c:pt idx="177">
                  <c:v>25.399989999999999</c:v>
                </c:pt>
                <c:pt idx="178">
                  <c:v>25.399989999999999</c:v>
                </c:pt>
                <c:pt idx="179">
                  <c:v>25.399989999999999</c:v>
                </c:pt>
                <c:pt idx="180">
                  <c:v>25.399989999999999</c:v>
                </c:pt>
                <c:pt idx="181">
                  <c:v>25.399989999999999</c:v>
                </c:pt>
                <c:pt idx="182">
                  <c:v>25.399989999999999</c:v>
                </c:pt>
                <c:pt idx="183">
                  <c:v>25.399989999999999</c:v>
                </c:pt>
                <c:pt idx="184">
                  <c:v>25.399989999999999</c:v>
                </c:pt>
                <c:pt idx="185">
                  <c:v>25.399989999999999</c:v>
                </c:pt>
                <c:pt idx="186">
                  <c:v>25.399989999999999</c:v>
                </c:pt>
                <c:pt idx="187">
                  <c:v>25.399989999999999</c:v>
                </c:pt>
                <c:pt idx="188">
                  <c:v>25.399989999999999</c:v>
                </c:pt>
                <c:pt idx="189">
                  <c:v>25.399989999999999</c:v>
                </c:pt>
                <c:pt idx="190">
                  <c:v>25.399989999999999</c:v>
                </c:pt>
                <c:pt idx="191">
                  <c:v>25.399989999999999</c:v>
                </c:pt>
                <c:pt idx="192">
                  <c:v>25.399989999999999</c:v>
                </c:pt>
                <c:pt idx="193">
                  <c:v>25.399989999999999</c:v>
                </c:pt>
                <c:pt idx="194">
                  <c:v>25.399989999999999</c:v>
                </c:pt>
                <c:pt idx="195">
                  <c:v>25.399989999999999</c:v>
                </c:pt>
                <c:pt idx="196">
                  <c:v>25.399989999999999</c:v>
                </c:pt>
                <c:pt idx="197">
                  <c:v>25.399989999999999</c:v>
                </c:pt>
                <c:pt idx="198">
                  <c:v>25.399989999999999</c:v>
                </c:pt>
                <c:pt idx="199">
                  <c:v>25.399989999999999</c:v>
                </c:pt>
                <c:pt idx="200">
                  <c:v>25.399989999999999</c:v>
                </c:pt>
                <c:pt idx="201">
                  <c:v>25.399989999999999</c:v>
                </c:pt>
                <c:pt idx="202">
                  <c:v>25.299990000000001</c:v>
                </c:pt>
                <c:pt idx="203">
                  <c:v>25.299990000000001</c:v>
                </c:pt>
                <c:pt idx="204">
                  <c:v>25.299990000000001</c:v>
                </c:pt>
                <c:pt idx="205">
                  <c:v>25.299990000000001</c:v>
                </c:pt>
                <c:pt idx="206">
                  <c:v>25.299990000000001</c:v>
                </c:pt>
                <c:pt idx="207">
                  <c:v>25.299990000000001</c:v>
                </c:pt>
                <c:pt idx="208">
                  <c:v>25.299990000000001</c:v>
                </c:pt>
                <c:pt idx="209">
                  <c:v>25.299990000000001</c:v>
                </c:pt>
                <c:pt idx="210">
                  <c:v>25.299990000000001</c:v>
                </c:pt>
                <c:pt idx="211">
                  <c:v>25.299990000000001</c:v>
                </c:pt>
                <c:pt idx="212">
                  <c:v>25.299990000000001</c:v>
                </c:pt>
                <c:pt idx="213">
                  <c:v>25.299990000000001</c:v>
                </c:pt>
                <c:pt idx="214">
                  <c:v>25.299990000000001</c:v>
                </c:pt>
                <c:pt idx="215">
                  <c:v>25.299990000000001</c:v>
                </c:pt>
                <c:pt idx="216">
                  <c:v>25.299990000000001</c:v>
                </c:pt>
                <c:pt idx="217">
                  <c:v>25.299990000000001</c:v>
                </c:pt>
                <c:pt idx="218">
                  <c:v>25.299990000000001</c:v>
                </c:pt>
                <c:pt idx="219">
                  <c:v>25.299990000000001</c:v>
                </c:pt>
                <c:pt idx="220">
                  <c:v>25.299990000000001</c:v>
                </c:pt>
                <c:pt idx="221">
                  <c:v>25.299990000000001</c:v>
                </c:pt>
                <c:pt idx="222">
                  <c:v>25.299990000000001</c:v>
                </c:pt>
                <c:pt idx="223">
                  <c:v>25.299990000000001</c:v>
                </c:pt>
                <c:pt idx="224">
                  <c:v>25.299990000000001</c:v>
                </c:pt>
                <c:pt idx="225">
                  <c:v>25.299990000000001</c:v>
                </c:pt>
                <c:pt idx="226">
                  <c:v>25.299990000000001</c:v>
                </c:pt>
                <c:pt idx="227">
                  <c:v>25.299990000000001</c:v>
                </c:pt>
                <c:pt idx="228">
                  <c:v>25.299990000000001</c:v>
                </c:pt>
                <c:pt idx="229">
                  <c:v>25.299990000000001</c:v>
                </c:pt>
                <c:pt idx="230">
                  <c:v>25.199990000000035</c:v>
                </c:pt>
                <c:pt idx="231">
                  <c:v>25.199990000000035</c:v>
                </c:pt>
                <c:pt idx="232">
                  <c:v>25.199990000000035</c:v>
                </c:pt>
                <c:pt idx="233">
                  <c:v>25.199990000000035</c:v>
                </c:pt>
                <c:pt idx="234">
                  <c:v>25.199990000000035</c:v>
                </c:pt>
                <c:pt idx="235">
                  <c:v>25.199990000000035</c:v>
                </c:pt>
                <c:pt idx="236">
                  <c:v>25.199990000000035</c:v>
                </c:pt>
                <c:pt idx="237">
                  <c:v>25.199990000000035</c:v>
                </c:pt>
                <c:pt idx="238">
                  <c:v>25.199990000000035</c:v>
                </c:pt>
                <c:pt idx="239">
                  <c:v>25.199990000000035</c:v>
                </c:pt>
                <c:pt idx="240">
                  <c:v>25.199990000000035</c:v>
                </c:pt>
                <c:pt idx="241">
                  <c:v>25.199990000000035</c:v>
                </c:pt>
                <c:pt idx="242">
                  <c:v>25.199990000000035</c:v>
                </c:pt>
                <c:pt idx="243">
                  <c:v>25.199990000000035</c:v>
                </c:pt>
                <c:pt idx="244">
                  <c:v>25.199990000000035</c:v>
                </c:pt>
                <c:pt idx="245">
                  <c:v>25.199990000000035</c:v>
                </c:pt>
                <c:pt idx="246">
                  <c:v>25.199990000000035</c:v>
                </c:pt>
                <c:pt idx="247">
                  <c:v>25.199990000000035</c:v>
                </c:pt>
                <c:pt idx="248">
                  <c:v>25.199990000000035</c:v>
                </c:pt>
                <c:pt idx="249">
                  <c:v>25.199990000000035</c:v>
                </c:pt>
                <c:pt idx="250">
                  <c:v>25.199990000000035</c:v>
                </c:pt>
                <c:pt idx="251">
                  <c:v>25.199990000000035</c:v>
                </c:pt>
                <c:pt idx="252">
                  <c:v>25.199990000000035</c:v>
                </c:pt>
                <c:pt idx="253">
                  <c:v>25.199990000000035</c:v>
                </c:pt>
                <c:pt idx="254">
                  <c:v>25.199990000000035</c:v>
                </c:pt>
                <c:pt idx="255">
                  <c:v>25.199990000000035</c:v>
                </c:pt>
                <c:pt idx="256">
                  <c:v>25.199990000000035</c:v>
                </c:pt>
                <c:pt idx="257">
                  <c:v>25.199990000000035</c:v>
                </c:pt>
                <c:pt idx="258">
                  <c:v>25.199990000000035</c:v>
                </c:pt>
                <c:pt idx="259">
                  <c:v>25.199990000000035</c:v>
                </c:pt>
                <c:pt idx="260">
                  <c:v>25.099989999999988</c:v>
                </c:pt>
                <c:pt idx="261">
                  <c:v>25.099989999999988</c:v>
                </c:pt>
                <c:pt idx="262">
                  <c:v>25.099989999999988</c:v>
                </c:pt>
                <c:pt idx="263">
                  <c:v>25.099989999999988</c:v>
                </c:pt>
                <c:pt idx="264">
                  <c:v>25.099989999999988</c:v>
                </c:pt>
                <c:pt idx="265">
                  <c:v>25.099989999999988</c:v>
                </c:pt>
                <c:pt idx="266">
                  <c:v>25.099989999999988</c:v>
                </c:pt>
                <c:pt idx="267">
                  <c:v>25.099989999999988</c:v>
                </c:pt>
                <c:pt idx="268">
                  <c:v>25.099989999999988</c:v>
                </c:pt>
                <c:pt idx="269">
                  <c:v>25.099989999999988</c:v>
                </c:pt>
                <c:pt idx="270">
                  <c:v>25.099989999999988</c:v>
                </c:pt>
                <c:pt idx="271">
                  <c:v>25.099989999999988</c:v>
                </c:pt>
                <c:pt idx="272">
                  <c:v>25.099989999999988</c:v>
                </c:pt>
                <c:pt idx="273">
                  <c:v>25.099989999999988</c:v>
                </c:pt>
                <c:pt idx="274">
                  <c:v>25.099989999999988</c:v>
                </c:pt>
                <c:pt idx="275">
                  <c:v>25.099989999999988</c:v>
                </c:pt>
                <c:pt idx="276">
                  <c:v>25.099989999999988</c:v>
                </c:pt>
                <c:pt idx="277">
                  <c:v>25.099989999999988</c:v>
                </c:pt>
                <c:pt idx="278">
                  <c:v>25.099989999999988</c:v>
                </c:pt>
                <c:pt idx="279">
                  <c:v>25.099989999999988</c:v>
                </c:pt>
                <c:pt idx="280">
                  <c:v>25.099989999999988</c:v>
                </c:pt>
                <c:pt idx="281">
                  <c:v>25.099989999999988</c:v>
                </c:pt>
                <c:pt idx="282">
                  <c:v>25.099989999999988</c:v>
                </c:pt>
                <c:pt idx="283">
                  <c:v>25.099989999999988</c:v>
                </c:pt>
                <c:pt idx="284">
                  <c:v>25.099989999999988</c:v>
                </c:pt>
                <c:pt idx="285">
                  <c:v>25.099989999999988</c:v>
                </c:pt>
                <c:pt idx="286">
                  <c:v>25.099989999999988</c:v>
                </c:pt>
                <c:pt idx="287">
                  <c:v>25.099989999999988</c:v>
                </c:pt>
                <c:pt idx="288">
                  <c:v>25.099989999999988</c:v>
                </c:pt>
                <c:pt idx="289">
                  <c:v>25.099989999999988</c:v>
                </c:pt>
                <c:pt idx="290">
                  <c:v>25.099989999999988</c:v>
                </c:pt>
                <c:pt idx="291">
                  <c:v>24.99999</c:v>
                </c:pt>
                <c:pt idx="292">
                  <c:v>24.99999</c:v>
                </c:pt>
                <c:pt idx="293">
                  <c:v>24.99999</c:v>
                </c:pt>
                <c:pt idx="294">
                  <c:v>24.99999</c:v>
                </c:pt>
                <c:pt idx="295">
                  <c:v>24.99999</c:v>
                </c:pt>
                <c:pt idx="296">
                  <c:v>24.99999</c:v>
                </c:pt>
                <c:pt idx="297">
                  <c:v>24.99999</c:v>
                </c:pt>
                <c:pt idx="298">
                  <c:v>24.99999</c:v>
                </c:pt>
                <c:pt idx="299">
                  <c:v>24.99999</c:v>
                </c:pt>
                <c:pt idx="300">
                  <c:v>24.99999</c:v>
                </c:pt>
                <c:pt idx="301">
                  <c:v>24.99999</c:v>
                </c:pt>
                <c:pt idx="302">
                  <c:v>24.99999</c:v>
                </c:pt>
                <c:pt idx="303">
                  <c:v>24.99999</c:v>
                </c:pt>
                <c:pt idx="304">
                  <c:v>24.99999</c:v>
                </c:pt>
                <c:pt idx="305">
                  <c:v>24.99999</c:v>
                </c:pt>
                <c:pt idx="306">
                  <c:v>24.99999</c:v>
                </c:pt>
                <c:pt idx="307">
                  <c:v>24.99999</c:v>
                </c:pt>
                <c:pt idx="308">
                  <c:v>24.99999</c:v>
                </c:pt>
                <c:pt idx="309">
                  <c:v>24.99999</c:v>
                </c:pt>
                <c:pt idx="310">
                  <c:v>24.99999</c:v>
                </c:pt>
                <c:pt idx="311">
                  <c:v>24.99999</c:v>
                </c:pt>
                <c:pt idx="312">
                  <c:v>24.99999</c:v>
                </c:pt>
                <c:pt idx="313">
                  <c:v>24.99999</c:v>
                </c:pt>
                <c:pt idx="314">
                  <c:v>24.99999</c:v>
                </c:pt>
                <c:pt idx="315">
                  <c:v>24.99999</c:v>
                </c:pt>
                <c:pt idx="316">
                  <c:v>24.99999</c:v>
                </c:pt>
                <c:pt idx="317">
                  <c:v>24.99999</c:v>
                </c:pt>
                <c:pt idx="318">
                  <c:v>24.99999</c:v>
                </c:pt>
                <c:pt idx="319">
                  <c:v>24.99999</c:v>
                </c:pt>
                <c:pt idx="320">
                  <c:v>24.99999</c:v>
                </c:pt>
                <c:pt idx="321">
                  <c:v>24.99999</c:v>
                </c:pt>
                <c:pt idx="322">
                  <c:v>24.99999</c:v>
                </c:pt>
                <c:pt idx="323">
                  <c:v>24.899989999999999</c:v>
                </c:pt>
                <c:pt idx="324">
                  <c:v>24.899989999999999</c:v>
                </c:pt>
                <c:pt idx="325">
                  <c:v>24.899989999999999</c:v>
                </c:pt>
                <c:pt idx="326">
                  <c:v>24.899989999999999</c:v>
                </c:pt>
                <c:pt idx="327">
                  <c:v>24.899989999999999</c:v>
                </c:pt>
                <c:pt idx="328">
                  <c:v>24.899989999999999</c:v>
                </c:pt>
                <c:pt idx="329">
                  <c:v>24.899989999999999</c:v>
                </c:pt>
                <c:pt idx="330">
                  <c:v>24.899989999999999</c:v>
                </c:pt>
                <c:pt idx="331">
                  <c:v>24.899989999999999</c:v>
                </c:pt>
                <c:pt idx="332">
                  <c:v>24.899989999999999</c:v>
                </c:pt>
                <c:pt idx="333">
                  <c:v>24.899989999999999</c:v>
                </c:pt>
                <c:pt idx="334">
                  <c:v>24.899989999999999</c:v>
                </c:pt>
                <c:pt idx="335">
                  <c:v>24.899989999999999</c:v>
                </c:pt>
                <c:pt idx="336">
                  <c:v>24.899989999999999</c:v>
                </c:pt>
                <c:pt idx="337">
                  <c:v>24.899989999999999</c:v>
                </c:pt>
                <c:pt idx="338">
                  <c:v>24.899989999999999</c:v>
                </c:pt>
                <c:pt idx="339">
                  <c:v>24.899989999999999</c:v>
                </c:pt>
                <c:pt idx="340">
                  <c:v>24.899989999999999</c:v>
                </c:pt>
                <c:pt idx="341">
                  <c:v>24.899989999999999</c:v>
                </c:pt>
                <c:pt idx="342">
                  <c:v>24.899989999999999</c:v>
                </c:pt>
                <c:pt idx="343">
                  <c:v>24.899989999999999</c:v>
                </c:pt>
                <c:pt idx="344">
                  <c:v>24.899989999999999</c:v>
                </c:pt>
                <c:pt idx="345">
                  <c:v>24.899989999999999</c:v>
                </c:pt>
                <c:pt idx="346">
                  <c:v>24.899989999999999</c:v>
                </c:pt>
                <c:pt idx="347">
                  <c:v>24.899989999999999</c:v>
                </c:pt>
                <c:pt idx="348">
                  <c:v>24.899989999999999</c:v>
                </c:pt>
                <c:pt idx="349">
                  <c:v>24.899989999999999</c:v>
                </c:pt>
                <c:pt idx="350">
                  <c:v>24.899989999999999</c:v>
                </c:pt>
                <c:pt idx="351">
                  <c:v>24.899989999999999</c:v>
                </c:pt>
                <c:pt idx="352">
                  <c:v>24.899989999999999</c:v>
                </c:pt>
                <c:pt idx="353">
                  <c:v>24.899989999999999</c:v>
                </c:pt>
                <c:pt idx="354">
                  <c:v>24.899989999999999</c:v>
                </c:pt>
                <c:pt idx="355">
                  <c:v>24.899989999999999</c:v>
                </c:pt>
                <c:pt idx="356">
                  <c:v>24.899989999999999</c:v>
                </c:pt>
                <c:pt idx="357">
                  <c:v>24.799990000000001</c:v>
                </c:pt>
                <c:pt idx="358">
                  <c:v>24.799990000000001</c:v>
                </c:pt>
                <c:pt idx="359">
                  <c:v>24.799990000000001</c:v>
                </c:pt>
                <c:pt idx="360">
                  <c:v>24.799990000000001</c:v>
                </c:pt>
                <c:pt idx="361">
                  <c:v>24.799990000000001</c:v>
                </c:pt>
                <c:pt idx="362">
                  <c:v>24.799990000000001</c:v>
                </c:pt>
                <c:pt idx="363">
                  <c:v>24.799990000000001</c:v>
                </c:pt>
                <c:pt idx="364">
                  <c:v>24.799990000000001</c:v>
                </c:pt>
                <c:pt idx="365">
                  <c:v>24.799990000000001</c:v>
                </c:pt>
                <c:pt idx="366">
                  <c:v>24.799990000000001</c:v>
                </c:pt>
                <c:pt idx="367">
                  <c:v>24.799990000000001</c:v>
                </c:pt>
                <c:pt idx="368">
                  <c:v>24.799990000000001</c:v>
                </c:pt>
                <c:pt idx="369">
                  <c:v>24.799990000000001</c:v>
                </c:pt>
                <c:pt idx="370">
                  <c:v>24.799990000000001</c:v>
                </c:pt>
                <c:pt idx="371">
                  <c:v>24.799990000000001</c:v>
                </c:pt>
                <c:pt idx="372">
                  <c:v>24.799990000000001</c:v>
                </c:pt>
                <c:pt idx="373">
                  <c:v>24.799990000000001</c:v>
                </c:pt>
                <c:pt idx="374">
                  <c:v>24.799990000000001</c:v>
                </c:pt>
                <c:pt idx="375">
                  <c:v>24.799990000000001</c:v>
                </c:pt>
                <c:pt idx="376">
                  <c:v>24.799990000000001</c:v>
                </c:pt>
                <c:pt idx="377">
                  <c:v>24.799990000000001</c:v>
                </c:pt>
                <c:pt idx="378">
                  <c:v>24.799990000000001</c:v>
                </c:pt>
                <c:pt idx="379">
                  <c:v>24.799990000000001</c:v>
                </c:pt>
                <c:pt idx="380">
                  <c:v>24.799990000000001</c:v>
                </c:pt>
                <c:pt idx="381">
                  <c:v>24.799990000000001</c:v>
                </c:pt>
                <c:pt idx="382">
                  <c:v>24.799990000000001</c:v>
                </c:pt>
                <c:pt idx="383">
                  <c:v>24.799990000000001</c:v>
                </c:pt>
                <c:pt idx="384">
                  <c:v>24.799990000000001</c:v>
                </c:pt>
                <c:pt idx="385">
                  <c:v>24.799990000000001</c:v>
                </c:pt>
                <c:pt idx="386">
                  <c:v>24.799990000000001</c:v>
                </c:pt>
                <c:pt idx="387">
                  <c:v>24.799990000000001</c:v>
                </c:pt>
                <c:pt idx="388">
                  <c:v>24.799990000000001</c:v>
                </c:pt>
                <c:pt idx="389">
                  <c:v>24.799990000000001</c:v>
                </c:pt>
                <c:pt idx="390">
                  <c:v>24.799990000000001</c:v>
                </c:pt>
                <c:pt idx="391">
                  <c:v>24.699990000000035</c:v>
                </c:pt>
                <c:pt idx="392">
                  <c:v>24.699990000000035</c:v>
                </c:pt>
                <c:pt idx="393">
                  <c:v>24.699990000000035</c:v>
                </c:pt>
                <c:pt idx="394">
                  <c:v>24.699990000000035</c:v>
                </c:pt>
                <c:pt idx="395">
                  <c:v>24.699990000000035</c:v>
                </c:pt>
                <c:pt idx="396">
                  <c:v>24.699990000000035</c:v>
                </c:pt>
                <c:pt idx="397">
                  <c:v>24.699990000000035</c:v>
                </c:pt>
                <c:pt idx="398">
                  <c:v>24.699990000000035</c:v>
                </c:pt>
                <c:pt idx="399">
                  <c:v>24.699990000000035</c:v>
                </c:pt>
                <c:pt idx="400">
                  <c:v>24.699990000000035</c:v>
                </c:pt>
                <c:pt idx="401">
                  <c:v>24.699990000000035</c:v>
                </c:pt>
                <c:pt idx="402">
                  <c:v>24.699990000000035</c:v>
                </c:pt>
                <c:pt idx="403">
                  <c:v>24.699990000000035</c:v>
                </c:pt>
                <c:pt idx="404">
                  <c:v>24.699990000000035</c:v>
                </c:pt>
                <c:pt idx="405">
                  <c:v>24.699990000000035</c:v>
                </c:pt>
                <c:pt idx="406">
                  <c:v>24.699990000000035</c:v>
                </c:pt>
                <c:pt idx="407">
                  <c:v>24.699990000000035</c:v>
                </c:pt>
                <c:pt idx="408">
                  <c:v>24.699990000000035</c:v>
                </c:pt>
                <c:pt idx="409">
                  <c:v>24.699990000000035</c:v>
                </c:pt>
                <c:pt idx="410">
                  <c:v>24.699990000000035</c:v>
                </c:pt>
                <c:pt idx="411">
                  <c:v>24.699990000000035</c:v>
                </c:pt>
                <c:pt idx="412">
                  <c:v>24.699990000000035</c:v>
                </c:pt>
                <c:pt idx="413">
                  <c:v>24.699990000000035</c:v>
                </c:pt>
                <c:pt idx="414">
                  <c:v>24.699990000000035</c:v>
                </c:pt>
                <c:pt idx="415">
                  <c:v>24.699990000000035</c:v>
                </c:pt>
                <c:pt idx="416">
                  <c:v>24.699990000000035</c:v>
                </c:pt>
                <c:pt idx="417">
                  <c:v>24.699990000000035</c:v>
                </c:pt>
                <c:pt idx="418">
                  <c:v>24.699990000000035</c:v>
                </c:pt>
                <c:pt idx="419">
                  <c:v>24.699990000000035</c:v>
                </c:pt>
                <c:pt idx="420">
                  <c:v>24.699990000000035</c:v>
                </c:pt>
                <c:pt idx="421">
                  <c:v>24.699990000000035</c:v>
                </c:pt>
                <c:pt idx="422">
                  <c:v>24.699990000000035</c:v>
                </c:pt>
                <c:pt idx="423">
                  <c:v>24.699990000000035</c:v>
                </c:pt>
                <c:pt idx="424">
                  <c:v>24.599989999999988</c:v>
                </c:pt>
                <c:pt idx="425">
                  <c:v>24.599989999999988</c:v>
                </c:pt>
                <c:pt idx="426">
                  <c:v>24.599989999999988</c:v>
                </c:pt>
                <c:pt idx="427">
                  <c:v>24.599989999999988</c:v>
                </c:pt>
                <c:pt idx="428">
                  <c:v>24.599989999999988</c:v>
                </c:pt>
                <c:pt idx="429">
                  <c:v>24.599989999999988</c:v>
                </c:pt>
                <c:pt idx="430">
                  <c:v>24.599989999999988</c:v>
                </c:pt>
                <c:pt idx="431">
                  <c:v>24.599989999999988</c:v>
                </c:pt>
                <c:pt idx="432">
                  <c:v>24.599989999999988</c:v>
                </c:pt>
                <c:pt idx="433">
                  <c:v>24.599989999999988</c:v>
                </c:pt>
                <c:pt idx="434">
                  <c:v>24.599989999999988</c:v>
                </c:pt>
                <c:pt idx="435">
                  <c:v>24.599989999999988</c:v>
                </c:pt>
                <c:pt idx="436">
                  <c:v>24.599989999999988</c:v>
                </c:pt>
                <c:pt idx="437">
                  <c:v>24.599989999999988</c:v>
                </c:pt>
                <c:pt idx="438">
                  <c:v>24.599989999999988</c:v>
                </c:pt>
                <c:pt idx="439">
                  <c:v>24.599989999999988</c:v>
                </c:pt>
                <c:pt idx="440">
                  <c:v>24.599989999999988</c:v>
                </c:pt>
                <c:pt idx="441">
                  <c:v>24.599989999999988</c:v>
                </c:pt>
                <c:pt idx="442">
                  <c:v>24.599989999999988</c:v>
                </c:pt>
                <c:pt idx="443">
                  <c:v>24.599989999999988</c:v>
                </c:pt>
                <c:pt idx="444">
                  <c:v>24.599989999999988</c:v>
                </c:pt>
                <c:pt idx="445">
                  <c:v>24.599989999999988</c:v>
                </c:pt>
                <c:pt idx="446">
                  <c:v>24.599989999999988</c:v>
                </c:pt>
                <c:pt idx="447">
                  <c:v>24.599989999999988</c:v>
                </c:pt>
                <c:pt idx="448">
                  <c:v>24.599989999999988</c:v>
                </c:pt>
                <c:pt idx="449">
                  <c:v>24.599989999999988</c:v>
                </c:pt>
                <c:pt idx="450">
                  <c:v>24.599989999999988</c:v>
                </c:pt>
                <c:pt idx="451">
                  <c:v>24.599989999999988</c:v>
                </c:pt>
                <c:pt idx="452">
                  <c:v>24.599989999999988</c:v>
                </c:pt>
                <c:pt idx="453">
                  <c:v>24.599989999999988</c:v>
                </c:pt>
                <c:pt idx="454">
                  <c:v>24.599989999999988</c:v>
                </c:pt>
                <c:pt idx="455">
                  <c:v>24.599989999999988</c:v>
                </c:pt>
                <c:pt idx="456">
                  <c:v>24.49999</c:v>
                </c:pt>
                <c:pt idx="457">
                  <c:v>24.49999</c:v>
                </c:pt>
                <c:pt idx="458">
                  <c:v>24.49999</c:v>
                </c:pt>
                <c:pt idx="459">
                  <c:v>24.49999</c:v>
                </c:pt>
                <c:pt idx="460">
                  <c:v>24.49999</c:v>
                </c:pt>
                <c:pt idx="461">
                  <c:v>24.49999</c:v>
                </c:pt>
                <c:pt idx="462">
                  <c:v>24.49999</c:v>
                </c:pt>
                <c:pt idx="463">
                  <c:v>24.49999</c:v>
                </c:pt>
                <c:pt idx="464">
                  <c:v>24.49999</c:v>
                </c:pt>
                <c:pt idx="465">
                  <c:v>24.49999</c:v>
                </c:pt>
                <c:pt idx="466">
                  <c:v>24.49999</c:v>
                </c:pt>
                <c:pt idx="467">
                  <c:v>24.49999</c:v>
                </c:pt>
                <c:pt idx="468">
                  <c:v>24.49999</c:v>
                </c:pt>
                <c:pt idx="469">
                  <c:v>24.49999</c:v>
                </c:pt>
                <c:pt idx="470">
                  <c:v>24.49999</c:v>
                </c:pt>
                <c:pt idx="471">
                  <c:v>24.49999</c:v>
                </c:pt>
                <c:pt idx="472">
                  <c:v>24.49999</c:v>
                </c:pt>
                <c:pt idx="473">
                  <c:v>24.49999</c:v>
                </c:pt>
                <c:pt idx="474">
                  <c:v>24.49999</c:v>
                </c:pt>
                <c:pt idx="475">
                  <c:v>24.49999</c:v>
                </c:pt>
                <c:pt idx="476">
                  <c:v>24.49999</c:v>
                </c:pt>
                <c:pt idx="477">
                  <c:v>24.49999</c:v>
                </c:pt>
                <c:pt idx="478">
                  <c:v>24.49999</c:v>
                </c:pt>
                <c:pt idx="479">
                  <c:v>24.49999</c:v>
                </c:pt>
                <c:pt idx="480">
                  <c:v>24.49999</c:v>
                </c:pt>
                <c:pt idx="481">
                  <c:v>24.49999</c:v>
                </c:pt>
                <c:pt idx="482">
                  <c:v>24.49999</c:v>
                </c:pt>
                <c:pt idx="483">
                  <c:v>24.49999</c:v>
                </c:pt>
                <c:pt idx="484">
                  <c:v>24.49999</c:v>
                </c:pt>
                <c:pt idx="485">
                  <c:v>24.49999</c:v>
                </c:pt>
                <c:pt idx="486">
                  <c:v>24.49999</c:v>
                </c:pt>
                <c:pt idx="487">
                  <c:v>24.399989999999999</c:v>
                </c:pt>
                <c:pt idx="488">
                  <c:v>24.399989999999999</c:v>
                </c:pt>
                <c:pt idx="489">
                  <c:v>24.399989999999999</c:v>
                </c:pt>
                <c:pt idx="490">
                  <c:v>24.399989999999999</c:v>
                </c:pt>
                <c:pt idx="491">
                  <c:v>24.399989999999999</c:v>
                </c:pt>
                <c:pt idx="492">
                  <c:v>24.399989999999999</c:v>
                </c:pt>
                <c:pt idx="493">
                  <c:v>24.399989999999999</c:v>
                </c:pt>
                <c:pt idx="494">
                  <c:v>24.399989999999999</c:v>
                </c:pt>
                <c:pt idx="495">
                  <c:v>24.399989999999999</c:v>
                </c:pt>
                <c:pt idx="496">
                  <c:v>24.399989999999999</c:v>
                </c:pt>
                <c:pt idx="497">
                  <c:v>24.399989999999999</c:v>
                </c:pt>
                <c:pt idx="498">
                  <c:v>24.399989999999999</c:v>
                </c:pt>
                <c:pt idx="499">
                  <c:v>24.399989999999999</c:v>
                </c:pt>
                <c:pt idx="500">
                  <c:v>24.399989999999999</c:v>
                </c:pt>
                <c:pt idx="501">
                  <c:v>24.399989999999999</c:v>
                </c:pt>
                <c:pt idx="502">
                  <c:v>24.399989999999999</c:v>
                </c:pt>
                <c:pt idx="503">
                  <c:v>24.399989999999999</c:v>
                </c:pt>
                <c:pt idx="504">
                  <c:v>24.399989999999999</c:v>
                </c:pt>
                <c:pt idx="505">
                  <c:v>24.399989999999999</c:v>
                </c:pt>
                <c:pt idx="506">
                  <c:v>24.399989999999999</c:v>
                </c:pt>
                <c:pt idx="507">
                  <c:v>24.399989999999999</c:v>
                </c:pt>
                <c:pt idx="508">
                  <c:v>24.399989999999999</c:v>
                </c:pt>
                <c:pt idx="509">
                  <c:v>24.399989999999999</c:v>
                </c:pt>
                <c:pt idx="510">
                  <c:v>24.399989999999999</c:v>
                </c:pt>
                <c:pt idx="511">
                  <c:v>24.399989999999999</c:v>
                </c:pt>
                <c:pt idx="512">
                  <c:v>24.399989999999999</c:v>
                </c:pt>
                <c:pt idx="513">
                  <c:v>24.399989999999999</c:v>
                </c:pt>
                <c:pt idx="514">
                  <c:v>24.399989999999999</c:v>
                </c:pt>
                <c:pt idx="515">
                  <c:v>24.399989999999999</c:v>
                </c:pt>
                <c:pt idx="516">
                  <c:v>24.399989999999999</c:v>
                </c:pt>
                <c:pt idx="517">
                  <c:v>24.399989999999999</c:v>
                </c:pt>
                <c:pt idx="518">
                  <c:v>24.299990000000001</c:v>
                </c:pt>
                <c:pt idx="519">
                  <c:v>24.299990000000001</c:v>
                </c:pt>
                <c:pt idx="520">
                  <c:v>24.299990000000001</c:v>
                </c:pt>
                <c:pt idx="521">
                  <c:v>24.299990000000001</c:v>
                </c:pt>
                <c:pt idx="522">
                  <c:v>24.299990000000001</c:v>
                </c:pt>
                <c:pt idx="523">
                  <c:v>24.299990000000001</c:v>
                </c:pt>
                <c:pt idx="524">
                  <c:v>24.299990000000001</c:v>
                </c:pt>
                <c:pt idx="525">
                  <c:v>24.299990000000001</c:v>
                </c:pt>
                <c:pt idx="526">
                  <c:v>24.299990000000001</c:v>
                </c:pt>
                <c:pt idx="527">
                  <c:v>24.299990000000001</c:v>
                </c:pt>
                <c:pt idx="528">
                  <c:v>24.299990000000001</c:v>
                </c:pt>
                <c:pt idx="529">
                  <c:v>24.299990000000001</c:v>
                </c:pt>
                <c:pt idx="530">
                  <c:v>24.299990000000001</c:v>
                </c:pt>
                <c:pt idx="531">
                  <c:v>24.299990000000001</c:v>
                </c:pt>
                <c:pt idx="532">
                  <c:v>24.299990000000001</c:v>
                </c:pt>
                <c:pt idx="533">
                  <c:v>24.299990000000001</c:v>
                </c:pt>
                <c:pt idx="534">
                  <c:v>24.299990000000001</c:v>
                </c:pt>
                <c:pt idx="535">
                  <c:v>24.299990000000001</c:v>
                </c:pt>
                <c:pt idx="536">
                  <c:v>24.299990000000001</c:v>
                </c:pt>
                <c:pt idx="537">
                  <c:v>24.299990000000001</c:v>
                </c:pt>
                <c:pt idx="538">
                  <c:v>24.299990000000001</c:v>
                </c:pt>
                <c:pt idx="539">
                  <c:v>24.299990000000001</c:v>
                </c:pt>
                <c:pt idx="540">
                  <c:v>24.299990000000001</c:v>
                </c:pt>
                <c:pt idx="541">
                  <c:v>24.299990000000001</c:v>
                </c:pt>
                <c:pt idx="542">
                  <c:v>24.299990000000001</c:v>
                </c:pt>
                <c:pt idx="543">
                  <c:v>24.299990000000001</c:v>
                </c:pt>
                <c:pt idx="544">
                  <c:v>24.299990000000001</c:v>
                </c:pt>
                <c:pt idx="545">
                  <c:v>24.299990000000001</c:v>
                </c:pt>
                <c:pt idx="546">
                  <c:v>24.299990000000001</c:v>
                </c:pt>
                <c:pt idx="547">
                  <c:v>24.299990000000001</c:v>
                </c:pt>
                <c:pt idx="548">
                  <c:v>24.199990000000035</c:v>
                </c:pt>
                <c:pt idx="549">
                  <c:v>24.199990000000035</c:v>
                </c:pt>
                <c:pt idx="550">
                  <c:v>24.199990000000035</c:v>
                </c:pt>
                <c:pt idx="551">
                  <c:v>24.199990000000035</c:v>
                </c:pt>
                <c:pt idx="552">
                  <c:v>24.199990000000035</c:v>
                </c:pt>
                <c:pt idx="553">
                  <c:v>24.199990000000035</c:v>
                </c:pt>
                <c:pt idx="554">
                  <c:v>24.199990000000035</c:v>
                </c:pt>
                <c:pt idx="555">
                  <c:v>24.199990000000035</c:v>
                </c:pt>
                <c:pt idx="556">
                  <c:v>24.199990000000035</c:v>
                </c:pt>
                <c:pt idx="557">
                  <c:v>24.199990000000035</c:v>
                </c:pt>
                <c:pt idx="558">
                  <c:v>24.199990000000035</c:v>
                </c:pt>
                <c:pt idx="559">
                  <c:v>24.199990000000035</c:v>
                </c:pt>
                <c:pt idx="560">
                  <c:v>24.199990000000035</c:v>
                </c:pt>
                <c:pt idx="561">
                  <c:v>24.199990000000035</c:v>
                </c:pt>
                <c:pt idx="562">
                  <c:v>24.199990000000035</c:v>
                </c:pt>
                <c:pt idx="563">
                  <c:v>24.199990000000035</c:v>
                </c:pt>
                <c:pt idx="564">
                  <c:v>24.199990000000035</c:v>
                </c:pt>
                <c:pt idx="565">
                  <c:v>24.199990000000035</c:v>
                </c:pt>
                <c:pt idx="566">
                  <c:v>24.199990000000035</c:v>
                </c:pt>
                <c:pt idx="567">
                  <c:v>24.199990000000035</c:v>
                </c:pt>
                <c:pt idx="568">
                  <c:v>24.199990000000035</c:v>
                </c:pt>
                <c:pt idx="569">
                  <c:v>24.199990000000035</c:v>
                </c:pt>
                <c:pt idx="570">
                  <c:v>24.199990000000035</c:v>
                </c:pt>
                <c:pt idx="571">
                  <c:v>24.199990000000035</c:v>
                </c:pt>
                <c:pt idx="572">
                  <c:v>24.199990000000035</c:v>
                </c:pt>
                <c:pt idx="573">
                  <c:v>24.199990000000035</c:v>
                </c:pt>
                <c:pt idx="574">
                  <c:v>24.199990000000035</c:v>
                </c:pt>
                <c:pt idx="575">
                  <c:v>24.199990000000035</c:v>
                </c:pt>
                <c:pt idx="576">
                  <c:v>24.199990000000035</c:v>
                </c:pt>
                <c:pt idx="577">
                  <c:v>24.199990000000035</c:v>
                </c:pt>
                <c:pt idx="578">
                  <c:v>24.099989999999988</c:v>
                </c:pt>
                <c:pt idx="579">
                  <c:v>24.099989999999988</c:v>
                </c:pt>
                <c:pt idx="580">
                  <c:v>24.099989999999988</c:v>
                </c:pt>
                <c:pt idx="581">
                  <c:v>24.099989999999988</c:v>
                </c:pt>
                <c:pt idx="582">
                  <c:v>24.099989999999988</c:v>
                </c:pt>
                <c:pt idx="583">
                  <c:v>24.099989999999988</c:v>
                </c:pt>
                <c:pt idx="584">
                  <c:v>24.099989999999988</c:v>
                </c:pt>
                <c:pt idx="585">
                  <c:v>24.099989999999988</c:v>
                </c:pt>
                <c:pt idx="586">
                  <c:v>24.099989999999988</c:v>
                </c:pt>
                <c:pt idx="587">
                  <c:v>24.099989999999988</c:v>
                </c:pt>
                <c:pt idx="588">
                  <c:v>24.099989999999988</c:v>
                </c:pt>
                <c:pt idx="589">
                  <c:v>24.099989999999988</c:v>
                </c:pt>
                <c:pt idx="590">
                  <c:v>24.099989999999988</c:v>
                </c:pt>
                <c:pt idx="591">
                  <c:v>24.099989999999988</c:v>
                </c:pt>
                <c:pt idx="592">
                  <c:v>24.099989999999988</c:v>
                </c:pt>
                <c:pt idx="593">
                  <c:v>24.099989999999988</c:v>
                </c:pt>
                <c:pt idx="594">
                  <c:v>24.099989999999988</c:v>
                </c:pt>
                <c:pt idx="595">
                  <c:v>24.099989999999988</c:v>
                </c:pt>
                <c:pt idx="596">
                  <c:v>24.099989999999988</c:v>
                </c:pt>
                <c:pt idx="597">
                  <c:v>24.099989999999988</c:v>
                </c:pt>
                <c:pt idx="598">
                  <c:v>24.099989999999988</c:v>
                </c:pt>
                <c:pt idx="599">
                  <c:v>24.099989999999988</c:v>
                </c:pt>
                <c:pt idx="600">
                  <c:v>24.099989999999988</c:v>
                </c:pt>
                <c:pt idx="601">
                  <c:v>24.099989999999988</c:v>
                </c:pt>
                <c:pt idx="602">
                  <c:v>24.099989999999988</c:v>
                </c:pt>
                <c:pt idx="603">
                  <c:v>24.099989999999988</c:v>
                </c:pt>
                <c:pt idx="604">
                  <c:v>24.099989999999988</c:v>
                </c:pt>
                <c:pt idx="605">
                  <c:v>24.099989999999988</c:v>
                </c:pt>
                <c:pt idx="606">
                  <c:v>24.099989999999988</c:v>
                </c:pt>
                <c:pt idx="607">
                  <c:v>23.999980000000001</c:v>
                </c:pt>
                <c:pt idx="608">
                  <c:v>23.999980000000001</c:v>
                </c:pt>
                <c:pt idx="609">
                  <c:v>23.999980000000001</c:v>
                </c:pt>
                <c:pt idx="610">
                  <c:v>23.999980000000001</c:v>
                </c:pt>
                <c:pt idx="611">
                  <c:v>23.999980000000001</c:v>
                </c:pt>
                <c:pt idx="612">
                  <c:v>23.999980000000001</c:v>
                </c:pt>
                <c:pt idx="613">
                  <c:v>23.999980000000001</c:v>
                </c:pt>
                <c:pt idx="614">
                  <c:v>23.999980000000001</c:v>
                </c:pt>
                <c:pt idx="615">
                  <c:v>23.999980000000001</c:v>
                </c:pt>
                <c:pt idx="616">
                  <c:v>23.999980000000001</c:v>
                </c:pt>
                <c:pt idx="617">
                  <c:v>23.999980000000001</c:v>
                </c:pt>
                <c:pt idx="618">
                  <c:v>23.999980000000001</c:v>
                </c:pt>
                <c:pt idx="619">
                  <c:v>23.999980000000001</c:v>
                </c:pt>
                <c:pt idx="620">
                  <c:v>23.999980000000001</c:v>
                </c:pt>
                <c:pt idx="621">
                  <c:v>23.999980000000001</c:v>
                </c:pt>
                <c:pt idx="622">
                  <c:v>23.999980000000001</c:v>
                </c:pt>
                <c:pt idx="623">
                  <c:v>23.999980000000001</c:v>
                </c:pt>
                <c:pt idx="624">
                  <c:v>23.999980000000001</c:v>
                </c:pt>
                <c:pt idx="625">
                  <c:v>23.999980000000001</c:v>
                </c:pt>
                <c:pt idx="626">
                  <c:v>23.999980000000001</c:v>
                </c:pt>
                <c:pt idx="627">
                  <c:v>23.999980000000001</c:v>
                </c:pt>
                <c:pt idx="628">
                  <c:v>23.999980000000001</c:v>
                </c:pt>
                <c:pt idx="629">
                  <c:v>23.999980000000001</c:v>
                </c:pt>
                <c:pt idx="630">
                  <c:v>23.999980000000001</c:v>
                </c:pt>
                <c:pt idx="631">
                  <c:v>23.999980000000001</c:v>
                </c:pt>
                <c:pt idx="632">
                  <c:v>23.999980000000001</c:v>
                </c:pt>
                <c:pt idx="633">
                  <c:v>23.999980000000001</c:v>
                </c:pt>
                <c:pt idx="634">
                  <c:v>23.999980000000001</c:v>
                </c:pt>
                <c:pt idx="635">
                  <c:v>23.899979999999999</c:v>
                </c:pt>
                <c:pt idx="636">
                  <c:v>23.899979999999999</c:v>
                </c:pt>
                <c:pt idx="637">
                  <c:v>23.899979999999999</c:v>
                </c:pt>
                <c:pt idx="638">
                  <c:v>23.899979999999999</c:v>
                </c:pt>
                <c:pt idx="639">
                  <c:v>23.899979999999999</c:v>
                </c:pt>
                <c:pt idx="640">
                  <c:v>23.899979999999999</c:v>
                </c:pt>
                <c:pt idx="641">
                  <c:v>23.899979999999999</c:v>
                </c:pt>
                <c:pt idx="642">
                  <c:v>23.899979999999999</c:v>
                </c:pt>
                <c:pt idx="643">
                  <c:v>23.899979999999999</c:v>
                </c:pt>
                <c:pt idx="644">
                  <c:v>23.899979999999999</c:v>
                </c:pt>
                <c:pt idx="645">
                  <c:v>23.899979999999999</c:v>
                </c:pt>
                <c:pt idx="646">
                  <c:v>23.899979999999999</c:v>
                </c:pt>
                <c:pt idx="647">
                  <c:v>23.899979999999999</c:v>
                </c:pt>
                <c:pt idx="648">
                  <c:v>23.899979999999999</c:v>
                </c:pt>
                <c:pt idx="649">
                  <c:v>23.899979999999999</c:v>
                </c:pt>
                <c:pt idx="650">
                  <c:v>23.899979999999999</c:v>
                </c:pt>
                <c:pt idx="651">
                  <c:v>23.899979999999999</c:v>
                </c:pt>
                <c:pt idx="652">
                  <c:v>23.899979999999999</c:v>
                </c:pt>
                <c:pt idx="653">
                  <c:v>23.899979999999999</c:v>
                </c:pt>
                <c:pt idx="654">
                  <c:v>23.899979999999999</c:v>
                </c:pt>
                <c:pt idx="655">
                  <c:v>23.899979999999999</c:v>
                </c:pt>
                <c:pt idx="656">
                  <c:v>23.899979999999999</c:v>
                </c:pt>
                <c:pt idx="657">
                  <c:v>23.899979999999999</c:v>
                </c:pt>
                <c:pt idx="658">
                  <c:v>23.899979999999999</c:v>
                </c:pt>
                <c:pt idx="659">
                  <c:v>23.899979999999999</c:v>
                </c:pt>
                <c:pt idx="660">
                  <c:v>23.899979999999999</c:v>
                </c:pt>
                <c:pt idx="661">
                  <c:v>23.899979999999999</c:v>
                </c:pt>
                <c:pt idx="662">
                  <c:v>23.899979999999999</c:v>
                </c:pt>
                <c:pt idx="663">
                  <c:v>23.799980000000001</c:v>
                </c:pt>
                <c:pt idx="664">
                  <c:v>23.799980000000001</c:v>
                </c:pt>
                <c:pt idx="665">
                  <c:v>23.799980000000001</c:v>
                </c:pt>
                <c:pt idx="666">
                  <c:v>23.799980000000001</c:v>
                </c:pt>
                <c:pt idx="667">
                  <c:v>23.799980000000001</c:v>
                </c:pt>
                <c:pt idx="668">
                  <c:v>23.799980000000001</c:v>
                </c:pt>
                <c:pt idx="669">
                  <c:v>23.799980000000001</c:v>
                </c:pt>
                <c:pt idx="670">
                  <c:v>23.799980000000001</c:v>
                </c:pt>
                <c:pt idx="671">
                  <c:v>23.799980000000001</c:v>
                </c:pt>
                <c:pt idx="672">
                  <c:v>23.799980000000001</c:v>
                </c:pt>
                <c:pt idx="673">
                  <c:v>23.799980000000001</c:v>
                </c:pt>
                <c:pt idx="674">
                  <c:v>23.799980000000001</c:v>
                </c:pt>
                <c:pt idx="675">
                  <c:v>23.799980000000001</c:v>
                </c:pt>
                <c:pt idx="676">
                  <c:v>23.799980000000001</c:v>
                </c:pt>
                <c:pt idx="677">
                  <c:v>23.799980000000001</c:v>
                </c:pt>
                <c:pt idx="678">
                  <c:v>23.799980000000001</c:v>
                </c:pt>
                <c:pt idx="679">
                  <c:v>23.799980000000001</c:v>
                </c:pt>
                <c:pt idx="680">
                  <c:v>23.799980000000001</c:v>
                </c:pt>
                <c:pt idx="681">
                  <c:v>23.799980000000001</c:v>
                </c:pt>
                <c:pt idx="682">
                  <c:v>23.799980000000001</c:v>
                </c:pt>
                <c:pt idx="683">
                  <c:v>23.799980000000001</c:v>
                </c:pt>
                <c:pt idx="684">
                  <c:v>23.799980000000001</c:v>
                </c:pt>
                <c:pt idx="685">
                  <c:v>23.799980000000001</c:v>
                </c:pt>
                <c:pt idx="686">
                  <c:v>23.799980000000001</c:v>
                </c:pt>
                <c:pt idx="687">
                  <c:v>23.799980000000001</c:v>
                </c:pt>
                <c:pt idx="688">
                  <c:v>23.799980000000001</c:v>
                </c:pt>
                <c:pt idx="689">
                  <c:v>23.799980000000001</c:v>
                </c:pt>
                <c:pt idx="690">
                  <c:v>23.699980000000103</c:v>
                </c:pt>
                <c:pt idx="691">
                  <c:v>23.699980000000103</c:v>
                </c:pt>
                <c:pt idx="692">
                  <c:v>23.699980000000103</c:v>
                </c:pt>
                <c:pt idx="693">
                  <c:v>23.699980000000103</c:v>
                </c:pt>
                <c:pt idx="694">
                  <c:v>23.699980000000103</c:v>
                </c:pt>
                <c:pt idx="695">
                  <c:v>23.699980000000103</c:v>
                </c:pt>
                <c:pt idx="696">
                  <c:v>23.699980000000103</c:v>
                </c:pt>
                <c:pt idx="697">
                  <c:v>23.699980000000103</c:v>
                </c:pt>
                <c:pt idx="698">
                  <c:v>23.699980000000103</c:v>
                </c:pt>
                <c:pt idx="699">
                  <c:v>23.699980000000103</c:v>
                </c:pt>
                <c:pt idx="700">
                  <c:v>23.699980000000103</c:v>
                </c:pt>
                <c:pt idx="701">
                  <c:v>23.699980000000103</c:v>
                </c:pt>
                <c:pt idx="702">
                  <c:v>23.699980000000103</c:v>
                </c:pt>
                <c:pt idx="703">
                  <c:v>23.699980000000103</c:v>
                </c:pt>
                <c:pt idx="704">
                  <c:v>23.699980000000103</c:v>
                </c:pt>
                <c:pt idx="705">
                  <c:v>23.699980000000103</c:v>
                </c:pt>
                <c:pt idx="706">
                  <c:v>23.699980000000103</c:v>
                </c:pt>
                <c:pt idx="707">
                  <c:v>23.699980000000103</c:v>
                </c:pt>
                <c:pt idx="708">
                  <c:v>23.699980000000103</c:v>
                </c:pt>
                <c:pt idx="709">
                  <c:v>23.699980000000103</c:v>
                </c:pt>
                <c:pt idx="710">
                  <c:v>23.699980000000103</c:v>
                </c:pt>
                <c:pt idx="711">
                  <c:v>23.599979999999999</c:v>
                </c:pt>
                <c:pt idx="712">
                  <c:v>23.599979999999999</c:v>
                </c:pt>
                <c:pt idx="713">
                  <c:v>23.599979999999999</c:v>
                </c:pt>
                <c:pt idx="714">
                  <c:v>23.599979999999999</c:v>
                </c:pt>
                <c:pt idx="715">
                  <c:v>23.599979999999999</c:v>
                </c:pt>
                <c:pt idx="716">
                  <c:v>23.599979999999999</c:v>
                </c:pt>
                <c:pt idx="717">
                  <c:v>23.599979999999999</c:v>
                </c:pt>
                <c:pt idx="718">
                  <c:v>23.599979999999999</c:v>
                </c:pt>
                <c:pt idx="719">
                  <c:v>23.599979999999999</c:v>
                </c:pt>
                <c:pt idx="720">
                  <c:v>23.599979999999999</c:v>
                </c:pt>
                <c:pt idx="721">
                  <c:v>23.599979999999999</c:v>
                </c:pt>
                <c:pt idx="722">
                  <c:v>23.499980000000001</c:v>
                </c:pt>
                <c:pt idx="723">
                  <c:v>23.499980000000001</c:v>
                </c:pt>
                <c:pt idx="724">
                  <c:v>23.499980000000001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3-87D4-4A2C-89A1-135ABE528361}"/>
            </c:ext>
          </c:extLst>
        </c:ser>
        <c:ser>
          <c:idx val="20"/>
          <c:order val="20"/>
          <c:spPr>
            <a:ln>
              <a:noFill/>
            </a:ln>
          </c:spPr>
          <c:marker>
            <c:symbol val="square"/>
            <c:size val="2"/>
            <c:spPr>
              <a:noFill/>
              <a:ln>
                <a:solidFill>
                  <a:srgbClr val="00B050"/>
                </a:solidFill>
              </a:ln>
            </c:spPr>
          </c:marker>
          <c:xVal>
            <c:numRef>
              <c:f>Sheet1!$AE$1:$AE$1221</c:f>
              <c:numCache>
                <c:formatCode>General</c:formatCode>
                <c:ptCount val="1221"/>
                <c:pt idx="0">
                  <c:v>118</c:v>
                </c:pt>
                <c:pt idx="1">
                  <c:v>117.9</c:v>
                </c:pt>
                <c:pt idx="2">
                  <c:v>117.8</c:v>
                </c:pt>
                <c:pt idx="3">
                  <c:v>117.7</c:v>
                </c:pt>
                <c:pt idx="4">
                  <c:v>117.6</c:v>
                </c:pt>
                <c:pt idx="5">
                  <c:v>117.5</c:v>
                </c:pt>
                <c:pt idx="6">
                  <c:v>118.9</c:v>
                </c:pt>
                <c:pt idx="7">
                  <c:v>118.8</c:v>
                </c:pt>
                <c:pt idx="8">
                  <c:v>118.7</c:v>
                </c:pt>
                <c:pt idx="9">
                  <c:v>118.6</c:v>
                </c:pt>
                <c:pt idx="10">
                  <c:v>118.5</c:v>
                </c:pt>
                <c:pt idx="11">
                  <c:v>118.4</c:v>
                </c:pt>
                <c:pt idx="12">
                  <c:v>118.3</c:v>
                </c:pt>
                <c:pt idx="13">
                  <c:v>118.2</c:v>
                </c:pt>
                <c:pt idx="14">
                  <c:v>118.1</c:v>
                </c:pt>
                <c:pt idx="15">
                  <c:v>118</c:v>
                </c:pt>
                <c:pt idx="16">
                  <c:v>117.9</c:v>
                </c:pt>
                <c:pt idx="17">
                  <c:v>117.8</c:v>
                </c:pt>
                <c:pt idx="18">
                  <c:v>117.7</c:v>
                </c:pt>
                <c:pt idx="19">
                  <c:v>117.6</c:v>
                </c:pt>
                <c:pt idx="20">
                  <c:v>117.5</c:v>
                </c:pt>
                <c:pt idx="21">
                  <c:v>117.4</c:v>
                </c:pt>
                <c:pt idx="22">
                  <c:v>119.7</c:v>
                </c:pt>
                <c:pt idx="23">
                  <c:v>119.6</c:v>
                </c:pt>
                <c:pt idx="24">
                  <c:v>119.5</c:v>
                </c:pt>
                <c:pt idx="25">
                  <c:v>119.4</c:v>
                </c:pt>
                <c:pt idx="26">
                  <c:v>119.3</c:v>
                </c:pt>
                <c:pt idx="27">
                  <c:v>119.2</c:v>
                </c:pt>
                <c:pt idx="28">
                  <c:v>119.1</c:v>
                </c:pt>
                <c:pt idx="29">
                  <c:v>119</c:v>
                </c:pt>
                <c:pt idx="30">
                  <c:v>118.9</c:v>
                </c:pt>
                <c:pt idx="31">
                  <c:v>118.8</c:v>
                </c:pt>
                <c:pt idx="32">
                  <c:v>118.7</c:v>
                </c:pt>
                <c:pt idx="33">
                  <c:v>118.6</c:v>
                </c:pt>
                <c:pt idx="34">
                  <c:v>118.5</c:v>
                </c:pt>
                <c:pt idx="35">
                  <c:v>118.4</c:v>
                </c:pt>
                <c:pt idx="36">
                  <c:v>118.3</c:v>
                </c:pt>
                <c:pt idx="37">
                  <c:v>118.2</c:v>
                </c:pt>
                <c:pt idx="38">
                  <c:v>118.1</c:v>
                </c:pt>
                <c:pt idx="39">
                  <c:v>118</c:v>
                </c:pt>
                <c:pt idx="40">
                  <c:v>117.9</c:v>
                </c:pt>
                <c:pt idx="41">
                  <c:v>117.8</c:v>
                </c:pt>
                <c:pt idx="42">
                  <c:v>117.7</c:v>
                </c:pt>
                <c:pt idx="43">
                  <c:v>117.6</c:v>
                </c:pt>
                <c:pt idx="44">
                  <c:v>117.5</c:v>
                </c:pt>
                <c:pt idx="45">
                  <c:v>117.4</c:v>
                </c:pt>
                <c:pt idx="46">
                  <c:v>120.1</c:v>
                </c:pt>
                <c:pt idx="47">
                  <c:v>120</c:v>
                </c:pt>
                <c:pt idx="48">
                  <c:v>119.9</c:v>
                </c:pt>
                <c:pt idx="49">
                  <c:v>119.8</c:v>
                </c:pt>
                <c:pt idx="50">
                  <c:v>119.7</c:v>
                </c:pt>
                <c:pt idx="51">
                  <c:v>119.6</c:v>
                </c:pt>
                <c:pt idx="52">
                  <c:v>119.5</c:v>
                </c:pt>
                <c:pt idx="53">
                  <c:v>119.4</c:v>
                </c:pt>
                <c:pt idx="54">
                  <c:v>119.3</c:v>
                </c:pt>
                <c:pt idx="55">
                  <c:v>119.2</c:v>
                </c:pt>
                <c:pt idx="56">
                  <c:v>119.1</c:v>
                </c:pt>
                <c:pt idx="57">
                  <c:v>119</c:v>
                </c:pt>
                <c:pt idx="58">
                  <c:v>118.9</c:v>
                </c:pt>
                <c:pt idx="59">
                  <c:v>118.8</c:v>
                </c:pt>
                <c:pt idx="60">
                  <c:v>118.7</c:v>
                </c:pt>
                <c:pt idx="61">
                  <c:v>118.6</c:v>
                </c:pt>
                <c:pt idx="62">
                  <c:v>118.5</c:v>
                </c:pt>
                <c:pt idx="63">
                  <c:v>118.4</c:v>
                </c:pt>
                <c:pt idx="64">
                  <c:v>118.3</c:v>
                </c:pt>
                <c:pt idx="65">
                  <c:v>118.2</c:v>
                </c:pt>
                <c:pt idx="66">
                  <c:v>118.1</c:v>
                </c:pt>
                <c:pt idx="67">
                  <c:v>118</c:v>
                </c:pt>
                <c:pt idx="68">
                  <c:v>117.9</c:v>
                </c:pt>
                <c:pt idx="69">
                  <c:v>117.8</c:v>
                </c:pt>
                <c:pt idx="70">
                  <c:v>117.7</c:v>
                </c:pt>
                <c:pt idx="71">
                  <c:v>117.6</c:v>
                </c:pt>
                <c:pt idx="72">
                  <c:v>117.5</c:v>
                </c:pt>
                <c:pt idx="73">
                  <c:v>117.4</c:v>
                </c:pt>
                <c:pt idx="74">
                  <c:v>120</c:v>
                </c:pt>
                <c:pt idx="75">
                  <c:v>119.9</c:v>
                </c:pt>
                <c:pt idx="76">
                  <c:v>119.8</c:v>
                </c:pt>
                <c:pt idx="77">
                  <c:v>119.7</c:v>
                </c:pt>
                <c:pt idx="78">
                  <c:v>119.6</c:v>
                </c:pt>
                <c:pt idx="79">
                  <c:v>119.5</c:v>
                </c:pt>
                <c:pt idx="80">
                  <c:v>119.4</c:v>
                </c:pt>
                <c:pt idx="81">
                  <c:v>119.3</c:v>
                </c:pt>
                <c:pt idx="82">
                  <c:v>119.2</c:v>
                </c:pt>
                <c:pt idx="83">
                  <c:v>119.1</c:v>
                </c:pt>
                <c:pt idx="84">
                  <c:v>119</c:v>
                </c:pt>
                <c:pt idx="85">
                  <c:v>118.9</c:v>
                </c:pt>
                <c:pt idx="86">
                  <c:v>118.8</c:v>
                </c:pt>
                <c:pt idx="87">
                  <c:v>118.7</c:v>
                </c:pt>
                <c:pt idx="88">
                  <c:v>118.6</c:v>
                </c:pt>
                <c:pt idx="89">
                  <c:v>118.5</c:v>
                </c:pt>
                <c:pt idx="90">
                  <c:v>118.4</c:v>
                </c:pt>
                <c:pt idx="91">
                  <c:v>118.3</c:v>
                </c:pt>
                <c:pt idx="92">
                  <c:v>118.2</c:v>
                </c:pt>
                <c:pt idx="93">
                  <c:v>118.1</c:v>
                </c:pt>
                <c:pt idx="94">
                  <c:v>118</c:v>
                </c:pt>
                <c:pt idx="95">
                  <c:v>117.9</c:v>
                </c:pt>
                <c:pt idx="96">
                  <c:v>117.8</c:v>
                </c:pt>
                <c:pt idx="97">
                  <c:v>117.7</c:v>
                </c:pt>
                <c:pt idx="98">
                  <c:v>117.6</c:v>
                </c:pt>
                <c:pt idx="99">
                  <c:v>117.5</c:v>
                </c:pt>
                <c:pt idx="100">
                  <c:v>117.4</c:v>
                </c:pt>
                <c:pt idx="101">
                  <c:v>117.3</c:v>
                </c:pt>
                <c:pt idx="102">
                  <c:v>120</c:v>
                </c:pt>
                <c:pt idx="103">
                  <c:v>119.9</c:v>
                </c:pt>
                <c:pt idx="104">
                  <c:v>119.8</c:v>
                </c:pt>
                <c:pt idx="105">
                  <c:v>119.7</c:v>
                </c:pt>
                <c:pt idx="106">
                  <c:v>119.6</c:v>
                </c:pt>
                <c:pt idx="107">
                  <c:v>119.5</c:v>
                </c:pt>
                <c:pt idx="108">
                  <c:v>119.4</c:v>
                </c:pt>
                <c:pt idx="109">
                  <c:v>119.3</c:v>
                </c:pt>
                <c:pt idx="110">
                  <c:v>119.2</c:v>
                </c:pt>
                <c:pt idx="111">
                  <c:v>119.1</c:v>
                </c:pt>
                <c:pt idx="112">
                  <c:v>119</c:v>
                </c:pt>
                <c:pt idx="113">
                  <c:v>118.9</c:v>
                </c:pt>
                <c:pt idx="114">
                  <c:v>118.8</c:v>
                </c:pt>
                <c:pt idx="115">
                  <c:v>118.7</c:v>
                </c:pt>
                <c:pt idx="116">
                  <c:v>118.6</c:v>
                </c:pt>
                <c:pt idx="117">
                  <c:v>118.5</c:v>
                </c:pt>
                <c:pt idx="118">
                  <c:v>118.4</c:v>
                </c:pt>
                <c:pt idx="119">
                  <c:v>118.3</c:v>
                </c:pt>
                <c:pt idx="120">
                  <c:v>118.2</c:v>
                </c:pt>
                <c:pt idx="121">
                  <c:v>118.1</c:v>
                </c:pt>
                <c:pt idx="122">
                  <c:v>118</c:v>
                </c:pt>
                <c:pt idx="123">
                  <c:v>117.9</c:v>
                </c:pt>
                <c:pt idx="124">
                  <c:v>117.8</c:v>
                </c:pt>
                <c:pt idx="125">
                  <c:v>117.7</c:v>
                </c:pt>
                <c:pt idx="126">
                  <c:v>117.6</c:v>
                </c:pt>
                <c:pt idx="127">
                  <c:v>117.5</c:v>
                </c:pt>
                <c:pt idx="128">
                  <c:v>117.4</c:v>
                </c:pt>
                <c:pt idx="129">
                  <c:v>117.3</c:v>
                </c:pt>
                <c:pt idx="130">
                  <c:v>120</c:v>
                </c:pt>
                <c:pt idx="131">
                  <c:v>119.9</c:v>
                </c:pt>
                <c:pt idx="132">
                  <c:v>119.8</c:v>
                </c:pt>
                <c:pt idx="133">
                  <c:v>119.7</c:v>
                </c:pt>
                <c:pt idx="134">
                  <c:v>119.6</c:v>
                </c:pt>
                <c:pt idx="135">
                  <c:v>119.5</c:v>
                </c:pt>
                <c:pt idx="136">
                  <c:v>119.4</c:v>
                </c:pt>
                <c:pt idx="137">
                  <c:v>119.3</c:v>
                </c:pt>
                <c:pt idx="138">
                  <c:v>119.2</c:v>
                </c:pt>
                <c:pt idx="139">
                  <c:v>119.1</c:v>
                </c:pt>
                <c:pt idx="140">
                  <c:v>119</c:v>
                </c:pt>
                <c:pt idx="141">
                  <c:v>118.9</c:v>
                </c:pt>
                <c:pt idx="142">
                  <c:v>118.8</c:v>
                </c:pt>
                <c:pt idx="143">
                  <c:v>118.7</c:v>
                </c:pt>
                <c:pt idx="144">
                  <c:v>118.6</c:v>
                </c:pt>
                <c:pt idx="145">
                  <c:v>118.5</c:v>
                </c:pt>
                <c:pt idx="146">
                  <c:v>118.4</c:v>
                </c:pt>
                <c:pt idx="147">
                  <c:v>118.3</c:v>
                </c:pt>
                <c:pt idx="148">
                  <c:v>118.2</c:v>
                </c:pt>
                <c:pt idx="149">
                  <c:v>118.1</c:v>
                </c:pt>
                <c:pt idx="150">
                  <c:v>118</c:v>
                </c:pt>
                <c:pt idx="151">
                  <c:v>117.9</c:v>
                </c:pt>
                <c:pt idx="152">
                  <c:v>117.8</c:v>
                </c:pt>
                <c:pt idx="153">
                  <c:v>117.7</c:v>
                </c:pt>
                <c:pt idx="154">
                  <c:v>117.6</c:v>
                </c:pt>
                <c:pt idx="155">
                  <c:v>117.5</c:v>
                </c:pt>
                <c:pt idx="156">
                  <c:v>117.4</c:v>
                </c:pt>
                <c:pt idx="157">
                  <c:v>117.3</c:v>
                </c:pt>
                <c:pt idx="158">
                  <c:v>120</c:v>
                </c:pt>
                <c:pt idx="159">
                  <c:v>119.9</c:v>
                </c:pt>
                <c:pt idx="160">
                  <c:v>119.8</c:v>
                </c:pt>
                <c:pt idx="161">
                  <c:v>119.7</c:v>
                </c:pt>
                <c:pt idx="162">
                  <c:v>119.6</c:v>
                </c:pt>
                <c:pt idx="163">
                  <c:v>119.5</c:v>
                </c:pt>
                <c:pt idx="164">
                  <c:v>119.4</c:v>
                </c:pt>
                <c:pt idx="165">
                  <c:v>119.3</c:v>
                </c:pt>
                <c:pt idx="166">
                  <c:v>119.2</c:v>
                </c:pt>
                <c:pt idx="167">
                  <c:v>119.1</c:v>
                </c:pt>
                <c:pt idx="168">
                  <c:v>119</c:v>
                </c:pt>
                <c:pt idx="169">
                  <c:v>118.9</c:v>
                </c:pt>
                <c:pt idx="170">
                  <c:v>118.8</c:v>
                </c:pt>
                <c:pt idx="171">
                  <c:v>118.7</c:v>
                </c:pt>
                <c:pt idx="172">
                  <c:v>118.6</c:v>
                </c:pt>
                <c:pt idx="173">
                  <c:v>118.5</c:v>
                </c:pt>
                <c:pt idx="174">
                  <c:v>118.4</c:v>
                </c:pt>
                <c:pt idx="175">
                  <c:v>118.3</c:v>
                </c:pt>
                <c:pt idx="176">
                  <c:v>118.2</c:v>
                </c:pt>
                <c:pt idx="177">
                  <c:v>118.1</c:v>
                </c:pt>
                <c:pt idx="178">
                  <c:v>118</c:v>
                </c:pt>
                <c:pt idx="179">
                  <c:v>117.9</c:v>
                </c:pt>
                <c:pt idx="180">
                  <c:v>117.8</c:v>
                </c:pt>
                <c:pt idx="181">
                  <c:v>117.7</c:v>
                </c:pt>
                <c:pt idx="182">
                  <c:v>117.6</c:v>
                </c:pt>
                <c:pt idx="183">
                  <c:v>117.5</c:v>
                </c:pt>
                <c:pt idx="184">
                  <c:v>117.4</c:v>
                </c:pt>
                <c:pt idx="185">
                  <c:v>117.3</c:v>
                </c:pt>
                <c:pt idx="186">
                  <c:v>120.1</c:v>
                </c:pt>
                <c:pt idx="187">
                  <c:v>120</c:v>
                </c:pt>
                <c:pt idx="188">
                  <c:v>119.9</c:v>
                </c:pt>
                <c:pt idx="189">
                  <c:v>119.8</c:v>
                </c:pt>
                <c:pt idx="190">
                  <c:v>119.7</c:v>
                </c:pt>
                <c:pt idx="191">
                  <c:v>119.6</c:v>
                </c:pt>
                <c:pt idx="192">
                  <c:v>119.5</c:v>
                </c:pt>
                <c:pt idx="193">
                  <c:v>119.4</c:v>
                </c:pt>
                <c:pt idx="194">
                  <c:v>119.3</c:v>
                </c:pt>
                <c:pt idx="195">
                  <c:v>119.2</c:v>
                </c:pt>
                <c:pt idx="196">
                  <c:v>119.1</c:v>
                </c:pt>
                <c:pt idx="197">
                  <c:v>119</c:v>
                </c:pt>
                <c:pt idx="198">
                  <c:v>118.9</c:v>
                </c:pt>
                <c:pt idx="199">
                  <c:v>118.8</c:v>
                </c:pt>
                <c:pt idx="200">
                  <c:v>118.7</c:v>
                </c:pt>
                <c:pt idx="201">
                  <c:v>118.6</c:v>
                </c:pt>
                <c:pt idx="202">
                  <c:v>118.5</c:v>
                </c:pt>
                <c:pt idx="203">
                  <c:v>118.4</c:v>
                </c:pt>
                <c:pt idx="204">
                  <c:v>118.3</c:v>
                </c:pt>
                <c:pt idx="205">
                  <c:v>118.2</c:v>
                </c:pt>
                <c:pt idx="206">
                  <c:v>118.1</c:v>
                </c:pt>
                <c:pt idx="207">
                  <c:v>118</c:v>
                </c:pt>
                <c:pt idx="208">
                  <c:v>117.9</c:v>
                </c:pt>
                <c:pt idx="209">
                  <c:v>117.8</c:v>
                </c:pt>
                <c:pt idx="210">
                  <c:v>117.7</c:v>
                </c:pt>
                <c:pt idx="211">
                  <c:v>117.6</c:v>
                </c:pt>
                <c:pt idx="212">
                  <c:v>117.5</c:v>
                </c:pt>
                <c:pt idx="213">
                  <c:v>117.4</c:v>
                </c:pt>
                <c:pt idx="214">
                  <c:v>117.3</c:v>
                </c:pt>
                <c:pt idx="215">
                  <c:v>120.1</c:v>
                </c:pt>
                <c:pt idx="216">
                  <c:v>120</c:v>
                </c:pt>
                <c:pt idx="217">
                  <c:v>119.9</c:v>
                </c:pt>
                <c:pt idx="218">
                  <c:v>119.8</c:v>
                </c:pt>
                <c:pt idx="219">
                  <c:v>119.7</c:v>
                </c:pt>
                <c:pt idx="220">
                  <c:v>119.6</c:v>
                </c:pt>
                <c:pt idx="221">
                  <c:v>119.5</c:v>
                </c:pt>
                <c:pt idx="222">
                  <c:v>119.4</c:v>
                </c:pt>
                <c:pt idx="223">
                  <c:v>119.3</c:v>
                </c:pt>
                <c:pt idx="224">
                  <c:v>119.2</c:v>
                </c:pt>
                <c:pt idx="225">
                  <c:v>119.1</c:v>
                </c:pt>
                <c:pt idx="226">
                  <c:v>119</c:v>
                </c:pt>
                <c:pt idx="227">
                  <c:v>118.9</c:v>
                </c:pt>
                <c:pt idx="228">
                  <c:v>118.8</c:v>
                </c:pt>
                <c:pt idx="229">
                  <c:v>118.7</c:v>
                </c:pt>
                <c:pt idx="230">
                  <c:v>118.6</c:v>
                </c:pt>
                <c:pt idx="231">
                  <c:v>118.5</c:v>
                </c:pt>
                <c:pt idx="232">
                  <c:v>118.4</c:v>
                </c:pt>
                <c:pt idx="233">
                  <c:v>118.3</c:v>
                </c:pt>
                <c:pt idx="234">
                  <c:v>118.2</c:v>
                </c:pt>
                <c:pt idx="235">
                  <c:v>118.1</c:v>
                </c:pt>
                <c:pt idx="236">
                  <c:v>118</c:v>
                </c:pt>
                <c:pt idx="237">
                  <c:v>117.9</c:v>
                </c:pt>
                <c:pt idx="238">
                  <c:v>117.8</c:v>
                </c:pt>
                <c:pt idx="239">
                  <c:v>117.7</c:v>
                </c:pt>
                <c:pt idx="240">
                  <c:v>117.6</c:v>
                </c:pt>
                <c:pt idx="241">
                  <c:v>117.5</c:v>
                </c:pt>
                <c:pt idx="242">
                  <c:v>117.4</c:v>
                </c:pt>
                <c:pt idx="243">
                  <c:v>117.3</c:v>
                </c:pt>
                <c:pt idx="244">
                  <c:v>120.2</c:v>
                </c:pt>
                <c:pt idx="245">
                  <c:v>120.1</c:v>
                </c:pt>
                <c:pt idx="246">
                  <c:v>120</c:v>
                </c:pt>
                <c:pt idx="247">
                  <c:v>119.9</c:v>
                </c:pt>
                <c:pt idx="248">
                  <c:v>119.8</c:v>
                </c:pt>
                <c:pt idx="249">
                  <c:v>119.7</c:v>
                </c:pt>
                <c:pt idx="250">
                  <c:v>119.6</c:v>
                </c:pt>
                <c:pt idx="251">
                  <c:v>119.5</c:v>
                </c:pt>
                <c:pt idx="252">
                  <c:v>119.4</c:v>
                </c:pt>
                <c:pt idx="253">
                  <c:v>119.3</c:v>
                </c:pt>
                <c:pt idx="254">
                  <c:v>119.2</c:v>
                </c:pt>
                <c:pt idx="255">
                  <c:v>119.1</c:v>
                </c:pt>
                <c:pt idx="256">
                  <c:v>119</c:v>
                </c:pt>
                <c:pt idx="257">
                  <c:v>118.9</c:v>
                </c:pt>
                <c:pt idx="258">
                  <c:v>118.8</c:v>
                </c:pt>
                <c:pt idx="259">
                  <c:v>118.7</c:v>
                </c:pt>
                <c:pt idx="260">
                  <c:v>118.6</c:v>
                </c:pt>
                <c:pt idx="261">
                  <c:v>118.5</c:v>
                </c:pt>
                <c:pt idx="262">
                  <c:v>118.4</c:v>
                </c:pt>
                <c:pt idx="263">
                  <c:v>118.3</c:v>
                </c:pt>
                <c:pt idx="264">
                  <c:v>118.2</c:v>
                </c:pt>
                <c:pt idx="265">
                  <c:v>118.1</c:v>
                </c:pt>
                <c:pt idx="266">
                  <c:v>118</c:v>
                </c:pt>
                <c:pt idx="267">
                  <c:v>117.9</c:v>
                </c:pt>
                <c:pt idx="268">
                  <c:v>117.8</c:v>
                </c:pt>
                <c:pt idx="269">
                  <c:v>117.7</c:v>
                </c:pt>
                <c:pt idx="270">
                  <c:v>117.6</c:v>
                </c:pt>
                <c:pt idx="271">
                  <c:v>117.5</c:v>
                </c:pt>
                <c:pt idx="272">
                  <c:v>117.4</c:v>
                </c:pt>
                <c:pt idx="273">
                  <c:v>117.3</c:v>
                </c:pt>
                <c:pt idx="274">
                  <c:v>117.2</c:v>
                </c:pt>
                <c:pt idx="275">
                  <c:v>120.2</c:v>
                </c:pt>
                <c:pt idx="276">
                  <c:v>120.1</c:v>
                </c:pt>
                <c:pt idx="277">
                  <c:v>120</c:v>
                </c:pt>
                <c:pt idx="278">
                  <c:v>119.9</c:v>
                </c:pt>
                <c:pt idx="279">
                  <c:v>119.8</c:v>
                </c:pt>
                <c:pt idx="280">
                  <c:v>119.7</c:v>
                </c:pt>
                <c:pt idx="281">
                  <c:v>119.6</c:v>
                </c:pt>
                <c:pt idx="282">
                  <c:v>119.5</c:v>
                </c:pt>
                <c:pt idx="283">
                  <c:v>119.4</c:v>
                </c:pt>
                <c:pt idx="284">
                  <c:v>119.3</c:v>
                </c:pt>
                <c:pt idx="285">
                  <c:v>119.2</c:v>
                </c:pt>
                <c:pt idx="286">
                  <c:v>119.1</c:v>
                </c:pt>
                <c:pt idx="287">
                  <c:v>119</c:v>
                </c:pt>
                <c:pt idx="288">
                  <c:v>118.9</c:v>
                </c:pt>
                <c:pt idx="289">
                  <c:v>118.8</c:v>
                </c:pt>
                <c:pt idx="290">
                  <c:v>118.7</c:v>
                </c:pt>
                <c:pt idx="291">
                  <c:v>118.6</c:v>
                </c:pt>
                <c:pt idx="292">
                  <c:v>118.5</c:v>
                </c:pt>
                <c:pt idx="293">
                  <c:v>118.4</c:v>
                </c:pt>
                <c:pt idx="294">
                  <c:v>118.3</c:v>
                </c:pt>
                <c:pt idx="295">
                  <c:v>118.2</c:v>
                </c:pt>
                <c:pt idx="296">
                  <c:v>118.1</c:v>
                </c:pt>
                <c:pt idx="297">
                  <c:v>118</c:v>
                </c:pt>
                <c:pt idx="298">
                  <c:v>117.9</c:v>
                </c:pt>
                <c:pt idx="299">
                  <c:v>117.8</c:v>
                </c:pt>
                <c:pt idx="300">
                  <c:v>117.7</c:v>
                </c:pt>
                <c:pt idx="301">
                  <c:v>117.6</c:v>
                </c:pt>
                <c:pt idx="302">
                  <c:v>117.5</c:v>
                </c:pt>
                <c:pt idx="303">
                  <c:v>117.4</c:v>
                </c:pt>
                <c:pt idx="304">
                  <c:v>117.3</c:v>
                </c:pt>
                <c:pt idx="305">
                  <c:v>117.2</c:v>
                </c:pt>
                <c:pt idx="306">
                  <c:v>120.3</c:v>
                </c:pt>
                <c:pt idx="307">
                  <c:v>120.2</c:v>
                </c:pt>
                <c:pt idx="308">
                  <c:v>120.1</c:v>
                </c:pt>
                <c:pt idx="309">
                  <c:v>120</c:v>
                </c:pt>
                <c:pt idx="310">
                  <c:v>119.9</c:v>
                </c:pt>
                <c:pt idx="311">
                  <c:v>119.8</c:v>
                </c:pt>
                <c:pt idx="312">
                  <c:v>119.7</c:v>
                </c:pt>
                <c:pt idx="313">
                  <c:v>119.6</c:v>
                </c:pt>
                <c:pt idx="314">
                  <c:v>119.5</c:v>
                </c:pt>
                <c:pt idx="315">
                  <c:v>119.4</c:v>
                </c:pt>
                <c:pt idx="316">
                  <c:v>119.3</c:v>
                </c:pt>
                <c:pt idx="317">
                  <c:v>119.2</c:v>
                </c:pt>
                <c:pt idx="318">
                  <c:v>119.1</c:v>
                </c:pt>
                <c:pt idx="319">
                  <c:v>119</c:v>
                </c:pt>
                <c:pt idx="320">
                  <c:v>118.9</c:v>
                </c:pt>
                <c:pt idx="321">
                  <c:v>118.8</c:v>
                </c:pt>
                <c:pt idx="322">
                  <c:v>118.7</c:v>
                </c:pt>
                <c:pt idx="323">
                  <c:v>118.6</c:v>
                </c:pt>
                <c:pt idx="324">
                  <c:v>118.5</c:v>
                </c:pt>
                <c:pt idx="325">
                  <c:v>118.4</c:v>
                </c:pt>
                <c:pt idx="326">
                  <c:v>118.3</c:v>
                </c:pt>
                <c:pt idx="327">
                  <c:v>118.2</c:v>
                </c:pt>
                <c:pt idx="328">
                  <c:v>118.1</c:v>
                </c:pt>
                <c:pt idx="329">
                  <c:v>118</c:v>
                </c:pt>
                <c:pt idx="330">
                  <c:v>117.9</c:v>
                </c:pt>
                <c:pt idx="331">
                  <c:v>117.8</c:v>
                </c:pt>
                <c:pt idx="332">
                  <c:v>117.7</c:v>
                </c:pt>
                <c:pt idx="333">
                  <c:v>117.6</c:v>
                </c:pt>
                <c:pt idx="334">
                  <c:v>117.5</c:v>
                </c:pt>
                <c:pt idx="335">
                  <c:v>117.4</c:v>
                </c:pt>
                <c:pt idx="336">
                  <c:v>117.3</c:v>
                </c:pt>
                <c:pt idx="337">
                  <c:v>117.2</c:v>
                </c:pt>
                <c:pt idx="338">
                  <c:v>120.4</c:v>
                </c:pt>
                <c:pt idx="339">
                  <c:v>120.3</c:v>
                </c:pt>
                <c:pt idx="340">
                  <c:v>120.2</c:v>
                </c:pt>
                <c:pt idx="341">
                  <c:v>120.1</c:v>
                </c:pt>
                <c:pt idx="342">
                  <c:v>120</c:v>
                </c:pt>
                <c:pt idx="343">
                  <c:v>119.9</c:v>
                </c:pt>
                <c:pt idx="344">
                  <c:v>119.8</c:v>
                </c:pt>
                <c:pt idx="345">
                  <c:v>119.7</c:v>
                </c:pt>
                <c:pt idx="346">
                  <c:v>119.6</c:v>
                </c:pt>
                <c:pt idx="347">
                  <c:v>119.5</c:v>
                </c:pt>
                <c:pt idx="348">
                  <c:v>119.4</c:v>
                </c:pt>
                <c:pt idx="349">
                  <c:v>119.3</c:v>
                </c:pt>
                <c:pt idx="350">
                  <c:v>119.2</c:v>
                </c:pt>
                <c:pt idx="351">
                  <c:v>119.1</c:v>
                </c:pt>
                <c:pt idx="352">
                  <c:v>119</c:v>
                </c:pt>
                <c:pt idx="353">
                  <c:v>118.9</c:v>
                </c:pt>
                <c:pt idx="354">
                  <c:v>118.8</c:v>
                </c:pt>
                <c:pt idx="355">
                  <c:v>118.7</c:v>
                </c:pt>
                <c:pt idx="356">
                  <c:v>118.6</c:v>
                </c:pt>
                <c:pt idx="357">
                  <c:v>118.5</c:v>
                </c:pt>
                <c:pt idx="358">
                  <c:v>118.4</c:v>
                </c:pt>
                <c:pt idx="359">
                  <c:v>118.3</c:v>
                </c:pt>
                <c:pt idx="360">
                  <c:v>118.2</c:v>
                </c:pt>
                <c:pt idx="361">
                  <c:v>118.1</c:v>
                </c:pt>
                <c:pt idx="362">
                  <c:v>118</c:v>
                </c:pt>
                <c:pt idx="363">
                  <c:v>117.9</c:v>
                </c:pt>
                <c:pt idx="364">
                  <c:v>117.8</c:v>
                </c:pt>
                <c:pt idx="365">
                  <c:v>117.7</c:v>
                </c:pt>
                <c:pt idx="366">
                  <c:v>117.6</c:v>
                </c:pt>
                <c:pt idx="367">
                  <c:v>117.5</c:v>
                </c:pt>
                <c:pt idx="368">
                  <c:v>117.4</c:v>
                </c:pt>
                <c:pt idx="369">
                  <c:v>117.3</c:v>
                </c:pt>
                <c:pt idx="370">
                  <c:v>120.5</c:v>
                </c:pt>
                <c:pt idx="371">
                  <c:v>120.4</c:v>
                </c:pt>
                <c:pt idx="372">
                  <c:v>120.3</c:v>
                </c:pt>
                <c:pt idx="373">
                  <c:v>120.2</c:v>
                </c:pt>
                <c:pt idx="374">
                  <c:v>120.1</c:v>
                </c:pt>
                <c:pt idx="375">
                  <c:v>120</c:v>
                </c:pt>
                <c:pt idx="376">
                  <c:v>119.9</c:v>
                </c:pt>
                <c:pt idx="377">
                  <c:v>119.8</c:v>
                </c:pt>
                <c:pt idx="378">
                  <c:v>119.7</c:v>
                </c:pt>
                <c:pt idx="379">
                  <c:v>119.6</c:v>
                </c:pt>
                <c:pt idx="380">
                  <c:v>119.5</c:v>
                </c:pt>
                <c:pt idx="381">
                  <c:v>119.4</c:v>
                </c:pt>
                <c:pt idx="382">
                  <c:v>119.3</c:v>
                </c:pt>
                <c:pt idx="383">
                  <c:v>119.2</c:v>
                </c:pt>
                <c:pt idx="384">
                  <c:v>119.1</c:v>
                </c:pt>
                <c:pt idx="385">
                  <c:v>119</c:v>
                </c:pt>
                <c:pt idx="386">
                  <c:v>118.9</c:v>
                </c:pt>
                <c:pt idx="387">
                  <c:v>118.8</c:v>
                </c:pt>
                <c:pt idx="388">
                  <c:v>118.7</c:v>
                </c:pt>
                <c:pt idx="389">
                  <c:v>118.6</c:v>
                </c:pt>
                <c:pt idx="390">
                  <c:v>118.5</c:v>
                </c:pt>
                <c:pt idx="391">
                  <c:v>118.4</c:v>
                </c:pt>
                <c:pt idx="392">
                  <c:v>118.3</c:v>
                </c:pt>
                <c:pt idx="393">
                  <c:v>118.2</c:v>
                </c:pt>
                <c:pt idx="394">
                  <c:v>118.1</c:v>
                </c:pt>
                <c:pt idx="395">
                  <c:v>118</c:v>
                </c:pt>
                <c:pt idx="396">
                  <c:v>117.9</c:v>
                </c:pt>
                <c:pt idx="397">
                  <c:v>117.8</c:v>
                </c:pt>
                <c:pt idx="398">
                  <c:v>117.7</c:v>
                </c:pt>
                <c:pt idx="399">
                  <c:v>117.6</c:v>
                </c:pt>
                <c:pt idx="400">
                  <c:v>117.5</c:v>
                </c:pt>
                <c:pt idx="401">
                  <c:v>117.4</c:v>
                </c:pt>
                <c:pt idx="402">
                  <c:v>117.3</c:v>
                </c:pt>
                <c:pt idx="403">
                  <c:v>120.6</c:v>
                </c:pt>
                <c:pt idx="404">
                  <c:v>120.5</c:v>
                </c:pt>
                <c:pt idx="405">
                  <c:v>120.4</c:v>
                </c:pt>
                <c:pt idx="406">
                  <c:v>120.3</c:v>
                </c:pt>
                <c:pt idx="407">
                  <c:v>120.2</c:v>
                </c:pt>
                <c:pt idx="408">
                  <c:v>120.1</c:v>
                </c:pt>
                <c:pt idx="409">
                  <c:v>120</c:v>
                </c:pt>
                <c:pt idx="410">
                  <c:v>119.9</c:v>
                </c:pt>
                <c:pt idx="411">
                  <c:v>119.8</c:v>
                </c:pt>
                <c:pt idx="412">
                  <c:v>119.7</c:v>
                </c:pt>
                <c:pt idx="413">
                  <c:v>119.6</c:v>
                </c:pt>
                <c:pt idx="414">
                  <c:v>119.5</c:v>
                </c:pt>
                <c:pt idx="415">
                  <c:v>119.4</c:v>
                </c:pt>
                <c:pt idx="416">
                  <c:v>119.3</c:v>
                </c:pt>
                <c:pt idx="417">
                  <c:v>119.2</c:v>
                </c:pt>
                <c:pt idx="418">
                  <c:v>119.1</c:v>
                </c:pt>
                <c:pt idx="419">
                  <c:v>119</c:v>
                </c:pt>
                <c:pt idx="420">
                  <c:v>118.9</c:v>
                </c:pt>
                <c:pt idx="421">
                  <c:v>118.8</c:v>
                </c:pt>
                <c:pt idx="422">
                  <c:v>118.7</c:v>
                </c:pt>
                <c:pt idx="423">
                  <c:v>118.6</c:v>
                </c:pt>
                <c:pt idx="424">
                  <c:v>118.5</c:v>
                </c:pt>
                <c:pt idx="425">
                  <c:v>118.4</c:v>
                </c:pt>
                <c:pt idx="426">
                  <c:v>118.3</c:v>
                </c:pt>
                <c:pt idx="427">
                  <c:v>118.2</c:v>
                </c:pt>
                <c:pt idx="428">
                  <c:v>118.1</c:v>
                </c:pt>
                <c:pt idx="429">
                  <c:v>118</c:v>
                </c:pt>
                <c:pt idx="430">
                  <c:v>117.9</c:v>
                </c:pt>
                <c:pt idx="431">
                  <c:v>117.8</c:v>
                </c:pt>
                <c:pt idx="432">
                  <c:v>117.7</c:v>
                </c:pt>
                <c:pt idx="433">
                  <c:v>117.6</c:v>
                </c:pt>
                <c:pt idx="434">
                  <c:v>117.5</c:v>
                </c:pt>
                <c:pt idx="435">
                  <c:v>117.4</c:v>
                </c:pt>
                <c:pt idx="436">
                  <c:v>117.3</c:v>
                </c:pt>
                <c:pt idx="437">
                  <c:v>120.6</c:v>
                </c:pt>
                <c:pt idx="438">
                  <c:v>120.5</c:v>
                </c:pt>
                <c:pt idx="439">
                  <c:v>120.4</c:v>
                </c:pt>
                <c:pt idx="440">
                  <c:v>120.3</c:v>
                </c:pt>
                <c:pt idx="441">
                  <c:v>120.2</c:v>
                </c:pt>
                <c:pt idx="442">
                  <c:v>120.1</c:v>
                </c:pt>
                <c:pt idx="443">
                  <c:v>120</c:v>
                </c:pt>
                <c:pt idx="444">
                  <c:v>119.9</c:v>
                </c:pt>
                <c:pt idx="445">
                  <c:v>119.8</c:v>
                </c:pt>
                <c:pt idx="446">
                  <c:v>119.7</c:v>
                </c:pt>
                <c:pt idx="447">
                  <c:v>119.6</c:v>
                </c:pt>
                <c:pt idx="448">
                  <c:v>119.5</c:v>
                </c:pt>
                <c:pt idx="449">
                  <c:v>119.4</c:v>
                </c:pt>
                <c:pt idx="450">
                  <c:v>119.3</c:v>
                </c:pt>
                <c:pt idx="451">
                  <c:v>119.2</c:v>
                </c:pt>
                <c:pt idx="452">
                  <c:v>119.1</c:v>
                </c:pt>
                <c:pt idx="453">
                  <c:v>119</c:v>
                </c:pt>
                <c:pt idx="454">
                  <c:v>118.9</c:v>
                </c:pt>
                <c:pt idx="455">
                  <c:v>118.8</c:v>
                </c:pt>
                <c:pt idx="456">
                  <c:v>118.7</c:v>
                </c:pt>
                <c:pt idx="457">
                  <c:v>118.6</c:v>
                </c:pt>
                <c:pt idx="458">
                  <c:v>118.5</c:v>
                </c:pt>
                <c:pt idx="459">
                  <c:v>118.4</c:v>
                </c:pt>
                <c:pt idx="460">
                  <c:v>118.3</c:v>
                </c:pt>
                <c:pt idx="461">
                  <c:v>118.2</c:v>
                </c:pt>
                <c:pt idx="462">
                  <c:v>118.1</c:v>
                </c:pt>
                <c:pt idx="463">
                  <c:v>118</c:v>
                </c:pt>
                <c:pt idx="464">
                  <c:v>117.9</c:v>
                </c:pt>
                <c:pt idx="465">
                  <c:v>117.8</c:v>
                </c:pt>
                <c:pt idx="466">
                  <c:v>117.7</c:v>
                </c:pt>
                <c:pt idx="467">
                  <c:v>117.6</c:v>
                </c:pt>
                <c:pt idx="468">
                  <c:v>117.5</c:v>
                </c:pt>
                <c:pt idx="469">
                  <c:v>117.4</c:v>
                </c:pt>
                <c:pt idx="470">
                  <c:v>117.3</c:v>
                </c:pt>
                <c:pt idx="471">
                  <c:v>120.6</c:v>
                </c:pt>
                <c:pt idx="472">
                  <c:v>120.5</c:v>
                </c:pt>
                <c:pt idx="473">
                  <c:v>120.4</c:v>
                </c:pt>
                <c:pt idx="474">
                  <c:v>120.3</c:v>
                </c:pt>
                <c:pt idx="475">
                  <c:v>120.2</c:v>
                </c:pt>
                <c:pt idx="476">
                  <c:v>120.1</c:v>
                </c:pt>
                <c:pt idx="477">
                  <c:v>120</c:v>
                </c:pt>
                <c:pt idx="478">
                  <c:v>119.9</c:v>
                </c:pt>
                <c:pt idx="479">
                  <c:v>119.8</c:v>
                </c:pt>
                <c:pt idx="480">
                  <c:v>119.7</c:v>
                </c:pt>
                <c:pt idx="481">
                  <c:v>119.6</c:v>
                </c:pt>
                <c:pt idx="482">
                  <c:v>119.5</c:v>
                </c:pt>
                <c:pt idx="483">
                  <c:v>119.4</c:v>
                </c:pt>
                <c:pt idx="484">
                  <c:v>119.3</c:v>
                </c:pt>
                <c:pt idx="485">
                  <c:v>119.2</c:v>
                </c:pt>
                <c:pt idx="486">
                  <c:v>119.1</c:v>
                </c:pt>
                <c:pt idx="487">
                  <c:v>119</c:v>
                </c:pt>
                <c:pt idx="488">
                  <c:v>118.9</c:v>
                </c:pt>
                <c:pt idx="489">
                  <c:v>118.8</c:v>
                </c:pt>
                <c:pt idx="490">
                  <c:v>118.7</c:v>
                </c:pt>
                <c:pt idx="491">
                  <c:v>118.6</c:v>
                </c:pt>
                <c:pt idx="492">
                  <c:v>118.5</c:v>
                </c:pt>
                <c:pt idx="493">
                  <c:v>118.4</c:v>
                </c:pt>
                <c:pt idx="494">
                  <c:v>118.3</c:v>
                </c:pt>
                <c:pt idx="495">
                  <c:v>118.2</c:v>
                </c:pt>
                <c:pt idx="496">
                  <c:v>118.1</c:v>
                </c:pt>
                <c:pt idx="497">
                  <c:v>118</c:v>
                </c:pt>
                <c:pt idx="498">
                  <c:v>117.9</c:v>
                </c:pt>
                <c:pt idx="499">
                  <c:v>117.8</c:v>
                </c:pt>
                <c:pt idx="500">
                  <c:v>117.7</c:v>
                </c:pt>
                <c:pt idx="501">
                  <c:v>117.6</c:v>
                </c:pt>
                <c:pt idx="502">
                  <c:v>117.5</c:v>
                </c:pt>
                <c:pt idx="503">
                  <c:v>117.4</c:v>
                </c:pt>
                <c:pt idx="504">
                  <c:v>117.3</c:v>
                </c:pt>
                <c:pt idx="505">
                  <c:v>120.9</c:v>
                </c:pt>
                <c:pt idx="506">
                  <c:v>120.8</c:v>
                </c:pt>
                <c:pt idx="507">
                  <c:v>120.7</c:v>
                </c:pt>
                <c:pt idx="508">
                  <c:v>120.6</c:v>
                </c:pt>
                <c:pt idx="509">
                  <c:v>120.5</c:v>
                </c:pt>
                <c:pt idx="510">
                  <c:v>120.4</c:v>
                </c:pt>
                <c:pt idx="511">
                  <c:v>120.3</c:v>
                </c:pt>
                <c:pt idx="512">
                  <c:v>120.2</c:v>
                </c:pt>
                <c:pt idx="513">
                  <c:v>120.1</c:v>
                </c:pt>
                <c:pt idx="514">
                  <c:v>120</c:v>
                </c:pt>
                <c:pt idx="515">
                  <c:v>119.9</c:v>
                </c:pt>
                <c:pt idx="516">
                  <c:v>119.8</c:v>
                </c:pt>
                <c:pt idx="517">
                  <c:v>119.7</c:v>
                </c:pt>
                <c:pt idx="518">
                  <c:v>119.6</c:v>
                </c:pt>
                <c:pt idx="519">
                  <c:v>119.5</c:v>
                </c:pt>
                <c:pt idx="520">
                  <c:v>119.4</c:v>
                </c:pt>
                <c:pt idx="521">
                  <c:v>119.3</c:v>
                </c:pt>
                <c:pt idx="522">
                  <c:v>119.2</c:v>
                </c:pt>
                <c:pt idx="523">
                  <c:v>119.1</c:v>
                </c:pt>
                <c:pt idx="524">
                  <c:v>119</c:v>
                </c:pt>
                <c:pt idx="525">
                  <c:v>118.9</c:v>
                </c:pt>
                <c:pt idx="526">
                  <c:v>118.8</c:v>
                </c:pt>
                <c:pt idx="527">
                  <c:v>118.7</c:v>
                </c:pt>
                <c:pt idx="528">
                  <c:v>118.6</c:v>
                </c:pt>
                <c:pt idx="529">
                  <c:v>118.5</c:v>
                </c:pt>
                <c:pt idx="530">
                  <c:v>118.4</c:v>
                </c:pt>
                <c:pt idx="531">
                  <c:v>118.3</c:v>
                </c:pt>
                <c:pt idx="532">
                  <c:v>118.2</c:v>
                </c:pt>
                <c:pt idx="533">
                  <c:v>118.1</c:v>
                </c:pt>
                <c:pt idx="534">
                  <c:v>118</c:v>
                </c:pt>
                <c:pt idx="535">
                  <c:v>117.9</c:v>
                </c:pt>
                <c:pt idx="536">
                  <c:v>117.8</c:v>
                </c:pt>
                <c:pt idx="537">
                  <c:v>117.7</c:v>
                </c:pt>
                <c:pt idx="538">
                  <c:v>117.6</c:v>
                </c:pt>
                <c:pt idx="539">
                  <c:v>117.5</c:v>
                </c:pt>
                <c:pt idx="540">
                  <c:v>117.4</c:v>
                </c:pt>
                <c:pt idx="541">
                  <c:v>117.3</c:v>
                </c:pt>
                <c:pt idx="542">
                  <c:v>120.9</c:v>
                </c:pt>
                <c:pt idx="543">
                  <c:v>120.8</c:v>
                </c:pt>
                <c:pt idx="544">
                  <c:v>120.7</c:v>
                </c:pt>
                <c:pt idx="545">
                  <c:v>120.6</c:v>
                </c:pt>
                <c:pt idx="546">
                  <c:v>120.5</c:v>
                </c:pt>
                <c:pt idx="547">
                  <c:v>120.4</c:v>
                </c:pt>
                <c:pt idx="548">
                  <c:v>120.3</c:v>
                </c:pt>
                <c:pt idx="549">
                  <c:v>120.2</c:v>
                </c:pt>
                <c:pt idx="550">
                  <c:v>120.1</c:v>
                </c:pt>
                <c:pt idx="551">
                  <c:v>120</c:v>
                </c:pt>
                <c:pt idx="552">
                  <c:v>119.9</c:v>
                </c:pt>
                <c:pt idx="553">
                  <c:v>119.8</c:v>
                </c:pt>
                <c:pt idx="554">
                  <c:v>119.7</c:v>
                </c:pt>
                <c:pt idx="555">
                  <c:v>119.6</c:v>
                </c:pt>
                <c:pt idx="556">
                  <c:v>119.5</c:v>
                </c:pt>
                <c:pt idx="557">
                  <c:v>119.4</c:v>
                </c:pt>
                <c:pt idx="558">
                  <c:v>119.3</c:v>
                </c:pt>
                <c:pt idx="559">
                  <c:v>119.2</c:v>
                </c:pt>
                <c:pt idx="560">
                  <c:v>119.1</c:v>
                </c:pt>
                <c:pt idx="561">
                  <c:v>119</c:v>
                </c:pt>
                <c:pt idx="562">
                  <c:v>118.9</c:v>
                </c:pt>
                <c:pt idx="563">
                  <c:v>118.8</c:v>
                </c:pt>
                <c:pt idx="564">
                  <c:v>118.7</c:v>
                </c:pt>
                <c:pt idx="565">
                  <c:v>118.6</c:v>
                </c:pt>
                <c:pt idx="566">
                  <c:v>118.5</c:v>
                </c:pt>
                <c:pt idx="567">
                  <c:v>118.4</c:v>
                </c:pt>
                <c:pt idx="568">
                  <c:v>118.3</c:v>
                </c:pt>
                <c:pt idx="569">
                  <c:v>118.2</c:v>
                </c:pt>
                <c:pt idx="570">
                  <c:v>118.1</c:v>
                </c:pt>
                <c:pt idx="571">
                  <c:v>118</c:v>
                </c:pt>
                <c:pt idx="572">
                  <c:v>117.9</c:v>
                </c:pt>
                <c:pt idx="573">
                  <c:v>117.8</c:v>
                </c:pt>
                <c:pt idx="574">
                  <c:v>117.7</c:v>
                </c:pt>
                <c:pt idx="575">
                  <c:v>117.6</c:v>
                </c:pt>
                <c:pt idx="576">
                  <c:v>117.5</c:v>
                </c:pt>
                <c:pt idx="577">
                  <c:v>117.4</c:v>
                </c:pt>
                <c:pt idx="578">
                  <c:v>120.9</c:v>
                </c:pt>
                <c:pt idx="579">
                  <c:v>120.8</c:v>
                </c:pt>
                <c:pt idx="580">
                  <c:v>120.7</c:v>
                </c:pt>
                <c:pt idx="581">
                  <c:v>120.6</c:v>
                </c:pt>
                <c:pt idx="582">
                  <c:v>120.5</c:v>
                </c:pt>
                <c:pt idx="583">
                  <c:v>120.4</c:v>
                </c:pt>
                <c:pt idx="584">
                  <c:v>120.3</c:v>
                </c:pt>
                <c:pt idx="585">
                  <c:v>120.2</c:v>
                </c:pt>
                <c:pt idx="586">
                  <c:v>120.1</c:v>
                </c:pt>
                <c:pt idx="587">
                  <c:v>120</c:v>
                </c:pt>
                <c:pt idx="588">
                  <c:v>119.9</c:v>
                </c:pt>
                <c:pt idx="589">
                  <c:v>119.8</c:v>
                </c:pt>
                <c:pt idx="590">
                  <c:v>119.7</c:v>
                </c:pt>
                <c:pt idx="591">
                  <c:v>119.6</c:v>
                </c:pt>
                <c:pt idx="592">
                  <c:v>119.5</c:v>
                </c:pt>
                <c:pt idx="593">
                  <c:v>119.4</c:v>
                </c:pt>
                <c:pt idx="594">
                  <c:v>119.3</c:v>
                </c:pt>
                <c:pt idx="595">
                  <c:v>119.2</c:v>
                </c:pt>
                <c:pt idx="596">
                  <c:v>119.1</c:v>
                </c:pt>
                <c:pt idx="597">
                  <c:v>119</c:v>
                </c:pt>
                <c:pt idx="598">
                  <c:v>118.9</c:v>
                </c:pt>
                <c:pt idx="599">
                  <c:v>118.8</c:v>
                </c:pt>
                <c:pt idx="600">
                  <c:v>118.7</c:v>
                </c:pt>
                <c:pt idx="601">
                  <c:v>118.6</c:v>
                </c:pt>
                <c:pt idx="602">
                  <c:v>118.5</c:v>
                </c:pt>
                <c:pt idx="603">
                  <c:v>118.4</c:v>
                </c:pt>
                <c:pt idx="604">
                  <c:v>118.3</c:v>
                </c:pt>
                <c:pt idx="605">
                  <c:v>118.2</c:v>
                </c:pt>
                <c:pt idx="606">
                  <c:v>118.1</c:v>
                </c:pt>
                <c:pt idx="607">
                  <c:v>118</c:v>
                </c:pt>
                <c:pt idx="608">
                  <c:v>117.9</c:v>
                </c:pt>
                <c:pt idx="609">
                  <c:v>117.8</c:v>
                </c:pt>
                <c:pt idx="610">
                  <c:v>117.7</c:v>
                </c:pt>
                <c:pt idx="611">
                  <c:v>117.6</c:v>
                </c:pt>
                <c:pt idx="612">
                  <c:v>117.5</c:v>
                </c:pt>
                <c:pt idx="613">
                  <c:v>117.4</c:v>
                </c:pt>
                <c:pt idx="614">
                  <c:v>121</c:v>
                </c:pt>
                <c:pt idx="615">
                  <c:v>120.9</c:v>
                </c:pt>
                <c:pt idx="616">
                  <c:v>120.8</c:v>
                </c:pt>
                <c:pt idx="617">
                  <c:v>120.7</c:v>
                </c:pt>
                <c:pt idx="618">
                  <c:v>120.6</c:v>
                </c:pt>
                <c:pt idx="619">
                  <c:v>120.5</c:v>
                </c:pt>
                <c:pt idx="620">
                  <c:v>120.4</c:v>
                </c:pt>
                <c:pt idx="621">
                  <c:v>120.3</c:v>
                </c:pt>
                <c:pt idx="622">
                  <c:v>120.2</c:v>
                </c:pt>
                <c:pt idx="623">
                  <c:v>120.1</c:v>
                </c:pt>
                <c:pt idx="624">
                  <c:v>120</c:v>
                </c:pt>
                <c:pt idx="625">
                  <c:v>119.9</c:v>
                </c:pt>
                <c:pt idx="626">
                  <c:v>119.8</c:v>
                </c:pt>
                <c:pt idx="627">
                  <c:v>119.7</c:v>
                </c:pt>
                <c:pt idx="628">
                  <c:v>119.6</c:v>
                </c:pt>
                <c:pt idx="629">
                  <c:v>119.5</c:v>
                </c:pt>
                <c:pt idx="630">
                  <c:v>119.4</c:v>
                </c:pt>
                <c:pt idx="631">
                  <c:v>119.3</c:v>
                </c:pt>
                <c:pt idx="632">
                  <c:v>119.2</c:v>
                </c:pt>
                <c:pt idx="633">
                  <c:v>119.1</c:v>
                </c:pt>
                <c:pt idx="634">
                  <c:v>119</c:v>
                </c:pt>
                <c:pt idx="635">
                  <c:v>118.9</c:v>
                </c:pt>
                <c:pt idx="636">
                  <c:v>118.8</c:v>
                </c:pt>
                <c:pt idx="637">
                  <c:v>118.7</c:v>
                </c:pt>
                <c:pt idx="638">
                  <c:v>118.6</c:v>
                </c:pt>
                <c:pt idx="639">
                  <c:v>118.5</c:v>
                </c:pt>
                <c:pt idx="640">
                  <c:v>118.4</c:v>
                </c:pt>
                <c:pt idx="641">
                  <c:v>118.3</c:v>
                </c:pt>
                <c:pt idx="642">
                  <c:v>118.2</c:v>
                </c:pt>
                <c:pt idx="643">
                  <c:v>118.1</c:v>
                </c:pt>
                <c:pt idx="644">
                  <c:v>118</c:v>
                </c:pt>
                <c:pt idx="645">
                  <c:v>117.9</c:v>
                </c:pt>
                <c:pt idx="646">
                  <c:v>117.8</c:v>
                </c:pt>
                <c:pt idx="647">
                  <c:v>117.7</c:v>
                </c:pt>
                <c:pt idx="648">
                  <c:v>117.6</c:v>
                </c:pt>
                <c:pt idx="649">
                  <c:v>117.5</c:v>
                </c:pt>
                <c:pt idx="650">
                  <c:v>117.4</c:v>
                </c:pt>
                <c:pt idx="651">
                  <c:v>121</c:v>
                </c:pt>
                <c:pt idx="652">
                  <c:v>120.9</c:v>
                </c:pt>
                <c:pt idx="653">
                  <c:v>120.8</c:v>
                </c:pt>
                <c:pt idx="654">
                  <c:v>120.7</c:v>
                </c:pt>
                <c:pt idx="655">
                  <c:v>120.6</c:v>
                </c:pt>
                <c:pt idx="656">
                  <c:v>120.5</c:v>
                </c:pt>
                <c:pt idx="657">
                  <c:v>120.4</c:v>
                </c:pt>
                <c:pt idx="658">
                  <c:v>120.3</c:v>
                </c:pt>
                <c:pt idx="659">
                  <c:v>120.2</c:v>
                </c:pt>
                <c:pt idx="660">
                  <c:v>120.1</c:v>
                </c:pt>
                <c:pt idx="661">
                  <c:v>120</c:v>
                </c:pt>
                <c:pt idx="662">
                  <c:v>119.9</c:v>
                </c:pt>
                <c:pt idx="663">
                  <c:v>119.8</c:v>
                </c:pt>
                <c:pt idx="664">
                  <c:v>119.7</c:v>
                </c:pt>
                <c:pt idx="665">
                  <c:v>119.6</c:v>
                </c:pt>
                <c:pt idx="666">
                  <c:v>119.5</c:v>
                </c:pt>
                <c:pt idx="667">
                  <c:v>119.4</c:v>
                </c:pt>
                <c:pt idx="668">
                  <c:v>119.3</c:v>
                </c:pt>
                <c:pt idx="669">
                  <c:v>119.2</c:v>
                </c:pt>
                <c:pt idx="670">
                  <c:v>119.1</c:v>
                </c:pt>
                <c:pt idx="671">
                  <c:v>119</c:v>
                </c:pt>
                <c:pt idx="672">
                  <c:v>118.9</c:v>
                </c:pt>
                <c:pt idx="673">
                  <c:v>118.8</c:v>
                </c:pt>
                <c:pt idx="674">
                  <c:v>118.7</c:v>
                </c:pt>
                <c:pt idx="675">
                  <c:v>118.6</c:v>
                </c:pt>
                <c:pt idx="676">
                  <c:v>118.5</c:v>
                </c:pt>
                <c:pt idx="677">
                  <c:v>118.4</c:v>
                </c:pt>
                <c:pt idx="678">
                  <c:v>118.3</c:v>
                </c:pt>
                <c:pt idx="679">
                  <c:v>118.2</c:v>
                </c:pt>
                <c:pt idx="680">
                  <c:v>118.1</c:v>
                </c:pt>
                <c:pt idx="681">
                  <c:v>118</c:v>
                </c:pt>
                <c:pt idx="682">
                  <c:v>117.9</c:v>
                </c:pt>
                <c:pt idx="683">
                  <c:v>117.8</c:v>
                </c:pt>
                <c:pt idx="684">
                  <c:v>117.7</c:v>
                </c:pt>
                <c:pt idx="685">
                  <c:v>117.6</c:v>
                </c:pt>
                <c:pt idx="686">
                  <c:v>117.5</c:v>
                </c:pt>
                <c:pt idx="687">
                  <c:v>121</c:v>
                </c:pt>
                <c:pt idx="688">
                  <c:v>120.9</c:v>
                </c:pt>
                <c:pt idx="689">
                  <c:v>120.8</c:v>
                </c:pt>
                <c:pt idx="690">
                  <c:v>120.7</c:v>
                </c:pt>
                <c:pt idx="691">
                  <c:v>120.6</c:v>
                </c:pt>
                <c:pt idx="692">
                  <c:v>120.5</c:v>
                </c:pt>
                <c:pt idx="693">
                  <c:v>120.4</c:v>
                </c:pt>
                <c:pt idx="694">
                  <c:v>120.3</c:v>
                </c:pt>
                <c:pt idx="695">
                  <c:v>120.2</c:v>
                </c:pt>
                <c:pt idx="696">
                  <c:v>120.1</c:v>
                </c:pt>
                <c:pt idx="697">
                  <c:v>120</c:v>
                </c:pt>
                <c:pt idx="698">
                  <c:v>119.9</c:v>
                </c:pt>
                <c:pt idx="699">
                  <c:v>119.8</c:v>
                </c:pt>
                <c:pt idx="700">
                  <c:v>119.7</c:v>
                </c:pt>
                <c:pt idx="701">
                  <c:v>119.6</c:v>
                </c:pt>
                <c:pt idx="702">
                  <c:v>119.5</c:v>
                </c:pt>
                <c:pt idx="703">
                  <c:v>119.4</c:v>
                </c:pt>
                <c:pt idx="704">
                  <c:v>119.3</c:v>
                </c:pt>
                <c:pt idx="705">
                  <c:v>119.2</c:v>
                </c:pt>
                <c:pt idx="706">
                  <c:v>119.1</c:v>
                </c:pt>
                <c:pt idx="707">
                  <c:v>119</c:v>
                </c:pt>
                <c:pt idx="708">
                  <c:v>118.9</c:v>
                </c:pt>
                <c:pt idx="709">
                  <c:v>118.8</c:v>
                </c:pt>
                <c:pt idx="710">
                  <c:v>118.7</c:v>
                </c:pt>
                <c:pt idx="711">
                  <c:v>118.6</c:v>
                </c:pt>
                <c:pt idx="712">
                  <c:v>118.5</c:v>
                </c:pt>
                <c:pt idx="713">
                  <c:v>118.4</c:v>
                </c:pt>
                <c:pt idx="714">
                  <c:v>118.3</c:v>
                </c:pt>
                <c:pt idx="715">
                  <c:v>118.2</c:v>
                </c:pt>
                <c:pt idx="716">
                  <c:v>118.1</c:v>
                </c:pt>
                <c:pt idx="717">
                  <c:v>118</c:v>
                </c:pt>
                <c:pt idx="718">
                  <c:v>117.9</c:v>
                </c:pt>
                <c:pt idx="719">
                  <c:v>117.8</c:v>
                </c:pt>
                <c:pt idx="720">
                  <c:v>117.7</c:v>
                </c:pt>
                <c:pt idx="721">
                  <c:v>117.6</c:v>
                </c:pt>
                <c:pt idx="722">
                  <c:v>117.5</c:v>
                </c:pt>
                <c:pt idx="723">
                  <c:v>121</c:v>
                </c:pt>
                <c:pt idx="724">
                  <c:v>120.9</c:v>
                </c:pt>
                <c:pt idx="725">
                  <c:v>120.8</c:v>
                </c:pt>
                <c:pt idx="726">
                  <c:v>120.7</c:v>
                </c:pt>
                <c:pt idx="727">
                  <c:v>120.6</c:v>
                </c:pt>
                <c:pt idx="728">
                  <c:v>120.5</c:v>
                </c:pt>
                <c:pt idx="729">
                  <c:v>120.4</c:v>
                </c:pt>
                <c:pt idx="730">
                  <c:v>120.3</c:v>
                </c:pt>
                <c:pt idx="731">
                  <c:v>120.2</c:v>
                </c:pt>
                <c:pt idx="732">
                  <c:v>120.1</c:v>
                </c:pt>
                <c:pt idx="733">
                  <c:v>120</c:v>
                </c:pt>
                <c:pt idx="734">
                  <c:v>119.9</c:v>
                </c:pt>
                <c:pt idx="735">
                  <c:v>119.8</c:v>
                </c:pt>
                <c:pt idx="736">
                  <c:v>119.7</c:v>
                </c:pt>
                <c:pt idx="737">
                  <c:v>119.6</c:v>
                </c:pt>
                <c:pt idx="738">
                  <c:v>119.5</c:v>
                </c:pt>
                <c:pt idx="739">
                  <c:v>119.4</c:v>
                </c:pt>
                <c:pt idx="740">
                  <c:v>119.3</c:v>
                </c:pt>
                <c:pt idx="741">
                  <c:v>119.2</c:v>
                </c:pt>
                <c:pt idx="742">
                  <c:v>119.1</c:v>
                </c:pt>
                <c:pt idx="743">
                  <c:v>119</c:v>
                </c:pt>
                <c:pt idx="744">
                  <c:v>118.9</c:v>
                </c:pt>
                <c:pt idx="745">
                  <c:v>118.8</c:v>
                </c:pt>
                <c:pt idx="746">
                  <c:v>118.7</c:v>
                </c:pt>
                <c:pt idx="747">
                  <c:v>118.6</c:v>
                </c:pt>
                <c:pt idx="748">
                  <c:v>118.5</c:v>
                </c:pt>
                <c:pt idx="749">
                  <c:v>118.4</c:v>
                </c:pt>
                <c:pt idx="750">
                  <c:v>118.3</c:v>
                </c:pt>
                <c:pt idx="751">
                  <c:v>118.2</c:v>
                </c:pt>
                <c:pt idx="752">
                  <c:v>118.1</c:v>
                </c:pt>
                <c:pt idx="753">
                  <c:v>118</c:v>
                </c:pt>
                <c:pt idx="754">
                  <c:v>117.9</c:v>
                </c:pt>
                <c:pt idx="755">
                  <c:v>117.8</c:v>
                </c:pt>
                <c:pt idx="756">
                  <c:v>117.7</c:v>
                </c:pt>
                <c:pt idx="757">
                  <c:v>117.6</c:v>
                </c:pt>
                <c:pt idx="758">
                  <c:v>121.1</c:v>
                </c:pt>
                <c:pt idx="759">
                  <c:v>121</c:v>
                </c:pt>
                <c:pt idx="760">
                  <c:v>120.9</c:v>
                </c:pt>
                <c:pt idx="761">
                  <c:v>120.8</c:v>
                </c:pt>
                <c:pt idx="762">
                  <c:v>120.7</c:v>
                </c:pt>
                <c:pt idx="763">
                  <c:v>120.6</c:v>
                </c:pt>
                <c:pt idx="764">
                  <c:v>120.5</c:v>
                </c:pt>
                <c:pt idx="765">
                  <c:v>120.4</c:v>
                </c:pt>
                <c:pt idx="766">
                  <c:v>120.3</c:v>
                </c:pt>
                <c:pt idx="767">
                  <c:v>120.2</c:v>
                </c:pt>
                <c:pt idx="768">
                  <c:v>120.1</c:v>
                </c:pt>
                <c:pt idx="769">
                  <c:v>120</c:v>
                </c:pt>
                <c:pt idx="770">
                  <c:v>119.9</c:v>
                </c:pt>
                <c:pt idx="771">
                  <c:v>119.8</c:v>
                </c:pt>
                <c:pt idx="772">
                  <c:v>119.7</c:v>
                </c:pt>
                <c:pt idx="773">
                  <c:v>119.6</c:v>
                </c:pt>
                <c:pt idx="774">
                  <c:v>119.5</c:v>
                </c:pt>
                <c:pt idx="775">
                  <c:v>119.4</c:v>
                </c:pt>
                <c:pt idx="776">
                  <c:v>119.3</c:v>
                </c:pt>
                <c:pt idx="777">
                  <c:v>119.2</c:v>
                </c:pt>
                <c:pt idx="778">
                  <c:v>119.1</c:v>
                </c:pt>
                <c:pt idx="779">
                  <c:v>119</c:v>
                </c:pt>
                <c:pt idx="780">
                  <c:v>118.9</c:v>
                </c:pt>
                <c:pt idx="781">
                  <c:v>118.8</c:v>
                </c:pt>
                <c:pt idx="782">
                  <c:v>118.7</c:v>
                </c:pt>
                <c:pt idx="783">
                  <c:v>118.6</c:v>
                </c:pt>
                <c:pt idx="784">
                  <c:v>118.5</c:v>
                </c:pt>
                <c:pt idx="785">
                  <c:v>118.4</c:v>
                </c:pt>
                <c:pt idx="786">
                  <c:v>118.3</c:v>
                </c:pt>
                <c:pt idx="787">
                  <c:v>118.2</c:v>
                </c:pt>
                <c:pt idx="788">
                  <c:v>118.1</c:v>
                </c:pt>
                <c:pt idx="789">
                  <c:v>118</c:v>
                </c:pt>
                <c:pt idx="790">
                  <c:v>117.9</c:v>
                </c:pt>
                <c:pt idx="791">
                  <c:v>117.8</c:v>
                </c:pt>
                <c:pt idx="792">
                  <c:v>117.7</c:v>
                </c:pt>
                <c:pt idx="793">
                  <c:v>117.6</c:v>
                </c:pt>
                <c:pt idx="794">
                  <c:v>121.1</c:v>
                </c:pt>
                <c:pt idx="795">
                  <c:v>121</c:v>
                </c:pt>
                <c:pt idx="796">
                  <c:v>120.9</c:v>
                </c:pt>
                <c:pt idx="797">
                  <c:v>120.8</c:v>
                </c:pt>
                <c:pt idx="798">
                  <c:v>120.7</c:v>
                </c:pt>
                <c:pt idx="799">
                  <c:v>120.6</c:v>
                </c:pt>
                <c:pt idx="800">
                  <c:v>120.5</c:v>
                </c:pt>
                <c:pt idx="801">
                  <c:v>120.4</c:v>
                </c:pt>
                <c:pt idx="802">
                  <c:v>120.3</c:v>
                </c:pt>
                <c:pt idx="803">
                  <c:v>120.2</c:v>
                </c:pt>
                <c:pt idx="804">
                  <c:v>120.1</c:v>
                </c:pt>
                <c:pt idx="805">
                  <c:v>120</c:v>
                </c:pt>
                <c:pt idx="806">
                  <c:v>119.9</c:v>
                </c:pt>
                <c:pt idx="807">
                  <c:v>119.8</c:v>
                </c:pt>
                <c:pt idx="808">
                  <c:v>119.7</c:v>
                </c:pt>
                <c:pt idx="809">
                  <c:v>119.6</c:v>
                </c:pt>
                <c:pt idx="810">
                  <c:v>119.5</c:v>
                </c:pt>
                <c:pt idx="811">
                  <c:v>119.4</c:v>
                </c:pt>
                <c:pt idx="812">
                  <c:v>119.3</c:v>
                </c:pt>
                <c:pt idx="813">
                  <c:v>119.2</c:v>
                </c:pt>
                <c:pt idx="814">
                  <c:v>119.1</c:v>
                </c:pt>
                <c:pt idx="815">
                  <c:v>119</c:v>
                </c:pt>
                <c:pt idx="816">
                  <c:v>118.9</c:v>
                </c:pt>
                <c:pt idx="817">
                  <c:v>118.8</c:v>
                </c:pt>
                <c:pt idx="818">
                  <c:v>118.7</c:v>
                </c:pt>
                <c:pt idx="819">
                  <c:v>118.6</c:v>
                </c:pt>
                <c:pt idx="820">
                  <c:v>118.5</c:v>
                </c:pt>
                <c:pt idx="821">
                  <c:v>118.4</c:v>
                </c:pt>
                <c:pt idx="822">
                  <c:v>118.3</c:v>
                </c:pt>
                <c:pt idx="823">
                  <c:v>118.2</c:v>
                </c:pt>
                <c:pt idx="824">
                  <c:v>118.1</c:v>
                </c:pt>
                <c:pt idx="825">
                  <c:v>118</c:v>
                </c:pt>
                <c:pt idx="826">
                  <c:v>117.9</c:v>
                </c:pt>
                <c:pt idx="827">
                  <c:v>117.8</c:v>
                </c:pt>
                <c:pt idx="828">
                  <c:v>117.7</c:v>
                </c:pt>
                <c:pt idx="829">
                  <c:v>121.1</c:v>
                </c:pt>
                <c:pt idx="830">
                  <c:v>121</c:v>
                </c:pt>
                <c:pt idx="831">
                  <c:v>120.9</c:v>
                </c:pt>
                <c:pt idx="832">
                  <c:v>120.8</c:v>
                </c:pt>
                <c:pt idx="833">
                  <c:v>120.7</c:v>
                </c:pt>
                <c:pt idx="834">
                  <c:v>120.6</c:v>
                </c:pt>
                <c:pt idx="835">
                  <c:v>120.5</c:v>
                </c:pt>
                <c:pt idx="836">
                  <c:v>120.4</c:v>
                </c:pt>
                <c:pt idx="837">
                  <c:v>120.3</c:v>
                </c:pt>
                <c:pt idx="838">
                  <c:v>120.2</c:v>
                </c:pt>
                <c:pt idx="839">
                  <c:v>120.1</c:v>
                </c:pt>
                <c:pt idx="840">
                  <c:v>120</c:v>
                </c:pt>
                <c:pt idx="841">
                  <c:v>119.9</c:v>
                </c:pt>
                <c:pt idx="842">
                  <c:v>119.8</c:v>
                </c:pt>
                <c:pt idx="843">
                  <c:v>119.7</c:v>
                </c:pt>
                <c:pt idx="844">
                  <c:v>119.6</c:v>
                </c:pt>
                <c:pt idx="845">
                  <c:v>119.5</c:v>
                </c:pt>
                <c:pt idx="846">
                  <c:v>119.4</c:v>
                </c:pt>
                <c:pt idx="847">
                  <c:v>119.3</c:v>
                </c:pt>
                <c:pt idx="848">
                  <c:v>119.2</c:v>
                </c:pt>
                <c:pt idx="849">
                  <c:v>119.1</c:v>
                </c:pt>
                <c:pt idx="850">
                  <c:v>119</c:v>
                </c:pt>
                <c:pt idx="851">
                  <c:v>118.9</c:v>
                </c:pt>
                <c:pt idx="852">
                  <c:v>118.8</c:v>
                </c:pt>
                <c:pt idx="853">
                  <c:v>118.7</c:v>
                </c:pt>
                <c:pt idx="854">
                  <c:v>118.6</c:v>
                </c:pt>
                <c:pt idx="855">
                  <c:v>118.5</c:v>
                </c:pt>
                <c:pt idx="856">
                  <c:v>118.4</c:v>
                </c:pt>
                <c:pt idx="857">
                  <c:v>118.3</c:v>
                </c:pt>
                <c:pt idx="858">
                  <c:v>118.2</c:v>
                </c:pt>
                <c:pt idx="859">
                  <c:v>118.1</c:v>
                </c:pt>
                <c:pt idx="860">
                  <c:v>118</c:v>
                </c:pt>
                <c:pt idx="861">
                  <c:v>117.9</c:v>
                </c:pt>
                <c:pt idx="862">
                  <c:v>117.8</c:v>
                </c:pt>
                <c:pt idx="863">
                  <c:v>121.2</c:v>
                </c:pt>
                <c:pt idx="864">
                  <c:v>121.1</c:v>
                </c:pt>
                <c:pt idx="865">
                  <c:v>121</c:v>
                </c:pt>
                <c:pt idx="866">
                  <c:v>120.9</c:v>
                </c:pt>
                <c:pt idx="867">
                  <c:v>120.8</c:v>
                </c:pt>
                <c:pt idx="868">
                  <c:v>120.7</c:v>
                </c:pt>
                <c:pt idx="869">
                  <c:v>120.6</c:v>
                </c:pt>
                <c:pt idx="870">
                  <c:v>120.5</c:v>
                </c:pt>
                <c:pt idx="871">
                  <c:v>120.4</c:v>
                </c:pt>
                <c:pt idx="872">
                  <c:v>120.3</c:v>
                </c:pt>
                <c:pt idx="873">
                  <c:v>120.2</c:v>
                </c:pt>
                <c:pt idx="874">
                  <c:v>120.1</c:v>
                </c:pt>
                <c:pt idx="875">
                  <c:v>120</c:v>
                </c:pt>
                <c:pt idx="876">
                  <c:v>119.9</c:v>
                </c:pt>
                <c:pt idx="877">
                  <c:v>119.8</c:v>
                </c:pt>
                <c:pt idx="878">
                  <c:v>119.7</c:v>
                </c:pt>
                <c:pt idx="879">
                  <c:v>119.6</c:v>
                </c:pt>
                <c:pt idx="880">
                  <c:v>119.5</c:v>
                </c:pt>
                <c:pt idx="881">
                  <c:v>119.4</c:v>
                </c:pt>
                <c:pt idx="882">
                  <c:v>119.3</c:v>
                </c:pt>
                <c:pt idx="883">
                  <c:v>119.2</c:v>
                </c:pt>
                <c:pt idx="884">
                  <c:v>119.1</c:v>
                </c:pt>
                <c:pt idx="885">
                  <c:v>119</c:v>
                </c:pt>
                <c:pt idx="886">
                  <c:v>118.9</c:v>
                </c:pt>
                <c:pt idx="887">
                  <c:v>118.8</c:v>
                </c:pt>
                <c:pt idx="888">
                  <c:v>118.7</c:v>
                </c:pt>
                <c:pt idx="889">
                  <c:v>118.6</c:v>
                </c:pt>
                <c:pt idx="890">
                  <c:v>118.5</c:v>
                </c:pt>
                <c:pt idx="891">
                  <c:v>118.4</c:v>
                </c:pt>
                <c:pt idx="892">
                  <c:v>118.3</c:v>
                </c:pt>
                <c:pt idx="893">
                  <c:v>118.2</c:v>
                </c:pt>
                <c:pt idx="894">
                  <c:v>118.1</c:v>
                </c:pt>
                <c:pt idx="895">
                  <c:v>118</c:v>
                </c:pt>
                <c:pt idx="896">
                  <c:v>117.9</c:v>
                </c:pt>
                <c:pt idx="897">
                  <c:v>117.8</c:v>
                </c:pt>
                <c:pt idx="898">
                  <c:v>121.2</c:v>
                </c:pt>
                <c:pt idx="899">
                  <c:v>121.1</c:v>
                </c:pt>
                <c:pt idx="900">
                  <c:v>121</c:v>
                </c:pt>
                <c:pt idx="901">
                  <c:v>120.9</c:v>
                </c:pt>
                <c:pt idx="902">
                  <c:v>120.8</c:v>
                </c:pt>
                <c:pt idx="903">
                  <c:v>120.7</c:v>
                </c:pt>
                <c:pt idx="904">
                  <c:v>120.6</c:v>
                </c:pt>
                <c:pt idx="905">
                  <c:v>120.5</c:v>
                </c:pt>
                <c:pt idx="906">
                  <c:v>120.4</c:v>
                </c:pt>
                <c:pt idx="907">
                  <c:v>120.3</c:v>
                </c:pt>
                <c:pt idx="908">
                  <c:v>120.2</c:v>
                </c:pt>
                <c:pt idx="909">
                  <c:v>120.1</c:v>
                </c:pt>
                <c:pt idx="910">
                  <c:v>120</c:v>
                </c:pt>
                <c:pt idx="911">
                  <c:v>119.9</c:v>
                </c:pt>
                <c:pt idx="912">
                  <c:v>119.8</c:v>
                </c:pt>
                <c:pt idx="913">
                  <c:v>119.7</c:v>
                </c:pt>
                <c:pt idx="914">
                  <c:v>119.6</c:v>
                </c:pt>
                <c:pt idx="915">
                  <c:v>119.5</c:v>
                </c:pt>
                <c:pt idx="916">
                  <c:v>119.4</c:v>
                </c:pt>
                <c:pt idx="917">
                  <c:v>119.3</c:v>
                </c:pt>
                <c:pt idx="918">
                  <c:v>119.2</c:v>
                </c:pt>
                <c:pt idx="919">
                  <c:v>119.1</c:v>
                </c:pt>
                <c:pt idx="920">
                  <c:v>119</c:v>
                </c:pt>
                <c:pt idx="921">
                  <c:v>118.9</c:v>
                </c:pt>
                <c:pt idx="922">
                  <c:v>118.8</c:v>
                </c:pt>
                <c:pt idx="923">
                  <c:v>118.7</c:v>
                </c:pt>
                <c:pt idx="924">
                  <c:v>118.6</c:v>
                </c:pt>
                <c:pt idx="925">
                  <c:v>118.5</c:v>
                </c:pt>
                <c:pt idx="926">
                  <c:v>118.4</c:v>
                </c:pt>
                <c:pt idx="927">
                  <c:v>118.3</c:v>
                </c:pt>
                <c:pt idx="928">
                  <c:v>118.2</c:v>
                </c:pt>
                <c:pt idx="929">
                  <c:v>118.1</c:v>
                </c:pt>
                <c:pt idx="930">
                  <c:v>118</c:v>
                </c:pt>
                <c:pt idx="931">
                  <c:v>117.9</c:v>
                </c:pt>
                <c:pt idx="932">
                  <c:v>121.2</c:v>
                </c:pt>
                <c:pt idx="933">
                  <c:v>121.1</c:v>
                </c:pt>
                <c:pt idx="934">
                  <c:v>121</c:v>
                </c:pt>
                <c:pt idx="935">
                  <c:v>120.9</c:v>
                </c:pt>
                <c:pt idx="936">
                  <c:v>120.8</c:v>
                </c:pt>
                <c:pt idx="937">
                  <c:v>120.7</c:v>
                </c:pt>
                <c:pt idx="938">
                  <c:v>120.6</c:v>
                </c:pt>
                <c:pt idx="939">
                  <c:v>120.5</c:v>
                </c:pt>
                <c:pt idx="940">
                  <c:v>120.4</c:v>
                </c:pt>
                <c:pt idx="941">
                  <c:v>120.3</c:v>
                </c:pt>
                <c:pt idx="942">
                  <c:v>120.2</c:v>
                </c:pt>
                <c:pt idx="943">
                  <c:v>120.1</c:v>
                </c:pt>
                <c:pt idx="944">
                  <c:v>120</c:v>
                </c:pt>
                <c:pt idx="945">
                  <c:v>119.9</c:v>
                </c:pt>
                <c:pt idx="946">
                  <c:v>119.8</c:v>
                </c:pt>
                <c:pt idx="947">
                  <c:v>119.7</c:v>
                </c:pt>
                <c:pt idx="948">
                  <c:v>119.6</c:v>
                </c:pt>
                <c:pt idx="949">
                  <c:v>119.5</c:v>
                </c:pt>
                <c:pt idx="950">
                  <c:v>119.4</c:v>
                </c:pt>
                <c:pt idx="951">
                  <c:v>119.3</c:v>
                </c:pt>
                <c:pt idx="952">
                  <c:v>119.2</c:v>
                </c:pt>
                <c:pt idx="953">
                  <c:v>119.1</c:v>
                </c:pt>
                <c:pt idx="954">
                  <c:v>119</c:v>
                </c:pt>
                <c:pt idx="955">
                  <c:v>118.9</c:v>
                </c:pt>
                <c:pt idx="956">
                  <c:v>118.8</c:v>
                </c:pt>
                <c:pt idx="957">
                  <c:v>118.7</c:v>
                </c:pt>
                <c:pt idx="958">
                  <c:v>118.6</c:v>
                </c:pt>
                <c:pt idx="959">
                  <c:v>118.5</c:v>
                </c:pt>
                <c:pt idx="960">
                  <c:v>118.4</c:v>
                </c:pt>
                <c:pt idx="961">
                  <c:v>118.3</c:v>
                </c:pt>
                <c:pt idx="962">
                  <c:v>118.2</c:v>
                </c:pt>
                <c:pt idx="963">
                  <c:v>118.1</c:v>
                </c:pt>
                <c:pt idx="964">
                  <c:v>118</c:v>
                </c:pt>
                <c:pt idx="965">
                  <c:v>121.2</c:v>
                </c:pt>
                <c:pt idx="966">
                  <c:v>121.1</c:v>
                </c:pt>
                <c:pt idx="967">
                  <c:v>121</c:v>
                </c:pt>
                <c:pt idx="968">
                  <c:v>120.9</c:v>
                </c:pt>
                <c:pt idx="969">
                  <c:v>120.8</c:v>
                </c:pt>
                <c:pt idx="970">
                  <c:v>120.7</c:v>
                </c:pt>
                <c:pt idx="971">
                  <c:v>120.6</c:v>
                </c:pt>
                <c:pt idx="972">
                  <c:v>120.5</c:v>
                </c:pt>
                <c:pt idx="973">
                  <c:v>120.4</c:v>
                </c:pt>
                <c:pt idx="974">
                  <c:v>120.3</c:v>
                </c:pt>
                <c:pt idx="975">
                  <c:v>120.2</c:v>
                </c:pt>
                <c:pt idx="976">
                  <c:v>120.1</c:v>
                </c:pt>
                <c:pt idx="977">
                  <c:v>120</c:v>
                </c:pt>
                <c:pt idx="978">
                  <c:v>119.9</c:v>
                </c:pt>
                <c:pt idx="979">
                  <c:v>119.8</c:v>
                </c:pt>
                <c:pt idx="980">
                  <c:v>119.7</c:v>
                </c:pt>
                <c:pt idx="981">
                  <c:v>119.6</c:v>
                </c:pt>
                <c:pt idx="982">
                  <c:v>119.5</c:v>
                </c:pt>
                <c:pt idx="983">
                  <c:v>119.4</c:v>
                </c:pt>
                <c:pt idx="984">
                  <c:v>119.3</c:v>
                </c:pt>
                <c:pt idx="985">
                  <c:v>119.2</c:v>
                </c:pt>
                <c:pt idx="986">
                  <c:v>119.1</c:v>
                </c:pt>
                <c:pt idx="987">
                  <c:v>119</c:v>
                </c:pt>
                <c:pt idx="988">
                  <c:v>118.9</c:v>
                </c:pt>
                <c:pt idx="989">
                  <c:v>118.8</c:v>
                </c:pt>
                <c:pt idx="990">
                  <c:v>118.7</c:v>
                </c:pt>
                <c:pt idx="991">
                  <c:v>118.6</c:v>
                </c:pt>
                <c:pt idx="992">
                  <c:v>118.5</c:v>
                </c:pt>
                <c:pt idx="993">
                  <c:v>118.4</c:v>
                </c:pt>
                <c:pt idx="994">
                  <c:v>118.3</c:v>
                </c:pt>
                <c:pt idx="995">
                  <c:v>118.2</c:v>
                </c:pt>
                <c:pt idx="996">
                  <c:v>118.1</c:v>
                </c:pt>
                <c:pt idx="997">
                  <c:v>121.3</c:v>
                </c:pt>
                <c:pt idx="998">
                  <c:v>121.2</c:v>
                </c:pt>
                <c:pt idx="999">
                  <c:v>121.1</c:v>
                </c:pt>
                <c:pt idx="1000">
                  <c:v>121</c:v>
                </c:pt>
                <c:pt idx="1001">
                  <c:v>120.9</c:v>
                </c:pt>
                <c:pt idx="1002">
                  <c:v>120.8</c:v>
                </c:pt>
                <c:pt idx="1003">
                  <c:v>120.7</c:v>
                </c:pt>
                <c:pt idx="1004">
                  <c:v>120.6</c:v>
                </c:pt>
                <c:pt idx="1005">
                  <c:v>120.5</c:v>
                </c:pt>
                <c:pt idx="1006">
                  <c:v>120.4</c:v>
                </c:pt>
                <c:pt idx="1007">
                  <c:v>120.3</c:v>
                </c:pt>
                <c:pt idx="1008">
                  <c:v>120.2</c:v>
                </c:pt>
                <c:pt idx="1009">
                  <c:v>120.1</c:v>
                </c:pt>
                <c:pt idx="1010">
                  <c:v>120</c:v>
                </c:pt>
                <c:pt idx="1011">
                  <c:v>119.9</c:v>
                </c:pt>
                <c:pt idx="1012">
                  <c:v>119.8</c:v>
                </c:pt>
                <c:pt idx="1013">
                  <c:v>119.7</c:v>
                </c:pt>
                <c:pt idx="1014">
                  <c:v>119.6</c:v>
                </c:pt>
                <c:pt idx="1015">
                  <c:v>119.5</c:v>
                </c:pt>
                <c:pt idx="1016">
                  <c:v>119.4</c:v>
                </c:pt>
                <c:pt idx="1017">
                  <c:v>119.3</c:v>
                </c:pt>
                <c:pt idx="1018">
                  <c:v>119.2</c:v>
                </c:pt>
                <c:pt idx="1019">
                  <c:v>119.1</c:v>
                </c:pt>
                <c:pt idx="1020">
                  <c:v>119</c:v>
                </c:pt>
                <c:pt idx="1021">
                  <c:v>118.9</c:v>
                </c:pt>
                <c:pt idx="1022">
                  <c:v>118.8</c:v>
                </c:pt>
                <c:pt idx="1023">
                  <c:v>118.7</c:v>
                </c:pt>
                <c:pt idx="1024">
                  <c:v>118.6</c:v>
                </c:pt>
                <c:pt idx="1025">
                  <c:v>118.5</c:v>
                </c:pt>
                <c:pt idx="1026">
                  <c:v>118.4</c:v>
                </c:pt>
                <c:pt idx="1027">
                  <c:v>118.3</c:v>
                </c:pt>
                <c:pt idx="1028">
                  <c:v>118.2</c:v>
                </c:pt>
                <c:pt idx="1029">
                  <c:v>121.3</c:v>
                </c:pt>
                <c:pt idx="1030">
                  <c:v>121.2</c:v>
                </c:pt>
                <c:pt idx="1031">
                  <c:v>121.1</c:v>
                </c:pt>
                <c:pt idx="1032">
                  <c:v>121</c:v>
                </c:pt>
                <c:pt idx="1033">
                  <c:v>120.9</c:v>
                </c:pt>
                <c:pt idx="1034">
                  <c:v>120.8</c:v>
                </c:pt>
                <c:pt idx="1035">
                  <c:v>120.7</c:v>
                </c:pt>
                <c:pt idx="1036">
                  <c:v>120.6</c:v>
                </c:pt>
                <c:pt idx="1037">
                  <c:v>120.5</c:v>
                </c:pt>
                <c:pt idx="1038">
                  <c:v>120.4</c:v>
                </c:pt>
                <c:pt idx="1039">
                  <c:v>120.3</c:v>
                </c:pt>
                <c:pt idx="1040">
                  <c:v>120.2</c:v>
                </c:pt>
                <c:pt idx="1041">
                  <c:v>120.1</c:v>
                </c:pt>
                <c:pt idx="1042">
                  <c:v>120</c:v>
                </c:pt>
                <c:pt idx="1043">
                  <c:v>119.9</c:v>
                </c:pt>
                <c:pt idx="1044">
                  <c:v>119.8</c:v>
                </c:pt>
                <c:pt idx="1045">
                  <c:v>119.7</c:v>
                </c:pt>
                <c:pt idx="1046">
                  <c:v>119.6</c:v>
                </c:pt>
                <c:pt idx="1047">
                  <c:v>119.5</c:v>
                </c:pt>
                <c:pt idx="1048">
                  <c:v>119.4</c:v>
                </c:pt>
                <c:pt idx="1049">
                  <c:v>119.3</c:v>
                </c:pt>
                <c:pt idx="1050">
                  <c:v>119.2</c:v>
                </c:pt>
                <c:pt idx="1051">
                  <c:v>119.1</c:v>
                </c:pt>
                <c:pt idx="1052">
                  <c:v>119</c:v>
                </c:pt>
                <c:pt idx="1053">
                  <c:v>118.9</c:v>
                </c:pt>
                <c:pt idx="1054">
                  <c:v>118.8</c:v>
                </c:pt>
                <c:pt idx="1055">
                  <c:v>118.7</c:v>
                </c:pt>
                <c:pt idx="1056">
                  <c:v>118.6</c:v>
                </c:pt>
                <c:pt idx="1057">
                  <c:v>118.5</c:v>
                </c:pt>
                <c:pt idx="1058">
                  <c:v>118.4</c:v>
                </c:pt>
                <c:pt idx="1059">
                  <c:v>118.3</c:v>
                </c:pt>
                <c:pt idx="1060">
                  <c:v>121.3</c:v>
                </c:pt>
                <c:pt idx="1061">
                  <c:v>121.2</c:v>
                </c:pt>
                <c:pt idx="1062">
                  <c:v>121.1</c:v>
                </c:pt>
                <c:pt idx="1063">
                  <c:v>121</c:v>
                </c:pt>
                <c:pt idx="1064">
                  <c:v>120.9</c:v>
                </c:pt>
                <c:pt idx="1065">
                  <c:v>120.8</c:v>
                </c:pt>
                <c:pt idx="1066">
                  <c:v>120.7</c:v>
                </c:pt>
                <c:pt idx="1067">
                  <c:v>120.6</c:v>
                </c:pt>
                <c:pt idx="1068">
                  <c:v>120.5</c:v>
                </c:pt>
                <c:pt idx="1069">
                  <c:v>120.4</c:v>
                </c:pt>
                <c:pt idx="1070">
                  <c:v>120.3</c:v>
                </c:pt>
                <c:pt idx="1071">
                  <c:v>120.2</c:v>
                </c:pt>
                <c:pt idx="1072">
                  <c:v>120.1</c:v>
                </c:pt>
                <c:pt idx="1073">
                  <c:v>120</c:v>
                </c:pt>
                <c:pt idx="1074">
                  <c:v>119.9</c:v>
                </c:pt>
                <c:pt idx="1075">
                  <c:v>119.8</c:v>
                </c:pt>
                <c:pt idx="1076">
                  <c:v>119.7</c:v>
                </c:pt>
                <c:pt idx="1077">
                  <c:v>119.6</c:v>
                </c:pt>
                <c:pt idx="1078">
                  <c:v>119.5</c:v>
                </c:pt>
                <c:pt idx="1079">
                  <c:v>119.4</c:v>
                </c:pt>
                <c:pt idx="1080">
                  <c:v>119.3</c:v>
                </c:pt>
                <c:pt idx="1081">
                  <c:v>119.2</c:v>
                </c:pt>
                <c:pt idx="1082">
                  <c:v>119.1</c:v>
                </c:pt>
                <c:pt idx="1083">
                  <c:v>119</c:v>
                </c:pt>
                <c:pt idx="1084">
                  <c:v>118.9</c:v>
                </c:pt>
                <c:pt idx="1085">
                  <c:v>118.8</c:v>
                </c:pt>
                <c:pt idx="1086">
                  <c:v>118.7</c:v>
                </c:pt>
                <c:pt idx="1087">
                  <c:v>118.6</c:v>
                </c:pt>
                <c:pt idx="1088">
                  <c:v>118.5</c:v>
                </c:pt>
                <c:pt idx="1089">
                  <c:v>121.3</c:v>
                </c:pt>
                <c:pt idx="1090">
                  <c:v>121.2</c:v>
                </c:pt>
                <c:pt idx="1091">
                  <c:v>121.1</c:v>
                </c:pt>
                <c:pt idx="1092">
                  <c:v>121</c:v>
                </c:pt>
                <c:pt idx="1093">
                  <c:v>120.9</c:v>
                </c:pt>
                <c:pt idx="1094">
                  <c:v>120.8</c:v>
                </c:pt>
                <c:pt idx="1095">
                  <c:v>120.7</c:v>
                </c:pt>
                <c:pt idx="1096">
                  <c:v>120.6</c:v>
                </c:pt>
                <c:pt idx="1097">
                  <c:v>120.5</c:v>
                </c:pt>
                <c:pt idx="1098">
                  <c:v>120.4</c:v>
                </c:pt>
                <c:pt idx="1099">
                  <c:v>120.3</c:v>
                </c:pt>
                <c:pt idx="1100">
                  <c:v>120.2</c:v>
                </c:pt>
                <c:pt idx="1101">
                  <c:v>120.1</c:v>
                </c:pt>
                <c:pt idx="1102">
                  <c:v>120</c:v>
                </c:pt>
                <c:pt idx="1103">
                  <c:v>119.9</c:v>
                </c:pt>
                <c:pt idx="1104">
                  <c:v>119.8</c:v>
                </c:pt>
                <c:pt idx="1105">
                  <c:v>119.7</c:v>
                </c:pt>
                <c:pt idx="1106">
                  <c:v>119.6</c:v>
                </c:pt>
                <c:pt idx="1107">
                  <c:v>119.5</c:v>
                </c:pt>
                <c:pt idx="1108">
                  <c:v>119.4</c:v>
                </c:pt>
                <c:pt idx="1109">
                  <c:v>119.3</c:v>
                </c:pt>
                <c:pt idx="1110">
                  <c:v>119.2</c:v>
                </c:pt>
                <c:pt idx="1111">
                  <c:v>119.1</c:v>
                </c:pt>
                <c:pt idx="1112">
                  <c:v>119</c:v>
                </c:pt>
                <c:pt idx="1113">
                  <c:v>118.9</c:v>
                </c:pt>
                <c:pt idx="1114">
                  <c:v>118.8</c:v>
                </c:pt>
                <c:pt idx="1115">
                  <c:v>118.7</c:v>
                </c:pt>
                <c:pt idx="1116">
                  <c:v>118.6</c:v>
                </c:pt>
                <c:pt idx="1117">
                  <c:v>121.4</c:v>
                </c:pt>
                <c:pt idx="1118">
                  <c:v>121.3</c:v>
                </c:pt>
                <c:pt idx="1119">
                  <c:v>121.2</c:v>
                </c:pt>
                <c:pt idx="1120">
                  <c:v>121.1</c:v>
                </c:pt>
                <c:pt idx="1121">
                  <c:v>121</c:v>
                </c:pt>
                <c:pt idx="1122">
                  <c:v>120.9</c:v>
                </c:pt>
                <c:pt idx="1123">
                  <c:v>120.8</c:v>
                </c:pt>
                <c:pt idx="1124">
                  <c:v>120.7</c:v>
                </c:pt>
                <c:pt idx="1125">
                  <c:v>120.6</c:v>
                </c:pt>
                <c:pt idx="1126">
                  <c:v>120.5</c:v>
                </c:pt>
                <c:pt idx="1127">
                  <c:v>120.4</c:v>
                </c:pt>
                <c:pt idx="1128">
                  <c:v>120.3</c:v>
                </c:pt>
                <c:pt idx="1129">
                  <c:v>120.2</c:v>
                </c:pt>
                <c:pt idx="1130">
                  <c:v>120.1</c:v>
                </c:pt>
                <c:pt idx="1131">
                  <c:v>120</c:v>
                </c:pt>
                <c:pt idx="1132">
                  <c:v>119.9</c:v>
                </c:pt>
                <c:pt idx="1133">
                  <c:v>119.8</c:v>
                </c:pt>
                <c:pt idx="1134">
                  <c:v>119.7</c:v>
                </c:pt>
                <c:pt idx="1135">
                  <c:v>119.6</c:v>
                </c:pt>
                <c:pt idx="1136">
                  <c:v>119.5</c:v>
                </c:pt>
                <c:pt idx="1137">
                  <c:v>119.4</c:v>
                </c:pt>
                <c:pt idx="1138">
                  <c:v>119.3</c:v>
                </c:pt>
                <c:pt idx="1139">
                  <c:v>119.2</c:v>
                </c:pt>
                <c:pt idx="1140">
                  <c:v>119.1</c:v>
                </c:pt>
                <c:pt idx="1141">
                  <c:v>119</c:v>
                </c:pt>
                <c:pt idx="1142">
                  <c:v>118.9</c:v>
                </c:pt>
                <c:pt idx="1143">
                  <c:v>118.8</c:v>
                </c:pt>
                <c:pt idx="1144">
                  <c:v>121.4</c:v>
                </c:pt>
                <c:pt idx="1145">
                  <c:v>121.3</c:v>
                </c:pt>
                <c:pt idx="1146">
                  <c:v>121.2</c:v>
                </c:pt>
                <c:pt idx="1147">
                  <c:v>121.1</c:v>
                </c:pt>
                <c:pt idx="1148">
                  <c:v>121</c:v>
                </c:pt>
                <c:pt idx="1149">
                  <c:v>120.9</c:v>
                </c:pt>
                <c:pt idx="1150">
                  <c:v>120.8</c:v>
                </c:pt>
                <c:pt idx="1151">
                  <c:v>120.7</c:v>
                </c:pt>
                <c:pt idx="1152">
                  <c:v>120.6</c:v>
                </c:pt>
                <c:pt idx="1153">
                  <c:v>120.5</c:v>
                </c:pt>
                <c:pt idx="1154">
                  <c:v>120.4</c:v>
                </c:pt>
                <c:pt idx="1155">
                  <c:v>120.3</c:v>
                </c:pt>
                <c:pt idx="1156">
                  <c:v>120.2</c:v>
                </c:pt>
                <c:pt idx="1157">
                  <c:v>120.1</c:v>
                </c:pt>
                <c:pt idx="1158">
                  <c:v>120</c:v>
                </c:pt>
                <c:pt idx="1159">
                  <c:v>119.9</c:v>
                </c:pt>
                <c:pt idx="1160">
                  <c:v>119.8</c:v>
                </c:pt>
                <c:pt idx="1161">
                  <c:v>119.7</c:v>
                </c:pt>
                <c:pt idx="1162">
                  <c:v>119.6</c:v>
                </c:pt>
                <c:pt idx="1163">
                  <c:v>119.5</c:v>
                </c:pt>
                <c:pt idx="1164">
                  <c:v>119.4</c:v>
                </c:pt>
                <c:pt idx="1165">
                  <c:v>119.3</c:v>
                </c:pt>
                <c:pt idx="1166">
                  <c:v>119.2</c:v>
                </c:pt>
                <c:pt idx="1167">
                  <c:v>119.1</c:v>
                </c:pt>
                <c:pt idx="1168">
                  <c:v>119</c:v>
                </c:pt>
                <c:pt idx="1169">
                  <c:v>118.9</c:v>
                </c:pt>
                <c:pt idx="1170">
                  <c:v>121.4</c:v>
                </c:pt>
                <c:pt idx="1171">
                  <c:v>121.3</c:v>
                </c:pt>
                <c:pt idx="1172">
                  <c:v>121.2</c:v>
                </c:pt>
                <c:pt idx="1173">
                  <c:v>121.1</c:v>
                </c:pt>
                <c:pt idx="1174">
                  <c:v>121</c:v>
                </c:pt>
                <c:pt idx="1175">
                  <c:v>120.9</c:v>
                </c:pt>
                <c:pt idx="1176">
                  <c:v>120.8</c:v>
                </c:pt>
                <c:pt idx="1177">
                  <c:v>120.7</c:v>
                </c:pt>
                <c:pt idx="1178">
                  <c:v>120.6</c:v>
                </c:pt>
                <c:pt idx="1179">
                  <c:v>120.5</c:v>
                </c:pt>
                <c:pt idx="1180">
                  <c:v>120.4</c:v>
                </c:pt>
                <c:pt idx="1181">
                  <c:v>120.3</c:v>
                </c:pt>
                <c:pt idx="1182">
                  <c:v>120.2</c:v>
                </c:pt>
                <c:pt idx="1183">
                  <c:v>120.1</c:v>
                </c:pt>
                <c:pt idx="1184">
                  <c:v>120</c:v>
                </c:pt>
                <c:pt idx="1185">
                  <c:v>119.9</c:v>
                </c:pt>
                <c:pt idx="1186">
                  <c:v>119.8</c:v>
                </c:pt>
                <c:pt idx="1187">
                  <c:v>119.7</c:v>
                </c:pt>
                <c:pt idx="1188">
                  <c:v>119.6</c:v>
                </c:pt>
                <c:pt idx="1189">
                  <c:v>119.5</c:v>
                </c:pt>
                <c:pt idx="1190">
                  <c:v>119.4</c:v>
                </c:pt>
                <c:pt idx="1191">
                  <c:v>119.3</c:v>
                </c:pt>
                <c:pt idx="1192">
                  <c:v>119.2</c:v>
                </c:pt>
                <c:pt idx="1193">
                  <c:v>121.2</c:v>
                </c:pt>
                <c:pt idx="1194">
                  <c:v>121.1</c:v>
                </c:pt>
                <c:pt idx="1195">
                  <c:v>121</c:v>
                </c:pt>
                <c:pt idx="1196">
                  <c:v>120.9</c:v>
                </c:pt>
                <c:pt idx="1197">
                  <c:v>120.8</c:v>
                </c:pt>
                <c:pt idx="1198">
                  <c:v>120.7</c:v>
                </c:pt>
                <c:pt idx="1199">
                  <c:v>120.6</c:v>
                </c:pt>
                <c:pt idx="1200">
                  <c:v>120.5</c:v>
                </c:pt>
                <c:pt idx="1201">
                  <c:v>120.4</c:v>
                </c:pt>
                <c:pt idx="1202">
                  <c:v>120.3</c:v>
                </c:pt>
                <c:pt idx="1203">
                  <c:v>120.2</c:v>
                </c:pt>
                <c:pt idx="1204">
                  <c:v>120.1</c:v>
                </c:pt>
                <c:pt idx="1205">
                  <c:v>120</c:v>
                </c:pt>
                <c:pt idx="1206">
                  <c:v>119.9</c:v>
                </c:pt>
                <c:pt idx="1207">
                  <c:v>119.8</c:v>
                </c:pt>
                <c:pt idx="1208">
                  <c:v>119.7</c:v>
                </c:pt>
                <c:pt idx="1209">
                  <c:v>119.6</c:v>
                </c:pt>
                <c:pt idx="1210">
                  <c:v>119.5</c:v>
                </c:pt>
                <c:pt idx="1211">
                  <c:v>120.8</c:v>
                </c:pt>
                <c:pt idx="1212">
                  <c:v>120.7</c:v>
                </c:pt>
                <c:pt idx="1213">
                  <c:v>120.6</c:v>
                </c:pt>
                <c:pt idx="1214">
                  <c:v>120.5</c:v>
                </c:pt>
                <c:pt idx="1215">
                  <c:v>120.4</c:v>
                </c:pt>
                <c:pt idx="1216">
                  <c:v>120.3</c:v>
                </c:pt>
                <c:pt idx="1217">
                  <c:v>120.2</c:v>
                </c:pt>
                <c:pt idx="1218">
                  <c:v>120.1</c:v>
                </c:pt>
                <c:pt idx="1219">
                  <c:v>120</c:v>
                </c:pt>
                <c:pt idx="1220">
                  <c:v>119.9</c:v>
                </c:pt>
              </c:numCache>
            </c:numRef>
          </c:xVal>
          <c:yVal>
            <c:numRef>
              <c:f>Sheet1!$AF$1:$AF$1221</c:f>
              <c:numCache>
                <c:formatCode>General</c:formatCode>
                <c:ptCount val="1221"/>
                <c:pt idx="0">
                  <c:v>23.699980000000103</c:v>
                </c:pt>
                <c:pt idx="1">
                  <c:v>23.699980000000103</c:v>
                </c:pt>
                <c:pt idx="2">
                  <c:v>23.699980000000103</c:v>
                </c:pt>
                <c:pt idx="3">
                  <c:v>23.699980000000103</c:v>
                </c:pt>
                <c:pt idx="4">
                  <c:v>23.699980000000103</c:v>
                </c:pt>
                <c:pt idx="5">
                  <c:v>23.699980000000103</c:v>
                </c:pt>
                <c:pt idx="6">
                  <c:v>23.599979999999999</c:v>
                </c:pt>
                <c:pt idx="7">
                  <c:v>23.599979999999999</c:v>
                </c:pt>
                <c:pt idx="8">
                  <c:v>23.599979999999999</c:v>
                </c:pt>
                <c:pt idx="9">
                  <c:v>23.599979999999999</c:v>
                </c:pt>
                <c:pt idx="10">
                  <c:v>23.599979999999999</c:v>
                </c:pt>
                <c:pt idx="11">
                  <c:v>23.599979999999999</c:v>
                </c:pt>
                <c:pt idx="12">
                  <c:v>23.599979999999999</c:v>
                </c:pt>
                <c:pt idx="13">
                  <c:v>23.599979999999999</c:v>
                </c:pt>
                <c:pt idx="14">
                  <c:v>23.599979999999999</c:v>
                </c:pt>
                <c:pt idx="15">
                  <c:v>23.599979999999999</c:v>
                </c:pt>
                <c:pt idx="16">
                  <c:v>23.599979999999999</c:v>
                </c:pt>
                <c:pt idx="17">
                  <c:v>23.599979999999999</c:v>
                </c:pt>
                <c:pt idx="18">
                  <c:v>23.599979999999999</c:v>
                </c:pt>
                <c:pt idx="19">
                  <c:v>23.599979999999999</c:v>
                </c:pt>
                <c:pt idx="20">
                  <c:v>23.599979999999999</c:v>
                </c:pt>
                <c:pt idx="21">
                  <c:v>23.599979999999999</c:v>
                </c:pt>
                <c:pt idx="22">
                  <c:v>23.499980000000001</c:v>
                </c:pt>
                <c:pt idx="23">
                  <c:v>23.499980000000001</c:v>
                </c:pt>
                <c:pt idx="24">
                  <c:v>23.499980000000001</c:v>
                </c:pt>
                <c:pt idx="25">
                  <c:v>23.499980000000001</c:v>
                </c:pt>
                <c:pt idx="26">
                  <c:v>23.499980000000001</c:v>
                </c:pt>
                <c:pt idx="27">
                  <c:v>23.499980000000001</c:v>
                </c:pt>
                <c:pt idx="28">
                  <c:v>23.499980000000001</c:v>
                </c:pt>
                <c:pt idx="29">
                  <c:v>23.499980000000001</c:v>
                </c:pt>
                <c:pt idx="30">
                  <c:v>23.499980000000001</c:v>
                </c:pt>
                <c:pt idx="31">
                  <c:v>23.499980000000001</c:v>
                </c:pt>
                <c:pt idx="32">
                  <c:v>23.499980000000001</c:v>
                </c:pt>
                <c:pt idx="33">
                  <c:v>23.499980000000001</c:v>
                </c:pt>
                <c:pt idx="34">
                  <c:v>23.499980000000001</c:v>
                </c:pt>
                <c:pt idx="35">
                  <c:v>23.499980000000001</c:v>
                </c:pt>
                <c:pt idx="36">
                  <c:v>23.499980000000001</c:v>
                </c:pt>
                <c:pt idx="37">
                  <c:v>23.499980000000001</c:v>
                </c:pt>
                <c:pt idx="38">
                  <c:v>23.499980000000001</c:v>
                </c:pt>
                <c:pt idx="39">
                  <c:v>23.499980000000001</c:v>
                </c:pt>
                <c:pt idx="40">
                  <c:v>23.499980000000001</c:v>
                </c:pt>
                <c:pt idx="41">
                  <c:v>23.499980000000001</c:v>
                </c:pt>
                <c:pt idx="42">
                  <c:v>23.499980000000001</c:v>
                </c:pt>
                <c:pt idx="43">
                  <c:v>23.499980000000001</c:v>
                </c:pt>
                <c:pt idx="44">
                  <c:v>23.499980000000001</c:v>
                </c:pt>
                <c:pt idx="45">
                  <c:v>23.499980000000001</c:v>
                </c:pt>
                <c:pt idx="46">
                  <c:v>23.399979999999999</c:v>
                </c:pt>
                <c:pt idx="47">
                  <c:v>23.399979999999999</c:v>
                </c:pt>
                <c:pt idx="48">
                  <c:v>23.399979999999999</c:v>
                </c:pt>
                <c:pt idx="49">
                  <c:v>23.399979999999999</c:v>
                </c:pt>
                <c:pt idx="50">
                  <c:v>23.399979999999999</c:v>
                </c:pt>
                <c:pt idx="51">
                  <c:v>23.399979999999999</c:v>
                </c:pt>
                <c:pt idx="52">
                  <c:v>23.399979999999999</c:v>
                </c:pt>
                <c:pt idx="53">
                  <c:v>23.399979999999999</c:v>
                </c:pt>
                <c:pt idx="54">
                  <c:v>23.399979999999999</c:v>
                </c:pt>
                <c:pt idx="55">
                  <c:v>23.399979999999999</c:v>
                </c:pt>
                <c:pt idx="56">
                  <c:v>23.399979999999999</c:v>
                </c:pt>
                <c:pt idx="57">
                  <c:v>23.399979999999999</c:v>
                </c:pt>
                <c:pt idx="58">
                  <c:v>23.399979999999999</c:v>
                </c:pt>
                <c:pt idx="59">
                  <c:v>23.399979999999999</c:v>
                </c:pt>
                <c:pt idx="60">
                  <c:v>23.399979999999999</c:v>
                </c:pt>
                <c:pt idx="61">
                  <c:v>23.399979999999999</c:v>
                </c:pt>
                <c:pt idx="62">
                  <c:v>23.399979999999999</c:v>
                </c:pt>
                <c:pt idx="63">
                  <c:v>23.399979999999999</c:v>
                </c:pt>
                <c:pt idx="64">
                  <c:v>23.399979999999999</c:v>
                </c:pt>
                <c:pt idx="65">
                  <c:v>23.399979999999999</c:v>
                </c:pt>
                <c:pt idx="66">
                  <c:v>23.399979999999999</c:v>
                </c:pt>
                <c:pt idx="67">
                  <c:v>23.399979999999999</c:v>
                </c:pt>
                <c:pt idx="68">
                  <c:v>23.399979999999999</c:v>
                </c:pt>
                <c:pt idx="69">
                  <c:v>23.399979999999999</c:v>
                </c:pt>
                <c:pt idx="70">
                  <c:v>23.399979999999999</c:v>
                </c:pt>
                <c:pt idx="71">
                  <c:v>23.399979999999999</c:v>
                </c:pt>
                <c:pt idx="72">
                  <c:v>23.399979999999999</c:v>
                </c:pt>
                <c:pt idx="73">
                  <c:v>23.399979999999999</c:v>
                </c:pt>
                <c:pt idx="74">
                  <c:v>23.299980000000001</c:v>
                </c:pt>
                <c:pt idx="75">
                  <c:v>23.299980000000001</c:v>
                </c:pt>
                <c:pt idx="76">
                  <c:v>23.299980000000001</c:v>
                </c:pt>
                <c:pt idx="77">
                  <c:v>23.299980000000001</c:v>
                </c:pt>
                <c:pt idx="78">
                  <c:v>23.299980000000001</c:v>
                </c:pt>
                <c:pt idx="79">
                  <c:v>23.299980000000001</c:v>
                </c:pt>
                <c:pt idx="80">
                  <c:v>23.299980000000001</c:v>
                </c:pt>
                <c:pt idx="81">
                  <c:v>23.299980000000001</c:v>
                </c:pt>
                <c:pt idx="82">
                  <c:v>23.299980000000001</c:v>
                </c:pt>
                <c:pt idx="83">
                  <c:v>23.299980000000001</c:v>
                </c:pt>
                <c:pt idx="84">
                  <c:v>23.299980000000001</c:v>
                </c:pt>
                <c:pt idx="85">
                  <c:v>23.299980000000001</c:v>
                </c:pt>
                <c:pt idx="86">
                  <c:v>23.299980000000001</c:v>
                </c:pt>
                <c:pt idx="87">
                  <c:v>23.299980000000001</c:v>
                </c:pt>
                <c:pt idx="88">
                  <c:v>23.299980000000001</c:v>
                </c:pt>
                <c:pt idx="89">
                  <c:v>23.299980000000001</c:v>
                </c:pt>
                <c:pt idx="90">
                  <c:v>23.299980000000001</c:v>
                </c:pt>
                <c:pt idx="91">
                  <c:v>23.299980000000001</c:v>
                </c:pt>
                <c:pt idx="92">
                  <c:v>23.299980000000001</c:v>
                </c:pt>
                <c:pt idx="93">
                  <c:v>23.299980000000001</c:v>
                </c:pt>
                <c:pt idx="94">
                  <c:v>23.299980000000001</c:v>
                </c:pt>
                <c:pt idx="95">
                  <c:v>23.299980000000001</c:v>
                </c:pt>
                <c:pt idx="96">
                  <c:v>23.299980000000001</c:v>
                </c:pt>
                <c:pt idx="97">
                  <c:v>23.299980000000001</c:v>
                </c:pt>
                <c:pt idx="98">
                  <c:v>23.299980000000001</c:v>
                </c:pt>
                <c:pt idx="99">
                  <c:v>23.299980000000001</c:v>
                </c:pt>
                <c:pt idx="100">
                  <c:v>23.299980000000001</c:v>
                </c:pt>
                <c:pt idx="101">
                  <c:v>23.299980000000001</c:v>
                </c:pt>
                <c:pt idx="102">
                  <c:v>23.199980000000103</c:v>
                </c:pt>
                <c:pt idx="103">
                  <c:v>23.199980000000103</c:v>
                </c:pt>
                <c:pt idx="104">
                  <c:v>23.199980000000103</c:v>
                </c:pt>
                <c:pt idx="105">
                  <c:v>23.199980000000103</c:v>
                </c:pt>
                <c:pt idx="106">
                  <c:v>23.199980000000103</c:v>
                </c:pt>
                <c:pt idx="107">
                  <c:v>23.199980000000103</c:v>
                </c:pt>
                <c:pt idx="108">
                  <c:v>23.199980000000103</c:v>
                </c:pt>
                <c:pt idx="109">
                  <c:v>23.199980000000103</c:v>
                </c:pt>
                <c:pt idx="110">
                  <c:v>23.199980000000103</c:v>
                </c:pt>
                <c:pt idx="111">
                  <c:v>23.199980000000103</c:v>
                </c:pt>
                <c:pt idx="112">
                  <c:v>23.199980000000103</c:v>
                </c:pt>
                <c:pt idx="113">
                  <c:v>23.199980000000103</c:v>
                </c:pt>
                <c:pt idx="114">
                  <c:v>23.199980000000103</c:v>
                </c:pt>
                <c:pt idx="115">
                  <c:v>23.199980000000103</c:v>
                </c:pt>
                <c:pt idx="116">
                  <c:v>23.199980000000103</c:v>
                </c:pt>
                <c:pt idx="117">
                  <c:v>23.199980000000103</c:v>
                </c:pt>
                <c:pt idx="118">
                  <c:v>23.199980000000103</c:v>
                </c:pt>
                <c:pt idx="119">
                  <c:v>23.199980000000103</c:v>
                </c:pt>
                <c:pt idx="120">
                  <c:v>23.199980000000103</c:v>
                </c:pt>
                <c:pt idx="121">
                  <c:v>23.199980000000103</c:v>
                </c:pt>
                <c:pt idx="122">
                  <c:v>23.199980000000103</c:v>
                </c:pt>
                <c:pt idx="123">
                  <c:v>23.199980000000103</c:v>
                </c:pt>
                <c:pt idx="124">
                  <c:v>23.199980000000103</c:v>
                </c:pt>
                <c:pt idx="125">
                  <c:v>23.199980000000103</c:v>
                </c:pt>
                <c:pt idx="126">
                  <c:v>23.199980000000103</c:v>
                </c:pt>
                <c:pt idx="127">
                  <c:v>23.199980000000103</c:v>
                </c:pt>
                <c:pt idx="128">
                  <c:v>23.199980000000103</c:v>
                </c:pt>
                <c:pt idx="129">
                  <c:v>23.199980000000103</c:v>
                </c:pt>
                <c:pt idx="130">
                  <c:v>23.099979999999999</c:v>
                </c:pt>
                <c:pt idx="131">
                  <c:v>23.099979999999999</c:v>
                </c:pt>
                <c:pt idx="132">
                  <c:v>23.099979999999999</c:v>
                </c:pt>
                <c:pt idx="133">
                  <c:v>23.099979999999999</c:v>
                </c:pt>
                <c:pt idx="134">
                  <c:v>23.099979999999999</c:v>
                </c:pt>
                <c:pt idx="135">
                  <c:v>23.099979999999999</c:v>
                </c:pt>
                <c:pt idx="136">
                  <c:v>23.099979999999999</c:v>
                </c:pt>
                <c:pt idx="137">
                  <c:v>23.099979999999999</c:v>
                </c:pt>
                <c:pt idx="138">
                  <c:v>23.099979999999999</c:v>
                </c:pt>
                <c:pt idx="139">
                  <c:v>23.099979999999999</c:v>
                </c:pt>
                <c:pt idx="140">
                  <c:v>23.099979999999999</c:v>
                </c:pt>
                <c:pt idx="141">
                  <c:v>23.099979999999999</c:v>
                </c:pt>
                <c:pt idx="142">
                  <c:v>23.099979999999999</c:v>
                </c:pt>
                <c:pt idx="143">
                  <c:v>23.099979999999999</c:v>
                </c:pt>
                <c:pt idx="144">
                  <c:v>23.099979999999999</c:v>
                </c:pt>
                <c:pt idx="145">
                  <c:v>23.099979999999999</c:v>
                </c:pt>
                <c:pt idx="146">
                  <c:v>23.099979999999999</c:v>
                </c:pt>
                <c:pt idx="147">
                  <c:v>23.099979999999999</c:v>
                </c:pt>
                <c:pt idx="148">
                  <c:v>23.099979999999999</c:v>
                </c:pt>
                <c:pt idx="149">
                  <c:v>23.099979999999999</c:v>
                </c:pt>
                <c:pt idx="150">
                  <c:v>23.099979999999999</c:v>
                </c:pt>
                <c:pt idx="151">
                  <c:v>23.099979999999999</c:v>
                </c:pt>
                <c:pt idx="152">
                  <c:v>23.099979999999999</c:v>
                </c:pt>
                <c:pt idx="153">
                  <c:v>23.099979999999999</c:v>
                </c:pt>
                <c:pt idx="154">
                  <c:v>23.099979999999999</c:v>
                </c:pt>
                <c:pt idx="155">
                  <c:v>23.099979999999999</c:v>
                </c:pt>
                <c:pt idx="156">
                  <c:v>23.099979999999999</c:v>
                </c:pt>
                <c:pt idx="157">
                  <c:v>23.099979999999999</c:v>
                </c:pt>
                <c:pt idx="158">
                  <c:v>22.999980000000001</c:v>
                </c:pt>
                <c:pt idx="159">
                  <c:v>22.999980000000001</c:v>
                </c:pt>
                <c:pt idx="160">
                  <c:v>22.999980000000001</c:v>
                </c:pt>
                <c:pt idx="161">
                  <c:v>22.999980000000001</c:v>
                </c:pt>
                <c:pt idx="162">
                  <c:v>22.999980000000001</c:v>
                </c:pt>
                <c:pt idx="163">
                  <c:v>22.999980000000001</c:v>
                </c:pt>
                <c:pt idx="164">
                  <c:v>22.999980000000001</c:v>
                </c:pt>
                <c:pt idx="165">
                  <c:v>22.999980000000001</c:v>
                </c:pt>
                <c:pt idx="166">
                  <c:v>22.999980000000001</c:v>
                </c:pt>
                <c:pt idx="167">
                  <c:v>22.999980000000001</c:v>
                </c:pt>
                <c:pt idx="168">
                  <c:v>22.999980000000001</c:v>
                </c:pt>
                <c:pt idx="169">
                  <c:v>22.999980000000001</c:v>
                </c:pt>
                <c:pt idx="170">
                  <c:v>22.999980000000001</c:v>
                </c:pt>
                <c:pt idx="171">
                  <c:v>22.999980000000001</c:v>
                </c:pt>
                <c:pt idx="172">
                  <c:v>22.999980000000001</c:v>
                </c:pt>
                <c:pt idx="173">
                  <c:v>22.999980000000001</c:v>
                </c:pt>
                <c:pt idx="174">
                  <c:v>22.999980000000001</c:v>
                </c:pt>
                <c:pt idx="175">
                  <c:v>22.999980000000001</c:v>
                </c:pt>
                <c:pt idx="176">
                  <c:v>22.999980000000001</c:v>
                </c:pt>
                <c:pt idx="177">
                  <c:v>22.999980000000001</c:v>
                </c:pt>
                <c:pt idx="178">
                  <c:v>22.999980000000001</c:v>
                </c:pt>
                <c:pt idx="179">
                  <c:v>22.999980000000001</c:v>
                </c:pt>
                <c:pt idx="180">
                  <c:v>22.999980000000001</c:v>
                </c:pt>
                <c:pt idx="181">
                  <c:v>22.999980000000001</c:v>
                </c:pt>
                <c:pt idx="182">
                  <c:v>22.999980000000001</c:v>
                </c:pt>
                <c:pt idx="183">
                  <c:v>22.999980000000001</c:v>
                </c:pt>
                <c:pt idx="184">
                  <c:v>22.999980000000001</c:v>
                </c:pt>
                <c:pt idx="185">
                  <c:v>22.999980000000001</c:v>
                </c:pt>
                <c:pt idx="186">
                  <c:v>22.899979999999999</c:v>
                </c:pt>
                <c:pt idx="187">
                  <c:v>22.899979999999999</c:v>
                </c:pt>
                <c:pt idx="188">
                  <c:v>22.899979999999999</c:v>
                </c:pt>
                <c:pt idx="189">
                  <c:v>22.899979999999999</c:v>
                </c:pt>
                <c:pt idx="190">
                  <c:v>22.899979999999999</c:v>
                </c:pt>
                <c:pt idx="191">
                  <c:v>22.899979999999999</c:v>
                </c:pt>
                <c:pt idx="192">
                  <c:v>22.899979999999999</c:v>
                </c:pt>
                <c:pt idx="193">
                  <c:v>22.899979999999999</c:v>
                </c:pt>
                <c:pt idx="194">
                  <c:v>22.899979999999999</c:v>
                </c:pt>
                <c:pt idx="195">
                  <c:v>22.899979999999999</c:v>
                </c:pt>
                <c:pt idx="196">
                  <c:v>22.899979999999999</c:v>
                </c:pt>
                <c:pt idx="197">
                  <c:v>22.899979999999999</c:v>
                </c:pt>
                <c:pt idx="198">
                  <c:v>22.899979999999999</c:v>
                </c:pt>
                <c:pt idx="199">
                  <c:v>22.899979999999999</c:v>
                </c:pt>
                <c:pt idx="200">
                  <c:v>22.899979999999999</c:v>
                </c:pt>
                <c:pt idx="201">
                  <c:v>22.899979999999999</c:v>
                </c:pt>
                <c:pt idx="202">
                  <c:v>22.899979999999999</c:v>
                </c:pt>
                <c:pt idx="203">
                  <c:v>22.899979999999999</c:v>
                </c:pt>
                <c:pt idx="204">
                  <c:v>22.899979999999999</c:v>
                </c:pt>
                <c:pt idx="205">
                  <c:v>22.899979999999999</c:v>
                </c:pt>
                <c:pt idx="206">
                  <c:v>22.899979999999999</c:v>
                </c:pt>
                <c:pt idx="207">
                  <c:v>22.899979999999999</c:v>
                </c:pt>
                <c:pt idx="208">
                  <c:v>22.899979999999999</c:v>
                </c:pt>
                <c:pt idx="209">
                  <c:v>22.899979999999999</c:v>
                </c:pt>
                <c:pt idx="210">
                  <c:v>22.899979999999999</c:v>
                </c:pt>
                <c:pt idx="211">
                  <c:v>22.899979999999999</c:v>
                </c:pt>
                <c:pt idx="212">
                  <c:v>22.899979999999999</c:v>
                </c:pt>
                <c:pt idx="213">
                  <c:v>22.899979999999999</c:v>
                </c:pt>
                <c:pt idx="214">
                  <c:v>22.899979999999999</c:v>
                </c:pt>
                <c:pt idx="215">
                  <c:v>22.799980000000001</c:v>
                </c:pt>
                <c:pt idx="216">
                  <c:v>22.799980000000001</c:v>
                </c:pt>
                <c:pt idx="217">
                  <c:v>22.799980000000001</c:v>
                </c:pt>
                <c:pt idx="218">
                  <c:v>22.799980000000001</c:v>
                </c:pt>
                <c:pt idx="219">
                  <c:v>22.799980000000001</c:v>
                </c:pt>
                <c:pt idx="220">
                  <c:v>22.799980000000001</c:v>
                </c:pt>
                <c:pt idx="221">
                  <c:v>22.799980000000001</c:v>
                </c:pt>
                <c:pt idx="222">
                  <c:v>22.799980000000001</c:v>
                </c:pt>
                <c:pt idx="223">
                  <c:v>22.799980000000001</c:v>
                </c:pt>
                <c:pt idx="224">
                  <c:v>22.799980000000001</c:v>
                </c:pt>
                <c:pt idx="225">
                  <c:v>22.799980000000001</c:v>
                </c:pt>
                <c:pt idx="226">
                  <c:v>22.799980000000001</c:v>
                </c:pt>
                <c:pt idx="227">
                  <c:v>22.799980000000001</c:v>
                </c:pt>
                <c:pt idx="228">
                  <c:v>22.799980000000001</c:v>
                </c:pt>
                <c:pt idx="229">
                  <c:v>22.799980000000001</c:v>
                </c:pt>
                <c:pt idx="230">
                  <c:v>22.799980000000001</c:v>
                </c:pt>
                <c:pt idx="231">
                  <c:v>22.799980000000001</c:v>
                </c:pt>
                <c:pt idx="232">
                  <c:v>22.799980000000001</c:v>
                </c:pt>
                <c:pt idx="233">
                  <c:v>22.799980000000001</c:v>
                </c:pt>
                <c:pt idx="234">
                  <c:v>22.799980000000001</c:v>
                </c:pt>
                <c:pt idx="235">
                  <c:v>22.799980000000001</c:v>
                </c:pt>
                <c:pt idx="236">
                  <c:v>22.799980000000001</c:v>
                </c:pt>
                <c:pt idx="237">
                  <c:v>22.799980000000001</c:v>
                </c:pt>
                <c:pt idx="238">
                  <c:v>22.799980000000001</c:v>
                </c:pt>
                <c:pt idx="239">
                  <c:v>22.799980000000001</c:v>
                </c:pt>
                <c:pt idx="240">
                  <c:v>22.799980000000001</c:v>
                </c:pt>
                <c:pt idx="241">
                  <c:v>22.799980000000001</c:v>
                </c:pt>
                <c:pt idx="242">
                  <c:v>22.799980000000001</c:v>
                </c:pt>
                <c:pt idx="243">
                  <c:v>22.799980000000001</c:v>
                </c:pt>
                <c:pt idx="244">
                  <c:v>22.699980000000103</c:v>
                </c:pt>
                <c:pt idx="245">
                  <c:v>22.699980000000103</c:v>
                </c:pt>
                <c:pt idx="246">
                  <c:v>22.699980000000103</c:v>
                </c:pt>
                <c:pt idx="247">
                  <c:v>22.699980000000103</c:v>
                </c:pt>
                <c:pt idx="248">
                  <c:v>22.699980000000103</c:v>
                </c:pt>
                <c:pt idx="249">
                  <c:v>22.699980000000103</c:v>
                </c:pt>
                <c:pt idx="250">
                  <c:v>22.699980000000103</c:v>
                </c:pt>
                <c:pt idx="251">
                  <c:v>22.699980000000103</c:v>
                </c:pt>
                <c:pt idx="252">
                  <c:v>22.699980000000103</c:v>
                </c:pt>
                <c:pt idx="253">
                  <c:v>22.699980000000103</c:v>
                </c:pt>
                <c:pt idx="254">
                  <c:v>22.699980000000103</c:v>
                </c:pt>
                <c:pt idx="255">
                  <c:v>22.699980000000103</c:v>
                </c:pt>
                <c:pt idx="256">
                  <c:v>22.699980000000103</c:v>
                </c:pt>
                <c:pt idx="257">
                  <c:v>22.699980000000103</c:v>
                </c:pt>
                <c:pt idx="258">
                  <c:v>22.699980000000103</c:v>
                </c:pt>
                <c:pt idx="259">
                  <c:v>22.699980000000103</c:v>
                </c:pt>
                <c:pt idx="260">
                  <c:v>22.699980000000103</c:v>
                </c:pt>
                <c:pt idx="261">
                  <c:v>22.699980000000103</c:v>
                </c:pt>
                <c:pt idx="262">
                  <c:v>22.699980000000103</c:v>
                </c:pt>
                <c:pt idx="263">
                  <c:v>22.699980000000103</c:v>
                </c:pt>
                <c:pt idx="264">
                  <c:v>22.699980000000103</c:v>
                </c:pt>
                <c:pt idx="265">
                  <c:v>22.699980000000103</c:v>
                </c:pt>
                <c:pt idx="266">
                  <c:v>22.699980000000103</c:v>
                </c:pt>
                <c:pt idx="267">
                  <c:v>22.699980000000103</c:v>
                </c:pt>
                <c:pt idx="268">
                  <c:v>22.699980000000103</c:v>
                </c:pt>
                <c:pt idx="269">
                  <c:v>22.699980000000103</c:v>
                </c:pt>
                <c:pt idx="270">
                  <c:v>22.699980000000103</c:v>
                </c:pt>
                <c:pt idx="271">
                  <c:v>22.699980000000103</c:v>
                </c:pt>
                <c:pt idx="272">
                  <c:v>22.699980000000103</c:v>
                </c:pt>
                <c:pt idx="273">
                  <c:v>22.699980000000103</c:v>
                </c:pt>
                <c:pt idx="274">
                  <c:v>22.699980000000103</c:v>
                </c:pt>
                <c:pt idx="275">
                  <c:v>22.599979999999999</c:v>
                </c:pt>
                <c:pt idx="276">
                  <c:v>22.599979999999999</c:v>
                </c:pt>
                <c:pt idx="277">
                  <c:v>22.599979999999999</c:v>
                </c:pt>
                <c:pt idx="278">
                  <c:v>22.599979999999999</c:v>
                </c:pt>
                <c:pt idx="279">
                  <c:v>22.599979999999999</c:v>
                </c:pt>
                <c:pt idx="280">
                  <c:v>22.599979999999999</c:v>
                </c:pt>
                <c:pt idx="281">
                  <c:v>22.599979999999999</c:v>
                </c:pt>
                <c:pt idx="282">
                  <c:v>22.599979999999999</c:v>
                </c:pt>
                <c:pt idx="283">
                  <c:v>22.599979999999999</c:v>
                </c:pt>
                <c:pt idx="284">
                  <c:v>22.599979999999999</c:v>
                </c:pt>
                <c:pt idx="285">
                  <c:v>22.599979999999999</c:v>
                </c:pt>
                <c:pt idx="286">
                  <c:v>22.599979999999999</c:v>
                </c:pt>
                <c:pt idx="287">
                  <c:v>22.599979999999999</c:v>
                </c:pt>
                <c:pt idx="288">
                  <c:v>22.599979999999999</c:v>
                </c:pt>
                <c:pt idx="289">
                  <c:v>22.599979999999999</c:v>
                </c:pt>
                <c:pt idx="290">
                  <c:v>22.599979999999999</c:v>
                </c:pt>
                <c:pt idx="291">
                  <c:v>22.599979999999999</c:v>
                </c:pt>
                <c:pt idx="292">
                  <c:v>22.599979999999999</c:v>
                </c:pt>
                <c:pt idx="293">
                  <c:v>22.599979999999999</c:v>
                </c:pt>
                <c:pt idx="294">
                  <c:v>22.599979999999999</c:v>
                </c:pt>
                <c:pt idx="295">
                  <c:v>22.599979999999999</c:v>
                </c:pt>
                <c:pt idx="296">
                  <c:v>22.599979999999999</c:v>
                </c:pt>
                <c:pt idx="297">
                  <c:v>22.599979999999999</c:v>
                </c:pt>
                <c:pt idx="298">
                  <c:v>22.599979999999999</c:v>
                </c:pt>
                <c:pt idx="299">
                  <c:v>22.599979999999999</c:v>
                </c:pt>
                <c:pt idx="300">
                  <c:v>22.599979999999999</c:v>
                </c:pt>
                <c:pt idx="301">
                  <c:v>22.599979999999999</c:v>
                </c:pt>
                <c:pt idx="302">
                  <c:v>22.599979999999999</c:v>
                </c:pt>
                <c:pt idx="303">
                  <c:v>22.599979999999999</c:v>
                </c:pt>
                <c:pt idx="304">
                  <c:v>22.599979999999999</c:v>
                </c:pt>
                <c:pt idx="305">
                  <c:v>22.599979999999999</c:v>
                </c:pt>
                <c:pt idx="306">
                  <c:v>22.499980000000001</c:v>
                </c:pt>
                <c:pt idx="307">
                  <c:v>22.499980000000001</c:v>
                </c:pt>
                <c:pt idx="308">
                  <c:v>22.499980000000001</c:v>
                </c:pt>
                <c:pt idx="309">
                  <c:v>22.499980000000001</c:v>
                </c:pt>
                <c:pt idx="310">
                  <c:v>22.499980000000001</c:v>
                </c:pt>
                <c:pt idx="311">
                  <c:v>22.499980000000001</c:v>
                </c:pt>
                <c:pt idx="312">
                  <c:v>22.499980000000001</c:v>
                </c:pt>
                <c:pt idx="313">
                  <c:v>22.499980000000001</c:v>
                </c:pt>
                <c:pt idx="314">
                  <c:v>22.499980000000001</c:v>
                </c:pt>
                <c:pt idx="315">
                  <c:v>22.499980000000001</c:v>
                </c:pt>
                <c:pt idx="316">
                  <c:v>22.499980000000001</c:v>
                </c:pt>
                <c:pt idx="317">
                  <c:v>22.499980000000001</c:v>
                </c:pt>
                <c:pt idx="318">
                  <c:v>22.499980000000001</c:v>
                </c:pt>
                <c:pt idx="319">
                  <c:v>22.499980000000001</c:v>
                </c:pt>
                <c:pt idx="320">
                  <c:v>22.499980000000001</c:v>
                </c:pt>
                <c:pt idx="321">
                  <c:v>22.499980000000001</c:v>
                </c:pt>
                <c:pt idx="322">
                  <c:v>22.499980000000001</c:v>
                </c:pt>
                <c:pt idx="323">
                  <c:v>22.499980000000001</c:v>
                </c:pt>
                <c:pt idx="324">
                  <c:v>22.499980000000001</c:v>
                </c:pt>
                <c:pt idx="325">
                  <c:v>22.499980000000001</c:v>
                </c:pt>
                <c:pt idx="326">
                  <c:v>22.499980000000001</c:v>
                </c:pt>
                <c:pt idx="327">
                  <c:v>22.499980000000001</c:v>
                </c:pt>
                <c:pt idx="328">
                  <c:v>22.499980000000001</c:v>
                </c:pt>
                <c:pt idx="329">
                  <c:v>22.499980000000001</c:v>
                </c:pt>
                <c:pt idx="330">
                  <c:v>22.499980000000001</c:v>
                </c:pt>
                <c:pt idx="331">
                  <c:v>22.499980000000001</c:v>
                </c:pt>
                <c:pt idx="332">
                  <c:v>22.499980000000001</c:v>
                </c:pt>
                <c:pt idx="333">
                  <c:v>22.499980000000001</c:v>
                </c:pt>
                <c:pt idx="334">
                  <c:v>22.499980000000001</c:v>
                </c:pt>
                <c:pt idx="335">
                  <c:v>22.499980000000001</c:v>
                </c:pt>
                <c:pt idx="336">
                  <c:v>22.499980000000001</c:v>
                </c:pt>
                <c:pt idx="337">
                  <c:v>22.499980000000001</c:v>
                </c:pt>
                <c:pt idx="338">
                  <c:v>22.399979999999999</c:v>
                </c:pt>
                <c:pt idx="339">
                  <c:v>22.399979999999999</c:v>
                </c:pt>
                <c:pt idx="340">
                  <c:v>22.399979999999999</c:v>
                </c:pt>
                <c:pt idx="341">
                  <c:v>22.399979999999999</c:v>
                </c:pt>
                <c:pt idx="342">
                  <c:v>22.399979999999999</c:v>
                </c:pt>
                <c:pt idx="343">
                  <c:v>22.399979999999999</c:v>
                </c:pt>
                <c:pt idx="344">
                  <c:v>22.399979999999999</c:v>
                </c:pt>
                <c:pt idx="345">
                  <c:v>22.399979999999999</c:v>
                </c:pt>
                <c:pt idx="346">
                  <c:v>22.399979999999999</c:v>
                </c:pt>
                <c:pt idx="347">
                  <c:v>22.399979999999999</c:v>
                </c:pt>
                <c:pt idx="348">
                  <c:v>22.399979999999999</c:v>
                </c:pt>
                <c:pt idx="349">
                  <c:v>22.399979999999999</c:v>
                </c:pt>
                <c:pt idx="350">
                  <c:v>22.399979999999999</c:v>
                </c:pt>
                <c:pt idx="351">
                  <c:v>22.399979999999999</c:v>
                </c:pt>
                <c:pt idx="352">
                  <c:v>22.399979999999999</c:v>
                </c:pt>
                <c:pt idx="353">
                  <c:v>22.399979999999999</c:v>
                </c:pt>
                <c:pt idx="354">
                  <c:v>22.399979999999999</c:v>
                </c:pt>
                <c:pt idx="355">
                  <c:v>22.399979999999999</c:v>
                </c:pt>
                <c:pt idx="356">
                  <c:v>22.399979999999999</c:v>
                </c:pt>
                <c:pt idx="357">
                  <c:v>22.399979999999999</c:v>
                </c:pt>
                <c:pt idx="358">
                  <c:v>22.399979999999999</c:v>
                </c:pt>
                <c:pt idx="359">
                  <c:v>22.399979999999999</c:v>
                </c:pt>
                <c:pt idx="360">
                  <c:v>22.399979999999999</c:v>
                </c:pt>
                <c:pt idx="361">
                  <c:v>22.399979999999999</c:v>
                </c:pt>
                <c:pt idx="362">
                  <c:v>22.399979999999999</c:v>
                </c:pt>
                <c:pt idx="363">
                  <c:v>22.399979999999999</c:v>
                </c:pt>
                <c:pt idx="364">
                  <c:v>22.399979999999999</c:v>
                </c:pt>
                <c:pt idx="365">
                  <c:v>22.399979999999999</c:v>
                </c:pt>
                <c:pt idx="366">
                  <c:v>22.399979999999999</c:v>
                </c:pt>
                <c:pt idx="367">
                  <c:v>22.399979999999999</c:v>
                </c:pt>
                <c:pt idx="368">
                  <c:v>22.399979999999999</c:v>
                </c:pt>
                <c:pt idx="369">
                  <c:v>22.399979999999999</c:v>
                </c:pt>
                <c:pt idx="370">
                  <c:v>22.299980000000001</c:v>
                </c:pt>
                <c:pt idx="371">
                  <c:v>22.299980000000001</c:v>
                </c:pt>
                <c:pt idx="372">
                  <c:v>22.299980000000001</c:v>
                </c:pt>
                <c:pt idx="373">
                  <c:v>22.299980000000001</c:v>
                </c:pt>
                <c:pt idx="374">
                  <c:v>22.299980000000001</c:v>
                </c:pt>
                <c:pt idx="375">
                  <c:v>22.299980000000001</c:v>
                </c:pt>
                <c:pt idx="376">
                  <c:v>22.299980000000001</c:v>
                </c:pt>
                <c:pt idx="377">
                  <c:v>22.299980000000001</c:v>
                </c:pt>
                <c:pt idx="378">
                  <c:v>22.299980000000001</c:v>
                </c:pt>
                <c:pt idx="379">
                  <c:v>22.299980000000001</c:v>
                </c:pt>
                <c:pt idx="380">
                  <c:v>22.299980000000001</c:v>
                </c:pt>
                <c:pt idx="381">
                  <c:v>22.299980000000001</c:v>
                </c:pt>
                <c:pt idx="382">
                  <c:v>22.299980000000001</c:v>
                </c:pt>
                <c:pt idx="383">
                  <c:v>22.299980000000001</c:v>
                </c:pt>
                <c:pt idx="384">
                  <c:v>22.299980000000001</c:v>
                </c:pt>
                <c:pt idx="385">
                  <c:v>22.299980000000001</c:v>
                </c:pt>
                <c:pt idx="386">
                  <c:v>22.299980000000001</c:v>
                </c:pt>
                <c:pt idx="387">
                  <c:v>22.299980000000001</c:v>
                </c:pt>
                <c:pt idx="388">
                  <c:v>22.299980000000001</c:v>
                </c:pt>
                <c:pt idx="389">
                  <c:v>22.299980000000001</c:v>
                </c:pt>
                <c:pt idx="390">
                  <c:v>22.299980000000001</c:v>
                </c:pt>
                <c:pt idx="391">
                  <c:v>22.299980000000001</c:v>
                </c:pt>
                <c:pt idx="392">
                  <c:v>22.299980000000001</c:v>
                </c:pt>
                <c:pt idx="393">
                  <c:v>22.299980000000001</c:v>
                </c:pt>
                <c:pt idx="394">
                  <c:v>22.299980000000001</c:v>
                </c:pt>
                <c:pt idx="395">
                  <c:v>22.299980000000001</c:v>
                </c:pt>
                <c:pt idx="396">
                  <c:v>22.299980000000001</c:v>
                </c:pt>
                <c:pt idx="397">
                  <c:v>22.299980000000001</c:v>
                </c:pt>
                <c:pt idx="398">
                  <c:v>22.299980000000001</c:v>
                </c:pt>
                <c:pt idx="399">
                  <c:v>22.299980000000001</c:v>
                </c:pt>
                <c:pt idx="400">
                  <c:v>22.299980000000001</c:v>
                </c:pt>
                <c:pt idx="401">
                  <c:v>22.299980000000001</c:v>
                </c:pt>
                <c:pt idx="402">
                  <c:v>22.299980000000001</c:v>
                </c:pt>
                <c:pt idx="403">
                  <c:v>22.199980000000103</c:v>
                </c:pt>
                <c:pt idx="404">
                  <c:v>22.199980000000103</c:v>
                </c:pt>
                <c:pt idx="405">
                  <c:v>22.199980000000103</c:v>
                </c:pt>
                <c:pt idx="406">
                  <c:v>22.199980000000103</c:v>
                </c:pt>
                <c:pt idx="407">
                  <c:v>22.199980000000103</c:v>
                </c:pt>
                <c:pt idx="408">
                  <c:v>22.199980000000103</c:v>
                </c:pt>
                <c:pt idx="409">
                  <c:v>22.199980000000103</c:v>
                </c:pt>
                <c:pt idx="410">
                  <c:v>22.199980000000103</c:v>
                </c:pt>
                <c:pt idx="411">
                  <c:v>22.199980000000103</c:v>
                </c:pt>
                <c:pt idx="412">
                  <c:v>22.199980000000103</c:v>
                </c:pt>
                <c:pt idx="413">
                  <c:v>22.199980000000103</c:v>
                </c:pt>
                <c:pt idx="414">
                  <c:v>22.199980000000103</c:v>
                </c:pt>
                <c:pt idx="415">
                  <c:v>22.199980000000103</c:v>
                </c:pt>
                <c:pt idx="416">
                  <c:v>22.199980000000103</c:v>
                </c:pt>
                <c:pt idx="417">
                  <c:v>22.199980000000103</c:v>
                </c:pt>
                <c:pt idx="418">
                  <c:v>22.199980000000103</c:v>
                </c:pt>
                <c:pt idx="419">
                  <c:v>22.199980000000103</c:v>
                </c:pt>
                <c:pt idx="420">
                  <c:v>22.199980000000103</c:v>
                </c:pt>
                <c:pt idx="421">
                  <c:v>22.199980000000103</c:v>
                </c:pt>
                <c:pt idx="422">
                  <c:v>22.199980000000103</c:v>
                </c:pt>
                <c:pt idx="423">
                  <c:v>22.199980000000103</c:v>
                </c:pt>
                <c:pt idx="424">
                  <c:v>22.199980000000103</c:v>
                </c:pt>
                <c:pt idx="425">
                  <c:v>22.199980000000103</c:v>
                </c:pt>
                <c:pt idx="426">
                  <c:v>22.199980000000103</c:v>
                </c:pt>
                <c:pt idx="427">
                  <c:v>22.199980000000103</c:v>
                </c:pt>
                <c:pt idx="428">
                  <c:v>22.199980000000103</c:v>
                </c:pt>
                <c:pt idx="429">
                  <c:v>22.199980000000103</c:v>
                </c:pt>
                <c:pt idx="430">
                  <c:v>22.199980000000103</c:v>
                </c:pt>
                <c:pt idx="431">
                  <c:v>22.199980000000103</c:v>
                </c:pt>
                <c:pt idx="432">
                  <c:v>22.199980000000103</c:v>
                </c:pt>
                <c:pt idx="433">
                  <c:v>22.199980000000103</c:v>
                </c:pt>
                <c:pt idx="434">
                  <c:v>22.199980000000103</c:v>
                </c:pt>
                <c:pt idx="435">
                  <c:v>22.199980000000103</c:v>
                </c:pt>
                <c:pt idx="436">
                  <c:v>22.199980000000103</c:v>
                </c:pt>
                <c:pt idx="437">
                  <c:v>22.099979999999999</c:v>
                </c:pt>
                <c:pt idx="438">
                  <c:v>22.099979999999999</c:v>
                </c:pt>
                <c:pt idx="439">
                  <c:v>22.099979999999999</c:v>
                </c:pt>
                <c:pt idx="440">
                  <c:v>22.099979999999999</c:v>
                </c:pt>
                <c:pt idx="441">
                  <c:v>22.099979999999999</c:v>
                </c:pt>
                <c:pt idx="442">
                  <c:v>22.099979999999999</c:v>
                </c:pt>
                <c:pt idx="443">
                  <c:v>22.099979999999999</c:v>
                </c:pt>
                <c:pt idx="444">
                  <c:v>22.099979999999999</c:v>
                </c:pt>
                <c:pt idx="445">
                  <c:v>22.099979999999999</c:v>
                </c:pt>
                <c:pt idx="446">
                  <c:v>22.099979999999999</c:v>
                </c:pt>
                <c:pt idx="447">
                  <c:v>22.099979999999999</c:v>
                </c:pt>
                <c:pt idx="448">
                  <c:v>22.099979999999999</c:v>
                </c:pt>
                <c:pt idx="449">
                  <c:v>22.099979999999999</c:v>
                </c:pt>
                <c:pt idx="450">
                  <c:v>22.099979999999999</c:v>
                </c:pt>
                <c:pt idx="451">
                  <c:v>22.099979999999999</c:v>
                </c:pt>
                <c:pt idx="452">
                  <c:v>22.099979999999999</c:v>
                </c:pt>
                <c:pt idx="453">
                  <c:v>22.099979999999999</c:v>
                </c:pt>
                <c:pt idx="454">
                  <c:v>22.099979999999999</c:v>
                </c:pt>
                <c:pt idx="455">
                  <c:v>22.099979999999999</c:v>
                </c:pt>
                <c:pt idx="456">
                  <c:v>22.099979999999999</c:v>
                </c:pt>
                <c:pt idx="457">
                  <c:v>22.099979999999999</c:v>
                </c:pt>
                <c:pt idx="458">
                  <c:v>22.099979999999999</c:v>
                </c:pt>
                <c:pt idx="459">
                  <c:v>22.099979999999999</c:v>
                </c:pt>
                <c:pt idx="460">
                  <c:v>22.099979999999999</c:v>
                </c:pt>
                <c:pt idx="461">
                  <c:v>22.099979999999999</c:v>
                </c:pt>
                <c:pt idx="462">
                  <c:v>22.099979999999999</c:v>
                </c:pt>
                <c:pt idx="463">
                  <c:v>22.099979999999999</c:v>
                </c:pt>
                <c:pt idx="464">
                  <c:v>22.099979999999999</c:v>
                </c:pt>
                <c:pt idx="465">
                  <c:v>22.099979999999999</c:v>
                </c:pt>
                <c:pt idx="466">
                  <c:v>22.099979999999999</c:v>
                </c:pt>
                <c:pt idx="467">
                  <c:v>22.099979999999999</c:v>
                </c:pt>
                <c:pt idx="468">
                  <c:v>22.099979999999999</c:v>
                </c:pt>
                <c:pt idx="469">
                  <c:v>22.099979999999999</c:v>
                </c:pt>
                <c:pt idx="470">
                  <c:v>22.099979999999999</c:v>
                </c:pt>
                <c:pt idx="471">
                  <c:v>21.999980000000001</c:v>
                </c:pt>
                <c:pt idx="472">
                  <c:v>21.999980000000001</c:v>
                </c:pt>
                <c:pt idx="473">
                  <c:v>21.999980000000001</c:v>
                </c:pt>
                <c:pt idx="474">
                  <c:v>21.999980000000001</c:v>
                </c:pt>
                <c:pt idx="475">
                  <c:v>21.999980000000001</c:v>
                </c:pt>
                <c:pt idx="476">
                  <c:v>21.999980000000001</c:v>
                </c:pt>
                <c:pt idx="477">
                  <c:v>21.999980000000001</c:v>
                </c:pt>
                <c:pt idx="478">
                  <c:v>21.999980000000001</c:v>
                </c:pt>
                <c:pt idx="479">
                  <c:v>21.999980000000001</c:v>
                </c:pt>
                <c:pt idx="480">
                  <c:v>21.999980000000001</c:v>
                </c:pt>
                <c:pt idx="481">
                  <c:v>21.999980000000001</c:v>
                </c:pt>
                <c:pt idx="482">
                  <c:v>21.999980000000001</c:v>
                </c:pt>
                <c:pt idx="483">
                  <c:v>21.999980000000001</c:v>
                </c:pt>
                <c:pt idx="484">
                  <c:v>21.999980000000001</c:v>
                </c:pt>
                <c:pt idx="485">
                  <c:v>21.999980000000001</c:v>
                </c:pt>
                <c:pt idx="486">
                  <c:v>21.999980000000001</c:v>
                </c:pt>
                <c:pt idx="487">
                  <c:v>21.999980000000001</c:v>
                </c:pt>
                <c:pt idx="488">
                  <c:v>21.999980000000001</c:v>
                </c:pt>
                <c:pt idx="489">
                  <c:v>21.999980000000001</c:v>
                </c:pt>
                <c:pt idx="490">
                  <c:v>21.999980000000001</c:v>
                </c:pt>
                <c:pt idx="491">
                  <c:v>21.999980000000001</c:v>
                </c:pt>
                <c:pt idx="492">
                  <c:v>21.999980000000001</c:v>
                </c:pt>
                <c:pt idx="493">
                  <c:v>21.999980000000001</c:v>
                </c:pt>
                <c:pt idx="494">
                  <c:v>21.999980000000001</c:v>
                </c:pt>
                <c:pt idx="495">
                  <c:v>21.999980000000001</c:v>
                </c:pt>
                <c:pt idx="496">
                  <c:v>21.999980000000001</c:v>
                </c:pt>
                <c:pt idx="497">
                  <c:v>21.999980000000001</c:v>
                </c:pt>
                <c:pt idx="498">
                  <c:v>21.999980000000001</c:v>
                </c:pt>
                <c:pt idx="499">
                  <c:v>21.999980000000001</c:v>
                </c:pt>
                <c:pt idx="500">
                  <c:v>21.999980000000001</c:v>
                </c:pt>
                <c:pt idx="501">
                  <c:v>21.999980000000001</c:v>
                </c:pt>
                <c:pt idx="502">
                  <c:v>21.999980000000001</c:v>
                </c:pt>
                <c:pt idx="503">
                  <c:v>21.999980000000001</c:v>
                </c:pt>
                <c:pt idx="504">
                  <c:v>21.999980000000001</c:v>
                </c:pt>
                <c:pt idx="505">
                  <c:v>21.899979999999999</c:v>
                </c:pt>
                <c:pt idx="506">
                  <c:v>21.899979999999999</c:v>
                </c:pt>
                <c:pt idx="507">
                  <c:v>21.899979999999999</c:v>
                </c:pt>
                <c:pt idx="508">
                  <c:v>21.899979999999999</c:v>
                </c:pt>
                <c:pt idx="509">
                  <c:v>21.899979999999999</c:v>
                </c:pt>
                <c:pt idx="510">
                  <c:v>21.899979999999999</c:v>
                </c:pt>
                <c:pt idx="511">
                  <c:v>21.899979999999999</c:v>
                </c:pt>
                <c:pt idx="512">
                  <c:v>21.899979999999999</c:v>
                </c:pt>
                <c:pt idx="513">
                  <c:v>21.899979999999999</c:v>
                </c:pt>
                <c:pt idx="514">
                  <c:v>21.899979999999999</c:v>
                </c:pt>
                <c:pt idx="515">
                  <c:v>21.899979999999999</c:v>
                </c:pt>
                <c:pt idx="516">
                  <c:v>21.899979999999999</c:v>
                </c:pt>
                <c:pt idx="517">
                  <c:v>21.899979999999999</c:v>
                </c:pt>
                <c:pt idx="518">
                  <c:v>21.899979999999999</c:v>
                </c:pt>
                <c:pt idx="519">
                  <c:v>21.899979999999999</c:v>
                </c:pt>
                <c:pt idx="520">
                  <c:v>21.899979999999999</c:v>
                </c:pt>
                <c:pt idx="521">
                  <c:v>21.899979999999999</c:v>
                </c:pt>
                <c:pt idx="522">
                  <c:v>21.899979999999999</c:v>
                </c:pt>
                <c:pt idx="523">
                  <c:v>21.899979999999999</c:v>
                </c:pt>
                <c:pt idx="524">
                  <c:v>21.899979999999999</c:v>
                </c:pt>
                <c:pt idx="525">
                  <c:v>21.899979999999999</c:v>
                </c:pt>
                <c:pt idx="526">
                  <c:v>21.899979999999999</c:v>
                </c:pt>
                <c:pt idx="527">
                  <c:v>21.899979999999999</c:v>
                </c:pt>
                <c:pt idx="528">
                  <c:v>21.899979999999999</c:v>
                </c:pt>
                <c:pt idx="529">
                  <c:v>21.899979999999999</c:v>
                </c:pt>
                <c:pt idx="530">
                  <c:v>21.899979999999999</c:v>
                </c:pt>
                <c:pt idx="531">
                  <c:v>21.899979999999999</c:v>
                </c:pt>
                <c:pt idx="532">
                  <c:v>21.899979999999999</c:v>
                </c:pt>
                <c:pt idx="533">
                  <c:v>21.899979999999999</c:v>
                </c:pt>
                <c:pt idx="534">
                  <c:v>21.899979999999999</c:v>
                </c:pt>
                <c:pt idx="535">
                  <c:v>21.899979999999999</c:v>
                </c:pt>
                <c:pt idx="536">
                  <c:v>21.899979999999999</c:v>
                </c:pt>
                <c:pt idx="537">
                  <c:v>21.899979999999999</c:v>
                </c:pt>
                <c:pt idx="538">
                  <c:v>21.899979999999999</c:v>
                </c:pt>
                <c:pt idx="539">
                  <c:v>21.899979999999999</c:v>
                </c:pt>
                <c:pt idx="540">
                  <c:v>21.899979999999999</c:v>
                </c:pt>
                <c:pt idx="541">
                  <c:v>21.899979999999999</c:v>
                </c:pt>
                <c:pt idx="542">
                  <c:v>21.799980000000001</c:v>
                </c:pt>
                <c:pt idx="543">
                  <c:v>21.799980000000001</c:v>
                </c:pt>
                <c:pt idx="544">
                  <c:v>21.799980000000001</c:v>
                </c:pt>
                <c:pt idx="545">
                  <c:v>21.799980000000001</c:v>
                </c:pt>
                <c:pt idx="546">
                  <c:v>21.799980000000001</c:v>
                </c:pt>
                <c:pt idx="547">
                  <c:v>21.799980000000001</c:v>
                </c:pt>
                <c:pt idx="548">
                  <c:v>21.799980000000001</c:v>
                </c:pt>
                <c:pt idx="549">
                  <c:v>21.799980000000001</c:v>
                </c:pt>
                <c:pt idx="550">
                  <c:v>21.799980000000001</c:v>
                </c:pt>
                <c:pt idx="551">
                  <c:v>21.799980000000001</c:v>
                </c:pt>
                <c:pt idx="552">
                  <c:v>21.799980000000001</c:v>
                </c:pt>
                <c:pt idx="553">
                  <c:v>21.799980000000001</c:v>
                </c:pt>
                <c:pt idx="554">
                  <c:v>21.799980000000001</c:v>
                </c:pt>
                <c:pt idx="555">
                  <c:v>21.799980000000001</c:v>
                </c:pt>
                <c:pt idx="556">
                  <c:v>21.799980000000001</c:v>
                </c:pt>
                <c:pt idx="557">
                  <c:v>21.799980000000001</c:v>
                </c:pt>
                <c:pt idx="558">
                  <c:v>21.799980000000001</c:v>
                </c:pt>
                <c:pt idx="559">
                  <c:v>21.799980000000001</c:v>
                </c:pt>
                <c:pt idx="560">
                  <c:v>21.799980000000001</c:v>
                </c:pt>
                <c:pt idx="561">
                  <c:v>21.799980000000001</c:v>
                </c:pt>
                <c:pt idx="562">
                  <c:v>21.799980000000001</c:v>
                </c:pt>
                <c:pt idx="563">
                  <c:v>21.799980000000001</c:v>
                </c:pt>
                <c:pt idx="564">
                  <c:v>21.799980000000001</c:v>
                </c:pt>
                <c:pt idx="565">
                  <c:v>21.799980000000001</c:v>
                </c:pt>
                <c:pt idx="566">
                  <c:v>21.799980000000001</c:v>
                </c:pt>
                <c:pt idx="567">
                  <c:v>21.799980000000001</c:v>
                </c:pt>
                <c:pt idx="568">
                  <c:v>21.799980000000001</c:v>
                </c:pt>
                <c:pt idx="569">
                  <c:v>21.799980000000001</c:v>
                </c:pt>
                <c:pt idx="570">
                  <c:v>21.799980000000001</c:v>
                </c:pt>
                <c:pt idx="571">
                  <c:v>21.799980000000001</c:v>
                </c:pt>
                <c:pt idx="572">
                  <c:v>21.799980000000001</c:v>
                </c:pt>
                <c:pt idx="573">
                  <c:v>21.799980000000001</c:v>
                </c:pt>
                <c:pt idx="574">
                  <c:v>21.799980000000001</c:v>
                </c:pt>
                <c:pt idx="575">
                  <c:v>21.799980000000001</c:v>
                </c:pt>
                <c:pt idx="576">
                  <c:v>21.799980000000001</c:v>
                </c:pt>
                <c:pt idx="577">
                  <c:v>21.799980000000001</c:v>
                </c:pt>
                <c:pt idx="578">
                  <c:v>21.699980000000103</c:v>
                </c:pt>
                <c:pt idx="579">
                  <c:v>21.699980000000103</c:v>
                </c:pt>
                <c:pt idx="580">
                  <c:v>21.699980000000103</c:v>
                </c:pt>
                <c:pt idx="581">
                  <c:v>21.699980000000103</c:v>
                </c:pt>
                <c:pt idx="582">
                  <c:v>21.699980000000103</c:v>
                </c:pt>
                <c:pt idx="583">
                  <c:v>21.699980000000103</c:v>
                </c:pt>
                <c:pt idx="584">
                  <c:v>21.699980000000103</c:v>
                </c:pt>
                <c:pt idx="585">
                  <c:v>21.699980000000103</c:v>
                </c:pt>
                <c:pt idx="586">
                  <c:v>21.699980000000103</c:v>
                </c:pt>
                <c:pt idx="587">
                  <c:v>21.699980000000103</c:v>
                </c:pt>
                <c:pt idx="588">
                  <c:v>21.699980000000103</c:v>
                </c:pt>
                <c:pt idx="589">
                  <c:v>21.699980000000103</c:v>
                </c:pt>
                <c:pt idx="590">
                  <c:v>21.699980000000103</c:v>
                </c:pt>
                <c:pt idx="591">
                  <c:v>21.699980000000103</c:v>
                </c:pt>
                <c:pt idx="592">
                  <c:v>21.699980000000103</c:v>
                </c:pt>
                <c:pt idx="593">
                  <c:v>21.699980000000103</c:v>
                </c:pt>
                <c:pt idx="594">
                  <c:v>21.699980000000103</c:v>
                </c:pt>
                <c:pt idx="595">
                  <c:v>21.699980000000103</c:v>
                </c:pt>
                <c:pt idx="596">
                  <c:v>21.699980000000103</c:v>
                </c:pt>
                <c:pt idx="597">
                  <c:v>21.699980000000103</c:v>
                </c:pt>
                <c:pt idx="598">
                  <c:v>21.699980000000103</c:v>
                </c:pt>
                <c:pt idx="599">
                  <c:v>21.699980000000103</c:v>
                </c:pt>
                <c:pt idx="600">
                  <c:v>21.699980000000103</c:v>
                </c:pt>
                <c:pt idx="601">
                  <c:v>21.699980000000103</c:v>
                </c:pt>
                <c:pt idx="602">
                  <c:v>21.699980000000103</c:v>
                </c:pt>
                <c:pt idx="603">
                  <c:v>21.699980000000103</c:v>
                </c:pt>
                <c:pt idx="604">
                  <c:v>21.699980000000103</c:v>
                </c:pt>
                <c:pt idx="605">
                  <c:v>21.699980000000103</c:v>
                </c:pt>
                <c:pt idx="606">
                  <c:v>21.699980000000103</c:v>
                </c:pt>
                <c:pt idx="607">
                  <c:v>21.699980000000103</c:v>
                </c:pt>
                <c:pt idx="608">
                  <c:v>21.699980000000103</c:v>
                </c:pt>
                <c:pt idx="609">
                  <c:v>21.699980000000103</c:v>
                </c:pt>
                <c:pt idx="610">
                  <c:v>21.699980000000103</c:v>
                </c:pt>
                <c:pt idx="611">
                  <c:v>21.699980000000103</c:v>
                </c:pt>
                <c:pt idx="612">
                  <c:v>21.699980000000103</c:v>
                </c:pt>
                <c:pt idx="613">
                  <c:v>21.699980000000103</c:v>
                </c:pt>
                <c:pt idx="614">
                  <c:v>21.599979999999999</c:v>
                </c:pt>
                <c:pt idx="615">
                  <c:v>21.599979999999999</c:v>
                </c:pt>
                <c:pt idx="616">
                  <c:v>21.599979999999999</c:v>
                </c:pt>
                <c:pt idx="617">
                  <c:v>21.599979999999999</c:v>
                </c:pt>
                <c:pt idx="618">
                  <c:v>21.599979999999999</c:v>
                </c:pt>
                <c:pt idx="619">
                  <c:v>21.599979999999999</c:v>
                </c:pt>
                <c:pt idx="620">
                  <c:v>21.599979999999999</c:v>
                </c:pt>
                <c:pt idx="621">
                  <c:v>21.599979999999999</c:v>
                </c:pt>
                <c:pt idx="622">
                  <c:v>21.599979999999999</c:v>
                </c:pt>
                <c:pt idx="623">
                  <c:v>21.599979999999999</c:v>
                </c:pt>
                <c:pt idx="624">
                  <c:v>21.599979999999999</c:v>
                </c:pt>
                <c:pt idx="625">
                  <c:v>21.599979999999999</c:v>
                </c:pt>
                <c:pt idx="626">
                  <c:v>21.599979999999999</c:v>
                </c:pt>
                <c:pt idx="627">
                  <c:v>21.599979999999999</c:v>
                </c:pt>
                <c:pt idx="628">
                  <c:v>21.599979999999999</c:v>
                </c:pt>
                <c:pt idx="629">
                  <c:v>21.599979999999999</c:v>
                </c:pt>
                <c:pt idx="630">
                  <c:v>21.599979999999999</c:v>
                </c:pt>
                <c:pt idx="631">
                  <c:v>21.599979999999999</c:v>
                </c:pt>
                <c:pt idx="632">
                  <c:v>21.599979999999999</c:v>
                </c:pt>
                <c:pt idx="633">
                  <c:v>21.599979999999999</c:v>
                </c:pt>
                <c:pt idx="634">
                  <c:v>21.599979999999999</c:v>
                </c:pt>
                <c:pt idx="635">
                  <c:v>21.599979999999999</c:v>
                </c:pt>
                <c:pt idx="636">
                  <c:v>21.599979999999999</c:v>
                </c:pt>
                <c:pt idx="637">
                  <c:v>21.599979999999999</c:v>
                </c:pt>
                <c:pt idx="638">
                  <c:v>21.599979999999999</c:v>
                </c:pt>
                <c:pt idx="639">
                  <c:v>21.599979999999999</c:v>
                </c:pt>
                <c:pt idx="640">
                  <c:v>21.599979999999999</c:v>
                </c:pt>
                <c:pt idx="641">
                  <c:v>21.599979999999999</c:v>
                </c:pt>
                <c:pt idx="642">
                  <c:v>21.599979999999999</c:v>
                </c:pt>
                <c:pt idx="643">
                  <c:v>21.599979999999999</c:v>
                </c:pt>
                <c:pt idx="644">
                  <c:v>21.599979999999999</c:v>
                </c:pt>
                <c:pt idx="645">
                  <c:v>21.599979999999999</c:v>
                </c:pt>
                <c:pt idx="646">
                  <c:v>21.599979999999999</c:v>
                </c:pt>
                <c:pt idx="647">
                  <c:v>21.599979999999999</c:v>
                </c:pt>
                <c:pt idx="648">
                  <c:v>21.599979999999999</c:v>
                </c:pt>
                <c:pt idx="649">
                  <c:v>21.599979999999999</c:v>
                </c:pt>
                <c:pt idx="650">
                  <c:v>21.599979999999999</c:v>
                </c:pt>
                <c:pt idx="651">
                  <c:v>21.499980000000001</c:v>
                </c:pt>
                <c:pt idx="652">
                  <c:v>21.499980000000001</c:v>
                </c:pt>
                <c:pt idx="653">
                  <c:v>21.499980000000001</c:v>
                </c:pt>
                <c:pt idx="654">
                  <c:v>21.499980000000001</c:v>
                </c:pt>
                <c:pt idx="655">
                  <c:v>21.499980000000001</c:v>
                </c:pt>
                <c:pt idx="656">
                  <c:v>21.499980000000001</c:v>
                </c:pt>
                <c:pt idx="657">
                  <c:v>21.499980000000001</c:v>
                </c:pt>
                <c:pt idx="658">
                  <c:v>21.499980000000001</c:v>
                </c:pt>
                <c:pt idx="659">
                  <c:v>21.499980000000001</c:v>
                </c:pt>
                <c:pt idx="660">
                  <c:v>21.499980000000001</c:v>
                </c:pt>
                <c:pt idx="661">
                  <c:v>21.499980000000001</c:v>
                </c:pt>
                <c:pt idx="662">
                  <c:v>21.499980000000001</c:v>
                </c:pt>
                <c:pt idx="663">
                  <c:v>21.499980000000001</c:v>
                </c:pt>
                <c:pt idx="664">
                  <c:v>21.499980000000001</c:v>
                </c:pt>
                <c:pt idx="665">
                  <c:v>21.499980000000001</c:v>
                </c:pt>
                <c:pt idx="666">
                  <c:v>21.499980000000001</c:v>
                </c:pt>
                <c:pt idx="667">
                  <c:v>21.499980000000001</c:v>
                </c:pt>
                <c:pt idx="668">
                  <c:v>21.499980000000001</c:v>
                </c:pt>
                <c:pt idx="669">
                  <c:v>21.499980000000001</c:v>
                </c:pt>
                <c:pt idx="670">
                  <c:v>21.499980000000001</c:v>
                </c:pt>
                <c:pt idx="671">
                  <c:v>21.499980000000001</c:v>
                </c:pt>
                <c:pt idx="672">
                  <c:v>21.499980000000001</c:v>
                </c:pt>
                <c:pt idx="673">
                  <c:v>21.499980000000001</c:v>
                </c:pt>
                <c:pt idx="674">
                  <c:v>21.499980000000001</c:v>
                </c:pt>
                <c:pt idx="675">
                  <c:v>21.499980000000001</c:v>
                </c:pt>
                <c:pt idx="676">
                  <c:v>21.499980000000001</c:v>
                </c:pt>
                <c:pt idx="677">
                  <c:v>21.499980000000001</c:v>
                </c:pt>
                <c:pt idx="678">
                  <c:v>21.499980000000001</c:v>
                </c:pt>
                <c:pt idx="679">
                  <c:v>21.499980000000001</c:v>
                </c:pt>
                <c:pt idx="680">
                  <c:v>21.499980000000001</c:v>
                </c:pt>
                <c:pt idx="681">
                  <c:v>21.499980000000001</c:v>
                </c:pt>
                <c:pt idx="682">
                  <c:v>21.499980000000001</c:v>
                </c:pt>
                <c:pt idx="683">
                  <c:v>21.499980000000001</c:v>
                </c:pt>
                <c:pt idx="684">
                  <c:v>21.499980000000001</c:v>
                </c:pt>
                <c:pt idx="685">
                  <c:v>21.499980000000001</c:v>
                </c:pt>
                <c:pt idx="686">
                  <c:v>21.499980000000001</c:v>
                </c:pt>
                <c:pt idx="687">
                  <c:v>21.399970000000035</c:v>
                </c:pt>
                <c:pt idx="688">
                  <c:v>21.399970000000035</c:v>
                </c:pt>
                <c:pt idx="689">
                  <c:v>21.399970000000035</c:v>
                </c:pt>
                <c:pt idx="690">
                  <c:v>21.399970000000035</c:v>
                </c:pt>
                <c:pt idx="691">
                  <c:v>21.399970000000035</c:v>
                </c:pt>
                <c:pt idx="692">
                  <c:v>21.399970000000035</c:v>
                </c:pt>
                <c:pt idx="693">
                  <c:v>21.399970000000035</c:v>
                </c:pt>
                <c:pt idx="694">
                  <c:v>21.399970000000035</c:v>
                </c:pt>
                <c:pt idx="695">
                  <c:v>21.399970000000035</c:v>
                </c:pt>
                <c:pt idx="696">
                  <c:v>21.399970000000035</c:v>
                </c:pt>
                <c:pt idx="697">
                  <c:v>21.399970000000035</c:v>
                </c:pt>
                <c:pt idx="698">
                  <c:v>21.399970000000035</c:v>
                </c:pt>
                <c:pt idx="699">
                  <c:v>21.399970000000035</c:v>
                </c:pt>
                <c:pt idx="700">
                  <c:v>21.399970000000035</c:v>
                </c:pt>
                <c:pt idx="701">
                  <c:v>21.399970000000035</c:v>
                </c:pt>
                <c:pt idx="702">
                  <c:v>21.399970000000035</c:v>
                </c:pt>
                <c:pt idx="703">
                  <c:v>21.399970000000035</c:v>
                </c:pt>
                <c:pt idx="704">
                  <c:v>21.399970000000035</c:v>
                </c:pt>
                <c:pt idx="705">
                  <c:v>21.399970000000035</c:v>
                </c:pt>
                <c:pt idx="706">
                  <c:v>21.399970000000035</c:v>
                </c:pt>
                <c:pt idx="707">
                  <c:v>21.399970000000035</c:v>
                </c:pt>
                <c:pt idx="708">
                  <c:v>21.399970000000035</c:v>
                </c:pt>
                <c:pt idx="709">
                  <c:v>21.399970000000035</c:v>
                </c:pt>
                <c:pt idx="710">
                  <c:v>21.399970000000035</c:v>
                </c:pt>
                <c:pt idx="711">
                  <c:v>21.399970000000035</c:v>
                </c:pt>
                <c:pt idx="712">
                  <c:v>21.399970000000035</c:v>
                </c:pt>
                <c:pt idx="713">
                  <c:v>21.399970000000035</c:v>
                </c:pt>
                <c:pt idx="714">
                  <c:v>21.399970000000035</c:v>
                </c:pt>
                <c:pt idx="715">
                  <c:v>21.399970000000035</c:v>
                </c:pt>
                <c:pt idx="716">
                  <c:v>21.399970000000035</c:v>
                </c:pt>
                <c:pt idx="717">
                  <c:v>21.399970000000035</c:v>
                </c:pt>
                <c:pt idx="718">
                  <c:v>21.399970000000035</c:v>
                </c:pt>
                <c:pt idx="719">
                  <c:v>21.399970000000035</c:v>
                </c:pt>
                <c:pt idx="720">
                  <c:v>21.399970000000035</c:v>
                </c:pt>
                <c:pt idx="721">
                  <c:v>21.399970000000035</c:v>
                </c:pt>
                <c:pt idx="722">
                  <c:v>21.399970000000035</c:v>
                </c:pt>
                <c:pt idx="723">
                  <c:v>21.299969999999988</c:v>
                </c:pt>
                <c:pt idx="724">
                  <c:v>21.299969999999988</c:v>
                </c:pt>
                <c:pt idx="725">
                  <c:v>21.299969999999988</c:v>
                </c:pt>
                <c:pt idx="726">
                  <c:v>21.299969999999988</c:v>
                </c:pt>
                <c:pt idx="727">
                  <c:v>21.299969999999988</c:v>
                </c:pt>
                <c:pt idx="728">
                  <c:v>21.299969999999988</c:v>
                </c:pt>
                <c:pt idx="729">
                  <c:v>21.299969999999988</c:v>
                </c:pt>
                <c:pt idx="730">
                  <c:v>21.299969999999988</c:v>
                </c:pt>
                <c:pt idx="731">
                  <c:v>21.299969999999988</c:v>
                </c:pt>
                <c:pt idx="732">
                  <c:v>21.299969999999988</c:v>
                </c:pt>
                <c:pt idx="733">
                  <c:v>21.299969999999988</c:v>
                </c:pt>
                <c:pt idx="734">
                  <c:v>21.299969999999988</c:v>
                </c:pt>
                <c:pt idx="735">
                  <c:v>21.299969999999988</c:v>
                </c:pt>
                <c:pt idx="736">
                  <c:v>21.299969999999988</c:v>
                </c:pt>
                <c:pt idx="737">
                  <c:v>21.299969999999988</c:v>
                </c:pt>
                <c:pt idx="738">
                  <c:v>21.299969999999988</c:v>
                </c:pt>
                <c:pt idx="739">
                  <c:v>21.299969999999988</c:v>
                </c:pt>
                <c:pt idx="740">
                  <c:v>21.299969999999988</c:v>
                </c:pt>
                <c:pt idx="741">
                  <c:v>21.299969999999988</c:v>
                </c:pt>
                <c:pt idx="742">
                  <c:v>21.299969999999988</c:v>
                </c:pt>
                <c:pt idx="743">
                  <c:v>21.299969999999988</c:v>
                </c:pt>
                <c:pt idx="744">
                  <c:v>21.299969999999988</c:v>
                </c:pt>
                <c:pt idx="745">
                  <c:v>21.299969999999988</c:v>
                </c:pt>
                <c:pt idx="746">
                  <c:v>21.299969999999988</c:v>
                </c:pt>
                <c:pt idx="747">
                  <c:v>21.299969999999988</c:v>
                </c:pt>
                <c:pt idx="748">
                  <c:v>21.299969999999988</c:v>
                </c:pt>
                <c:pt idx="749">
                  <c:v>21.299969999999988</c:v>
                </c:pt>
                <c:pt idx="750">
                  <c:v>21.299969999999988</c:v>
                </c:pt>
                <c:pt idx="751">
                  <c:v>21.299969999999988</c:v>
                </c:pt>
                <c:pt idx="752">
                  <c:v>21.299969999999988</c:v>
                </c:pt>
                <c:pt idx="753">
                  <c:v>21.299969999999988</c:v>
                </c:pt>
                <c:pt idx="754">
                  <c:v>21.299969999999988</c:v>
                </c:pt>
                <c:pt idx="755">
                  <c:v>21.299969999999988</c:v>
                </c:pt>
                <c:pt idx="756">
                  <c:v>21.299969999999988</c:v>
                </c:pt>
                <c:pt idx="757">
                  <c:v>21.299969999999988</c:v>
                </c:pt>
                <c:pt idx="758">
                  <c:v>21.199970000000111</c:v>
                </c:pt>
                <c:pt idx="759">
                  <c:v>21.199970000000111</c:v>
                </c:pt>
                <c:pt idx="760">
                  <c:v>21.199970000000111</c:v>
                </c:pt>
                <c:pt idx="761">
                  <c:v>21.199970000000111</c:v>
                </c:pt>
                <c:pt idx="762">
                  <c:v>21.199970000000111</c:v>
                </c:pt>
                <c:pt idx="763">
                  <c:v>21.199970000000111</c:v>
                </c:pt>
                <c:pt idx="764">
                  <c:v>21.199970000000111</c:v>
                </c:pt>
                <c:pt idx="765">
                  <c:v>21.199970000000111</c:v>
                </c:pt>
                <c:pt idx="766">
                  <c:v>21.199970000000111</c:v>
                </c:pt>
                <c:pt idx="767">
                  <c:v>21.199970000000111</c:v>
                </c:pt>
                <c:pt idx="768">
                  <c:v>21.199970000000111</c:v>
                </c:pt>
                <c:pt idx="769">
                  <c:v>21.199970000000111</c:v>
                </c:pt>
                <c:pt idx="770">
                  <c:v>21.199970000000111</c:v>
                </c:pt>
                <c:pt idx="771">
                  <c:v>21.199970000000111</c:v>
                </c:pt>
                <c:pt idx="772">
                  <c:v>21.199970000000111</c:v>
                </c:pt>
                <c:pt idx="773">
                  <c:v>21.199970000000111</c:v>
                </c:pt>
                <c:pt idx="774">
                  <c:v>21.199970000000111</c:v>
                </c:pt>
                <c:pt idx="775">
                  <c:v>21.199970000000111</c:v>
                </c:pt>
                <c:pt idx="776">
                  <c:v>21.199970000000111</c:v>
                </c:pt>
                <c:pt idx="777">
                  <c:v>21.199970000000111</c:v>
                </c:pt>
                <c:pt idx="778">
                  <c:v>21.199970000000111</c:v>
                </c:pt>
                <c:pt idx="779">
                  <c:v>21.199970000000111</c:v>
                </c:pt>
                <c:pt idx="780">
                  <c:v>21.199970000000111</c:v>
                </c:pt>
                <c:pt idx="781">
                  <c:v>21.199970000000111</c:v>
                </c:pt>
                <c:pt idx="782">
                  <c:v>21.199970000000111</c:v>
                </c:pt>
                <c:pt idx="783">
                  <c:v>21.199970000000111</c:v>
                </c:pt>
                <c:pt idx="784">
                  <c:v>21.199970000000111</c:v>
                </c:pt>
                <c:pt idx="785">
                  <c:v>21.199970000000111</c:v>
                </c:pt>
                <c:pt idx="786">
                  <c:v>21.199970000000111</c:v>
                </c:pt>
                <c:pt idx="787">
                  <c:v>21.199970000000111</c:v>
                </c:pt>
                <c:pt idx="788">
                  <c:v>21.199970000000111</c:v>
                </c:pt>
                <c:pt idx="789">
                  <c:v>21.199970000000111</c:v>
                </c:pt>
                <c:pt idx="790">
                  <c:v>21.199970000000111</c:v>
                </c:pt>
                <c:pt idx="791">
                  <c:v>21.199970000000111</c:v>
                </c:pt>
                <c:pt idx="792">
                  <c:v>21.199970000000111</c:v>
                </c:pt>
                <c:pt idx="793">
                  <c:v>21.199970000000111</c:v>
                </c:pt>
                <c:pt idx="794">
                  <c:v>21.099969999999999</c:v>
                </c:pt>
                <c:pt idx="795">
                  <c:v>21.099969999999999</c:v>
                </c:pt>
                <c:pt idx="796">
                  <c:v>21.099969999999999</c:v>
                </c:pt>
                <c:pt idx="797">
                  <c:v>21.099969999999999</c:v>
                </c:pt>
                <c:pt idx="798">
                  <c:v>21.099969999999999</c:v>
                </c:pt>
                <c:pt idx="799">
                  <c:v>21.099969999999999</c:v>
                </c:pt>
                <c:pt idx="800">
                  <c:v>21.099969999999999</c:v>
                </c:pt>
                <c:pt idx="801">
                  <c:v>21.099969999999999</c:v>
                </c:pt>
                <c:pt idx="802">
                  <c:v>21.099969999999999</c:v>
                </c:pt>
                <c:pt idx="803">
                  <c:v>21.099969999999999</c:v>
                </c:pt>
                <c:pt idx="804">
                  <c:v>21.099969999999999</c:v>
                </c:pt>
                <c:pt idx="805">
                  <c:v>21.099969999999999</c:v>
                </c:pt>
                <c:pt idx="806">
                  <c:v>21.099969999999999</c:v>
                </c:pt>
                <c:pt idx="807">
                  <c:v>21.099969999999999</c:v>
                </c:pt>
                <c:pt idx="808">
                  <c:v>21.099969999999999</c:v>
                </c:pt>
                <c:pt idx="809">
                  <c:v>21.099969999999999</c:v>
                </c:pt>
                <c:pt idx="810">
                  <c:v>21.099969999999999</c:v>
                </c:pt>
                <c:pt idx="811">
                  <c:v>21.099969999999999</c:v>
                </c:pt>
                <c:pt idx="812">
                  <c:v>21.099969999999999</c:v>
                </c:pt>
                <c:pt idx="813">
                  <c:v>21.099969999999999</c:v>
                </c:pt>
                <c:pt idx="814">
                  <c:v>21.099969999999999</c:v>
                </c:pt>
                <c:pt idx="815">
                  <c:v>21.099969999999999</c:v>
                </c:pt>
                <c:pt idx="816">
                  <c:v>21.099969999999999</c:v>
                </c:pt>
                <c:pt idx="817">
                  <c:v>21.099969999999999</c:v>
                </c:pt>
                <c:pt idx="818">
                  <c:v>21.099969999999999</c:v>
                </c:pt>
                <c:pt idx="819">
                  <c:v>21.099969999999999</c:v>
                </c:pt>
                <c:pt idx="820">
                  <c:v>21.099969999999999</c:v>
                </c:pt>
                <c:pt idx="821">
                  <c:v>21.099969999999999</c:v>
                </c:pt>
                <c:pt idx="822">
                  <c:v>21.099969999999999</c:v>
                </c:pt>
                <c:pt idx="823">
                  <c:v>21.099969999999999</c:v>
                </c:pt>
                <c:pt idx="824">
                  <c:v>21.099969999999999</c:v>
                </c:pt>
                <c:pt idx="825">
                  <c:v>21.099969999999999</c:v>
                </c:pt>
                <c:pt idx="826">
                  <c:v>21.099969999999999</c:v>
                </c:pt>
                <c:pt idx="827">
                  <c:v>21.099969999999999</c:v>
                </c:pt>
                <c:pt idx="828">
                  <c:v>21.099969999999999</c:v>
                </c:pt>
                <c:pt idx="829">
                  <c:v>20.999970000000001</c:v>
                </c:pt>
                <c:pt idx="830">
                  <c:v>20.999970000000001</c:v>
                </c:pt>
                <c:pt idx="831">
                  <c:v>20.999970000000001</c:v>
                </c:pt>
                <c:pt idx="832">
                  <c:v>20.999970000000001</c:v>
                </c:pt>
                <c:pt idx="833">
                  <c:v>20.999970000000001</c:v>
                </c:pt>
                <c:pt idx="834">
                  <c:v>20.999970000000001</c:v>
                </c:pt>
                <c:pt idx="835">
                  <c:v>20.999970000000001</c:v>
                </c:pt>
                <c:pt idx="836">
                  <c:v>20.999970000000001</c:v>
                </c:pt>
                <c:pt idx="837">
                  <c:v>20.999970000000001</c:v>
                </c:pt>
                <c:pt idx="838">
                  <c:v>20.999970000000001</c:v>
                </c:pt>
                <c:pt idx="839">
                  <c:v>20.999970000000001</c:v>
                </c:pt>
                <c:pt idx="840">
                  <c:v>20.999970000000001</c:v>
                </c:pt>
                <c:pt idx="841">
                  <c:v>20.999970000000001</c:v>
                </c:pt>
                <c:pt idx="842">
                  <c:v>20.999970000000001</c:v>
                </c:pt>
                <c:pt idx="843">
                  <c:v>20.999970000000001</c:v>
                </c:pt>
                <c:pt idx="844">
                  <c:v>20.999970000000001</c:v>
                </c:pt>
                <c:pt idx="845">
                  <c:v>20.999970000000001</c:v>
                </c:pt>
                <c:pt idx="846">
                  <c:v>20.999970000000001</c:v>
                </c:pt>
                <c:pt idx="847">
                  <c:v>20.999970000000001</c:v>
                </c:pt>
                <c:pt idx="848">
                  <c:v>20.999970000000001</c:v>
                </c:pt>
                <c:pt idx="849">
                  <c:v>20.999970000000001</c:v>
                </c:pt>
                <c:pt idx="850">
                  <c:v>20.999970000000001</c:v>
                </c:pt>
                <c:pt idx="851">
                  <c:v>20.999970000000001</c:v>
                </c:pt>
                <c:pt idx="852">
                  <c:v>20.999970000000001</c:v>
                </c:pt>
                <c:pt idx="853">
                  <c:v>20.999970000000001</c:v>
                </c:pt>
                <c:pt idx="854">
                  <c:v>20.999970000000001</c:v>
                </c:pt>
                <c:pt idx="855">
                  <c:v>20.999970000000001</c:v>
                </c:pt>
                <c:pt idx="856">
                  <c:v>20.999970000000001</c:v>
                </c:pt>
                <c:pt idx="857">
                  <c:v>20.999970000000001</c:v>
                </c:pt>
                <c:pt idx="858">
                  <c:v>20.999970000000001</c:v>
                </c:pt>
                <c:pt idx="859">
                  <c:v>20.999970000000001</c:v>
                </c:pt>
                <c:pt idx="860">
                  <c:v>20.999970000000001</c:v>
                </c:pt>
                <c:pt idx="861">
                  <c:v>20.999970000000001</c:v>
                </c:pt>
                <c:pt idx="862">
                  <c:v>20.999970000000001</c:v>
                </c:pt>
                <c:pt idx="863">
                  <c:v>20.899970000000035</c:v>
                </c:pt>
                <c:pt idx="864">
                  <c:v>20.899970000000035</c:v>
                </c:pt>
                <c:pt idx="865">
                  <c:v>20.899970000000035</c:v>
                </c:pt>
                <c:pt idx="866">
                  <c:v>20.899970000000035</c:v>
                </c:pt>
                <c:pt idx="867">
                  <c:v>20.899970000000035</c:v>
                </c:pt>
                <c:pt idx="868">
                  <c:v>20.899970000000035</c:v>
                </c:pt>
                <c:pt idx="869">
                  <c:v>20.899970000000035</c:v>
                </c:pt>
                <c:pt idx="870">
                  <c:v>20.899970000000035</c:v>
                </c:pt>
                <c:pt idx="871">
                  <c:v>20.899970000000035</c:v>
                </c:pt>
                <c:pt idx="872">
                  <c:v>20.899970000000035</c:v>
                </c:pt>
                <c:pt idx="873">
                  <c:v>20.899970000000035</c:v>
                </c:pt>
                <c:pt idx="874">
                  <c:v>20.899970000000035</c:v>
                </c:pt>
                <c:pt idx="875">
                  <c:v>20.899970000000035</c:v>
                </c:pt>
                <c:pt idx="876">
                  <c:v>20.899970000000035</c:v>
                </c:pt>
                <c:pt idx="877">
                  <c:v>20.899970000000035</c:v>
                </c:pt>
                <c:pt idx="878">
                  <c:v>20.899970000000035</c:v>
                </c:pt>
                <c:pt idx="879">
                  <c:v>20.899970000000035</c:v>
                </c:pt>
                <c:pt idx="880">
                  <c:v>20.899970000000035</c:v>
                </c:pt>
                <c:pt idx="881">
                  <c:v>20.899970000000035</c:v>
                </c:pt>
                <c:pt idx="882">
                  <c:v>20.899970000000035</c:v>
                </c:pt>
                <c:pt idx="883">
                  <c:v>20.899970000000035</c:v>
                </c:pt>
                <c:pt idx="884">
                  <c:v>20.899970000000035</c:v>
                </c:pt>
                <c:pt idx="885">
                  <c:v>20.899970000000035</c:v>
                </c:pt>
                <c:pt idx="886">
                  <c:v>20.899970000000035</c:v>
                </c:pt>
                <c:pt idx="887">
                  <c:v>20.899970000000035</c:v>
                </c:pt>
                <c:pt idx="888">
                  <c:v>20.899970000000035</c:v>
                </c:pt>
                <c:pt idx="889">
                  <c:v>20.899970000000035</c:v>
                </c:pt>
                <c:pt idx="890">
                  <c:v>20.899970000000035</c:v>
                </c:pt>
                <c:pt idx="891">
                  <c:v>20.899970000000035</c:v>
                </c:pt>
                <c:pt idx="892">
                  <c:v>20.899970000000035</c:v>
                </c:pt>
                <c:pt idx="893">
                  <c:v>20.899970000000035</c:v>
                </c:pt>
                <c:pt idx="894">
                  <c:v>20.899970000000035</c:v>
                </c:pt>
                <c:pt idx="895">
                  <c:v>20.899970000000035</c:v>
                </c:pt>
                <c:pt idx="896">
                  <c:v>20.899970000000035</c:v>
                </c:pt>
                <c:pt idx="897">
                  <c:v>20.899970000000035</c:v>
                </c:pt>
                <c:pt idx="898">
                  <c:v>20.799969999999988</c:v>
                </c:pt>
                <c:pt idx="899">
                  <c:v>20.799969999999988</c:v>
                </c:pt>
                <c:pt idx="900">
                  <c:v>20.799969999999988</c:v>
                </c:pt>
                <c:pt idx="901">
                  <c:v>20.799969999999988</c:v>
                </c:pt>
                <c:pt idx="902">
                  <c:v>20.799969999999988</c:v>
                </c:pt>
                <c:pt idx="903">
                  <c:v>20.799969999999988</c:v>
                </c:pt>
                <c:pt idx="904">
                  <c:v>20.799969999999988</c:v>
                </c:pt>
                <c:pt idx="905">
                  <c:v>20.799969999999988</c:v>
                </c:pt>
                <c:pt idx="906">
                  <c:v>20.799969999999988</c:v>
                </c:pt>
                <c:pt idx="907">
                  <c:v>20.799969999999988</c:v>
                </c:pt>
                <c:pt idx="908">
                  <c:v>20.799969999999988</c:v>
                </c:pt>
                <c:pt idx="909">
                  <c:v>20.799969999999988</c:v>
                </c:pt>
                <c:pt idx="910">
                  <c:v>20.799969999999988</c:v>
                </c:pt>
                <c:pt idx="911">
                  <c:v>20.799969999999988</c:v>
                </c:pt>
                <c:pt idx="912">
                  <c:v>20.799969999999988</c:v>
                </c:pt>
                <c:pt idx="913">
                  <c:v>20.799969999999988</c:v>
                </c:pt>
                <c:pt idx="914">
                  <c:v>20.799969999999988</c:v>
                </c:pt>
                <c:pt idx="915">
                  <c:v>20.799969999999988</c:v>
                </c:pt>
                <c:pt idx="916">
                  <c:v>20.799969999999988</c:v>
                </c:pt>
                <c:pt idx="917">
                  <c:v>20.799969999999988</c:v>
                </c:pt>
                <c:pt idx="918">
                  <c:v>20.799969999999988</c:v>
                </c:pt>
                <c:pt idx="919">
                  <c:v>20.799969999999988</c:v>
                </c:pt>
                <c:pt idx="920">
                  <c:v>20.799969999999988</c:v>
                </c:pt>
                <c:pt idx="921">
                  <c:v>20.799969999999988</c:v>
                </c:pt>
                <c:pt idx="922">
                  <c:v>20.799969999999988</c:v>
                </c:pt>
                <c:pt idx="923">
                  <c:v>20.799969999999988</c:v>
                </c:pt>
                <c:pt idx="924">
                  <c:v>20.799969999999988</c:v>
                </c:pt>
                <c:pt idx="925">
                  <c:v>20.799969999999988</c:v>
                </c:pt>
                <c:pt idx="926">
                  <c:v>20.799969999999988</c:v>
                </c:pt>
                <c:pt idx="927">
                  <c:v>20.799969999999988</c:v>
                </c:pt>
                <c:pt idx="928">
                  <c:v>20.799969999999988</c:v>
                </c:pt>
                <c:pt idx="929">
                  <c:v>20.799969999999988</c:v>
                </c:pt>
                <c:pt idx="930">
                  <c:v>20.799969999999988</c:v>
                </c:pt>
                <c:pt idx="931">
                  <c:v>20.799969999999988</c:v>
                </c:pt>
                <c:pt idx="932">
                  <c:v>20.699970000000111</c:v>
                </c:pt>
                <c:pt idx="933">
                  <c:v>20.699970000000111</c:v>
                </c:pt>
                <c:pt idx="934">
                  <c:v>20.699970000000111</c:v>
                </c:pt>
                <c:pt idx="935">
                  <c:v>20.699970000000111</c:v>
                </c:pt>
                <c:pt idx="936">
                  <c:v>20.699970000000111</c:v>
                </c:pt>
                <c:pt idx="937">
                  <c:v>20.699970000000111</c:v>
                </c:pt>
                <c:pt idx="938">
                  <c:v>20.699970000000111</c:v>
                </c:pt>
                <c:pt idx="939">
                  <c:v>20.699970000000111</c:v>
                </c:pt>
                <c:pt idx="940">
                  <c:v>20.699970000000111</c:v>
                </c:pt>
                <c:pt idx="941">
                  <c:v>20.699970000000111</c:v>
                </c:pt>
                <c:pt idx="942">
                  <c:v>20.699970000000111</c:v>
                </c:pt>
                <c:pt idx="943">
                  <c:v>20.699970000000111</c:v>
                </c:pt>
                <c:pt idx="944">
                  <c:v>20.699970000000111</c:v>
                </c:pt>
                <c:pt idx="945">
                  <c:v>20.699970000000111</c:v>
                </c:pt>
                <c:pt idx="946">
                  <c:v>20.699970000000111</c:v>
                </c:pt>
                <c:pt idx="947">
                  <c:v>20.699970000000111</c:v>
                </c:pt>
                <c:pt idx="948">
                  <c:v>20.699970000000111</c:v>
                </c:pt>
                <c:pt idx="949">
                  <c:v>20.699970000000111</c:v>
                </c:pt>
                <c:pt idx="950">
                  <c:v>20.699970000000111</c:v>
                </c:pt>
                <c:pt idx="951">
                  <c:v>20.699970000000111</c:v>
                </c:pt>
                <c:pt idx="952">
                  <c:v>20.699970000000111</c:v>
                </c:pt>
                <c:pt idx="953">
                  <c:v>20.699970000000111</c:v>
                </c:pt>
                <c:pt idx="954">
                  <c:v>20.699970000000111</c:v>
                </c:pt>
                <c:pt idx="955">
                  <c:v>20.699970000000111</c:v>
                </c:pt>
                <c:pt idx="956">
                  <c:v>20.699970000000111</c:v>
                </c:pt>
                <c:pt idx="957">
                  <c:v>20.699970000000111</c:v>
                </c:pt>
                <c:pt idx="958">
                  <c:v>20.699970000000111</c:v>
                </c:pt>
                <c:pt idx="959">
                  <c:v>20.699970000000111</c:v>
                </c:pt>
                <c:pt idx="960">
                  <c:v>20.699970000000111</c:v>
                </c:pt>
                <c:pt idx="961">
                  <c:v>20.699970000000111</c:v>
                </c:pt>
                <c:pt idx="962">
                  <c:v>20.699970000000111</c:v>
                </c:pt>
                <c:pt idx="963">
                  <c:v>20.699970000000111</c:v>
                </c:pt>
                <c:pt idx="964">
                  <c:v>20.699970000000111</c:v>
                </c:pt>
                <c:pt idx="965">
                  <c:v>20.599969999999999</c:v>
                </c:pt>
                <c:pt idx="966">
                  <c:v>20.599969999999999</c:v>
                </c:pt>
                <c:pt idx="967">
                  <c:v>20.599969999999999</c:v>
                </c:pt>
                <c:pt idx="968">
                  <c:v>20.599969999999999</c:v>
                </c:pt>
                <c:pt idx="969">
                  <c:v>20.599969999999999</c:v>
                </c:pt>
                <c:pt idx="970">
                  <c:v>20.599969999999999</c:v>
                </c:pt>
                <c:pt idx="971">
                  <c:v>20.599969999999999</c:v>
                </c:pt>
                <c:pt idx="972">
                  <c:v>20.599969999999999</c:v>
                </c:pt>
                <c:pt idx="973">
                  <c:v>20.599969999999999</c:v>
                </c:pt>
                <c:pt idx="974">
                  <c:v>20.599969999999999</c:v>
                </c:pt>
                <c:pt idx="975">
                  <c:v>20.599969999999999</c:v>
                </c:pt>
                <c:pt idx="976">
                  <c:v>20.599969999999999</c:v>
                </c:pt>
                <c:pt idx="977">
                  <c:v>20.599969999999999</c:v>
                </c:pt>
                <c:pt idx="978">
                  <c:v>20.599969999999999</c:v>
                </c:pt>
                <c:pt idx="979">
                  <c:v>20.599969999999999</c:v>
                </c:pt>
                <c:pt idx="980">
                  <c:v>20.599969999999999</c:v>
                </c:pt>
                <c:pt idx="981">
                  <c:v>20.599969999999999</c:v>
                </c:pt>
                <c:pt idx="982">
                  <c:v>20.599969999999999</c:v>
                </c:pt>
                <c:pt idx="983">
                  <c:v>20.599969999999999</c:v>
                </c:pt>
                <c:pt idx="984">
                  <c:v>20.599969999999999</c:v>
                </c:pt>
                <c:pt idx="985">
                  <c:v>20.599969999999999</c:v>
                </c:pt>
                <c:pt idx="986">
                  <c:v>20.599969999999999</c:v>
                </c:pt>
                <c:pt idx="987">
                  <c:v>20.599969999999999</c:v>
                </c:pt>
                <c:pt idx="988">
                  <c:v>20.599969999999999</c:v>
                </c:pt>
                <c:pt idx="989">
                  <c:v>20.599969999999999</c:v>
                </c:pt>
                <c:pt idx="990">
                  <c:v>20.599969999999999</c:v>
                </c:pt>
                <c:pt idx="991">
                  <c:v>20.599969999999999</c:v>
                </c:pt>
                <c:pt idx="992">
                  <c:v>20.599969999999999</c:v>
                </c:pt>
                <c:pt idx="993">
                  <c:v>20.599969999999999</c:v>
                </c:pt>
                <c:pt idx="994">
                  <c:v>20.599969999999999</c:v>
                </c:pt>
                <c:pt idx="995">
                  <c:v>20.599969999999999</c:v>
                </c:pt>
                <c:pt idx="996">
                  <c:v>20.599969999999999</c:v>
                </c:pt>
                <c:pt idx="997">
                  <c:v>20.499970000000001</c:v>
                </c:pt>
                <c:pt idx="998">
                  <c:v>20.499970000000001</c:v>
                </c:pt>
                <c:pt idx="999">
                  <c:v>20.499970000000001</c:v>
                </c:pt>
                <c:pt idx="1000">
                  <c:v>20.499970000000001</c:v>
                </c:pt>
                <c:pt idx="1001">
                  <c:v>20.499970000000001</c:v>
                </c:pt>
                <c:pt idx="1002">
                  <c:v>20.499970000000001</c:v>
                </c:pt>
                <c:pt idx="1003">
                  <c:v>20.499970000000001</c:v>
                </c:pt>
                <c:pt idx="1004">
                  <c:v>20.499970000000001</c:v>
                </c:pt>
                <c:pt idx="1005">
                  <c:v>20.499970000000001</c:v>
                </c:pt>
                <c:pt idx="1006">
                  <c:v>20.499970000000001</c:v>
                </c:pt>
                <c:pt idx="1007">
                  <c:v>20.499970000000001</c:v>
                </c:pt>
                <c:pt idx="1008">
                  <c:v>20.499970000000001</c:v>
                </c:pt>
                <c:pt idx="1009">
                  <c:v>20.499970000000001</c:v>
                </c:pt>
                <c:pt idx="1010">
                  <c:v>20.499970000000001</c:v>
                </c:pt>
                <c:pt idx="1011">
                  <c:v>20.499970000000001</c:v>
                </c:pt>
                <c:pt idx="1012">
                  <c:v>20.499970000000001</c:v>
                </c:pt>
                <c:pt idx="1013">
                  <c:v>20.499970000000001</c:v>
                </c:pt>
                <c:pt idx="1014">
                  <c:v>20.499970000000001</c:v>
                </c:pt>
                <c:pt idx="1015">
                  <c:v>20.499970000000001</c:v>
                </c:pt>
                <c:pt idx="1016">
                  <c:v>20.499970000000001</c:v>
                </c:pt>
                <c:pt idx="1017">
                  <c:v>20.499970000000001</c:v>
                </c:pt>
                <c:pt idx="1018">
                  <c:v>20.499970000000001</c:v>
                </c:pt>
                <c:pt idx="1019">
                  <c:v>20.499970000000001</c:v>
                </c:pt>
                <c:pt idx="1020">
                  <c:v>20.499970000000001</c:v>
                </c:pt>
                <c:pt idx="1021">
                  <c:v>20.499970000000001</c:v>
                </c:pt>
                <c:pt idx="1022">
                  <c:v>20.499970000000001</c:v>
                </c:pt>
                <c:pt idx="1023">
                  <c:v>20.499970000000001</c:v>
                </c:pt>
                <c:pt idx="1024">
                  <c:v>20.499970000000001</c:v>
                </c:pt>
                <c:pt idx="1025">
                  <c:v>20.499970000000001</c:v>
                </c:pt>
                <c:pt idx="1026">
                  <c:v>20.499970000000001</c:v>
                </c:pt>
                <c:pt idx="1027">
                  <c:v>20.499970000000001</c:v>
                </c:pt>
                <c:pt idx="1028">
                  <c:v>20.499970000000001</c:v>
                </c:pt>
                <c:pt idx="1029">
                  <c:v>20.399970000000035</c:v>
                </c:pt>
                <c:pt idx="1030">
                  <c:v>20.399970000000035</c:v>
                </c:pt>
                <c:pt idx="1031">
                  <c:v>20.399970000000035</c:v>
                </c:pt>
                <c:pt idx="1032">
                  <c:v>20.399970000000035</c:v>
                </c:pt>
                <c:pt idx="1033">
                  <c:v>20.399970000000035</c:v>
                </c:pt>
                <c:pt idx="1034">
                  <c:v>20.399970000000035</c:v>
                </c:pt>
                <c:pt idx="1035">
                  <c:v>20.399970000000035</c:v>
                </c:pt>
                <c:pt idx="1036">
                  <c:v>20.399970000000035</c:v>
                </c:pt>
                <c:pt idx="1037">
                  <c:v>20.399970000000035</c:v>
                </c:pt>
                <c:pt idx="1038">
                  <c:v>20.399970000000035</c:v>
                </c:pt>
                <c:pt idx="1039">
                  <c:v>20.399970000000035</c:v>
                </c:pt>
                <c:pt idx="1040">
                  <c:v>20.399970000000035</c:v>
                </c:pt>
                <c:pt idx="1041">
                  <c:v>20.399970000000035</c:v>
                </c:pt>
                <c:pt idx="1042">
                  <c:v>20.399970000000035</c:v>
                </c:pt>
                <c:pt idx="1043">
                  <c:v>20.399970000000035</c:v>
                </c:pt>
                <c:pt idx="1044">
                  <c:v>20.399970000000035</c:v>
                </c:pt>
                <c:pt idx="1045">
                  <c:v>20.399970000000035</c:v>
                </c:pt>
                <c:pt idx="1046">
                  <c:v>20.399970000000035</c:v>
                </c:pt>
                <c:pt idx="1047">
                  <c:v>20.399970000000035</c:v>
                </c:pt>
                <c:pt idx="1048">
                  <c:v>20.399970000000035</c:v>
                </c:pt>
                <c:pt idx="1049">
                  <c:v>20.399970000000035</c:v>
                </c:pt>
                <c:pt idx="1050">
                  <c:v>20.399970000000035</c:v>
                </c:pt>
                <c:pt idx="1051">
                  <c:v>20.399970000000035</c:v>
                </c:pt>
                <c:pt idx="1052">
                  <c:v>20.399970000000035</c:v>
                </c:pt>
                <c:pt idx="1053">
                  <c:v>20.399970000000035</c:v>
                </c:pt>
                <c:pt idx="1054">
                  <c:v>20.399970000000035</c:v>
                </c:pt>
                <c:pt idx="1055">
                  <c:v>20.399970000000035</c:v>
                </c:pt>
                <c:pt idx="1056">
                  <c:v>20.399970000000035</c:v>
                </c:pt>
                <c:pt idx="1057">
                  <c:v>20.399970000000035</c:v>
                </c:pt>
                <c:pt idx="1058">
                  <c:v>20.399970000000035</c:v>
                </c:pt>
                <c:pt idx="1059">
                  <c:v>20.399970000000035</c:v>
                </c:pt>
                <c:pt idx="1060">
                  <c:v>20.299969999999988</c:v>
                </c:pt>
                <c:pt idx="1061">
                  <c:v>20.299969999999988</c:v>
                </c:pt>
                <c:pt idx="1062">
                  <c:v>20.299969999999988</c:v>
                </c:pt>
                <c:pt idx="1063">
                  <c:v>20.299969999999988</c:v>
                </c:pt>
                <c:pt idx="1064">
                  <c:v>20.299969999999988</c:v>
                </c:pt>
                <c:pt idx="1065">
                  <c:v>20.299969999999988</c:v>
                </c:pt>
                <c:pt idx="1066">
                  <c:v>20.299969999999988</c:v>
                </c:pt>
                <c:pt idx="1067">
                  <c:v>20.299969999999988</c:v>
                </c:pt>
                <c:pt idx="1068">
                  <c:v>20.299969999999988</c:v>
                </c:pt>
                <c:pt idx="1069">
                  <c:v>20.299969999999988</c:v>
                </c:pt>
                <c:pt idx="1070">
                  <c:v>20.299969999999988</c:v>
                </c:pt>
                <c:pt idx="1071">
                  <c:v>20.299969999999988</c:v>
                </c:pt>
                <c:pt idx="1072">
                  <c:v>20.299969999999988</c:v>
                </c:pt>
                <c:pt idx="1073">
                  <c:v>20.299969999999988</c:v>
                </c:pt>
                <c:pt idx="1074">
                  <c:v>20.299969999999988</c:v>
                </c:pt>
                <c:pt idx="1075">
                  <c:v>20.299969999999988</c:v>
                </c:pt>
                <c:pt idx="1076">
                  <c:v>20.299969999999988</c:v>
                </c:pt>
                <c:pt idx="1077">
                  <c:v>20.299969999999988</c:v>
                </c:pt>
                <c:pt idx="1078">
                  <c:v>20.299969999999988</c:v>
                </c:pt>
                <c:pt idx="1079">
                  <c:v>20.299969999999988</c:v>
                </c:pt>
                <c:pt idx="1080">
                  <c:v>20.299969999999988</c:v>
                </c:pt>
                <c:pt idx="1081">
                  <c:v>20.299969999999988</c:v>
                </c:pt>
                <c:pt idx="1082">
                  <c:v>20.299969999999988</c:v>
                </c:pt>
                <c:pt idx="1083">
                  <c:v>20.299969999999988</c:v>
                </c:pt>
                <c:pt idx="1084">
                  <c:v>20.299969999999988</c:v>
                </c:pt>
                <c:pt idx="1085">
                  <c:v>20.299969999999988</c:v>
                </c:pt>
                <c:pt idx="1086">
                  <c:v>20.299969999999988</c:v>
                </c:pt>
                <c:pt idx="1087">
                  <c:v>20.299969999999988</c:v>
                </c:pt>
                <c:pt idx="1088">
                  <c:v>20.299969999999988</c:v>
                </c:pt>
                <c:pt idx="1089">
                  <c:v>20.199970000000111</c:v>
                </c:pt>
                <c:pt idx="1090">
                  <c:v>20.199970000000111</c:v>
                </c:pt>
                <c:pt idx="1091">
                  <c:v>20.199970000000111</c:v>
                </c:pt>
                <c:pt idx="1092">
                  <c:v>20.199970000000111</c:v>
                </c:pt>
                <c:pt idx="1093">
                  <c:v>20.199970000000111</c:v>
                </c:pt>
                <c:pt idx="1094">
                  <c:v>20.199970000000111</c:v>
                </c:pt>
                <c:pt idx="1095">
                  <c:v>20.199970000000111</c:v>
                </c:pt>
                <c:pt idx="1096">
                  <c:v>20.199970000000111</c:v>
                </c:pt>
                <c:pt idx="1097">
                  <c:v>20.199970000000111</c:v>
                </c:pt>
                <c:pt idx="1098">
                  <c:v>20.199970000000111</c:v>
                </c:pt>
                <c:pt idx="1099">
                  <c:v>20.199970000000111</c:v>
                </c:pt>
                <c:pt idx="1100">
                  <c:v>20.199970000000111</c:v>
                </c:pt>
                <c:pt idx="1101">
                  <c:v>20.199970000000111</c:v>
                </c:pt>
                <c:pt idx="1102">
                  <c:v>20.199970000000111</c:v>
                </c:pt>
                <c:pt idx="1103">
                  <c:v>20.199970000000111</c:v>
                </c:pt>
                <c:pt idx="1104">
                  <c:v>20.199970000000111</c:v>
                </c:pt>
                <c:pt idx="1105">
                  <c:v>20.199970000000111</c:v>
                </c:pt>
                <c:pt idx="1106">
                  <c:v>20.199970000000111</c:v>
                </c:pt>
                <c:pt idx="1107">
                  <c:v>20.199970000000111</c:v>
                </c:pt>
                <c:pt idx="1108">
                  <c:v>20.199970000000111</c:v>
                </c:pt>
                <c:pt idx="1109">
                  <c:v>20.199970000000111</c:v>
                </c:pt>
                <c:pt idx="1110">
                  <c:v>20.199970000000111</c:v>
                </c:pt>
                <c:pt idx="1111">
                  <c:v>20.199970000000111</c:v>
                </c:pt>
                <c:pt idx="1112">
                  <c:v>20.199970000000111</c:v>
                </c:pt>
                <c:pt idx="1113">
                  <c:v>20.199970000000111</c:v>
                </c:pt>
                <c:pt idx="1114">
                  <c:v>20.199970000000111</c:v>
                </c:pt>
                <c:pt idx="1115">
                  <c:v>20.199970000000111</c:v>
                </c:pt>
                <c:pt idx="1116">
                  <c:v>20.199970000000111</c:v>
                </c:pt>
                <c:pt idx="1117">
                  <c:v>20.099969999999999</c:v>
                </c:pt>
                <c:pt idx="1118">
                  <c:v>20.099969999999999</c:v>
                </c:pt>
                <c:pt idx="1119">
                  <c:v>20.099969999999999</c:v>
                </c:pt>
                <c:pt idx="1120">
                  <c:v>20.099969999999999</c:v>
                </c:pt>
                <c:pt idx="1121">
                  <c:v>20.099969999999999</c:v>
                </c:pt>
                <c:pt idx="1122">
                  <c:v>20.099969999999999</c:v>
                </c:pt>
                <c:pt idx="1123">
                  <c:v>20.099969999999999</c:v>
                </c:pt>
                <c:pt idx="1124">
                  <c:v>20.099969999999999</c:v>
                </c:pt>
                <c:pt idx="1125">
                  <c:v>20.099969999999999</c:v>
                </c:pt>
                <c:pt idx="1126">
                  <c:v>20.099969999999999</c:v>
                </c:pt>
                <c:pt idx="1127">
                  <c:v>20.099969999999999</c:v>
                </c:pt>
                <c:pt idx="1128">
                  <c:v>20.099969999999999</c:v>
                </c:pt>
                <c:pt idx="1129">
                  <c:v>20.099969999999999</c:v>
                </c:pt>
                <c:pt idx="1130">
                  <c:v>20.099969999999999</c:v>
                </c:pt>
                <c:pt idx="1131">
                  <c:v>20.099969999999999</c:v>
                </c:pt>
                <c:pt idx="1132">
                  <c:v>20.099969999999999</c:v>
                </c:pt>
                <c:pt idx="1133">
                  <c:v>20.099969999999999</c:v>
                </c:pt>
                <c:pt idx="1134">
                  <c:v>20.099969999999999</c:v>
                </c:pt>
                <c:pt idx="1135">
                  <c:v>20.099969999999999</c:v>
                </c:pt>
                <c:pt idx="1136">
                  <c:v>20.099969999999999</c:v>
                </c:pt>
                <c:pt idx="1137">
                  <c:v>20.099969999999999</c:v>
                </c:pt>
                <c:pt idx="1138">
                  <c:v>20.099969999999999</c:v>
                </c:pt>
                <c:pt idx="1139">
                  <c:v>20.099969999999999</c:v>
                </c:pt>
                <c:pt idx="1140">
                  <c:v>20.099969999999999</c:v>
                </c:pt>
                <c:pt idx="1141">
                  <c:v>20.099969999999999</c:v>
                </c:pt>
                <c:pt idx="1142">
                  <c:v>20.099969999999999</c:v>
                </c:pt>
                <c:pt idx="1143">
                  <c:v>20.099969999999999</c:v>
                </c:pt>
                <c:pt idx="1144">
                  <c:v>19.999970000000001</c:v>
                </c:pt>
                <c:pt idx="1145">
                  <c:v>19.999970000000001</c:v>
                </c:pt>
                <c:pt idx="1146">
                  <c:v>19.999970000000001</c:v>
                </c:pt>
                <c:pt idx="1147">
                  <c:v>19.999970000000001</c:v>
                </c:pt>
                <c:pt idx="1148">
                  <c:v>19.999970000000001</c:v>
                </c:pt>
                <c:pt idx="1149">
                  <c:v>19.999970000000001</c:v>
                </c:pt>
                <c:pt idx="1150">
                  <c:v>19.999970000000001</c:v>
                </c:pt>
                <c:pt idx="1151">
                  <c:v>19.999970000000001</c:v>
                </c:pt>
                <c:pt idx="1152">
                  <c:v>19.999970000000001</c:v>
                </c:pt>
                <c:pt idx="1153">
                  <c:v>19.999970000000001</c:v>
                </c:pt>
                <c:pt idx="1154">
                  <c:v>19.999970000000001</c:v>
                </c:pt>
                <c:pt idx="1155">
                  <c:v>19.999970000000001</c:v>
                </c:pt>
                <c:pt idx="1156">
                  <c:v>19.999970000000001</c:v>
                </c:pt>
                <c:pt idx="1157">
                  <c:v>19.999970000000001</c:v>
                </c:pt>
                <c:pt idx="1158">
                  <c:v>19.999970000000001</c:v>
                </c:pt>
                <c:pt idx="1159">
                  <c:v>19.999970000000001</c:v>
                </c:pt>
                <c:pt idx="1160">
                  <c:v>19.999970000000001</c:v>
                </c:pt>
                <c:pt idx="1161">
                  <c:v>19.999970000000001</c:v>
                </c:pt>
                <c:pt idx="1162">
                  <c:v>19.999970000000001</c:v>
                </c:pt>
                <c:pt idx="1163">
                  <c:v>19.999970000000001</c:v>
                </c:pt>
                <c:pt idx="1164">
                  <c:v>19.999970000000001</c:v>
                </c:pt>
                <c:pt idx="1165">
                  <c:v>19.999970000000001</c:v>
                </c:pt>
                <c:pt idx="1166">
                  <c:v>19.999970000000001</c:v>
                </c:pt>
                <c:pt idx="1167">
                  <c:v>19.999970000000001</c:v>
                </c:pt>
                <c:pt idx="1168">
                  <c:v>19.999970000000001</c:v>
                </c:pt>
                <c:pt idx="1169">
                  <c:v>19.999970000000001</c:v>
                </c:pt>
                <c:pt idx="1170">
                  <c:v>19.899970000000035</c:v>
                </c:pt>
                <c:pt idx="1171">
                  <c:v>19.899970000000035</c:v>
                </c:pt>
                <c:pt idx="1172">
                  <c:v>19.899970000000035</c:v>
                </c:pt>
                <c:pt idx="1173">
                  <c:v>19.899970000000035</c:v>
                </c:pt>
                <c:pt idx="1174">
                  <c:v>19.899970000000035</c:v>
                </c:pt>
                <c:pt idx="1175">
                  <c:v>19.899970000000035</c:v>
                </c:pt>
                <c:pt idx="1176">
                  <c:v>19.899970000000035</c:v>
                </c:pt>
                <c:pt idx="1177">
                  <c:v>19.899970000000035</c:v>
                </c:pt>
                <c:pt idx="1178">
                  <c:v>19.899970000000035</c:v>
                </c:pt>
                <c:pt idx="1179">
                  <c:v>19.899970000000035</c:v>
                </c:pt>
                <c:pt idx="1180">
                  <c:v>19.899970000000035</c:v>
                </c:pt>
                <c:pt idx="1181">
                  <c:v>19.899970000000035</c:v>
                </c:pt>
                <c:pt idx="1182">
                  <c:v>19.899970000000035</c:v>
                </c:pt>
                <c:pt idx="1183">
                  <c:v>19.899970000000035</c:v>
                </c:pt>
                <c:pt idx="1184">
                  <c:v>19.899970000000035</c:v>
                </c:pt>
                <c:pt idx="1185">
                  <c:v>19.899970000000035</c:v>
                </c:pt>
                <c:pt idx="1186">
                  <c:v>19.899970000000035</c:v>
                </c:pt>
                <c:pt idx="1187">
                  <c:v>19.899970000000035</c:v>
                </c:pt>
                <c:pt idx="1188">
                  <c:v>19.899970000000035</c:v>
                </c:pt>
                <c:pt idx="1189">
                  <c:v>19.899970000000035</c:v>
                </c:pt>
                <c:pt idx="1190">
                  <c:v>19.899970000000035</c:v>
                </c:pt>
                <c:pt idx="1191">
                  <c:v>19.899970000000035</c:v>
                </c:pt>
                <c:pt idx="1192">
                  <c:v>19.899970000000035</c:v>
                </c:pt>
                <c:pt idx="1193">
                  <c:v>19.799969999999988</c:v>
                </c:pt>
                <c:pt idx="1194">
                  <c:v>19.799969999999988</c:v>
                </c:pt>
                <c:pt idx="1195">
                  <c:v>19.799969999999988</c:v>
                </c:pt>
                <c:pt idx="1196">
                  <c:v>19.799969999999988</c:v>
                </c:pt>
                <c:pt idx="1197">
                  <c:v>19.799969999999988</c:v>
                </c:pt>
                <c:pt idx="1198">
                  <c:v>19.799969999999988</c:v>
                </c:pt>
                <c:pt idx="1199">
                  <c:v>19.799969999999988</c:v>
                </c:pt>
                <c:pt idx="1200">
                  <c:v>19.799969999999988</c:v>
                </c:pt>
                <c:pt idx="1201">
                  <c:v>19.799969999999988</c:v>
                </c:pt>
                <c:pt idx="1202">
                  <c:v>19.799969999999988</c:v>
                </c:pt>
                <c:pt idx="1203">
                  <c:v>19.799969999999988</c:v>
                </c:pt>
                <c:pt idx="1204">
                  <c:v>19.799969999999988</c:v>
                </c:pt>
                <c:pt idx="1205">
                  <c:v>19.799969999999988</c:v>
                </c:pt>
                <c:pt idx="1206">
                  <c:v>19.799969999999988</c:v>
                </c:pt>
                <c:pt idx="1207">
                  <c:v>19.799969999999988</c:v>
                </c:pt>
                <c:pt idx="1208">
                  <c:v>19.799969999999988</c:v>
                </c:pt>
                <c:pt idx="1209">
                  <c:v>19.799969999999988</c:v>
                </c:pt>
                <c:pt idx="1210">
                  <c:v>19.799969999999988</c:v>
                </c:pt>
                <c:pt idx="1211">
                  <c:v>19.699970000000111</c:v>
                </c:pt>
                <c:pt idx="1212">
                  <c:v>19.699970000000111</c:v>
                </c:pt>
                <c:pt idx="1213">
                  <c:v>19.699970000000111</c:v>
                </c:pt>
                <c:pt idx="1214">
                  <c:v>19.699970000000111</c:v>
                </c:pt>
                <c:pt idx="1215">
                  <c:v>19.699970000000111</c:v>
                </c:pt>
                <c:pt idx="1216">
                  <c:v>19.699970000000111</c:v>
                </c:pt>
                <c:pt idx="1217">
                  <c:v>19.699970000000111</c:v>
                </c:pt>
                <c:pt idx="1218">
                  <c:v>19.699970000000111</c:v>
                </c:pt>
                <c:pt idx="1219">
                  <c:v>19.699970000000111</c:v>
                </c:pt>
                <c:pt idx="1220">
                  <c:v>19.699970000000111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4-87D4-4A2C-89A1-135ABE528361}"/>
            </c:ext>
          </c:extLst>
        </c:ser>
        <c:ser>
          <c:idx val="21"/>
          <c:order val="21"/>
          <c:spPr>
            <a:ln>
              <a:noFill/>
            </a:ln>
          </c:spPr>
          <c:marker>
            <c:symbol val="square"/>
            <c:size val="2"/>
            <c:spPr>
              <a:noFill/>
              <a:ln>
                <a:solidFill>
                  <a:srgbClr val="990033"/>
                </a:solidFill>
              </a:ln>
            </c:spPr>
          </c:marker>
          <c:xVal>
            <c:numRef>
              <c:f>Sheet1!$AH$1:$AH$743</c:f>
              <c:numCache>
                <c:formatCode>General</c:formatCode>
                <c:ptCount val="743"/>
                <c:pt idx="0">
                  <c:v>121.6</c:v>
                </c:pt>
                <c:pt idx="1">
                  <c:v>121.5</c:v>
                </c:pt>
                <c:pt idx="2">
                  <c:v>121.8</c:v>
                </c:pt>
                <c:pt idx="3">
                  <c:v>121.7</c:v>
                </c:pt>
                <c:pt idx="4">
                  <c:v>121.6</c:v>
                </c:pt>
                <c:pt idx="5">
                  <c:v>121.5</c:v>
                </c:pt>
                <c:pt idx="6">
                  <c:v>122.1</c:v>
                </c:pt>
                <c:pt idx="7">
                  <c:v>122</c:v>
                </c:pt>
                <c:pt idx="8">
                  <c:v>121.9</c:v>
                </c:pt>
                <c:pt idx="9">
                  <c:v>121.8</c:v>
                </c:pt>
                <c:pt idx="10">
                  <c:v>121.7</c:v>
                </c:pt>
                <c:pt idx="11">
                  <c:v>121.6</c:v>
                </c:pt>
                <c:pt idx="12">
                  <c:v>121.5</c:v>
                </c:pt>
                <c:pt idx="13">
                  <c:v>122.4</c:v>
                </c:pt>
                <c:pt idx="14">
                  <c:v>122.3</c:v>
                </c:pt>
                <c:pt idx="15">
                  <c:v>122.2</c:v>
                </c:pt>
                <c:pt idx="16">
                  <c:v>122.1</c:v>
                </c:pt>
                <c:pt idx="17">
                  <c:v>122</c:v>
                </c:pt>
                <c:pt idx="18">
                  <c:v>121.9</c:v>
                </c:pt>
                <c:pt idx="19">
                  <c:v>121.8</c:v>
                </c:pt>
                <c:pt idx="20">
                  <c:v>121.7</c:v>
                </c:pt>
                <c:pt idx="21">
                  <c:v>121.6</c:v>
                </c:pt>
                <c:pt idx="22">
                  <c:v>121.5</c:v>
                </c:pt>
                <c:pt idx="23">
                  <c:v>121.4</c:v>
                </c:pt>
                <c:pt idx="24">
                  <c:v>122.7</c:v>
                </c:pt>
                <c:pt idx="25">
                  <c:v>122.6</c:v>
                </c:pt>
                <c:pt idx="26">
                  <c:v>122.5</c:v>
                </c:pt>
                <c:pt idx="27">
                  <c:v>122.4</c:v>
                </c:pt>
                <c:pt idx="28">
                  <c:v>122.3</c:v>
                </c:pt>
                <c:pt idx="29">
                  <c:v>122.2</c:v>
                </c:pt>
                <c:pt idx="30">
                  <c:v>122.1</c:v>
                </c:pt>
                <c:pt idx="31">
                  <c:v>122</c:v>
                </c:pt>
                <c:pt idx="32">
                  <c:v>121.9</c:v>
                </c:pt>
                <c:pt idx="33">
                  <c:v>121.8</c:v>
                </c:pt>
                <c:pt idx="34">
                  <c:v>121.7</c:v>
                </c:pt>
                <c:pt idx="35">
                  <c:v>121.6</c:v>
                </c:pt>
                <c:pt idx="36">
                  <c:v>121.5</c:v>
                </c:pt>
                <c:pt idx="37">
                  <c:v>121.4</c:v>
                </c:pt>
                <c:pt idx="38">
                  <c:v>123</c:v>
                </c:pt>
                <c:pt idx="39">
                  <c:v>122.9</c:v>
                </c:pt>
                <c:pt idx="40">
                  <c:v>122.8</c:v>
                </c:pt>
                <c:pt idx="41">
                  <c:v>122.7</c:v>
                </c:pt>
                <c:pt idx="42">
                  <c:v>122.6</c:v>
                </c:pt>
                <c:pt idx="43">
                  <c:v>122.5</c:v>
                </c:pt>
                <c:pt idx="44">
                  <c:v>122.4</c:v>
                </c:pt>
                <c:pt idx="45">
                  <c:v>122.3</c:v>
                </c:pt>
                <c:pt idx="46">
                  <c:v>122.2</c:v>
                </c:pt>
                <c:pt idx="47">
                  <c:v>122.1</c:v>
                </c:pt>
                <c:pt idx="48">
                  <c:v>122</c:v>
                </c:pt>
                <c:pt idx="49">
                  <c:v>121.9</c:v>
                </c:pt>
                <c:pt idx="50">
                  <c:v>121.8</c:v>
                </c:pt>
                <c:pt idx="51">
                  <c:v>121.7</c:v>
                </c:pt>
                <c:pt idx="52">
                  <c:v>121.6</c:v>
                </c:pt>
                <c:pt idx="53">
                  <c:v>121.5</c:v>
                </c:pt>
                <c:pt idx="54">
                  <c:v>121.4</c:v>
                </c:pt>
                <c:pt idx="55">
                  <c:v>121.3</c:v>
                </c:pt>
                <c:pt idx="56">
                  <c:v>123.3</c:v>
                </c:pt>
                <c:pt idx="57">
                  <c:v>123.2</c:v>
                </c:pt>
                <c:pt idx="58">
                  <c:v>123.1</c:v>
                </c:pt>
                <c:pt idx="59">
                  <c:v>123</c:v>
                </c:pt>
                <c:pt idx="60">
                  <c:v>122.9</c:v>
                </c:pt>
                <c:pt idx="61">
                  <c:v>122.8</c:v>
                </c:pt>
                <c:pt idx="62">
                  <c:v>122.7</c:v>
                </c:pt>
                <c:pt idx="63">
                  <c:v>122.6</c:v>
                </c:pt>
                <c:pt idx="64">
                  <c:v>122.5</c:v>
                </c:pt>
                <c:pt idx="65">
                  <c:v>122.4</c:v>
                </c:pt>
                <c:pt idx="66">
                  <c:v>122.3</c:v>
                </c:pt>
                <c:pt idx="67">
                  <c:v>122.2</c:v>
                </c:pt>
                <c:pt idx="68">
                  <c:v>122.1</c:v>
                </c:pt>
                <c:pt idx="69">
                  <c:v>122</c:v>
                </c:pt>
                <c:pt idx="70">
                  <c:v>121.9</c:v>
                </c:pt>
                <c:pt idx="71">
                  <c:v>121.8</c:v>
                </c:pt>
                <c:pt idx="72">
                  <c:v>121.7</c:v>
                </c:pt>
                <c:pt idx="73">
                  <c:v>121.6</c:v>
                </c:pt>
                <c:pt idx="74">
                  <c:v>121.5</c:v>
                </c:pt>
                <c:pt idx="75">
                  <c:v>121.4</c:v>
                </c:pt>
                <c:pt idx="76">
                  <c:v>121.3</c:v>
                </c:pt>
                <c:pt idx="77">
                  <c:v>121.2</c:v>
                </c:pt>
                <c:pt idx="78">
                  <c:v>123.6</c:v>
                </c:pt>
                <c:pt idx="79">
                  <c:v>123.5</c:v>
                </c:pt>
                <c:pt idx="80">
                  <c:v>123.4</c:v>
                </c:pt>
                <c:pt idx="81">
                  <c:v>123.3</c:v>
                </c:pt>
                <c:pt idx="82">
                  <c:v>123.2</c:v>
                </c:pt>
                <c:pt idx="83">
                  <c:v>123.1</c:v>
                </c:pt>
                <c:pt idx="84">
                  <c:v>123</c:v>
                </c:pt>
                <c:pt idx="85">
                  <c:v>122.9</c:v>
                </c:pt>
                <c:pt idx="86">
                  <c:v>122.8</c:v>
                </c:pt>
                <c:pt idx="87">
                  <c:v>122.7</c:v>
                </c:pt>
                <c:pt idx="88">
                  <c:v>122.6</c:v>
                </c:pt>
                <c:pt idx="89">
                  <c:v>122.5</c:v>
                </c:pt>
                <c:pt idx="90">
                  <c:v>122.4</c:v>
                </c:pt>
                <c:pt idx="91">
                  <c:v>122.3</c:v>
                </c:pt>
                <c:pt idx="92">
                  <c:v>122.2</c:v>
                </c:pt>
                <c:pt idx="93">
                  <c:v>122.1</c:v>
                </c:pt>
                <c:pt idx="94">
                  <c:v>122</c:v>
                </c:pt>
                <c:pt idx="95">
                  <c:v>121.9</c:v>
                </c:pt>
                <c:pt idx="96">
                  <c:v>121.8</c:v>
                </c:pt>
                <c:pt idx="97">
                  <c:v>121.7</c:v>
                </c:pt>
                <c:pt idx="98">
                  <c:v>121.6</c:v>
                </c:pt>
                <c:pt idx="99">
                  <c:v>121.5</c:v>
                </c:pt>
                <c:pt idx="100">
                  <c:v>121.4</c:v>
                </c:pt>
                <c:pt idx="101">
                  <c:v>121.3</c:v>
                </c:pt>
                <c:pt idx="102">
                  <c:v>121.2</c:v>
                </c:pt>
                <c:pt idx="103">
                  <c:v>121.1</c:v>
                </c:pt>
                <c:pt idx="104">
                  <c:v>123.9</c:v>
                </c:pt>
                <c:pt idx="105">
                  <c:v>123.8</c:v>
                </c:pt>
                <c:pt idx="106">
                  <c:v>123.7</c:v>
                </c:pt>
                <c:pt idx="107">
                  <c:v>123.6</c:v>
                </c:pt>
                <c:pt idx="108">
                  <c:v>123.5</c:v>
                </c:pt>
                <c:pt idx="109">
                  <c:v>123.4</c:v>
                </c:pt>
                <c:pt idx="110">
                  <c:v>123.3</c:v>
                </c:pt>
                <c:pt idx="111">
                  <c:v>123.2</c:v>
                </c:pt>
                <c:pt idx="112">
                  <c:v>123.1</c:v>
                </c:pt>
                <c:pt idx="113">
                  <c:v>123</c:v>
                </c:pt>
                <c:pt idx="114">
                  <c:v>122.9</c:v>
                </c:pt>
                <c:pt idx="115">
                  <c:v>122.8</c:v>
                </c:pt>
                <c:pt idx="116">
                  <c:v>122.7</c:v>
                </c:pt>
                <c:pt idx="117">
                  <c:v>122.6</c:v>
                </c:pt>
                <c:pt idx="118">
                  <c:v>122.5</c:v>
                </c:pt>
                <c:pt idx="119">
                  <c:v>122.4</c:v>
                </c:pt>
                <c:pt idx="120">
                  <c:v>122.3</c:v>
                </c:pt>
                <c:pt idx="121">
                  <c:v>122.2</c:v>
                </c:pt>
                <c:pt idx="122">
                  <c:v>122.1</c:v>
                </c:pt>
                <c:pt idx="123">
                  <c:v>122</c:v>
                </c:pt>
                <c:pt idx="124">
                  <c:v>121.9</c:v>
                </c:pt>
                <c:pt idx="125">
                  <c:v>121.8</c:v>
                </c:pt>
                <c:pt idx="126">
                  <c:v>121.7</c:v>
                </c:pt>
                <c:pt idx="127">
                  <c:v>121.6</c:v>
                </c:pt>
                <c:pt idx="128">
                  <c:v>121.5</c:v>
                </c:pt>
                <c:pt idx="129">
                  <c:v>121.4</c:v>
                </c:pt>
                <c:pt idx="130">
                  <c:v>121.3</c:v>
                </c:pt>
                <c:pt idx="131">
                  <c:v>121.2</c:v>
                </c:pt>
                <c:pt idx="132">
                  <c:v>121.1</c:v>
                </c:pt>
                <c:pt idx="133">
                  <c:v>121</c:v>
                </c:pt>
                <c:pt idx="134">
                  <c:v>124.1</c:v>
                </c:pt>
                <c:pt idx="135">
                  <c:v>124</c:v>
                </c:pt>
                <c:pt idx="136">
                  <c:v>123.9</c:v>
                </c:pt>
                <c:pt idx="137">
                  <c:v>123.8</c:v>
                </c:pt>
                <c:pt idx="138">
                  <c:v>123.7</c:v>
                </c:pt>
                <c:pt idx="139">
                  <c:v>123.6</c:v>
                </c:pt>
                <c:pt idx="140">
                  <c:v>123.5</c:v>
                </c:pt>
                <c:pt idx="141">
                  <c:v>123.4</c:v>
                </c:pt>
                <c:pt idx="142">
                  <c:v>123.3</c:v>
                </c:pt>
                <c:pt idx="143">
                  <c:v>123.2</c:v>
                </c:pt>
                <c:pt idx="144">
                  <c:v>123.1</c:v>
                </c:pt>
                <c:pt idx="145">
                  <c:v>123</c:v>
                </c:pt>
                <c:pt idx="146">
                  <c:v>122.9</c:v>
                </c:pt>
                <c:pt idx="147">
                  <c:v>122.8</c:v>
                </c:pt>
                <c:pt idx="148">
                  <c:v>122.7</c:v>
                </c:pt>
                <c:pt idx="149">
                  <c:v>122.6</c:v>
                </c:pt>
                <c:pt idx="150">
                  <c:v>122.5</c:v>
                </c:pt>
                <c:pt idx="151">
                  <c:v>122.4</c:v>
                </c:pt>
                <c:pt idx="152">
                  <c:v>122.3</c:v>
                </c:pt>
                <c:pt idx="153">
                  <c:v>122.2</c:v>
                </c:pt>
                <c:pt idx="154">
                  <c:v>122.1</c:v>
                </c:pt>
                <c:pt idx="155">
                  <c:v>122</c:v>
                </c:pt>
                <c:pt idx="156">
                  <c:v>121.9</c:v>
                </c:pt>
                <c:pt idx="157">
                  <c:v>121.8</c:v>
                </c:pt>
                <c:pt idx="158">
                  <c:v>121.7</c:v>
                </c:pt>
                <c:pt idx="159">
                  <c:v>121.6</c:v>
                </c:pt>
                <c:pt idx="160">
                  <c:v>121.5</c:v>
                </c:pt>
                <c:pt idx="161">
                  <c:v>121.4</c:v>
                </c:pt>
                <c:pt idx="162">
                  <c:v>121.3</c:v>
                </c:pt>
                <c:pt idx="163">
                  <c:v>121.2</c:v>
                </c:pt>
                <c:pt idx="164">
                  <c:v>121.1</c:v>
                </c:pt>
                <c:pt idx="165">
                  <c:v>121</c:v>
                </c:pt>
                <c:pt idx="166">
                  <c:v>124.2</c:v>
                </c:pt>
                <c:pt idx="167">
                  <c:v>124.1</c:v>
                </c:pt>
                <c:pt idx="168">
                  <c:v>124</c:v>
                </c:pt>
                <c:pt idx="169">
                  <c:v>123.9</c:v>
                </c:pt>
                <c:pt idx="170">
                  <c:v>123.8</c:v>
                </c:pt>
                <c:pt idx="171">
                  <c:v>123.7</c:v>
                </c:pt>
                <c:pt idx="172">
                  <c:v>123.6</c:v>
                </c:pt>
                <c:pt idx="173">
                  <c:v>123.5</c:v>
                </c:pt>
                <c:pt idx="174">
                  <c:v>123.4</c:v>
                </c:pt>
                <c:pt idx="175">
                  <c:v>123.3</c:v>
                </c:pt>
                <c:pt idx="176">
                  <c:v>123.2</c:v>
                </c:pt>
                <c:pt idx="177">
                  <c:v>123.1</c:v>
                </c:pt>
                <c:pt idx="178">
                  <c:v>123</c:v>
                </c:pt>
                <c:pt idx="179">
                  <c:v>122.9</c:v>
                </c:pt>
                <c:pt idx="180">
                  <c:v>122.8</c:v>
                </c:pt>
                <c:pt idx="181">
                  <c:v>122.7</c:v>
                </c:pt>
                <c:pt idx="182">
                  <c:v>122.6</c:v>
                </c:pt>
                <c:pt idx="183">
                  <c:v>122.5</c:v>
                </c:pt>
                <c:pt idx="184">
                  <c:v>122.4</c:v>
                </c:pt>
                <c:pt idx="185">
                  <c:v>122.3</c:v>
                </c:pt>
                <c:pt idx="186">
                  <c:v>122.2</c:v>
                </c:pt>
                <c:pt idx="187">
                  <c:v>122.1</c:v>
                </c:pt>
                <c:pt idx="188">
                  <c:v>122</c:v>
                </c:pt>
                <c:pt idx="189">
                  <c:v>121.9</c:v>
                </c:pt>
                <c:pt idx="190">
                  <c:v>121.8</c:v>
                </c:pt>
                <c:pt idx="191">
                  <c:v>121.7</c:v>
                </c:pt>
                <c:pt idx="192">
                  <c:v>121.6</c:v>
                </c:pt>
                <c:pt idx="193">
                  <c:v>121.5</c:v>
                </c:pt>
                <c:pt idx="194">
                  <c:v>121.4</c:v>
                </c:pt>
                <c:pt idx="195">
                  <c:v>121.3</c:v>
                </c:pt>
                <c:pt idx="196">
                  <c:v>121.2</c:v>
                </c:pt>
                <c:pt idx="197">
                  <c:v>121.1</c:v>
                </c:pt>
                <c:pt idx="198">
                  <c:v>121</c:v>
                </c:pt>
                <c:pt idx="199">
                  <c:v>124.1</c:v>
                </c:pt>
                <c:pt idx="200">
                  <c:v>124</c:v>
                </c:pt>
                <c:pt idx="201">
                  <c:v>123.9</c:v>
                </c:pt>
                <c:pt idx="202">
                  <c:v>123.8</c:v>
                </c:pt>
                <c:pt idx="203">
                  <c:v>123.7</c:v>
                </c:pt>
                <c:pt idx="204">
                  <c:v>123.6</c:v>
                </c:pt>
                <c:pt idx="205">
                  <c:v>123.5</c:v>
                </c:pt>
                <c:pt idx="206">
                  <c:v>123.4</c:v>
                </c:pt>
                <c:pt idx="207">
                  <c:v>123.3</c:v>
                </c:pt>
                <c:pt idx="208">
                  <c:v>123.2</c:v>
                </c:pt>
                <c:pt idx="209">
                  <c:v>123.1</c:v>
                </c:pt>
                <c:pt idx="210">
                  <c:v>123</c:v>
                </c:pt>
                <c:pt idx="211">
                  <c:v>122.9</c:v>
                </c:pt>
                <c:pt idx="212">
                  <c:v>122.8</c:v>
                </c:pt>
                <c:pt idx="213">
                  <c:v>122.7</c:v>
                </c:pt>
                <c:pt idx="214">
                  <c:v>122.6</c:v>
                </c:pt>
                <c:pt idx="215">
                  <c:v>122.5</c:v>
                </c:pt>
                <c:pt idx="216">
                  <c:v>122.4</c:v>
                </c:pt>
                <c:pt idx="217">
                  <c:v>122.3</c:v>
                </c:pt>
                <c:pt idx="218">
                  <c:v>122.2</c:v>
                </c:pt>
                <c:pt idx="219">
                  <c:v>122.1</c:v>
                </c:pt>
                <c:pt idx="220">
                  <c:v>122</c:v>
                </c:pt>
                <c:pt idx="221">
                  <c:v>121.9</c:v>
                </c:pt>
                <c:pt idx="222">
                  <c:v>121.8</c:v>
                </c:pt>
                <c:pt idx="223">
                  <c:v>121.7</c:v>
                </c:pt>
                <c:pt idx="224">
                  <c:v>121.6</c:v>
                </c:pt>
                <c:pt idx="225">
                  <c:v>121.5</c:v>
                </c:pt>
                <c:pt idx="226">
                  <c:v>121.4</c:v>
                </c:pt>
                <c:pt idx="227">
                  <c:v>121.3</c:v>
                </c:pt>
                <c:pt idx="228">
                  <c:v>121.2</c:v>
                </c:pt>
                <c:pt idx="229">
                  <c:v>121.1</c:v>
                </c:pt>
                <c:pt idx="230">
                  <c:v>121</c:v>
                </c:pt>
                <c:pt idx="231">
                  <c:v>124.1</c:v>
                </c:pt>
                <c:pt idx="232">
                  <c:v>124</c:v>
                </c:pt>
                <c:pt idx="233">
                  <c:v>123.9</c:v>
                </c:pt>
                <c:pt idx="234">
                  <c:v>123.8</c:v>
                </c:pt>
                <c:pt idx="235">
                  <c:v>123.7</c:v>
                </c:pt>
                <c:pt idx="236">
                  <c:v>123.6</c:v>
                </c:pt>
                <c:pt idx="237">
                  <c:v>123.5</c:v>
                </c:pt>
                <c:pt idx="238">
                  <c:v>123.4</c:v>
                </c:pt>
                <c:pt idx="239">
                  <c:v>123.3</c:v>
                </c:pt>
                <c:pt idx="240">
                  <c:v>123.2</c:v>
                </c:pt>
                <c:pt idx="241">
                  <c:v>123.1</c:v>
                </c:pt>
                <c:pt idx="242">
                  <c:v>123</c:v>
                </c:pt>
                <c:pt idx="243">
                  <c:v>122.9</c:v>
                </c:pt>
                <c:pt idx="244">
                  <c:v>122.8</c:v>
                </c:pt>
                <c:pt idx="245">
                  <c:v>122.7</c:v>
                </c:pt>
                <c:pt idx="246">
                  <c:v>122.6</c:v>
                </c:pt>
                <c:pt idx="247">
                  <c:v>122.5</c:v>
                </c:pt>
                <c:pt idx="248">
                  <c:v>122.4</c:v>
                </c:pt>
                <c:pt idx="249">
                  <c:v>122.3</c:v>
                </c:pt>
                <c:pt idx="250">
                  <c:v>122.2</c:v>
                </c:pt>
                <c:pt idx="251">
                  <c:v>122.1</c:v>
                </c:pt>
                <c:pt idx="252">
                  <c:v>122</c:v>
                </c:pt>
                <c:pt idx="253">
                  <c:v>121.9</c:v>
                </c:pt>
                <c:pt idx="254">
                  <c:v>121.8</c:v>
                </c:pt>
                <c:pt idx="255">
                  <c:v>121.7</c:v>
                </c:pt>
                <c:pt idx="256">
                  <c:v>121.6</c:v>
                </c:pt>
                <c:pt idx="257">
                  <c:v>121.5</c:v>
                </c:pt>
                <c:pt idx="258">
                  <c:v>121.4</c:v>
                </c:pt>
                <c:pt idx="259">
                  <c:v>121.3</c:v>
                </c:pt>
                <c:pt idx="260">
                  <c:v>121.2</c:v>
                </c:pt>
                <c:pt idx="261">
                  <c:v>121.1</c:v>
                </c:pt>
                <c:pt idx="262">
                  <c:v>121</c:v>
                </c:pt>
                <c:pt idx="263">
                  <c:v>124.1</c:v>
                </c:pt>
                <c:pt idx="264">
                  <c:v>124</c:v>
                </c:pt>
                <c:pt idx="265">
                  <c:v>123.9</c:v>
                </c:pt>
                <c:pt idx="266">
                  <c:v>123.8</c:v>
                </c:pt>
                <c:pt idx="267">
                  <c:v>123.7</c:v>
                </c:pt>
                <c:pt idx="268">
                  <c:v>123.6</c:v>
                </c:pt>
                <c:pt idx="269">
                  <c:v>123.5</c:v>
                </c:pt>
                <c:pt idx="270">
                  <c:v>123.4</c:v>
                </c:pt>
                <c:pt idx="271">
                  <c:v>123.3</c:v>
                </c:pt>
                <c:pt idx="272">
                  <c:v>123.2</c:v>
                </c:pt>
                <c:pt idx="273">
                  <c:v>123.1</c:v>
                </c:pt>
                <c:pt idx="274">
                  <c:v>123</c:v>
                </c:pt>
                <c:pt idx="275">
                  <c:v>122.9</c:v>
                </c:pt>
                <c:pt idx="276">
                  <c:v>122.8</c:v>
                </c:pt>
                <c:pt idx="277">
                  <c:v>122.7</c:v>
                </c:pt>
                <c:pt idx="278">
                  <c:v>122.6</c:v>
                </c:pt>
                <c:pt idx="279">
                  <c:v>122.5</c:v>
                </c:pt>
                <c:pt idx="280">
                  <c:v>122.4</c:v>
                </c:pt>
                <c:pt idx="281">
                  <c:v>122.3</c:v>
                </c:pt>
                <c:pt idx="282">
                  <c:v>122.2</c:v>
                </c:pt>
                <c:pt idx="283">
                  <c:v>122.1</c:v>
                </c:pt>
                <c:pt idx="284">
                  <c:v>122</c:v>
                </c:pt>
                <c:pt idx="285">
                  <c:v>121.9</c:v>
                </c:pt>
                <c:pt idx="286">
                  <c:v>121.8</c:v>
                </c:pt>
                <c:pt idx="287">
                  <c:v>121.7</c:v>
                </c:pt>
                <c:pt idx="288">
                  <c:v>121.6</c:v>
                </c:pt>
                <c:pt idx="289">
                  <c:v>121.5</c:v>
                </c:pt>
                <c:pt idx="290">
                  <c:v>121.4</c:v>
                </c:pt>
                <c:pt idx="291">
                  <c:v>121.3</c:v>
                </c:pt>
                <c:pt idx="292">
                  <c:v>121.2</c:v>
                </c:pt>
                <c:pt idx="293">
                  <c:v>121.1</c:v>
                </c:pt>
                <c:pt idx="294">
                  <c:v>121</c:v>
                </c:pt>
                <c:pt idx="295">
                  <c:v>124.1</c:v>
                </c:pt>
                <c:pt idx="296">
                  <c:v>124</c:v>
                </c:pt>
                <c:pt idx="297">
                  <c:v>123.9</c:v>
                </c:pt>
                <c:pt idx="298">
                  <c:v>123.8</c:v>
                </c:pt>
                <c:pt idx="299">
                  <c:v>123.7</c:v>
                </c:pt>
                <c:pt idx="300">
                  <c:v>123.6</c:v>
                </c:pt>
                <c:pt idx="301">
                  <c:v>123.5</c:v>
                </c:pt>
                <c:pt idx="302">
                  <c:v>123.4</c:v>
                </c:pt>
                <c:pt idx="303">
                  <c:v>123.3</c:v>
                </c:pt>
                <c:pt idx="304">
                  <c:v>123.2</c:v>
                </c:pt>
                <c:pt idx="305">
                  <c:v>123.1</c:v>
                </c:pt>
                <c:pt idx="306">
                  <c:v>123</c:v>
                </c:pt>
                <c:pt idx="307">
                  <c:v>122.9</c:v>
                </c:pt>
                <c:pt idx="308">
                  <c:v>122.8</c:v>
                </c:pt>
                <c:pt idx="309">
                  <c:v>122.7</c:v>
                </c:pt>
                <c:pt idx="310">
                  <c:v>122.6</c:v>
                </c:pt>
                <c:pt idx="311">
                  <c:v>122.5</c:v>
                </c:pt>
                <c:pt idx="312">
                  <c:v>122.4</c:v>
                </c:pt>
                <c:pt idx="313">
                  <c:v>122.3</c:v>
                </c:pt>
                <c:pt idx="314">
                  <c:v>122.2</c:v>
                </c:pt>
                <c:pt idx="315">
                  <c:v>122.1</c:v>
                </c:pt>
                <c:pt idx="316">
                  <c:v>122</c:v>
                </c:pt>
                <c:pt idx="317">
                  <c:v>121.9</c:v>
                </c:pt>
                <c:pt idx="318">
                  <c:v>121.8</c:v>
                </c:pt>
                <c:pt idx="319">
                  <c:v>121.7</c:v>
                </c:pt>
                <c:pt idx="320">
                  <c:v>121.6</c:v>
                </c:pt>
                <c:pt idx="321">
                  <c:v>121.5</c:v>
                </c:pt>
                <c:pt idx="322">
                  <c:v>121.4</c:v>
                </c:pt>
                <c:pt idx="323">
                  <c:v>121.3</c:v>
                </c:pt>
                <c:pt idx="324">
                  <c:v>121.2</c:v>
                </c:pt>
                <c:pt idx="325">
                  <c:v>121.1</c:v>
                </c:pt>
                <c:pt idx="326">
                  <c:v>121</c:v>
                </c:pt>
                <c:pt idx="327">
                  <c:v>124</c:v>
                </c:pt>
                <c:pt idx="328">
                  <c:v>123.9</c:v>
                </c:pt>
                <c:pt idx="329">
                  <c:v>123.8</c:v>
                </c:pt>
                <c:pt idx="330">
                  <c:v>123.7</c:v>
                </c:pt>
                <c:pt idx="331">
                  <c:v>123.6</c:v>
                </c:pt>
                <c:pt idx="332">
                  <c:v>123.5</c:v>
                </c:pt>
                <c:pt idx="333">
                  <c:v>123.4</c:v>
                </c:pt>
                <c:pt idx="334">
                  <c:v>123.3</c:v>
                </c:pt>
                <c:pt idx="335">
                  <c:v>123.2</c:v>
                </c:pt>
                <c:pt idx="336">
                  <c:v>123.1</c:v>
                </c:pt>
                <c:pt idx="337">
                  <c:v>123</c:v>
                </c:pt>
                <c:pt idx="338">
                  <c:v>122.9</c:v>
                </c:pt>
                <c:pt idx="339">
                  <c:v>122.8</c:v>
                </c:pt>
                <c:pt idx="340">
                  <c:v>122.7</c:v>
                </c:pt>
                <c:pt idx="341">
                  <c:v>122.6</c:v>
                </c:pt>
                <c:pt idx="342">
                  <c:v>122.5</c:v>
                </c:pt>
                <c:pt idx="343">
                  <c:v>122.4</c:v>
                </c:pt>
                <c:pt idx="344">
                  <c:v>122.3</c:v>
                </c:pt>
                <c:pt idx="345">
                  <c:v>122.2</c:v>
                </c:pt>
                <c:pt idx="346">
                  <c:v>122.1</c:v>
                </c:pt>
                <c:pt idx="347">
                  <c:v>122</c:v>
                </c:pt>
                <c:pt idx="348">
                  <c:v>121.9</c:v>
                </c:pt>
                <c:pt idx="349">
                  <c:v>121.8</c:v>
                </c:pt>
                <c:pt idx="350">
                  <c:v>121.7</c:v>
                </c:pt>
                <c:pt idx="351">
                  <c:v>121.6</c:v>
                </c:pt>
                <c:pt idx="352">
                  <c:v>121.5</c:v>
                </c:pt>
                <c:pt idx="353">
                  <c:v>121.4</c:v>
                </c:pt>
                <c:pt idx="354">
                  <c:v>121.3</c:v>
                </c:pt>
                <c:pt idx="355">
                  <c:v>121.2</c:v>
                </c:pt>
                <c:pt idx="356">
                  <c:v>121.1</c:v>
                </c:pt>
                <c:pt idx="357">
                  <c:v>121</c:v>
                </c:pt>
                <c:pt idx="358">
                  <c:v>124</c:v>
                </c:pt>
                <c:pt idx="359">
                  <c:v>123.9</c:v>
                </c:pt>
                <c:pt idx="360">
                  <c:v>123.8</c:v>
                </c:pt>
                <c:pt idx="361">
                  <c:v>123.7</c:v>
                </c:pt>
                <c:pt idx="362">
                  <c:v>123.6</c:v>
                </c:pt>
                <c:pt idx="363">
                  <c:v>123.5</c:v>
                </c:pt>
                <c:pt idx="364">
                  <c:v>123.4</c:v>
                </c:pt>
                <c:pt idx="365">
                  <c:v>123.3</c:v>
                </c:pt>
                <c:pt idx="366">
                  <c:v>123.2</c:v>
                </c:pt>
                <c:pt idx="367">
                  <c:v>123.1</c:v>
                </c:pt>
                <c:pt idx="368">
                  <c:v>123</c:v>
                </c:pt>
                <c:pt idx="369">
                  <c:v>122.9</c:v>
                </c:pt>
                <c:pt idx="370">
                  <c:v>122.8</c:v>
                </c:pt>
                <c:pt idx="371">
                  <c:v>122.7</c:v>
                </c:pt>
                <c:pt idx="372">
                  <c:v>122.6</c:v>
                </c:pt>
                <c:pt idx="373">
                  <c:v>122.5</c:v>
                </c:pt>
                <c:pt idx="374">
                  <c:v>122.4</c:v>
                </c:pt>
                <c:pt idx="375">
                  <c:v>122.3</c:v>
                </c:pt>
                <c:pt idx="376">
                  <c:v>122.2</c:v>
                </c:pt>
                <c:pt idx="377">
                  <c:v>122.1</c:v>
                </c:pt>
                <c:pt idx="378">
                  <c:v>122</c:v>
                </c:pt>
                <c:pt idx="379">
                  <c:v>121.9</c:v>
                </c:pt>
                <c:pt idx="380">
                  <c:v>121.8</c:v>
                </c:pt>
                <c:pt idx="381">
                  <c:v>121.7</c:v>
                </c:pt>
                <c:pt idx="382">
                  <c:v>121.6</c:v>
                </c:pt>
                <c:pt idx="383">
                  <c:v>121.5</c:v>
                </c:pt>
                <c:pt idx="384">
                  <c:v>121.4</c:v>
                </c:pt>
                <c:pt idx="385">
                  <c:v>121.3</c:v>
                </c:pt>
                <c:pt idx="386">
                  <c:v>121.2</c:v>
                </c:pt>
                <c:pt idx="387">
                  <c:v>121.1</c:v>
                </c:pt>
                <c:pt idx="388">
                  <c:v>121</c:v>
                </c:pt>
                <c:pt idx="389">
                  <c:v>123.9</c:v>
                </c:pt>
                <c:pt idx="390">
                  <c:v>123.8</c:v>
                </c:pt>
                <c:pt idx="391">
                  <c:v>123.7</c:v>
                </c:pt>
                <c:pt idx="392">
                  <c:v>123.6</c:v>
                </c:pt>
                <c:pt idx="393">
                  <c:v>123.5</c:v>
                </c:pt>
                <c:pt idx="394">
                  <c:v>123.4</c:v>
                </c:pt>
                <c:pt idx="395">
                  <c:v>123.3</c:v>
                </c:pt>
                <c:pt idx="396">
                  <c:v>123.2</c:v>
                </c:pt>
                <c:pt idx="397">
                  <c:v>123.1</c:v>
                </c:pt>
                <c:pt idx="398">
                  <c:v>123</c:v>
                </c:pt>
                <c:pt idx="399">
                  <c:v>122.9</c:v>
                </c:pt>
                <c:pt idx="400">
                  <c:v>122.8</c:v>
                </c:pt>
                <c:pt idx="401">
                  <c:v>122.7</c:v>
                </c:pt>
                <c:pt idx="402">
                  <c:v>122.6</c:v>
                </c:pt>
                <c:pt idx="403">
                  <c:v>122.5</c:v>
                </c:pt>
                <c:pt idx="404">
                  <c:v>122.4</c:v>
                </c:pt>
                <c:pt idx="405">
                  <c:v>122.3</c:v>
                </c:pt>
                <c:pt idx="406">
                  <c:v>122.2</c:v>
                </c:pt>
                <c:pt idx="407">
                  <c:v>122.1</c:v>
                </c:pt>
                <c:pt idx="408">
                  <c:v>122</c:v>
                </c:pt>
                <c:pt idx="409">
                  <c:v>121.9</c:v>
                </c:pt>
                <c:pt idx="410">
                  <c:v>121.8</c:v>
                </c:pt>
                <c:pt idx="411">
                  <c:v>121.7</c:v>
                </c:pt>
                <c:pt idx="412">
                  <c:v>121.6</c:v>
                </c:pt>
                <c:pt idx="413">
                  <c:v>121.5</c:v>
                </c:pt>
                <c:pt idx="414">
                  <c:v>121.4</c:v>
                </c:pt>
                <c:pt idx="415">
                  <c:v>121.3</c:v>
                </c:pt>
                <c:pt idx="416">
                  <c:v>121.2</c:v>
                </c:pt>
                <c:pt idx="417">
                  <c:v>121.1</c:v>
                </c:pt>
                <c:pt idx="418">
                  <c:v>123.9</c:v>
                </c:pt>
                <c:pt idx="419">
                  <c:v>123.8</c:v>
                </c:pt>
                <c:pt idx="420">
                  <c:v>123.7</c:v>
                </c:pt>
                <c:pt idx="421">
                  <c:v>123.6</c:v>
                </c:pt>
                <c:pt idx="422">
                  <c:v>123.5</c:v>
                </c:pt>
                <c:pt idx="423">
                  <c:v>123.4</c:v>
                </c:pt>
                <c:pt idx="424">
                  <c:v>123.3</c:v>
                </c:pt>
                <c:pt idx="425">
                  <c:v>123.2</c:v>
                </c:pt>
                <c:pt idx="426">
                  <c:v>123.1</c:v>
                </c:pt>
                <c:pt idx="427">
                  <c:v>123</c:v>
                </c:pt>
                <c:pt idx="428">
                  <c:v>122.9</c:v>
                </c:pt>
                <c:pt idx="429">
                  <c:v>122.8</c:v>
                </c:pt>
                <c:pt idx="430">
                  <c:v>122.7</c:v>
                </c:pt>
                <c:pt idx="431">
                  <c:v>122.6</c:v>
                </c:pt>
                <c:pt idx="432">
                  <c:v>122.5</c:v>
                </c:pt>
                <c:pt idx="433">
                  <c:v>122.4</c:v>
                </c:pt>
                <c:pt idx="434">
                  <c:v>122.3</c:v>
                </c:pt>
                <c:pt idx="435">
                  <c:v>122.2</c:v>
                </c:pt>
                <c:pt idx="436">
                  <c:v>122.1</c:v>
                </c:pt>
                <c:pt idx="437">
                  <c:v>122</c:v>
                </c:pt>
                <c:pt idx="438">
                  <c:v>121.9</c:v>
                </c:pt>
                <c:pt idx="439">
                  <c:v>121.8</c:v>
                </c:pt>
                <c:pt idx="440">
                  <c:v>121.7</c:v>
                </c:pt>
                <c:pt idx="441">
                  <c:v>121.6</c:v>
                </c:pt>
                <c:pt idx="442">
                  <c:v>121.5</c:v>
                </c:pt>
                <c:pt idx="443">
                  <c:v>121.4</c:v>
                </c:pt>
                <c:pt idx="444">
                  <c:v>121.3</c:v>
                </c:pt>
                <c:pt idx="445">
                  <c:v>121.2</c:v>
                </c:pt>
                <c:pt idx="446">
                  <c:v>121.1</c:v>
                </c:pt>
                <c:pt idx="447">
                  <c:v>123.8</c:v>
                </c:pt>
                <c:pt idx="448">
                  <c:v>123.7</c:v>
                </c:pt>
                <c:pt idx="449">
                  <c:v>123.6</c:v>
                </c:pt>
                <c:pt idx="450">
                  <c:v>123.5</c:v>
                </c:pt>
                <c:pt idx="451">
                  <c:v>123.4</c:v>
                </c:pt>
                <c:pt idx="452">
                  <c:v>123.3</c:v>
                </c:pt>
                <c:pt idx="453">
                  <c:v>123.2</c:v>
                </c:pt>
                <c:pt idx="454">
                  <c:v>123.1</c:v>
                </c:pt>
                <c:pt idx="455">
                  <c:v>123</c:v>
                </c:pt>
                <c:pt idx="456">
                  <c:v>122.9</c:v>
                </c:pt>
                <c:pt idx="457">
                  <c:v>122.8</c:v>
                </c:pt>
                <c:pt idx="458">
                  <c:v>122.7</c:v>
                </c:pt>
                <c:pt idx="459">
                  <c:v>122.6</c:v>
                </c:pt>
                <c:pt idx="460">
                  <c:v>122.5</c:v>
                </c:pt>
                <c:pt idx="461">
                  <c:v>122.4</c:v>
                </c:pt>
                <c:pt idx="462">
                  <c:v>122.3</c:v>
                </c:pt>
                <c:pt idx="463">
                  <c:v>122.2</c:v>
                </c:pt>
                <c:pt idx="464">
                  <c:v>122.1</c:v>
                </c:pt>
                <c:pt idx="465">
                  <c:v>122</c:v>
                </c:pt>
                <c:pt idx="466">
                  <c:v>121.9</c:v>
                </c:pt>
                <c:pt idx="467">
                  <c:v>121.8</c:v>
                </c:pt>
                <c:pt idx="468">
                  <c:v>121.7</c:v>
                </c:pt>
                <c:pt idx="469">
                  <c:v>121.6</c:v>
                </c:pt>
                <c:pt idx="470">
                  <c:v>121.5</c:v>
                </c:pt>
                <c:pt idx="471">
                  <c:v>121.4</c:v>
                </c:pt>
                <c:pt idx="472">
                  <c:v>121.3</c:v>
                </c:pt>
                <c:pt idx="473">
                  <c:v>121.2</c:v>
                </c:pt>
                <c:pt idx="474">
                  <c:v>121.1</c:v>
                </c:pt>
                <c:pt idx="475">
                  <c:v>123.8</c:v>
                </c:pt>
                <c:pt idx="476">
                  <c:v>123.7</c:v>
                </c:pt>
                <c:pt idx="477">
                  <c:v>123.6</c:v>
                </c:pt>
                <c:pt idx="478">
                  <c:v>123.5</c:v>
                </c:pt>
                <c:pt idx="479">
                  <c:v>123.4</c:v>
                </c:pt>
                <c:pt idx="480">
                  <c:v>123.3</c:v>
                </c:pt>
                <c:pt idx="481">
                  <c:v>123.2</c:v>
                </c:pt>
                <c:pt idx="482">
                  <c:v>123.1</c:v>
                </c:pt>
                <c:pt idx="483">
                  <c:v>123</c:v>
                </c:pt>
                <c:pt idx="484">
                  <c:v>122.9</c:v>
                </c:pt>
                <c:pt idx="485">
                  <c:v>122.8</c:v>
                </c:pt>
                <c:pt idx="486">
                  <c:v>122.7</c:v>
                </c:pt>
                <c:pt idx="487">
                  <c:v>122.6</c:v>
                </c:pt>
                <c:pt idx="488">
                  <c:v>122.5</c:v>
                </c:pt>
                <c:pt idx="489">
                  <c:v>122.4</c:v>
                </c:pt>
                <c:pt idx="490">
                  <c:v>122.3</c:v>
                </c:pt>
                <c:pt idx="491">
                  <c:v>122.2</c:v>
                </c:pt>
                <c:pt idx="492">
                  <c:v>122.1</c:v>
                </c:pt>
                <c:pt idx="493">
                  <c:v>122</c:v>
                </c:pt>
                <c:pt idx="494">
                  <c:v>121.9</c:v>
                </c:pt>
                <c:pt idx="495">
                  <c:v>121.8</c:v>
                </c:pt>
                <c:pt idx="496">
                  <c:v>121.7</c:v>
                </c:pt>
                <c:pt idx="497">
                  <c:v>121.6</c:v>
                </c:pt>
                <c:pt idx="498">
                  <c:v>121.5</c:v>
                </c:pt>
                <c:pt idx="499">
                  <c:v>121.4</c:v>
                </c:pt>
                <c:pt idx="500">
                  <c:v>121.3</c:v>
                </c:pt>
                <c:pt idx="501">
                  <c:v>121.2</c:v>
                </c:pt>
                <c:pt idx="502">
                  <c:v>121.1</c:v>
                </c:pt>
                <c:pt idx="503">
                  <c:v>123.7</c:v>
                </c:pt>
                <c:pt idx="504">
                  <c:v>123.6</c:v>
                </c:pt>
                <c:pt idx="505">
                  <c:v>123.5</c:v>
                </c:pt>
                <c:pt idx="506">
                  <c:v>123.4</c:v>
                </c:pt>
                <c:pt idx="507">
                  <c:v>123.3</c:v>
                </c:pt>
                <c:pt idx="508">
                  <c:v>123.2</c:v>
                </c:pt>
                <c:pt idx="509">
                  <c:v>123.1</c:v>
                </c:pt>
                <c:pt idx="510">
                  <c:v>123</c:v>
                </c:pt>
                <c:pt idx="511">
                  <c:v>122.9</c:v>
                </c:pt>
                <c:pt idx="512">
                  <c:v>122.8</c:v>
                </c:pt>
                <c:pt idx="513">
                  <c:v>122.7</c:v>
                </c:pt>
                <c:pt idx="514">
                  <c:v>122.6</c:v>
                </c:pt>
                <c:pt idx="515">
                  <c:v>122.5</c:v>
                </c:pt>
                <c:pt idx="516">
                  <c:v>122.4</c:v>
                </c:pt>
                <c:pt idx="517">
                  <c:v>122.3</c:v>
                </c:pt>
                <c:pt idx="518">
                  <c:v>122.2</c:v>
                </c:pt>
                <c:pt idx="519">
                  <c:v>122.1</c:v>
                </c:pt>
                <c:pt idx="520">
                  <c:v>122</c:v>
                </c:pt>
                <c:pt idx="521">
                  <c:v>121.9</c:v>
                </c:pt>
                <c:pt idx="522">
                  <c:v>121.8</c:v>
                </c:pt>
                <c:pt idx="523">
                  <c:v>121.7</c:v>
                </c:pt>
                <c:pt idx="524">
                  <c:v>121.6</c:v>
                </c:pt>
                <c:pt idx="525">
                  <c:v>121.5</c:v>
                </c:pt>
                <c:pt idx="526">
                  <c:v>121.4</c:v>
                </c:pt>
                <c:pt idx="527">
                  <c:v>121.3</c:v>
                </c:pt>
                <c:pt idx="528">
                  <c:v>121.2</c:v>
                </c:pt>
                <c:pt idx="529">
                  <c:v>123.6</c:v>
                </c:pt>
                <c:pt idx="530">
                  <c:v>123.5</c:v>
                </c:pt>
                <c:pt idx="531">
                  <c:v>123.4</c:v>
                </c:pt>
                <c:pt idx="532">
                  <c:v>123.3</c:v>
                </c:pt>
                <c:pt idx="533">
                  <c:v>123.2</c:v>
                </c:pt>
                <c:pt idx="534">
                  <c:v>123.1</c:v>
                </c:pt>
                <c:pt idx="535">
                  <c:v>123</c:v>
                </c:pt>
                <c:pt idx="536">
                  <c:v>122.9</c:v>
                </c:pt>
                <c:pt idx="537">
                  <c:v>122.8</c:v>
                </c:pt>
                <c:pt idx="538">
                  <c:v>122.7</c:v>
                </c:pt>
                <c:pt idx="539">
                  <c:v>122.6</c:v>
                </c:pt>
                <c:pt idx="540">
                  <c:v>122.5</c:v>
                </c:pt>
                <c:pt idx="541">
                  <c:v>122.4</c:v>
                </c:pt>
                <c:pt idx="542">
                  <c:v>122.3</c:v>
                </c:pt>
                <c:pt idx="543">
                  <c:v>122.2</c:v>
                </c:pt>
                <c:pt idx="544">
                  <c:v>122.1</c:v>
                </c:pt>
                <c:pt idx="545">
                  <c:v>122</c:v>
                </c:pt>
                <c:pt idx="546">
                  <c:v>121.9</c:v>
                </c:pt>
                <c:pt idx="547">
                  <c:v>121.8</c:v>
                </c:pt>
                <c:pt idx="548">
                  <c:v>121.7</c:v>
                </c:pt>
                <c:pt idx="549">
                  <c:v>121.6</c:v>
                </c:pt>
                <c:pt idx="550">
                  <c:v>121.5</c:v>
                </c:pt>
                <c:pt idx="551">
                  <c:v>121.4</c:v>
                </c:pt>
                <c:pt idx="552">
                  <c:v>121.3</c:v>
                </c:pt>
                <c:pt idx="553">
                  <c:v>121.2</c:v>
                </c:pt>
                <c:pt idx="554">
                  <c:v>123.5</c:v>
                </c:pt>
                <c:pt idx="555">
                  <c:v>123.4</c:v>
                </c:pt>
                <c:pt idx="556">
                  <c:v>123.3</c:v>
                </c:pt>
                <c:pt idx="557">
                  <c:v>123.2</c:v>
                </c:pt>
                <c:pt idx="558">
                  <c:v>123.1</c:v>
                </c:pt>
                <c:pt idx="559">
                  <c:v>123</c:v>
                </c:pt>
                <c:pt idx="560">
                  <c:v>122.9</c:v>
                </c:pt>
                <c:pt idx="561">
                  <c:v>122.8</c:v>
                </c:pt>
                <c:pt idx="562">
                  <c:v>122.7</c:v>
                </c:pt>
                <c:pt idx="563">
                  <c:v>122.6</c:v>
                </c:pt>
                <c:pt idx="564">
                  <c:v>122.5</c:v>
                </c:pt>
                <c:pt idx="565">
                  <c:v>122.4</c:v>
                </c:pt>
                <c:pt idx="566">
                  <c:v>122.3</c:v>
                </c:pt>
                <c:pt idx="567">
                  <c:v>122.2</c:v>
                </c:pt>
                <c:pt idx="568">
                  <c:v>122.1</c:v>
                </c:pt>
                <c:pt idx="569">
                  <c:v>122</c:v>
                </c:pt>
                <c:pt idx="570">
                  <c:v>121.9</c:v>
                </c:pt>
                <c:pt idx="571">
                  <c:v>121.8</c:v>
                </c:pt>
                <c:pt idx="572">
                  <c:v>121.7</c:v>
                </c:pt>
                <c:pt idx="573">
                  <c:v>121.6</c:v>
                </c:pt>
                <c:pt idx="574">
                  <c:v>121.5</c:v>
                </c:pt>
                <c:pt idx="575">
                  <c:v>121.4</c:v>
                </c:pt>
                <c:pt idx="576">
                  <c:v>121.3</c:v>
                </c:pt>
                <c:pt idx="577">
                  <c:v>121.2</c:v>
                </c:pt>
                <c:pt idx="578">
                  <c:v>123.5</c:v>
                </c:pt>
                <c:pt idx="579">
                  <c:v>123.4</c:v>
                </c:pt>
                <c:pt idx="580">
                  <c:v>123.3</c:v>
                </c:pt>
                <c:pt idx="581">
                  <c:v>123.2</c:v>
                </c:pt>
                <c:pt idx="582">
                  <c:v>123.1</c:v>
                </c:pt>
                <c:pt idx="583">
                  <c:v>123</c:v>
                </c:pt>
                <c:pt idx="584">
                  <c:v>122.9</c:v>
                </c:pt>
                <c:pt idx="585">
                  <c:v>122.8</c:v>
                </c:pt>
                <c:pt idx="586">
                  <c:v>122.7</c:v>
                </c:pt>
                <c:pt idx="587">
                  <c:v>122.6</c:v>
                </c:pt>
                <c:pt idx="588">
                  <c:v>122.5</c:v>
                </c:pt>
                <c:pt idx="589">
                  <c:v>122.4</c:v>
                </c:pt>
                <c:pt idx="590">
                  <c:v>122.3</c:v>
                </c:pt>
                <c:pt idx="591">
                  <c:v>122.2</c:v>
                </c:pt>
                <c:pt idx="592">
                  <c:v>122.1</c:v>
                </c:pt>
                <c:pt idx="593">
                  <c:v>122</c:v>
                </c:pt>
                <c:pt idx="594">
                  <c:v>121.9</c:v>
                </c:pt>
                <c:pt idx="595">
                  <c:v>121.8</c:v>
                </c:pt>
                <c:pt idx="596">
                  <c:v>121.7</c:v>
                </c:pt>
                <c:pt idx="597">
                  <c:v>121.6</c:v>
                </c:pt>
                <c:pt idx="598">
                  <c:v>121.5</c:v>
                </c:pt>
                <c:pt idx="599">
                  <c:v>121.4</c:v>
                </c:pt>
                <c:pt idx="600">
                  <c:v>121.3</c:v>
                </c:pt>
                <c:pt idx="601">
                  <c:v>123.4</c:v>
                </c:pt>
                <c:pt idx="602">
                  <c:v>123.3</c:v>
                </c:pt>
                <c:pt idx="603">
                  <c:v>123.2</c:v>
                </c:pt>
                <c:pt idx="604">
                  <c:v>123.1</c:v>
                </c:pt>
                <c:pt idx="605">
                  <c:v>123</c:v>
                </c:pt>
                <c:pt idx="606">
                  <c:v>122.9</c:v>
                </c:pt>
                <c:pt idx="607">
                  <c:v>122.8</c:v>
                </c:pt>
                <c:pt idx="608">
                  <c:v>122.7</c:v>
                </c:pt>
                <c:pt idx="609">
                  <c:v>122.6</c:v>
                </c:pt>
                <c:pt idx="610">
                  <c:v>122.5</c:v>
                </c:pt>
                <c:pt idx="611">
                  <c:v>122.4</c:v>
                </c:pt>
                <c:pt idx="612">
                  <c:v>122.3</c:v>
                </c:pt>
                <c:pt idx="613">
                  <c:v>122.2</c:v>
                </c:pt>
                <c:pt idx="614">
                  <c:v>122.1</c:v>
                </c:pt>
                <c:pt idx="615">
                  <c:v>122</c:v>
                </c:pt>
                <c:pt idx="616">
                  <c:v>121.9</c:v>
                </c:pt>
                <c:pt idx="617">
                  <c:v>121.8</c:v>
                </c:pt>
                <c:pt idx="618">
                  <c:v>121.7</c:v>
                </c:pt>
                <c:pt idx="619">
                  <c:v>121.6</c:v>
                </c:pt>
                <c:pt idx="620">
                  <c:v>121.5</c:v>
                </c:pt>
                <c:pt idx="621">
                  <c:v>121.4</c:v>
                </c:pt>
                <c:pt idx="622">
                  <c:v>121.3</c:v>
                </c:pt>
                <c:pt idx="623">
                  <c:v>123.3</c:v>
                </c:pt>
                <c:pt idx="624">
                  <c:v>123.2</c:v>
                </c:pt>
                <c:pt idx="625">
                  <c:v>123.1</c:v>
                </c:pt>
                <c:pt idx="626">
                  <c:v>123</c:v>
                </c:pt>
                <c:pt idx="627">
                  <c:v>122.9</c:v>
                </c:pt>
                <c:pt idx="628">
                  <c:v>122.8</c:v>
                </c:pt>
                <c:pt idx="629">
                  <c:v>122.7</c:v>
                </c:pt>
                <c:pt idx="630">
                  <c:v>122.6</c:v>
                </c:pt>
                <c:pt idx="631">
                  <c:v>122.5</c:v>
                </c:pt>
                <c:pt idx="632">
                  <c:v>122.4</c:v>
                </c:pt>
                <c:pt idx="633">
                  <c:v>122.3</c:v>
                </c:pt>
                <c:pt idx="634">
                  <c:v>122.2</c:v>
                </c:pt>
                <c:pt idx="635">
                  <c:v>122.1</c:v>
                </c:pt>
                <c:pt idx="636">
                  <c:v>122</c:v>
                </c:pt>
                <c:pt idx="637">
                  <c:v>121.9</c:v>
                </c:pt>
                <c:pt idx="638">
                  <c:v>121.8</c:v>
                </c:pt>
                <c:pt idx="639">
                  <c:v>121.7</c:v>
                </c:pt>
                <c:pt idx="640">
                  <c:v>121.6</c:v>
                </c:pt>
                <c:pt idx="641">
                  <c:v>121.5</c:v>
                </c:pt>
                <c:pt idx="642">
                  <c:v>121.4</c:v>
                </c:pt>
                <c:pt idx="643">
                  <c:v>121.3</c:v>
                </c:pt>
                <c:pt idx="644">
                  <c:v>123.2</c:v>
                </c:pt>
                <c:pt idx="645">
                  <c:v>123.1</c:v>
                </c:pt>
                <c:pt idx="646">
                  <c:v>123</c:v>
                </c:pt>
                <c:pt idx="647">
                  <c:v>122.9</c:v>
                </c:pt>
                <c:pt idx="648">
                  <c:v>122.8</c:v>
                </c:pt>
                <c:pt idx="649">
                  <c:v>122.7</c:v>
                </c:pt>
                <c:pt idx="650">
                  <c:v>122.6</c:v>
                </c:pt>
                <c:pt idx="651">
                  <c:v>122.5</c:v>
                </c:pt>
                <c:pt idx="652">
                  <c:v>122.4</c:v>
                </c:pt>
                <c:pt idx="653">
                  <c:v>122.3</c:v>
                </c:pt>
                <c:pt idx="654">
                  <c:v>122.2</c:v>
                </c:pt>
                <c:pt idx="655">
                  <c:v>122.1</c:v>
                </c:pt>
                <c:pt idx="656">
                  <c:v>122</c:v>
                </c:pt>
                <c:pt idx="657">
                  <c:v>121.9</c:v>
                </c:pt>
                <c:pt idx="658">
                  <c:v>121.8</c:v>
                </c:pt>
                <c:pt idx="659">
                  <c:v>121.7</c:v>
                </c:pt>
                <c:pt idx="660">
                  <c:v>121.6</c:v>
                </c:pt>
                <c:pt idx="661">
                  <c:v>121.5</c:v>
                </c:pt>
                <c:pt idx="662">
                  <c:v>121.4</c:v>
                </c:pt>
                <c:pt idx="663">
                  <c:v>121.3</c:v>
                </c:pt>
                <c:pt idx="664">
                  <c:v>123</c:v>
                </c:pt>
                <c:pt idx="665">
                  <c:v>122.9</c:v>
                </c:pt>
                <c:pt idx="666">
                  <c:v>122.8</c:v>
                </c:pt>
                <c:pt idx="667">
                  <c:v>122.7</c:v>
                </c:pt>
                <c:pt idx="668">
                  <c:v>122.6</c:v>
                </c:pt>
                <c:pt idx="669">
                  <c:v>122.5</c:v>
                </c:pt>
                <c:pt idx="670">
                  <c:v>122.4</c:v>
                </c:pt>
                <c:pt idx="671">
                  <c:v>122.3</c:v>
                </c:pt>
                <c:pt idx="672">
                  <c:v>122.2</c:v>
                </c:pt>
                <c:pt idx="673">
                  <c:v>122.1</c:v>
                </c:pt>
                <c:pt idx="674">
                  <c:v>122</c:v>
                </c:pt>
                <c:pt idx="675">
                  <c:v>121.9</c:v>
                </c:pt>
                <c:pt idx="676">
                  <c:v>121.8</c:v>
                </c:pt>
                <c:pt idx="677">
                  <c:v>121.7</c:v>
                </c:pt>
                <c:pt idx="678">
                  <c:v>121.6</c:v>
                </c:pt>
                <c:pt idx="679">
                  <c:v>121.5</c:v>
                </c:pt>
                <c:pt idx="680">
                  <c:v>121.4</c:v>
                </c:pt>
                <c:pt idx="681">
                  <c:v>122.9</c:v>
                </c:pt>
                <c:pt idx="682">
                  <c:v>122.8</c:v>
                </c:pt>
                <c:pt idx="683">
                  <c:v>122.7</c:v>
                </c:pt>
                <c:pt idx="684">
                  <c:v>122.6</c:v>
                </c:pt>
                <c:pt idx="685">
                  <c:v>122.5</c:v>
                </c:pt>
                <c:pt idx="686">
                  <c:v>122.4</c:v>
                </c:pt>
                <c:pt idx="687">
                  <c:v>122.3</c:v>
                </c:pt>
                <c:pt idx="688">
                  <c:v>122.2</c:v>
                </c:pt>
                <c:pt idx="689">
                  <c:v>122.1</c:v>
                </c:pt>
                <c:pt idx="690">
                  <c:v>122</c:v>
                </c:pt>
                <c:pt idx="691">
                  <c:v>121.9</c:v>
                </c:pt>
                <c:pt idx="692">
                  <c:v>121.8</c:v>
                </c:pt>
                <c:pt idx="693">
                  <c:v>121.7</c:v>
                </c:pt>
                <c:pt idx="694">
                  <c:v>121.6</c:v>
                </c:pt>
                <c:pt idx="695">
                  <c:v>121.5</c:v>
                </c:pt>
                <c:pt idx="696">
                  <c:v>121.4</c:v>
                </c:pt>
                <c:pt idx="697">
                  <c:v>122.7</c:v>
                </c:pt>
                <c:pt idx="698">
                  <c:v>122.6</c:v>
                </c:pt>
                <c:pt idx="699">
                  <c:v>122.5</c:v>
                </c:pt>
                <c:pt idx="700">
                  <c:v>122.4</c:v>
                </c:pt>
                <c:pt idx="701">
                  <c:v>122.3</c:v>
                </c:pt>
                <c:pt idx="702">
                  <c:v>122.2</c:v>
                </c:pt>
                <c:pt idx="703">
                  <c:v>122.1</c:v>
                </c:pt>
                <c:pt idx="704">
                  <c:v>122</c:v>
                </c:pt>
                <c:pt idx="705">
                  <c:v>121.9</c:v>
                </c:pt>
                <c:pt idx="706">
                  <c:v>121.8</c:v>
                </c:pt>
                <c:pt idx="707">
                  <c:v>121.7</c:v>
                </c:pt>
                <c:pt idx="708">
                  <c:v>121.6</c:v>
                </c:pt>
                <c:pt idx="709">
                  <c:v>121.5</c:v>
                </c:pt>
                <c:pt idx="710">
                  <c:v>121.4</c:v>
                </c:pt>
                <c:pt idx="711">
                  <c:v>122.6</c:v>
                </c:pt>
                <c:pt idx="712">
                  <c:v>122.5</c:v>
                </c:pt>
                <c:pt idx="713">
                  <c:v>122.4</c:v>
                </c:pt>
                <c:pt idx="714">
                  <c:v>122.3</c:v>
                </c:pt>
                <c:pt idx="715">
                  <c:v>122.2</c:v>
                </c:pt>
                <c:pt idx="716">
                  <c:v>122.1</c:v>
                </c:pt>
                <c:pt idx="717">
                  <c:v>122</c:v>
                </c:pt>
                <c:pt idx="718">
                  <c:v>121.9</c:v>
                </c:pt>
                <c:pt idx="719">
                  <c:v>121.8</c:v>
                </c:pt>
                <c:pt idx="720">
                  <c:v>121.7</c:v>
                </c:pt>
                <c:pt idx="721">
                  <c:v>121.6</c:v>
                </c:pt>
                <c:pt idx="722">
                  <c:v>121.5</c:v>
                </c:pt>
                <c:pt idx="723">
                  <c:v>121.4</c:v>
                </c:pt>
                <c:pt idx="724">
                  <c:v>122.3</c:v>
                </c:pt>
                <c:pt idx="725">
                  <c:v>122.2</c:v>
                </c:pt>
                <c:pt idx="726">
                  <c:v>122.1</c:v>
                </c:pt>
                <c:pt idx="727">
                  <c:v>122</c:v>
                </c:pt>
                <c:pt idx="728">
                  <c:v>121.9</c:v>
                </c:pt>
                <c:pt idx="729">
                  <c:v>121.8</c:v>
                </c:pt>
                <c:pt idx="730">
                  <c:v>121.7</c:v>
                </c:pt>
                <c:pt idx="731">
                  <c:v>121.6</c:v>
                </c:pt>
                <c:pt idx="732">
                  <c:v>121.5</c:v>
                </c:pt>
                <c:pt idx="733">
                  <c:v>122.1</c:v>
                </c:pt>
                <c:pt idx="734">
                  <c:v>122</c:v>
                </c:pt>
                <c:pt idx="735">
                  <c:v>121.9</c:v>
                </c:pt>
                <c:pt idx="736">
                  <c:v>121.8</c:v>
                </c:pt>
                <c:pt idx="737">
                  <c:v>121.7</c:v>
                </c:pt>
                <c:pt idx="738">
                  <c:v>121.6</c:v>
                </c:pt>
                <c:pt idx="739">
                  <c:v>121.5</c:v>
                </c:pt>
                <c:pt idx="740">
                  <c:v>121.7</c:v>
                </c:pt>
                <c:pt idx="741">
                  <c:v>121.6</c:v>
                </c:pt>
                <c:pt idx="742">
                  <c:v>121.5</c:v>
                </c:pt>
              </c:numCache>
            </c:numRef>
          </c:xVal>
          <c:yVal>
            <c:numRef>
              <c:f>Sheet1!$AI$1:$AI$743</c:f>
              <c:numCache>
                <c:formatCode>General</c:formatCode>
                <c:ptCount val="743"/>
                <c:pt idx="0">
                  <c:v>23.299980000000001</c:v>
                </c:pt>
                <c:pt idx="1">
                  <c:v>23.299980000000001</c:v>
                </c:pt>
                <c:pt idx="2">
                  <c:v>23.199980000000103</c:v>
                </c:pt>
                <c:pt idx="3">
                  <c:v>23.199980000000103</c:v>
                </c:pt>
                <c:pt idx="4">
                  <c:v>23.199980000000103</c:v>
                </c:pt>
                <c:pt idx="5">
                  <c:v>23.199980000000103</c:v>
                </c:pt>
                <c:pt idx="6">
                  <c:v>23.099979999999999</c:v>
                </c:pt>
                <c:pt idx="7">
                  <c:v>23.099979999999999</c:v>
                </c:pt>
                <c:pt idx="8">
                  <c:v>23.099979999999999</c:v>
                </c:pt>
                <c:pt idx="9">
                  <c:v>23.099979999999999</c:v>
                </c:pt>
                <c:pt idx="10">
                  <c:v>23.099979999999999</c:v>
                </c:pt>
                <c:pt idx="11">
                  <c:v>23.099979999999999</c:v>
                </c:pt>
                <c:pt idx="12">
                  <c:v>23.099979999999999</c:v>
                </c:pt>
                <c:pt idx="13">
                  <c:v>22.999980000000001</c:v>
                </c:pt>
                <c:pt idx="14">
                  <c:v>22.999980000000001</c:v>
                </c:pt>
                <c:pt idx="15">
                  <c:v>22.999980000000001</c:v>
                </c:pt>
                <c:pt idx="16">
                  <c:v>22.999980000000001</c:v>
                </c:pt>
                <c:pt idx="17">
                  <c:v>22.999980000000001</c:v>
                </c:pt>
                <c:pt idx="18">
                  <c:v>22.999980000000001</c:v>
                </c:pt>
                <c:pt idx="19">
                  <c:v>22.999980000000001</c:v>
                </c:pt>
                <c:pt idx="20">
                  <c:v>22.999980000000001</c:v>
                </c:pt>
                <c:pt idx="21">
                  <c:v>22.999980000000001</c:v>
                </c:pt>
                <c:pt idx="22">
                  <c:v>22.999980000000001</c:v>
                </c:pt>
                <c:pt idx="23">
                  <c:v>22.999980000000001</c:v>
                </c:pt>
                <c:pt idx="24">
                  <c:v>22.899979999999999</c:v>
                </c:pt>
                <c:pt idx="25">
                  <c:v>22.899979999999999</c:v>
                </c:pt>
                <c:pt idx="26">
                  <c:v>22.899979999999999</c:v>
                </c:pt>
                <c:pt idx="27">
                  <c:v>22.899979999999999</c:v>
                </c:pt>
                <c:pt idx="28">
                  <c:v>22.899979999999999</c:v>
                </c:pt>
                <c:pt idx="29">
                  <c:v>22.899979999999999</c:v>
                </c:pt>
                <c:pt idx="30">
                  <c:v>22.899979999999999</c:v>
                </c:pt>
                <c:pt idx="31">
                  <c:v>22.899979999999999</c:v>
                </c:pt>
                <c:pt idx="32">
                  <c:v>22.899979999999999</c:v>
                </c:pt>
                <c:pt idx="33">
                  <c:v>22.899979999999999</c:v>
                </c:pt>
                <c:pt idx="34">
                  <c:v>22.899979999999999</c:v>
                </c:pt>
                <c:pt idx="35">
                  <c:v>22.899979999999999</c:v>
                </c:pt>
                <c:pt idx="36">
                  <c:v>22.899979999999999</c:v>
                </c:pt>
                <c:pt idx="37">
                  <c:v>22.899979999999999</c:v>
                </c:pt>
                <c:pt idx="38">
                  <c:v>22.799980000000001</c:v>
                </c:pt>
                <c:pt idx="39">
                  <c:v>22.799980000000001</c:v>
                </c:pt>
                <c:pt idx="40">
                  <c:v>22.799980000000001</c:v>
                </c:pt>
                <c:pt idx="41">
                  <c:v>22.799980000000001</c:v>
                </c:pt>
                <c:pt idx="42">
                  <c:v>22.799980000000001</c:v>
                </c:pt>
                <c:pt idx="43">
                  <c:v>22.799980000000001</c:v>
                </c:pt>
                <c:pt idx="44">
                  <c:v>22.799980000000001</c:v>
                </c:pt>
                <c:pt idx="45">
                  <c:v>22.799980000000001</c:v>
                </c:pt>
                <c:pt idx="46">
                  <c:v>22.799980000000001</c:v>
                </c:pt>
                <c:pt idx="47">
                  <c:v>22.799980000000001</c:v>
                </c:pt>
                <c:pt idx="48">
                  <c:v>22.799980000000001</c:v>
                </c:pt>
                <c:pt idx="49">
                  <c:v>22.799980000000001</c:v>
                </c:pt>
                <c:pt idx="50">
                  <c:v>22.799980000000001</c:v>
                </c:pt>
                <c:pt idx="51">
                  <c:v>22.799980000000001</c:v>
                </c:pt>
                <c:pt idx="52">
                  <c:v>22.799980000000001</c:v>
                </c:pt>
                <c:pt idx="53">
                  <c:v>22.799980000000001</c:v>
                </c:pt>
                <c:pt idx="54">
                  <c:v>22.799980000000001</c:v>
                </c:pt>
                <c:pt idx="55">
                  <c:v>22.799980000000001</c:v>
                </c:pt>
                <c:pt idx="56">
                  <c:v>22.699980000000103</c:v>
                </c:pt>
                <c:pt idx="57">
                  <c:v>22.699980000000103</c:v>
                </c:pt>
                <c:pt idx="58">
                  <c:v>22.699980000000103</c:v>
                </c:pt>
                <c:pt idx="59">
                  <c:v>22.699980000000103</c:v>
                </c:pt>
                <c:pt idx="60">
                  <c:v>22.699980000000103</c:v>
                </c:pt>
                <c:pt idx="61">
                  <c:v>22.699980000000103</c:v>
                </c:pt>
                <c:pt idx="62">
                  <c:v>22.699980000000103</c:v>
                </c:pt>
                <c:pt idx="63">
                  <c:v>22.699980000000103</c:v>
                </c:pt>
                <c:pt idx="64">
                  <c:v>22.699980000000103</c:v>
                </c:pt>
                <c:pt idx="65">
                  <c:v>22.699980000000103</c:v>
                </c:pt>
                <c:pt idx="66">
                  <c:v>22.699980000000103</c:v>
                </c:pt>
                <c:pt idx="67">
                  <c:v>22.699980000000103</c:v>
                </c:pt>
                <c:pt idx="68">
                  <c:v>22.699980000000103</c:v>
                </c:pt>
                <c:pt idx="69">
                  <c:v>22.699980000000103</c:v>
                </c:pt>
                <c:pt idx="70">
                  <c:v>22.699980000000103</c:v>
                </c:pt>
                <c:pt idx="71">
                  <c:v>22.699980000000103</c:v>
                </c:pt>
                <c:pt idx="72">
                  <c:v>22.699980000000103</c:v>
                </c:pt>
                <c:pt idx="73">
                  <c:v>22.699980000000103</c:v>
                </c:pt>
                <c:pt idx="74">
                  <c:v>22.699980000000103</c:v>
                </c:pt>
                <c:pt idx="75">
                  <c:v>22.699980000000103</c:v>
                </c:pt>
                <c:pt idx="76">
                  <c:v>22.699980000000103</c:v>
                </c:pt>
                <c:pt idx="77">
                  <c:v>22.699980000000103</c:v>
                </c:pt>
                <c:pt idx="78">
                  <c:v>22.599979999999999</c:v>
                </c:pt>
                <c:pt idx="79">
                  <c:v>22.599979999999999</c:v>
                </c:pt>
                <c:pt idx="80">
                  <c:v>22.599979999999999</c:v>
                </c:pt>
                <c:pt idx="81">
                  <c:v>22.599979999999999</c:v>
                </c:pt>
                <c:pt idx="82">
                  <c:v>22.599979999999999</c:v>
                </c:pt>
                <c:pt idx="83">
                  <c:v>22.599979999999999</c:v>
                </c:pt>
                <c:pt idx="84">
                  <c:v>22.599979999999999</c:v>
                </c:pt>
                <c:pt idx="85">
                  <c:v>22.599979999999999</c:v>
                </c:pt>
                <c:pt idx="86">
                  <c:v>22.599979999999999</c:v>
                </c:pt>
                <c:pt idx="87">
                  <c:v>22.599979999999999</c:v>
                </c:pt>
                <c:pt idx="88">
                  <c:v>22.599979999999999</c:v>
                </c:pt>
                <c:pt idx="89">
                  <c:v>22.599979999999999</c:v>
                </c:pt>
                <c:pt idx="90">
                  <c:v>22.599979999999999</c:v>
                </c:pt>
                <c:pt idx="91">
                  <c:v>22.599979999999999</c:v>
                </c:pt>
                <c:pt idx="92">
                  <c:v>22.599979999999999</c:v>
                </c:pt>
                <c:pt idx="93">
                  <c:v>22.599979999999999</c:v>
                </c:pt>
                <c:pt idx="94">
                  <c:v>22.599979999999999</c:v>
                </c:pt>
                <c:pt idx="95">
                  <c:v>22.599979999999999</c:v>
                </c:pt>
                <c:pt idx="96">
                  <c:v>22.599979999999999</c:v>
                </c:pt>
                <c:pt idx="97">
                  <c:v>22.599979999999999</c:v>
                </c:pt>
                <c:pt idx="98">
                  <c:v>22.599979999999999</c:v>
                </c:pt>
                <c:pt idx="99">
                  <c:v>22.599979999999999</c:v>
                </c:pt>
                <c:pt idx="100">
                  <c:v>22.599979999999999</c:v>
                </c:pt>
                <c:pt idx="101">
                  <c:v>22.599979999999999</c:v>
                </c:pt>
                <c:pt idx="102">
                  <c:v>22.599979999999999</c:v>
                </c:pt>
                <c:pt idx="103">
                  <c:v>22.599979999999999</c:v>
                </c:pt>
                <c:pt idx="104">
                  <c:v>22.499980000000001</c:v>
                </c:pt>
                <c:pt idx="105">
                  <c:v>22.499980000000001</c:v>
                </c:pt>
                <c:pt idx="106">
                  <c:v>22.499980000000001</c:v>
                </c:pt>
                <c:pt idx="107">
                  <c:v>22.499980000000001</c:v>
                </c:pt>
                <c:pt idx="108">
                  <c:v>22.499980000000001</c:v>
                </c:pt>
                <c:pt idx="109">
                  <c:v>22.499980000000001</c:v>
                </c:pt>
                <c:pt idx="110">
                  <c:v>22.499980000000001</c:v>
                </c:pt>
                <c:pt idx="111">
                  <c:v>22.499980000000001</c:v>
                </c:pt>
                <c:pt idx="112">
                  <c:v>22.499980000000001</c:v>
                </c:pt>
                <c:pt idx="113">
                  <c:v>22.499980000000001</c:v>
                </c:pt>
                <c:pt idx="114">
                  <c:v>22.499980000000001</c:v>
                </c:pt>
                <c:pt idx="115">
                  <c:v>22.499980000000001</c:v>
                </c:pt>
                <c:pt idx="116">
                  <c:v>22.499980000000001</c:v>
                </c:pt>
                <c:pt idx="117">
                  <c:v>22.499980000000001</c:v>
                </c:pt>
                <c:pt idx="118">
                  <c:v>22.499980000000001</c:v>
                </c:pt>
                <c:pt idx="119">
                  <c:v>22.499980000000001</c:v>
                </c:pt>
                <c:pt idx="120">
                  <c:v>22.499980000000001</c:v>
                </c:pt>
                <c:pt idx="121">
                  <c:v>22.499980000000001</c:v>
                </c:pt>
                <c:pt idx="122">
                  <c:v>22.499980000000001</c:v>
                </c:pt>
                <c:pt idx="123">
                  <c:v>22.499980000000001</c:v>
                </c:pt>
                <c:pt idx="124">
                  <c:v>22.499980000000001</c:v>
                </c:pt>
                <c:pt idx="125">
                  <c:v>22.499980000000001</c:v>
                </c:pt>
                <c:pt idx="126">
                  <c:v>22.499980000000001</c:v>
                </c:pt>
                <c:pt idx="127">
                  <c:v>22.499980000000001</c:v>
                </c:pt>
                <c:pt idx="128">
                  <c:v>22.499980000000001</c:v>
                </c:pt>
                <c:pt idx="129">
                  <c:v>22.499980000000001</c:v>
                </c:pt>
                <c:pt idx="130">
                  <c:v>22.499980000000001</c:v>
                </c:pt>
                <c:pt idx="131">
                  <c:v>22.499980000000001</c:v>
                </c:pt>
                <c:pt idx="132">
                  <c:v>22.499980000000001</c:v>
                </c:pt>
                <c:pt idx="133">
                  <c:v>22.499980000000001</c:v>
                </c:pt>
                <c:pt idx="134">
                  <c:v>22.399979999999999</c:v>
                </c:pt>
                <c:pt idx="135">
                  <c:v>22.399979999999999</c:v>
                </c:pt>
                <c:pt idx="136">
                  <c:v>22.399979999999999</c:v>
                </c:pt>
                <c:pt idx="137">
                  <c:v>22.399979999999999</c:v>
                </c:pt>
                <c:pt idx="138">
                  <c:v>22.399979999999999</c:v>
                </c:pt>
                <c:pt idx="139">
                  <c:v>22.399979999999999</c:v>
                </c:pt>
                <c:pt idx="140">
                  <c:v>22.399979999999999</c:v>
                </c:pt>
                <c:pt idx="141">
                  <c:v>22.399979999999999</c:v>
                </c:pt>
                <c:pt idx="142">
                  <c:v>22.399979999999999</c:v>
                </c:pt>
                <c:pt idx="143">
                  <c:v>22.399979999999999</c:v>
                </c:pt>
                <c:pt idx="144">
                  <c:v>22.399979999999999</c:v>
                </c:pt>
                <c:pt idx="145">
                  <c:v>22.399979999999999</c:v>
                </c:pt>
                <c:pt idx="146">
                  <c:v>22.399979999999999</c:v>
                </c:pt>
                <c:pt idx="147">
                  <c:v>22.399979999999999</c:v>
                </c:pt>
                <c:pt idx="148">
                  <c:v>22.399979999999999</c:v>
                </c:pt>
                <c:pt idx="149">
                  <c:v>22.399979999999999</c:v>
                </c:pt>
                <c:pt idx="150">
                  <c:v>22.399979999999999</c:v>
                </c:pt>
                <c:pt idx="151">
                  <c:v>22.399979999999999</c:v>
                </c:pt>
                <c:pt idx="152">
                  <c:v>22.399979999999999</c:v>
                </c:pt>
                <c:pt idx="153">
                  <c:v>22.399979999999999</c:v>
                </c:pt>
                <c:pt idx="154">
                  <c:v>22.399979999999999</c:v>
                </c:pt>
                <c:pt idx="155">
                  <c:v>22.399979999999999</c:v>
                </c:pt>
                <c:pt idx="156">
                  <c:v>22.399979999999999</c:v>
                </c:pt>
                <c:pt idx="157">
                  <c:v>22.399979999999999</c:v>
                </c:pt>
                <c:pt idx="158">
                  <c:v>22.399979999999999</c:v>
                </c:pt>
                <c:pt idx="159">
                  <c:v>22.399979999999999</c:v>
                </c:pt>
                <c:pt idx="160">
                  <c:v>22.399979999999999</c:v>
                </c:pt>
                <c:pt idx="161">
                  <c:v>22.399979999999999</c:v>
                </c:pt>
                <c:pt idx="162">
                  <c:v>22.399979999999999</c:v>
                </c:pt>
                <c:pt idx="163">
                  <c:v>22.399979999999999</c:v>
                </c:pt>
                <c:pt idx="164">
                  <c:v>22.399979999999999</c:v>
                </c:pt>
                <c:pt idx="165">
                  <c:v>22.399979999999999</c:v>
                </c:pt>
                <c:pt idx="166">
                  <c:v>22.299980000000001</c:v>
                </c:pt>
                <c:pt idx="167">
                  <c:v>22.299980000000001</c:v>
                </c:pt>
                <c:pt idx="168">
                  <c:v>22.299980000000001</c:v>
                </c:pt>
                <c:pt idx="169">
                  <c:v>22.299980000000001</c:v>
                </c:pt>
                <c:pt idx="170">
                  <c:v>22.299980000000001</c:v>
                </c:pt>
                <c:pt idx="171">
                  <c:v>22.299980000000001</c:v>
                </c:pt>
                <c:pt idx="172">
                  <c:v>22.299980000000001</c:v>
                </c:pt>
                <c:pt idx="173">
                  <c:v>22.299980000000001</c:v>
                </c:pt>
                <c:pt idx="174">
                  <c:v>22.299980000000001</c:v>
                </c:pt>
                <c:pt idx="175">
                  <c:v>22.299980000000001</c:v>
                </c:pt>
                <c:pt idx="176">
                  <c:v>22.299980000000001</c:v>
                </c:pt>
                <c:pt idx="177">
                  <c:v>22.299980000000001</c:v>
                </c:pt>
                <c:pt idx="178">
                  <c:v>22.299980000000001</c:v>
                </c:pt>
                <c:pt idx="179">
                  <c:v>22.299980000000001</c:v>
                </c:pt>
                <c:pt idx="180">
                  <c:v>22.299980000000001</c:v>
                </c:pt>
                <c:pt idx="181">
                  <c:v>22.299980000000001</c:v>
                </c:pt>
                <c:pt idx="182">
                  <c:v>22.299980000000001</c:v>
                </c:pt>
                <c:pt idx="183">
                  <c:v>22.299980000000001</c:v>
                </c:pt>
                <c:pt idx="184">
                  <c:v>22.299980000000001</c:v>
                </c:pt>
                <c:pt idx="185">
                  <c:v>22.299980000000001</c:v>
                </c:pt>
                <c:pt idx="186">
                  <c:v>22.299980000000001</c:v>
                </c:pt>
                <c:pt idx="187">
                  <c:v>22.299980000000001</c:v>
                </c:pt>
                <c:pt idx="188">
                  <c:v>22.299980000000001</c:v>
                </c:pt>
                <c:pt idx="189">
                  <c:v>22.299980000000001</c:v>
                </c:pt>
                <c:pt idx="190">
                  <c:v>22.299980000000001</c:v>
                </c:pt>
                <c:pt idx="191">
                  <c:v>22.299980000000001</c:v>
                </c:pt>
                <c:pt idx="192">
                  <c:v>22.299980000000001</c:v>
                </c:pt>
                <c:pt idx="193">
                  <c:v>22.299980000000001</c:v>
                </c:pt>
                <c:pt idx="194">
                  <c:v>22.299980000000001</c:v>
                </c:pt>
                <c:pt idx="195">
                  <c:v>22.299980000000001</c:v>
                </c:pt>
                <c:pt idx="196">
                  <c:v>22.299980000000001</c:v>
                </c:pt>
                <c:pt idx="197">
                  <c:v>22.299980000000001</c:v>
                </c:pt>
                <c:pt idx="198">
                  <c:v>22.299980000000001</c:v>
                </c:pt>
                <c:pt idx="199">
                  <c:v>22.199980000000103</c:v>
                </c:pt>
                <c:pt idx="200">
                  <c:v>22.199980000000103</c:v>
                </c:pt>
                <c:pt idx="201">
                  <c:v>22.199980000000103</c:v>
                </c:pt>
                <c:pt idx="202">
                  <c:v>22.199980000000103</c:v>
                </c:pt>
                <c:pt idx="203">
                  <c:v>22.199980000000103</c:v>
                </c:pt>
                <c:pt idx="204">
                  <c:v>22.199980000000103</c:v>
                </c:pt>
                <c:pt idx="205">
                  <c:v>22.199980000000103</c:v>
                </c:pt>
                <c:pt idx="206">
                  <c:v>22.199980000000103</c:v>
                </c:pt>
                <c:pt idx="207">
                  <c:v>22.199980000000103</c:v>
                </c:pt>
                <c:pt idx="208">
                  <c:v>22.199980000000103</c:v>
                </c:pt>
                <c:pt idx="209">
                  <c:v>22.199980000000103</c:v>
                </c:pt>
                <c:pt idx="210">
                  <c:v>22.199980000000103</c:v>
                </c:pt>
                <c:pt idx="211">
                  <c:v>22.199980000000103</c:v>
                </c:pt>
                <c:pt idx="212">
                  <c:v>22.199980000000103</c:v>
                </c:pt>
                <c:pt idx="213">
                  <c:v>22.199980000000103</c:v>
                </c:pt>
                <c:pt idx="214">
                  <c:v>22.199980000000103</c:v>
                </c:pt>
                <c:pt idx="215">
                  <c:v>22.199980000000103</c:v>
                </c:pt>
                <c:pt idx="216">
                  <c:v>22.199980000000103</c:v>
                </c:pt>
                <c:pt idx="217">
                  <c:v>22.199980000000103</c:v>
                </c:pt>
                <c:pt idx="218">
                  <c:v>22.199980000000103</c:v>
                </c:pt>
                <c:pt idx="219">
                  <c:v>22.199980000000103</c:v>
                </c:pt>
                <c:pt idx="220">
                  <c:v>22.199980000000103</c:v>
                </c:pt>
                <c:pt idx="221">
                  <c:v>22.199980000000103</c:v>
                </c:pt>
                <c:pt idx="222">
                  <c:v>22.199980000000103</c:v>
                </c:pt>
                <c:pt idx="223">
                  <c:v>22.199980000000103</c:v>
                </c:pt>
                <c:pt idx="224">
                  <c:v>22.199980000000103</c:v>
                </c:pt>
                <c:pt idx="225">
                  <c:v>22.199980000000103</c:v>
                </c:pt>
                <c:pt idx="226">
                  <c:v>22.199980000000103</c:v>
                </c:pt>
                <c:pt idx="227">
                  <c:v>22.199980000000103</c:v>
                </c:pt>
                <c:pt idx="228">
                  <c:v>22.199980000000103</c:v>
                </c:pt>
                <c:pt idx="229">
                  <c:v>22.199980000000103</c:v>
                </c:pt>
                <c:pt idx="230">
                  <c:v>22.199980000000103</c:v>
                </c:pt>
                <c:pt idx="231">
                  <c:v>22.099979999999999</c:v>
                </c:pt>
                <c:pt idx="232">
                  <c:v>22.099979999999999</c:v>
                </c:pt>
                <c:pt idx="233">
                  <c:v>22.099979999999999</c:v>
                </c:pt>
                <c:pt idx="234">
                  <c:v>22.099979999999999</c:v>
                </c:pt>
                <c:pt idx="235">
                  <c:v>22.099979999999999</c:v>
                </c:pt>
                <c:pt idx="236">
                  <c:v>22.099979999999999</c:v>
                </c:pt>
                <c:pt idx="237">
                  <c:v>22.099979999999999</c:v>
                </c:pt>
                <c:pt idx="238">
                  <c:v>22.099979999999999</c:v>
                </c:pt>
                <c:pt idx="239">
                  <c:v>22.099979999999999</c:v>
                </c:pt>
                <c:pt idx="240">
                  <c:v>22.099979999999999</c:v>
                </c:pt>
                <c:pt idx="241">
                  <c:v>22.099979999999999</c:v>
                </c:pt>
                <c:pt idx="242">
                  <c:v>22.099979999999999</c:v>
                </c:pt>
                <c:pt idx="243">
                  <c:v>22.099979999999999</c:v>
                </c:pt>
                <c:pt idx="244">
                  <c:v>22.099979999999999</c:v>
                </c:pt>
                <c:pt idx="245">
                  <c:v>22.099979999999999</c:v>
                </c:pt>
                <c:pt idx="246">
                  <c:v>22.099979999999999</c:v>
                </c:pt>
                <c:pt idx="247">
                  <c:v>22.099979999999999</c:v>
                </c:pt>
                <c:pt idx="248">
                  <c:v>22.099979999999999</c:v>
                </c:pt>
                <c:pt idx="249">
                  <c:v>22.099979999999999</c:v>
                </c:pt>
                <c:pt idx="250">
                  <c:v>22.099979999999999</c:v>
                </c:pt>
                <c:pt idx="251">
                  <c:v>22.099979999999999</c:v>
                </c:pt>
                <c:pt idx="252">
                  <c:v>22.099979999999999</c:v>
                </c:pt>
                <c:pt idx="253">
                  <c:v>22.099979999999999</c:v>
                </c:pt>
                <c:pt idx="254">
                  <c:v>22.099979999999999</c:v>
                </c:pt>
                <c:pt idx="255">
                  <c:v>22.099979999999999</c:v>
                </c:pt>
                <c:pt idx="256">
                  <c:v>22.099979999999999</c:v>
                </c:pt>
                <c:pt idx="257">
                  <c:v>22.099979999999999</c:v>
                </c:pt>
                <c:pt idx="258">
                  <c:v>22.099979999999999</c:v>
                </c:pt>
                <c:pt idx="259">
                  <c:v>22.099979999999999</c:v>
                </c:pt>
                <c:pt idx="260">
                  <c:v>22.099979999999999</c:v>
                </c:pt>
                <c:pt idx="261">
                  <c:v>22.099979999999999</c:v>
                </c:pt>
                <c:pt idx="262">
                  <c:v>22.099979999999999</c:v>
                </c:pt>
                <c:pt idx="263">
                  <c:v>21.999980000000001</c:v>
                </c:pt>
                <c:pt idx="264">
                  <c:v>21.999980000000001</c:v>
                </c:pt>
                <c:pt idx="265">
                  <c:v>21.999980000000001</c:v>
                </c:pt>
                <c:pt idx="266">
                  <c:v>21.999980000000001</c:v>
                </c:pt>
                <c:pt idx="267">
                  <c:v>21.999980000000001</c:v>
                </c:pt>
                <c:pt idx="268">
                  <c:v>21.999980000000001</c:v>
                </c:pt>
                <c:pt idx="269">
                  <c:v>21.999980000000001</c:v>
                </c:pt>
                <c:pt idx="270">
                  <c:v>21.999980000000001</c:v>
                </c:pt>
                <c:pt idx="271">
                  <c:v>21.999980000000001</c:v>
                </c:pt>
                <c:pt idx="272">
                  <c:v>21.999980000000001</c:v>
                </c:pt>
                <c:pt idx="273">
                  <c:v>21.999980000000001</c:v>
                </c:pt>
                <c:pt idx="274">
                  <c:v>21.999980000000001</c:v>
                </c:pt>
                <c:pt idx="275">
                  <c:v>21.999980000000001</c:v>
                </c:pt>
                <c:pt idx="276">
                  <c:v>21.999980000000001</c:v>
                </c:pt>
                <c:pt idx="277">
                  <c:v>21.999980000000001</c:v>
                </c:pt>
                <c:pt idx="278">
                  <c:v>21.999980000000001</c:v>
                </c:pt>
                <c:pt idx="279">
                  <c:v>21.999980000000001</c:v>
                </c:pt>
                <c:pt idx="280">
                  <c:v>21.999980000000001</c:v>
                </c:pt>
                <c:pt idx="281">
                  <c:v>21.999980000000001</c:v>
                </c:pt>
                <c:pt idx="282">
                  <c:v>21.999980000000001</c:v>
                </c:pt>
                <c:pt idx="283">
                  <c:v>21.999980000000001</c:v>
                </c:pt>
                <c:pt idx="284">
                  <c:v>21.999980000000001</c:v>
                </c:pt>
                <c:pt idx="285">
                  <c:v>21.999980000000001</c:v>
                </c:pt>
                <c:pt idx="286">
                  <c:v>21.999980000000001</c:v>
                </c:pt>
                <c:pt idx="287">
                  <c:v>21.999980000000001</c:v>
                </c:pt>
                <c:pt idx="288">
                  <c:v>21.999980000000001</c:v>
                </c:pt>
                <c:pt idx="289">
                  <c:v>21.999980000000001</c:v>
                </c:pt>
                <c:pt idx="290">
                  <c:v>21.999980000000001</c:v>
                </c:pt>
                <c:pt idx="291">
                  <c:v>21.999980000000001</c:v>
                </c:pt>
                <c:pt idx="292">
                  <c:v>21.999980000000001</c:v>
                </c:pt>
                <c:pt idx="293">
                  <c:v>21.999980000000001</c:v>
                </c:pt>
                <c:pt idx="294">
                  <c:v>21.999980000000001</c:v>
                </c:pt>
                <c:pt idx="295">
                  <c:v>21.899979999999999</c:v>
                </c:pt>
                <c:pt idx="296">
                  <c:v>21.899979999999999</c:v>
                </c:pt>
                <c:pt idx="297">
                  <c:v>21.899979999999999</c:v>
                </c:pt>
                <c:pt idx="298">
                  <c:v>21.899979999999999</c:v>
                </c:pt>
                <c:pt idx="299">
                  <c:v>21.899979999999999</c:v>
                </c:pt>
                <c:pt idx="300">
                  <c:v>21.899979999999999</c:v>
                </c:pt>
                <c:pt idx="301">
                  <c:v>21.899979999999999</c:v>
                </c:pt>
                <c:pt idx="302">
                  <c:v>21.899979999999999</c:v>
                </c:pt>
                <c:pt idx="303">
                  <c:v>21.899979999999999</c:v>
                </c:pt>
                <c:pt idx="304">
                  <c:v>21.899979999999999</c:v>
                </c:pt>
                <c:pt idx="305">
                  <c:v>21.899979999999999</c:v>
                </c:pt>
                <c:pt idx="306">
                  <c:v>21.899979999999999</c:v>
                </c:pt>
                <c:pt idx="307">
                  <c:v>21.899979999999999</c:v>
                </c:pt>
                <c:pt idx="308">
                  <c:v>21.899979999999999</c:v>
                </c:pt>
                <c:pt idx="309">
                  <c:v>21.899979999999999</c:v>
                </c:pt>
                <c:pt idx="310">
                  <c:v>21.899979999999999</c:v>
                </c:pt>
                <c:pt idx="311">
                  <c:v>21.899979999999999</c:v>
                </c:pt>
                <c:pt idx="312">
                  <c:v>21.899979999999999</c:v>
                </c:pt>
                <c:pt idx="313">
                  <c:v>21.899979999999999</c:v>
                </c:pt>
                <c:pt idx="314">
                  <c:v>21.899979999999999</c:v>
                </c:pt>
                <c:pt idx="315">
                  <c:v>21.899979999999999</c:v>
                </c:pt>
                <c:pt idx="316">
                  <c:v>21.899979999999999</c:v>
                </c:pt>
                <c:pt idx="317">
                  <c:v>21.899979999999999</c:v>
                </c:pt>
                <c:pt idx="318">
                  <c:v>21.899979999999999</c:v>
                </c:pt>
                <c:pt idx="319">
                  <c:v>21.899979999999999</c:v>
                </c:pt>
                <c:pt idx="320">
                  <c:v>21.899979999999999</c:v>
                </c:pt>
                <c:pt idx="321">
                  <c:v>21.899979999999999</c:v>
                </c:pt>
                <c:pt idx="322">
                  <c:v>21.899979999999999</c:v>
                </c:pt>
                <c:pt idx="323">
                  <c:v>21.899979999999999</c:v>
                </c:pt>
                <c:pt idx="324">
                  <c:v>21.899979999999999</c:v>
                </c:pt>
                <c:pt idx="325">
                  <c:v>21.899979999999999</c:v>
                </c:pt>
                <c:pt idx="326">
                  <c:v>21.899979999999999</c:v>
                </c:pt>
                <c:pt idx="327">
                  <c:v>21.799980000000001</c:v>
                </c:pt>
                <c:pt idx="328">
                  <c:v>21.799980000000001</c:v>
                </c:pt>
                <c:pt idx="329">
                  <c:v>21.799980000000001</c:v>
                </c:pt>
                <c:pt idx="330">
                  <c:v>21.799980000000001</c:v>
                </c:pt>
                <c:pt idx="331">
                  <c:v>21.799980000000001</c:v>
                </c:pt>
                <c:pt idx="332">
                  <c:v>21.799980000000001</c:v>
                </c:pt>
                <c:pt idx="333">
                  <c:v>21.799980000000001</c:v>
                </c:pt>
                <c:pt idx="334">
                  <c:v>21.799980000000001</c:v>
                </c:pt>
                <c:pt idx="335">
                  <c:v>21.799980000000001</c:v>
                </c:pt>
                <c:pt idx="336">
                  <c:v>21.799980000000001</c:v>
                </c:pt>
                <c:pt idx="337">
                  <c:v>21.799980000000001</c:v>
                </c:pt>
                <c:pt idx="338">
                  <c:v>21.799980000000001</c:v>
                </c:pt>
                <c:pt idx="339">
                  <c:v>21.799980000000001</c:v>
                </c:pt>
                <c:pt idx="340">
                  <c:v>21.799980000000001</c:v>
                </c:pt>
                <c:pt idx="341">
                  <c:v>21.799980000000001</c:v>
                </c:pt>
                <c:pt idx="342">
                  <c:v>21.799980000000001</c:v>
                </c:pt>
                <c:pt idx="343">
                  <c:v>21.799980000000001</c:v>
                </c:pt>
                <c:pt idx="344">
                  <c:v>21.799980000000001</c:v>
                </c:pt>
                <c:pt idx="345">
                  <c:v>21.799980000000001</c:v>
                </c:pt>
                <c:pt idx="346">
                  <c:v>21.799980000000001</c:v>
                </c:pt>
                <c:pt idx="347">
                  <c:v>21.799980000000001</c:v>
                </c:pt>
                <c:pt idx="348">
                  <c:v>21.799980000000001</c:v>
                </c:pt>
                <c:pt idx="349">
                  <c:v>21.799980000000001</c:v>
                </c:pt>
                <c:pt idx="350">
                  <c:v>21.799980000000001</c:v>
                </c:pt>
                <c:pt idx="351">
                  <c:v>21.799980000000001</c:v>
                </c:pt>
                <c:pt idx="352">
                  <c:v>21.799980000000001</c:v>
                </c:pt>
                <c:pt idx="353">
                  <c:v>21.799980000000001</c:v>
                </c:pt>
                <c:pt idx="354">
                  <c:v>21.799980000000001</c:v>
                </c:pt>
                <c:pt idx="355">
                  <c:v>21.799980000000001</c:v>
                </c:pt>
                <c:pt idx="356">
                  <c:v>21.799980000000001</c:v>
                </c:pt>
                <c:pt idx="357">
                  <c:v>21.799980000000001</c:v>
                </c:pt>
                <c:pt idx="358">
                  <c:v>21.699980000000103</c:v>
                </c:pt>
                <c:pt idx="359">
                  <c:v>21.699980000000103</c:v>
                </c:pt>
                <c:pt idx="360">
                  <c:v>21.699980000000103</c:v>
                </c:pt>
                <c:pt idx="361">
                  <c:v>21.699980000000103</c:v>
                </c:pt>
                <c:pt idx="362">
                  <c:v>21.699980000000103</c:v>
                </c:pt>
                <c:pt idx="363">
                  <c:v>21.699980000000103</c:v>
                </c:pt>
                <c:pt idx="364">
                  <c:v>21.699980000000103</c:v>
                </c:pt>
                <c:pt idx="365">
                  <c:v>21.699980000000103</c:v>
                </c:pt>
                <c:pt idx="366">
                  <c:v>21.699980000000103</c:v>
                </c:pt>
                <c:pt idx="367">
                  <c:v>21.699980000000103</c:v>
                </c:pt>
                <c:pt idx="368">
                  <c:v>21.699980000000103</c:v>
                </c:pt>
                <c:pt idx="369">
                  <c:v>21.699980000000103</c:v>
                </c:pt>
                <c:pt idx="370">
                  <c:v>21.699980000000103</c:v>
                </c:pt>
                <c:pt idx="371">
                  <c:v>21.699980000000103</c:v>
                </c:pt>
                <c:pt idx="372">
                  <c:v>21.699980000000103</c:v>
                </c:pt>
                <c:pt idx="373">
                  <c:v>21.699980000000103</c:v>
                </c:pt>
                <c:pt idx="374">
                  <c:v>21.699980000000103</c:v>
                </c:pt>
                <c:pt idx="375">
                  <c:v>21.699980000000103</c:v>
                </c:pt>
                <c:pt idx="376">
                  <c:v>21.699980000000103</c:v>
                </c:pt>
                <c:pt idx="377">
                  <c:v>21.699980000000103</c:v>
                </c:pt>
                <c:pt idx="378">
                  <c:v>21.699980000000103</c:v>
                </c:pt>
                <c:pt idx="379">
                  <c:v>21.699980000000103</c:v>
                </c:pt>
                <c:pt idx="380">
                  <c:v>21.699980000000103</c:v>
                </c:pt>
                <c:pt idx="381">
                  <c:v>21.699980000000103</c:v>
                </c:pt>
                <c:pt idx="382">
                  <c:v>21.699980000000103</c:v>
                </c:pt>
                <c:pt idx="383">
                  <c:v>21.699980000000103</c:v>
                </c:pt>
                <c:pt idx="384">
                  <c:v>21.699980000000103</c:v>
                </c:pt>
                <c:pt idx="385">
                  <c:v>21.699980000000103</c:v>
                </c:pt>
                <c:pt idx="386">
                  <c:v>21.699980000000103</c:v>
                </c:pt>
                <c:pt idx="387">
                  <c:v>21.699980000000103</c:v>
                </c:pt>
                <c:pt idx="388">
                  <c:v>21.699980000000103</c:v>
                </c:pt>
                <c:pt idx="389">
                  <c:v>21.599979999999999</c:v>
                </c:pt>
                <c:pt idx="390">
                  <c:v>21.599979999999999</c:v>
                </c:pt>
                <c:pt idx="391">
                  <c:v>21.599979999999999</c:v>
                </c:pt>
                <c:pt idx="392">
                  <c:v>21.599979999999999</c:v>
                </c:pt>
                <c:pt idx="393">
                  <c:v>21.599979999999999</c:v>
                </c:pt>
                <c:pt idx="394">
                  <c:v>21.599979999999999</c:v>
                </c:pt>
                <c:pt idx="395">
                  <c:v>21.599979999999999</c:v>
                </c:pt>
                <c:pt idx="396">
                  <c:v>21.599979999999999</c:v>
                </c:pt>
                <c:pt idx="397">
                  <c:v>21.599979999999999</c:v>
                </c:pt>
                <c:pt idx="398">
                  <c:v>21.599979999999999</c:v>
                </c:pt>
                <c:pt idx="399">
                  <c:v>21.599979999999999</c:v>
                </c:pt>
                <c:pt idx="400">
                  <c:v>21.599979999999999</c:v>
                </c:pt>
                <c:pt idx="401">
                  <c:v>21.599979999999999</c:v>
                </c:pt>
                <c:pt idx="402">
                  <c:v>21.599979999999999</c:v>
                </c:pt>
                <c:pt idx="403">
                  <c:v>21.599979999999999</c:v>
                </c:pt>
                <c:pt idx="404">
                  <c:v>21.599979999999999</c:v>
                </c:pt>
                <c:pt idx="405">
                  <c:v>21.599979999999999</c:v>
                </c:pt>
                <c:pt idx="406">
                  <c:v>21.599979999999999</c:v>
                </c:pt>
                <c:pt idx="407">
                  <c:v>21.599979999999999</c:v>
                </c:pt>
                <c:pt idx="408">
                  <c:v>21.599979999999999</c:v>
                </c:pt>
                <c:pt idx="409">
                  <c:v>21.599979999999999</c:v>
                </c:pt>
                <c:pt idx="410">
                  <c:v>21.599979999999999</c:v>
                </c:pt>
                <c:pt idx="411">
                  <c:v>21.599979999999999</c:v>
                </c:pt>
                <c:pt idx="412">
                  <c:v>21.599979999999999</c:v>
                </c:pt>
                <c:pt idx="413">
                  <c:v>21.599979999999999</c:v>
                </c:pt>
                <c:pt idx="414">
                  <c:v>21.599979999999999</c:v>
                </c:pt>
                <c:pt idx="415">
                  <c:v>21.599979999999999</c:v>
                </c:pt>
                <c:pt idx="416">
                  <c:v>21.599979999999999</c:v>
                </c:pt>
                <c:pt idx="417">
                  <c:v>21.599979999999999</c:v>
                </c:pt>
                <c:pt idx="418">
                  <c:v>21.499980000000001</c:v>
                </c:pt>
                <c:pt idx="419">
                  <c:v>21.499980000000001</c:v>
                </c:pt>
                <c:pt idx="420">
                  <c:v>21.499980000000001</c:v>
                </c:pt>
                <c:pt idx="421">
                  <c:v>21.499980000000001</c:v>
                </c:pt>
                <c:pt idx="422">
                  <c:v>21.499980000000001</c:v>
                </c:pt>
                <c:pt idx="423">
                  <c:v>21.499980000000001</c:v>
                </c:pt>
                <c:pt idx="424">
                  <c:v>21.499980000000001</c:v>
                </c:pt>
                <c:pt idx="425">
                  <c:v>21.499980000000001</c:v>
                </c:pt>
                <c:pt idx="426">
                  <c:v>21.499980000000001</c:v>
                </c:pt>
                <c:pt idx="427">
                  <c:v>21.499980000000001</c:v>
                </c:pt>
                <c:pt idx="428">
                  <c:v>21.499980000000001</c:v>
                </c:pt>
                <c:pt idx="429">
                  <c:v>21.499980000000001</c:v>
                </c:pt>
                <c:pt idx="430">
                  <c:v>21.499980000000001</c:v>
                </c:pt>
                <c:pt idx="431">
                  <c:v>21.499980000000001</c:v>
                </c:pt>
                <c:pt idx="432">
                  <c:v>21.499980000000001</c:v>
                </c:pt>
                <c:pt idx="433">
                  <c:v>21.499980000000001</c:v>
                </c:pt>
                <c:pt idx="434">
                  <c:v>21.499980000000001</c:v>
                </c:pt>
                <c:pt idx="435">
                  <c:v>21.499980000000001</c:v>
                </c:pt>
                <c:pt idx="436">
                  <c:v>21.499980000000001</c:v>
                </c:pt>
                <c:pt idx="437">
                  <c:v>21.499980000000001</c:v>
                </c:pt>
                <c:pt idx="438">
                  <c:v>21.499980000000001</c:v>
                </c:pt>
                <c:pt idx="439">
                  <c:v>21.499980000000001</c:v>
                </c:pt>
                <c:pt idx="440">
                  <c:v>21.499980000000001</c:v>
                </c:pt>
                <c:pt idx="441">
                  <c:v>21.499980000000001</c:v>
                </c:pt>
                <c:pt idx="442">
                  <c:v>21.499980000000001</c:v>
                </c:pt>
                <c:pt idx="443">
                  <c:v>21.499980000000001</c:v>
                </c:pt>
                <c:pt idx="444">
                  <c:v>21.499980000000001</c:v>
                </c:pt>
                <c:pt idx="445">
                  <c:v>21.499980000000001</c:v>
                </c:pt>
                <c:pt idx="446">
                  <c:v>21.499980000000001</c:v>
                </c:pt>
                <c:pt idx="447">
                  <c:v>21.399970000000035</c:v>
                </c:pt>
                <c:pt idx="448">
                  <c:v>21.399970000000035</c:v>
                </c:pt>
                <c:pt idx="449">
                  <c:v>21.399970000000035</c:v>
                </c:pt>
                <c:pt idx="450">
                  <c:v>21.399970000000035</c:v>
                </c:pt>
                <c:pt idx="451">
                  <c:v>21.399970000000035</c:v>
                </c:pt>
                <c:pt idx="452">
                  <c:v>21.399970000000035</c:v>
                </c:pt>
                <c:pt idx="453">
                  <c:v>21.399970000000035</c:v>
                </c:pt>
                <c:pt idx="454">
                  <c:v>21.399970000000035</c:v>
                </c:pt>
                <c:pt idx="455">
                  <c:v>21.399970000000035</c:v>
                </c:pt>
                <c:pt idx="456">
                  <c:v>21.399970000000035</c:v>
                </c:pt>
                <c:pt idx="457">
                  <c:v>21.399970000000035</c:v>
                </c:pt>
                <c:pt idx="458">
                  <c:v>21.399970000000035</c:v>
                </c:pt>
                <c:pt idx="459">
                  <c:v>21.399970000000035</c:v>
                </c:pt>
                <c:pt idx="460">
                  <c:v>21.399970000000035</c:v>
                </c:pt>
                <c:pt idx="461">
                  <c:v>21.399970000000035</c:v>
                </c:pt>
                <c:pt idx="462">
                  <c:v>21.399970000000035</c:v>
                </c:pt>
                <c:pt idx="463">
                  <c:v>21.399970000000035</c:v>
                </c:pt>
                <c:pt idx="464">
                  <c:v>21.399970000000035</c:v>
                </c:pt>
                <c:pt idx="465">
                  <c:v>21.399970000000035</c:v>
                </c:pt>
                <c:pt idx="466">
                  <c:v>21.399970000000035</c:v>
                </c:pt>
                <c:pt idx="467">
                  <c:v>21.399970000000035</c:v>
                </c:pt>
                <c:pt idx="468">
                  <c:v>21.399970000000035</c:v>
                </c:pt>
                <c:pt idx="469">
                  <c:v>21.399970000000035</c:v>
                </c:pt>
                <c:pt idx="470">
                  <c:v>21.399970000000035</c:v>
                </c:pt>
                <c:pt idx="471">
                  <c:v>21.399970000000035</c:v>
                </c:pt>
                <c:pt idx="472">
                  <c:v>21.399970000000035</c:v>
                </c:pt>
                <c:pt idx="473">
                  <c:v>21.399970000000035</c:v>
                </c:pt>
                <c:pt idx="474">
                  <c:v>21.399970000000035</c:v>
                </c:pt>
                <c:pt idx="475">
                  <c:v>21.299969999999988</c:v>
                </c:pt>
                <c:pt idx="476">
                  <c:v>21.299969999999988</c:v>
                </c:pt>
                <c:pt idx="477">
                  <c:v>21.299969999999988</c:v>
                </c:pt>
                <c:pt idx="478">
                  <c:v>21.299969999999988</c:v>
                </c:pt>
                <c:pt idx="479">
                  <c:v>21.299969999999988</c:v>
                </c:pt>
                <c:pt idx="480">
                  <c:v>21.299969999999988</c:v>
                </c:pt>
                <c:pt idx="481">
                  <c:v>21.299969999999988</c:v>
                </c:pt>
                <c:pt idx="482">
                  <c:v>21.299969999999988</c:v>
                </c:pt>
                <c:pt idx="483">
                  <c:v>21.299969999999988</c:v>
                </c:pt>
                <c:pt idx="484">
                  <c:v>21.299969999999988</c:v>
                </c:pt>
                <c:pt idx="485">
                  <c:v>21.299969999999988</c:v>
                </c:pt>
                <c:pt idx="486">
                  <c:v>21.299969999999988</c:v>
                </c:pt>
                <c:pt idx="487">
                  <c:v>21.299969999999988</c:v>
                </c:pt>
                <c:pt idx="488">
                  <c:v>21.299969999999988</c:v>
                </c:pt>
                <c:pt idx="489">
                  <c:v>21.299969999999988</c:v>
                </c:pt>
                <c:pt idx="490">
                  <c:v>21.299969999999988</c:v>
                </c:pt>
                <c:pt idx="491">
                  <c:v>21.299969999999988</c:v>
                </c:pt>
                <c:pt idx="492">
                  <c:v>21.299969999999988</c:v>
                </c:pt>
                <c:pt idx="493">
                  <c:v>21.299969999999988</c:v>
                </c:pt>
                <c:pt idx="494">
                  <c:v>21.299969999999988</c:v>
                </c:pt>
                <c:pt idx="495">
                  <c:v>21.299969999999988</c:v>
                </c:pt>
                <c:pt idx="496">
                  <c:v>21.299969999999988</c:v>
                </c:pt>
                <c:pt idx="497">
                  <c:v>21.299969999999988</c:v>
                </c:pt>
                <c:pt idx="498">
                  <c:v>21.299969999999988</c:v>
                </c:pt>
                <c:pt idx="499">
                  <c:v>21.299969999999988</c:v>
                </c:pt>
                <c:pt idx="500">
                  <c:v>21.299969999999988</c:v>
                </c:pt>
                <c:pt idx="501">
                  <c:v>21.299969999999988</c:v>
                </c:pt>
                <c:pt idx="502">
                  <c:v>21.299969999999988</c:v>
                </c:pt>
                <c:pt idx="503">
                  <c:v>21.199970000000111</c:v>
                </c:pt>
                <c:pt idx="504">
                  <c:v>21.199970000000111</c:v>
                </c:pt>
                <c:pt idx="505">
                  <c:v>21.199970000000111</c:v>
                </c:pt>
                <c:pt idx="506">
                  <c:v>21.199970000000111</c:v>
                </c:pt>
                <c:pt idx="507">
                  <c:v>21.199970000000111</c:v>
                </c:pt>
                <c:pt idx="508">
                  <c:v>21.199970000000111</c:v>
                </c:pt>
                <c:pt idx="509">
                  <c:v>21.199970000000111</c:v>
                </c:pt>
                <c:pt idx="510">
                  <c:v>21.199970000000111</c:v>
                </c:pt>
                <c:pt idx="511">
                  <c:v>21.199970000000111</c:v>
                </c:pt>
                <c:pt idx="512">
                  <c:v>21.199970000000111</c:v>
                </c:pt>
                <c:pt idx="513">
                  <c:v>21.199970000000111</c:v>
                </c:pt>
                <c:pt idx="514">
                  <c:v>21.199970000000111</c:v>
                </c:pt>
                <c:pt idx="515">
                  <c:v>21.199970000000111</c:v>
                </c:pt>
                <c:pt idx="516">
                  <c:v>21.199970000000111</c:v>
                </c:pt>
                <c:pt idx="517">
                  <c:v>21.199970000000111</c:v>
                </c:pt>
                <c:pt idx="518">
                  <c:v>21.199970000000111</c:v>
                </c:pt>
                <c:pt idx="519">
                  <c:v>21.199970000000111</c:v>
                </c:pt>
                <c:pt idx="520">
                  <c:v>21.199970000000111</c:v>
                </c:pt>
                <c:pt idx="521">
                  <c:v>21.199970000000111</c:v>
                </c:pt>
                <c:pt idx="522">
                  <c:v>21.199970000000111</c:v>
                </c:pt>
                <c:pt idx="523">
                  <c:v>21.199970000000111</c:v>
                </c:pt>
                <c:pt idx="524">
                  <c:v>21.199970000000111</c:v>
                </c:pt>
                <c:pt idx="525">
                  <c:v>21.199970000000111</c:v>
                </c:pt>
                <c:pt idx="526">
                  <c:v>21.199970000000111</c:v>
                </c:pt>
                <c:pt idx="527">
                  <c:v>21.199970000000111</c:v>
                </c:pt>
                <c:pt idx="528">
                  <c:v>21.199970000000111</c:v>
                </c:pt>
                <c:pt idx="529">
                  <c:v>21.099969999999999</c:v>
                </c:pt>
                <c:pt idx="530">
                  <c:v>21.099969999999999</c:v>
                </c:pt>
                <c:pt idx="531">
                  <c:v>21.099969999999999</c:v>
                </c:pt>
                <c:pt idx="532">
                  <c:v>21.099969999999999</c:v>
                </c:pt>
                <c:pt idx="533">
                  <c:v>21.099969999999999</c:v>
                </c:pt>
                <c:pt idx="534">
                  <c:v>21.099969999999999</c:v>
                </c:pt>
                <c:pt idx="535">
                  <c:v>21.099969999999999</c:v>
                </c:pt>
                <c:pt idx="536">
                  <c:v>21.099969999999999</c:v>
                </c:pt>
                <c:pt idx="537">
                  <c:v>21.099969999999999</c:v>
                </c:pt>
                <c:pt idx="538">
                  <c:v>21.099969999999999</c:v>
                </c:pt>
                <c:pt idx="539">
                  <c:v>21.099969999999999</c:v>
                </c:pt>
                <c:pt idx="540">
                  <c:v>21.099969999999999</c:v>
                </c:pt>
                <c:pt idx="541">
                  <c:v>21.099969999999999</c:v>
                </c:pt>
                <c:pt idx="542">
                  <c:v>21.099969999999999</c:v>
                </c:pt>
                <c:pt idx="543">
                  <c:v>21.099969999999999</c:v>
                </c:pt>
                <c:pt idx="544">
                  <c:v>21.099969999999999</c:v>
                </c:pt>
                <c:pt idx="545">
                  <c:v>21.099969999999999</c:v>
                </c:pt>
                <c:pt idx="546">
                  <c:v>21.099969999999999</c:v>
                </c:pt>
                <c:pt idx="547">
                  <c:v>21.099969999999999</c:v>
                </c:pt>
                <c:pt idx="548">
                  <c:v>21.099969999999999</c:v>
                </c:pt>
                <c:pt idx="549">
                  <c:v>21.099969999999999</c:v>
                </c:pt>
                <c:pt idx="550">
                  <c:v>21.099969999999999</c:v>
                </c:pt>
                <c:pt idx="551">
                  <c:v>21.099969999999999</c:v>
                </c:pt>
                <c:pt idx="552">
                  <c:v>21.099969999999999</c:v>
                </c:pt>
                <c:pt idx="553">
                  <c:v>21.099969999999999</c:v>
                </c:pt>
                <c:pt idx="554">
                  <c:v>20.999970000000001</c:v>
                </c:pt>
                <c:pt idx="555">
                  <c:v>20.999970000000001</c:v>
                </c:pt>
                <c:pt idx="556">
                  <c:v>20.999970000000001</c:v>
                </c:pt>
                <c:pt idx="557">
                  <c:v>20.999970000000001</c:v>
                </c:pt>
                <c:pt idx="558">
                  <c:v>20.999970000000001</c:v>
                </c:pt>
                <c:pt idx="559">
                  <c:v>20.999970000000001</c:v>
                </c:pt>
                <c:pt idx="560">
                  <c:v>20.999970000000001</c:v>
                </c:pt>
                <c:pt idx="561">
                  <c:v>20.999970000000001</c:v>
                </c:pt>
                <c:pt idx="562">
                  <c:v>20.999970000000001</c:v>
                </c:pt>
                <c:pt idx="563">
                  <c:v>20.999970000000001</c:v>
                </c:pt>
                <c:pt idx="564">
                  <c:v>20.999970000000001</c:v>
                </c:pt>
                <c:pt idx="565">
                  <c:v>20.999970000000001</c:v>
                </c:pt>
                <c:pt idx="566">
                  <c:v>20.999970000000001</c:v>
                </c:pt>
                <c:pt idx="567">
                  <c:v>20.999970000000001</c:v>
                </c:pt>
                <c:pt idx="568">
                  <c:v>20.999970000000001</c:v>
                </c:pt>
                <c:pt idx="569">
                  <c:v>20.999970000000001</c:v>
                </c:pt>
                <c:pt idx="570">
                  <c:v>20.999970000000001</c:v>
                </c:pt>
                <c:pt idx="571">
                  <c:v>20.999970000000001</c:v>
                </c:pt>
                <c:pt idx="572">
                  <c:v>20.999970000000001</c:v>
                </c:pt>
                <c:pt idx="573">
                  <c:v>20.999970000000001</c:v>
                </c:pt>
                <c:pt idx="574">
                  <c:v>20.999970000000001</c:v>
                </c:pt>
                <c:pt idx="575">
                  <c:v>20.999970000000001</c:v>
                </c:pt>
                <c:pt idx="576">
                  <c:v>20.999970000000001</c:v>
                </c:pt>
                <c:pt idx="577">
                  <c:v>20.999970000000001</c:v>
                </c:pt>
                <c:pt idx="578">
                  <c:v>20.899970000000035</c:v>
                </c:pt>
                <c:pt idx="579">
                  <c:v>20.899970000000035</c:v>
                </c:pt>
                <c:pt idx="580">
                  <c:v>20.899970000000035</c:v>
                </c:pt>
                <c:pt idx="581">
                  <c:v>20.899970000000035</c:v>
                </c:pt>
                <c:pt idx="582">
                  <c:v>20.899970000000035</c:v>
                </c:pt>
                <c:pt idx="583">
                  <c:v>20.899970000000035</c:v>
                </c:pt>
                <c:pt idx="584">
                  <c:v>20.899970000000035</c:v>
                </c:pt>
                <c:pt idx="585">
                  <c:v>20.899970000000035</c:v>
                </c:pt>
                <c:pt idx="586">
                  <c:v>20.899970000000035</c:v>
                </c:pt>
                <c:pt idx="587">
                  <c:v>20.899970000000035</c:v>
                </c:pt>
                <c:pt idx="588">
                  <c:v>20.899970000000035</c:v>
                </c:pt>
                <c:pt idx="589">
                  <c:v>20.899970000000035</c:v>
                </c:pt>
                <c:pt idx="590">
                  <c:v>20.899970000000035</c:v>
                </c:pt>
                <c:pt idx="591">
                  <c:v>20.899970000000035</c:v>
                </c:pt>
                <c:pt idx="592">
                  <c:v>20.899970000000035</c:v>
                </c:pt>
                <c:pt idx="593">
                  <c:v>20.899970000000035</c:v>
                </c:pt>
                <c:pt idx="594">
                  <c:v>20.899970000000035</c:v>
                </c:pt>
                <c:pt idx="595">
                  <c:v>20.899970000000035</c:v>
                </c:pt>
                <c:pt idx="596">
                  <c:v>20.899970000000035</c:v>
                </c:pt>
                <c:pt idx="597">
                  <c:v>20.899970000000035</c:v>
                </c:pt>
                <c:pt idx="598">
                  <c:v>20.899970000000035</c:v>
                </c:pt>
                <c:pt idx="599">
                  <c:v>20.899970000000035</c:v>
                </c:pt>
                <c:pt idx="600">
                  <c:v>20.899970000000035</c:v>
                </c:pt>
                <c:pt idx="601">
                  <c:v>20.799969999999988</c:v>
                </c:pt>
                <c:pt idx="602">
                  <c:v>20.799969999999988</c:v>
                </c:pt>
                <c:pt idx="603">
                  <c:v>20.799969999999988</c:v>
                </c:pt>
                <c:pt idx="604">
                  <c:v>20.799969999999988</c:v>
                </c:pt>
                <c:pt idx="605">
                  <c:v>20.799969999999988</c:v>
                </c:pt>
                <c:pt idx="606">
                  <c:v>20.799969999999988</c:v>
                </c:pt>
                <c:pt idx="607">
                  <c:v>20.799969999999988</c:v>
                </c:pt>
                <c:pt idx="608">
                  <c:v>20.799969999999988</c:v>
                </c:pt>
                <c:pt idx="609">
                  <c:v>20.799969999999988</c:v>
                </c:pt>
                <c:pt idx="610">
                  <c:v>20.799969999999988</c:v>
                </c:pt>
                <c:pt idx="611">
                  <c:v>20.799969999999988</c:v>
                </c:pt>
                <c:pt idx="612">
                  <c:v>20.799969999999988</c:v>
                </c:pt>
                <c:pt idx="613">
                  <c:v>20.799969999999988</c:v>
                </c:pt>
                <c:pt idx="614">
                  <c:v>20.799969999999988</c:v>
                </c:pt>
                <c:pt idx="615">
                  <c:v>20.799969999999988</c:v>
                </c:pt>
                <c:pt idx="616">
                  <c:v>20.799969999999988</c:v>
                </c:pt>
                <c:pt idx="617">
                  <c:v>20.799969999999988</c:v>
                </c:pt>
                <c:pt idx="618">
                  <c:v>20.799969999999988</c:v>
                </c:pt>
                <c:pt idx="619">
                  <c:v>20.799969999999988</c:v>
                </c:pt>
                <c:pt idx="620">
                  <c:v>20.799969999999988</c:v>
                </c:pt>
                <c:pt idx="621">
                  <c:v>20.799969999999988</c:v>
                </c:pt>
                <c:pt idx="622">
                  <c:v>20.799969999999988</c:v>
                </c:pt>
                <c:pt idx="623">
                  <c:v>20.699970000000111</c:v>
                </c:pt>
                <c:pt idx="624">
                  <c:v>20.699970000000111</c:v>
                </c:pt>
                <c:pt idx="625">
                  <c:v>20.699970000000111</c:v>
                </c:pt>
                <c:pt idx="626">
                  <c:v>20.699970000000111</c:v>
                </c:pt>
                <c:pt idx="627">
                  <c:v>20.699970000000111</c:v>
                </c:pt>
                <c:pt idx="628">
                  <c:v>20.699970000000111</c:v>
                </c:pt>
                <c:pt idx="629">
                  <c:v>20.699970000000111</c:v>
                </c:pt>
                <c:pt idx="630">
                  <c:v>20.699970000000111</c:v>
                </c:pt>
                <c:pt idx="631">
                  <c:v>20.699970000000111</c:v>
                </c:pt>
                <c:pt idx="632">
                  <c:v>20.699970000000111</c:v>
                </c:pt>
                <c:pt idx="633">
                  <c:v>20.699970000000111</c:v>
                </c:pt>
                <c:pt idx="634">
                  <c:v>20.699970000000111</c:v>
                </c:pt>
                <c:pt idx="635">
                  <c:v>20.699970000000111</c:v>
                </c:pt>
                <c:pt idx="636">
                  <c:v>20.699970000000111</c:v>
                </c:pt>
                <c:pt idx="637">
                  <c:v>20.699970000000111</c:v>
                </c:pt>
                <c:pt idx="638">
                  <c:v>20.699970000000111</c:v>
                </c:pt>
                <c:pt idx="639">
                  <c:v>20.699970000000111</c:v>
                </c:pt>
                <c:pt idx="640">
                  <c:v>20.699970000000111</c:v>
                </c:pt>
                <c:pt idx="641">
                  <c:v>20.699970000000111</c:v>
                </c:pt>
                <c:pt idx="642">
                  <c:v>20.699970000000111</c:v>
                </c:pt>
                <c:pt idx="643">
                  <c:v>20.699970000000111</c:v>
                </c:pt>
                <c:pt idx="644">
                  <c:v>20.599969999999999</c:v>
                </c:pt>
                <c:pt idx="645">
                  <c:v>20.599969999999999</c:v>
                </c:pt>
                <c:pt idx="646">
                  <c:v>20.599969999999999</c:v>
                </c:pt>
                <c:pt idx="647">
                  <c:v>20.599969999999999</c:v>
                </c:pt>
                <c:pt idx="648">
                  <c:v>20.599969999999999</c:v>
                </c:pt>
                <c:pt idx="649">
                  <c:v>20.599969999999999</c:v>
                </c:pt>
                <c:pt idx="650">
                  <c:v>20.599969999999999</c:v>
                </c:pt>
                <c:pt idx="651">
                  <c:v>20.599969999999999</c:v>
                </c:pt>
                <c:pt idx="652">
                  <c:v>20.599969999999999</c:v>
                </c:pt>
                <c:pt idx="653">
                  <c:v>20.599969999999999</c:v>
                </c:pt>
                <c:pt idx="654">
                  <c:v>20.599969999999999</c:v>
                </c:pt>
                <c:pt idx="655">
                  <c:v>20.599969999999999</c:v>
                </c:pt>
                <c:pt idx="656">
                  <c:v>20.599969999999999</c:v>
                </c:pt>
                <c:pt idx="657">
                  <c:v>20.599969999999999</c:v>
                </c:pt>
                <c:pt idx="658">
                  <c:v>20.599969999999999</c:v>
                </c:pt>
                <c:pt idx="659">
                  <c:v>20.599969999999999</c:v>
                </c:pt>
                <c:pt idx="660">
                  <c:v>20.599969999999999</c:v>
                </c:pt>
                <c:pt idx="661">
                  <c:v>20.599969999999999</c:v>
                </c:pt>
                <c:pt idx="662">
                  <c:v>20.599969999999999</c:v>
                </c:pt>
                <c:pt idx="663">
                  <c:v>20.599969999999999</c:v>
                </c:pt>
                <c:pt idx="664">
                  <c:v>20.499970000000001</c:v>
                </c:pt>
                <c:pt idx="665">
                  <c:v>20.499970000000001</c:v>
                </c:pt>
                <c:pt idx="666">
                  <c:v>20.499970000000001</c:v>
                </c:pt>
                <c:pt idx="667">
                  <c:v>20.499970000000001</c:v>
                </c:pt>
                <c:pt idx="668">
                  <c:v>20.499970000000001</c:v>
                </c:pt>
                <c:pt idx="669">
                  <c:v>20.499970000000001</c:v>
                </c:pt>
                <c:pt idx="670">
                  <c:v>20.499970000000001</c:v>
                </c:pt>
                <c:pt idx="671">
                  <c:v>20.499970000000001</c:v>
                </c:pt>
                <c:pt idx="672">
                  <c:v>20.499970000000001</c:v>
                </c:pt>
                <c:pt idx="673">
                  <c:v>20.499970000000001</c:v>
                </c:pt>
                <c:pt idx="674">
                  <c:v>20.499970000000001</c:v>
                </c:pt>
                <c:pt idx="675">
                  <c:v>20.499970000000001</c:v>
                </c:pt>
                <c:pt idx="676">
                  <c:v>20.499970000000001</c:v>
                </c:pt>
                <c:pt idx="677">
                  <c:v>20.499970000000001</c:v>
                </c:pt>
                <c:pt idx="678">
                  <c:v>20.499970000000001</c:v>
                </c:pt>
                <c:pt idx="679">
                  <c:v>20.499970000000001</c:v>
                </c:pt>
                <c:pt idx="680">
                  <c:v>20.499970000000001</c:v>
                </c:pt>
                <c:pt idx="681">
                  <c:v>20.399970000000035</c:v>
                </c:pt>
                <c:pt idx="682">
                  <c:v>20.399970000000035</c:v>
                </c:pt>
                <c:pt idx="683">
                  <c:v>20.399970000000035</c:v>
                </c:pt>
                <c:pt idx="684">
                  <c:v>20.399970000000035</c:v>
                </c:pt>
                <c:pt idx="685">
                  <c:v>20.399970000000035</c:v>
                </c:pt>
                <c:pt idx="686">
                  <c:v>20.399970000000035</c:v>
                </c:pt>
                <c:pt idx="687">
                  <c:v>20.399970000000035</c:v>
                </c:pt>
                <c:pt idx="688">
                  <c:v>20.399970000000035</c:v>
                </c:pt>
                <c:pt idx="689">
                  <c:v>20.399970000000035</c:v>
                </c:pt>
                <c:pt idx="690">
                  <c:v>20.399970000000035</c:v>
                </c:pt>
                <c:pt idx="691">
                  <c:v>20.399970000000035</c:v>
                </c:pt>
                <c:pt idx="692">
                  <c:v>20.399970000000035</c:v>
                </c:pt>
                <c:pt idx="693">
                  <c:v>20.399970000000035</c:v>
                </c:pt>
                <c:pt idx="694">
                  <c:v>20.399970000000035</c:v>
                </c:pt>
                <c:pt idx="695">
                  <c:v>20.399970000000035</c:v>
                </c:pt>
                <c:pt idx="696">
                  <c:v>20.399970000000035</c:v>
                </c:pt>
                <c:pt idx="697">
                  <c:v>20.299969999999988</c:v>
                </c:pt>
                <c:pt idx="698">
                  <c:v>20.299969999999988</c:v>
                </c:pt>
                <c:pt idx="699">
                  <c:v>20.299969999999988</c:v>
                </c:pt>
                <c:pt idx="700">
                  <c:v>20.299969999999988</c:v>
                </c:pt>
                <c:pt idx="701">
                  <c:v>20.299969999999988</c:v>
                </c:pt>
                <c:pt idx="702">
                  <c:v>20.299969999999988</c:v>
                </c:pt>
                <c:pt idx="703">
                  <c:v>20.299969999999988</c:v>
                </c:pt>
                <c:pt idx="704">
                  <c:v>20.299969999999988</c:v>
                </c:pt>
                <c:pt idx="705">
                  <c:v>20.299969999999988</c:v>
                </c:pt>
                <c:pt idx="706">
                  <c:v>20.299969999999988</c:v>
                </c:pt>
                <c:pt idx="707">
                  <c:v>20.299969999999988</c:v>
                </c:pt>
                <c:pt idx="708">
                  <c:v>20.299969999999988</c:v>
                </c:pt>
                <c:pt idx="709">
                  <c:v>20.299969999999988</c:v>
                </c:pt>
                <c:pt idx="710">
                  <c:v>20.299969999999988</c:v>
                </c:pt>
                <c:pt idx="711">
                  <c:v>20.199970000000111</c:v>
                </c:pt>
                <c:pt idx="712">
                  <c:v>20.199970000000111</c:v>
                </c:pt>
                <c:pt idx="713">
                  <c:v>20.199970000000111</c:v>
                </c:pt>
                <c:pt idx="714">
                  <c:v>20.199970000000111</c:v>
                </c:pt>
                <c:pt idx="715">
                  <c:v>20.199970000000111</c:v>
                </c:pt>
                <c:pt idx="716">
                  <c:v>20.199970000000111</c:v>
                </c:pt>
                <c:pt idx="717">
                  <c:v>20.199970000000111</c:v>
                </c:pt>
                <c:pt idx="718">
                  <c:v>20.199970000000111</c:v>
                </c:pt>
                <c:pt idx="719">
                  <c:v>20.199970000000111</c:v>
                </c:pt>
                <c:pt idx="720">
                  <c:v>20.199970000000111</c:v>
                </c:pt>
                <c:pt idx="721">
                  <c:v>20.199970000000111</c:v>
                </c:pt>
                <c:pt idx="722">
                  <c:v>20.199970000000111</c:v>
                </c:pt>
                <c:pt idx="723">
                  <c:v>20.199970000000111</c:v>
                </c:pt>
                <c:pt idx="724">
                  <c:v>20.099969999999999</c:v>
                </c:pt>
                <c:pt idx="725">
                  <c:v>20.099969999999999</c:v>
                </c:pt>
                <c:pt idx="726">
                  <c:v>20.099969999999999</c:v>
                </c:pt>
                <c:pt idx="727">
                  <c:v>20.099969999999999</c:v>
                </c:pt>
                <c:pt idx="728">
                  <c:v>20.099969999999999</c:v>
                </c:pt>
                <c:pt idx="729">
                  <c:v>20.099969999999999</c:v>
                </c:pt>
                <c:pt idx="730">
                  <c:v>20.099969999999999</c:v>
                </c:pt>
                <c:pt idx="731">
                  <c:v>20.099969999999999</c:v>
                </c:pt>
                <c:pt idx="732">
                  <c:v>20.099969999999999</c:v>
                </c:pt>
                <c:pt idx="733">
                  <c:v>19.999970000000001</c:v>
                </c:pt>
                <c:pt idx="734">
                  <c:v>19.999970000000001</c:v>
                </c:pt>
                <c:pt idx="735">
                  <c:v>19.999970000000001</c:v>
                </c:pt>
                <c:pt idx="736">
                  <c:v>19.999970000000001</c:v>
                </c:pt>
                <c:pt idx="737">
                  <c:v>19.999970000000001</c:v>
                </c:pt>
                <c:pt idx="738">
                  <c:v>19.999970000000001</c:v>
                </c:pt>
                <c:pt idx="739">
                  <c:v>19.999970000000001</c:v>
                </c:pt>
                <c:pt idx="740">
                  <c:v>19.899970000000035</c:v>
                </c:pt>
                <c:pt idx="741">
                  <c:v>19.899970000000035</c:v>
                </c:pt>
                <c:pt idx="742">
                  <c:v>19.899970000000035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5-87D4-4A2C-89A1-135ABE528361}"/>
            </c:ext>
          </c:extLst>
        </c:ser>
        <c:ser>
          <c:idx val="22"/>
          <c:order val="22"/>
          <c:spPr>
            <a:ln>
              <a:noFill/>
            </a:ln>
          </c:spPr>
          <c:marker>
            <c:symbol val="square"/>
            <c:size val="2"/>
            <c:spPr>
              <a:noFill/>
              <a:ln>
                <a:solidFill>
                  <a:srgbClr val="FF66CC"/>
                </a:solidFill>
              </a:ln>
            </c:spPr>
          </c:marker>
          <c:xVal>
            <c:numRef>
              <c:f>Sheet1!$AK$1:$AK$544</c:f>
              <c:numCache>
                <c:formatCode>General</c:formatCode>
                <c:ptCount val="544"/>
                <c:pt idx="0">
                  <c:v>124.7</c:v>
                </c:pt>
                <c:pt idx="1">
                  <c:v>124.6</c:v>
                </c:pt>
                <c:pt idx="2">
                  <c:v>124.5</c:v>
                </c:pt>
                <c:pt idx="3">
                  <c:v>124.4</c:v>
                </c:pt>
                <c:pt idx="4">
                  <c:v>124.3</c:v>
                </c:pt>
                <c:pt idx="5">
                  <c:v>124.2</c:v>
                </c:pt>
                <c:pt idx="6">
                  <c:v>124.1</c:v>
                </c:pt>
                <c:pt idx="7">
                  <c:v>124</c:v>
                </c:pt>
                <c:pt idx="8">
                  <c:v>123.9</c:v>
                </c:pt>
                <c:pt idx="9">
                  <c:v>123.8</c:v>
                </c:pt>
                <c:pt idx="10">
                  <c:v>123.7</c:v>
                </c:pt>
                <c:pt idx="11">
                  <c:v>123.6</c:v>
                </c:pt>
                <c:pt idx="12">
                  <c:v>123.5</c:v>
                </c:pt>
                <c:pt idx="13">
                  <c:v>123.4</c:v>
                </c:pt>
                <c:pt idx="14">
                  <c:v>123.3</c:v>
                </c:pt>
                <c:pt idx="15">
                  <c:v>123.2</c:v>
                </c:pt>
                <c:pt idx="16">
                  <c:v>124.7</c:v>
                </c:pt>
                <c:pt idx="17">
                  <c:v>124.6</c:v>
                </c:pt>
                <c:pt idx="18">
                  <c:v>124.5</c:v>
                </c:pt>
                <c:pt idx="19">
                  <c:v>124.4</c:v>
                </c:pt>
                <c:pt idx="20">
                  <c:v>124.3</c:v>
                </c:pt>
                <c:pt idx="21">
                  <c:v>124.2</c:v>
                </c:pt>
                <c:pt idx="22">
                  <c:v>124.1</c:v>
                </c:pt>
                <c:pt idx="23">
                  <c:v>124</c:v>
                </c:pt>
                <c:pt idx="24">
                  <c:v>123.9</c:v>
                </c:pt>
                <c:pt idx="25">
                  <c:v>123.8</c:v>
                </c:pt>
                <c:pt idx="26">
                  <c:v>123.7</c:v>
                </c:pt>
                <c:pt idx="27">
                  <c:v>123.6</c:v>
                </c:pt>
                <c:pt idx="28">
                  <c:v>123.5</c:v>
                </c:pt>
                <c:pt idx="29">
                  <c:v>123.4</c:v>
                </c:pt>
                <c:pt idx="30">
                  <c:v>123.3</c:v>
                </c:pt>
                <c:pt idx="31">
                  <c:v>123.2</c:v>
                </c:pt>
                <c:pt idx="32">
                  <c:v>123.1</c:v>
                </c:pt>
                <c:pt idx="33">
                  <c:v>123</c:v>
                </c:pt>
                <c:pt idx="34">
                  <c:v>122.9</c:v>
                </c:pt>
                <c:pt idx="35">
                  <c:v>122.8</c:v>
                </c:pt>
                <c:pt idx="36">
                  <c:v>122.7</c:v>
                </c:pt>
                <c:pt idx="37">
                  <c:v>122.6</c:v>
                </c:pt>
                <c:pt idx="38">
                  <c:v>122.5</c:v>
                </c:pt>
                <c:pt idx="39">
                  <c:v>122.4</c:v>
                </c:pt>
                <c:pt idx="40">
                  <c:v>122.3</c:v>
                </c:pt>
                <c:pt idx="41">
                  <c:v>122.2</c:v>
                </c:pt>
                <c:pt idx="42">
                  <c:v>122.1</c:v>
                </c:pt>
                <c:pt idx="43">
                  <c:v>122</c:v>
                </c:pt>
                <c:pt idx="44">
                  <c:v>121.9</c:v>
                </c:pt>
                <c:pt idx="45">
                  <c:v>124.7</c:v>
                </c:pt>
                <c:pt idx="46">
                  <c:v>124.6</c:v>
                </c:pt>
                <c:pt idx="47">
                  <c:v>124.5</c:v>
                </c:pt>
                <c:pt idx="48">
                  <c:v>124.4</c:v>
                </c:pt>
                <c:pt idx="49">
                  <c:v>124.3</c:v>
                </c:pt>
                <c:pt idx="50">
                  <c:v>124.2</c:v>
                </c:pt>
                <c:pt idx="51">
                  <c:v>124.1</c:v>
                </c:pt>
                <c:pt idx="52">
                  <c:v>124</c:v>
                </c:pt>
                <c:pt idx="53">
                  <c:v>123.9</c:v>
                </c:pt>
                <c:pt idx="54">
                  <c:v>123.8</c:v>
                </c:pt>
                <c:pt idx="55">
                  <c:v>123.7</c:v>
                </c:pt>
                <c:pt idx="56">
                  <c:v>123.6</c:v>
                </c:pt>
                <c:pt idx="57">
                  <c:v>123.5</c:v>
                </c:pt>
                <c:pt idx="58">
                  <c:v>123.4</c:v>
                </c:pt>
                <c:pt idx="59">
                  <c:v>123.3</c:v>
                </c:pt>
                <c:pt idx="60">
                  <c:v>123.2</c:v>
                </c:pt>
                <c:pt idx="61">
                  <c:v>123.1</c:v>
                </c:pt>
                <c:pt idx="62">
                  <c:v>123</c:v>
                </c:pt>
                <c:pt idx="63">
                  <c:v>122.9</c:v>
                </c:pt>
                <c:pt idx="64">
                  <c:v>122.8</c:v>
                </c:pt>
                <c:pt idx="65">
                  <c:v>122.7</c:v>
                </c:pt>
                <c:pt idx="66">
                  <c:v>122.6</c:v>
                </c:pt>
                <c:pt idx="67">
                  <c:v>122.5</c:v>
                </c:pt>
                <c:pt idx="68">
                  <c:v>122.4</c:v>
                </c:pt>
                <c:pt idx="69">
                  <c:v>122.3</c:v>
                </c:pt>
                <c:pt idx="70">
                  <c:v>122.2</c:v>
                </c:pt>
                <c:pt idx="71">
                  <c:v>122.1</c:v>
                </c:pt>
                <c:pt idx="72">
                  <c:v>122</c:v>
                </c:pt>
                <c:pt idx="73">
                  <c:v>121.9</c:v>
                </c:pt>
                <c:pt idx="74">
                  <c:v>124.7</c:v>
                </c:pt>
                <c:pt idx="75">
                  <c:v>124.6</c:v>
                </c:pt>
                <c:pt idx="76">
                  <c:v>124.5</c:v>
                </c:pt>
                <c:pt idx="77">
                  <c:v>124.4</c:v>
                </c:pt>
                <c:pt idx="78">
                  <c:v>124.3</c:v>
                </c:pt>
                <c:pt idx="79">
                  <c:v>124.2</c:v>
                </c:pt>
                <c:pt idx="80">
                  <c:v>124.1</c:v>
                </c:pt>
                <c:pt idx="81">
                  <c:v>124</c:v>
                </c:pt>
                <c:pt idx="82">
                  <c:v>123.9</c:v>
                </c:pt>
                <c:pt idx="83">
                  <c:v>123.8</c:v>
                </c:pt>
                <c:pt idx="84">
                  <c:v>123.7</c:v>
                </c:pt>
                <c:pt idx="85">
                  <c:v>123.6</c:v>
                </c:pt>
                <c:pt idx="86">
                  <c:v>123.5</c:v>
                </c:pt>
                <c:pt idx="87">
                  <c:v>123.4</c:v>
                </c:pt>
                <c:pt idx="88">
                  <c:v>123.3</c:v>
                </c:pt>
                <c:pt idx="89">
                  <c:v>123.2</c:v>
                </c:pt>
                <c:pt idx="90">
                  <c:v>123.1</c:v>
                </c:pt>
                <c:pt idx="91">
                  <c:v>123</c:v>
                </c:pt>
                <c:pt idx="92">
                  <c:v>122.9</c:v>
                </c:pt>
                <c:pt idx="93">
                  <c:v>122.8</c:v>
                </c:pt>
                <c:pt idx="94">
                  <c:v>122.7</c:v>
                </c:pt>
                <c:pt idx="95">
                  <c:v>122.6</c:v>
                </c:pt>
                <c:pt idx="96">
                  <c:v>122.5</c:v>
                </c:pt>
                <c:pt idx="97">
                  <c:v>122.4</c:v>
                </c:pt>
                <c:pt idx="98">
                  <c:v>122.3</c:v>
                </c:pt>
                <c:pt idx="99">
                  <c:v>122.2</c:v>
                </c:pt>
                <c:pt idx="100">
                  <c:v>122.1</c:v>
                </c:pt>
                <c:pt idx="101">
                  <c:v>122</c:v>
                </c:pt>
                <c:pt idx="102">
                  <c:v>121.9</c:v>
                </c:pt>
                <c:pt idx="103">
                  <c:v>121.8</c:v>
                </c:pt>
                <c:pt idx="104">
                  <c:v>124.7</c:v>
                </c:pt>
                <c:pt idx="105">
                  <c:v>124.6</c:v>
                </c:pt>
                <c:pt idx="106">
                  <c:v>124.5</c:v>
                </c:pt>
                <c:pt idx="107">
                  <c:v>124.4</c:v>
                </c:pt>
                <c:pt idx="108">
                  <c:v>124.3</c:v>
                </c:pt>
                <c:pt idx="109">
                  <c:v>124.2</c:v>
                </c:pt>
                <c:pt idx="110">
                  <c:v>124.1</c:v>
                </c:pt>
                <c:pt idx="111">
                  <c:v>124</c:v>
                </c:pt>
                <c:pt idx="112">
                  <c:v>123.9</c:v>
                </c:pt>
                <c:pt idx="113">
                  <c:v>123.8</c:v>
                </c:pt>
                <c:pt idx="114">
                  <c:v>123.7</c:v>
                </c:pt>
                <c:pt idx="115">
                  <c:v>123.6</c:v>
                </c:pt>
                <c:pt idx="116">
                  <c:v>123.5</c:v>
                </c:pt>
                <c:pt idx="117">
                  <c:v>123.4</c:v>
                </c:pt>
                <c:pt idx="118">
                  <c:v>123.3</c:v>
                </c:pt>
                <c:pt idx="119">
                  <c:v>123.2</c:v>
                </c:pt>
                <c:pt idx="120">
                  <c:v>123.1</c:v>
                </c:pt>
                <c:pt idx="121">
                  <c:v>123</c:v>
                </c:pt>
                <c:pt idx="122">
                  <c:v>122.9</c:v>
                </c:pt>
                <c:pt idx="123">
                  <c:v>122.8</c:v>
                </c:pt>
                <c:pt idx="124">
                  <c:v>122.7</c:v>
                </c:pt>
                <c:pt idx="125">
                  <c:v>122.6</c:v>
                </c:pt>
                <c:pt idx="126">
                  <c:v>122.5</c:v>
                </c:pt>
                <c:pt idx="127">
                  <c:v>122.4</c:v>
                </c:pt>
                <c:pt idx="128">
                  <c:v>122.3</c:v>
                </c:pt>
                <c:pt idx="129">
                  <c:v>122.2</c:v>
                </c:pt>
                <c:pt idx="130">
                  <c:v>122.1</c:v>
                </c:pt>
                <c:pt idx="131">
                  <c:v>122</c:v>
                </c:pt>
                <c:pt idx="132">
                  <c:v>121.9</c:v>
                </c:pt>
                <c:pt idx="133">
                  <c:v>121.8</c:v>
                </c:pt>
                <c:pt idx="134">
                  <c:v>124.7</c:v>
                </c:pt>
                <c:pt idx="135">
                  <c:v>124.6</c:v>
                </c:pt>
                <c:pt idx="136">
                  <c:v>124.5</c:v>
                </c:pt>
                <c:pt idx="137">
                  <c:v>124.4</c:v>
                </c:pt>
                <c:pt idx="138">
                  <c:v>124.3</c:v>
                </c:pt>
                <c:pt idx="139">
                  <c:v>124.2</c:v>
                </c:pt>
                <c:pt idx="140">
                  <c:v>124.1</c:v>
                </c:pt>
                <c:pt idx="141">
                  <c:v>124</c:v>
                </c:pt>
                <c:pt idx="142">
                  <c:v>123.9</c:v>
                </c:pt>
                <c:pt idx="143">
                  <c:v>123.8</c:v>
                </c:pt>
                <c:pt idx="144">
                  <c:v>123.7</c:v>
                </c:pt>
                <c:pt idx="145">
                  <c:v>123.6</c:v>
                </c:pt>
                <c:pt idx="146">
                  <c:v>123.5</c:v>
                </c:pt>
                <c:pt idx="147">
                  <c:v>123.4</c:v>
                </c:pt>
                <c:pt idx="148">
                  <c:v>123.3</c:v>
                </c:pt>
                <c:pt idx="149">
                  <c:v>123.2</c:v>
                </c:pt>
                <c:pt idx="150">
                  <c:v>123.1</c:v>
                </c:pt>
                <c:pt idx="151">
                  <c:v>123</c:v>
                </c:pt>
                <c:pt idx="152">
                  <c:v>122.9</c:v>
                </c:pt>
                <c:pt idx="153">
                  <c:v>122.8</c:v>
                </c:pt>
                <c:pt idx="154">
                  <c:v>122.7</c:v>
                </c:pt>
                <c:pt idx="155">
                  <c:v>122.6</c:v>
                </c:pt>
                <c:pt idx="156">
                  <c:v>122.5</c:v>
                </c:pt>
                <c:pt idx="157">
                  <c:v>122.4</c:v>
                </c:pt>
                <c:pt idx="158">
                  <c:v>122.3</c:v>
                </c:pt>
                <c:pt idx="159">
                  <c:v>122.2</c:v>
                </c:pt>
                <c:pt idx="160">
                  <c:v>122.1</c:v>
                </c:pt>
                <c:pt idx="161">
                  <c:v>122</c:v>
                </c:pt>
                <c:pt idx="162">
                  <c:v>121.9</c:v>
                </c:pt>
                <c:pt idx="163">
                  <c:v>121.8</c:v>
                </c:pt>
                <c:pt idx="164">
                  <c:v>121.7</c:v>
                </c:pt>
                <c:pt idx="165">
                  <c:v>124.7</c:v>
                </c:pt>
                <c:pt idx="166">
                  <c:v>124.6</c:v>
                </c:pt>
                <c:pt idx="167">
                  <c:v>124.5</c:v>
                </c:pt>
                <c:pt idx="168">
                  <c:v>124.4</c:v>
                </c:pt>
                <c:pt idx="169">
                  <c:v>124.3</c:v>
                </c:pt>
                <c:pt idx="170">
                  <c:v>124.2</c:v>
                </c:pt>
                <c:pt idx="171">
                  <c:v>124.1</c:v>
                </c:pt>
                <c:pt idx="172">
                  <c:v>124</c:v>
                </c:pt>
                <c:pt idx="173">
                  <c:v>123.9</c:v>
                </c:pt>
                <c:pt idx="174">
                  <c:v>123.8</c:v>
                </c:pt>
                <c:pt idx="175">
                  <c:v>123.7</c:v>
                </c:pt>
                <c:pt idx="176">
                  <c:v>123.6</c:v>
                </c:pt>
                <c:pt idx="177">
                  <c:v>123.5</c:v>
                </c:pt>
                <c:pt idx="178">
                  <c:v>123.4</c:v>
                </c:pt>
                <c:pt idx="179">
                  <c:v>123.3</c:v>
                </c:pt>
                <c:pt idx="180">
                  <c:v>123.2</c:v>
                </c:pt>
                <c:pt idx="181">
                  <c:v>123.1</c:v>
                </c:pt>
                <c:pt idx="182">
                  <c:v>123</c:v>
                </c:pt>
                <c:pt idx="183">
                  <c:v>122.9</c:v>
                </c:pt>
                <c:pt idx="184">
                  <c:v>122.8</c:v>
                </c:pt>
                <c:pt idx="185">
                  <c:v>122.7</c:v>
                </c:pt>
                <c:pt idx="186">
                  <c:v>122.6</c:v>
                </c:pt>
                <c:pt idx="187">
                  <c:v>122.5</c:v>
                </c:pt>
                <c:pt idx="188">
                  <c:v>122.4</c:v>
                </c:pt>
                <c:pt idx="189">
                  <c:v>122.3</c:v>
                </c:pt>
                <c:pt idx="190">
                  <c:v>122.2</c:v>
                </c:pt>
                <c:pt idx="191">
                  <c:v>122.1</c:v>
                </c:pt>
                <c:pt idx="192">
                  <c:v>122</c:v>
                </c:pt>
                <c:pt idx="193">
                  <c:v>121.9</c:v>
                </c:pt>
                <c:pt idx="194">
                  <c:v>121.8</c:v>
                </c:pt>
                <c:pt idx="195">
                  <c:v>121.7</c:v>
                </c:pt>
                <c:pt idx="196">
                  <c:v>124.7</c:v>
                </c:pt>
                <c:pt idx="197">
                  <c:v>124.6</c:v>
                </c:pt>
                <c:pt idx="198">
                  <c:v>124.5</c:v>
                </c:pt>
                <c:pt idx="199">
                  <c:v>124.4</c:v>
                </c:pt>
                <c:pt idx="200">
                  <c:v>124.3</c:v>
                </c:pt>
                <c:pt idx="201">
                  <c:v>124.2</c:v>
                </c:pt>
                <c:pt idx="202">
                  <c:v>124.1</c:v>
                </c:pt>
                <c:pt idx="203">
                  <c:v>124</c:v>
                </c:pt>
                <c:pt idx="204">
                  <c:v>123.9</c:v>
                </c:pt>
                <c:pt idx="205">
                  <c:v>123.8</c:v>
                </c:pt>
                <c:pt idx="206">
                  <c:v>123.7</c:v>
                </c:pt>
                <c:pt idx="207">
                  <c:v>123.6</c:v>
                </c:pt>
                <c:pt idx="208">
                  <c:v>123.5</c:v>
                </c:pt>
                <c:pt idx="209">
                  <c:v>123.4</c:v>
                </c:pt>
                <c:pt idx="210">
                  <c:v>123.3</c:v>
                </c:pt>
                <c:pt idx="211">
                  <c:v>123.2</c:v>
                </c:pt>
                <c:pt idx="212">
                  <c:v>123.1</c:v>
                </c:pt>
                <c:pt idx="213">
                  <c:v>123</c:v>
                </c:pt>
                <c:pt idx="214">
                  <c:v>122.9</c:v>
                </c:pt>
                <c:pt idx="215">
                  <c:v>122.8</c:v>
                </c:pt>
                <c:pt idx="216">
                  <c:v>122.7</c:v>
                </c:pt>
                <c:pt idx="217">
                  <c:v>122.6</c:v>
                </c:pt>
                <c:pt idx="218">
                  <c:v>122.5</c:v>
                </c:pt>
                <c:pt idx="219">
                  <c:v>122.4</c:v>
                </c:pt>
                <c:pt idx="220">
                  <c:v>122.3</c:v>
                </c:pt>
                <c:pt idx="221">
                  <c:v>122.2</c:v>
                </c:pt>
                <c:pt idx="222">
                  <c:v>122.1</c:v>
                </c:pt>
                <c:pt idx="223">
                  <c:v>122</c:v>
                </c:pt>
                <c:pt idx="224">
                  <c:v>121.9</c:v>
                </c:pt>
                <c:pt idx="225">
                  <c:v>121.8</c:v>
                </c:pt>
                <c:pt idx="226">
                  <c:v>121.7</c:v>
                </c:pt>
                <c:pt idx="227">
                  <c:v>124.7</c:v>
                </c:pt>
                <c:pt idx="228">
                  <c:v>124.6</c:v>
                </c:pt>
                <c:pt idx="229">
                  <c:v>124.5</c:v>
                </c:pt>
                <c:pt idx="230">
                  <c:v>124.4</c:v>
                </c:pt>
                <c:pt idx="231">
                  <c:v>124.3</c:v>
                </c:pt>
                <c:pt idx="232">
                  <c:v>124.2</c:v>
                </c:pt>
                <c:pt idx="233">
                  <c:v>124.1</c:v>
                </c:pt>
                <c:pt idx="234">
                  <c:v>124</c:v>
                </c:pt>
                <c:pt idx="235">
                  <c:v>123.9</c:v>
                </c:pt>
                <c:pt idx="236">
                  <c:v>123.8</c:v>
                </c:pt>
                <c:pt idx="237">
                  <c:v>123.7</c:v>
                </c:pt>
                <c:pt idx="238">
                  <c:v>123.6</c:v>
                </c:pt>
                <c:pt idx="239">
                  <c:v>123.5</c:v>
                </c:pt>
                <c:pt idx="240">
                  <c:v>123.4</c:v>
                </c:pt>
                <c:pt idx="241">
                  <c:v>123.3</c:v>
                </c:pt>
                <c:pt idx="242">
                  <c:v>123.2</c:v>
                </c:pt>
                <c:pt idx="243">
                  <c:v>123.1</c:v>
                </c:pt>
                <c:pt idx="244">
                  <c:v>123</c:v>
                </c:pt>
                <c:pt idx="245">
                  <c:v>122.9</c:v>
                </c:pt>
                <c:pt idx="246">
                  <c:v>122.8</c:v>
                </c:pt>
                <c:pt idx="247">
                  <c:v>122.7</c:v>
                </c:pt>
                <c:pt idx="248">
                  <c:v>122.6</c:v>
                </c:pt>
                <c:pt idx="249">
                  <c:v>122.5</c:v>
                </c:pt>
                <c:pt idx="250">
                  <c:v>122.4</c:v>
                </c:pt>
                <c:pt idx="251">
                  <c:v>122.3</c:v>
                </c:pt>
                <c:pt idx="252">
                  <c:v>122.2</c:v>
                </c:pt>
                <c:pt idx="253">
                  <c:v>122.1</c:v>
                </c:pt>
                <c:pt idx="254">
                  <c:v>122</c:v>
                </c:pt>
                <c:pt idx="255">
                  <c:v>121.9</c:v>
                </c:pt>
                <c:pt idx="256">
                  <c:v>121.8</c:v>
                </c:pt>
                <c:pt idx="257">
                  <c:v>121.7</c:v>
                </c:pt>
                <c:pt idx="258">
                  <c:v>124.7</c:v>
                </c:pt>
                <c:pt idx="259">
                  <c:v>124.6</c:v>
                </c:pt>
                <c:pt idx="260">
                  <c:v>124.5</c:v>
                </c:pt>
                <c:pt idx="261">
                  <c:v>124.4</c:v>
                </c:pt>
                <c:pt idx="262">
                  <c:v>124.3</c:v>
                </c:pt>
                <c:pt idx="263">
                  <c:v>124.2</c:v>
                </c:pt>
                <c:pt idx="264">
                  <c:v>124.1</c:v>
                </c:pt>
                <c:pt idx="265">
                  <c:v>124</c:v>
                </c:pt>
                <c:pt idx="266">
                  <c:v>123.9</c:v>
                </c:pt>
                <c:pt idx="267">
                  <c:v>123.8</c:v>
                </c:pt>
                <c:pt idx="268">
                  <c:v>123.7</c:v>
                </c:pt>
                <c:pt idx="269">
                  <c:v>123.6</c:v>
                </c:pt>
                <c:pt idx="270">
                  <c:v>123.5</c:v>
                </c:pt>
                <c:pt idx="271">
                  <c:v>123.4</c:v>
                </c:pt>
                <c:pt idx="272">
                  <c:v>123.3</c:v>
                </c:pt>
                <c:pt idx="273">
                  <c:v>123.2</c:v>
                </c:pt>
                <c:pt idx="274">
                  <c:v>123.1</c:v>
                </c:pt>
                <c:pt idx="275">
                  <c:v>123</c:v>
                </c:pt>
                <c:pt idx="276">
                  <c:v>122.9</c:v>
                </c:pt>
                <c:pt idx="277">
                  <c:v>122.8</c:v>
                </c:pt>
                <c:pt idx="278">
                  <c:v>122.7</c:v>
                </c:pt>
                <c:pt idx="279">
                  <c:v>122.6</c:v>
                </c:pt>
                <c:pt idx="280">
                  <c:v>122.5</c:v>
                </c:pt>
                <c:pt idx="281">
                  <c:v>122.4</c:v>
                </c:pt>
                <c:pt idx="282">
                  <c:v>122.3</c:v>
                </c:pt>
                <c:pt idx="283">
                  <c:v>122.2</c:v>
                </c:pt>
                <c:pt idx="284">
                  <c:v>122.1</c:v>
                </c:pt>
                <c:pt idx="285">
                  <c:v>122</c:v>
                </c:pt>
                <c:pt idx="286">
                  <c:v>121.9</c:v>
                </c:pt>
                <c:pt idx="287">
                  <c:v>121.8</c:v>
                </c:pt>
                <c:pt idx="288">
                  <c:v>121.7</c:v>
                </c:pt>
                <c:pt idx="289">
                  <c:v>121.6</c:v>
                </c:pt>
                <c:pt idx="290">
                  <c:v>124.7</c:v>
                </c:pt>
                <c:pt idx="291">
                  <c:v>124.6</c:v>
                </c:pt>
                <c:pt idx="292">
                  <c:v>124.5</c:v>
                </c:pt>
                <c:pt idx="293">
                  <c:v>124.4</c:v>
                </c:pt>
                <c:pt idx="294">
                  <c:v>124.3</c:v>
                </c:pt>
                <c:pt idx="295">
                  <c:v>124.2</c:v>
                </c:pt>
                <c:pt idx="296">
                  <c:v>124.1</c:v>
                </c:pt>
                <c:pt idx="297">
                  <c:v>124</c:v>
                </c:pt>
                <c:pt idx="298">
                  <c:v>123.9</c:v>
                </c:pt>
                <c:pt idx="299">
                  <c:v>123.8</c:v>
                </c:pt>
                <c:pt idx="300">
                  <c:v>123.7</c:v>
                </c:pt>
                <c:pt idx="301">
                  <c:v>123.6</c:v>
                </c:pt>
                <c:pt idx="302">
                  <c:v>123.5</c:v>
                </c:pt>
                <c:pt idx="303">
                  <c:v>123.4</c:v>
                </c:pt>
                <c:pt idx="304">
                  <c:v>123.3</c:v>
                </c:pt>
                <c:pt idx="305">
                  <c:v>123.2</c:v>
                </c:pt>
                <c:pt idx="306">
                  <c:v>123.1</c:v>
                </c:pt>
                <c:pt idx="307">
                  <c:v>123</c:v>
                </c:pt>
                <c:pt idx="308">
                  <c:v>122.9</c:v>
                </c:pt>
                <c:pt idx="309">
                  <c:v>122.8</c:v>
                </c:pt>
                <c:pt idx="310">
                  <c:v>122.7</c:v>
                </c:pt>
                <c:pt idx="311">
                  <c:v>122.6</c:v>
                </c:pt>
                <c:pt idx="312">
                  <c:v>122.5</c:v>
                </c:pt>
                <c:pt idx="313">
                  <c:v>122.4</c:v>
                </c:pt>
                <c:pt idx="314">
                  <c:v>122.3</c:v>
                </c:pt>
                <c:pt idx="315">
                  <c:v>122.2</c:v>
                </c:pt>
                <c:pt idx="316">
                  <c:v>122.1</c:v>
                </c:pt>
                <c:pt idx="317">
                  <c:v>122</c:v>
                </c:pt>
                <c:pt idx="318">
                  <c:v>121.9</c:v>
                </c:pt>
                <c:pt idx="319">
                  <c:v>121.8</c:v>
                </c:pt>
                <c:pt idx="320">
                  <c:v>121.7</c:v>
                </c:pt>
                <c:pt idx="321">
                  <c:v>121.6</c:v>
                </c:pt>
                <c:pt idx="322">
                  <c:v>124.7</c:v>
                </c:pt>
                <c:pt idx="323">
                  <c:v>124.6</c:v>
                </c:pt>
                <c:pt idx="324">
                  <c:v>124.5</c:v>
                </c:pt>
                <c:pt idx="325">
                  <c:v>124.4</c:v>
                </c:pt>
                <c:pt idx="326">
                  <c:v>124.3</c:v>
                </c:pt>
                <c:pt idx="327">
                  <c:v>124.2</c:v>
                </c:pt>
                <c:pt idx="328">
                  <c:v>124.1</c:v>
                </c:pt>
                <c:pt idx="329">
                  <c:v>124</c:v>
                </c:pt>
                <c:pt idx="330">
                  <c:v>123.9</c:v>
                </c:pt>
                <c:pt idx="331">
                  <c:v>123.8</c:v>
                </c:pt>
                <c:pt idx="332">
                  <c:v>123.7</c:v>
                </c:pt>
                <c:pt idx="333">
                  <c:v>123.6</c:v>
                </c:pt>
                <c:pt idx="334">
                  <c:v>123.5</c:v>
                </c:pt>
                <c:pt idx="335">
                  <c:v>123.4</c:v>
                </c:pt>
                <c:pt idx="336">
                  <c:v>123.3</c:v>
                </c:pt>
                <c:pt idx="337">
                  <c:v>123.2</c:v>
                </c:pt>
                <c:pt idx="338">
                  <c:v>123.1</c:v>
                </c:pt>
                <c:pt idx="339">
                  <c:v>123</c:v>
                </c:pt>
                <c:pt idx="340">
                  <c:v>122.9</c:v>
                </c:pt>
                <c:pt idx="341">
                  <c:v>122.8</c:v>
                </c:pt>
                <c:pt idx="342">
                  <c:v>122.7</c:v>
                </c:pt>
                <c:pt idx="343">
                  <c:v>122.6</c:v>
                </c:pt>
                <c:pt idx="344">
                  <c:v>122.5</c:v>
                </c:pt>
                <c:pt idx="345">
                  <c:v>122.4</c:v>
                </c:pt>
                <c:pt idx="346">
                  <c:v>122.3</c:v>
                </c:pt>
                <c:pt idx="347">
                  <c:v>122.2</c:v>
                </c:pt>
                <c:pt idx="348">
                  <c:v>122.1</c:v>
                </c:pt>
                <c:pt idx="349">
                  <c:v>122</c:v>
                </c:pt>
                <c:pt idx="350">
                  <c:v>121.9</c:v>
                </c:pt>
                <c:pt idx="351">
                  <c:v>121.8</c:v>
                </c:pt>
                <c:pt idx="352">
                  <c:v>121.7</c:v>
                </c:pt>
                <c:pt idx="353">
                  <c:v>121.6</c:v>
                </c:pt>
                <c:pt idx="354">
                  <c:v>124.7</c:v>
                </c:pt>
                <c:pt idx="355">
                  <c:v>124.6</c:v>
                </c:pt>
                <c:pt idx="356">
                  <c:v>124.5</c:v>
                </c:pt>
                <c:pt idx="357">
                  <c:v>124.4</c:v>
                </c:pt>
                <c:pt idx="358">
                  <c:v>124.3</c:v>
                </c:pt>
                <c:pt idx="359">
                  <c:v>124.2</c:v>
                </c:pt>
                <c:pt idx="360">
                  <c:v>124.1</c:v>
                </c:pt>
                <c:pt idx="361">
                  <c:v>124</c:v>
                </c:pt>
                <c:pt idx="362">
                  <c:v>123.9</c:v>
                </c:pt>
                <c:pt idx="363">
                  <c:v>123.8</c:v>
                </c:pt>
                <c:pt idx="364">
                  <c:v>123.7</c:v>
                </c:pt>
                <c:pt idx="365">
                  <c:v>123.6</c:v>
                </c:pt>
                <c:pt idx="366">
                  <c:v>123.5</c:v>
                </c:pt>
                <c:pt idx="367">
                  <c:v>123.4</c:v>
                </c:pt>
                <c:pt idx="368">
                  <c:v>123.3</c:v>
                </c:pt>
                <c:pt idx="369">
                  <c:v>123.2</c:v>
                </c:pt>
                <c:pt idx="370">
                  <c:v>123.1</c:v>
                </c:pt>
                <c:pt idx="371">
                  <c:v>123</c:v>
                </c:pt>
                <c:pt idx="372">
                  <c:v>122.9</c:v>
                </c:pt>
                <c:pt idx="373">
                  <c:v>122.8</c:v>
                </c:pt>
                <c:pt idx="374">
                  <c:v>122.7</c:v>
                </c:pt>
                <c:pt idx="375">
                  <c:v>122.6</c:v>
                </c:pt>
                <c:pt idx="376">
                  <c:v>122.5</c:v>
                </c:pt>
                <c:pt idx="377">
                  <c:v>122.4</c:v>
                </c:pt>
                <c:pt idx="378">
                  <c:v>122.3</c:v>
                </c:pt>
                <c:pt idx="379">
                  <c:v>122.2</c:v>
                </c:pt>
                <c:pt idx="380">
                  <c:v>122.1</c:v>
                </c:pt>
                <c:pt idx="381">
                  <c:v>122</c:v>
                </c:pt>
                <c:pt idx="382">
                  <c:v>121.9</c:v>
                </c:pt>
                <c:pt idx="383">
                  <c:v>121.8</c:v>
                </c:pt>
                <c:pt idx="384">
                  <c:v>121.7</c:v>
                </c:pt>
                <c:pt idx="385">
                  <c:v>121.6</c:v>
                </c:pt>
                <c:pt idx="386">
                  <c:v>124.6</c:v>
                </c:pt>
                <c:pt idx="387">
                  <c:v>124.5</c:v>
                </c:pt>
                <c:pt idx="388">
                  <c:v>124.4</c:v>
                </c:pt>
                <c:pt idx="389">
                  <c:v>124.3</c:v>
                </c:pt>
                <c:pt idx="390">
                  <c:v>124.2</c:v>
                </c:pt>
                <c:pt idx="391">
                  <c:v>124.1</c:v>
                </c:pt>
                <c:pt idx="392">
                  <c:v>124</c:v>
                </c:pt>
                <c:pt idx="393">
                  <c:v>123.9</c:v>
                </c:pt>
                <c:pt idx="394">
                  <c:v>123.8</c:v>
                </c:pt>
                <c:pt idx="395">
                  <c:v>123.7</c:v>
                </c:pt>
                <c:pt idx="396">
                  <c:v>123.6</c:v>
                </c:pt>
                <c:pt idx="397">
                  <c:v>123.5</c:v>
                </c:pt>
                <c:pt idx="398">
                  <c:v>123.4</c:v>
                </c:pt>
                <c:pt idx="399">
                  <c:v>123.3</c:v>
                </c:pt>
                <c:pt idx="400">
                  <c:v>123.2</c:v>
                </c:pt>
                <c:pt idx="401">
                  <c:v>123.1</c:v>
                </c:pt>
                <c:pt idx="402">
                  <c:v>123</c:v>
                </c:pt>
                <c:pt idx="403">
                  <c:v>122.9</c:v>
                </c:pt>
                <c:pt idx="404">
                  <c:v>122.8</c:v>
                </c:pt>
                <c:pt idx="405">
                  <c:v>122.7</c:v>
                </c:pt>
                <c:pt idx="406">
                  <c:v>122.6</c:v>
                </c:pt>
                <c:pt idx="407">
                  <c:v>122.5</c:v>
                </c:pt>
                <c:pt idx="408">
                  <c:v>122.4</c:v>
                </c:pt>
                <c:pt idx="409">
                  <c:v>122.3</c:v>
                </c:pt>
                <c:pt idx="410">
                  <c:v>122.2</c:v>
                </c:pt>
                <c:pt idx="411">
                  <c:v>122.1</c:v>
                </c:pt>
                <c:pt idx="412">
                  <c:v>122</c:v>
                </c:pt>
                <c:pt idx="413">
                  <c:v>121.9</c:v>
                </c:pt>
                <c:pt idx="414">
                  <c:v>121.8</c:v>
                </c:pt>
                <c:pt idx="415">
                  <c:v>121.7</c:v>
                </c:pt>
                <c:pt idx="416">
                  <c:v>124.6</c:v>
                </c:pt>
                <c:pt idx="417">
                  <c:v>124.5</c:v>
                </c:pt>
                <c:pt idx="418">
                  <c:v>124.4</c:v>
                </c:pt>
                <c:pt idx="419">
                  <c:v>124.3</c:v>
                </c:pt>
                <c:pt idx="420">
                  <c:v>124.2</c:v>
                </c:pt>
                <c:pt idx="421">
                  <c:v>124.1</c:v>
                </c:pt>
                <c:pt idx="422">
                  <c:v>124</c:v>
                </c:pt>
                <c:pt idx="423">
                  <c:v>123.9</c:v>
                </c:pt>
                <c:pt idx="424">
                  <c:v>123.8</c:v>
                </c:pt>
                <c:pt idx="425">
                  <c:v>123.7</c:v>
                </c:pt>
                <c:pt idx="426">
                  <c:v>123.6</c:v>
                </c:pt>
                <c:pt idx="427">
                  <c:v>123.5</c:v>
                </c:pt>
                <c:pt idx="428">
                  <c:v>123.4</c:v>
                </c:pt>
                <c:pt idx="429">
                  <c:v>123.3</c:v>
                </c:pt>
                <c:pt idx="430">
                  <c:v>123.2</c:v>
                </c:pt>
                <c:pt idx="431">
                  <c:v>123.1</c:v>
                </c:pt>
                <c:pt idx="432">
                  <c:v>123</c:v>
                </c:pt>
                <c:pt idx="433">
                  <c:v>122.9</c:v>
                </c:pt>
                <c:pt idx="434">
                  <c:v>122.8</c:v>
                </c:pt>
                <c:pt idx="435">
                  <c:v>122.7</c:v>
                </c:pt>
                <c:pt idx="436">
                  <c:v>122.6</c:v>
                </c:pt>
                <c:pt idx="437">
                  <c:v>122.5</c:v>
                </c:pt>
                <c:pt idx="438">
                  <c:v>122.4</c:v>
                </c:pt>
                <c:pt idx="439">
                  <c:v>122.3</c:v>
                </c:pt>
                <c:pt idx="440">
                  <c:v>122.2</c:v>
                </c:pt>
                <c:pt idx="441">
                  <c:v>122.1</c:v>
                </c:pt>
                <c:pt idx="442">
                  <c:v>122</c:v>
                </c:pt>
                <c:pt idx="443">
                  <c:v>121.9</c:v>
                </c:pt>
                <c:pt idx="444">
                  <c:v>124.6</c:v>
                </c:pt>
                <c:pt idx="445">
                  <c:v>124.5</c:v>
                </c:pt>
                <c:pt idx="446">
                  <c:v>124.4</c:v>
                </c:pt>
                <c:pt idx="447">
                  <c:v>124.3</c:v>
                </c:pt>
                <c:pt idx="448">
                  <c:v>124.2</c:v>
                </c:pt>
                <c:pt idx="449">
                  <c:v>124.1</c:v>
                </c:pt>
                <c:pt idx="450">
                  <c:v>124</c:v>
                </c:pt>
                <c:pt idx="451">
                  <c:v>123.9</c:v>
                </c:pt>
                <c:pt idx="452">
                  <c:v>123.8</c:v>
                </c:pt>
                <c:pt idx="453">
                  <c:v>123.7</c:v>
                </c:pt>
                <c:pt idx="454">
                  <c:v>123.6</c:v>
                </c:pt>
                <c:pt idx="455">
                  <c:v>123.5</c:v>
                </c:pt>
                <c:pt idx="456">
                  <c:v>123.4</c:v>
                </c:pt>
                <c:pt idx="457">
                  <c:v>123.3</c:v>
                </c:pt>
                <c:pt idx="458">
                  <c:v>123.2</c:v>
                </c:pt>
                <c:pt idx="459">
                  <c:v>123.1</c:v>
                </c:pt>
                <c:pt idx="460">
                  <c:v>123</c:v>
                </c:pt>
                <c:pt idx="461">
                  <c:v>122.9</c:v>
                </c:pt>
                <c:pt idx="462">
                  <c:v>122.8</c:v>
                </c:pt>
                <c:pt idx="463">
                  <c:v>122.7</c:v>
                </c:pt>
                <c:pt idx="464">
                  <c:v>122.6</c:v>
                </c:pt>
                <c:pt idx="465">
                  <c:v>122.5</c:v>
                </c:pt>
                <c:pt idx="466">
                  <c:v>122.4</c:v>
                </c:pt>
                <c:pt idx="467">
                  <c:v>122.3</c:v>
                </c:pt>
                <c:pt idx="468">
                  <c:v>122.2</c:v>
                </c:pt>
                <c:pt idx="469">
                  <c:v>124.5</c:v>
                </c:pt>
                <c:pt idx="470">
                  <c:v>124.4</c:v>
                </c:pt>
                <c:pt idx="471">
                  <c:v>124.3</c:v>
                </c:pt>
                <c:pt idx="472">
                  <c:v>124.2</c:v>
                </c:pt>
                <c:pt idx="473">
                  <c:v>124.1</c:v>
                </c:pt>
                <c:pt idx="474">
                  <c:v>124</c:v>
                </c:pt>
                <c:pt idx="475">
                  <c:v>123.9</c:v>
                </c:pt>
                <c:pt idx="476">
                  <c:v>123.8</c:v>
                </c:pt>
                <c:pt idx="477">
                  <c:v>123.7</c:v>
                </c:pt>
                <c:pt idx="478">
                  <c:v>123.6</c:v>
                </c:pt>
                <c:pt idx="479">
                  <c:v>123.5</c:v>
                </c:pt>
                <c:pt idx="480">
                  <c:v>123.4</c:v>
                </c:pt>
                <c:pt idx="481">
                  <c:v>123.3</c:v>
                </c:pt>
                <c:pt idx="482">
                  <c:v>123.2</c:v>
                </c:pt>
                <c:pt idx="483">
                  <c:v>123.1</c:v>
                </c:pt>
                <c:pt idx="484">
                  <c:v>123</c:v>
                </c:pt>
                <c:pt idx="485">
                  <c:v>122.9</c:v>
                </c:pt>
                <c:pt idx="486">
                  <c:v>122.8</c:v>
                </c:pt>
                <c:pt idx="487">
                  <c:v>122.7</c:v>
                </c:pt>
                <c:pt idx="488">
                  <c:v>122.6</c:v>
                </c:pt>
                <c:pt idx="489">
                  <c:v>122.5</c:v>
                </c:pt>
                <c:pt idx="490">
                  <c:v>124.5</c:v>
                </c:pt>
                <c:pt idx="491">
                  <c:v>124.4</c:v>
                </c:pt>
                <c:pt idx="492">
                  <c:v>124.3</c:v>
                </c:pt>
                <c:pt idx="493">
                  <c:v>124.2</c:v>
                </c:pt>
                <c:pt idx="494">
                  <c:v>124.1</c:v>
                </c:pt>
                <c:pt idx="495">
                  <c:v>124</c:v>
                </c:pt>
                <c:pt idx="496">
                  <c:v>123.9</c:v>
                </c:pt>
                <c:pt idx="497">
                  <c:v>123.8</c:v>
                </c:pt>
                <c:pt idx="498">
                  <c:v>123.7</c:v>
                </c:pt>
                <c:pt idx="499">
                  <c:v>123.6</c:v>
                </c:pt>
                <c:pt idx="500">
                  <c:v>123.5</c:v>
                </c:pt>
                <c:pt idx="501">
                  <c:v>123.4</c:v>
                </c:pt>
                <c:pt idx="502">
                  <c:v>123.3</c:v>
                </c:pt>
                <c:pt idx="503">
                  <c:v>123.2</c:v>
                </c:pt>
                <c:pt idx="504">
                  <c:v>123.1</c:v>
                </c:pt>
                <c:pt idx="505">
                  <c:v>123</c:v>
                </c:pt>
                <c:pt idx="506">
                  <c:v>122.9</c:v>
                </c:pt>
                <c:pt idx="507">
                  <c:v>122.8</c:v>
                </c:pt>
                <c:pt idx="508">
                  <c:v>124.4</c:v>
                </c:pt>
                <c:pt idx="509">
                  <c:v>124.3</c:v>
                </c:pt>
                <c:pt idx="510">
                  <c:v>124.2</c:v>
                </c:pt>
                <c:pt idx="511">
                  <c:v>124.1</c:v>
                </c:pt>
                <c:pt idx="512">
                  <c:v>124</c:v>
                </c:pt>
                <c:pt idx="513">
                  <c:v>123.9</c:v>
                </c:pt>
                <c:pt idx="514">
                  <c:v>123.8</c:v>
                </c:pt>
                <c:pt idx="515">
                  <c:v>123.7</c:v>
                </c:pt>
                <c:pt idx="516">
                  <c:v>123.6</c:v>
                </c:pt>
                <c:pt idx="517">
                  <c:v>123.5</c:v>
                </c:pt>
                <c:pt idx="518">
                  <c:v>123.4</c:v>
                </c:pt>
                <c:pt idx="519">
                  <c:v>123.3</c:v>
                </c:pt>
                <c:pt idx="520">
                  <c:v>123.2</c:v>
                </c:pt>
                <c:pt idx="521">
                  <c:v>123.1</c:v>
                </c:pt>
                <c:pt idx="522">
                  <c:v>124.4</c:v>
                </c:pt>
                <c:pt idx="523">
                  <c:v>124.3</c:v>
                </c:pt>
                <c:pt idx="524">
                  <c:v>124.2</c:v>
                </c:pt>
                <c:pt idx="525">
                  <c:v>124.1</c:v>
                </c:pt>
                <c:pt idx="526">
                  <c:v>124</c:v>
                </c:pt>
                <c:pt idx="527">
                  <c:v>123.9</c:v>
                </c:pt>
                <c:pt idx="528">
                  <c:v>123.8</c:v>
                </c:pt>
                <c:pt idx="529">
                  <c:v>123.7</c:v>
                </c:pt>
                <c:pt idx="530">
                  <c:v>123.6</c:v>
                </c:pt>
                <c:pt idx="531">
                  <c:v>123.5</c:v>
                </c:pt>
                <c:pt idx="532">
                  <c:v>123.4</c:v>
                </c:pt>
                <c:pt idx="533">
                  <c:v>124.3</c:v>
                </c:pt>
                <c:pt idx="534">
                  <c:v>124.2</c:v>
                </c:pt>
                <c:pt idx="535">
                  <c:v>124.1</c:v>
                </c:pt>
                <c:pt idx="536">
                  <c:v>124</c:v>
                </c:pt>
                <c:pt idx="537">
                  <c:v>123.9</c:v>
                </c:pt>
                <c:pt idx="538">
                  <c:v>123.8</c:v>
                </c:pt>
                <c:pt idx="539">
                  <c:v>123.7</c:v>
                </c:pt>
                <c:pt idx="540">
                  <c:v>124.2</c:v>
                </c:pt>
                <c:pt idx="541">
                  <c:v>124.1</c:v>
                </c:pt>
                <c:pt idx="542">
                  <c:v>124</c:v>
                </c:pt>
                <c:pt idx="543">
                  <c:v>124.2</c:v>
                </c:pt>
              </c:numCache>
            </c:numRef>
          </c:xVal>
          <c:yVal>
            <c:numRef>
              <c:f>Sheet1!$AL$1:$AL$544</c:f>
              <c:numCache>
                <c:formatCode>General</c:formatCode>
                <c:ptCount val="544"/>
                <c:pt idx="0">
                  <c:v>24.599989999999988</c:v>
                </c:pt>
                <c:pt idx="1">
                  <c:v>24.599989999999988</c:v>
                </c:pt>
                <c:pt idx="2">
                  <c:v>24.599989999999988</c:v>
                </c:pt>
                <c:pt idx="3">
                  <c:v>24.599989999999988</c:v>
                </c:pt>
                <c:pt idx="4">
                  <c:v>24.599989999999988</c:v>
                </c:pt>
                <c:pt idx="5">
                  <c:v>24.599989999999988</c:v>
                </c:pt>
                <c:pt idx="6">
                  <c:v>24.599989999999988</c:v>
                </c:pt>
                <c:pt idx="7">
                  <c:v>24.599989999999988</c:v>
                </c:pt>
                <c:pt idx="8">
                  <c:v>24.599989999999988</c:v>
                </c:pt>
                <c:pt idx="9">
                  <c:v>24.599989999999988</c:v>
                </c:pt>
                <c:pt idx="10">
                  <c:v>24.599989999999988</c:v>
                </c:pt>
                <c:pt idx="11">
                  <c:v>24.599989999999988</c:v>
                </c:pt>
                <c:pt idx="12">
                  <c:v>24.599989999999988</c:v>
                </c:pt>
                <c:pt idx="13">
                  <c:v>24.599989999999988</c:v>
                </c:pt>
                <c:pt idx="14">
                  <c:v>24.599989999999988</c:v>
                </c:pt>
                <c:pt idx="15">
                  <c:v>24.599989999999988</c:v>
                </c:pt>
                <c:pt idx="16">
                  <c:v>24.49999</c:v>
                </c:pt>
                <c:pt idx="17">
                  <c:v>24.49999</c:v>
                </c:pt>
                <c:pt idx="18">
                  <c:v>24.49999</c:v>
                </c:pt>
                <c:pt idx="19">
                  <c:v>24.49999</c:v>
                </c:pt>
                <c:pt idx="20">
                  <c:v>24.49999</c:v>
                </c:pt>
                <c:pt idx="21">
                  <c:v>24.49999</c:v>
                </c:pt>
                <c:pt idx="22">
                  <c:v>24.49999</c:v>
                </c:pt>
                <c:pt idx="23">
                  <c:v>24.49999</c:v>
                </c:pt>
                <c:pt idx="24">
                  <c:v>24.49999</c:v>
                </c:pt>
                <c:pt idx="25">
                  <c:v>24.49999</c:v>
                </c:pt>
                <c:pt idx="26">
                  <c:v>24.49999</c:v>
                </c:pt>
                <c:pt idx="27">
                  <c:v>24.49999</c:v>
                </c:pt>
                <c:pt idx="28">
                  <c:v>24.49999</c:v>
                </c:pt>
                <c:pt idx="29">
                  <c:v>24.49999</c:v>
                </c:pt>
                <c:pt idx="30">
                  <c:v>24.49999</c:v>
                </c:pt>
                <c:pt idx="31">
                  <c:v>24.49999</c:v>
                </c:pt>
                <c:pt idx="32">
                  <c:v>24.49999</c:v>
                </c:pt>
                <c:pt idx="33">
                  <c:v>24.49999</c:v>
                </c:pt>
                <c:pt idx="34">
                  <c:v>24.49999</c:v>
                </c:pt>
                <c:pt idx="35">
                  <c:v>24.49999</c:v>
                </c:pt>
                <c:pt idx="36">
                  <c:v>24.49999</c:v>
                </c:pt>
                <c:pt idx="37">
                  <c:v>24.49999</c:v>
                </c:pt>
                <c:pt idx="38">
                  <c:v>24.49999</c:v>
                </c:pt>
                <c:pt idx="39">
                  <c:v>24.49999</c:v>
                </c:pt>
                <c:pt idx="40">
                  <c:v>24.49999</c:v>
                </c:pt>
                <c:pt idx="41">
                  <c:v>24.49999</c:v>
                </c:pt>
                <c:pt idx="42">
                  <c:v>24.49999</c:v>
                </c:pt>
                <c:pt idx="43">
                  <c:v>24.49999</c:v>
                </c:pt>
                <c:pt idx="44">
                  <c:v>24.49999</c:v>
                </c:pt>
                <c:pt idx="45">
                  <c:v>24.399989999999999</c:v>
                </c:pt>
                <c:pt idx="46">
                  <c:v>24.399989999999999</c:v>
                </c:pt>
                <c:pt idx="47">
                  <c:v>24.399989999999999</c:v>
                </c:pt>
                <c:pt idx="48">
                  <c:v>24.399989999999999</c:v>
                </c:pt>
                <c:pt idx="49">
                  <c:v>24.399989999999999</c:v>
                </c:pt>
                <c:pt idx="50">
                  <c:v>24.399989999999999</c:v>
                </c:pt>
                <c:pt idx="51">
                  <c:v>24.399989999999999</c:v>
                </c:pt>
                <c:pt idx="52">
                  <c:v>24.399989999999999</c:v>
                </c:pt>
                <c:pt idx="53">
                  <c:v>24.399989999999999</c:v>
                </c:pt>
                <c:pt idx="54">
                  <c:v>24.399989999999999</c:v>
                </c:pt>
                <c:pt idx="55">
                  <c:v>24.399989999999999</c:v>
                </c:pt>
                <c:pt idx="56">
                  <c:v>24.399989999999999</c:v>
                </c:pt>
                <c:pt idx="57">
                  <c:v>24.399989999999999</c:v>
                </c:pt>
                <c:pt idx="58">
                  <c:v>24.399989999999999</c:v>
                </c:pt>
                <c:pt idx="59">
                  <c:v>24.399989999999999</c:v>
                </c:pt>
                <c:pt idx="60">
                  <c:v>24.399989999999999</c:v>
                </c:pt>
                <c:pt idx="61">
                  <c:v>24.399989999999999</c:v>
                </c:pt>
                <c:pt idx="62">
                  <c:v>24.399989999999999</c:v>
                </c:pt>
                <c:pt idx="63">
                  <c:v>24.399989999999999</c:v>
                </c:pt>
                <c:pt idx="64">
                  <c:v>24.399989999999999</c:v>
                </c:pt>
                <c:pt idx="65">
                  <c:v>24.399989999999999</c:v>
                </c:pt>
                <c:pt idx="66">
                  <c:v>24.399989999999999</c:v>
                </c:pt>
                <c:pt idx="67">
                  <c:v>24.399989999999999</c:v>
                </c:pt>
                <c:pt idx="68">
                  <c:v>24.399989999999999</c:v>
                </c:pt>
                <c:pt idx="69">
                  <c:v>24.399989999999999</c:v>
                </c:pt>
                <c:pt idx="70">
                  <c:v>24.399989999999999</c:v>
                </c:pt>
                <c:pt idx="71">
                  <c:v>24.399989999999999</c:v>
                </c:pt>
                <c:pt idx="72">
                  <c:v>24.399989999999999</c:v>
                </c:pt>
                <c:pt idx="73">
                  <c:v>24.399989999999999</c:v>
                </c:pt>
                <c:pt idx="74">
                  <c:v>24.299990000000001</c:v>
                </c:pt>
                <c:pt idx="75">
                  <c:v>24.299990000000001</c:v>
                </c:pt>
                <c:pt idx="76">
                  <c:v>24.299990000000001</c:v>
                </c:pt>
                <c:pt idx="77">
                  <c:v>24.299990000000001</c:v>
                </c:pt>
                <c:pt idx="78">
                  <c:v>24.299990000000001</c:v>
                </c:pt>
                <c:pt idx="79">
                  <c:v>24.299990000000001</c:v>
                </c:pt>
                <c:pt idx="80">
                  <c:v>24.299990000000001</c:v>
                </c:pt>
                <c:pt idx="81">
                  <c:v>24.299990000000001</c:v>
                </c:pt>
                <c:pt idx="82">
                  <c:v>24.299990000000001</c:v>
                </c:pt>
                <c:pt idx="83">
                  <c:v>24.299990000000001</c:v>
                </c:pt>
                <c:pt idx="84">
                  <c:v>24.299990000000001</c:v>
                </c:pt>
                <c:pt idx="85">
                  <c:v>24.299990000000001</c:v>
                </c:pt>
                <c:pt idx="86">
                  <c:v>24.299990000000001</c:v>
                </c:pt>
                <c:pt idx="87">
                  <c:v>24.299990000000001</c:v>
                </c:pt>
                <c:pt idx="88">
                  <c:v>24.299990000000001</c:v>
                </c:pt>
                <c:pt idx="89">
                  <c:v>24.299990000000001</c:v>
                </c:pt>
                <c:pt idx="90">
                  <c:v>24.299990000000001</c:v>
                </c:pt>
                <c:pt idx="91">
                  <c:v>24.299990000000001</c:v>
                </c:pt>
                <c:pt idx="92">
                  <c:v>24.299990000000001</c:v>
                </c:pt>
                <c:pt idx="93">
                  <c:v>24.299990000000001</c:v>
                </c:pt>
                <c:pt idx="94">
                  <c:v>24.299990000000001</c:v>
                </c:pt>
                <c:pt idx="95">
                  <c:v>24.299990000000001</c:v>
                </c:pt>
                <c:pt idx="96">
                  <c:v>24.299990000000001</c:v>
                </c:pt>
                <c:pt idx="97">
                  <c:v>24.299990000000001</c:v>
                </c:pt>
                <c:pt idx="98">
                  <c:v>24.299990000000001</c:v>
                </c:pt>
                <c:pt idx="99">
                  <c:v>24.299990000000001</c:v>
                </c:pt>
                <c:pt idx="100">
                  <c:v>24.299990000000001</c:v>
                </c:pt>
                <c:pt idx="101">
                  <c:v>24.299990000000001</c:v>
                </c:pt>
                <c:pt idx="102">
                  <c:v>24.299990000000001</c:v>
                </c:pt>
                <c:pt idx="103">
                  <c:v>24.299990000000001</c:v>
                </c:pt>
                <c:pt idx="104">
                  <c:v>24.199990000000035</c:v>
                </c:pt>
                <c:pt idx="105">
                  <c:v>24.199990000000035</c:v>
                </c:pt>
                <c:pt idx="106">
                  <c:v>24.199990000000035</c:v>
                </c:pt>
                <c:pt idx="107">
                  <c:v>24.199990000000035</c:v>
                </c:pt>
                <c:pt idx="108">
                  <c:v>24.199990000000035</c:v>
                </c:pt>
                <c:pt idx="109">
                  <c:v>24.199990000000035</c:v>
                </c:pt>
                <c:pt idx="110">
                  <c:v>24.199990000000035</c:v>
                </c:pt>
                <c:pt idx="111">
                  <c:v>24.199990000000035</c:v>
                </c:pt>
                <c:pt idx="112">
                  <c:v>24.199990000000035</c:v>
                </c:pt>
                <c:pt idx="113">
                  <c:v>24.199990000000035</c:v>
                </c:pt>
                <c:pt idx="114">
                  <c:v>24.199990000000035</c:v>
                </c:pt>
                <c:pt idx="115">
                  <c:v>24.199990000000035</c:v>
                </c:pt>
                <c:pt idx="116">
                  <c:v>24.199990000000035</c:v>
                </c:pt>
                <c:pt idx="117">
                  <c:v>24.199990000000035</c:v>
                </c:pt>
                <c:pt idx="118">
                  <c:v>24.199990000000035</c:v>
                </c:pt>
                <c:pt idx="119">
                  <c:v>24.199990000000035</c:v>
                </c:pt>
                <c:pt idx="120">
                  <c:v>24.199990000000035</c:v>
                </c:pt>
                <c:pt idx="121">
                  <c:v>24.199990000000035</c:v>
                </c:pt>
                <c:pt idx="122">
                  <c:v>24.199990000000035</c:v>
                </c:pt>
                <c:pt idx="123">
                  <c:v>24.199990000000035</c:v>
                </c:pt>
                <c:pt idx="124">
                  <c:v>24.199990000000035</c:v>
                </c:pt>
                <c:pt idx="125">
                  <c:v>24.199990000000035</c:v>
                </c:pt>
                <c:pt idx="126">
                  <c:v>24.199990000000035</c:v>
                </c:pt>
                <c:pt idx="127">
                  <c:v>24.199990000000035</c:v>
                </c:pt>
                <c:pt idx="128">
                  <c:v>24.199990000000035</c:v>
                </c:pt>
                <c:pt idx="129">
                  <c:v>24.199990000000035</c:v>
                </c:pt>
                <c:pt idx="130">
                  <c:v>24.199990000000035</c:v>
                </c:pt>
                <c:pt idx="131">
                  <c:v>24.199990000000035</c:v>
                </c:pt>
                <c:pt idx="132">
                  <c:v>24.199990000000035</c:v>
                </c:pt>
                <c:pt idx="133">
                  <c:v>24.199990000000035</c:v>
                </c:pt>
                <c:pt idx="134">
                  <c:v>24.099989999999988</c:v>
                </c:pt>
                <c:pt idx="135">
                  <c:v>24.099989999999988</c:v>
                </c:pt>
                <c:pt idx="136">
                  <c:v>24.099989999999988</c:v>
                </c:pt>
                <c:pt idx="137">
                  <c:v>24.099989999999988</c:v>
                </c:pt>
                <c:pt idx="138">
                  <c:v>24.099989999999988</c:v>
                </c:pt>
                <c:pt idx="139">
                  <c:v>24.099989999999988</c:v>
                </c:pt>
                <c:pt idx="140">
                  <c:v>24.099989999999988</c:v>
                </c:pt>
                <c:pt idx="141">
                  <c:v>24.099989999999988</c:v>
                </c:pt>
                <c:pt idx="142">
                  <c:v>24.099989999999988</c:v>
                </c:pt>
                <c:pt idx="143">
                  <c:v>24.099989999999988</c:v>
                </c:pt>
                <c:pt idx="144">
                  <c:v>24.099989999999988</c:v>
                </c:pt>
                <c:pt idx="145">
                  <c:v>24.099989999999988</c:v>
                </c:pt>
                <c:pt idx="146">
                  <c:v>24.099989999999988</c:v>
                </c:pt>
                <c:pt idx="147">
                  <c:v>24.099989999999988</c:v>
                </c:pt>
                <c:pt idx="148">
                  <c:v>24.099989999999988</c:v>
                </c:pt>
                <c:pt idx="149">
                  <c:v>24.099989999999988</c:v>
                </c:pt>
                <c:pt idx="150">
                  <c:v>24.099989999999988</c:v>
                </c:pt>
                <c:pt idx="151">
                  <c:v>24.099989999999988</c:v>
                </c:pt>
                <c:pt idx="152">
                  <c:v>24.099989999999988</c:v>
                </c:pt>
                <c:pt idx="153">
                  <c:v>24.099989999999988</c:v>
                </c:pt>
                <c:pt idx="154">
                  <c:v>24.099989999999988</c:v>
                </c:pt>
                <c:pt idx="155">
                  <c:v>24.099989999999988</c:v>
                </c:pt>
                <c:pt idx="156">
                  <c:v>24.099989999999988</c:v>
                </c:pt>
                <c:pt idx="157">
                  <c:v>24.099989999999988</c:v>
                </c:pt>
                <c:pt idx="158">
                  <c:v>24.099989999999988</c:v>
                </c:pt>
                <c:pt idx="159">
                  <c:v>24.099989999999988</c:v>
                </c:pt>
                <c:pt idx="160">
                  <c:v>24.099989999999988</c:v>
                </c:pt>
                <c:pt idx="161">
                  <c:v>24.099989999999988</c:v>
                </c:pt>
                <c:pt idx="162">
                  <c:v>24.099989999999988</c:v>
                </c:pt>
                <c:pt idx="163">
                  <c:v>24.099989999999988</c:v>
                </c:pt>
                <c:pt idx="164">
                  <c:v>24.099989999999988</c:v>
                </c:pt>
                <c:pt idx="165">
                  <c:v>23.999980000000001</c:v>
                </c:pt>
                <c:pt idx="166">
                  <c:v>23.999980000000001</c:v>
                </c:pt>
                <c:pt idx="167">
                  <c:v>23.999980000000001</c:v>
                </c:pt>
                <c:pt idx="168">
                  <c:v>23.999980000000001</c:v>
                </c:pt>
                <c:pt idx="169">
                  <c:v>23.999980000000001</c:v>
                </c:pt>
                <c:pt idx="170">
                  <c:v>23.999980000000001</c:v>
                </c:pt>
                <c:pt idx="171">
                  <c:v>23.999980000000001</c:v>
                </c:pt>
                <c:pt idx="172">
                  <c:v>23.999980000000001</c:v>
                </c:pt>
                <c:pt idx="173">
                  <c:v>23.999980000000001</c:v>
                </c:pt>
                <c:pt idx="174">
                  <c:v>23.999980000000001</c:v>
                </c:pt>
                <c:pt idx="175">
                  <c:v>23.999980000000001</c:v>
                </c:pt>
                <c:pt idx="176">
                  <c:v>23.999980000000001</c:v>
                </c:pt>
                <c:pt idx="177">
                  <c:v>23.999980000000001</c:v>
                </c:pt>
                <c:pt idx="178">
                  <c:v>23.999980000000001</c:v>
                </c:pt>
                <c:pt idx="179">
                  <c:v>23.999980000000001</c:v>
                </c:pt>
                <c:pt idx="180">
                  <c:v>23.999980000000001</c:v>
                </c:pt>
                <c:pt idx="181">
                  <c:v>23.999980000000001</c:v>
                </c:pt>
                <c:pt idx="182">
                  <c:v>23.999980000000001</c:v>
                </c:pt>
                <c:pt idx="183">
                  <c:v>23.999980000000001</c:v>
                </c:pt>
                <c:pt idx="184">
                  <c:v>23.999980000000001</c:v>
                </c:pt>
                <c:pt idx="185">
                  <c:v>23.999980000000001</c:v>
                </c:pt>
                <c:pt idx="186">
                  <c:v>23.999980000000001</c:v>
                </c:pt>
                <c:pt idx="187">
                  <c:v>23.999980000000001</c:v>
                </c:pt>
                <c:pt idx="188">
                  <c:v>23.999980000000001</c:v>
                </c:pt>
                <c:pt idx="189">
                  <c:v>23.999980000000001</c:v>
                </c:pt>
                <c:pt idx="190">
                  <c:v>23.999980000000001</c:v>
                </c:pt>
                <c:pt idx="191">
                  <c:v>23.999980000000001</c:v>
                </c:pt>
                <c:pt idx="192">
                  <c:v>23.999980000000001</c:v>
                </c:pt>
                <c:pt idx="193">
                  <c:v>23.999980000000001</c:v>
                </c:pt>
                <c:pt idx="194">
                  <c:v>23.999980000000001</c:v>
                </c:pt>
                <c:pt idx="195">
                  <c:v>23.999980000000001</c:v>
                </c:pt>
                <c:pt idx="196">
                  <c:v>23.899979999999999</c:v>
                </c:pt>
                <c:pt idx="197">
                  <c:v>23.899979999999999</c:v>
                </c:pt>
                <c:pt idx="198">
                  <c:v>23.899979999999999</c:v>
                </c:pt>
                <c:pt idx="199">
                  <c:v>23.899979999999999</c:v>
                </c:pt>
                <c:pt idx="200">
                  <c:v>23.899979999999999</c:v>
                </c:pt>
                <c:pt idx="201">
                  <c:v>23.899979999999999</c:v>
                </c:pt>
                <c:pt idx="202">
                  <c:v>23.899979999999999</c:v>
                </c:pt>
                <c:pt idx="203">
                  <c:v>23.899979999999999</c:v>
                </c:pt>
                <c:pt idx="204">
                  <c:v>23.899979999999999</c:v>
                </c:pt>
                <c:pt idx="205">
                  <c:v>23.899979999999999</c:v>
                </c:pt>
                <c:pt idx="206">
                  <c:v>23.899979999999999</c:v>
                </c:pt>
                <c:pt idx="207">
                  <c:v>23.899979999999999</c:v>
                </c:pt>
                <c:pt idx="208">
                  <c:v>23.899979999999999</c:v>
                </c:pt>
                <c:pt idx="209">
                  <c:v>23.899979999999999</c:v>
                </c:pt>
                <c:pt idx="210">
                  <c:v>23.899979999999999</c:v>
                </c:pt>
                <c:pt idx="211">
                  <c:v>23.899979999999999</c:v>
                </c:pt>
                <c:pt idx="212">
                  <c:v>23.899979999999999</c:v>
                </c:pt>
                <c:pt idx="213">
                  <c:v>23.899979999999999</c:v>
                </c:pt>
                <c:pt idx="214">
                  <c:v>23.899979999999999</c:v>
                </c:pt>
                <c:pt idx="215">
                  <c:v>23.899979999999999</c:v>
                </c:pt>
                <c:pt idx="216">
                  <c:v>23.899979999999999</c:v>
                </c:pt>
                <c:pt idx="217">
                  <c:v>23.899979999999999</c:v>
                </c:pt>
                <c:pt idx="218">
                  <c:v>23.899979999999999</c:v>
                </c:pt>
                <c:pt idx="219">
                  <c:v>23.899979999999999</c:v>
                </c:pt>
                <c:pt idx="220">
                  <c:v>23.899979999999999</c:v>
                </c:pt>
                <c:pt idx="221">
                  <c:v>23.899979999999999</c:v>
                </c:pt>
                <c:pt idx="222">
                  <c:v>23.899979999999999</c:v>
                </c:pt>
                <c:pt idx="223">
                  <c:v>23.899979999999999</c:v>
                </c:pt>
                <c:pt idx="224">
                  <c:v>23.899979999999999</c:v>
                </c:pt>
                <c:pt idx="225">
                  <c:v>23.899979999999999</c:v>
                </c:pt>
                <c:pt idx="226">
                  <c:v>23.899979999999999</c:v>
                </c:pt>
                <c:pt idx="227">
                  <c:v>23.799980000000001</c:v>
                </c:pt>
                <c:pt idx="228">
                  <c:v>23.799980000000001</c:v>
                </c:pt>
                <c:pt idx="229">
                  <c:v>23.799980000000001</c:v>
                </c:pt>
                <c:pt idx="230">
                  <c:v>23.799980000000001</c:v>
                </c:pt>
                <c:pt idx="231">
                  <c:v>23.799980000000001</c:v>
                </c:pt>
                <c:pt idx="232">
                  <c:v>23.799980000000001</c:v>
                </c:pt>
                <c:pt idx="233">
                  <c:v>23.799980000000001</c:v>
                </c:pt>
                <c:pt idx="234">
                  <c:v>23.799980000000001</c:v>
                </c:pt>
                <c:pt idx="235">
                  <c:v>23.799980000000001</c:v>
                </c:pt>
                <c:pt idx="236">
                  <c:v>23.799980000000001</c:v>
                </c:pt>
                <c:pt idx="237">
                  <c:v>23.799980000000001</c:v>
                </c:pt>
                <c:pt idx="238">
                  <c:v>23.799980000000001</c:v>
                </c:pt>
                <c:pt idx="239">
                  <c:v>23.799980000000001</c:v>
                </c:pt>
                <c:pt idx="240">
                  <c:v>23.799980000000001</c:v>
                </c:pt>
                <c:pt idx="241">
                  <c:v>23.799980000000001</c:v>
                </c:pt>
                <c:pt idx="242">
                  <c:v>23.799980000000001</c:v>
                </c:pt>
                <c:pt idx="243">
                  <c:v>23.799980000000001</c:v>
                </c:pt>
                <c:pt idx="244">
                  <c:v>23.799980000000001</c:v>
                </c:pt>
                <c:pt idx="245">
                  <c:v>23.799980000000001</c:v>
                </c:pt>
                <c:pt idx="246">
                  <c:v>23.799980000000001</c:v>
                </c:pt>
                <c:pt idx="247">
                  <c:v>23.799980000000001</c:v>
                </c:pt>
                <c:pt idx="248">
                  <c:v>23.799980000000001</c:v>
                </c:pt>
                <c:pt idx="249">
                  <c:v>23.799980000000001</c:v>
                </c:pt>
                <c:pt idx="250">
                  <c:v>23.799980000000001</c:v>
                </c:pt>
                <c:pt idx="251">
                  <c:v>23.799980000000001</c:v>
                </c:pt>
                <c:pt idx="252">
                  <c:v>23.799980000000001</c:v>
                </c:pt>
                <c:pt idx="253">
                  <c:v>23.799980000000001</c:v>
                </c:pt>
                <c:pt idx="254">
                  <c:v>23.799980000000001</c:v>
                </c:pt>
                <c:pt idx="255">
                  <c:v>23.799980000000001</c:v>
                </c:pt>
                <c:pt idx="256">
                  <c:v>23.799980000000001</c:v>
                </c:pt>
                <c:pt idx="257">
                  <c:v>23.799980000000001</c:v>
                </c:pt>
                <c:pt idx="258">
                  <c:v>23.699980000000103</c:v>
                </c:pt>
                <c:pt idx="259">
                  <c:v>23.699980000000103</c:v>
                </c:pt>
                <c:pt idx="260">
                  <c:v>23.699980000000103</c:v>
                </c:pt>
                <c:pt idx="261">
                  <c:v>23.699980000000103</c:v>
                </c:pt>
                <c:pt idx="262">
                  <c:v>23.699980000000103</c:v>
                </c:pt>
                <c:pt idx="263">
                  <c:v>23.699980000000103</c:v>
                </c:pt>
                <c:pt idx="264">
                  <c:v>23.699980000000103</c:v>
                </c:pt>
                <c:pt idx="265">
                  <c:v>23.699980000000103</c:v>
                </c:pt>
                <c:pt idx="266">
                  <c:v>23.699980000000103</c:v>
                </c:pt>
                <c:pt idx="267">
                  <c:v>23.699980000000103</c:v>
                </c:pt>
                <c:pt idx="268">
                  <c:v>23.699980000000103</c:v>
                </c:pt>
                <c:pt idx="269">
                  <c:v>23.699980000000103</c:v>
                </c:pt>
                <c:pt idx="270">
                  <c:v>23.699980000000103</c:v>
                </c:pt>
                <c:pt idx="271">
                  <c:v>23.699980000000103</c:v>
                </c:pt>
                <c:pt idx="272">
                  <c:v>23.699980000000103</c:v>
                </c:pt>
                <c:pt idx="273">
                  <c:v>23.699980000000103</c:v>
                </c:pt>
                <c:pt idx="274">
                  <c:v>23.699980000000103</c:v>
                </c:pt>
                <c:pt idx="275">
                  <c:v>23.699980000000103</c:v>
                </c:pt>
                <c:pt idx="276">
                  <c:v>23.699980000000103</c:v>
                </c:pt>
                <c:pt idx="277">
                  <c:v>23.699980000000103</c:v>
                </c:pt>
                <c:pt idx="278">
                  <c:v>23.699980000000103</c:v>
                </c:pt>
                <c:pt idx="279">
                  <c:v>23.699980000000103</c:v>
                </c:pt>
                <c:pt idx="280">
                  <c:v>23.699980000000103</c:v>
                </c:pt>
                <c:pt idx="281">
                  <c:v>23.699980000000103</c:v>
                </c:pt>
                <c:pt idx="282">
                  <c:v>23.699980000000103</c:v>
                </c:pt>
                <c:pt idx="283">
                  <c:v>23.699980000000103</c:v>
                </c:pt>
                <c:pt idx="284">
                  <c:v>23.699980000000103</c:v>
                </c:pt>
                <c:pt idx="285">
                  <c:v>23.699980000000103</c:v>
                </c:pt>
                <c:pt idx="286">
                  <c:v>23.699980000000103</c:v>
                </c:pt>
                <c:pt idx="287">
                  <c:v>23.699980000000103</c:v>
                </c:pt>
                <c:pt idx="288">
                  <c:v>23.699980000000103</c:v>
                </c:pt>
                <c:pt idx="289">
                  <c:v>23.699980000000103</c:v>
                </c:pt>
                <c:pt idx="290">
                  <c:v>23.599979999999999</c:v>
                </c:pt>
                <c:pt idx="291">
                  <c:v>23.599979999999999</c:v>
                </c:pt>
                <c:pt idx="292">
                  <c:v>23.599979999999999</c:v>
                </c:pt>
                <c:pt idx="293">
                  <c:v>23.599979999999999</c:v>
                </c:pt>
                <c:pt idx="294">
                  <c:v>23.599979999999999</c:v>
                </c:pt>
                <c:pt idx="295">
                  <c:v>23.599979999999999</c:v>
                </c:pt>
                <c:pt idx="296">
                  <c:v>23.599979999999999</c:v>
                </c:pt>
                <c:pt idx="297">
                  <c:v>23.599979999999999</c:v>
                </c:pt>
                <c:pt idx="298">
                  <c:v>23.599979999999999</c:v>
                </c:pt>
                <c:pt idx="299">
                  <c:v>23.599979999999999</c:v>
                </c:pt>
                <c:pt idx="300">
                  <c:v>23.599979999999999</c:v>
                </c:pt>
                <c:pt idx="301">
                  <c:v>23.599979999999999</c:v>
                </c:pt>
                <c:pt idx="302">
                  <c:v>23.599979999999999</c:v>
                </c:pt>
                <c:pt idx="303">
                  <c:v>23.599979999999999</c:v>
                </c:pt>
                <c:pt idx="304">
                  <c:v>23.599979999999999</c:v>
                </c:pt>
                <c:pt idx="305">
                  <c:v>23.599979999999999</c:v>
                </c:pt>
                <c:pt idx="306">
                  <c:v>23.599979999999999</c:v>
                </c:pt>
                <c:pt idx="307">
                  <c:v>23.599979999999999</c:v>
                </c:pt>
                <c:pt idx="308">
                  <c:v>23.599979999999999</c:v>
                </c:pt>
                <c:pt idx="309">
                  <c:v>23.599979999999999</c:v>
                </c:pt>
                <c:pt idx="310">
                  <c:v>23.599979999999999</c:v>
                </c:pt>
                <c:pt idx="311">
                  <c:v>23.599979999999999</c:v>
                </c:pt>
                <c:pt idx="312">
                  <c:v>23.599979999999999</c:v>
                </c:pt>
                <c:pt idx="313">
                  <c:v>23.599979999999999</c:v>
                </c:pt>
                <c:pt idx="314">
                  <c:v>23.599979999999999</c:v>
                </c:pt>
                <c:pt idx="315">
                  <c:v>23.599979999999999</c:v>
                </c:pt>
                <c:pt idx="316">
                  <c:v>23.599979999999999</c:v>
                </c:pt>
                <c:pt idx="317">
                  <c:v>23.599979999999999</c:v>
                </c:pt>
                <c:pt idx="318">
                  <c:v>23.599979999999999</c:v>
                </c:pt>
                <c:pt idx="319">
                  <c:v>23.599979999999999</c:v>
                </c:pt>
                <c:pt idx="320">
                  <c:v>23.599979999999999</c:v>
                </c:pt>
                <c:pt idx="321">
                  <c:v>23.599979999999999</c:v>
                </c:pt>
                <c:pt idx="322">
                  <c:v>23.499980000000001</c:v>
                </c:pt>
                <c:pt idx="323">
                  <c:v>23.499980000000001</c:v>
                </c:pt>
                <c:pt idx="324">
                  <c:v>23.499980000000001</c:v>
                </c:pt>
                <c:pt idx="325">
                  <c:v>23.499980000000001</c:v>
                </c:pt>
                <c:pt idx="326">
                  <c:v>23.499980000000001</c:v>
                </c:pt>
                <c:pt idx="327">
                  <c:v>23.499980000000001</c:v>
                </c:pt>
                <c:pt idx="328">
                  <c:v>23.499980000000001</c:v>
                </c:pt>
                <c:pt idx="329">
                  <c:v>23.499980000000001</c:v>
                </c:pt>
                <c:pt idx="330">
                  <c:v>23.499980000000001</c:v>
                </c:pt>
                <c:pt idx="331">
                  <c:v>23.499980000000001</c:v>
                </c:pt>
                <c:pt idx="332">
                  <c:v>23.499980000000001</c:v>
                </c:pt>
                <c:pt idx="333">
                  <c:v>23.499980000000001</c:v>
                </c:pt>
                <c:pt idx="334">
                  <c:v>23.499980000000001</c:v>
                </c:pt>
                <c:pt idx="335">
                  <c:v>23.499980000000001</c:v>
                </c:pt>
                <c:pt idx="336">
                  <c:v>23.499980000000001</c:v>
                </c:pt>
                <c:pt idx="337">
                  <c:v>23.499980000000001</c:v>
                </c:pt>
                <c:pt idx="338">
                  <c:v>23.499980000000001</c:v>
                </c:pt>
                <c:pt idx="339">
                  <c:v>23.499980000000001</c:v>
                </c:pt>
                <c:pt idx="340">
                  <c:v>23.499980000000001</c:v>
                </c:pt>
                <c:pt idx="341">
                  <c:v>23.499980000000001</c:v>
                </c:pt>
                <c:pt idx="342">
                  <c:v>23.499980000000001</c:v>
                </c:pt>
                <c:pt idx="343">
                  <c:v>23.499980000000001</c:v>
                </c:pt>
                <c:pt idx="344">
                  <c:v>23.499980000000001</c:v>
                </c:pt>
                <c:pt idx="345">
                  <c:v>23.499980000000001</c:v>
                </c:pt>
                <c:pt idx="346">
                  <c:v>23.499980000000001</c:v>
                </c:pt>
                <c:pt idx="347">
                  <c:v>23.499980000000001</c:v>
                </c:pt>
                <c:pt idx="348">
                  <c:v>23.499980000000001</c:v>
                </c:pt>
                <c:pt idx="349">
                  <c:v>23.499980000000001</c:v>
                </c:pt>
                <c:pt idx="350">
                  <c:v>23.499980000000001</c:v>
                </c:pt>
                <c:pt idx="351">
                  <c:v>23.499980000000001</c:v>
                </c:pt>
                <c:pt idx="352">
                  <c:v>23.499980000000001</c:v>
                </c:pt>
                <c:pt idx="353">
                  <c:v>23.499980000000001</c:v>
                </c:pt>
                <c:pt idx="354">
                  <c:v>23.399979999999999</c:v>
                </c:pt>
                <c:pt idx="355">
                  <c:v>23.399979999999999</c:v>
                </c:pt>
                <c:pt idx="356">
                  <c:v>23.399979999999999</c:v>
                </c:pt>
                <c:pt idx="357">
                  <c:v>23.399979999999999</c:v>
                </c:pt>
                <c:pt idx="358">
                  <c:v>23.399979999999999</c:v>
                </c:pt>
                <c:pt idx="359">
                  <c:v>23.399979999999999</c:v>
                </c:pt>
                <c:pt idx="360">
                  <c:v>23.399979999999999</c:v>
                </c:pt>
                <c:pt idx="361">
                  <c:v>23.399979999999999</c:v>
                </c:pt>
                <c:pt idx="362">
                  <c:v>23.399979999999999</c:v>
                </c:pt>
                <c:pt idx="363">
                  <c:v>23.399979999999999</c:v>
                </c:pt>
                <c:pt idx="364">
                  <c:v>23.399979999999999</c:v>
                </c:pt>
                <c:pt idx="365">
                  <c:v>23.399979999999999</c:v>
                </c:pt>
                <c:pt idx="366">
                  <c:v>23.399979999999999</c:v>
                </c:pt>
                <c:pt idx="367">
                  <c:v>23.399979999999999</c:v>
                </c:pt>
                <c:pt idx="368">
                  <c:v>23.399979999999999</c:v>
                </c:pt>
                <c:pt idx="369">
                  <c:v>23.399979999999999</c:v>
                </c:pt>
                <c:pt idx="370">
                  <c:v>23.399979999999999</c:v>
                </c:pt>
                <c:pt idx="371">
                  <c:v>23.399979999999999</c:v>
                </c:pt>
                <c:pt idx="372">
                  <c:v>23.399979999999999</c:v>
                </c:pt>
                <c:pt idx="373">
                  <c:v>23.399979999999999</c:v>
                </c:pt>
                <c:pt idx="374">
                  <c:v>23.399979999999999</c:v>
                </c:pt>
                <c:pt idx="375">
                  <c:v>23.399979999999999</c:v>
                </c:pt>
                <c:pt idx="376">
                  <c:v>23.399979999999999</c:v>
                </c:pt>
                <c:pt idx="377">
                  <c:v>23.399979999999999</c:v>
                </c:pt>
                <c:pt idx="378">
                  <c:v>23.399979999999999</c:v>
                </c:pt>
                <c:pt idx="379">
                  <c:v>23.399979999999999</c:v>
                </c:pt>
                <c:pt idx="380">
                  <c:v>23.399979999999999</c:v>
                </c:pt>
                <c:pt idx="381">
                  <c:v>23.399979999999999</c:v>
                </c:pt>
                <c:pt idx="382">
                  <c:v>23.399979999999999</c:v>
                </c:pt>
                <c:pt idx="383">
                  <c:v>23.399979999999999</c:v>
                </c:pt>
                <c:pt idx="384">
                  <c:v>23.399979999999999</c:v>
                </c:pt>
                <c:pt idx="385">
                  <c:v>23.399979999999999</c:v>
                </c:pt>
                <c:pt idx="386">
                  <c:v>23.299980000000001</c:v>
                </c:pt>
                <c:pt idx="387">
                  <c:v>23.299980000000001</c:v>
                </c:pt>
                <c:pt idx="388">
                  <c:v>23.299980000000001</c:v>
                </c:pt>
                <c:pt idx="389">
                  <c:v>23.299980000000001</c:v>
                </c:pt>
                <c:pt idx="390">
                  <c:v>23.299980000000001</c:v>
                </c:pt>
                <c:pt idx="391">
                  <c:v>23.299980000000001</c:v>
                </c:pt>
                <c:pt idx="392">
                  <c:v>23.299980000000001</c:v>
                </c:pt>
                <c:pt idx="393">
                  <c:v>23.299980000000001</c:v>
                </c:pt>
                <c:pt idx="394">
                  <c:v>23.299980000000001</c:v>
                </c:pt>
                <c:pt idx="395">
                  <c:v>23.299980000000001</c:v>
                </c:pt>
                <c:pt idx="396">
                  <c:v>23.299980000000001</c:v>
                </c:pt>
                <c:pt idx="397">
                  <c:v>23.299980000000001</c:v>
                </c:pt>
                <c:pt idx="398">
                  <c:v>23.299980000000001</c:v>
                </c:pt>
                <c:pt idx="399">
                  <c:v>23.299980000000001</c:v>
                </c:pt>
                <c:pt idx="400">
                  <c:v>23.299980000000001</c:v>
                </c:pt>
                <c:pt idx="401">
                  <c:v>23.299980000000001</c:v>
                </c:pt>
                <c:pt idx="402">
                  <c:v>23.299980000000001</c:v>
                </c:pt>
                <c:pt idx="403">
                  <c:v>23.299980000000001</c:v>
                </c:pt>
                <c:pt idx="404">
                  <c:v>23.299980000000001</c:v>
                </c:pt>
                <c:pt idx="405">
                  <c:v>23.299980000000001</c:v>
                </c:pt>
                <c:pt idx="406">
                  <c:v>23.299980000000001</c:v>
                </c:pt>
                <c:pt idx="407">
                  <c:v>23.299980000000001</c:v>
                </c:pt>
                <c:pt idx="408">
                  <c:v>23.299980000000001</c:v>
                </c:pt>
                <c:pt idx="409">
                  <c:v>23.299980000000001</c:v>
                </c:pt>
                <c:pt idx="410">
                  <c:v>23.299980000000001</c:v>
                </c:pt>
                <c:pt idx="411">
                  <c:v>23.299980000000001</c:v>
                </c:pt>
                <c:pt idx="412">
                  <c:v>23.299980000000001</c:v>
                </c:pt>
                <c:pt idx="413">
                  <c:v>23.299980000000001</c:v>
                </c:pt>
                <c:pt idx="414">
                  <c:v>23.299980000000001</c:v>
                </c:pt>
                <c:pt idx="415">
                  <c:v>23.299980000000001</c:v>
                </c:pt>
                <c:pt idx="416">
                  <c:v>23.199980000000103</c:v>
                </c:pt>
                <c:pt idx="417">
                  <c:v>23.199980000000103</c:v>
                </c:pt>
                <c:pt idx="418">
                  <c:v>23.199980000000103</c:v>
                </c:pt>
                <c:pt idx="419">
                  <c:v>23.199980000000103</c:v>
                </c:pt>
                <c:pt idx="420">
                  <c:v>23.199980000000103</c:v>
                </c:pt>
                <c:pt idx="421">
                  <c:v>23.199980000000103</c:v>
                </c:pt>
                <c:pt idx="422">
                  <c:v>23.199980000000103</c:v>
                </c:pt>
                <c:pt idx="423">
                  <c:v>23.199980000000103</c:v>
                </c:pt>
                <c:pt idx="424">
                  <c:v>23.199980000000103</c:v>
                </c:pt>
                <c:pt idx="425">
                  <c:v>23.199980000000103</c:v>
                </c:pt>
                <c:pt idx="426">
                  <c:v>23.199980000000103</c:v>
                </c:pt>
                <c:pt idx="427">
                  <c:v>23.199980000000103</c:v>
                </c:pt>
                <c:pt idx="428">
                  <c:v>23.199980000000103</c:v>
                </c:pt>
                <c:pt idx="429">
                  <c:v>23.199980000000103</c:v>
                </c:pt>
                <c:pt idx="430">
                  <c:v>23.199980000000103</c:v>
                </c:pt>
                <c:pt idx="431">
                  <c:v>23.199980000000103</c:v>
                </c:pt>
                <c:pt idx="432">
                  <c:v>23.199980000000103</c:v>
                </c:pt>
                <c:pt idx="433">
                  <c:v>23.199980000000103</c:v>
                </c:pt>
                <c:pt idx="434">
                  <c:v>23.199980000000103</c:v>
                </c:pt>
                <c:pt idx="435">
                  <c:v>23.199980000000103</c:v>
                </c:pt>
                <c:pt idx="436">
                  <c:v>23.199980000000103</c:v>
                </c:pt>
                <c:pt idx="437">
                  <c:v>23.199980000000103</c:v>
                </c:pt>
                <c:pt idx="438">
                  <c:v>23.199980000000103</c:v>
                </c:pt>
                <c:pt idx="439">
                  <c:v>23.199980000000103</c:v>
                </c:pt>
                <c:pt idx="440">
                  <c:v>23.199980000000103</c:v>
                </c:pt>
                <c:pt idx="441">
                  <c:v>23.199980000000103</c:v>
                </c:pt>
                <c:pt idx="442">
                  <c:v>23.199980000000103</c:v>
                </c:pt>
                <c:pt idx="443">
                  <c:v>23.199980000000103</c:v>
                </c:pt>
                <c:pt idx="444">
                  <c:v>23.099979999999999</c:v>
                </c:pt>
                <c:pt idx="445">
                  <c:v>23.099979999999999</c:v>
                </c:pt>
                <c:pt idx="446">
                  <c:v>23.099979999999999</c:v>
                </c:pt>
                <c:pt idx="447">
                  <c:v>23.099979999999999</c:v>
                </c:pt>
                <c:pt idx="448">
                  <c:v>23.099979999999999</c:v>
                </c:pt>
                <c:pt idx="449">
                  <c:v>23.099979999999999</c:v>
                </c:pt>
                <c:pt idx="450">
                  <c:v>23.099979999999999</c:v>
                </c:pt>
                <c:pt idx="451">
                  <c:v>23.099979999999999</c:v>
                </c:pt>
                <c:pt idx="452">
                  <c:v>23.099979999999999</c:v>
                </c:pt>
                <c:pt idx="453">
                  <c:v>23.099979999999999</c:v>
                </c:pt>
                <c:pt idx="454">
                  <c:v>23.099979999999999</c:v>
                </c:pt>
                <c:pt idx="455">
                  <c:v>23.099979999999999</c:v>
                </c:pt>
                <c:pt idx="456">
                  <c:v>23.099979999999999</c:v>
                </c:pt>
                <c:pt idx="457">
                  <c:v>23.099979999999999</c:v>
                </c:pt>
                <c:pt idx="458">
                  <c:v>23.099979999999999</c:v>
                </c:pt>
                <c:pt idx="459">
                  <c:v>23.099979999999999</c:v>
                </c:pt>
                <c:pt idx="460">
                  <c:v>23.099979999999999</c:v>
                </c:pt>
                <c:pt idx="461">
                  <c:v>23.099979999999999</c:v>
                </c:pt>
                <c:pt idx="462">
                  <c:v>23.099979999999999</c:v>
                </c:pt>
                <c:pt idx="463">
                  <c:v>23.099979999999999</c:v>
                </c:pt>
                <c:pt idx="464">
                  <c:v>23.099979999999999</c:v>
                </c:pt>
                <c:pt idx="465">
                  <c:v>23.099979999999999</c:v>
                </c:pt>
                <c:pt idx="466">
                  <c:v>23.099979999999999</c:v>
                </c:pt>
                <c:pt idx="467">
                  <c:v>23.099979999999999</c:v>
                </c:pt>
                <c:pt idx="468">
                  <c:v>23.099979999999999</c:v>
                </c:pt>
                <c:pt idx="469">
                  <c:v>22.999980000000001</c:v>
                </c:pt>
                <c:pt idx="470">
                  <c:v>22.999980000000001</c:v>
                </c:pt>
                <c:pt idx="471">
                  <c:v>22.999980000000001</c:v>
                </c:pt>
                <c:pt idx="472">
                  <c:v>22.999980000000001</c:v>
                </c:pt>
                <c:pt idx="473">
                  <c:v>22.999980000000001</c:v>
                </c:pt>
                <c:pt idx="474">
                  <c:v>22.999980000000001</c:v>
                </c:pt>
                <c:pt idx="475">
                  <c:v>22.999980000000001</c:v>
                </c:pt>
                <c:pt idx="476">
                  <c:v>22.999980000000001</c:v>
                </c:pt>
                <c:pt idx="477">
                  <c:v>22.999980000000001</c:v>
                </c:pt>
                <c:pt idx="478">
                  <c:v>22.999980000000001</c:v>
                </c:pt>
                <c:pt idx="479">
                  <c:v>22.999980000000001</c:v>
                </c:pt>
                <c:pt idx="480">
                  <c:v>22.999980000000001</c:v>
                </c:pt>
                <c:pt idx="481">
                  <c:v>22.999980000000001</c:v>
                </c:pt>
                <c:pt idx="482">
                  <c:v>22.999980000000001</c:v>
                </c:pt>
                <c:pt idx="483">
                  <c:v>22.999980000000001</c:v>
                </c:pt>
                <c:pt idx="484">
                  <c:v>22.999980000000001</c:v>
                </c:pt>
                <c:pt idx="485">
                  <c:v>22.999980000000001</c:v>
                </c:pt>
                <c:pt idx="486">
                  <c:v>22.999980000000001</c:v>
                </c:pt>
                <c:pt idx="487">
                  <c:v>22.999980000000001</c:v>
                </c:pt>
                <c:pt idx="488">
                  <c:v>22.999980000000001</c:v>
                </c:pt>
                <c:pt idx="489">
                  <c:v>22.999980000000001</c:v>
                </c:pt>
                <c:pt idx="490">
                  <c:v>22.899979999999999</c:v>
                </c:pt>
                <c:pt idx="491">
                  <c:v>22.899979999999999</c:v>
                </c:pt>
                <c:pt idx="492">
                  <c:v>22.899979999999999</c:v>
                </c:pt>
                <c:pt idx="493">
                  <c:v>22.899979999999999</c:v>
                </c:pt>
                <c:pt idx="494">
                  <c:v>22.899979999999999</c:v>
                </c:pt>
                <c:pt idx="495">
                  <c:v>22.899979999999999</c:v>
                </c:pt>
                <c:pt idx="496">
                  <c:v>22.899979999999999</c:v>
                </c:pt>
                <c:pt idx="497">
                  <c:v>22.899979999999999</c:v>
                </c:pt>
                <c:pt idx="498">
                  <c:v>22.899979999999999</c:v>
                </c:pt>
                <c:pt idx="499">
                  <c:v>22.899979999999999</c:v>
                </c:pt>
                <c:pt idx="500">
                  <c:v>22.899979999999999</c:v>
                </c:pt>
                <c:pt idx="501">
                  <c:v>22.899979999999999</c:v>
                </c:pt>
                <c:pt idx="502">
                  <c:v>22.899979999999999</c:v>
                </c:pt>
                <c:pt idx="503">
                  <c:v>22.899979999999999</c:v>
                </c:pt>
                <c:pt idx="504">
                  <c:v>22.899979999999999</c:v>
                </c:pt>
                <c:pt idx="505">
                  <c:v>22.899979999999999</c:v>
                </c:pt>
                <c:pt idx="506">
                  <c:v>22.899979999999999</c:v>
                </c:pt>
                <c:pt idx="507">
                  <c:v>22.899979999999999</c:v>
                </c:pt>
                <c:pt idx="508">
                  <c:v>22.799980000000001</c:v>
                </c:pt>
                <c:pt idx="509">
                  <c:v>22.799980000000001</c:v>
                </c:pt>
                <c:pt idx="510">
                  <c:v>22.799980000000001</c:v>
                </c:pt>
                <c:pt idx="511">
                  <c:v>22.799980000000001</c:v>
                </c:pt>
                <c:pt idx="512">
                  <c:v>22.799980000000001</c:v>
                </c:pt>
                <c:pt idx="513">
                  <c:v>22.799980000000001</c:v>
                </c:pt>
                <c:pt idx="514">
                  <c:v>22.799980000000001</c:v>
                </c:pt>
                <c:pt idx="515">
                  <c:v>22.799980000000001</c:v>
                </c:pt>
                <c:pt idx="516">
                  <c:v>22.799980000000001</c:v>
                </c:pt>
                <c:pt idx="517">
                  <c:v>22.799980000000001</c:v>
                </c:pt>
                <c:pt idx="518">
                  <c:v>22.799980000000001</c:v>
                </c:pt>
                <c:pt idx="519">
                  <c:v>22.799980000000001</c:v>
                </c:pt>
                <c:pt idx="520">
                  <c:v>22.799980000000001</c:v>
                </c:pt>
                <c:pt idx="521">
                  <c:v>22.799980000000001</c:v>
                </c:pt>
                <c:pt idx="522">
                  <c:v>22.699980000000103</c:v>
                </c:pt>
                <c:pt idx="523">
                  <c:v>22.699980000000103</c:v>
                </c:pt>
                <c:pt idx="524">
                  <c:v>22.699980000000103</c:v>
                </c:pt>
                <c:pt idx="525">
                  <c:v>22.699980000000103</c:v>
                </c:pt>
                <c:pt idx="526">
                  <c:v>22.699980000000103</c:v>
                </c:pt>
                <c:pt idx="527">
                  <c:v>22.699980000000103</c:v>
                </c:pt>
                <c:pt idx="528">
                  <c:v>22.699980000000103</c:v>
                </c:pt>
                <c:pt idx="529">
                  <c:v>22.699980000000103</c:v>
                </c:pt>
                <c:pt idx="530">
                  <c:v>22.699980000000103</c:v>
                </c:pt>
                <c:pt idx="531">
                  <c:v>22.699980000000103</c:v>
                </c:pt>
                <c:pt idx="532">
                  <c:v>22.699980000000103</c:v>
                </c:pt>
                <c:pt idx="533">
                  <c:v>22.599979999999999</c:v>
                </c:pt>
                <c:pt idx="534">
                  <c:v>22.599979999999999</c:v>
                </c:pt>
                <c:pt idx="535">
                  <c:v>22.599979999999999</c:v>
                </c:pt>
                <c:pt idx="536">
                  <c:v>22.599979999999999</c:v>
                </c:pt>
                <c:pt idx="537">
                  <c:v>22.599979999999999</c:v>
                </c:pt>
                <c:pt idx="538">
                  <c:v>22.599979999999999</c:v>
                </c:pt>
                <c:pt idx="539">
                  <c:v>22.599979999999999</c:v>
                </c:pt>
                <c:pt idx="540">
                  <c:v>22.499980000000001</c:v>
                </c:pt>
                <c:pt idx="541">
                  <c:v>22.499980000000001</c:v>
                </c:pt>
                <c:pt idx="542">
                  <c:v>22.499980000000001</c:v>
                </c:pt>
                <c:pt idx="543">
                  <c:v>22.399979999999999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6-87D4-4A2C-89A1-135ABE528361}"/>
            </c:ext>
          </c:extLst>
        </c:ser>
        <c:ser>
          <c:idx val="23"/>
          <c:order val="23"/>
          <c:spPr>
            <a:ln>
              <a:noFill/>
            </a:ln>
          </c:spPr>
          <c:marker>
            <c:symbol val="diamond"/>
            <c:size val="9"/>
            <c:spPr>
              <a:solidFill>
                <a:srgbClr val="FFFF00"/>
              </a:solidFill>
              <a:ln w="12700">
                <a:solidFill>
                  <a:srgbClr val="FF0000"/>
                </a:solidFill>
              </a:ln>
            </c:spPr>
          </c:marker>
          <c:xVal>
            <c:numRef>
              <c:f>Sheet1!$L$3:$L$5</c:f>
              <c:numCache>
                <c:formatCode>General</c:formatCode>
                <c:ptCount val="3"/>
                <c:pt idx="0">
                  <c:v>123.57299999999998</c:v>
                </c:pt>
                <c:pt idx="1">
                  <c:v>121.98</c:v>
                </c:pt>
                <c:pt idx="2">
                  <c:v>124.187</c:v>
                </c:pt>
              </c:numCache>
            </c:numRef>
          </c:xVal>
          <c:yVal>
            <c:numRef>
              <c:f>Sheet1!$M$3:$M$5</c:f>
              <c:numCache>
                <c:formatCode>General</c:formatCode>
                <c:ptCount val="3"/>
                <c:pt idx="0">
                  <c:v>25.824999999999999</c:v>
                </c:pt>
                <c:pt idx="1">
                  <c:v>20.4514</c:v>
                </c:pt>
                <c:pt idx="2">
                  <c:v>24.3447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7-87D4-4A2C-89A1-135ABE5283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92534464"/>
        <c:axId val="292535040"/>
      </c:scatterChart>
      <c:valAx>
        <c:axId val="292534464"/>
        <c:scaling>
          <c:orientation val="minMax"/>
          <c:max val="125"/>
          <c:min val="117"/>
        </c:scaling>
        <c:delete val="0"/>
        <c:axPos val="b"/>
        <c:majorGridlines>
          <c:spPr>
            <a:ln w="3175">
              <a:solidFill>
                <a:srgbClr val="000000"/>
              </a:solidFill>
              <a:prstDash val="sysDash"/>
            </a:ln>
          </c:spPr>
        </c:majorGridlines>
        <c:numFmt formatCode="0_ " sourceLinked="0"/>
        <c:majorTickMark val="in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25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zh-TW"/>
          </a:p>
        </c:txPr>
        <c:crossAx val="292535040"/>
        <c:crosses val="autoZero"/>
        <c:crossBetween val="midCat"/>
        <c:majorUnit val="1"/>
        <c:minorUnit val="0.5"/>
      </c:valAx>
      <c:valAx>
        <c:axId val="292535040"/>
        <c:scaling>
          <c:orientation val="minMax"/>
          <c:max val="30"/>
          <c:min val="19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ysDash"/>
            </a:ln>
          </c:spPr>
        </c:majorGridlines>
        <c:numFmt formatCode="0_ " sourceLinked="0"/>
        <c:majorTickMark val="in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25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zh-TW"/>
          </a:p>
        </c:txPr>
        <c:crossAx val="292534464"/>
        <c:crosses val="autoZero"/>
        <c:crossBetween val="midCat"/>
        <c:majorUnit val="1"/>
        <c:minorUnit val="0.5"/>
      </c:valAx>
      <c:spPr>
        <a:noFill/>
        <a:ln w="12700">
          <a:solidFill>
            <a:srgbClr val="000000"/>
          </a:solidFill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225" b="0" i="0" u="none" strike="noStrike" baseline="0">
          <a:solidFill>
            <a:srgbClr val="000000"/>
          </a:solidFill>
          <a:latin typeface="Times New Roman"/>
          <a:ea typeface="Times New Roman"/>
          <a:cs typeface="Times New Roman"/>
        </a:defRPr>
      </a:pPr>
      <a:endParaRPr lang="zh-TW"/>
    </a:p>
  </c:tx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0.87526</cdr:x>
      <cdr:y>0.93566</cdr:y>
    </cdr:from>
    <cdr:to>
      <cdr:x>1</cdr:x>
      <cdr:y>0.98928</cdr:y>
    </cdr:to>
    <cdr:sp macro="" textlink="">
      <cdr:nvSpPr>
        <cdr:cNvPr id="2" name="文字方塊 7"/>
        <cdr:cNvSpPr txBox="1"/>
      </cdr:nvSpPr>
      <cdr:spPr>
        <a:xfrm xmlns:a="http://schemas.openxmlformats.org/drawingml/2006/main">
          <a:off x="4631936" y="5371339"/>
          <a:ext cx="660143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kumimoji="1" lang="en-US" altLang="zh-TW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17</a:t>
          </a:r>
          <a:endParaRPr kumimoji="1" lang="zh-TW" altLang="en-US" sz="1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643" y="0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48715310-7C47-4D42-BBC0-220CA510BFAB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0308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643" y="9430308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73DC803B-5883-4D13-A300-356CCE9986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09313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643" y="0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22C2FFE1-50DA-412D-BA0C-C5D2804AC0D7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085" y="4777790"/>
            <a:ext cx="5437506" cy="3908812"/>
          </a:xfrm>
          <a:prstGeom prst="rect">
            <a:avLst/>
          </a:prstGeom>
        </p:spPr>
        <p:txBody>
          <a:bodyPr vert="horz" lIns="91321" tIns="45661" rIns="91321" bIns="45661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308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643" y="9430308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0689C175-9333-4101-87E7-FE4F426967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2910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89C175-9333-4101-87E7-FE4F42696795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6804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5121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199CD-3E1B-4AE6-990F-76F925F5EA9F}" type="slidenum">
              <a:rPr lang="en-US" altLang="zh-TW" smtClean="0"/>
              <a:pPr/>
              <a:t>21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90996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5121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199CD-3E1B-4AE6-990F-76F925F5EA9F}" type="slidenum">
              <a:rPr lang="en-US" altLang="zh-TW" smtClean="0"/>
              <a:pPr/>
              <a:t>22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90996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5121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199CD-3E1B-4AE6-990F-76F925F5EA9F}" type="slidenum">
              <a:rPr lang="en-US" altLang="zh-TW" smtClean="0"/>
              <a:pPr/>
              <a:t>23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909969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5121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199CD-3E1B-4AE6-990F-76F925F5EA9F}" type="slidenum">
              <a:rPr lang="en-US" altLang="zh-TW" smtClean="0"/>
              <a:pPr/>
              <a:t>26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35093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05028"/>
            <a:ext cx="7772400" cy="1404936"/>
          </a:xfrm>
        </p:spPr>
        <p:txBody>
          <a:bodyPr anchor="ctr" anchorCtr="0">
            <a:normAutofit/>
          </a:bodyPr>
          <a:lstStyle>
            <a:lvl1pPr algn="ctr">
              <a:defRPr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800" b="1">
                <a:solidFill>
                  <a:schemeClr val="accent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dirty="0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3FC7-9D1A-468B-98DB-D1E8D74418D9}" type="datetimeFigureOut">
              <a:rPr lang="zh-TW" altLang="en-US" smtClean="0"/>
              <a:pPr/>
              <a:t>2017/9/20</a:t>
            </a:fld>
            <a:endParaRPr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pic>
        <p:nvPicPr>
          <p:cNvPr id="7" name="圖片 5" descr="會議背板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4"/>
            <a:ext cx="914400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群組 19"/>
          <p:cNvGrpSpPr/>
          <p:nvPr userDrawn="1"/>
        </p:nvGrpSpPr>
        <p:grpSpPr>
          <a:xfrm>
            <a:off x="-4763" y="6486105"/>
            <a:ext cx="9144000" cy="393947"/>
            <a:chOff x="-23813" y="6438478"/>
            <a:chExt cx="9144000" cy="393947"/>
          </a:xfrm>
        </p:grpSpPr>
        <p:sp>
          <p:nvSpPr>
            <p:cNvPr id="9" name="手繪多邊形 8"/>
            <p:cNvSpPr/>
            <p:nvPr userDrawn="1"/>
          </p:nvSpPr>
          <p:spPr>
            <a:xfrm>
              <a:off x="-23813" y="6542502"/>
              <a:ext cx="9144000" cy="289923"/>
            </a:xfrm>
            <a:custGeom>
              <a:avLst/>
              <a:gdLst>
                <a:gd name="connsiteX0" fmla="*/ 0 w 9144000"/>
                <a:gd name="connsiteY0" fmla="*/ 706437 h 717550"/>
                <a:gd name="connsiteX1" fmla="*/ 2381250 w 9144000"/>
                <a:gd name="connsiteY1" fmla="*/ 1587 h 717550"/>
                <a:gd name="connsiteX2" fmla="*/ 6743700 w 9144000"/>
                <a:gd name="connsiteY2" fmla="*/ 715962 h 717550"/>
                <a:gd name="connsiteX3" fmla="*/ 9144000 w 9144000"/>
                <a:gd name="connsiteY3" fmla="*/ 11112 h 717550"/>
                <a:gd name="connsiteX4" fmla="*/ 9144000 w 9144000"/>
                <a:gd name="connsiteY4" fmla="*/ 11112 h 717550"/>
                <a:gd name="connsiteX5" fmla="*/ 9144000 w 9144000"/>
                <a:gd name="connsiteY5" fmla="*/ 11112 h 717550"/>
                <a:gd name="connsiteX6" fmla="*/ 9144000 w 9144000"/>
                <a:gd name="connsiteY6" fmla="*/ 11112 h 717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717550">
                  <a:moveTo>
                    <a:pt x="0" y="706437"/>
                  </a:moveTo>
                  <a:cubicBezTo>
                    <a:pt x="628650" y="353218"/>
                    <a:pt x="1257300" y="0"/>
                    <a:pt x="2381250" y="1587"/>
                  </a:cubicBezTo>
                  <a:cubicBezTo>
                    <a:pt x="3505200" y="3175"/>
                    <a:pt x="5616575" y="714375"/>
                    <a:pt x="6743700" y="715962"/>
                  </a:cubicBezTo>
                  <a:cubicBezTo>
                    <a:pt x="7870825" y="717550"/>
                    <a:pt x="9144000" y="11112"/>
                    <a:pt x="9144000" y="11112"/>
                  </a:cubicBezTo>
                  <a:lnTo>
                    <a:pt x="9144000" y="11112"/>
                  </a:lnTo>
                  <a:lnTo>
                    <a:pt x="9144000" y="11112"/>
                  </a:lnTo>
                  <a:lnTo>
                    <a:pt x="9144000" y="11112"/>
                  </a:lnTo>
                </a:path>
              </a:pathLst>
            </a:custGeom>
            <a:ln w="28575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 sz="1800"/>
            </a:p>
          </p:txBody>
        </p:sp>
        <p:sp>
          <p:nvSpPr>
            <p:cNvPr id="10" name="手繪多邊形 9"/>
            <p:cNvSpPr/>
            <p:nvPr userDrawn="1"/>
          </p:nvSpPr>
          <p:spPr>
            <a:xfrm>
              <a:off x="-23813" y="6504403"/>
              <a:ext cx="9144000" cy="289923"/>
            </a:xfrm>
            <a:custGeom>
              <a:avLst/>
              <a:gdLst>
                <a:gd name="connsiteX0" fmla="*/ 0 w 9144000"/>
                <a:gd name="connsiteY0" fmla="*/ 706437 h 717550"/>
                <a:gd name="connsiteX1" fmla="*/ 2381250 w 9144000"/>
                <a:gd name="connsiteY1" fmla="*/ 1587 h 717550"/>
                <a:gd name="connsiteX2" fmla="*/ 6743700 w 9144000"/>
                <a:gd name="connsiteY2" fmla="*/ 715962 h 717550"/>
                <a:gd name="connsiteX3" fmla="*/ 9144000 w 9144000"/>
                <a:gd name="connsiteY3" fmla="*/ 11112 h 717550"/>
                <a:gd name="connsiteX4" fmla="*/ 9144000 w 9144000"/>
                <a:gd name="connsiteY4" fmla="*/ 11112 h 717550"/>
                <a:gd name="connsiteX5" fmla="*/ 9144000 w 9144000"/>
                <a:gd name="connsiteY5" fmla="*/ 11112 h 717550"/>
                <a:gd name="connsiteX6" fmla="*/ 9144000 w 9144000"/>
                <a:gd name="connsiteY6" fmla="*/ 11112 h 717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717550">
                  <a:moveTo>
                    <a:pt x="0" y="706437"/>
                  </a:moveTo>
                  <a:cubicBezTo>
                    <a:pt x="628650" y="353218"/>
                    <a:pt x="1257300" y="0"/>
                    <a:pt x="2381250" y="1587"/>
                  </a:cubicBezTo>
                  <a:cubicBezTo>
                    <a:pt x="3505200" y="3175"/>
                    <a:pt x="5616575" y="714375"/>
                    <a:pt x="6743700" y="715962"/>
                  </a:cubicBezTo>
                  <a:cubicBezTo>
                    <a:pt x="7870825" y="717550"/>
                    <a:pt x="9144000" y="11112"/>
                    <a:pt x="9144000" y="11112"/>
                  </a:cubicBezTo>
                  <a:lnTo>
                    <a:pt x="9144000" y="11112"/>
                  </a:lnTo>
                  <a:lnTo>
                    <a:pt x="9144000" y="11112"/>
                  </a:lnTo>
                  <a:lnTo>
                    <a:pt x="9144000" y="11112"/>
                  </a:lnTo>
                </a:path>
              </a:pathLst>
            </a:custGeom>
            <a:ln w="1905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 sz="1800"/>
            </a:p>
          </p:txBody>
        </p:sp>
        <p:sp>
          <p:nvSpPr>
            <p:cNvPr id="11" name="手繪多邊形 10"/>
            <p:cNvSpPr/>
            <p:nvPr userDrawn="1"/>
          </p:nvSpPr>
          <p:spPr>
            <a:xfrm>
              <a:off x="-23813" y="6453336"/>
              <a:ext cx="9144000" cy="289923"/>
            </a:xfrm>
            <a:custGeom>
              <a:avLst/>
              <a:gdLst>
                <a:gd name="connsiteX0" fmla="*/ 0 w 9144000"/>
                <a:gd name="connsiteY0" fmla="*/ 706437 h 717550"/>
                <a:gd name="connsiteX1" fmla="*/ 2381250 w 9144000"/>
                <a:gd name="connsiteY1" fmla="*/ 1587 h 717550"/>
                <a:gd name="connsiteX2" fmla="*/ 6743700 w 9144000"/>
                <a:gd name="connsiteY2" fmla="*/ 715962 h 717550"/>
                <a:gd name="connsiteX3" fmla="*/ 9144000 w 9144000"/>
                <a:gd name="connsiteY3" fmla="*/ 11112 h 717550"/>
                <a:gd name="connsiteX4" fmla="*/ 9144000 w 9144000"/>
                <a:gd name="connsiteY4" fmla="*/ 11112 h 717550"/>
                <a:gd name="connsiteX5" fmla="*/ 9144000 w 9144000"/>
                <a:gd name="connsiteY5" fmla="*/ 11112 h 717550"/>
                <a:gd name="connsiteX6" fmla="*/ 9144000 w 9144000"/>
                <a:gd name="connsiteY6" fmla="*/ 11112 h 717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717550">
                  <a:moveTo>
                    <a:pt x="0" y="706437"/>
                  </a:moveTo>
                  <a:cubicBezTo>
                    <a:pt x="628650" y="353218"/>
                    <a:pt x="1257300" y="0"/>
                    <a:pt x="2381250" y="1587"/>
                  </a:cubicBezTo>
                  <a:cubicBezTo>
                    <a:pt x="3505200" y="3175"/>
                    <a:pt x="5616575" y="714375"/>
                    <a:pt x="6743700" y="715962"/>
                  </a:cubicBezTo>
                  <a:cubicBezTo>
                    <a:pt x="7870825" y="717550"/>
                    <a:pt x="9144000" y="11112"/>
                    <a:pt x="9144000" y="11112"/>
                  </a:cubicBezTo>
                  <a:lnTo>
                    <a:pt x="9144000" y="11112"/>
                  </a:lnTo>
                  <a:lnTo>
                    <a:pt x="9144000" y="11112"/>
                  </a:lnTo>
                  <a:lnTo>
                    <a:pt x="9144000" y="11112"/>
                  </a:lnTo>
                </a:path>
              </a:pathLst>
            </a:custGeom>
            <a:ln w="9525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 sz="1800"/>
            </a:p>
          </p:txBody>
        </p:sp>
        <p:sp>
          <p:nvSpPr>
            <p:cNvPr id="12" name="手繪多邊形 11"/>
            <p:cNvSpPr/>
            <p:nvPr userDrawn="1"/>
          </p:nvSpPr>
          <p:spPr>
            <a:xfrm>
              <a:off x="-23813" y="6438478"/>
              <a:ext cx="9144000" cy="289923"/>
            </a:xfrm>
            <a:custGeom>
              <a:avLst/>
              <a:gdLst>
                <a:gd name="connsiteX0" fmla="*/ 0 w 9144000"/>
                <a:gd name="connsiteY0" fmla="*/ 706437 h 717550"/>
                <a:gd name="connsiteX1" fmla="*/ 2381250 w 9144000"/>
                <a:gd name="connsiteY1" fmla="*/ 1587 h 717550"/>
                <a:gd name="connsiteX2" fmla="*/ 6743700 w 9144000"/>
                <a:gd name="connsiteY2" fmla="*/ 715962 h 717550"/>
                <a:gd name="connsiteX3" fmla="*/ 9144000 w 9144000"/>
                <a:gd name="connsiteY3" fmla="*/ 11112 h 717550"/>
                <a:gd name="connsiteX4" fmla="*/ 9144000 w 9144000"/>
                <a:gd name="connsiteY4" fmla="*/ 11112 h 717550"/>
                <a:gd name="connsiteX5" fmla="*/ 9144000 w 9144000"/>
                <a:gd name="connsiteY5" fmla="*/ 11112 h 717550"/>
                <a:gd name="connsiteX6" fmla="*/ 9144000 w 9144000"/>
                <a:gd name="connsiteY6" fmla="*/ 11112 h 717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717550">
                  <a:moveTo>
                    <a:pt x="0" y="706437"/>
                  </a:moveTo>
                  <a:cubicBezTo>
                    <a:pt x="628650" y="353218"/>
                    <a:pt x="1257300" y="0"/>
                    <a:pt x="2381250" y="1587"/>
                  </a:cubicBezTo>
                  <a:cubicBezTo>
                    <a:pt x="3505200" y="3175"/>
                    <a:pt x="5616575" y="714375"/>
                    <a:pt x="6743700" y="715962"/>
                  </a:cubicBezTo>
                  <a:cubicBezTo>
                    <a:pt x="7870825" y="717550"/>
                    <a:pt x="9144000" y="11112"/>
                    <a:pt x="9144000" y="11112"/>
                  </a:cubicBezTo>
                  <a:lnTo>
                    <a:pt x="9144000" y="11112"/>
                  </a:lnTo>
                  <a:lnTo>
                    <a:pt x="9144000" y="11112"/>
                  </a:lnTo>
                  <a:lnTo>
                    <a:pt x="9144000" y="11112"/>
                  </a:lnTo>
                </a:path>
              </a:pathLst>
            </a:custGeom>
            <a:ln w="9525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177215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3175"/>
            <a:ext cx="9159421" cy="68548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C66-5CA5-4E3E-ADBC-B387DD73EE0A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1CFA9-7915-4FC0-A94E-F1A7AA5A6E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9715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>
            <a:normAutofit/>
          </a:bodyPr>
          <a:lstStyle>
            <a:lvl1pPr>
              <a:defRPr sz="5000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C66-5CA5-4E3E-ADBC-B387DD73EE0A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1CFA9-7915-4FC0-A94E-F1A7AA5A6E50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圖片 5" descr="會議背板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4"/>
            <a:ext cx="914400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群組 19"/>
          <p:cNvGrpSpPr/>
          <p:nvPr userDrawn="1"/>
        </p:nvGrpSpPr>
        <p:grpSpPr>
          <a:xfrm>
            <a:off x="-4763" y="6486105"/>
            <a:ext cx="9144000" cy="393947"/>
            <a:chOff x="-23813" y="6438478"/>
            <a:chExt cx="9144000" cy="393947"/>
          </a:xfrm>
        </p:grpSpPr>
        <p:sp>
          <p:nvSpPr>
            <p:cNvPr id="10" name="手繪多邊形 9"/>
            <p:cNvSpPr/>
            <p:nvPr userDrawn="1"/>
          </p:nvSpPr>
          <p:spPr>
            <a:xfrm>
              <a:off x="-23813" y="6542502"/>
              <a:ext cx="9144000" cy="289923"/>
            </a:xfrm>
            <a:custGeom>
              <a:avLst/>
              <a:gdLst>
                <a:gd name="connsiteX0" fmla="*/ 0 w 9144000"/>
                <a:gd name="connsiteY0" fmla="*/ 706437 h 717550"/>
                <a:gd name="connsiteX1" fmla="*/ 2381250 w 9144000"/>
                <a:gd name="connsiteY1" fmla="*/ 1587 h 717550"/>
                <a:gd name="connsiteX2" fmla="*/ 6743700 w 9144000"/>
                <a:gd name="connsiteY2" fmla="*/ 715962 h 717550"/>
                <a:gd name="connsiteX3" fmla="*/ 9144000 w 9144000"/>
                <a:gd name="connsiteY3" fmla="*/ 11112 h 717550"/>
                <a:gd name="connsiteX4" fmla="*/ 9144000 w 9144000"/>
                <a:gd name="connsiteY4" fmla="*/ 11112 h 717550"/>
                <a:gd name="connsiteX5" fmla="*/ 9144000 w 9144000"/>
                <a:gd name="connsiteY5" fmla="*/ 11112 h 717550"/>
                <a:gd name="connsiteX6" fmla="*/ 9144000 w 9144000"/>
                <a:gd name="connsiteY6" fmla="*/ 11112 h 717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717550">
                  <a:moveTo>
                    <a:pt x="0" y="706437"/>
                  </a:moveTo>
                  <a:cubicBezTo>
                    <a:pt x="628650" y="353218"/>
                    <a:pt x="1257300" y="0"/>
                    <a:pt x="2381250" y="1587"/>
                  </a:cubicBezTo>
                  <a:cubicBezTo>
                    <a:pt x="3505200" y="3175"/>
                    <a:pt x="5616575" y="714375"/>
                    <a:pt x="6743700" y="715962"/>
                  </a:cubicBezTo>
                  <a:cubicBezTo>
                    <a:pt x="7870825" y="717550"/>
                    <a:pt x="9144000" y="11112"/>
                    <a:pt x="9144000" y="11112"/>
                  </a:cubicBezTo>
                  <a:lnTo>
                    <a:pt x="9144000" y="11112"/>
                  </a:lnTo>
                  <a:lnTo>
                    <a:pt x="9144000" y="11112"/>
                  </a:lnTo>
                  <a:lnTo>
                    <a:pt x="9144000" y="11112"/>
                  </a:lnTo>
                </a:path>
              </a:pathLst>
            </a:custGeom>
            <a:ln w="28575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 sz="1800"/>
            </a:p>
          </p:txBody>
        </p:sp>
        <p:sp>
          <p:nvSpPr>
            <p:cNvPr id="11" name="手繪多邊形 10"/>
            <p:cNvSpPr/>
            <p:nvPr userDrawn="1"/>
          </p:nvSpPr>
          <p:spPr>
            <a:xfrm>
              <a:off x="-23813" y="6504403"/>
              <a:ext cx="9144000" cy="289923"/>
            </a:xfrm>
            <a:custGeom>
              <a:avLst/>
              <a:gdLst>
                <a:gd name="connsiteX0" fmla="*/ 0 w 9144000"/>
                <a:gd name="connsiteY0" fmla="*/ 706437 h 717550"/>
                <a:gd name="connsiteX1" fmla="*/ 2381250 w 9144000"/>
                <a:gd name="connsiteY1" fmla="*/ 1587 h 717550"/>
                <a:gd name="connsiteX2" fmla="*/ 6743700 w 9144000"/>
                <a:gd name="connsiteY2" fmla="*/ 715962 h 717550"/>
                <a:gd name="connsiteX3" fmla="*/ 9144000 w 9144000"/>
                <a:gd name="connsiteY3" fmla="*/ 11112 h 717550"/>
                <a:gd name="connsiteX4" fmla="*/ 9144000 w 9144000"/>
                <a:gd name="connsiteY4" fmla="*/ 11112 h 717550"/>
                <a:gd name="connsiteX5" fmla="*/ 9144000 w 9144000"/>
                <a:gd name="connsiteY5" fmla="*/ 11112 h 717550"/>
                <a:gd name="connsiteX6" fmla="*/ 9144000 w 9144000"/>
                <a:gd name="connsiteY6" fmla="*/ 11112 h 717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717550">
                  <a:moveTo>
                    <a:pt x="0" y="706437"/>
                  </a:moveTo>
                  <a:cubicBezTo>
                    <a:pt x="628650" y="353218"/>
                    <a:pt x="1257300" y="0"/>
                    <a:pt x="2381250" y="1587"/>
                  </a:cubicBezTo>
                  <a:cubicBezTo>
                    <a:pt x="3505200" y="3175"/>
                    <a:pt x="5616575" y="714375"/>
                    <a:pt x="6743700" y="715962"/>
                  </a:cubicBezTo>
                  <a:cubicBezTo>
                    <a:pt x="7870825" y="717550"/>
                    <a:pt x="9144000" y="11112"/>
                    <a:pt x="9144000" y="11112"/>
                  </a:cubicBezTo>
                  <a:lnTo>
                    <a:pt x="9144000" y="11112"/>
                  </a:lnTo>
                  <a:lnTo>
                    <a:pt x="9144000" y="11112"/>
                  </a:lnTo>
                  <a:lnTo>
                    <a:pt x="9144000" y="11112"/>
                  </a:lnTo>
                </a:path>
              </a:pathLst>
            </a:custGeom>
            <a:ln w="1905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 sz="1800"/>
            </a:p>
          </p:txBody>
        </p:sp>
        <p:sp>
          <p:nvSpPr>
            <p:cNvPr id="12" name="手繪多邊形 11"/>
            <p:cNvSpPr/>
            <p:nvPr userDrawn="1"/>
          </p:nvSpPr>
          <p:spPr>
            <a:xfrm>
              <a:off x="-23813" y="6453336"/>
              <a:ext cx="9144000" cy="289923"/>
            </a:xfrm>
            <a:custGeom>
              <a:avLst/>
              <a:gdLst>
                <a:gd name="connsiteX0" fmla="*/ 0 w 9144000"/>
                <a:gd name="connsiteY0" fmla="*/ 706437 h 717550"/>
                <a:gd name="connsiteX1" fmla="*/ 2381250 w 9144000"/>
                <a:gd name="connsiteY1" fmla="*/ 1587 h 717550"/>
                <a:gd name="connsiteX2" fmla="*/ 6743700 w 9144000"/>
                <a:gd name="connsiteY2" fmla="*/ 715962 h 717550"/>
                <a:gd name="connsiteX3" fmla="*/ 9144000 w 9144000"/>
                <a:gd name="connsiteY3" fmla="*/ 11112 h 717550"/>
                <a:gd name="connsiteX4" fmla="*/ 9144000 w 9144000"/>
                <a:gd name="connsiteY4" fmla="*/ 11112 h 717550"/>
                <a:gd name="connsiteX5" fmla="*/ 9144000 w 9144000"/>
                <a:gd name="connsiteY5" fmla="*/ 11112 h 717550"/>
                <a:gd name="connsiteX6" fmla="*/ 9144000 w 9144000"/>
                <a:gd name="connsiteY6" fmla="*/ 11112 h 717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717550">
                  <a:moveTo>
                    <a:pt x="0" y="706437"/>
                  </a:moveTo>
                  <a:cubicBezTo>
                    <a:pt x="628650" y="353218"/>
                    <a:pt x="1257300" y="0"/>
                    <a:pt x="2381250" y="1587"/>
                  </a:cubicBezTo>
                  <a:cubicBezTo>
                    <a:pt x="3505200" y="3175"/>
                    <a:pt x="5616575" y="714375"/>
                    <a:pt x="6743700" y="715962"/>
                  </a:cubicBezTo>
                  <a:cubicBezTo>
                    <a:pt x="7870825" y="717550"/>
                    <a:pt x="9144000" y="11112"/>
                    <a:pt x="9144000" y="11112"/>
                  </a:cubicBezTo>
                  <a:lnTo>
                    <a:pt x="9144000" y="11112"/>
                  </a:lnTo>
                  <a:lnTo>
                    <a:pt x="9144000" y="11112"/>
                  </a:lnTo>
                  <a:lnTo>
                    <a:pt x="9144000" y="11112"/>
                  </a:lnTo>
                </a:path>
              </a:pathLst>
            </a:custGeom>
            <a:ln w="9525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 sz="1800"/>
            </a:p>
          </p:txBody>
        </p:sp>
        <p:sp>
          <p:nvSpPr>
            <p:cNvPr id="13" name="手繪多邊形 12"/>
            <p:cNvSpPr/>
            <p:nvPr userDrawn="1"/>
          </p:nvSpPr>
          <p:spPr>
            <a:xfrm>
              <a:off x="-23813" y="6438478"/>
              <a:ext cx="9144000" cy="289923"/>
            </a:xfrm>
            <a:custGeom>
              <a:avLst/>
              <a:gdLst>
                <a:gd name="connsiteX0" fmla="*/ 0 w 9144000"/>
                <a:gd name="connsiteY0" fmla="*/ 706437 h 717550"/>
                <a:gd name="connsiteX1" fmla="*/ 2381250 w 9144000"/>
                <a:gd name="connsiteY1" fmla="*/ 1587 h 717550"/>
                <a:gd name="connsiteX2" fmla="*/ 6743700 w 9144000"/>
                <a:gd name="connsiteY2" fmla="*/ 715962 h 717550"/>
                <a:gd name="connsiteX3" fmla="*/ 9144000 w 9144000"/>
                <a:gd name="connsiteY3" fmla="*/ 11112 h 717550"/>
                <a:gd name="connsiteX4" fmla="*/ 9144000 w 9144000"/>
                <a:gd name="connsiteY4" fmla="*/ 11112 h 717550"/>
                <a:gd name="connsiteX5" fmla="*/ 9144000 w 9144000"/>
                <a:gd name="connsiteY5" fmla="*/ 11112 h 717550"/>
                <a:gd name="connsiteX6" fmla="*/ 9144000 w 9144000"/>
                <a:gd name="connsiteY6" fmla="*/ 11112 h 717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717550">
                  <a:moveTo>
                    <a:pt x="0" y="706437"/>
                  </a:moveTo>
                  <a:cubicBezTo>
                    <a:pt x="628650" y="353218"/>
                    <a:pt x="1257300" y="0"/>
                    <a:pt x="2381250" y="1587"/>
                  </a:cubicBezTo>
                  <a:cubicBezTo>
                    <a:pt x="3505200" y="3175"/>
                    <a:pt x="5616575" y="714375"/>
                    <a:pt x="6743700" y="715962"/>
                  </a:cubicBezTo>
                  <a:cubicBezTo>
                    <a:pt x="7870825" y="717550"/>
                    <a:pt x="9144000" y="11112"/>
                    <a:pt x="9144000" y="11112"/>
                  </a:cubicBezTo>
                  <a:lnTo>
                    <a:pt x="9144000" y="11112"/>
                  </a:lnTo>
                  <a:lnTo>
                    <a:pt x="9144000" y="11112"/>
                  </a:lnTo>
                  <a:lnTo>
                    <a:pt x="9144000" y="11112"/>
                  </a:lnTo>
                </a:path>
              </a:pathLst>
            </a:custGeom>
            <a:ln w="9525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33065498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C66-5CA5-4E3E-ADBC-B387DD73EE0A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1CFA9-7915-4FC0-A94E-F1A7AA5A6E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50414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C66-5CA5-4E3E-ADBC-B387DD73EE0A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1CFA9-7915-4FC0-A94E-F1A7AA5A6E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5413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C66-5CA5-4E3E-ADBC-B387DD73EE0A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1CFA9-7915-4FC0-A94E-F1A7AA5A6E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065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C66-5CA5-4E3E-ADBC-B387DD73EE0A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1CFA9-7915-4FC0-A94E-F1A7AA5A6E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682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C66-5CA5-4E3E-ADBC-B387DD73EE0A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1CFA9-7915-4FC0-A94E-F1A7AA5A6E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675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66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C66-5CA5-4E3E-ADBC-B387DD73EE0A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1CFA9-7915-4FC0-A94E-F1A7AA5A6E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537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C66-5CA5-4E3E-ADBC-B387DD73EE0A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1CFA9-7915-4FC0-A94E-F1A7AA5A6E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554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00174" y="3176"/>
            <a:ext cx="7743825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175" y="1254919"/>
            <a:ext cx="8648700" cy="5041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9EC66-5CA5-4E3E-ADBC-B387DD73EE0A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1CFA9-7915-4FC0-A94E-F1A7AA5A6E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1465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FF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rgbClr val="0066FF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15926" y="4854849"/>
            <a:ext cx="6858000" cy="1655762"/>
          </a:xfrm>
        </p:spPr>
        <p:txBody>
          <a:bodyPr>
            <a:normAutofit/>
          </a:bodyPr>
          <a:lstStyle/>
          <a:p>
            <a:pPr marL="184150" indent="-184150" eaLnBrk="0" hangingPunct="0">
              <a:lnSpc>
                <a:spcPct val="80000"/>
              </a:lnSpc>
              <a:spcBef>
                <a:spcPct val="20000"/>
              </a:spcBef>
              <a:buClr>
                <a:srgbClr val="002060"/>
              </a:buClr>
              <a:defRPr/>
            </a:pPr>
            <a:r>
              <a:rPr lang="zh-TW" altLang="en-US" sz="2400" dirty="0">
                <a:solidFill>
                  <a:srgbClr val="000000"/>
                </a:solidFill>
                <a:cs typeface="Times New Roman" pitchFamily="18" charset="0"/>
              </a:rPr>
              <a:t>行政院災害防救辦公室</a:t>
            </a:r>
            <a:endParaRPr lang="en-US" altLang="zh-TW" sz="2400" dirty="0">
              <a:solidFill>
                <a:srgbClr val="000000"/>
              </a:solidFill>
              <a:cs typeface="Times New Roman" pitchFamily="18" charset="0"/>
            </a:endParaRPr>
          </a:p>
          <a:p>
            <a:pPr marL="184150" indent="-184150" eaLnBrk="0" hangingPunct="0">
              <a:lnSpc>
                <a:spcPct val="80000"/>
              </a:lnSpc>
              <a:spcBef>
                <a:spcPct val="20000"/>
              </a:spcBef>
              <a:buClr>
                <a:srgbClr val="002060"/>
              </a:buClr>
              <a:defRPr/>
            </a:pPr>
            <a:r>
              <a:rPr lang="zh-TW" altLang="en-US" sz="2400" dirty="0">
                <a:solidFill>
                  <a:srgbClr val="000000"/>
                </a:solidFill>
                <a:cs typeface="Times New Roman" pitchFamily="18" charset="0"/>
              </a:rPr>
              <a:t>報告人：王怡文副主任</a:t>
            </a:r>
            <a:endParaRPr lang="en-US" altLang="zh-TW" sz="2400" dirty="0">
              <a:solidFill>
                <a:srgbClr val="000000"/>
              </a:solidFill>
              <a:cs typeface="Times New Roman" pitchFamily="18" charset="0"/>
            </a:endParaRPr>
          </a:p>
          <a:p>
            <a:pPr marL="184150" indent="-184150" eaLnBrk="0" hangingPunct="0">
              <a:spcBef>
                <a:spcPct val="20000"/>
              </a:spcBef>
              <a:buClr>
                <a:srgbClr val="002060"/>
              </a:buClr>
              <a:defRPr/>
            </a:pPr>
            <a:fld id="{47AF7C9D-BF5D-4A7E-AC8B-05CC87574BDE}" type="datetime3">
              <a:rPr lang="zh-TW" altLang="en-US" sz="2000" smtClean="0">
                <a:solidFill>
                  <a:srgbClr val="000000"/>
                </a:solidFill>
                <a:cs typeface="Times New Roman" pitchFamily="18" charset="0"/>
              </a:rPr>
              <a:pPr marL="184150" indent="-184150" eaLnBrk="0" hangingPunct="0">
                <a:spcBef>
                  <a:spcPct val="20000"/>
                </a:spcBef>
                <a:buClr>
                  <a:srgbClr val="002060"/>
                </a:buClr>
                <a:defRPr/>
              </a:pPr>
              <a:t>106年9月20日</a:t>
            </a:fld>
            <a:endParaRPr lang="zh-TW" altLang="en-US" sz="2000" dirty="0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5" name="標題 1"/>
          <p:cNvSpPr>
            <a:spLocks noGrp="1"/>
          </p:cNvSpPr>
          <p:nvPr>
            <p:ph type="ctrTitle"/>
          </p:nvPr>
        </p:nvSpPr>
        <p:spPr>
          <a:xfrm>
            <a:off x="739456" y="2863853"/>
            <a:ext cx="7772400" cy="1470025"/>
          </a:xfrm>
        </p:spPr>
        <p:txBody>
          <a:bodyPr/>
          <a:lstStyle/>
          <a:p>
            <a:r>
              <a:rPr lang="zh-TW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災害防救創新與策</a:t>
            </a:r>
            <a:r>
              <a:rPr lang="zh-TW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進</a:t>
            </a:r>
            <a:endParaRPr lang="zh-TW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8685695" y="6240867"/>
            <a:ext cx="373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/>
              <a:t>1</a:t>
            </a:r>
            <a:endParaRPr kumimoji="1" lang="zh-TW" altLang="en-US" b="1" dirty="0"/>
          </a:p>
        </p:txBody>
      </p:sp>
      <p:sp>
        <p:nvSpPr>
          <p:cNvPr id="6" name="矩形 5"/>
          <p:cNvSpPr/>
          <p:nvPr/>
        </p:nvSpPr>
        <p:spPr>
          <a:xfrm>
            <a:off x="6330409" y="2161658"/>
            <a:ext cx="281359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22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3568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次</a:t>
            </a:r>
            <a:r>
              <a:rPr lang="zh-TW" altLang="en-US" sz="2200" dirty="0">
                <a:latin typeface="微軟正黑體" pitchFamily="34" charset="-120"/>
                <a:ea typeface="微軟正黑體" pitchFamily="34" charset="-120"/>
              </a:rPr>
              <a:t>行政</a:t>
            </a:r>
            <a:r>
              <a:rPr lang="zh-TW" altLang="en-US" sz="2200" dirty="0" smtClean="0">
                <a:latin typeface="微軟正黑體" pitchFamily="34" charset="-120"/>
                <a:ea typeface="微軟正黑體" pitchFamily="34" charset="-120"/>
              </a:rPr>
              <a:t>院會議</a:t>
            </a:r>
            <a:endParaRPr lang="zh-TW" altLang="en-US" sz="22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2365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lumMod val="67000"/>
              </a:schemeClr>
            </a:gs>
            <a:gs pos="48000">
              <a:schemeClr val="dk1">
                <a:lumMod val="97000"/>
                <a:lumOff val="3000"/>
              </a:schemeClr>
            </a:gs>
            <a:gs pos="100000">
              <a:schemeClr val="dk1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0" y="3316941"/>
            <a:ext cx="7886700" cy="1245536"/>
          </a:xfrm>
        </p:spPr>
        <p:txBody>
          <a:bodyPr anchor="b" anchorCtr="0">
            <a:normAutofit/>
          </a:bodyPr>
          <a:lstStyle/>
          <a:p>
            <a:r>
              <a:rPr lang="zh-TW" altLang="en-US" sz="7200" dirty="0" smtClean="0"/>
              <a:t>前言</a:t>
            </a:r>
            <a:endParaRPr lang="zh-TW" altLang="en-US" sz="7200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4294967295"/>
          </p:nvPr>
        </p:nvSpPr>
        <p:spPr>
          <a:xfrm>
            <a:off x="0" y="4589465"/>
            <a:ext cx="78867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60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災害環境變遷</a:t>
            </a:r>
            <a:endParaRPr lang="zh-TW" altLang="en-US" sz="60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9533" y="1494114"/>
            <a:ext cx="67235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壹</a:t>
            </a:r>
            <a:r>
              <a:rPr lang="en-US" altLang="zh-TW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.</a:t>
            </a:r>
            <a:endParaRPr lang="zh-TW" altLang="en-U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685695" y="6240867"/>
            <a:ext cx="373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>
                <a:solidFill>
                  <a:schemeClr val="bg1"/>
                </a:solidFill>
              </a:rPr>
              <a:t>2</a:t>
            </a:r>
            <a:endParaRPr kumimoji="1" lang="zh-TW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56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75442"/>
            <a:ext cx="9144000" cy="588255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1977490" y="0"/>
            <a:ext cx="5335146" cy="95885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595959"/>
                </a:solidFill>
              </a:rPr>
              <a:t>壹、</a:t>
            </a:r>
            <a:r>
              <a:rPr lang="zh-TW" altLang="en-US" dirty="0" smtClean="0">
                <a:solidFill>
                  <a:srgbClr val="FF6600"/>
                </a:solidFill>
              </a:rPr>
              <a:t>前言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：災害環境變遷</a:t>
            </a:r>
            <a:endParaRPr lang="zh-TW" altLang="en-US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13752" y="5926270"/>
            <a:ext cx="41482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/>
              <a:t>資料來源 </a:t>
            </a:r>
            <a:r>
              <a:rPr lang="en-US" altLang="zh-TW" sz="1400" dirty="0"/>
              <a:t>: </a:t>
            </a:r>
            <a:r>
              <a:rPr lang="zh-TW" altLang="en-US" sz="1400" dirty="0"/>
              <a:t>美國國家海洋暨大氣總署 </a:t>
            </a:r>
            <a:r>
              <a:rPr lang="en-US" altLang="zh-TW" sz="1400" dirty="0"/>
              <a:t>(NOAA</a:t>
            </a:r>
            <a:r>
              <a:rPr lang="en-US" altLang="zh-TW" sz="1400" dirty="0" smtClean="0"/>
              <a:t>)</a:t>
            </a:r>
            <a:r>
              <a:rPr lang="zh-TW" altLang="en-US" sz="1400" dirty="0" smtClean="0"/>
              <a:t>，</a:t>
            </a:r>
            <a:r>
              <a:rPr lang="en-US" altLang="zh-TW" sz="1400" dirty="0" smtClean="0"/>
              <a:t>2016 </a:t>
            </a:r>
            <a:endParaRPr lang="zh-TW" altLang="en-US" sz="14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1242391" y="1569766"/>
            <a:ext cx="5989896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全球暖化與極端氣候，造成</a:t>
            </a:r>
            <a:r>
              <a:rPr kumimoji="1" lang="zh-TW" alt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極端降雨</a:t>
            </a:r>
            <a:r>
              <a:rPr lang="zh-TW" altLang="en-US" sz="2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kumimoji="1" lang="zh-TW" alt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乾旱、強颱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kumimoji="1" lang="zh-TW" altLang="en-U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暴雨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發生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頻率，有增加的趨勢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1282625" y="2838204"/>
            <a:ext cx="566225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全球</a:t>
            </a:r>
            <a:r>
              <a:rPr kumimoji="1" lang="zh-TW" alt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地震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活動頻仍</a:t>
            </a:r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</a:t>
            </a:r>
            <a:r>
              <a:rPr kumimoji="1" lang="zh-TW" altLang="en-U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脆弱度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提升</a:t>
            </a:r>
            <a:endParaRPr kumimoji="1"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8636000" y="6439647"/>
            <a:ext cx="373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/>
              <a:t>3</a:t>
            </a:r>
            <a:endParaRPr kumimoji="1"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407677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 descr="尼伯特颱風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717"/>
                    </a14:imgEffect>
                    <a14:imgEffect>
                      <a14:saturation sa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09" y="0"/>
            <a:ext cx="9144000" cy="6858000"/>
          </a:xfrm>
          <a:prstGeom prst="rect">
            <a:avLst/>
          </a:prstGeom>
        </p:spPr>
      </p:pic>
      <p:sp>
        <p:nvSpPr>
          <p:cNvPr id="14" name="文字方塊 13"/>
          <p:cNvSpPr txBox="1"/>
          <p:nvPr/>
        </p:nvSpPr>
        <p:spPr>
          <a:xfrm>
            <a:off x="1203047" y="618327"/>
            <a:ext cx="6316003" cy="18158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kumimoji="1" lang="en-US" altLang="zh-TW" sz="2800" b="1" dirty="0" smtClean="0">
                <a:ln w="11430"/>
                <a:solidFill>
                  <a:srgbClr val="00009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iauKai"/>
                <a:ea typeface="BiauKai"/>
                <a:cs typeface="BiauKai"/>
              </a:rPr>
              <a:t>105</a:t>
            </a:r>
            <a:r>
              <a:rPr kumimoji="1" lang="zh-TW" altLang="en-US" sz="2800" b="1" dirty="0" smtClean="0">
                <a:ln w="11430"/>
                <a:solidFill>
                  <a:srgbClr val="00009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iauKai"/>
                <a:ea typeface="BiauKai"/>
                <a:cs typeface="BiauKai"/>
              </a:rPr>
              <a:t>年下半年</a:t>
            </a:r>
            <a:endParaRPr kumimoji="1" lang="en-US" altLang="zh-TW" sz="2800" b="1" dirty="0" smtClean="0">
              <a:ln w="11430"/>
              <a:solidFill>
                <a:srgbClr val="00009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kumimoji="1" lang="zh-TW" altLang="en-US" sz="3600" b="1" dirty="0" smtClean="0">
                <a:ln w="11430"/>
                <a:solidFill>
                  <a:srgbClr val="8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尼伯特、莫蘭蒂、梅姬颱風</a:t>
            </a:r>
            <a:endParaRPr kumimoji="1" lang="en-US" altLang="zh-TW" sz="3600" b="1" dirty="0" smtClean="0">
              <a:ln w="11430"/>
              <a:solidFill>
                <a:srgbClr val="8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kumimoji="1" lang="zh-TW" altLang="en-US" sz="2400" b="1" dirty="0" smtClean="0">
                <a:ln w="11430"/>
                <a:solidFill>
                  <a:srgbClr val="FEF90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最強陣風</a:t>
            </a:r>
            <a:r>
              <a:rPr kumimoji="1" lang="en-US" altLang="zh-TW" sz="2400" b="1" dirty="0" smtClean="0">
                <a:ln w="11430"/>
                <a:solidFill>
                  <a:srgbClr val="FEF90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17</a:t>
            </a:r>
            <a:r>
              <a:rPr kumimoji="1" lang="zh-TW" altLang="en-US" sz="2400" b="1" dirty="0" smtClean="0">
                <a:ln w="11430"/>
                <a:solidFill>
                  <a:srgbClr val="FEF90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級，超過百萬戶停電、紅葉與愛國</a:t>
            </a:r>
            <a:r>
              <a:rPr kumimoji="1" lang="zh-TW" altLang="en-US" sz="2400" b="1" dirty="0">
                <a:ln w="11430"/>
                <a:solidFill>
                  <a:srgbClr val="FEF90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蒲</a:t>
            </a:r>
            <a:r>
              <a:rPr kumimoji="1" lang="zh-TW" altLang="en-US" sz="2400" b="1" dirty="0" smtClean="0">
                <a:ln w="11430"/>
                <a:solidFill>
                  <a:srgbClr val="FEF90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部落崩塌、房屋損毀、農損超過</a:t>
            </a:r>
            <a:r>
              <a:rPr kumimoji="1" lang="en-US" altLang="zh-TW" sz="2400" b="1" dirty="0" smtClean="0">
                <a:ln w="11430"/>
                <a:solidFill>
                  <a:srgbClr val="FEF90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50</a:t>
            </a:r>
            <a:r>
              <a:rPr kumimoji="1" lang="zh-TW" altLang="en-US" sz="2400" b="1" dirty="0" smtClean="0">
                <a:ln w="11430"/>
                <a:solidFill>
                  <a:srgbClr val="FEF90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億</a:t>
            </a:r>
            <a:endParaRPr kumimoji="1" lang="en-US" altLang="zh-TW" sz="2400" b="1" dirty="0" smtClean="0">
              <a:ln w="11430"/>
              <a:solidFill>
                <a:srgbClr val="FEF90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1238483" y="2525439"/>
            <a:ext cx="6474281" cy="18158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kumimoji="1" lang="en-US" altLang="zh-TW" sz="2800" b="1" dirty="0" smtClean="0">
                <a:ln w="11430"/>
                <a:solidFill>
                  <a:srgbClr val="00009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iauKai"/>
                <a:ea typeface="BiauKai"/>
                <a:cs typeface="BiauKai"/>
              </a:rPr>
              <a:t>106</a:t>
            </a:r>
            <a:r>
              <a:rPr kumimoji="1" lang="zh-TW" altLang="en-US" sz="2800" b="1" dirty="0" smtClean="0">
                <a:ln w="11430"/>
                <a:solidFill>
                  <a:srgbClr val="00009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iauKai"/>
                <a:ea typeface="BiauKai"/>
                <a:cs typeface="BiauKai"/>
              </a:rPr>
              <a:t>年迄今</a:t>
            </a:r>
            <a:endParaRPr kumimoji="1" lang="en-US" altLang="zh-TW" sz="2800" b="1" dirty="0">
              <a:ln w="11430"/>
              <a:solidFill>
                <a:srgbClr val="00009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kumimoji="1" lang="en-US" altLang="zh-TW" sz="3600" b="1" dirty="0">
                <a:ln w="11430"/>
                <a:solidFill>
                  <a:srgbClr val="8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0602</a:t>
            </a:r>
            <a:r>
              <a:rPr kumimoji="1" lang="zh-TW" altLang="en-US" sz="3600" b="1" dirty="0">
                <a:ln w="11430"/>
                <a:solidFill>
                  <a:srgbClr val="8E001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豪雨</a:t>
            </a:r>
            <a:endParaRPr kumimoji="1" lang="en-US" altLang="zh-TW" sz="3600" b="1" dirty="0">
              <a:ln w="11430"/>
              <a:solidFill>
                <a:srgbClr val="8E001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kumimoji="1" lang="zh-TW" altLang="en-US" sz="2400" b="1" dirty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北海岸豪雨成災、基隆大武崙溪溢淹、基地台近</a:t>
            </a:r>
            <a:r>
              <a:rPr kumimoji="1" lang="en-US" altLang="zh-TW" sz="2400" b="1" dirty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500</a:t>
            </a:r>
            <a:r>
              <a:rPr kumimoji="1" lang="zh-TW" altLang="en-US" sz="2400" b="1" dirty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台故障</a:t>
            </a:r>
            <a:endParaRPr kumimoji="1" lang="en-US" altLang="zh-TW" sz="2400" b="1" dirty="0">
              <a:ln w="11430"/>
              <a:solidFill>
                <a:srgbClr val="FF99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636000" y="6439647"/>
            <a:ext cx="373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/>
              <a:t>4</a:t>
            </a:r>
            <a:endParaRPr kumimoji="1"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89843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1"/>
          <p:cNvSpPr>
            <a:spLocks noGrp="1"/>
          </p:cNvSpPr>
          <p:nvPr>
            <p:ph type="title"/>
          </p:nvPr>
        </p:nvSpPr>
        <p:spPr>
          <a:xfrm>
            <a:off x="1977490" y="0"/>
            <a:ext cx="5335146" cy="95885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壹、</a:t>
            </a:r>
            <a:r>
              <a:rPr lang="zh-TW" altLang="en-US" dirty="0" smtClean="0">
                <a:solidFill>
                  <a:srgbClr val="FF6600"/>
                </a:solidFill>
              </a:rPr>
              <a:t>前言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：災害環境變遷</a:t>
            </a:r>
            <a:endParaRPr lang="zh-TW" altLang="en-US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2" name="圖片 11" descr="105白皮書圖片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963" y="3325597"/>
            <a:ext cx="2172170" cy="3532403"/>
          </a:xfrm>
          <a:prstGeom prst="rect">
            <a:avLst/>
          </a:prstGeom>
        </p:spPr>
      </p:pic>
      <p:pic>
        <p:nvPicPr>
          <p:cNvPr id="13" name="圖片 12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22552" y="3302487"/>
            <a:ext cx="2339260" cy="32484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圖片 14"/>
          <p:cNvPicPr/>
          <p:nvPr/>
        </p:nvPicPr>
        <p:blipFill>
          <a:blip r:embed="rId4" cstate="email">
            <a:alphaModFix amt="93000"/>
            <a:biLevel thresh="7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652"/>
                    </a14:imgEffect>
                    <a14:imgEffect>
                      <a14:saturation sat="1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1937" y="3409155"/>
            <a:ext cx="1988371" cy="302479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/>
            </a:solidFill>
          </a:ln>
          <a:effectLst>
            <a:glow rad="101600">
              <a:schemeClr val="accent2">
                <a:alpha val="75000"/>
              </a:schemeClr>
            </a:glow>
          </a:effectLst>
        </p:spPr>
      </p:pic>
      <p:pic>
        <p:nvPicPr>
          <p:cNvPr id="6" name="圖片 5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7272" y="3342308"/>
            <a:ext cx="2255716" cy="313725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矩形 1"/>
          <p:cNvSpPr/>
          <p:nvPr/>
        </p:nvSpPr>
        <p:spPr>
          <a:xfrm>
            <a:off x="334180" y="1267565"/>
            <a:ext cx="84213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面對災害變遷的嚴峻挑戰，中央與</a:t>
            </a: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地方政府依</a:t>
            </a:r>
            <a:r>
              <a:rPr lang="zh-TW" altLang="en-US" sz="2800" b="1" dirty="0" smtClean="0">
                <a:solidFill>
                  <a:srgbClr val="FE3202"/>
                </a:solidFill>
              </a:rPr>
              <a:t>災害防救法</a:t>
            </a:r>
            <a:r>
              <a:rPr lang="zh-TW" altLang="en-US" sz="2400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訂定</a:t>
            </a:r>
            <a:r>
              <a:rPr lang="zh-TW" altLang="zh-TW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災害防救</a:t>
            </a:r>
            <a:r>
              <a:rPr lang="zh-TW" altLang="zh-TW" sz="2800" b="1" dirty="0">
                <a:solidFill>
                  <a:srgbClr val="FE3202"/>
                </a:solidFill>
              </a:rPr>
              <a:t>基本計畫</a:t>
            </a:r>
            <a:r>
              <a:rPr lang="zh-TW" altLang="zh-TW" sz="2400" dirty="0"/>
              <a:t>、</a:t>
            </a:r>
            <a:r>
              <a:rPr lang="zh-TW" altLang="zh-TW" sz="2800" b="1" dirty="0">
                <a:solidFill>
                  <a:srgbClr val="FE3202"/>
                </a:solidFill>
              </a:rPr>
              <a:t>業務計畫</a:t>
            </a:r>
            <a:r>
              <a:rPr lang="zh-TW" altLang="zh-TW" sz="2400" dirty="0"/>
              <a:t>、</a:t>
            </a:r>
            <a:r>
              <a:rPr lang="zh-TW" altLang="zh-TW" sz="2800" b="1" dirty="0" smtClean="0">
                <a:solidFill>
                  <a:srgbClr val="FE3202"/>
                </a:solidFill>
              </a:rPr>
              <a:t>地區計畫</a:t>
            </a: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，建立體制、制度與流程，編定</a:t>
            </a:r>
            <a:r>
              <a:rPr lang="zh-TW" altLang="en-US" sz="2800" b="1" dirty="0" smtClean="0">
                <a:solidFill>
                  <a:srgbClr val="FE3202"/>
                </a:solidFill>
              </a:rPr>
              <a:t>災害防救白皮書</a:t>
            </a: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，推動災防</a:t>
            </a:r>
            <a:r>
              <a:rPr lang="zh-TW" altLang="zh-TW" sz="2800" b="1" dirty="0">
                <a:solidFill>
                  <a:srgbClr val="FE3202"/>
                </a:solidFill>
              </a:rPr>
              <a:t>演習、訪評</a:t>
            </a:r>
            <a:r>
              <a:rPr lang="zh-TW" altLang="zh-TW" sz="2400" dirty="0" smtClean="0"/>
              <a:t>，</a:t>
            </a: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施政已具備相當基礎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8636000" y="6439647"/>
            <a:ext cx="373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/>
              <a:t>5</a:t>
            </a:r>
            <a:endParaRPr kumimoji="1"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183249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lumMod val="67000"/>
              </a:schemeClr>
            </a:gs>
            <a:gs pos="48000">
              <a:schemeClr val="dk1">
                <a:lumMod val="97000"/>
                <a:lumOff val="3000"/>
              </a:schemeClr>
            </a:gs>
            <a:gs pos="100000">
              <a:schemeClr val="dk1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0" y="1709740"/>
            <a:ext cx="7886700" cy="2852737"/>
          </a:xfrm>
        </p:spPr>
        <p:txBody>
          <a:bodyPr anchor="b" anchorCtr="0"/>
          <a:lstStyle/>
          <a:p>
            <a:r>
              <a:rPr lang="zh-TW" altLang="en-US" sz="5000" dirty="0" smtClean="0">
                <a:solidFill>
                  <a:schemeClr val="bg1">
                    <a:lumMod val="85000"/>
                  </a:schemeClr>
                </a:solidFill>
              </a:rPr>
              <a:t>災防</a:t>
            </a:r>
            <a:r>
              <a:rPr lang="zh-TW" altLang="en-US" sz="7200" dirty="0" smtClean="0"/>
              <a:t>創新作為</a:t>
            </a:r>
            <a:endParaRPr lang="zh-TW" altLang="en-US" sz="5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4294967295"/>
          </p:nvPr>
        </p:nvSpPr>
        <p:spPr>
          <a:xfrm>
            <a:off x="0" y="4589465"/>
            <a:ext cx="7886700" cy="1500187"/>
          </a:xfrm>
        </p:spPr>
        <p:txBody>
          <a:bodyPr/>
          <a:lstStyle/>
          <a:p>
            <a:pPr marL="0" indent="0">
              <a:buNone/>
            </a:pPr>
            <a:r>
              <a:rPr lang="en-US" altLang="zh-TW" sz="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Innovation</a:t>
            </a:r>
            <a:endParaRPr lang="zh-TW" altLang="en-US" sz="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9533" y="1494114"/>
            <a:ext cx="67235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貳</a:t>
            </a:r>
            <a:r>
              <a:rPr lang="en-US" altLang="zh-TW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.</a:t>
            </a:r>
            <a:endParaRPr lang="zh-TW" altLang="en-U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685695" y="6240867"/>
            <a:ext cx="373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>
                <a:solidFill>
                  <a:schemeClr val="bg1"/>
                </a:solidFill>
              </a:rPr>
              <a:t>6</a:t>
            </a:r>
            <a:endParaRPr kumimoji="1" lang="zh-TW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48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5431009"/>
            <a:ext cx="9144000" cy="1426992"/>
          </a:xfrm>
          <a:prstGeom prst="rect">
            <a:avLst/>
          </a:prstGeo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noAutofit/>
          </a:bodyPr>
          <a:lstStyle/>
          <a:p>
            <a:pPr marL="447675" indent="-1588" algn="just">
              <a:lnSpc>
                <a:spcPct val="140000"/>
              </a:lnSpc>
            </a:pP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強震即時警報的應用，警告訊息可以即時提醒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行駛中的大眾運輸減速或停駛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、學校學生進行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緊急避難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掩護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906" y="1493550"/>
            <a:ext cx="5234094" cy="3939018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799" y="2597889"/>
            <a:ext cx="4865941" cy="1408991"/>
          </a:xfrm>
          <a:prstGeom prst="rect">
            <a:avLst/>
          </a:prstGeom>
        </p:spPr>
      </p:pic>
      <p:sp>
        <p:nvSpPr>
          <p:cNvPr id="6" name="標題 1"/>
          <p:cNvSpPr txBox="1">
            <a:spLocks/>
          </p:cNvSpPr>
          <p:nvPr/>
        </p:nvSpPr>
        <p:spPr>
          <a:xfrm>
            <a:off x="805071" y="116984"/>
            <a:ext cx="8527772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貳、</a:t>
            </a:r>
            <a:r>
              <a:rPr lang="zh-TW" altLang="en-US" sz="43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3000" dirty="0" smtClean="0">
                <a:solidFill>
                  <a:srgbClr val="000090"/>
                </a:solidFill>
              </a:rPr>
              <a:t>訊息傳遞</a:t>
            </a:r>
            <a:r>
              <a:rPr lang="zh-TW" alt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能力提升</a:t>
            </a:r>
            <a:r>
              <a:rPr lang="en-US" altLang="zh-TW" sz="3000" dirty="0" smtClean="0">
                <a:solidFill>
                  <a:srgbClr val="FE3202"/>
                </a:solidFill>
              </a:rPr>
              <a:t>(CBS)</a:t>
            </a:r>
            <a:endParaRPr lang="zh-TW" altLang="en-US" sz="3000" dirty="0">
              <a:solidFill>
                <a:srgbClr val="FE3202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42469" y="1169811"/>
            <a:ext cx="7160504" cy="1604308"/>
          </a:xfrm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</a:pPr>
            <a:r>
              <a:rPr lang="zh-TW" altLang="en-US" sz="27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利用</a:t>
            </a:r>
            <a:r>
              <a:rPr lang="en-US" altLang="zh-TW" sz="3200" dirty="0" smtClean="0">
                <a:solidFill>
                  <a:srgbClr val="FE3202"/>
                </a:solidFill>
              </a:rPr>
              <a:t>CBS</a:t>
            </a:r>
            <a:r>
              <a:rPr lang="en-US" altLang="zh-TW" sz="27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en-US" altLang="zh-TW" sz="27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Cell</a:t>
            </a:r>
            <a:r>
              <a:rPr lang="en-US" altLang="zh-TW" sz="27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TW" sz="27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Broadcast</a:t>
            </a:r>
            <a:r>
              <a:rPr lang="en-US" altLang="zh-TW" sz="27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Service)</a:t>
            </a:r>
            <a:r>
              <a:rPr lang="zh-TW" altLang="en-US" sz="27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訊息服務系統將「緊急告警訊息」傳到民眾手機、各國中小學校等。</a:t>
            </a:r>
            <a:r>
              <a:rPr lang="en-US" altLang="zh-TW" sz="27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en-US" altLang="zh-TW" sz="27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zh-TW" altLang="en-US" sz="27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以「強震即時警報」為例</a:t>
            </a:r>
            <a:r>
              <a:rPr lang="en-US" altLang="zh-TW" sz="27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en-US" altLang="zh-TW" sz="27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zh-TW" altLang="en-US" sz="2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4354" y="4923577"/>
            <a:ext cx="41482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/>
              <a:t>資料來源 </a:t>
            </a:r>
            <a:r>
              <a:rPr lang="en-US" altLang="zh-TW" sz="1400" dirty="0"/>
              <a:t>: </a:t>
            </a:r>
            <a:r>
              <a:rPr lang="zh-TW" altLang="en-US" sz="1400" dirty="0" smtClean="0"/>
              <a:t>交通部中央氣象局</a:t>
            </a:r>
            <a:r>
              <a:rPr lang="en-US" altLang="zh-TW" sz="1400" dirty="0" smtClean="0"/>
              <a:t> </a:t>
            </a:r>
            <a:endParaRPr lang="zh-TW" altLang="en-US" sz="14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8636000" y="6350001"/>
            <a:ext cx="373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>
                <a:solidFill>
                  <a:schemeClr val="bg1"/>
                </a:solidFill>
              </a:rPr>
              <a:t>7</a:t>
            </a:r>
            <a:endParaRPr kumimoji="1" lang="zh-TW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95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內容版面配置區 2"/>
          <p:cNvSpPr>
            <a:spLocks noGrp="1"/>
          </p:cNvSpPr>
          <p:nvPr>
            <p:ph idx="1"/>
          </p:nvPr>
        </p:nvSpPr>
        <p:spPr>
          <a:xfrm>
            <a:off x="-1" y="962026"/>
            <a:ext cx="4974407" cy="3621325"/>
          </a:xfr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tIns="0" bIns="0" anchor="ctr" anchorCtr="0"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zh-TW" altLang="en-US" sz="2000" dirty="0" smtClean="0"/>
              <a:t>日本</a:t>
            </a:r>
            <a:r>
              <a:rPr lang="en-US" altLang="zh-TW" sz="2000" dirty="0" smtClean="0"/>
              <a:t>311</a:t>
            </a:r>
            <a:r>
              <a:rPr lang="zh-TW" altLang="en-US" sz="2000" dirty="0" smtClean="0"/>
              <a:t>地震，</a:t>
            </a:r>
            <a:r>
              <a:rPr lang="zh-TW" altLang="zh-TW" sz="2000" dirty="0" smtClean="0"/>
              <a:t>民眾</a:t>
            </a:r>
            <a:r>
              <a:rPr lang="zh-TW" altLang="zh-TW" sz="2000" dirty="0"/>
              <a:t>透過</a:t>
            </a:r>
            <a:r>
              <a:rPr lang="zh-TW" altLang="zh-TW" dirty="0">
                <a:solidFill>
                  <a:srgbClr val="FF0000"/>
                </a:solidFill>
              </a:rPr>
              <a:t>國家的地震預警系統</a:t>
            </a:r>
            <a:r>
              <a:rPr lang="zh-TW" altLang="zh-TW" sz="2000" dirty="0"/>
              <a:t>，藉由災害來臨前之預先告警，有效獲得緊急避難處置協助，大幅降低傷亡率</a:t>
            </a:r>
            <a:r>
              <a:rPr lang="zh-TW" altLang="en-US" sz="2000" dirty="0" smtClean="0"/>
              <a:t>。</a:t>
            </a:r>
            <a:endParaRPr lang="en-US" altLang="zh-TW" sz="20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zh-TW" altLang="zh-TW" sz="2000" dirty="0" smtClean="0">
                <a:solidFill>
                  <a:srgbClr val="0066FF"/>
                </a:solidFill>
              </a:rPr>
              <a:t>建物倒塌致死</a:t>
            </a:r>
            <a:r>
              <a:rPr lang="zh-TW" altLang="zh-TW" sz="2000" dirty="0"/>
              <a:t>，</a:t>
            </a:r>
            <a:r>
              <a:rPr lang="zh-TW" altLang="zh-TW" sz="2000" dirty="0" smtClean="0"/>
              <a:t>死亡人數</a:t>
            </a:r>
            <a:r>
              <a:rPr lang="zh-TW" altLang="en-US" sz="2000" dirty="0" smtClean="0"/>
              <a:t>占</a:t>
            </a:r>
            <a:r>
              <a:rPr lang="en-US" altLang="zh-TW" sz="3200" dirty="0" smtClean="0">
                <a:solidFill>
                  <a:srgbClr val="FF0000"/>
                </a:solidFill>
              </a:rPr>
              <a:t>4.4</a:t>
            </a:r>
            <a:r>
              <a:rPr lang="en-US" altLang="zh-TW" sz="3200" dirty="0">
                <a:solidFill>
                  <a:srgbClr val="FF0000"/>
                </a:solidFill>
              </a:rPr>
              <a:t>%</a:t>
            </a:r>
            <a:r>
              <a:rPr lang="zh-TW" altLang="zh-TW" sz="2000" dirty="0"/>
              <a:t>人相較於</a:t>
            </a:r>
            <a:r>
              <a:rPr lang="en-US" altLang="zh-TW" sz="2000" dirty="0" smtClean="0"/>
              <a:t>1995</a:t>
            </a:r>
            <a:r>
              <a:rPr lang="zh-TW" altLang="zh-TW" sz="2000" dirty="0" smtClean="0"/>
              <a:t>年阪神大地震</a:t>
            </a:r>
            <a:r>
              <a:rPr lang="en-US" altLang="zh-TW" sz="3200" dirty="0">
                <a:solidFill>
                  <a:srgbClr val="FF0000"/>
                </a:solidFill>
              </a:rPr>
              <a:t>80%</a:t>
            </a:r>
            <a:r>
              <a:rPr lang="zh-TW" altLang="zh-TW" sz="2000" dirty="0" smtClean="0"/>
              <a:t>民眾因建物倒塌至死而言，強震即時警報確已發揮其功效</a:t>
            </a:r>
            <a:r>
              <a:rPr lang="en-US" altLang="zh-TW" sz="2000" dirty="0" smtClean="0"/>
              <a:t>(2011</a:t>
            </a:r>
            <a:r>
              <a:rPr lang="zh-TW" altLang="zh-TW" sz="2000" dirty="0" smtClean="0"/>
              <a:t>日本防災白皮書</a:t>
            </a:r>
            <a:r>
              <a:rPr lang="en-US" altLang="zh-TW" sz="2000" dirty="0" smtClean="0"/>
              <a:t>)</a:t>
            </a:r>
            <a:r>
              <a:rPr lang="zh-TW" altLang="zh-TW" sz="2000" dirty="0" smtClean="0"/>
              <a:t>。</a:t>
            </a:r>
            <a:endParaRPr lang="en-US" altLang="zh-TW" sz="2000" dirty="0" smtClean="0"/>
          </a:p>
        </p:txBody>
      </p:sp>
      <p:pic>
        <p:nvPicPr>
          <p:cNvPr id="18" name="圖片 17" descr="手機簡訊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4569058"/>
            <a:ext cx="2695310" cy="2288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圖片 19" descr="電視發布緊急地震速報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59411" y="4569060"/>
            <a:ext cx="2561952" cy="2288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9127" y="962026"/>
            <a:ext cx="4204872" cy="5895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4879036" y="1133101"/>
            <a:ext cx="4264963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rgbClr val="FFFF00"/>
                </a:solidFill>
              </a:rPr>
              <a:t>臺灣地理幅員雖較日本小，</a:t>
            </a:r>
            <a:endParaRPr lang="en-US" altLang="zh-TW" sz="2000" b="1" dirty="0">
              <a:solidFill>
                <a:srgbClr val="FFFF00"/>
              </a:solidFill>
            </a:endParaRPr>
          </a:p>
          <a:p>
            <a:pPr algn="ctr"/>
            <a:r>
              <a:rPr lang="zh-TW" altLang="en-US" sz="3200" b="1" dirty="0" smtClean="0">
                <a:solidFill>
                  <a:srgbClr val="FF0000"/>
                </a:solidFill>
              </a:rPr>
              <a:t>善用強震即時警報，</a:t>
            </a:r>
            <a:endParaRPr lang="en-US" altLang="zh-TW" sz="3200" b="1" dirty="0" smtClean="0">
              <a:solidFill>
                <a:srgbClr val="FF0000"/>
              </a:solidFill>
            </a:endParaRPr>
          </a:p>
          <a:p>
            <a:pPr algn="ctr"/>
            <a:r>
              <a:rPr lang="zh-TW" altLang="en-US" sz="2000" b="1" dirty="0" smtClean="0">
                <a:solidFill>
                  <a:srgbClr val="FFFF00"/>
                </a:solidFill>
              </a:rPr>
              <a:t>並加以積極演練，</a:t>
            </a:r>
            <a:endParaRPr lang="en-US" altLang="zh-TW" sz="2000" b="1" dirty="0" smtClean="0">
              <a:solidFill>
                <a:srgbClr val="FFFF00"/>
              </a:solidFill>
            </a:endParaRPr>
          </a:p>
          <a:p>
            <a:pPr algn="ctr"/>
            <a:r>
              <a:rPr lang="zh-TW" altLang="en-US" sz="2000" b="1" dirty="0" smtClean="0">
                <a:solidFill>
                  <a:srgbClr val="FFFF00"/>
                </a:solidFill>
              </a:rPr>
              <a:t>仍</a:t>
            </a:r>
            <a:r>
              <a:rPr lang="zh-TW" altLang="en-US" sz="2000" b="1" dirty="0">
                <a:solidFill>
                  <a:srgbClr val="FFFF00"/>
                </a:solidFill>
              </a:rPr>
              <a:t>有</a:t>
            </a:r>
            <a:r>
              <a:rPr lang="zh-TW" altLang="en-US" sz="2000" b="1" dirty="0" smtClean="0">
                <a:solidFill>
                  <a:srgbClr val="FFFF00"/>
                </a:solidFill>
              </a:rPr>
              <a:t>減少民眾傷亡</a:t>
            </a:r>
            <a:r>
              <a:rPr lang="zh-TW" altLang="en-US" sz="2000" b="1" dirty="0">
                <a:solidFill>
                  <a:srgbClr val="FFFF00"/>
                </a:solidFill>
              </a:rPr>
              <a:t>機會</a:t>
            </a:r>
          </a:p>
        </p:txBody>
      </p:sp>
      <p:sp>
        <p:nvSpPr>
          <p:cNvPr id="22" name="爆炸 1 21"/>
          <p:cNvSpPr/>
          <p:nvPr/>
        </p:nvSpPr>
        <p:spPr>
          <a:xfrm>
            <a:off x="229317" y="758571"/>
            <a:ext cx="1605256" cy="811494"/>
          </a:xfrm>
          <a:prstGeom prst="irregularSeal1">
            <a:avLst/>
          </a:prstGeom>
          <a:solidFill>
            <a:srgbClr val="FEF90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2400" b="1" dirty="0" smtClean="0">
                <a:solidFill>
                  <a:srgbClr val="FF0000"/>
                </a:solidFill>
                <a:latin typeface="BiauKai"/>
                <a:ea typeface="BiauKai"/>
                <a:cs typeface="BiauKai"/>
              </a:rPr>
              <a:t>實例</a:t>
            </a:r>
            <a:endParaRPr kumimoji="1" lang="zh-TW" altLang="en-US" sz="2400" b="1" dirty="0">
              <a:solidFill>
                <a:srgbClr val="FF0000"/>
              </a:solidFill>
              <a:latin typeface="BiauKai"/>
              <a:ea typeface="BiauKai"/>
              <a:cs typeface="BiauKai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8636000" y="6439647"/>
            <a:ext cx="373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/>
              <a:t>8</a:t>
            </a:r>
            <a:endParaRPr kumimoji="1" lang="zh-TW" altLang="en-US" b="1" dirty="0"/>
          </a:p>
        </p:txBody>
      </p:sp>
      <p:sp>
        <p:nvSpPr>
          <p:cNvPr id="11" name="標題 1"/>
          <p:cNvSpPr txBox="1">
            <a:spLocks/>
          </p:cNvSpPr>
          <p:nvPr/>
        </p:nvSpPr>
        <p:spPr>
          <a:xfrm>
            <a:off x="805071" y="116984"/>
            <a:ext cx="8527772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貳、</a:t>
            </a:r>
            <a:r>
              <a:rPr lang="zh-TW" altLang="en-US" sz="43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3000" dirty="0" smtClean="0">
                <a:solidFill>
                  <a:srgbClr val="000090"/>
                </a:solidFill>
              </a:rPr>
              <a:t>訊息傳遞</a:t>
            </a:r>
            <a:r>
              <a:rPr lang="zh-TW" alt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能力提升</a:t>
            </a:r>
            <a:r>
              <a:rPr lang="en-US" altLang="zh-TW" sz="3000" dirty="0" smtClean="0">
                <a:solidFill>
                  <a:srgbClr val="FE3202"/>
                </a:solidFill>
              </a:rPr>
              <a:t>(CBS)</a:t>
            </a:r>
            <a:endParaRPr lang="zh-TW" altLang="en-US" sz="3000" dirty="0">
              <a:solidFill>
                <a:srgbClr val="FE320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34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080" y="1003073"/>
            <a:ext cx="8870449" cy="5805906"/>
          </a:xfrm>
          <a:prstGeom prst="rect">
            <a:avLst/>
          </a:prstGeom>
        </p:spPr>
      </p:pic>
      <p:sp>
        <p:nvSpPr>
          <p:cNvPr id="55" name="矩形 54"/>
          <p:cNvSpPr/>
          <p:nvPr/>
        </p:nvSpPr>
        <p:spPr>
          <a:xfrm>
            <a:off x="8512329" y="6083157"/>
            <a:ext cx="439671" cy="3984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/>
          </a:p>
        </p:txBody>
      </p:sp>
      <p:sp>
        <p:nvSpPr>
          <p:cNvPr id="18" name="內容版面配置區 2"/>
          <p:cNvSpPr txBox="1">
            <a:spLocks/>
          </p:cNvSpPr>
          <p:nvPr/>
        </p:nvSpPr>
        <p:spPr>
          <a:xfrm>
            <a:off x="2739262" y="1917728"/>
            <a:ext cx="5589729" cy="387798"/>
          </a:xfrm>
          <a:prstGeom prst="rect">
            <a:avLst/>
          </a:prstGeom>
        </p:spPr>
        <p:txBody>
          <a:bodyPr vert="horz" wrap="square" lIns="91440" tIns="0" rIns="91440" bIns="0" rtlCol="0" anchor="ctr" anchorCtr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1" kern="1200">
                <a:solidFill>
                  <a:srgbClr val="0066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TW" altLang="en-US" dirty="0" smtClean="0">
                <a:solidFill>
                  <a:srgbClr val="000090"/>
                </a:solidFill>
              </a:rPr>
              <a:t>透過</a:t>
            </a:r>
            <a:r>
              <a:rPr lang="en-US" altLang="zh-TW" dirty="0" smtClean="0">
                <a:solidFill>
                  <a:srgbClr val="000090"/>
                </a:solidFill>
              </a:rPr>
              <a:t>CBS</a:t>
            </a:r>
            <a:r>
              <a:rPr lang="zh-TW" altLang="en-US" dirty="0" smtClean="0">
                <a:solidFill>
                  <a:srgbClr val="000090"/>
                </a:solidFill>
              </a:rPr>
              <a:t>強化告警公共告警系統</a:t>
            </a:r>
            <a:endParaRPr lang="en-US" altLang="zh-TW" dirty="0" smtClean="0">
              <a:solidFill>
                <a:srgbClr val="000090"/>
              </a:solidFill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2375452" y="6221896"/>
            <a:ext cx="6768548" cy="636104"/>
          </a:xfrm>
          <a:prstGeom prst="rect">
            <a:avLst/>
          </a:prstGeo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 anchorCtr="0">
            <a:noAutofit/>
          </a:bodyPr>
          <a:lstStyle/>
          <a:p>
            <a:pPr algn="ctr"/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整合</a:t>
            </a:r>
            <a:r>
              <a:rPr lang="en-US" altLang="zh-TW" sz="3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3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部會機關、技術協調</a:t>
            </a:r>
            <a:r>
              <a:rPr lang="en-US" altLang="zh-TW" sz="3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3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電信業者</a:t>
            </a:r>
          </a:p>
        </p:txBody>
      </p:sp>
      <p:sp>
        <p:nvSpPr>
          <p:cNvPr id="9" name="矩形 8"/>
          <p:cNvSpPr/>
          <p:nvPr/>
        </p:nvSpPr>
        <p:spPr>
          <a:xfrm>
            <a:off x="7419299" y="5729453"/>
            <a:ext cx="1724701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/>
              <a:t>資料來源 </a:t>
            </a:r>
            <a:r>
              <a:rPr lang="en-US" altLang="zh-TW" sz="1400" dirty="0"/>
              <a:t>: </a:t>
            </a:r>
            <a:endParaRPr lang="en-US" altLang="zh-TW" sz="1400" dirty="0" smtClean="0"/>
          </a:p>
          <a:p>
            <a:r>
              <a:rPr lang="zh-TW" altLang="en-US" sz="1200" dirty="0" smtClean="0"/>
              <a:t>國家災害防救科技中心</a:t>
            </a:r>
            <a:r>
              <a:rPr lang="en-US" altLang="zh-TW" sz="1200" dirty="0" smtClean="0"/>
              <a:t> </a:t>
            </a:r>
            <a:endParaRPr lang="zh-TW" altLang="en-US" sz="12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8636000" y="6439647"/>
            <a:ext cx="50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>
                <a:solidFill>
                  <a:srgbClr val="FFFFFF"/>
                </a:solidFill>
              </a:rPr>
              <a:t>10</a:t>
            </a:r>
            <a:endParaRPr kumimoji="1" lang="zh-TW" altLang="en-US" b="1" dirty="0">
              <a:solidFill>
                <a:srgbClr val="FFFFFF"/>
              </a:solidFill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805071" y="116984"/>
            <a:ext cx="8527772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貳、</a:t>
            </a:r>
            <a:r>
              <a:rPr lang="zh-TW" altLang="en-US" sz="43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3000" dirty="0" smtClean="0">
                <a:solidFill>
                  <a:srgbClr val="000090"/>
                </a:solidFill>
              </a:rPr>
              <a:t>訊息傳遞</a:t>
            </a:r>
            <a:r>
              <a:rPr lang="zh-TW" alt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能力提升</a:t>
            </a:r>
            <a:r>
              <a:rPr lang="en-US" altLang="zh-TW" sz="3000" dirty="0" smtClean="0">
                <a:solidFill>
                  <a:srgbClr val="FE3202"/>
                </a:solidFill>
              </a:rPr>
              <a:t>(CBS)</a:t>
            </a:r>
            <a:endParaRPr lang="zh-TW" altLang="en-US" sz="3000" dirty="0">
              <a:solidFill>
                <a:srgbClr val="FE320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7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內容版面配置區 11"/>
          <p:cNvSpPr>
            <a:spLocks noGrp="1"/>
          </p:cNvSpPr>
          <p:nvPr>
            <p:ph idx="1"/>
          </p:nvPr>
        </p:nvSpPr>
        <p:spPr>
          <a:xfrm>
            <a:off x="0" y="5770244"/>
            <a:ext cx="9144000" cy="1087756"/>
          </a:xfr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 anchorCtr="0">
            <a:normAutofit/>
          </a:bodyPr>
          <a:lstStyle/>
          <a:p>
            <a:pPr marL="0" indent="0" algn="ctr">
              <a:buNone/>
            </a:pPr>
            <a:r>
              <a:rPr lang="zh-TW" altLang="en-US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翻轉</a:t>
            </a: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公共告警訊息傳遞模式，</a:t>
            </a:r>
            <a:r>
              <a:rPr lang="zh-TW" altLang="en-US" sz="3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即時、主動</a:t>
            </a:r>
            <a:r>
              <a:rPr lang="zh-TW" altLang="en-US" sz="3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、免費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8725452" y="6488668"/>
            <a:ext cx="50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>
                <a:solidFill>
                  <a:srgbClr val="FFFFFF"/>
                </a:solidFill>
              </a:rPr>
              <a:t>11</a:t>
            </a:r>
            <a:endParaRPr kumimoji="1" lang="zh-TW" altLang="en-US" b="1" dirty="0">
              <a:solidFill>
                <a:srgbClr val="FFFFFF"/>
              </a:solidFill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333822" y="1369948"/>
            <a:ext cx="4725739" cy="1354292"/>
            <a:chOff x="333822" y="1538014"/>
            <a:chExt cx="4725739" cy="1354292"/>
          </a:xfrm>
        </p:grpSpPr>
        <p:pic>
          <p:nvPicPr>
            <p:cNvPr id="9" name="圖片 8"/>
            <p:cNvPicPr>
              <a:picLocks noChangeAspect="1"/>
            </p:cNvPicPr>
            <p:nvPr/>
          </p:nvPicPr>
          <p:blipFill rotWithShape="1">
            <a:blip r:embed="rId2" cstate="email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2919"/>
            <a:stretch/>
          </p:blipFill>
          <p:spPr>
            <a:xfrm>
              <a:off x="2934741" y="1807743"/>
              <a:ext cx="1160637" cy="961504"/>
            </a:xfrm>
            <a:prstGeom prst="rect">
              <a:avLst/>
            </a:prstGeom>
          </p:spPr>
        </p:pic>
        <p:sp>
          <p:nvSpPr>
            <p:cNvPr id="10" name="向下箭號 9"/>
            <p:cNvSpPr/>
            <p:nvPr/>
          </p:nvSpPr>
          <p:spPr>
            <a:xfrm rot="5400000">
              <a:off x="1182109" y="1961295"/>
              <a:ext cx="467543" cy="397555"/>
            </a:xfrm>
            <a:prstGeom prst="down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向下箭號 10"/>
            <p:cNvSpPr/>
            <p:nvPr/>
          </p:nvSpPr>
          <p:spPr>
            <a:xfrm rot="16200000">
              <a:off x="1242083" y="2384263"/>
              <a:ext cx="467543" cy="397555"/>
            </a:xfrm>
            <a:prstGeom prst="down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1475855" y="1538014"/>
              <a:ext cx="22306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紙本、被動取得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4" name="圖片 13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63206" y="1837698"/>
              <a:ext cx="942939" cy="1054608"/>
            </a:xfrm>
            <a:prstGeom prst="rect">
              <a:avLst/>
            </a:prstGeom>
          </p:spPr>
        </p:pic>
        <p:sp>
          <p:nvSpPr>
            <p:cNvPr id="15" name="向下箭號 14"/>
            <p:cNvSpPr/>
            <p:nvPr/>
          </p:nvSpPr>
          <p:spPr>
            <a:xfrm rot="5400000">
              <a:off x="2617116" y="2138106"/>
              <a:ext cx="467543" cy="397555"/>
            </a:xfrm>
            <a:prstGeom prst="down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" name="動作按鈕: 文件 15">
              <a:hlinkClick r:id="" action="ppaction://noaction" highlightClick="1"/>
            </p:cNvPr>
            <p:cNvSpPr/>
            <p:nvPr/>
          </p:nvSpPr>
          <p:spPr>
            <a:xfrm>
              <a:off x="333822" y="1785017"/>
              <a:ext cx="886935" cy="1048100"/>
            </a:xfrm>
            <a:prstGeom prst="actionButtonDocumen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449896" y="2260210"/>
              <a:ext cx="8596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訊息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內容版面配置區 2"/>
            <p:cNvSpPr txBox="1">
              <a:spLocks/>
            </p:cNvSpPr>
            <p:nvPr/>
          </p:nvSpPr>
          <p:spPr>
            <a:xfrm>
              <a:off x="4132216" y="1988251"/>
              <a:ext cx="927345" cy="715579"/>
            </a:xfrm>
            <a:prstGeom prst="rect">
              <a:avLst/>
            </a:prstGeom>
            <a:gradFill flip="none" rotWithShape="1">
              <a:gsLst>
                <a:gs pos="0">
                  <a:schemeClr val="dk1">
                    <a:lumMod val="67000"/>
                  </a:schemeClr>
                </a:gs>
                <a:gs pos="48000">
                  <a:schemeClr val="dk1">
                    <a:lumMod val="97000"/>
                    <a:lumOff val="3000"/>
                  </a:schemeClr>
                </a:gs>
                <a:gs pos="100000">
                  <a:schemeClr val="dk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 anchorCtr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altLang="zh-TW" sz="3200" b="0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r>
                <a:rPr lang="en-US" altLang="zh-TW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</a:t>
              </a:r>
              <a:r>
                <a:rPr lang="zh-TW" altLang="en-US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版</a:t>
              </a:r>
              <a:endPara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9" name="群組 18"/>
          <p:cNvGrpSpPr/>
          <p:nvPr/>
        </p:nvGrpSpPr>
        <p:grpSpPr>
          <a:xfrm>
            <a:off x="342152" y="2806845"/>
            <a:ext cx="4766055" cy="1371013"/>
            <a:chOff x="304800" y="3045997"/>
            <a:chExt cx="4766055" cy="1371013"/>
          </a:xfrm>
        </p:grpSpPr>
        <p:pic>
          <p:nvPicPr>
            <p:cNvPr id="20" name="圖片 19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39347" y="3156483"/>
              <a:ext cx="1060148" cy="889273"/>
            </a:xfrm>
            <a:prstGeom prst="rect">
              <a:avLst/>
            </a:prstGeom>
          </p:spPr>
        </p:pic>
        <p:pic>
          <p:nvPicPr>
            <p:cNvPr id="21" name="圖片 20"/>
            <p:cNvPicPr>
              <a:picLocks noChangeAspect="1"/>
            </p:cNvPicPr>
            <p:nvPr/>
          </p:nvPicPr>
          <p:blipFill rotWithShape="1">
            <a:blip r:embed="rId2" cstate="email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2919"/>
            <a:stretch/>
          </p:blipFill>
          <p:spPr>
            <a:xfrm>
              <a:off x="3061639" y="3060613"/>
              <a:ext cx="1160637" cy="961504"/>
            </a:xfrm>
            <a:prstGeom prst="rect">
              <a:avLst/>
            </a:prstGeom>
          </p:spPr>
        </p:pic>
        <p:sp>
          <p:nvSpPr>
            <p:cNvPr id="22" name="向下箭號 21"/>
            <p:cNvSpPr/>
            <p:nvPr/>
          </p:nvSpPr>
          <p:spPr>
            <a:xfrm rot="16200000">
              <a:off x="1228475" y="3402339"/>
              <a:ext cx="467543" cy="397555"/>
            </a:xfrm>
            <a:prstGeom prst="down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向下箭號 22"/>
            <p:cNvSpPr/>
            <p:nvPr/>
          </p:nvSpPr>
          <p:spPr>
            <a:xfrm rot="5400000">
              <a:off x="2738064" y="3402340"/>
              <a:ext cx="467543" cy="397555"/>
            </a:xfrm>
            <a:prstGeom prst="down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4" name="文字方塊 23"/>
            <p:cNvSpPr txBox="1"/>
            <p:nvPr/>
          </p:nvSpPr>
          <p:spPr>
            <a:xfrm>
              <a:off x="1431197" y="4047678"/>
              <a:ext cx="20963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電視、網路提供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動作按鈕: 文件 24">
              <a:hlinkClick r:id="" action="ppaction://noaction" highlightClick="1"/>
            </p:cNvPr>
            <p:cNvSpPr/>
            <p:nvPr/>
          </p:nvSpPr>
          <p:spPr>
            <a:xfrm>
              <a:off x="304800" y="3045997"/>
              <a:ext cx="886935" cy="1048100"/>
            </a:xfrm>
            <a:prstGeom prst="actionButtonDocumen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6" name="文字方塊 25"/>
            <p:cNvSpPr txBox="1"/>
            <p:nvPr/>
          </p:nvSpPr>
          <p:spPr>
            <a:xfrm>
              <a:off x="420874" y="3521190"/>
              <a:ext cx="8596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訊息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內容版面配置區 2"/>
            <p:cNvSpPr txBox="1">
              <a:spLocks/>
            </p:cNvSpPr>
            <p:nvPr/>
          </p:nvSpPr>
          <p:spPr>
            <a:xfrm>
              <a:off x="4143510" y="3229075"/>
              <a:ext cx="927345" cy="715579"/>
            </a:xfrm>
            <a:prstGeom prst="rect">
              <a:avLst/>
            </a:prstGeom>
            <a:gradFill flip="none" rotWithShape="1">
              <a:gsLst>
                <a:gs pos="0">
                  <a:schemeClr val="dk1">
                    <a:lumMod val="67000"/>
                  </a:schemeClr>
                </a:gs>
                <a:gs pos="48000">
                  <a:schemeClr val="dk1">
                    <a:lumMod val="97000"/>
                    <a:lumOff val="3000"/>
                  </a:schemeClr>
                </a:gs>
                <a:gs pos="100000">
                  <a:schemeClr val="dk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 anchorCtr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altLang="zh-TW" sz="3200" b="0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en-US" altLang="zh-TW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</a:t>
              </a:r>
              <a:r>
                <a:rPr lang="zh-TW" altLang="en-US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版</a:t>
              </a:r>
              <a:endPara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8" name="群組 27"/>
          <p:cNvGrpSpPr/>
          <p:nvPr/>
        </p:nvGrpSpPr>
        <p:grpSpPr>
          <a:xfrm>
            <a:off x="365274" y="3988278"/>
            <a:ext cx="4766055" cy="1651248"/>
            <a:chOff x="365274" y="4436761"/>
            <a:chExt cx="4766055" cy="1784446"/>
          </a:xfrm>
        </p:grpSpPr>
        <p:pic>
          <p:nvPicPr>
            <p:cNvPr id="29" name="圖片 28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80906" y="4683520"/>
              <a:ext cx="1522579" cy="1168774"/>
            </a:xfrm>
            <a:prstGeom prst="rect">
              <a:avLst/>
            </a:prstGeom>
          </p:spPr>
        </p:pic>
        <p:sp>
          <p:nvSpPr>
            <p:cNvPr id="30" name="向下箭號 29"/>
            <p:cNvSpPr/>
            <p:nvPr/>
          </p:nvSpPr>
          <p:spPr>
            <a:xfrm rot="16200000">
              <a:off x="1300892" y="4862713"/>
              <a:ext cx="467543" cy="397555"/>
            </a:xfrm>
            <a:prstGeom prst="down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31" name="圖片 30"/>
            <p:cNvPicPr>
              <a:picLocks noChangeAspect="1"/>
            </p:cNvPicPr>
            <p:nvPr/>
          </p:nvPicPr>
          <p:blipFill rotWithShape="1">
            <a:blip r:embed="rId6" cstate="email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2919"/>
            <a:stretch/>
          </p:blipFill>
          <p:spPr>
            <a:xfrm>
              <a:off x="3191841" y="4612257"/>
              <a:ext cx="1160637" cy="961504"/>
            </a:xfrm>
            <a:prstGeom prst="rect">
              <a:avLst/>
            </a:prstGeom>
          </p:spPr>
        </p:pic>
        <p:sp>
          <p:nvSpPr>
            <p:cNvPr id="32" name="向下箭號 31"/>
            <p:cNvSpPr/>
            <p:nvPr/>
          </p:nvSpPr>
          <p:spPr>
            <a:xfrm rot="5400000">
              <a:off x="2870498" y="4964561"/>
              <a:ext cx="467543" cy="397555"/>
            </a:xfrm>
            <a:prstGeom prst="down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3" name="文字方塊 32"/>
            <p:cNvSpPr txBox="1"/>
            <p:nvPr/>
          </p:nvSpPr>
          <p:spPr>
            <a:xfrm>
              <a:off x="1563407" y="5851875"/>
              <a:ext cx="16854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多元網路提供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" name="動作按鈕: 文件 33">
              <a:hlinkClick r:id="" action="ppaction://noaction" highlightClick="1"/>
            </p:cNvPr>
            <p:cNvSpPr/>
            <p:nvPr/>
          </p:nvSpPr>
          <p:spPr>
            <a:xfrm>
              <a:off x="365274" y="4436761"/>
              <a:ext cx="886935" cy="1048100"/>
            </a:xfrm>
            <a:prstGeom prst="actionButtonDocumen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5" name="文字方塊 34"/>
            <p:cNvSpPr txBox="1"/>
            <p:nvPr/>
          </p:nvSpPr>
          <p:spPr>
            <a:xfrm>
              <a:off x="481348" y="4911954"/>
              <a:ext cx="8596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訊息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內容版面配置區 2"/>
            <p:cNvSpPr txBox="1">
              <a:spLocks/>
            </p:cNvSpPr>
            <p:nvPr/>
          </p:nvSpPr>
          <p:spPr>
            <a:xfrm>
              <a:off x="4203984" y="4821399"/>
              <a:ext cx="927345" cy="715579"/>
            </a:xfrm>
            <a:prstGeom prst="rect">
              <a:avLst/>
            </a:prstGeom>
            <a:gradFill flip="none" rotWithShape="1">
              <a:gsLst>
                <a:gs pos="0">
                  <a:schemeClr val="dk1">
                    <a:lumMod val="67000"/>
                  </a:schemeClr>
                </a:gs>
                <a:gs pos="48000">
                  <a:schemeClr val="dk1">
                    <a:lumMod val="97000"/>
                    <a:lumOff val="3000"/>
                  </a:schemeClr>
                </a:gs>
                <a:gs pos="100000">
                  <a:schemeClr val="dk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 anchorCtr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altLang="zh-TW" sz="3200" b="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en-US" altLang="zh-TW" sz="3200" b="0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.</a:t>
              </a:r>
              <a:r>
                <a:rPr lang="en-US" altLang="zh-TW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</a:t>
              </a:r>
              <a:r>
                <a:rPr lang="zh-TW" altLang="en-US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版</a:t>
              </a:r>
              <a:endPara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7" name="群組 36"/>
          <p:cNvGrpSpPr/>
          <p:nvPr/>
        </p:nvGrpSpPr>
        <p:grpSpPr>
          <a:xfrm>
            <a:off x="5776275" y="2060028"/>
            <a:ext cx="2789273" cy="2646508"/>
            <a:chOff x="5776275" y="2060028"/>
            <a:chExt cx="2789273" cy="2646508"/>
          </a:xfrm>
        </p:grpSpPr>
        <p:pic>
          <p:nvPicPr>
            <p:cNvPr id="38" name="圖片 37"/>
            <p:cNvPicPr>
              <a:picLocks noChangeAspect="1"/>
            </p:cNvPicPr>
            <p:nvPr/>
          </p:nvPicPr>
          <p:blipFill rotWithShape="1">
            <a:blip r:embed="rId2" cstate="email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2919"/>
            <a:stretch/>
          </p:blipFill>
          <p:spPr>
            <a:xfrm>
              <a:off x="7404911" y="3392482"/>
              <a:ext cx="1160637" cy="961504"/>
            </a:xfrm>
            <a:prstGeom prst="rect">
              <a:avLst/>
            </a:prstGeom>
          </p:spPr>
        </p:pic>
        <p:pic>
          <p:nvPicPr>
            <p:cNvPr id="39" name="圖片 38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04911" y="2475404"/>
              <a:ext cx="1094153" cy="913090"/>
            </a:xfrm>
            <a:prstGeom prst="rect">
              <a:avLst/>
            </a:prstGeom>
          </p:spPr>
        </p:pic>
        <p:sp>
          <p:nvSpPr>
            <p:cNvPr id="40" name="動作按鈕: 文件 39">
              <a:hlinkClick r:id="" action="ppaction://noaction" highlightClick="1"/>
            </p:cNvPr>
            <p:cNvSpPr/>
            <p:nvPr/>
          </p:nvSpPr>
          <p:spPr>
            <a:xfrm>
              <a:off x="5785231" y="2922575"/>
              <a:ext cx="886935" cy="1048100"/>
            </a:xfrm>
            <a:prstGeom prst="actionButtonDocumen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" name="文字方塊 40"/>
            <p:cNvSpPr txBox="1"/>
            <p:nvPr/>
          </p:nvSpPr>
          <p:spPr>
            <a:xfrm>
              <a:off x="6800260" y="2910901"/>
              <a:ext cx="786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dirty="0" smtClean="0"/>
                <a:t>FREE</a:t>
              </a:r>
              <a:endParaRPr lang="zh-TW" altLang="en-US" dirty="0"/>
            </a:p>
          </p:txBody>
        </p:sp>
        <p:sp>
          <p:nvSpPr>
            <p:cNvPr id="42" name="文字方塊 41"/>
            <p:cNvSpPr txBox="1"/>
            <p:nvPr/>
          </p:nvSpPr>
          <p:spPr>
            <a:xfrm>
              <a:off x="5901304" y="3417924"/>
              <a:ext cx="8596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訊息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3" name="文字方塊 42"/>
            <p:cNvSpPr txBox="1"/>
            <p:nvPr/>
          </p:nvSpPr>
          <p:spPr>
            <a:xfrm>
              <a:off x="6059164" y="4337204"/>
              <a:ext cx="2231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手機、主動提供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4" name="向下箭號 43"/>
            <p:cNvSpPr/>
            <p:nvPr/>
          </p:nvSpPr>
          <p:spPr>
            <a:xfrm rot="16200000">
              <a:off x="6916503" y="3247469"/>
              <a:ext cx="544207" cy="579732"/>
            </a:xfrm>
            <a:prstGeom prst="down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" name="內容版面配置區 2"/>
            <p:cNvSpPr txBox="1">
              <a:spLocks/>
            </p:cNvSpPr>
            <p:nvPr/>
          </p:nvSpPr>
          <p:spPr>
            <a:xfrm>
              <a:off x="5776275" y="2060028"/>
              <a:ext cx="927345" cy="715579"/>
            </a:xfrm>
            <a:prstGeom prst="rect">
              <a:avLst/>
            </a:prstGeom>
            <a:gradFill flip="none" rotWithShape="1">
              <a:gsLst>
                <a:gs pos="0">
                  <a:schemeClr val="dk1">
                    <a:lumMod val="67000"/>
                  </a:schemeClr>
                </a:gs>
                <a:gs pos="48000">
                  <a:schemeClr val="dk1">
                    <a:lumMod val="97000"/>
                    <a:lumOff val="3000"/>
                  </a:schemeClr>
                </a:gs>
                <a:gs pos="100000">
                  <a:schemeClr val="dk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 anchorCtr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altLang="zh-TW" sz="3200" b="0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4.</a:t>
              </a:r>
              <a:r>
                <a:rPr lang="en-US" altLang="zh-TW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</a:t>
              </a:r>
              <a:r>
                <a:rPr lang="zh-TW" altLang="en-US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版</a:t>
              </a:r>
              <a:endPara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" name="橢圓 1"/>
          <p:cNvSpPr/>
          <p:nvPr/>
        </p:nvSpPr>
        <p:spPr>
          <a:xfrm>
            <a:off x="2521196" y="1867393"/>
            <a:ext cx="672319" cy="578891"/>
          </a:xfrm>
          <a:prstGeom prst="ellipse">
            <a:avLst/>
          </a:prstGeom>
          <a:noFill/>
          <a:ln w="38100" cmpd="sng">
            <a:solidFill>
              <a:srgbClr val="FE3202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46" name="橢圓 45"/>
          <p:cNvSpPr/>
          <p:nvPr/>
        </p:nvSpPr>
        <p:spPr>
          <a:xfrm>
            <a:off x="2673596" y="3028189"/>
            <a:ext cx="672319" cy="578891"/>
          </a:xfrm>
          <a:prstGeom prst="ellipse">
            <a:avLst/>
          </a:prstGeom>
          <a:noFill/>
          <a:ln w="38100" cmpd="sng">
            <a:solidFill>
              <a:srgbClr val="FE3202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47" name="橢圓 46"/>
          <p:cNvSpPr/>
          <p:nvPr/>
        </p:nvSpPr>
        <p:spPr>
          <a:xfrm>
            <a:off x="2748300" y="4372717"/>
            <a:ext cx="672319" cy="578891"/>
          </a:xfrm>
          <a:prstGeom prst="ellipse">
            <a:avLst/>
          </a:prstGeom>
          <a:noFill/>
          <a:ln w="38100" cmpd="sng">
            <a:solidFill>
              <a:srgbClr val="FE3202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48" name="橢圓 47"/>
          <p:cNvSpPr/>
          <p:nvPr/>
        </p:nvSpPr>
        <p:spPr>
          <a:xfrm>
            <a:off x="6744857" y="3230590"/>
            <a:ext cx="818725" cy="600573"/>
          </a:xfrm>
          <a:prstGeom prst="ellipse">
            <a:avLst/>
          </a:prstGeom>
          <a:noFill/>
          <a:ln w="38100" cmpd="sng">
            <a:solidFill>
              <a:srgbClr val="FE3202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49" name="標題 1"/>
          <p:cNvSpPr txBox="1">
            <a:spLocks/>
          </p:cNvSpPr>
          <p:nvPr/>
        </p:nvSpPr>
        <p:spPr>
          <a:xfrm>
            <a:off x="805071" y="116984"/>
            <a:ext cx="8527772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貳、</a:t>
            </a:r>
            <a:r>
              <a:rPr lang="zh-TW" altLang="en-US" sz="43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3000" dirty="0" smtClean="0">
                <a:solidFill>
                  <a:srgbClr val="000090"/>
                </a:solidFill>
              </a:rPr>
              <a:t>訊息傳遞</a:t>
            </a:r>
            <a:r>
              <a:rPr lang="zh-TW" alt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能力提升</a:t>
            </a:r>
            <a:r>
              <a:rPr lang="en-US" altLang="zh-TW" sz="3000" dirty="0" smtClean="0">
                <a:solidFill>
                  <a:srgbClr val="FE3202"/>
                </a:solidFill>
              </a:rPr>
              <a:t>(CBS)</a:t>
            </a:r>
            <a:endParaRPr lang="zh-TW" altLang="en-US" sz="3000" dirty="0">
              <a:solidFill>
                <a:srgbClr val="FE320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63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內容版面配置區 11"/>
          <p:cNvSpPr>
            <a:spLocks noGrp="1"/>
          </p:cNvSpPr>
          <p:nvPr>
            <p:ph idx="1"/>
          </p:nvPr>
        </p:nvSpPr>
        <p:spPr>
          <a:xfrm>
            <a:off x="0" y="5610224"/>
            <a:ext cx="9144000" cy="1247776"/>
          </a:xfr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 anchorCtr="0">
            <a:normAutofit lnSpcReduction="10000"/>
          </a:bodyPr>
          <a:lstStyle/>
          <a:p>
            <a:pPr marL="0" indent="0" algn="ctr">
              <a:buNone/>
            </a:pPr>
            <a:r>
              <a:rPr lang="zh-TW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已介接有線電視</a:t>
            </a:r>
            <a:r>
              <a:rPr lang="en-US" altLang="zh-TW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</a:t>
            </a:r>
            <a:r>
              <a:rPr lang="zh-TW" altLang="en-US" sz="3200" dirty="0" smtClean="0"/>
              <a:t>家</a:t>
            </a: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</a:t>
            </a:r>
            <a:r>
              <a:rPr lang="zh-TW" altLang="en-US" sz="3200" dirty="0"/>
              <a:t>均</a:t>
            </a:r>
            <a:r>
              <a:rPr lang="zh-TW" altLang="en-US" sz="3200" dirty="0" smtClean="0"/>
              <a:t>可配合</a:t>
            </a:r>
            <a:endParaRPr lang="en-US" altLang="zh-TW" sz="3200" dirty="0" smtClean="0"/>
          </a:p>
          <a:p>
            <a:pPr marL="0" indent="0" algn="ctr">
              <a:buNone/>
            </a:pPr>
            <a:r>
              <a:rPr lang="en-US" altLang="zh-TW" sz="3200" dirty="0" smtClean="0"/>
              <a:t>921</a:t>
            </a:r>
            <a:r>
              <a:rPr lang="zh-TW" altLang="en-US" sz="3200" dirty="0"/>
              <a:t>國家防災</a:t>
            </a:r>
            <a:r>
              <a:rPr lang="zh-TW" altLang="en-US" sz="3200" dirty="0" smtClean="0"/>
              <a:t>日</a:t>
            </a: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演練</a:t>
            </a:r>
            <a:endParaRPr lang="zh-TW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1143001" y="75050"/>
            <a:ext cx="8806070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3200" dirty="0" smtClean="0">
                <a:solidFill>
                  <a:srgbClr val="595959"/>
                </a:solidFill>
              </a:rPr>
              <a:t>貳、</a:t>
            </a:r>
            <a:r>
              <a:rPr lang="zh-TW" altLang="en-US" sz="32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2600" dirty="0">
                <a:solidFill>
                  <a:srgbClr val="000090"/>
                </a:solidFill>
              </a:rPr>
              <a:t>訊息傳遞</a:t>
            </a:r>
            <a:r>
              <a:rPr lang="zh-TW" altLang="en-US" sz="2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能力提升</a:t>
            </a:r>
            <a:r>
              <a:rPr lang="en-US" altLang="zh-TW" sz="2600" dirty="0" smtClean="0">
                <a:solidFill>
                  <a:srgbClr val="FE3202"/>
                </a:solidFill>
              </a:rPr>
              <a:t>(</a:t>
            </a:r>
            <a:r>
              <a:rPr lang="zh-TW" altLang="en-US" sz="2600" dirty="0" smtClean="0">
                <a:solidFill>
                  <a:srgbClr val="FE3202"/>
                </a:solidFill>
              </a:rPr>
              <a:t>指定頻道</a:t>
            </a:r>
            <a:r>
              <a:rPr lang="en-US" altLang="zh-TW" sz="2600" dirty="0" smtClean="0">
                <a:solidFill>
                  <a:srgbClr val="FE3202"/>
                </a:solidFill>
              </a:rPr>
              <a:t>)</a:t>
            </a:r>
            <a:endParaRPr lang="zh-TW" altLang="en-US" sz="2600" dirty="0">
              <a:solidFill>
                <a:srgbClr val="FE3202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8966" y="1219720"/>
            <a:ext cx="884056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內政部結合國家通訊傳播委員會、有線電視等，應用公共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電視台指定頻道，以插播字幕</a:t>
            </a:r>
            <a:r>
              <a:rPr lang="en-US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(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跑馬燈</a:t>
            </a:r>
            <a:r>
              <a:rPr lang="en-US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)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或彈跳視窗方式呈現，各有線電視系統</a:t>
            </a: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業者</a:t>
            </a:r>
            <a:r>
              <a:rPr lang="zh-TW" altLang="en-US" sz="3200" b="1" dirty="0">
                <a:solidFill>
                  <a:srgbClr val="FE320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強制切換全部節目頻道至公視指定頻道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，達同時間、各電台、同步播放緊急事故訊息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8636000" y="6439647"/>
            <a:ext cx="50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>
                <a:solidFill>
                  <a:srgbClr val="FFFFFF"/>
                </a:solidFill>
              </a:rPr>
              <a:t>12</a:t>
            </a:r>
            <a:endParaRPr kumimoji="1" lang="zh-TW" altLang="en-US" b="1" dirty="0">
              <a:solidFill>
                <a:srgbClr val="FFFFFF"/>
              </a:solidFill>
            </a:endParaRPr>
          </a:p>
        </p:txBody>
      </p:sp>
      <p:pic>
        <p:nvPicPr>
          <p:cNvPr id="1026" name="Picture 2" descr="0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33164" y="2666269"/>
            <a:ext cx="4535384" cy="285988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6815075" y="5218379"/>
            <a:ext cx="41482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 </a:t>
            </a: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內政部消防署</a:t>
            </a:r>
            <a:endPara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764766" y="3056377"/>
            <a:ext cx="14683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21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en-US" altLang="zh-TW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9:59-10:01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分鐘演練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1016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203026" y="1269316"/>
            <a:ext cx="8737946" cy="4921001"/>
            <a:chOff x="187597" y="1378197"/>
            <a:chExt cx="8737946" cy="4921001"/>
          </a:xfrm>
        </p:grpSpPr>
        <p:grpSp>
          <p:nvGrpSpPr>
            <p:cNvPr id="7" name="群組 6"/>
            <p:cNvGrpSpPr/>
            <p:nvPr/>
          </p:nvGrpSpPr>
          <p:grpSpPr>
            <a:xfrm>
              <a:off x="187597" y="2354948"/>
              <a:ext cx="5624562" cy="3944250"/>
              <a:chOff x="4381" y="353906"/>
              <a:chExt cx="3889804" cy="3244485"/>
            </a:xfrm>
          </p:grpSpPr>
          <p:grpSp>
            <p:nvGrpSpPr>
              <p:cNvPr id="23" name="群組 22"/>
              <p:cNvGrpSpPr/>
              <p:nvPr/>
            </p:nvGrpSpPr>
            <p:grpSpPr>
              <a:xfrm>
                <a:off x="131254" y="1561800"/>
                <a:ext cx="1328723" cy="1259417"/>
                <a:chOff x="131254" y="1561800"/>
                <a:chExt cx="1328723" cy="1259417"/>
              </a:xfrm>
            </p:grpSpPr>
            <p:pic>
              <p:nvPicPr>
                <p:cNvPr id="35" name="圖片 34"/>
                <p:cNvPicPr>
                  <a:picLocks noChangeAspect="1"/>
                </p:cNvPicPr>
                <p:nvPr/>
              </p:nvPicPr>
              <p:blipFill>
                <a:blip r:embed="rId2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27377" y="1561800"/>
                  <a:ext cx="536479" cy="434688"/>
                </a:xfrm>
                <a:prstGeom prst="rect">
                  <a:avLst/>
                </a:prstGeom>
              </p:spPr>
            </p:pic>
            <p:pic>
              <p:nvPicPr>
                <p:cNvPr id="36" name="圖片 35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31254" y="1744606"/>
                  <a:ext cx="1328723" cy="1076611"/>
                </a:xfrm>
                <a:prstGeom prst="rect">
                  <a:avLst/>
                </a:prstGeom>
              </p:spPr>
            </p:pic>
            <p:sp>
              <p:nvSpPr>
                <p:cNvPr id="37" name="文字方塊 36"/>
                <p:cNvSpPr txBox="1"/>
                <p:nvPr/>
              </p:nvSpPr>
              <p:spPr>
                <a:xfrm>
                  <a:off x="204977" y="1877914"/>
                  <a:ext cx="1198880" cy="32004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>
                  <a:defPPr>
                    <a:defRPr lang="zh-TW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zh-TW" altLang="en-US" sz="2000" b="1" dirty="0">
                      <a:solidFill>
                        <a:srgbClr val="002060"/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消防署</a:t>
                  </a:r>
                  <a:endParaRPr lang="en-US" altLang="zh-TW" sz="2000" b="1" dirty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endParaRPr>
                </a:p>
                <a:p>
                  <a:r>
                    <a:rPr lang="zh-TW" altLang="en-US" sz="2000" b="1" dirty="0">
                      <a:solidFill>
                        <a:srgbClr val="002060"/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訊息服務平臺</a:t>
                  </a:r>
                  <a:endParaRPr lang="zh-TW" altLang="en-US" sz="2000" dirty="0">
                    <a:latin typeface="標楷體" panose="03000509000000000000" pitchFamily="65" charset="-120"/>
                    <a:ea typeface="標楷體" panose="03000509000000000000" pitchFamily="65" charset="-120"/>
                    <a:cs typeface="新細明體" panose="02020500000000000000" pitchFamily="18" charset="-120"/>
                  </a:endParaRPr>
                </a:p>
              </p:txBody>
            </p:sp>
          </p:grpSp>
          <p:grpSp>
            <p:nvGrpSpPr>
              <p:cNvPr id="24" name="群組 23"/>
              <p:cNvGrpSpPr/>
              <p:nvPr/>
            </p:nvGrpSpPr>
            <p:grpSpPr>
              <a:xfrm>
                <a:off x="2604500" y="530675"/>
                <a:ext cx="1289685" cy="1039792"/>
                <a:chOff x="2604500" y="530675"/>
                <a:chExt cx="1289685" cy="1039792"/>
              </a:xfrm>
            </p:grpSpPr>
            <p:pic>
              <p:nvPicPr>
                <p:cNvPr id="33" name="圖片 32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604500" y="530675"/>
                  <a:ext cx="1262309" cy="1039792"/>
                </a:xfrm>
                <a:prstGeom prst="rect">
                  <a:avLst/>
                </a:prstGeom>
              </p:spPr>
            </p:pic>
            <p:sp>
              <p:nvSpPr>
                <p:cNvPr id="34" name="矩形 33"/>
                <p:cNvSpPr/>
                <p:nvPr/>
              </p:nvSpPr>
              <p:spPr>
                <a:xfrm>
                  <a:off x="2604500" y="657142"/>
                  <a:ext cx="1289685" cy="548640"/>
                </a:xfrm>
                <a:prstGeom prst="rect">
                  <a:avLst/>
                </a:prstGeom>
              </p:spPr>
              <p:txBody>
                <a:bodyPr wrap="square" anchor="ctr">
                  <a:noAutofit/>
                </a:bodyPr>
                <a:lstStyle>
                  <a:defPPr>
                    <a:defRPr lang="zh-TW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zh-TW" altLang="en-US" sz="2000" b="1" dirty="0">
                      <a:solidFill>
                        <a:srgbClr val="002060"/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公共電視台</a:t>
                  </a:r>
                  <a:endParaRPr lang="en-US" altLang="zh-TW" sz="2000" b="1" dirty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endParaRPr>
                </a:p>
                <a:p>
                  <a:pPr algn="ctr"/>
                  <a:r>
                    <a:rPr lang="en-US" altLang="zh-TW" sz="2000" b="1" dirty="0">
                      <a:solidFill>
                        <a:srgbClr val="002060"/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13</a:t>
                  </a:r>
                  <a:r>
                    <a:rPr lang="zh-TW" altLang="en-US" sz="2000" b="1" dirty="0">
                      <a:solidFill>
                        <a:srgbClr val="002060"/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頻道</a:t>
                  </a:r>
                  <a:endParaRPr lang="zh-TW" altLang="en-US" sz="2000" dirty="0">
                    <a:latin typeface="標楷體" panose="03000509000000000000" pitchFamily="65" charset="-120"/>
                    <a:ea typeface="標楷體" panose="03000509000000000000" pitchFamily="65" charset="-120"/>
                    <a:cs typeface="新細明體" panose="02020500000000000000" pitchFamily="18" charset="-120"/>
                  </a:endParaRPr>
                </a:p>
              </p:txBody>
            </p:sp>
          </p:grpSp>
          <p:pic>
            <p:nvPicPr>
              <p:cNvPr id="25" name="圖片 2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33873" y="2442019"/>
                <a:ext cx="913118" cy="1028391"/>
              </a:xfrm>
              <a:prstGeom prst="rect">
                <a:avLst/>
              </a:prstGeom>
            </p:spPr>
          </p:pic>
          <p:cxnSp>
            <p:nvCxnSpPr>
              <p:cNvPr id="26" name="直線接點 25"/>
              <p:cNvCxnSpPr/>
              <p:nvPr/>
            </p:nvCxnSpPr>
            <p:spPr>
              <a:xfrm flipH="1" flipV="1">
                <a:off x="917197" y="919863"/>
                <a:ext cx="2666" cy="718079"/>
              </a:xfrm>
              <a:prstGeom prst="line">
                <a:avLst/>
              </a:prstGeom>
              <a:noFill/>
              <a:ln w="38100" cap="flat" cmpd="sng" algn="ctr">
                <a:solidFill>
                  <a:srgbClr val="4BACC6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</p:cxnSp>
          <p:cxnSp>
            <p:nvCxnSpPr>
              <p:cNvPr id="27" name="直線單箭頭接點 9"/>
              <p:cNvCxnSpPr/>
              <p:nvPr/>
            </p:nvCxnSpPr>
            <p:spPr>
              <a:xfrm flipV="1">
                <a:off x="917196" y="913495"/>
                <a:ext cx="1687305" cy="14795"/>
              </a:xfrm>
              <a:prstGeom prst="straightConnector1">
                <a:avLst/>
              </a:prstGeom>
              <a:noFill/>
              <a:ln w="38100" cap="flat" cmpd="sng" algn="ctr">
                <a:solidFill>
                  <a:srgbClr val="4BACC6"/>
                </a:solidFill>
                <a:prstDash val="solid"/>
                <a:tailEnd type="triangle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</p:cxnSp>
          <p:sp>
            <p:nvSpPr>
              <p:cNvPr id="28" name="文字方塊 27"/>
              <p:cNvSpPr txBox="1"/>
              <p:nvPr/>
            </p:nvSpPr>
            <p:spPr>
              <a:xfrm>
                <a:off x="63446" y="353906"/>
                <a:ext cx="1659015" cy="34532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>
                <a:defPPr>
                  <a:defRPr lang="zh-TW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TW" altLang="en-US" sz="2000" b="1" dirty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發送預警訊息</a:t>
                </a:r>
                <a:endParaRPr lang="en-US" altLang="zh-TW" sz="2000" b="1" dirty="0">
                  <a:solidFill>
                    <a:srgbClr val="00206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r>
                  <a:rPr lang="en-US" altLang="zh-TW" sz="2000" b="1" dirty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(</a:t>
                </a:r>
                <a:r>
                  <a:rPr lang="zh-TW" altLang="en-US" sz="2000" b="1" dirty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文字、圖表、影像</a:t>
                </a:r>
                <a:r>
                  <a:rPr lang="en-US" altLang="zh-TW" dirty="0">
                    <a:solidFill>
                      <a:srgbClr val="00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)</a:t>
                </a:r>
                <a:endParaRPr lang="zh-TW" altLang="en-US" dirty="0"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endParaRPr>
              </a:p>
            </p:txBody>
          </p:sp>
          <p:cxnSp>
            <p:nvCxnSpPr>
              <p:cNvPr id="29" name="直線單箭頭接點 11"/>
              <p:cNvCxnSpPr>
                <a:endCxn id="25" idx="1"/>
              </p:cNvCxnSpPr>
              <p:nvPr/>
            </p:nvCxnSpPr>
            <p:spPr>
              <a:xfrm flipV="1">
                <a:off x="809426" y="2956214"/>
                <a:ext cx="1024447" cy="716"/>
              </a:xfrm>
              <a:prstGeom prst="straightConnector1">
                <a:avLst/>
              </a:prstGeom>
              <a:noFill/>
              <a:ln w="38100" cap="flat" cmpd="sng" algn="ctr">
                <a:solidFill>
                  <a:srgbClr val="4BACC6"/>
                </a:solidFill>
                <a:prstDash val="solid"/>
                <a:tailEnd type="triangle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</p:cxnSp>
          <p:cxnSp>
            <p:nvCxnSpPr>
              <p:cNvPr id="30" name="直線接點 29"/>
              <p:cNvCxnSpPr/>
              <p:nvPr/>
            </p:nvCxnSpPr>
            <p:spPr>
              <a:xfrm flipH="1" flipV="1">
                <a:off x="790759" y="2442019"/>
                <a:ext cx="6629" cy="510798"/>
              </a:xfrm>
              <a:prstGeom prst="line">
                <a:avLst/>
              </a:prstGeom>
              <a:noFill/>
              <a:ln w="38100" cap="flat" cmpd="sng" algn="ctr">
                <a:solidFill>
                  <a:srgbClr val="4BACC6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</p:cxnSp>
          <p:sp>
            <p:nvSpPr>
              <p:cNvPr id="31" name="文字方塊 30"/>
              <p:cNvSpPr txBox="1"/>
              <p:nvPr/>
            </p:nvSpPr>
            <p:spPr>
              <a:xfrm>
                <a:off x="4381" y="2984875"/>
                <a:ext cx="1582469" cy="604653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>
                <a:defPPr>
                  <a:defRPr lang="zh-TW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TW" altLang="en-US" sz="2000" b="1" dirty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發送跑馬文字及強制切換頻道訊息。</a:t>
                </a:r>
              </a:p>
            </p:txBody>
          </p:sp>
          <p:sp>
            <p:nvSpPr>
              <p:cNvPr id="32" name="文字方塊 31"/>
              <p:cNvSpPr txBox="1"/>
              <p:nvPr/>
            </p:nvSpPr>
            <p:spPr>
              <a:xfrm>
                <a:off x="1586850" y="3278351"/>
                <a:ext cx="1106760" cy="320040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>
                <a:defPPr>
                  <a:defRPr lang="zh-TW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TW" altLang="en-US" sz="2000" b="1" dirty="0" smtClean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有線電視業者數位頭端</a:t>
                </a:r>
                <a:endParaRPr lang="zh-TW" altLang="en-US" sz="2000" dirty="0">
                  <a:latin typeface="標楷體" panose="03000509000000000000" pitchFamily="65" charset="-120"/>
                  <a:ea typeface="標楷體" panose="03000509000000000000" pitchFamily="65" charset="-120"/>
                  <a:cs typeface="新細明體" panose="02020500000000000000" pitchFamily="18" charset="-120"/>
                </a:endParaRPr>
              </a:p>
            </p:txBody>
          </p:sp>
        </p:grpSp>
        <p:cxnSp>
          <p:nvCxnSpPr>
            <p:cNvPr id="8" name="直線單箭頭接點 22"/>
            <p:cNvCxnSpPr/>
            <p:nvPr/>
          </p:nvCxnSpPr>
          <p:spPr>
            <a:xfrm flipH="1" flipV="1">
              <a:off x="4892669" y="3479443"/>
              <a:ext cx="15289" cy="2051580"/>
            </a:xfrm>
            <a:prstGeom prst="straightConnector1">
              <a:avLst/>
            </a:prstGeom>
            <a:noFill/>
            <a:ln w="38100" cap="flat" cmpd="sng" algn="ctr">
              <a:solidFill>
                <a:srgbClr val="4BACC6"/>
              </a:solidFill>
              <a:prstDash val="solid"/>
              <a:tailEnd type="triangle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cxnSp>
        <p:cxnSp>
          <p:nvCxnSpPr>
            <p:cNvPr id="9" name="直線接點 8"/>
            <p:cNvCxnSpPr/>
            <p:nvPr/>
          </p:nvCxnSpPr>
          <p:spPr>
            <a:xfrm flipH="1">
              <a:off x="4168919" y="5531024"/>
              <a:ext cx="729472" cy="15449"/>
            </a:xfrm>
            <a:prstGeom prst="line">
              <a:avLst/>
            </a:prstGeom>
            <a:noFill/>
            <a:ln w="38100" cap="flat" cmpd="sng" algn="ctr">
              <a:solidFill>
                <a:srgbClr val="4BACC6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cxnSp>
        <p:cxnSp>
          <p:nvCxnSpPr>
            <p:cNvPr id="10" name="直線單箭頭接點 42"/>
            <p:cNvCxnSpPr/>
            <p:nvPr/>
          </p:nvCxnSpPr>
          <p:spPr>
            <a:xfrm>
              <a:off x="7365413" y="3250494"/>
              <a:ext cx="1" cy="741336"/>
            </a:xfrm>
            <a:prstGeom prst="straightConnector1">
              <a:avLst/>
            </a:prstGeom>
            <a:noFill/>
            <a:ln w="38100" cap="flat" cmpd="sng" algn="ctr">
              <a:solidFill>
                <a:srgbClr val="4BACC6"/>
              </a:solidFill>
              <a:prstDash val="solid"/>
              <a:tailEnd type="triangle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cxnSp>
        <p:cxnSp>
          <p:nvCxnSpPr>
            <p:cNvPr id="11" name="直線接點 10"/>
            <p:cNvCxnSpPr/>
            <p:nvPr/>
          </p:nvCxnSpPr>
          <p:spPr>
            <a:xfrm>
              <a:off x="5747246" y="3248117"/>
              <a:ext cx="1618167" cy="4759"/>
            </a:xfrm>
            <a:prstGeom prst="line">
              <a:avLst/>
            </a:prstGeom>
            <a:noFill/>
            <a:ln w="38100" cap="flat" cmpd="sng" algn="ctr">
              <a:solidFill>
                <a:srgbClr val="4BACC6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cxnSp>
        <p:sp>
          <p:nvSpPr>
            <p:cNvPr id="13" name="文字方塊 12"/>
            <p:cNvSpPr txBox="1"/>
            <p:nvPr/>
          </p:nvSpPr>
          <p:spPr>
            <a:xfrm>
              <a:off x="2531659" y="4299544"/>
              <a:ext cx="2447904" cy="389067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TW" altLang="en-US" sz="2000" b="1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指定頻道機制</a:t>
              </a:r>
              <a:endParaRPr lang="zh-TW" altLang="en-US" sz="20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7596669" y="3353404"/>
              <a:ext cx="1073829" cy="692187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TW" altLang="en-US" sz="2000" b="1" dirty="0">
                  <a:solidFill>
                    <a:srgbClr val="00206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觀眾自主轉台</a:t>
              </a:r>
            </a:p>
          </p:txBody>
        </p:sp>
        <p:pic>
          <p:nvPicPr>
            <p:cNvPr id="15" name="圖片 1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596720" y="4068845"/>
              <a:ext cx="1809750" cy="1228725"/>
            </a:xfrm>
            <a:prstGeom prst="rect">
              <a:avLst/>
            </a:prstGeom>
          </p:spPr>
        </p:pic>
        <p:sp>
          <p:nvSpPr>
            <p:cNvPr id="16" name="文字方塊 15"/>
            <p:cNvSpPr txBox="1"/>
            <p:nvPr/>
          </p:nvSpPr>
          <p:spPr>
            <a:xfrm>
              <a:off x="4829221" y="4777940"/>
              <a:ext cx="1921973" cy="389067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TW" altLang="en-US" sz="2000" b="1" dirty="0">
                  <a:solidFill>
                    <a:srgbClr val="00206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將用戶頻道強制轉至</a:t>
              </a:r>
              <a:r>
                <a:rPr lang="en-US" altLang="zh-TW" sz="2000" b="1" dirty="0">
                  <a:solidFill>
                    <a:srgbClr val="00206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13</a:t>
              </a:r>
              <a:r>
                <a:rPr lang="zh-TW" altLang="en-US" sz="2000" b="1" dirty="0">
                  <a:solidFill>
                    <a:srgbClr val="00206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頻道</a:t>
              </a:r>
              <a:endPara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1961476" y="1378197"/>
              <a:ext cx="5442432" cy="389067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TW" altLang="en-US" sz="3600" b="1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指定頻道機制演練流程圖</a:t>
              </a:r>
              <a:endPara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</p:txBody>
        </p:sp>
        <p:pic>
          <p:nvPicPr>
            <p:cNvPr id="18" name="Picture 2" descr="08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0206" y="2003522"/>
              <a:ext cx="1195972" cy="10496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3" descr="09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6194" y="2003522"/>
              <a:ext cx="1189349" cy="1082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向右箭號 19"/>
            <p:cNvSpPr/>
            <p:nvPr/>
          </p:nvSpPr>
          <p:spPr>
            <a:xfrm>
              <a:off x="7003810" y="2360791"/>
              <a:ext cx="732382" cy="379378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TW" altLang="en-US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6948854" y="1821535"/>
              <a:ext cx="1537382" cy="51029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TW" altLang="en-US" b="1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所有</a:t>
              </a:r>
              <a:endParaRPr lang="en-US" altLang="zh-TW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r>
                <a:rPr lang="zh-TW" altLang="en-US" b="1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頻道</a:t>
              </a:r>
              <a:endPara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4300365" y="5681568"/>
              <a:ext cx="4511927" cy="389067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TW" altLang="en-US" sz="2000" b="1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各頻道節目、廣告持續進行，不受影響</a:t>
              </a:r>
              <a:endParaRPr lang="zh-TW" altLang="en-US" sz="20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6031949" y="6199983"/>
            <a:ext cx="257318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 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內政部消防署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" name="文字方塊 39"/>
          <p:cNvSpPr txBox="1"/>
          <p:nvPr/>
        </p:nvSpPr>
        <p:spPr>
          <a:xfrm>
            <a:off x="8727457" y="6476315"/>
            <a:ext cx="481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/>
              <a:t>13</a:t>
            </a:r>
            <a:endParaRPr kumimoji="1" lang="zh-TW" altLang="en-US" b="1" dirty="0"/>
          </a:p>
        </p:txBody>
      </p:sp>
      <p:sp>
        <p:nvSpPr>
          <p:cNvPr id="39" name="標題 1"/>
          <p:cNvSpPr txBox="1">
            <a:spLocks/>
          </p:cNvSpPr>
          <p:nvPr/>
        </p:nvSpPr>
        <p:spPr>
          <a:xfrm>
            <a:off x="1143001" y="75050"/>
            <a:ext cx="8806070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3200" dirty="0" smtClean="0">
                <a:solidFill>
                  <a:srgbClr val="595959"/>
                </a:solidFill>
              </a:rPr>
              <a:t>貳、</a:t>
            </a:r>
            <a:r>
              <a:rPr lang="zh-TW" altLang="en-US" sz="32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2600" dirty="0">
                <a:solidFill>
                  <a:srgbClr val="000090"/>
                </a:solidFill>
              </a:rPr>
              <a:t>訊息傳遞</a:t>
            </a:r>
            <a:r>
              <a:rPr lang="zh-TW" altLang="en-US" sz="2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能力提升</a:t>
            </a:r>
            <a:r>
              <a:rPr lang="en-US" altLang="zh-TW" sz="2600" dirty="0" smtClean="0">
                <a:solidFill>
                  <a:srgbClr val="FE3202"/>
                </a:solidFill>
              </a:rPr>
              <a:t>(</a:t>
            </a:r>
            <a:r>
              <a:rPr lang="zh-TW" altLang="en-US" sz="2600" dirty="0" smtClean="0">
                <a:solidFill>
                  <a:srgbClr val="FE3202"/>
                </a:solidFill>
              </a:rPr>
              <a:t>指定頻道</a:t>
            </a:r>
            <a:r>
              <a:rPr lang="en-US" altLang="zh-TW" sz="2600" dirty="0" smtClean="0">
                <a:solidFill>
                  <a:srgbClr val="FE3202"/>
                </a:solidFill>
              </a:rPr>
              <a:t>)</a:t>
            </a:r>
            <a:endParaRPr lang="zh-TW" altLang="en-US" sz="2600" dirty="0">
              <a:solidFill>
                <a:srgbClr val="FE320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35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>
            <a:off x="593485" y="153541"/>
            <a:ext cx="8862669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3200" dirty="0" smtClean="0">
                <a:solidFill>
                  <a:srgbClr val="595959"/>
                </a:solidFill>
              </a:rPr>
              <a:t>貳、</a:t>
            </a:r>
            <a:r>
              <a:rPr lang="zh-TW" altLang="en-US" sz="32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2800" dirty="0">
                <a:solidFill>
                  <a:schemeClr val="tx2">
                    <a:lumMod val="50000"/>
                  </a:schemeClr>
                </a:solidFill>
              </a:rPr>
              <a:t>訊息傳遞</a:t>
            </a:r>
            <a:r>
              <a:rPr lang="zh-TW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能力提升</a:t>
            </a:r>
            <a:r>
              <a:rPr lang="en-US" altLang="zh-TW" sz="2800" dirty="0" smtClean="0">
                <a:solidFill>
                  <a:srgbClr val="FE3202"/>
                </a:solidFill>
              </a:rPr>
              <a:t>(</a:t>
            </a:r>
            <a:r>
              <a:rPr lang="zh-TW" altLang="en-US" sz="2800" dirty="0" smtClean="0">
                <a:solidFill>
                  <a:srgbClr val="FE3202"/>
                </a:solidFill>
              </a:rPr>
              <a:t>災害情報站</a:t>
            </a:r>
            <a:r>
              <a:rPr lang="en-US" altLang="zh-TW" sz="2800" dirty="0" smtClean="0">
                <a:solidFill>
                  <a:srgbClr val="FE3202"/>
                </a:solidFill>
              </a:rPr>
              <a:t>)</a:t>
            </a:r>
            <a:endParaRPr lang="zh-TW" altLang="en-US" sz="2800" dirty="0">
              <a:solidFill>
                <a:srgbClr val="FE3202"/>
              </a:solidFill>
            </a:endParaRPr>
          </a:p>
        </p:txBody>
      </p:sp>
      <p:grpSp>
        <p:nvGrpSpPr>
          <p:cNvPr id="40" name="群組 39"/>
          <p:cNvGrpSpPr/>
          <p:nvPr/>
        </p:nvGrpSpPr>
        <p:grpSpPr>
          <a:xfrm>
            <a:off x="3258255" y="1072634"/>
            <a:ext cx="5885745" cy="5785366"/>
            <a:chOff x="613650" y="433635"/>
            <a:chExt cx="5668670" cy="5979197"/>
          </a:xfrm>
        </p:grpSpPr>
        <p:pic>
          <p:nvPicPr>
            <p:cNvPr id="41" name="圖片 40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25680" y="433635"/>
              <a:ext cx="5656640" cy="4003898"/>
            </a:xfrm>
            <a:prstGeom prst="rect">
              <a:avLst/>
            </a:prstGeom>
          </p:spPr>
        </p:pic>
        <p:pic>
          <p:nvPicPr>
            <p:cNvPr id="42" name="圖片 41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3650" y="4277007"/>
              <a:ext cx="5662677" cy="2135825"/>
            </a:xfrm>
            <a:prstGeom prst="rect">
              <a:avLst/>
            </a:prstGeom>
          </p:spPr>
        </p:pic>
      </p:grpSp>
      <p:sp>
        <p:nvSpPr>
          <p:cNvPr id="43" name="標題 7"/>
          <p:cNvSpPr>
            <a:spLocks noGrp="1"/>
          </p:cNvSpPr>
          <p:nvPr>
            <p:ph type="title"/>
          </p:nvPr>
        </p:nvSpPr>
        <p:spPr>
          <a:xfrm>
            <a:off x="0" y="1446206"/>
            <a:ext cx="3232953" cy="1323456"/>
          </a:xfrm>
        </p:spPr>
        <p:txBody>
          <a:bodyPr anchor="t">
            <a:normAutofit fontScale="90000"/>
          </a:bodyPr>
          <a:lstStyle/>
          <a:p>
            <a:pPr algn="ctr"/>
            <a:r>
              <a:rPr lang="zh-TW" altLang="en-US" dirty="0" smtClean="0">
                <a:latin typeface="微軟正黑體" panose="020B0604030504040204" pitchFamily="34" charset="-120"/>
              </a:rPr>
              <a:t>一站式</a:t>
            </a:r>
            <a:r>
              <a:rPr lang="en-US" altLang="zh-TW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</a:rPr>
              <a:t/>
            </a:r>
            <a:br>
              <a:rPr lang="en-US" altLang="zh-TW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</a:rPr>
            </a:br>
            <a:r>
              <a:rPr lang="zh-TW" altLang="en-US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</a:rPr>
              <a:t>災害情報站</a:t>
            </a:r>
            <a:r>
              <a:rPr lang="en-US" altLang="zh-TW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</a:rPr>
              <a:t/>
            </a:r>
            <a:br>
              <a:rPr lang="en-US" altLang="zh-TW" dirty="0" smtClean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</a:rPr>
            </a:br>
            <a:endParaRPr lang="zh-TW" altLang="en-US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7990" y="2798910"/>
            <a:ext cx="28471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rgbClr val="8E00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一站式服務</a:t>
            </a: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，整合揭露災</a:t>
            </a: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情、</a:t>
            </a: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預警等各項災害服務訊息</a:t>
            </a:r>
            <a:endParaRPr lang="en-US" altLang="zh-TW" sz="2400" b="1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  <a:p>
            <a:endParaRPr lang="en-US" altLang="zh-TW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  <a:p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吳宏謀政委、唐鳳政委、吳政忠政委主政</a:t>
            </a:r>
            <a:r>
              <a:rPr lang="zh-TW" altLang="en-US" sz="2400" b="1" dirty="0">
                <a:solidFill>
                  <a:srgbClr val="8E00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跨部會整合協調，技術指導</a:t>
            </a:r>
          </a:p>
        </p:txBody>
      </p:sp>
      <p:sp>
        <p:nvSpPr>
          <p:cNvPr id="4" name="閃電 3"/>
          <p:cNvSpPr/>
          <p:nvPr/>
        </p:nvSpPr>
        <p:spPr>
          <a:xfrm rot="4464447">
            <a:off x="89647" y="2838823"/>
            <a:ext cx="388471" cy="373530"/>
          </a:xfrm>
          <a:prstGeom prst="lightningBolt">
            <a:avLst/>
          </a:prstGeom>
          <a:solidFill>
            <a:srgbClr val="FEF90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47" name="閃電 46"/>
          <p:cNvSpPr/>
          <p:nvPr/>
        </p:nvSpPr>
        <p:spPr>
          <a:xfrm rot="4464447">
            <a:off x="77696" y="4216385"/>
            <a:ext cx="388471" cy="373530"/>
          </a:xfrm>
          <a:prstGeom prst="lightningBolt">
            <a:avLst/>
          </a:prstGeom>
          <a:solidFill>
            <a:srgbClr val="FEF90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49" name="文字方塊 48"/>
          <p:cNvSpPr txBox="1"/>
          <p:nvPr/>
        </p:nvSpPr>
        <p:spPr>
          <a:xfrm>
            <a:off x="8459600" y="6368458"/>
            <a:ext cx="660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/>
              <a:t>14</a:t>
            </a:r>
            <a:endParaRPr kumimoji="1"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365389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572569" y="2560728"/>
            <a:ext cx="8026082" cy="3712517"/>
            <a:chOff x="396068" y="2312296"/>
            <a:chExt cx="8330692" cy="4084361"/>
          </a:xfrm>
        </p:grpSpPr>
        <p:pic>
          <p:nvPicPr>
            <p:cNvPr id="10" name="圖片 9"/>
            <p:cNvPicPr>
              <a:picLocks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6068" y="2436657"/>
              <a:ext cx="4016745" cy="3960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1" name="圖片 10"/>
            <p:cNvPicPr>
              <a:picLocks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44008" y="2436657"/>
              <a:ext cx="4017600" cy="3960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" name="橢圓 11"/>
            <p:cNvSpPr/>
            <p:nvPr/>
          </p:nvSpPr>
          <p:spPr>
            <a:xfrm>
              <a:off x="2320462" y="5338531"/>
              <a:ext cx="1800200" cy="32028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13" name="橢圓 12"/>
            <p:cNvSpPr/>
            <p:nvPr/>
          </p:nvSpPr>
          <p:spPr>
            <a:xfrm>
              <a:off x="2879831" y="3960215"/>
              <a:ext cx="432048" cy="201961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14" name="橢圓 13"/>
            <p:cNvSpPr/>
            <p:nvPr/>
          </p:nvSpPr>
          <p:spPr>
            <a:xfrm>
              <a:off x="5690700" y="5586887"/>
              <a:ext cx="1977679" cy="357025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15" name="橢圓 14"/>
            <p:cNvSpPr/>
            <p:nvPr/>
          </p:nvSpPr>
          <p:spPr>
            <a:xfrm>
              <a:off x="5710544" y="5186595"/>
              <a:ext cx="2016224" cy="298383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16" name="橢圓 15"/>
            <p:cNvSpPr/>
            <p:nvPr/>
          </p:nvSpPr>
          <p:spPr>
            <a:xfrm>
              <a:off x="6348337" y="4179518"/>
              <a:ext cx="432048" cy="201961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17" name="橢圓形圖說文字 11"/>
            <p:cNvSpPr/>
            <p:nvPr/>
          </p:nvSpPr>
          <p:spPr>
            <a:xfrm>
              <a:off x="7807833" y="2312296"/>
              <a:ext cx="914400" cy="606593"/>
            </a:xfrm>
            <a:prstGeom prst="wedgeEllipseCallout">
              <a:avLst>
                <a:gd name="adj1" fmla="val -554584"/>
                <a:gd name="adj2" fmla="val 222954"/>
              </a:avLst>
            </a:prstGeom>
            <a:solidFill>
              <a:srgbClr val="FAC090">
                <a:alpha val="40000"/>
              </a:srgb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35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現況</a:t>
              </a:r>
            </a:p>
          </p:txBody>
        </p:sp>
        <p:sp>
          <p:nvSpPr>
            <p:cNvPr id="18" name="橢圓形圖說文字 12"/>
            <p:cNvSpPr/>
            <p:nvPr/>
          </p:nvSpPr>
          <p:spPr>
            <a:xfrm>
              <a:off x="7812360" y="2312296"/>
              <a:ext cx="914400" cy="612648"/>
            </a:xfrm>
            <a:prstGeom prst="wedgeEllipseCallout">
              <a:avLst>
                <a:gd name="adj1" fmla="val -177242"/>
                <a:gd name="adj2" fmla="val 255145"/>
              </a:avLst>
            </a:prstGeom>
            <a:solidFill>
              <a:schemeClr val="accent6">
                <a:lumMod val="60000"/>
                <a:lumOff val="40000"/>
                <a:alpha val="40000"/>
              </a:schemeClr>
            </a:solidFill>
            <a:effectLst>
              <a:glow rad="101600">
                <a:schemeClr val="accent6">
                  <a:lumMod val="20000"/>
                  <a:lumOff val="80000"/>
                  <a:alpha val="75000"/>
                </a:schemeClr>
              </a:glo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35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現況</a:t>
              </a:r>
            </a:p>
          </p:txBody>
        </p:sp>
        <p:sp>
          <p:nvSpPr>
            <p:cNvPr id="19" name="橢圓形圖說文字 13"/>
            <p:cNvSpPr/>
            <p:nvPr/>
          </p:nvSpPr>
          <p:spPr>
            <a:xfrm>
              <a:off x="4075888" y="4578823"/>
              <a:ext cx="1355370" cy="612648"/>
            </a:xfrm>
            <a:prstGeom prst="wedgeEllipseCallout">
              <a:avLst>
                <a:gd name="adj1" fmla="val -73528"/>
                <a:gd name="adj2" fmla="val 75933"/>
              </a:avLst>
            </a:prstGeom>
            <a:solidFill>
              <a:srgbClr val="FFCCFF">
                <a:alpha val="70000"/>
              </a:srgbClr>
            </a:solidFill>
            <a:effectLst>
              <a:glow rad="101600">
                <a:schemeClr val="accent6">
                  <a:lumMod val="20000"/>
                  <a:lumOff val="80000"/>
                  <a:alpha val="75000"/>
                </a:schemeClr>
              </a:glo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35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預計修復時間</a:t>
              </a:r>
            </a:p>
          </p:txBody>
        </p:sp>
      </p:grpSp>
      <p:sp>
        <p:nvSpPr>
          <p:cNvPr id="4" name="矩形 3"/>
          <p:cNvSpPr/>
          <p:nvPr/>
        </p:nvSpPr>
        <p:spPr>
          <a:xfrm>
            <a:off x="791879" y="1159451"/>
            <a:ext cx="809812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以維生系統（水、電、電話、交通等）為例</a:t>
            </a:r>
            <a:endParaRPr lang="en-US" altLang="zh-TW" sz="2400" b="1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  <a:p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維生</a:t>
            </a: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事業機構上傳資料至政府資料開放平臺</a:t>
            </a:r>
          </a:p>
          <a:p>
            <a:r>
              <a:rPr lang="zh-TW" altLang="en-US" sz="2800" b="1" dirty="0" smtClean="0">
                <a:solidFill>
                  <a:srgbClr val="8E00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介接水電維生系統資訊</a:t>
            </a: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，崁入災害情報站提供民眾查詢</a:t>
            </a:r>
          </a:p>
        </p:txBody>
      </p:sp>
      <p:sp>
        <p:nvSpPr>
          <p:cNvPr id="22" name="閃電 21"/>
          <p:cNvSpPr/>
          <p:nvPr/>
        </p:nvSpPr>
        <p:spPr>
          <a:xfrm rot="5400000">
            <a:off x="433293" y="1225175"/>
            <a:ext cx="388471" cy="373530"/>
          </a:xfrm>
          <a:prstGeom prst="lightningBolt">
            <a:avLst/>
          </a:prstGeom>
          <a:solidFill>
            <a:srgbClr val="FEF90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23" name="文字方塊 22"/>
          <p:cNvSpPr txBox="1"/>
          <p:nvPr/>
        </p:nvSpPr>
        <p:spPr>
          <a:xfrm>
            <a:off x="8708078" y="6378397"/>
            <a:ext cx="660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/>
              <a:t>15</a:t>
            </a:r>
            <a:endParaRPr kumimoji="1" lang="zh-TW" altLang="en-US" b="1" dirty="0"/>
          </a:p>
        </p:txBody>
      </p:sp>
      <p:sp>
        <p:nvSpPr>
          <p:cNvPr id="20" name="標題 1"/>
          <p:cNvSpPr txBox="1">
            <a:spLocks/>
          </p:cNvSpPr>
          <p:nvPr/>
        </p:nvSpPr>
        <p:spPr>
          <a:xfrm>
            <a:off x="593485" y="153541"/>
            <a:ext cx="8862669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3200" dirty="0" smtClean="0">
                <a:solidFill>
                  <a:srgbClr val="595959"/>
                </a:solidFill>
              </a:rPr>
              <a:t>貳、</a:t>
            </a:r>
            <a:r>
              <a:rPr lang="zh-TW" altLang="en-US" sz="32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</a:rPr>
              <a:t>訊息傳遞</a:t>
            </a:r>
            <a:r>
              <a:rPr lang="zh-TW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能力提升</a:t>
            </a:r>
            <a:r>
              <a:rPr lang="en-US" altLang="zh-TW" sz="2800" dirty="0" smtClean="0">
                <a:solidFill>
                  <a:srgbClr val="FE3202"/>
                </a:solidFill>
              </a:rPr>
              <a:t>(</a:t>
            </a:r>
            <a:r>
              <a:rPr lang="zh-TW" altLang="en-US" sz="2800" dirty="0" smtClean="0">
                <a:solidFill>
                  <a:srgbClr val="FE3202"/>
                </a:solidFill>
              </a:rPr>
              <a:t>災害情報站</a:t>
            </a:r>
            <a:r>
              <a:rPr lang="en-US" altLang="zh-TW" sz="2800" dirty="0" smtClean="0">
                <a:solidFill>
                  <a:srgbClr val="FE3202"/>
                </a:solidFill>
              </a:rPr>
              <a:t>)</a:t>
            </a:r>
            <a:endParaRPr lang="zh-TW" altLang="en-US" sz="2800" dirty="0">
              <a:solidFill>
                <a:srgbClr val="FE320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21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>
            <a:off x="718486" y="0"/>
            <a:ext cx="8425514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貳</a:t>
            </a:r>
            <a:r>
              <a:rPr lang="zh-TW" altLang="en-US" sz="3500" dirty="0" smtClean="0">
                <a:solidFill>
                  <a:srgbClr val="595959"/>
                </a:solidFill>
              </a:rPr>
              <a:t>、</a:t>
            </a:r>
            <a:r>
              <a:rPr lang="zh-TW" altLang="en-US" sz="43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3500" dirty="0" smtClean="0">
                <a:solidFill>
                  <a:srgbClr val="000090"/>
                </a:solidFill>
              </a:rPr>
              <a:t>救援</a:t>
            </a:r>
            <a:r>
              <a:rPr lang="zh-TW" alt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能力提升</a:t>
            </a:r>
            <a:r>
              <a:rPr lang="en-US" altLang="zh-TW" sz="3000" dirty="0" smtClean="0">
                <a:solidFill>
                  <a:srgbClr val="FE3202"/>
                </a:solidFill>
              </a:rPr>
              <a:t>(</a:t>
            </a:r>
            <a:r>
              <a:rPr lang="zh-TW" altLang="en-US" sz="3000" dirty="0" smtClean="0">
                <a:solidFill>
                  <a:srgbClr val="FE3202"/>
                </a:solidFill>
              </a:rPr>
              <a:t>黑鷹機隊</a:t>
            </a:r>
            <a:r>
              <a:rPr lang="en-US" altLang="zh-TW" sz="3000" dirty="0" smtClean="0">
                <a:solidFill>
                  <a:srgbClr val="FE3202"/>
                </a:solidFill>
              </a:rPr>
              <a:t>)</a:t>
            </a:r>
            <a:endParaRPr lang="zh-TW" altLang="en-US" sz="3000" dirty="0">
              <a:solidFill>
                <a:srgbClr val="FE3202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8459600" y="6368458"/>
            <a:ext cx="660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/>
              <a:t>13</a:t>
            </a:r>
            <a:endParaRPr kumimoji="1" lang="zh-TW" altLang="en-US" b="1" dirty="0"/>
          </a:p>
        </p:txBody>
      </p:sp>
      <p:pic>
        <p:nvPicPr>
          <p:cNvPr id="21" name="圖片 20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09"/>
                    </a14:imgEffect>
                    <a14:imgEffect>
                      <a14:saturation sat="57000"/>
                    </a14:imgEffect>
                    <a14:imgEffect>
                      <a14:brightnessContrast bright="61000" contras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05447"/>
            <a:ext cx="9143999" cy="5852552"/>
          </a:xfrm>
          <a:prstGeom prst="rect">
            <a:avLst/>
          </a:prstGeom>
          <a:effectLst>
            <a:glow>
              <a:schemeClr val="accent1">
                <a:alpha val="85000"/>
              </a:schemeClr>
            </a:glow>
            <a:outerShdw blurRad="50800" dist="50800" dir="5400000" algn="ctr" rotWithShape="0">
              <a:srgbClr val="000000">
                <a:alpha val="62000"/>
              </a:srgbClr>
            </a:outerShdw>
          </a:effectLst>
        </p:spPr>
      </p:pic>
      <p:sp>
        <p:nvSpPr>
          <p:cNvPr id="2" name="文字方塊 1"/>
          <p:cNvSpPr txBox="1"/>
          <p:nvPr/>
        </p:nvSpPr>
        <p:spPr>
          <a:xfrm>
            <a:off x="88197" y="893981"/>
            <a:ext cx="9055803" cy="18158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kumimoji="1" lang="zh-TW" altLang="en-US" sz="2800" b="1" dirty="0" smtClean="0">
                <a:ln w="11430"/>
                <a:solidFill>
                  <a:srgbClr val="00009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內政部空中勤務總隊負責</a:t>
            </a:r>
            <a:r>
              <a:rPr kumimoji="1" lang="zh-TW" altLang="en-US" sz="3200" b="1" dirty="0" smtClean="0">
                <a:ln w="11430"/>
                <a:solidFill>
                  <a:srgbClr val="00009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「</a:t>
            </a:r>
            <a:r>
              <a:rPr kumimoji="1" lang="zh-TW" altLang="en-US" sz="4400" b="1" dirty="0" smtClean="0">
                <a:ln w="11430"/>
                <a:solidFill>
                  <a:srgbClr val="FE320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黑鷹機隊</a:t>
            </a:r>
            <a:r>
              <a:rPr kumimoji="1" lang="zh-TW" altLang="en-US" sz="3200" b="1" dirty="0" smtClean="0">
                <a:ln w="11430"/>
                <a:solidFill>
                  <a:srgbClr val="00009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」</a:t>
            </a:r>
            <a:r>
              <a:rPr kumimoji="1" lang="en-US" altLang="zh-TW" sz="2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105</a:t>
            </a:r>
            <a:r>
              <a:rPr kumimoji="1" lang="zh-TW" altLang="en-US" sz="2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年組成</a:t>
            </a:r>
            <a:endParaRPr kumimoji="1" lang="en-US" altLang="zh-TW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00009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  <a:p>
            <a:r>
              <a:rPr kumimoji="1" lang="en-US" altLang="zh-TW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105</a:t>
            </a:r>
            <a:r>
              <a:rPr kumimoji="1" lang="zh-TW" altLang="en-U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年</a:t>
            </a:r>
            <a:r>
              <a:rPr kumimoji="1" lang="en-US" altLang="zh-TW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7</a:t>
            </a:r>
            <a:r>
              <a:rPr kumimoji="1" lang="zh-TW" altLang="en-U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月</a:t>
            </a:r>
            <a:r>
              <a:rPr kumimoji="1" lang="en-US" altLang="zh-TW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17</a:t>
            </a:r>
            <a:r>
              <a:rPr kumimoji="1" lang="zh-TW" altLang="en-U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日編入「行政院</a:t>
            </a:r>
            <a:r>
              <a:rPr kumimoji="1" lang="zh-TW" altLang="en-US" sz="4000" b="1" dirty="0">
                <a:ln w="11430"/>
                <a:solidFill>
                  <a:srgbClr val="FE320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國家搜救指揮中心</a:t>
            </a:r>
            <a:r>
              <a:rPr kumimoji="1" lang="zh-TW" altLang="en-U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」</a:t>
            </a:r>
            <a:endParaRPr kumimoji="1" lang="en-US" altLang="zh-TW" sz="3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2">
                  <a:lumMod val="1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  <a:p>
            <a:r>
              <a:rPr kumimoji="1" lang="en-US" altLang="zh-TW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106</a:t>
            </a:r>
            <a:r>
              <a:rPr kumimoji="1" lang="zh-TW" altLang="en-U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年底將接</a:t>
            </a:r>
            <a:r>
              <a:rPr kumimoji="1" lang="zh-TW" altLang="en-US" sz="2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裝計</a:t>
            </a:r>
            <a:r>
              <a:rPr kumimoji="1" lang="en-US" altLang="zh-TW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9</a:t>
            </a:r>
            <a:r>
              <a:rPr kumimoji="1" lang="zh-TW" altLang="en-U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009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架直升機</a:t>
            </a:r>
            <a:endParaRPr kumimoji="1" lang="zh-TW" altLang="en-US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00009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8559080" y="6415012"/>
            <a:ext cx="660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/>
              <a:t>16</a:t>
            </a:r>
            <a:endParaRPr kumimoji="1"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192215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>
            <a:off x="718486" y="0"/>
            <a:ext cx="8425514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貳</a:t>
            </a:r>
            <a:r>
              <a:rPr lang="zh-TW" altLang="en-US" sz="3500" dirty="0" smtClean="0">
                <a:solidFill>
                  <a:srgbClr val="595959"/>
                </a:solidFill>
              </a:rPr>
              <a:t>、</a:t>
            </a:r>
            <a:r>
              <a:rPr lang="zh-TW" altLang="en-US" sz="43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3500" dirty="0" smtClean="0">
                <a:solidFill>
                  <a:srgbClr val="000090"/>
                </a:solidFill>
              </a:rPr>
              <a:t>救援</a:t>
            </a:r>
            <a:r>
              <a:rPr lang="zh-TW" alt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能力提升</a:t>
            </a:r>
            <a:r>
              <a:rPr lang="en-US" altLang="zh-TW" sz="3000" dirty="0" smtClean="0">
                <a:solidFill>
                  <a:srgbClr val="FE3202"/>
                </a:solidFill>
              </a:rPr>
              <a:t>(</a:t>
            </a:r>
            <a:r>
              <a:rPr lang="zh-TW" altLang="en-US" sz="3000" dirty="0" smtClean="0">
                <a:solidFill>
                  <a:srgbClr val="FE3202"/>
                </a:solidFill>
              </a:rPr>
              <a:t>黑鷹機隊</a:t>
            </a:r>
            <a:r>
              <a:rPr lang="en-US" altLang="zh-TW" sz="3000" dirty="0" smtClean="0">
                <a:solidFill>
                  <a:srgbClr val="FE3202"/>
                </a:solidFill>
              </a:rPr>
              <a:t>)</a:t>
            </a:r>
            <a:endParaRPr lang="zh-TW" altLang="en-US" sz="3000" dirty="0">
              <a:solidFill>
                <a:srgbClr val="FE3202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8459600" y="6547360"/>
            <a:ext cx="660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/>
              <a:t>14</a:t>
            </a:r>
            <a:endParaRPr kumimoji="1" lang="zh-TW" altLang="en-US" b="1" dirty="0"/>
          </a:p>
        </p:txBody>
      </p:sp>
      <p:sp>
        <p:nvSpPr>
          <p:cNvPr id="36" name="矩形 35"/>
          <p:cNvSpPr/>
          <p:nvPr/>
        </p:nvSpPr>
        <p:spPr>
          <a:xfrm>
            <a:off x="419774" y="6094822"/>
            <a:ext cx="41482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/>
              <a:t>資料來源 </a:t>
            </a:r>
            <a:r>
              <a:rPr lang="en-US" altLang="zh-TW" sz="1400" dirty="0"/>
              <a:t>: </a:t>
            </a:r>
            <a:r>
              <a:rPr lang="zh-TW" altLang="en-US" sz="1400" dirty="0" smtClean="0"/>
              <a:t>內政部空中勤務總隊</a:t>
            </a:r>
            <a:endParaRPr lang="zh-TW" altLang="en-US" sz="1400" dirty="0"/>
          </a:p>
        </p:txBody>
      </p:sp>
      <p:graphicFrame>
        <p:nvGraphicFramePr>
          <p:cNvPr id="39" name="圖表 3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3817880"/>
              </p:ext>
            </p:extLst>
          </p:nvPr>
        </p:nvGraphicFramePr>
        <p:xfrm>
          <a:off x="3851920" y="1107590"/>
          <a:ext cx="5292079" cy="5740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0" name="文字方塊 39"/>
          <p:cNvSpPr txBox="1"/>
          <p:nvPr/>
        </p:nvSpPr>
        <p:spPr>
          <a:xfrm>
            <a:off x="8150225" y="2833202"/>
            <a:ext cx="8763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釣魚島</a:t>
            </a:r>
          </a:p>
        </p:txBody>
      </p:sp>
      <p:sp>
        <p:nvSpPr>
          <p:cNvPr id="41" name="文字方塊 40"/>
          <p:cNvSpPr txBox="1"/>
          <p:nvPr/>
        </p:nvSpPr>
        <p:spPr>
          <a:xfrm>
            <a:off x="8193880" y="3340606"/>
            <a:ext cx="877888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TW"/>
            </a:defPPr>
            <a:lvl1pPr>
              <a:defRPr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r>
              <a:rPr lang="zh-TW" altLang="en-US" dirty="0"/>
              <a:t>石垣市</a:t>
            </a:r>
          </a:p>
        </p:txBody>
      </p:sp>
      <p:sp>
        <p:nvSpPr>
          <p:cNvPr id="42" name="文字方塊 41"/>
          <p:cNvSpPr txBox="1"/>
          <p:nvPr/>
        </p:nvSpPr>
        <p:spPr>
          <a:xfrm>
            <a:off x="7824223" y="5295166"/>
            <a:ext cx="877887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TW"/>
            </a:defPPr>
            <a:lvl1pPr>
              <a:defRPr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r>
              <a:rPr lang="zh-TW" altLang="en-US" dirty="0"/>
              <a:t>巴丹島</a:t>
            </a: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 rot="16200000">
            <a:off x="7548929" y="232702"/>
            <a:ext cx="461962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日本防空識別區界線</a:t>
            </a:r>
            <a:endParaRPr lang="zh-TW" alt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標楷體" pitchFamily="65" charset="-120"/>
            </a:endParaRPr>
          </a:p>
        </p:txBody>
      </p:sp>
      <p:cxnSp>
        <p:nvCxnSpPr>
          <p:cNvPr id="44" name="直線單箭頭接點 43"/>
          <p:cNvCxnSpPr/>
          <p:nvPr/>
        </p:nvCxnSpPr>
        <p:spPr>
          <a:xfrm flipH="1">
            <a:off x="7824224" y="1492114"/>
            <a:ext cx="199771" cy="383849"/>
          </a:xfrm>
          <a:prstGeom prst="straightConnector1">
            <a:avLst/>
          </a:prstGeom>
          <a:ln w="190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字方塊 44"/>
          <p:cNvSpPr txBox="1"/>
          <p:nvPr/>
        </p:nvSpPr>
        <p:spPr>
          <a:xfrm>
            <a:off x="7963693" y="1560545"/>
            <a:ext cx="11080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海峽中線</a:t>
            </a:r>
          </a:p>
        </p:txBody>
      </p:sp>
      <p:cxnSp>
        <p:nvCxnSpPr>
          <p:cNvPr id="46" name="直線單箭頭接點 45"/>
          <p:cNvCxnSpPr/>
          <p:nvPr/>
        </p:nvCxnSpPr>
        <p:spPr>
          <a:xfrm>
            <a:off x="5896490" y="1391014"/>
            <a:ext cx="987648" cy="627404"/>
          </a:xfrm>
          <a:prstGeom prst="straightConnector1">
            <a:avLst/>
          </a:prstGeom>
          <a:ln w="19050">
            <a:solidFill>
              <a:srgbClr val="2A2A2A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字方塊 46"/>
          <p:cNvSpPr txBox="1"/>
          <p:nvPr/>
        </p:nvSpPr>
        <p:spPr>
          <a:xfrm>
            <a:off x="4501078" y="1088541"/>
            <a:ext cx="18002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TW" altLang="en-US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台北飛航情報區</a:t>
            </a:r>
          </a:p>
        </p:txBody>
      </p:sp>
      <p:cxnSp>
        <p:nvCxnSpPr>
          <p:cNvPr id="48" name="直線單箭頭接點 47"/>
          <p:cNvCxnSpPr/>
          <p:nvPr/>
        </p:nvCxnSpPr>
        <p:spPr>
          <a:xfrm flipH="1">
            <a:off x="8368748" y="3677156"/>
            <a:ext cx="114069" cy="118569"/>
          </a:xfrm>
          <a:prstGeom prst="straightConnector1">
            <a:avLst/>
          </a:prstGeom>
          <a:ln w="19050">
            <a:solidFill>
              <a:srgbClr val="7030A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單箭頭接點 48"/>
          <p:cNvCxnSpPr/>
          <p:nvPr/>
        </p:nvCxnSpPr>
        <p:spPr>
          <a:xfrm flipH="1">
            <a:off x="8023995" y="3018146"/>
            <a:ext cx="241324" cy="184944"/>
          </a:xfrm>
          <a:prstGeom prst="straightConnector1">
            <a:avLst/>
          </a:prstGeom>
          <a:ln w="19050">
            <a:solidFill>
              <a:srgbClr val="7030A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線單箭頭接點 49"/>
          <p:cNvCxnSpPr>
            <a:stCxn id="42" idx="1"/>
          </p:cNvCxnSpPr>
          <p:nvPr/>
        </p:nvCxnSpPr>
        <p:spPr>
          <a:xfrm flipH="1" flipV="1">
            <a:off x="7236297" y="5426890"/>
            <a:ext cx="587926" cy="53220"/>
          </a:xfrm>
          <a:prstGeom prst="straightConnector1">
            <a:avLst/>
          </a:prstGeom>
          <a:ln w="19050">
            <a:solidFill>
              <a:srgbClr val="7030A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775" y="981075"/>
            <a:ext cx="307816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2" name="直線單箭頭接點 51"/>
          <p:cNvCxnSpPr>
            <a:stCxn id="45" idx="2"/>
          </p:cNvCxnSpPr>
          <p:nvPr/>
        </p:nvCxnSpPr>
        <p:spPr>
          <a:xfrm flipH="1">
            <a:off x="7530260" y="1930433"/>
            <a:ext cx="987471" cy="318200"/>
          </a:xfrm>
          <a:prstGeom prst="straightConnector1">
            <a:avLst/>
          </a:prstGeom>
          <a:ln w="19050">
            <a:solidFill>
              <a:srgbClr val="0066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 Box 7"/>
          <p:cNvSpPr txBox="1">
            <a:spLocks noChangeArrowheads="1"/>
          </p:cNvSpPr>
          <p:nvPr/>
        </p:nvSpPr>
        <p:spPr bwMode="auto">
          <a:xfrm>
            <a:off x="6487537" y="6355774"/>
            <a:ext cx="539750" cy="3349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none" lIns="27432" tIns="27432" rIns="0" bIns="0" upright="1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defRPr sz="1000"/>
            </a:pPr>
            <a:r>
              <a:rPr lang="zh-TW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/>
                <a:ea typeface="標楷體"/>
              </a:rPr>
              <a:t>經度</a:t>
            </a:r>
            <a:endParaRPr lang="zh-TW" altLang="en-US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6" name="手繪多邊形 55"/>
          <p:cNvSpPr/>
          <p:nvPr/>
        </p:nvSpPr>
        <p:spPr>
          <a:xfrm>
            <a:off x="-19879" y="2060575"/>
            <a:ext cx="4281599" cy="3889958"/>
          </a:xfrm>
          <a:custGeom>
            <a:avLst/>
            <a:gdLst>
              <a:gd name="connsiteX0" fmla="*/ 0 w 1737969"/>
              <a:gd name="connsiteY0" fmla="*/ 0 h 1895033"/>
              <a:gd name="connsiteX1" fmla="*/ 1737969 w 1737969"/>
              <a:gd name="connsiteY1" fmla="*/ 0 h 1895033"/>
              <a:gd name="connsiteX2" fmla="*/ 1737969 w 1737969"/>
              <a:gd name="connsiteY2" fmla="*/ 1895033 h 1895033"/>
              <a:gd name="connsiteX3" fmla="*/ 0 w 1737969"/>
              <a:gd name="connsiteY3" fmla="*/ 1895033 h 1895033"/>
              <a:gd name="connsiteX4" fmla="*/ 0 w 1737969"/>
              <a:gd name="connsiteY4" fmla="*/ 0 h 1895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7969" h="1895033">
                <a:moveTo>
                  <a:pt x="0" y="0"/>
                </a:moveTo>
                <a:lnTo>
                  <a:pt x="1737969" y="0"/>
                </a:lnTo>
                <a:lnTo>
                  <a:pt x="1737969" y="1895033"/>
                </a:lnTo>
                <a:lnTo>
                  <a:pt x="0" y="189503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249414" tIns="0" rIns="0" bIns="0" spcCol="1270"/>
          <a:lstStyle/>
          <a:p>
            <a:pPr defTabSz="1244600" fontAlgn="base">
              <a:lnSpc>
                <a:spcPct val="130000"/>
              </a:lnSpc>
              <a:spcBef>
                <a:spcPct val="0"/>
              </a:spcBef>
              <a:defRPr/>
            </a:pPr>
            <a:r>
              <a:rPr lang="zh-TW" altLang="en-US" sz="2400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作業高</a:t>
            </a:r>
            <a:r>
              <a:rPr lang="zh-TW" altLang="en-US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13,000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呎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(3,962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公尺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defTabSz="1244600" fontAlgn="base">
              <a:lnSpc>
                <a:spcPct val="130000"/>
              </a:lnSpc>
              <a:spcBef>
                <a:spcPct val="0"/>
              </a:spcBef>
              <a:defRPr/>
            </a:pPr>
            <a:r>
              <a:rPr lang="zh-TW" altLang="en-US" sz="2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</a:t>
            </a:r>
            <a:r>
              <a:rPr lang="zh-TW" altLang="en-US" b="1" dirty="0" smtClean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超越</a:t>
            </a:r>
            <a:r>
              <a:rPr lang="zh-TW" altLang="en-US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台灣山脈標高</a:t>
            </a:r>
          </a:p>
          <a:p>
            <a:pPr defTabSz="1244600" fontAlgn="base">
              <a:lnSpc>
                <a:spcPct val="130000"/>
              </a:lnSpc>
              <a:spcBef>
                <a:spcPct val="0"/>
              </a:spcBef>
              <a:defRPr/>
            </a:pPr>
            <a:r>
              <a:rPr lang="zh-TW" altLang="en-US" sz="2400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航速</a:t>
            </a:r>
            <a:r>
              <a:rPr lang="zh-TW" altLang="en-US" sz="2400" b="1" dirty="0" smtClean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快  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151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浬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(279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公里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)/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</a:t>
            </a:r>
            <a:endParaRPr lang="en-US" altLang="zh-TW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航程</a:t>
            </a:r>
            <a:r>
              <a:rPr lang="zh-TW" altLang="en-US" sz="2400" b="1" dirty="0" smtClean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遠  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250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浬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(463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公里</a:t>
            </a:r>
            <a:r>
              <a:rPr lang="en-US" altLang="zh-TW" b="1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kumimoji="0" lang="zh-TW" altLang="en-US" b="1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作業半徑</a:t>
            </a:r>
            <a:endParaRPr lang="en-US" altLang="zh-TW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r>
              <a:rPr lang="zh-TW" altLang="en-US" sz="20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</a:t>
            </a:r>
            <a:r>
              <a:rPr lang="zh-TW" altLang="en-US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涵蓋台北飛航情報區海域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US" altLang="zh-TW" sz="24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酬載</a:t>
            </a:r>
            <a:r>
              <a:rPr lang="zh-TW" altLang="en-US" sz="2400" b="1" dirty="0" smtClean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  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機內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噸</a:t>
            </a:r>
            <a:r>
              <a:rPr lang="zh-TW" altLang="en-US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b="1" dirty="0" smtClean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</a:t>
            </a:r>
            <a:r>
              <a:rPr lang="zh-TW" altLang="en-US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外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噸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出勤</a:t>
            </a:r>
            <a:r>
              <a:rPr lang="zh-TW" altLang="en-US" sz="2400" b="1" dirty="0" smtClean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    </a:t>
            </a:r>
            <a:r>
              <a:rPr lang="zh-TW" altLang="en-US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妥善率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70</a:t>
            </a:r>
            <a:r>
              <a:rPr lang="en-US" altLang="zh-TW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%</a:t>
            </a:r>
            <a:r>
              <a:rPr lang="zh-TW" altLang="en-US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以上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救援</a:t>
            </a:r>
            <a:r>
              <a:rPr lang="zh-TW" altLang="en-US" sz="2400" b="1" dirty="0" smtClean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佳    </a:t>
            </a:r>
            <a:r>
              <a:rPr lang="zh-TW" altLang="en-US" b="1" dirty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具夜間海上搜救能量</a:t>
            </a:r>
          </a:p>
          <a:p>
            <a:pPr defTabSz="1244600" fontAlgn="base">
              <a:spcBef>
                <a:spcPct val="0"/>
              </a:spcBef>
              <a:defRPr/>
            </a:pPr>
            <a:endParaRPr lang="zh-TW" altLang="en-US" sz="28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algn="ctr" defTabSz="1244600" fontAlgn="base">
              <a:lnSpc>
                <a:spcPct val="130000"/>
              </a:lnSpc>
              <a:spcBef>
                <a:spcPct val="0"/>
              </a:spcBef>
              <a:defRPr/>
            </a:pPr>
            <a:endParaRPr lang="en-US" altLang="zh-TW" sz="2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7" name="向上箭號 56"/>
          <p:cNvSpPr/>
          <p:nvPr/>
        </p:nvSpPr>
        <p:spPr>
          <a:xfrm>
            <a:off x="1133060" y="2204864"/>
            <a:ext cx="268357" cy="3528392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3" name="Text Box 13"/>
          <p:cNvSpPr txBox="1">
            <a:spLocks noChangeArrowheads="1"/>
          </p:cNvSpPr>
          <p:nvPr/>
        </p:nvSpPr>
        <p:spPr bwMode="auto">
          <a:xfrm>
            <a:off x="3862937" y="2784024"/>
            <a:ext cx="392944" cy="666216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wordArtVertRtl" wrap="none" lIns="0" tIns="0" rIns="27432" bIns="0" upright="1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defRPr sz="1000"/>
            </a:pPr>
            <a:r>
              <a:rPr lang="zh-TW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/>
                <a:ea typeface="標楷體"/>
              </a:rPr>
              <a:t>緯度</a:t>
            </a:r>
            <a:endParaRPr lang="zh-TW" altLang="en-US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310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>
            <a:off x="718486" y="0"/>
            <a:ext cx="8425514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貳</a:t>
            </a:r>
            <a:r>
              <a:rPr lang="zh-TW" altLang="en-US" sz="3500" dirty="0" smtClean="0">
                <a:solidFill>
                  <a:srgbClr val="595959"/>
                </a:solidFill>
              </a:rPr>
              <a:t>、</a:t>
            </a:r>
            <a:r>
              <a:rPr lang="zh-TW" altLang="en-US" sz="43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3500" dirty="0" smtClean="0">
                <a:solidFill>
                  <a:srgbClr val="000090"/>
                </a:solidFill>
              </a:rPr>
              <a:t>救援</a:t>
            </a:r>
            <a:r>
              <a:rPr lang="zh-TW" alt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能力提升</a:t>
            </a:r>
            <a:r>
              <a:rPr lang="en-US" altLang="zh-TW" sz="3000" dirty="0" smtClean="0">
                <a:solidFill>
                  <a:srgbClr val="FE3202"/>
                </a:solidFill>
              </a:rPr>
              <a:t>(</a:t>
            </a:r>
            <a:r>
              <a:rPr lang="zh-TW" altLang="en-US" sz="3000" dirty="0" smtClean="0">
                <a:solidFill>
                  <a:srgbClr val="FE3202"/>
                </a:solidFill>
              </a:rPr>
              <a:t>黑鷹機隊</a:t>
            </a:r>
            <a:r>
              <a:rPr lang="en-US" altLang="zh-TW" sz="3000" dirty="0" smtClean="0">
                <a:solidFill>
                  <a:srgbClr val="FE3202"/>
                </a:solidFill>
              </a:rPr>
              <a:t>)</a:t>
            </a:r>
            <a:endParaRPr lang="zh-TW" altLang="en-US" sz="3000" dirty="0">
              <a:solidFill>
                <a:srgbClr val="FE3202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8459600" y="6368458"/>
            <a:ext cx="660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/>
              <a:t>18</a:t>
            </a:r>
            <a:endParaRPr kumimoji="1" lang="zh-TW" altLang="en-US" b="1" dirty="0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6397" y="1869058"/>
            <a:ext cx="5417451" cy="4501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25"/>
          <p:cNvSpPr txBox="1">
            <a:spLocks noChangeArrowheads="1"/>
          </p:cNvSpPr>
          <p:nvPr/>
        </p:nvSpPr>
        <p:spPr bwMode="auto">
          <a:xfrm>
            <a:off x="5623814" y="5072959"/>
            <a:ext cx="233171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rgbClr val="FF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accent3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Arial" charset="0"/>
              </a:defRPr>
            </a:lvl1pPr>
          </a:lstStyle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目標定位系統</a:t>
            </a:r>
            <a:endParaRPr 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Text Box 25"/>
          <p:cNvSpPr txBox="1">
            <a:spLocks noChangeArrowheads="1"/>
          </p:cNvSpPr>
          <p:nvPr/>
        </p:nvSpPr>
        <p:spPr bwMode="auto">
          <a:xfrm>
            <a:off x="5623814" y="3028097"/>
            <a:ext cx="2384628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rgbClr val="FF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accent3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Arial" charset="0"/>
              </a:defRPr>
            </a:lvl1pPr>
          </a:lstStyle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氣象雷達</a:t>
            </a:r>
            <a:endParaRPr 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Text Box 25"/>
          <p:cNvSpPr txBox="1">
            <a:spLocks noChangeArrowheads="1"/>
          </p:cNvSpPr>
          <p:nvPr/>
        </p:nvSpPr>
        <p:spPr bwMode="auto">
          <a:xfrm>
            <a:off x="5641455" y="3705124"/>
            <a:ext cx="2331707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rgbClr val="FF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accent3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Arial" charset="0"/>
              </a:defRPr>
            </a:lvl1pPr>
          </a:lstStyle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前視紅外線</a:t>
            </a:r>
            <a:endParaRPr 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Text Box 25"/>
          <p:cNvSpPr txBox="1">
            <a:spLocks noChangeArrowheads="1"/>
          </p:cNvSpPr>
          <p:nvPr/>
        </p:nvSpPr>
        <p:spPr bwMode="auto">
          <a:xfrm>
            <a:off x="5641453" y="4395653"/>
            <a:ext cx="2331709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rgbClr val="FF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accent3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Arial" charset="0"/>
              </a:defRPr>
            </a:lvl1pPr>
          </a:lstStyle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外部探照燈</a:t>
            </a:r>
            <a:endParaRPr 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Text Box 25"/>
          <p:cNvSpPr txBox="1">
            <a:spLocks noChangeArrowheads="1"/>
          </p:cNvSpPr>
          <p:nvPr/>
        </p:nvSpPr>
        <p:spPr bwMode="auto">
          <a:xfrm>
            <a:off x="5623816" y="2300528"/>
            <a:ext cx="240226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rgbClr val="FF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zh-TW" altLang="en-US" sz="2400" b="1" dirty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charset="0"/>
              </a:rPr>
              <a:t>搜救尋向器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charset="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176397" y="1197189"/>
            <a:ext cx="649329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黑鷹機隊</a:t>
            </a:r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展望未來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至</a:t>
            </a:r>
            <a:r>
              <a:rPr lang="en-US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109</a:t>
            </a: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年接裝</a:t>
            </a:r>
            <a:r>
              <a:rPr lang="en-US" altLang="zh-TW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15</a:t>
            </a: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架</a:t>
            </a:r>
            <a:endParaRPr lang="en-US" altLang="zh-TW" sz="2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22" name="Text Box 25"/>
          <p:cNvSpPr txBox="1">
            <a:spLocks noChangeArrowheads="1"/>
          </p:cNvSpPr>
          <p:nvPr/>
        </p:nvSpPr>
        <p:spPr bwMode="auto">
          <a:xfrm>
            <a:off x="5670375" y="5789876"/>
            <a:ext cx="233171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rgbClr val="FF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accent3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Arial" charset="0"/>
              </a:defRPr>
            </a:lvl1pPr>
          </a:lstStyle>
          <a:p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衛星電話</a:t>
            </a:r>
            <a:endParaRPr 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3263385" y="1852325"/>
            <a:ext cx="440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3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1475385" y="2939698"/>
            <a:ext cx="440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4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1504305" y="4803275"/>
            <a:ext cx="440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3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4979335" y="4044720"/>
            <a:ext cx="440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2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4591305" y="5350146"/>
            <a:ext cx="440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3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737566" y="1650257"/>
            <a:ext cx="24296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6</a:t>
            </a:r>
            <a:r>
              <a:rPr lang="zh-TW" altLang="en-US" sz="2800" b="1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架特殊裝備</a:t>
            </a:r>
            <a:endParaRPr lang="zh-TW" altLang="en-US" sz="2800" b="1" dirty="0">
              <a:solidFill>
                <a:srgbClr val="5959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45049" y="6492078"/>
            <a:ext cx="41482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資料來源 </a:t>
            </a: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內政部空中勤務總隊</a:t>
            </a:r>
            <a:endPara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1562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>
            <a:off x="718486" y="0"/>
            <a:ext cx="8425514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貳</a:t>
            </a:r>
            <a:r>
              <a:rPr lang="zh-TW" altLang="en-US" sz="3500" dirty="0" smtClean="0">
                <a:solidFill>
                  <a:srgbClr val="595959"/>
                </a:solidFill>
              </a:rPr>
              <a:t>、</a:t>
            </a:r>
            <a:r>
              <a:rPr lang="zh-TW" altLang="en-US" sz="43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3500" dirty="0" smtClean="0">
                <a:solidFill>
                  <a:srgbClr val="000090"/>
                </a:solidFill>
              </a:rPr>
              <a:t>科技</a:t>
            </a:r>
            <a:r>
              <a:rPr lang="zh-TW" alt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應用提升</a:t>
            </a:r>
            <a:r>
              <a:rPr lang="en-US" altLang="zh-TW" sz="3000" dirty="0" smtClean="0">
                <a:solidFill>
                  <a:srgbClr val="FE3202"/>
                </a:solidFill>
              </a:rPr>
              <a:t>(</a:t>
            </a:r>
            <a:r>
              <a:rPr lang="zh-TW" altLang="en-US" sz="3000" dirty="0" smtClean="0">
                <a:solidFill>
                  <a:srgbClr val="FE3202"/>
                </a:solidFill>
              </a:rPr>
              <a:t>強震模擬</a:t>
            </a:r>
            <a:r>
              <a:rPr lang="en-US" altLang="zh-TW" sz="3000" dirty="0" smtClean="0">
                <a:solidFill>
                  <a:srgbClr val="FE3202"/>
                </a:solidFill>
              </a:rPr>
              <a:t>)</a:t>
            </a:r>
            <a:endParaRPr lang="zh-TW" altLang="en-US" sz="3000" dirty="0">
              <a:solidFill>
                <a:srgbClr val="FE3202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8619731" y="6387891"/>
            <a:ext cx="416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/>
              <a:t>20</a:t>
            </a:r>
            <a:endParaRPr kumimoji="1" lang="zh-TW" altLang="en-US" b="1" dirty="0"/>
          </a:p>
        </p:txBody>
      </p:sp>
      <p:sp>
        <p:nvSpPr>
          <p:cNvPr id="4" name="矩形 3"/>
          <p:cNvSpPr/>
          <p:nvPr/>
        </p:nvSpPr>
        <p:spPr>
          <a:xfrm>
            <a:off x="639604" y="1451638"/>
            <a:ext cx="2908754" cy="5078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行政院災害防救</a:t>
            </a: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專家諮詢委員會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建議：</a:t>
            </a:r>
            <a:endParaRPr lang="en-US" altLang="zh-TW" sz="2800" b="1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  <a:p>
            <a:endParaRPr lang="en-US" altLang="zh-TW" sz="2800" b="1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  <a:p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以首都大臺北都會區所在</a:t>
            </a:r>
            <a:r>
              <a:rPr lang="zh-TW" altLang="en-US" sz="2800" b="1" dirty="0">
                <a:solidFill>
                  <a:srgbClr val="FE320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「山腳斷層」為先導案例</a:t>
            </a:r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，進行災損評估、研議政府必要作為</a:t>
            </a:r>
          </a:p>
          <a:p>
            <a:endParaRPr lang="zh-TW" altLang="en-US" sz="2800" dirty="0">
              <a:solidFill>
                <a:srgbClr val="00009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3417620" y="1450008"/>
            <a:ext cx="5410497" cy="4600345"/>
            <a:chOff x="5534276" y="108284"/>
            <a:chExt cx="4391777" cy="3241344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534276" y="108284"/>
              <a:ext cx="4391777" cy="3241344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向下箭號 7"/>
            <p:cNvSpPr/>
            <p:nvPr/>
          </p:nvSpPr>
          <p:spPr>
            <a:xfrm rot="3266823">
              <a:off x="7722381" y="675279"/>
              <a:ext cx="203753" cy="521788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99CC"/>
              </a:solidFill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>
                <a:latin typeface="+mj-lt"/>
              </a:endParaRPr>
            </a:p>
          </p:txBody>
        </p:sp>
        <p:sp>
          <p:nvSpPr>
            <p:cNvPr id="9" name="向下箭號 8"/>
            <p:cNvSpPr/>
            <p:nvPr/>
          </p:nvSpPr>
          <p:spPr>
            <a:xfrm rot="1446541">
              <a:off x="6971561" y="1344811"/>
              <a:ext cx="225197" cy="472102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99CC"/>
              </a:solidFill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>
                <a:latin typeface="+mj-lt"/>
              </a:endParaRPr>
            </a:p>
          </p:txBody>
        </p:sp>
      </p:grpSp>
      <p:sp>
        <p:nvSpPr>
          <p:cNvPr id="10" name="文字方塊 9"/>
          <p:cNvSpPr txBox="1"/>
          <p:nvPr/>
        </p:nvSpPr>
        <p:spPr>
          <a:xfrm>
            <a:off x="4882797" y="5002896"/>
            <a:ext cx="2887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芮氏規模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6.9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由</a:t>
            </a:r>
            <a:r>
              <a:rPr lang="zh-TW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東北朝西南破裂並考慮斷層轉折</a:t>
            </a:r>
          </a:p>
        </p:txBody>
      </p:sp>
      <p:sp>
        <p:nvSpPr>
          <p:cNvPr id="11" name="矩形 10"/>
          <p:cNvSpPr/>
          <p:nvPr/>
        </p:nvSpPr>
        <p:spPr>
          <a:xfrm>
            <a:off x="4728148" y="6080114"/>
            <a:ext cx="41482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/>
              <a:t>資料來源 </a:t>
            </a:r>
            <a:r>
              <a:rPr lang="en-US" altLang="zh-TW" sz="1400" dirty="0"/>
              <a:t>: </a:t>
            </a:r>
            <a:r>
              <a:rPr lang="zh-TW" altLang="en-US" sz="1400" dirty="0" smtClean="0"/>
              <a:t>科技部</a:t>
            </a:r>
            <a:r>
              <a:rPr lang="en-US" altLang="zh-TW" sz="1400" dirty="0" smtClean="0"/>
              <a:t>Taiwan Earthquake Model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72709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>
            <a:off x="830542" y="93370"/>
            <a:ext cx="8425514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貳</a:t>
            </a:r>
            <a:r>
              <a:rPr lang="zh-TW" altLang="en-US" sz="3500" dirty="0" smtClean="0">
                <a:solidFill>
                  <a:srgbClr val="595959"/>
                </a:solidFill>
              </a:rPr>
              <a:t>、</a:t>
            </a:r>
            <a:r>
              <a:rPr lang="zh-TW" altLang="en-US" sz="4300" dirty="0" smtClean="0">
                <a:solidFill>
                  <a:srgbClr val="FF6600"/>
                </a:solidFill>
              </a:rPr>
              <a:t>災防創新作為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en-US" sz="3500" dirty="0" smtClean="0">
                <a:solidFill>
                  <a:srgbClr val="000090"/>
                </a:solidFill>
              </a:rPr>
              <a:t>科技</a:t>
            </a:r>
            <a:r>
              <a:rPr lang="zh-TW" alt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應用提升</a:t>
            </a:r>
            <a:r>
              <a:rPr lang="en-US" altLang="zh-TW" sz="3000" dirty="0" smtClean="0">
                <a:solidFill>
                  <a:srgbClr val="FE3202"/>
                </a:solidFill>
              </a:rPr>
              <a:t>(</a:t>
            </a:r>
            <a:r>
              <a:rPr lang="zh-TW" altLang="en-US" sz="3000" dirty="0" smtClean="0">
                <a:solidFill>
                  <a:srgbClr val="FE3202"/>
                </a:solidFill>
              </a:rPr>
              <a:t>強震模擬</a:t>
            </a:r>
            <a:r>
              <a:rPr lang="en-US" altLang="zh-TW" sz="3000" dirty="0" smtClean="0">
                <a:solidFill>
                  <a:srgbClr val="FE3202"/>
                </a:solidFill>
              </a:rPr>
              <a:t>)</a:t>
            </a:r>
            <a:endParaRPr lang="zh-TW" altLang="en-US" sz="3000" dirty="0">
              <a:solidFill>
                <a:srgbClr val="FE3202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8698139" y="6474932"/>
            <a:ext cx="445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/>
              <a:t>21</a:t>
            </a:r>
            <a:endParaRPr kumimoji="1" lang="zh-TW" altLang="en-US" b="1" dirty="0"/>
          </a:p>
        </p:txBody>
      </p:sp>
      <p:sp>
        <p:nvSpPr>
          <p:cNvPr id="11" name="矩形 10"/>
          <p:cNvSpPr>
            <a:spLocks noChangeAspect="1"/>
          </p:cNvSpPr>
          <p:nvPr/>
        </p:nvSpPr>
        <p:spPr>
          <a:xfrm>
            <a:off x="467544" y="6259489"/>
            <a:ext cx="6624736" cy="430887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 marL="85725" indent="-85725"/>
            <a:r>
              <a:rPr lang="en-US" altLang="zh-TW" sz="1400" baseline="30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日本東京都防災會議地震部會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(2011)</a:t>
            </a:r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，「</a:t>
            </a:r>
            <a:r>
              <a:rPr lang="ja-JP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被害想定</a:t>
            </a:r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手法」</a:t>
            </a:r>
            <a:endParaRPr lang="en-US" altLang="zh-TW" sz="1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5725" indent="-85725"/>
            <a:r>
              <a:rPr lang="en-US" altLang="zh-TW" sz="1400" baseline="30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日本內閣府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2005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ja-JP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首都</a:t>
            </a:r>
            <a:r>
              <a:rPr lang="ja-JP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直下地震対策に係る被害想定結果につい</a:t>
            </a:r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て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101762"/>
            <a:ext cx="8279142" cy="509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02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lumMod val="67000"/>
              </a:schemeClr>
            </a:gs>
            <a:gs pos="48000">
              <a:schemeClr val="dk1">
                <a:lumMod val="97000"/>
                <a:lumOff val="3000"/>
              </a:schemeClr>
            </a:gs>
            <a:gs pos="100000">
              <a:schemeClr val="dk1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>
          <a:xfrm>
            <a:off x="0" y="1709738"/>
            <a:ext cx="7886700" cy="2852737"/>
          </a:xfrm>
        </p:spPr>
        <p:txBody>
          <a:bodyPr anchor="b" anchorCtr="0">
            <a:normAutofit/>
          </a:bodyPr>
          <a:lstStyle/>
          <a:p>
            <a:r>
              <a:rPr lang="zh-TW" altLang="en-US" sz="5000" dirty="0" smtClean="0">
                <a:solidFill>
                  <a:srgbClr val="FFFFFF"/>
                </a:solidFill>
              </a:rPr>
              <a:t>災害防救</a:t>
            </a:r>
            <a:r>
              <a:rPr lang="zh-TW" altLang="en-US" sz="7200" dirty="0" smtClean="0"/>
              <a:t>體系</a:t>
            </a:r>
            <a:r>
              <a:rPr lang="zh-TW" altLang="en-US" sz="5000" dirty="0">
                <a:solidFill>
                  <a:srgbClr val="FFFFFF"/>
                </a:solidFill>
              </a:rPr>
              <a:t>強化與策進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idx="4294967295"/>
          </p:nvPr>
        </p:nvSpPr>
        <p:spPr>
          <a:xfrm>
            <a:off x="0" y="4589463"/>
            <a:ext cx="78867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50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Institution improvement</a:t>
            </a:r>
            <a:endParaRPr lang="zh-TW" altLang="en-US" sz="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9533" y="1151462"/>
            <a:ext cx="67235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參</a:t>
            </a:r>
            <a:r>
              <a:rPr lang="en-US" altLang="zh-TW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.</a:t>
            </a:r>
            <a:endParaRPr lang="zh-TW" altLang="en-U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636000" y="6439647"/>
            <a:ext cx="50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>
                <a:solidFill>
                  <a:srgbClr val="FFFFFF"/>
                </a:solidFill>
              </a:rPr>
              <a:t>2</a:t>
            </a:r>
            <a:r>
              <a:rPr kumimoji="1" lang="en-US" altLang="zh-TW" b="1" dirty="0" smtClean="0">
                <a:solidFill>
                  <a:srgbClr val="FFFFFF"/>
                </a:solidFill>
              </a:rPr>
              <a:t>2</a:t>
            </a:r>
            <a:endParaRPr kumimoji="1" lang="zh-TW" altLang="en-US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27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標題 1"/>
          <p:cNvSpPr txBox="1">
            <a:spLocks/>
          </p:cNvSpPr>
          <p:nvPr/>
        </p:nvSpPr>
        <p:spPr>
          <a:xfrm>
            <a:off x="1502857" y="93370"/>
            <a:ext cx="7405364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參</a:t>
            </a:r>
            <a:r>
              <a:rPr lang="zh-TW" altLang="en-US" sz="3500" dirty="0" smtClean="0">
                <a:solidFill>
                  <a:srgbClr val="595959"/>
                </a:solidFill>
              </a:rPr>
              <a:t>、</a:t>
            </a:r>
            <a:r>
              <a:rPr lang="zh-TW" altLang="en-US" sz="4300" dirty="0" smtClean="0">
                <a:solidFill>
                  <a:srgbClr val="FF6600"/>
                </a:solidFill>
              </a:rPr>
              <a:t>災害防救體系</a:t>
            </a:r>
            <a:r>
              <a:rPr lang="zh-TW" altLang="en-US" sz="4000" dirty="0">
                <a:solidFill>
                  <a:srgbClr val="595959"/>
                </a:solidFill>
              </a:rPr>
              <a:t>強化與策進</a:t>
            </a:r>
          </a:p>
        </p:txBody>
      </p:sp>
      <p:pic>
        <p:nvPicPr>
          <p:cNvPr id="7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3729" y="1248404"/>
            <a:ext cx="6791325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內容版面配置區 11"/>
          <p:cNvSpPr>
            <a:spLocks noGrp="1"/>
          </p:cNvSpPr>
          <p:nvPr>
            <p:ph idx="1"/>
          </p:nvPr>
        </p:nvSpPr>
        <p:spPr>
          <a:xfrm>
            <a:off x="0" y="5452787"/>
            <a:ext cx="9144000" cy="1405213"/>
          </a:xfr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 anchorCtr="0">
            <a:normAutofit/>
          </a:bodyPr>
          <a:lstStyle/>
          <a:p>
            <a:pPr marL="0" indent="0" algn="ctr">
              <a:buNone/>
            </a:pP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強化</a:t>
            </a:r>
            <a:r>
              <a:rPr lang="zh-TW" alt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跨部會協商</a:t>
            </a: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機制：指請</a:t>
            </a:r>
            <a:r>
              <a:rPr lang="zh-TW" alt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災防政委</a:t>
            </a: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督導</a:t>
            </a:r>
            <a:endParaRPr lang="en-US" altLang="zh-TW" sz="3200" dirty="0" smtClean="0"/>
          </a:p>
        </p:txBody>
      </p:sp>
      <p:sp>
        <p:nvSpPr>
          <p:cNvPr id="59" name="文字方塊 58"/>
          <p:cNvSpPr txBox="1"/>
          <p:nvPr/>
        </p:nvSpPr>
        <p:spPr>
          <a:xfrm>
            <a:off x="8626261" y="6367814"/>
            <a:ext cx="611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>
                <a:solidFill>
                  <a:srgbClr val="FFFFFF"/>
                </a:solidFill>
              </a:rPr>
              <a:t>23</a:t>
            </a:r>
            <a:endParaRPr kumimoji="1" lang="zh-TW" altLang="en-US" b="1" dirty="0">
              <a:solidFill>
                <a:srgbClr val="FFFFFF"/>
              </a:solidFill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2216426" y="4989443"/>
            <a:ext cx="111318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946913" y="4989443"/>
            <a:ext cx="133847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37321" y="1376939"/>
            <a:ext cx="4768218" cy="38318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dirty="0" smtClean="0"/>
              <a:t>依災害防救法，</a:t>
            </a:r>
            <a:r>
              <a:rPr lang="zh-TW" altLang="zh-TW" b="1" dirty="0" smtClean="0">
                <a:solidFill>
                  <a:srgbClr val="C00000"/>
                </a:solidFill>
              </a:rPr>
              <a:t>院長</a:t>
            </a:r>
            <a:r>
              <a:rPr lang="zh-TW" altLang="en-US" b="1" dirty="0">
                <a:solidFill>
                  <a:srgbClr val="C00000"/>
                </a:solidFill>
              </a:rPr>
              <a:t>兼任</a:t>
            </a:r>
            <a:r>
              <a:rPr lang="zh-TW" altLang="zh-TW" b="1" dirty="0" smtClean="0">
                <a:solidFill>
                  <a:srgbClr val="C00000"/>
                </a:solidFill>
              </a:rPr>
              <a:t>中央</a:t>
            </a:r>
            <a:r>
              <a:rPr lang="zh-TW" altLang="zh-TW" b="1" dirty="0">
                <a:solidFill>
                  <a:srgbClr val="C00000"/>
                </a:solidFill>
              </a:rPr>
              <a:t>災害防救會報的召集人、</a:t>
            </a:r>
            <a:r>
              <a:rPr lang="zh-TW" altLang="zh-TW" b="1" dirty="0" smtClean="0">
                <a:solidFill>
                  <a:srgbClr val="C00000"/>
                </a:solidFill>
              </a:rPr>
              <a:t>副院長</a:t>
            </a:r>
            <a:r>
              <a:rPr lang="zh-TW" altLang="en-US" b="1" dirty="0" smtClean="0">
                <a:solidFill>
                  <a:srgbClr val="C00000"/>
                </a:solidFill>
              </a:rPr>
              <a:t>兼任</a:t>
            </a:r>
            <a:r>
              <a:rPr lang="zh-TW" altLang="zh-TW" b="1" dirty="0" smtClean="0">
                <a:solidFill>
                  <a:srgbClr val="C00000"/>
                </a:solidFill>
              </a:rPr>
              <a:t>中央</a:t>
            </a:r>
            <a:r>
              <a:rPr lang="zh-TW" altLang="zh-TW" b="1" dirty="0">
                <a:solidFill>
                  <a:srgbClr val="C00000"/>
                </a:solidFill>
              </a:rPr>
              <a:t>災害防救委員會的主任委員</a:t>
            </a:r>
            <a:r>
              <a:rPr lang="zh-TW" altLang="zh-TW" dirty="0" smtClean="0"/>
              <a:t>，</a:t>
            </a:r>
            <a:r>
              <a:rPr lang="zh-TW" altLang="en-US" dirty="0" smtClean="0"/>
              <a:t>依法令規範推動災防政策與措施（含決策及協調事宜）。</a:t>
            </a:r>
            <a:endParaRPr lang="en-US" altLang="zh-TW" dirty="0" smtClean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zh-TW" dirty="0" smtClean="0"/>
              <a:t>災</a:t>
            </a:r>
            <a:r>
              <a:rPr lang="zh-TW" altLang="zh-TW" dirty="0"/>
              <a:t>防屬跨專業、跨部門的業務，在平時，經常需要院層級的協調，</a:t>
            </a:r>
            <a:r>
              <a:rPr lang="zh-TW" altLang="zh-TW" dirty="0" smtClean="0"/>
              <a:t>因此</a:t>
            </a:r>
            <a:r>
              <a:rPr lang="zh-TW" altLang="en-US" dirty="0" smtClean="0"/>
              <a:t>指請</a:t>
            </a:r>
            <a:r>
              <a:rPr lang="zh-TW" altLang="zh-TW" b="1" dirty="0" smtClean="0"/>
              <a:t>「</a:t>
            </a:r>
            <a:r>
              <a:rPr lang="zh-TW" altLang="zh-TW" b="1" dirty="0">
                <a:solidFill>
                  <a:srgbClr val="C00000"/>
                </a:solidFill>
              </a:rPr>
              <a:t>災防</a:t>
            </a:r>
            <a:r>
              <a:rPr lang="zh-TW" altLang="zh-TW" b="1">
                <a:solidFill>
                  <a:srgbClr val="C00000"/>
                </a:solidFill>
              </a:rPr>
              <a:t>政委</a:t>
            </a:r>
            <a:r>
              <a:rPr lang="zh-TW" altLang="zh-TW" b="1" smtClean="0">
                <a:solidFill>
                  <a:srgbClr val="C00000"/>
                </a:solidFill>
              </a:rPr>
              <a:t>」</a:t>
            </a:r>
            <a:r>
              <a:rPr lang="zh-TW" altLang="en-US" b="1" smtClean="0"/>
              <a:t>任</a:t>
            </a:r>
            <a:r>
              <a:rPr lang="zh-TW" altLang="en-US" b="1" dirty="0" smtClean="0"/>
              <a:t>中央災害防救委員會的執行長，負責</a:t>
            </a:r>
            <a:r>
              <a:rPr lang="zh-TW" altLang="zh-TW" b="1" dirty="0" smtClean="0"/>
              <a:t>督導</a:t>
            </a:r>
            <a:r>
              <a:rPr lang="zh-TW" altLang="zh-TW" b="1" dirty="0"/>
              <a:t>及</a:t>
            </a:r>
            <a:r>
              <a:rPr lang="zh-TW" altLang="zh-TW" b="1" dirty="0" smtClean="0"/>
              <a:t>協商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>
              <a:lnSpc>
                <a:spcPct val="150000"/>
              </a:lnSpc>
            </a:pP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278030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標題 1"/>
          <p:cNvSpPr txBox="1">
            <a:spLocks/>
          </p:cNvSpPr>
          <p:nvPr/>
        </p:nvSpPr>
        <p:spPr>
          <a:xfrm>
            <a:off x="1502857" y="93370"/>
            <a:ext cx="7405364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參</a:t>
            </a:r>
            <a:r>
              <a:rPr lang="zh-TW" altLang="en-US" sz="3500" dirty="0" smtClean="0">
                <a:solidFill>
                  <a:srgbClr val="595959"/>
                </a:solidFill>
              </a:rPr>
              <a:t>、</a:t>
            </a:r>
            <a:r>
              <a:rPr lang="zh-TW" altLang="en-US" sz="4300" dirty="0" smtClean="0">
                <a:solidFill>
                  <a:srgbClr val="FF6600"/>
                </a:solidFill>
              </a:rPr>
              <a:t>災害防救體系</a:t>
            </a:r>
            <a:r>
              <a:rPr lang="zh-TW" altLang="en-US" sz="4000" dirty="0">
                <a:solidFill>
                  <a:srgbClr val="595959"/>
                </a:solidFill>
              </a:rPr>
              <a:t>強化與策進</a:t>
            </a:r>
          </a:p>
        </p:txBody>
      </p:sp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1" y="1139110"/>
            <a:ext cx="6657975" cy="500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內容版面配置區 11"/>
          <p:cNvSpPr>
            <a:spLocks noGrp="1"/>
          </p:cNvSpPr>
          <p:nvPr>
            <p:ph idx="1"/>
          </p:nvPr>
        </p:nvSpPr>
        <p:spPr>
          <a:xfrm>
            <a:off x="0" y="5452787"/>
            <a:ext cx="9144000" cy="1405213"/>
          </a:xfr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 anchorCtr="0">
            <a:normAutofit/>
          </a:bodyPr>
          <a:lstStyle/>
          <a:p>
            <a:pPr marL="0" indent="0" algn="ctr">
              <a:buNone/>
            </a:pP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因應</a:t>
            </a:r>
            <a:r>
              <a:rPr lang="zh-TW" alt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新興</a:t>
            </a: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zh-TW" alt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複合</a:t>
            </a: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災害：朝</a:t>
            </a:r>
            <a:r>
              <a:rPr lang="zh-TW" alt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全災害</a:t>
            </a: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初期應變機制</a:t>
            </a:r>
            <a:endParaRPr lang="en-US" altLang="zh-TW" sz="3200" dirty="0" smtClean="0"/>
          </a:p>
        </p:txBody>
      </p:sp>
      <p:sp>
        <p:nvSpPr>
          <p:cNvPr id="2" name="文字方塊 1"/>
          <p:cNvSpPr txBox="1"/>
          <p:nvPr/>
        </p:nvSpPr>
        <p:spPr>
          <a:xfrm>
            <a:off x="904461" y="1699592"/>
            <a:ext cx="1729409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內政部</a:t>
            </a:r>
            <a:endParaRPr lang="en-US" altLang="zh-TW" sz="1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消防署、國搜中心</a:t>
            </a:r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</a:t>
            </a:r>
            <a:r>
              <a:rPr lang="zh-TW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災防辦</a:t>
            </a:r>
            <a:endParaRPr lang="zh-TW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9" name="文字方塊 58"/>
          <p:cNvSpPr txBox="1"/>
          <p:nvPr/>
        </p:nvSpPr>
        <p:spPr>
          <a:xfrm>
            <a:off x="8614589" y="6451320"/>
            <a:ext cx="660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>
                <a:solidFill>
                  <a:srgbClr val="FFFFFF"/>
                </a:solidFill>
              </a:rPr>
              <a:t>24</a:t>
            </a:r>
            <a:endParaRPr kumimoji="1" lang="zh-TW" altLang="en-US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41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標題 1"/>
          <p:cNvSpPr txBox="1">
            <a:spLocks/>
          </p:cNvSpPr>
          <p:nvPr/>
        </p:nvSpPr>
        <p:spPr>
          <a:xfrm>
            <a:off x="1502857" y="93370"/>
            <a:ext cx="7405364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參</a:t>
            </a:r>
            <a:r>
              <a:rPr lang="zh-TW" altLang="en-US" sz="3500" dirty="0" smtClean="0">
                <a:solidFill>
                  <a:srgbClr val="595959"/>
                </a:solidFill>
              </a:rPr>
              <a:t>、</a:t>
            </a:r>
            <a:r>
              <a:rPr lang="zh-TW" altLang="en-US" sz="4300" dirty="0" smtClean="0">
                <a:solidFill>
                  <a:srgbClr val="FF6600"/>
                </a:solidFill>
              </a:rPr>
              <a:t>災害防救體系</a:t>
            </a:r>
            <a:r>
              <a:rPr lang="zh-TW" altLang="en-US" sz="4000" dirty="0">
                <a:solidFill>
                  <a:srgbClr val="595959"/>
                </a:solidFill>
              </a:rPr>
              <a:t>強化與策進</a:t>
            </a:r>
          </a:p>
        </p:txBody>
      </p:sp>
      <p:sp>
        <p:nvSpPr>
          <p:cNvPr id="59" name="文字方塊 58"/>
          <p:cNvSpPr txBox="1"/>
          <p:nvPr/>
        </p:nvSpPr>
        <p:spPr>
          <a:xfrm>
            <a:off x="8614589" y="6451320"/>
            <a:ext cx="660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>
                <a:solidFill>
                  <a:srgbClr val="FFFFFF"/>
                </a:solidFill>
              </a:rPr>
              <a:t>19</a:t>
            </a:r>
            <a:endParaRPr kumimoji="1" lang="zh-TW" altLang="en-US" b="1" dirty="0">
              <a:solidFill>
                <a:srgbClr val="FFFFFF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8298" y="1108846"/>
            <a:ext cx="7129463" cy="5020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內容版面配置區 11"/>
          <p:cNvSpPr>
            <a:spLocks noGrp="1"/>
          </p:cNvSpPr>
          <p:nvPr>
            <p:ph idx="1"/>
          </p:nvPr>
        </p:nvSpPr>
        <p:spPr>
          <a:xfrm>
            <a:off x="0" y="5452787"/>
            <a:ext cx="9144000" cy="1405213"/>
          </a:xfr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 anchorCtr="0">
            <a:normAutofit/>
          </a:bodyPr>
          <a:lstStyle/>
          <a:p>
            <a:pPr marL="0" indent="0" algn="ctr">
              <a:buNone/>
            </a:pPr>
            <a:r>
              <a:rPr lang="zh-TW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朝</a:t>
            </a:r>
            <a:r>
              <a:rPr lang="zh-TW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全災害</a:t>
            </a:r>
            <a:r>
              <a:rPr lang="zh-TW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初期應變機制：</a:t>
            </a:r>
            <a:r>
              <a:rPr lang="zh-TW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指揮權</a:t>
            </a:r>
            <a:r>
              <a:rPr lang="zh-TW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移轉</a:t>
            </a:r>
            <a:r>
              <a:rPr lang="zh-TW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及設置</a:t>
            </a:r>
            <a:r>
              <a:rPr lang="zh-TW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常任</a:t>
            </a:r>
            <a:r>
              <a:rPr lang="zh-TW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副</a:t>
            </a:r>
            <a:r>
              <a:rPr lang="zh-TW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指揮官</a:t>
            </a:r>
            <a:endParaRPr lang="en-US" altLang="zh-TW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577237" y="6488668"/>
            <a:ext cx="660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>
                <a:solidFill>
                  <a:srgbClr val="FFFFFF"/>
                </a:solidFill>
              </a:rPr>
              <a:t>25</a:t>
            </a:r>
            <a:endParaRPr kumimoji="1" lang="zh-TW" altLang="en-US" b="1" dirty="0">
              <a:solidFill>
                <a:srgbClr val="FFFFFF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948071" y="4989443"/>
            <a:ext cx="111318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過往體制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5678558" y="4989443"/>
            <a:ext cx="133847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新修正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體制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685800" y="1212574"/>
            <a:ext cx="4124739" cy="42473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對於重大災害型態未明者，原則先由</a:t>
            </a:r>
            <a:r>
              <a:rPr lang="zh-TW" altLang="en-US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內政部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先行負責相關緊急應變事宜，視災害規模成立，成立緊急應變小組或應變中心。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先指定</a:t>
            </a:r>
            <a:r>
              <a:rPr lang="zh-TW" altLang="en-US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內政部長為指揮官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，後指揮權轉移至該管部會首長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設置</a:t>
            </a:r>
            <a:r>
              <a:rPr lang="zh-TW" altLang="en-US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常任副指揮官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由消防署署長擔任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3936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lumMod val="67000"/>
              </a:schemeClr>
            </a:gs>
            <a:gs pos="48000">
              <a:schemeClr val="dk1">
                <a:lumMod val="97000"/>
                <a:lumOff val="3000"/>
              </a:schemeClr>
            </a:gs>
            <a:gs pos="100000">
              <a:schemeClr val="dk1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>
          <a:xfrm>
            <a:off x="0" y="1709738"/>
            <a:ext cx="7886700" cy="2852737"/>
          </a:xfrm>
        </p:spPr>
        <p:txBody>
          <a:bodyPr anchor="b" anchorCtr="0">
            <a:normAutofit/>
          </a:bodyPr>
          <a:lstStyle/>
          <a:p>
            <a:r>
              <a:rPr lang="zh-TW" altLang="en-US" sz="7200" dirty="0" smtClean="0"/>
              <a:t>結語</a:t>
            </a:r>
            <a:endParaRPr lang="zh-TW" altLang="en-US" sz="5000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4294967295"/>
          </p:nvPr>
        </p:nvSpPr>
        <p:spPr>
          <a:xfrm>
            <a:off x="0" y="4589463"/>
            <a:ext cx="78867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50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Ending</a:t>
            </a:r>
            <a:endParaRPr lang="zh-TW" altLang="en-US" sz="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9532" y="1143000"/>
            <a:ext cx="103834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肆</a:t>
            </a:r>
            <a:r>
              <a:rPr lang="en-US" altLang="zh-TW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.</a:t>
            </a:r>
            <a:endParaRPr lang="zh-TW" altLang="en-U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636000" y="6439647"/>
            <a:ext cx="50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>
                <a:solidFill>
                  <a:srgbClr val="FFFFFF"/>
                </a:solidFill>
              </a:rPr>
              <a:t>26</a:t>
            </a:r>
            <a:endParaRPr kumimoji="1" lang="zh-TW" altLang="en-US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16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91354" y="1451285"/>
            <a:ext cx="3923159" cy="4539704"/>
          </a:xfrm>
        </p:spPr>
        <p:txBody>
          <a:bodyPr wrap="square" lIns="72000" tIns="0" bIns="0" anchor="ctr" anchorCtr="0">
            <a:spAutoFit/>
          </a:bodyPr>
          <a:lstStyle/>
          <a:p>
            <a: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Font typeface="Wingdings" charset="2"/>
              <a:buChar char="l"/>
            </a:pPr>
            <a:r>
              <a:rPr lang="zh-TW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以</a:t>
            </a:r>
            <a:r>
              <a:rPr lang="zh-TW" altLang="en-US" dirty="0">
                <a:solidFill>
                  <a:srgbClr val="FE3202"/>
                </a:solidFill>
              </a:rPr>
              <a:t>保護人民生命安全</a:t>
            </a:r>
            <a:r>
              <a:rPr lang="zh-TW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及國家關鍵基礎設施為</a:t>
            </a:r>
            <a:r>
              <a:rPr lang="zh-TW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核心價值，是災害防救的黃金鐵律，向災害經驗學習，</a:t>
            </a:r>
            <a:r>
              <a:rPr lang="zh-TW" altLang="en-US" dirty="0">
                <a:solidFill>
                  <a:srgbClr val="FE3202"/>
                </a:solidFill>
              </a:rPr>
              <a:t>創新策進</a:t>
            </a:r>
            <a:r>
              <a:rPr lang="zh-TW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，能</a:t>
            </a:r>
            <a:r>
              <a:rPr lang="zh-TW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有效降低災害威脅。</a:t>
            </a:r>
            <a:endParaRPr lang="en-US" altLang="zh-TW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  <a:p>
            <a: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Font typeface="Wingdings" charset="2"/>
              <a:buChar char="l"/>
            </a:pPr>
            <a:r>
              <a:rPr lang="zh-TW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凝聚全民共識，提升民眾防災意識，跨領域、跨專業、有策略</a:t>
            </a:r>
            <a:r>
              <a:rPr lang="zh-TW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的協調與整合</a:t>
            </a:r>
            <a:r>
              <a:rPr lang="zh-TW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，</a:t>
            </a:r>
            <a:r>
              <a:rPr lang="zh-TW" altLang="en-US" sz="3600" dirty="0">
                <a:solidFill>
                  <a:srgbClr val="FE3202"/>
                </a:solidFill>
              </a:rPr>
              <a:t>建構耐災</a:t>
            </a:r>
            <a:r>
              <a:rPr lang="zh-TW" altLang="en-US" sz="3600" dirty="0" smtClean="0">
                <a:solidFill>
                  <a:srgbClr val="FE3202"/>
                </a:solidFill>
              </a:rPr>
              <a:t>韌性社會</a:t>
            </a:r>
            <a:r>
              <a:rPr lang="zh-TW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</a:t>
            </a:r>
            <a:endParaRPr lang="zh-TW" altLang="en-US" sz="4000" dirty="0">
              <a:solidFill>
                <a:srgbClr val="FE3202"/>
              </a:solidFill>
            </a:endParaRPr>
          </a:p>
        </p:txBody>
      </p:sp>
      <p:pic>
        <p:nvPicPr>
          <p:cNvPr id="7" name="Picture 2" descr="「強震即時警報簡訊」的圖片搜尋結果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086" y="1693326"/>
            <a:ext cx="569016" cy="4047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「強震即時警報簡訊」的圖片搜尋結果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086" y="3721137"/>
            <a:ext cx="569016" cy="4047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標題 1"/>
          <p:cNvSpPr txBox="1">
            <a:spLocks/>
          </p:cNvSpPr>
          <p:nvPr/>
        </p:nvSpPr>
        <p:spPr>
          <a:xfrm>
            <a:off x="2119151" y="112044"/>
            <a:ext cx="3296751" cy="958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4300" dirty="0" smtClean="0">
                <a:solidFill>
                  <a:srgbClr val="595959"/>
                </a:solidFill>
              </a:rPr>
              <a:t>肆</a:t>
            </a:r>
            <a:r>
              <a:rPr lang="zh-TW" altLang="en-US" sz="3500" dirty="0" smtClean="0">
                <a:solidFill>
                  <a:srgbClr val="595959"/>
                </a:solidFill>
              </a:rPr>
              <a:t>、</a:t>
            </a:r>
            <a:r>
              <a:rPr lang="zh-TW" altLang="en-US" sz="4300" dirty="0" smtClean="0">
                <a:solidFill>
                  <a:srgbClr val="FF6600"/>
                </a:solidFill>
              </a:rPr>
              <a:t>結語</a:t>
            </a:r>
            <a:endParaRPr lang="zh-TW" altLang="en-US" sz="4000" dirty="0">
              <a:solidFill>
                <a:srgbClr val="595959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577237" y="6488668"/>
            <a:ext cx="660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>
                <a:solidFill>
                  <a:srgbClr val="000000"/>
                </a:solidFill>
              </a:rPr>
              <a:t>27</a:t>
            </a:r>
            <a:endParaRPr kumimoji="1" lang="zh-TW" altLang="en-US" b="1" dirty="0">
              <a:solidFill>
                <a:srgbClr val="000000"/>
              </a:solidFill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4513" y="1120589"/>
            <a:ext cx="4589407" cy="541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15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3220277" y="3231883"/>
            <a:ext cx="2613992" cy="701731"/>
          </a:xfrm>
          <a:effectLst>
            <a:reflection blurRad="6350" stA="50000" endA="300" endPos="900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r" rtl="0"/>
            <a:r>
              <a:rPr lang="zh-TW" altLang="en-US" dirty="0" smtClean="0">
                <a:solidFill>
                  <a:srgbClr val="645FA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敬請</a:t>
            </a:r>
            <a:r>
              <a:rPr lang="zh-TW" altLang="en-US" dirty="0">
                <a:solidFill>
                  <a:srgbClr val="645FA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賜教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8656749" y="6180551"/>
            <a:ext cx="660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 smtClean="0">
                <a:solidFill>
                  <a:srgbClr val="000000"/>
                </a:solidFill>
              </a:rPr>
              <a:t>28</a:t>
            </a:r>
            <a:endParaRPr kumimoji="1" lang="zh-TW" alt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14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佈景主題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預設簡報設計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預設簡報設計">
    <a:majorFont>
      <a:latin typeface="Arial"/>
      <a:ea typeface="新細明體"/>
      <a:cs typeface=""/>
    </a:majorFont>
    <a:minorFont>
      <a:latin typeface="Arial"/>
      <a:ea typeface="新細明體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7152</TotalTime>
  <Words>1507</Words>
  <Application>Microsoft Office PowerPoint</Application>
  <PresentationFormat>如螢幕大小 (4:3)</PresentationFormat>
  <Paragraphs>199</Paragraphs>
  <Slides>26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26</vt:i4>
      </vt:variant>
    </vt:vector>
  </HeadingPairs>
  <TitlesOfParts>
    <vt:vector size="37" baseType="lpstr">
      <vt:lpstr>BiauKai</vt:lpstr>
      <vt:lpstr>Microsoft JhengHei UI</vt:lpstr>
      <vt:lpstr>新細明體</vt:lpstr>
      <vt:lpstr>Arial</vt:lpstr>
      <vt:lpstr>Calibri</vt:lpstr>
      <vt:lpstr>Calibri Light</vt:lpstr>
      <vt:lpstr>Times New Roman</vt:lpstr>
      <vt:lpstr>Wingdings</vt:lpstr>
      <vt:lpstr>微軟正黑體</vt:lpstr>
      <vt:lpstr>標楷體</vt:lpstr>
      <vt:lpstr>Office 佈景主題</vt:lpstr>
      <vt:lpstr>災害防救創新與策進</vt:lpstr>
      <vt:lpstr>前言</vt:lpstr>
      <vt:lpstr>壹、前言：災害環境變遷</vt:lpstr>
      <vt:lpstr>PowerPoint 簡報</vt:lpstr>
      <vt:lpstr>壹、前言：災害環境變遷</vt:lpstr>
      <vt:lpstr>災防創新作為</vt:lpstr>
      <vt:lpstr>利用CBS(Cell Broadcast Service)訊息服務系統將「緊急告警訊息」傳到民眾手機、各國中小學校等。 以「強震即時警報」為例 </vt:lpstr>
      <vt:lpstr>PowerPoint 簡報</vt:lpstr>
      <vt:lpstr>PowerPoint 簡報</vt:lpstr>
      <vt:lpstr>PowerPoint 簡報</vt:lpstr>
      <vt:lpstr>PowerPoint 簡報</vt:lpstr>
      <vt:lpstr>PowerPoint 簡報</vt:lpstr>
      <vt:lpstr>一站式 災害情報站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災害防救體系強化與策進</vt:lpstr>
      <vt:lpstr>PowerPoint 簡報</vt:lpstr>
      <vt:lpstr>PowerPoint 簡報</vt:lpstr>
      <vt:lpstr>PowerPoint 簡報</vt:lpstr>
      <vt:lpstr>結語</vt:lpstr>
      <vt:lpstr>PowerPoint 簡報</vt:lpstr>
      <vt:lpstr>敬請賜教</vt:lpstr>
    </vt:vector>
  </TitlesOfParts>
  <Company>行政院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爭取黃金救命時間：跨域整合推動強震即時警報系統</dc:title>
  <dc:creator>黃啟秦</dc:creator>
  <cp:lastModifiedBy>何孟卓</cp:lastModifiedBy>
  <cp:revision>348</cp:revision>
  <cp:lastPrinted>2017-09-19T12:17:08Z</cp:lastPrinted>
  <dcterms:created xsi:type="dcterms:W3CDTF">2017-08-16T03:58:50Z</dcterms:created>
  <dcterms:modified xsi:type="dcterms:W3CDTF">2017-09-20T10:23:43Z</dcterms:modified>
</cp:coreProperties>
</file>