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diagrams/drawing3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8" r:id="rId2"/>
    <p:sldId id="269" r:id="rId3"/>
    <p:sldId id="265" r:id="rId4"/>
    <p:sldId id="264" r:id="rId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0000"/>
    <a:srgbClr val="FFCCFF"/>
    <a:srgbClr val="99FFCC"/>
    <a:srgbClr val="0000FF"/>
    <a:srgbClr val="00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81" autoAdjust="0"/>
    <p:restoredTop sz="94660"/>
  </p:normalViewPr>
  <p:slideViewPr>
    <p:cSldViewPr>
      <p:cViewPr varScale="1">
        <p:scale>
          <a:sx n="79" d="100"/>
          <a:sy n="79" d="100"/>
        </p:scale>
        <p:origin x="-1579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8C11C2-74A9-4A50-893F-CC807E052E68}" type="doc">
      <dgm:prSet loTypeId="urn:microsoft.com/office/officeart/2005/8/layout/venn2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83BD08FC-7D55-4DE7-BE82-81FC7D5454C2}" type="pres">
      <dgm:prSet presAssocID="{9B8C11C2-74A9-4A50-893F-CC807E052E68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1DF78F0-15F1-4901-B745-67C4C1512BA3}" type="presOf" srcId="{9B8C11C2-74A9-4A50-893F-CC807E052E68}" destId="{83BD08FC-7D55-4DE7-BE82-81FC7D5454C2}" srcOrd="0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A85C9F-FCD6-4993-9528-4311BF84B060}" type="doc">
      <dgm:prSet loTypeId="urn:microsoft.com/office/officeart/2008/layout/AscendingPictureAccentProcess" loCatId="process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endParaRPr lang="zh-TW"/>
        </a:p>
      </dgm:t>
    </dgm:pt>
    <dgm:pt modelId="{AB1508C4-962A-456C-9EFB-7744E7A6850E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itchFamily="34" charset="-120"/>
              <a:ea typeface="微軟正黑體" pitchFamily="34" charset="-120"/>
            </a:rPr>
            <a:t>保障弱勢生活</a:t>
          </a:r>
          <a:endParaRPr lang="zh-TW" altLang="en-US" sz="2800" b="1" dirty="0">
            <a:latin typeface="微軟正黑體" pitchFamily="34" charset="-120"/>
            <a:ea typeface="微軟正黑體" pitchFamily="34" charset="-120"/>
          </a:endParaRPr>
        </a:p>
      </dgm:t>
    </dgm:pt>
    <dgm:pt modelId="{2228883B-4DCC-4D74-AFD0-B6D0AFC41D97}" type="parTrans" cxnId="{9D92BF6C-C70E-4372-9CE8-102B09C068E5}">
      <dgm:prSet/>
      <dgm:spPr/>
      <dgm:t>
        <a:bodyPr/>
        <a:lstStyle/>
        <a:p>
          <a:endParaRPr lang="zh-TW"/>
        </a:p>
      </dgm:t>
    </dgm:pt>
    <dgm:pt modelId="{0DD5DE82-B95D-4528-A702-A258F5E2C4C0}" type="sibTrans" cxnId="{9D92BF6C-C70E-4372-9CE8-102B09C068E5}">
      <dgm:prSet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zh-TW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439EFA3-ACE9-4C38-B298-4238E6E66A25}">
      <dgm:prSet phldrT="[文字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微軟正黑體" pitchFamily="34" charset="-120"/>
              <a:ea typeface="微軟正黑體" pitchFamily="34" charset="-120"/>
            </a:rPr>
            <a:t>促進經濟發展</a:t>
          </a:r>
          <a:endParaRPr lang="zh-TW" altLang="en-US" sz="2800" b="1" dirty="0">
            <a:latin typeface="微軟正黑體" pitchFamily="34" charset="-120"/>
            <a:ea typeface="微軟正黑體" pitchFamily="34" charset="-120"/>
          </a:endParaRPr>
        </a:p>
      </dgm:t>
    </dgm:pt>
    <dgm:pt modelId="{B2A4E454-63C8-4F5E-9A0E-B5946C12C4D5}" type="parTrans" cxnId="{E5C3E95D-1AA4-4834-866B-0747BAC89A42}">
      <dgm:prSet/>
      <dgm:spPr/>
      <dgm:t>
        <a:bodyPr/>
        <a:lstStyle/>
        <a:p>
          <a:endParaRPr lang="zh-TW"/>
        </a:p>
      </dgm:t>
    </dgm:pt>
    <dgm:pt modelId="{4ED2BF27-E356-4271-BA0C-541D11CE4E57}" type="sibTrans" cxnId="{E5C3E95D-1AA4-4834-866B-0747BAC89A42}">
      <dgm:prSet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zh-TW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7BA099B-FABA-4EDB-8759-5E2C45E01008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itchFamily="34" charset="-120"/>
              <a:ea typeface="微軟正黑體" pitchFamily="34" charset="-120"/>
            </a:rPr>
            <a:t>精進稅制改革</a:t>
          </a:r>
          <a:endParaRPr lang="zh-TW" altLang="en-US" sz="2800" dirty="0">
            <a:latin typeface="微軟正黑體" pitchFamily="34" charset="-120"/>
            <a:ea typeface="微軟正黑體" pitchFamily="34" charset="-120"/>
          </a:endParaRPr>
        </a:p>
      </dgm:t>
    </dgm:pt>
    <dgm:pt modelId="{4C46E7D0-91BB-4252-A54B-DE010D9F9F06}" type="parTrans" cxnId="{AC839F40-C05E-41CD-9415-03F68BE022EB}">
      <dgm:prSet/>
      <dgm:spPr/>
      <dgm:t>
        <a:bodyPr/>
        <a:lstStyle/>
        <a:p>
          <a:endParaRPr lang="zh-TW"/>
        </a:p>
      </dgm:t>
    </dgm:pt>
    <dgm:pt modelId="{EE4C2868-C8D1-438D-84C2-1764E0A268CC}" type="sibTrans" cxnId="{AC839F40-C05E-41CD-9415-03F68BE022EB}">
      <dgm:prSet/>
      <dgm:spPr>
        <a:blipFill dpi="0"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zh-TW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E41D54D-1250-4C9D-AE1C-6ADFB89E3A98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itchFamily="34" charset="-120"/>
              <a:ea typeface="微軟正黑體" pitchFamily="34" charset="-120"/>
            </a:rPr>
            <a:t>維護勞工權益</a:t>
          </a:r>
          <a:endParaRPr lang="zh-TW" altLang="en-US" sz="2800" dirty="0">
            <a:latin typeface="微軟正黑體" pitchFamily="34" charset="-120"/>
            <a:ea typeface="微軟正黑體" pitchFamily="34" charset="-120"/>
          </a:endParaRPr>
        </a:p>
      </dgm:t>
    </dgm:pt>
    <dgm:pt modelId="{E407F257-8AE5-49F2-A8D0-34676DBB7188}" type="parTrans" cxnId="{E63875D3-AF8D-481A-AADA-3FF7DCF57D9B}">
      <dgm:prSet/>
      <dgm:spPr/>
      <dgm:t>
        <a:bodyPr/>
        <a:lstStyle/>
        <a:p>
          <a:endParaRPr lang="zh-TW"/>
        </a:p>
      </dgm:t>
    </dgm:pt>
    <dgm:pt modelId="{58C2F588-1BB4-4D51-A46C-70E04AC3E278}" type="sibTrans" cxnId="{E63875D3-AF8D-481A-AADA-3FF7DCF57D9B}">
      <dgm:prSet/>
      <dgm:spPr>
        <a:blipFill dpi="0"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zh-TW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F80060B-2178-4C39-88DE-E22E8C663FD1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itchFamily="34" charset="-120"/>
              <a:ea typeface="微軟正黑體" pitchFamily="34" charset="-120"/>
            </a:rPr>
            <a:t>確保環境永續</a:t>
          </a:r>
          <a:endParaRPr lang="zh-TW" altLang="en-US" sz="2800" dirty="0">
            <a:latin typeface="微軟正黑體" pitchFamily="34" charset="-120"/>
            <a:ea typeface="微軟正黑體" pitchFamily="34" charset="-120"/>
          </a:endParaRPr>
        </a:p>
      </dgm:t>
    </dgm:pt>
    <dgm:pt modelId="{8B1FFC24-0A78-4047-BFB1-2046A9542B6F}" type="parTrans" cxnId="{1D8ECA4B-E737-4CD8-ACFC-DE18A28E6C07}">
      <dgm:prSet/>
      <dgm:spPr/>
      <dgm:t>
        <a:bodyPr/>
        <a:lstStyle/>
        <a:p>
          <a:endParaRPr lang="zh-TW"/>
        </a:p>
      </dgm:t>
    </dgm:pt>
    <dgm:pt modelId="{24613E54-F040-4D87-9E02-F9F71F79060E}" type="sibTrans" cxnId="{1D8ECA4B-E737-4CD8-ACFC-DE18A28E6C07}">
      <dgm:prSet/>
      <dgm:spPr>
        <a:blipFill dpi="0"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zh-TW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7D7B52E-2B20-4406-9391-41BA2B96619B}">
      <dgm:prSet phldrT="[文字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接軌國際參與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0554D53-7F03-4126-8EF7-3375CFFAFDCC}" type="parTrans" cxnId="{266E628E-2D6C-4A00-9355-41D816BBE6FE}">
      <dgm:prSet/>
      <dgm:spPr/>
      <dgm:t>
        <a:bodyPr/>
        <a:lstStyle/>
        <a:p>
          <a:endParaRPr lang="zh-TW" altLang="en-US"/>
        </a:p>
      </dgm:t>
    </dgm:pt>
    <dgm:pt modelId="{ACF0EF61-CEC4-42C5-8101-BFD3D9B98495}" type="sibTrans" cxnId="{266E628E-2D6C-4A00-9355-41D816BBE6FE}">
      <dgm:prSet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28102DFD-5914-47DE-A80F-58C721024B80}" type="pres">
      <dgm:prSet presAssocID="{0FA85C9F-FCD6-4993-9528-4311BF84B06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/>
        </a:p>
      </dgm:t>
    </dgm:pt>
    <dgm:pt modelId="{173C0D5B-2D86-456D-A251-8B716EB11AFA}" type="pres">
      <dgm:prSet presAssocID="{0FA85C9F-FCD6-4993-9528-4311BF84B060}" presName="dot1" presStyleLbl="alignNode1" presStyleIdx="0" presStyleCnt="17" custLinFactX="169045" custLinFactNeighborX="200000" custLinFactNeighborY="3575"/>
      <dgm:spPr/>
      <dgm:t>
        <a:bodyPr/>
        <a:lstStyle/>
        <a:p>
          <a:endParaRPr lang="zh-TW"/>
        </a:p>
      </dgm:t>
    </dgm:pt>
    <dgm:pt modelId="{8DC00181-D81A-4F72-A6D3-399EA3C15E73}" type="pres">
      <dgm:prSet presAssocID="{0FA85C9F-FCD6-4993-9528-4311BF84B060}" presName="dot2" presStyleLbl="alignNode1" presStyleIdx="1" presStyleCnt="17" custLinFactX="100000" custLinFactNeighborX="173996" custLinFactNeighborY="-10704"/>
      <dgm:spPr/>
      <dgm:t>
        <a:bodyPr/>
        <a:lstStyle/>
        <a:p>
          <a:endParaRPr lang="zh-TW"/>
        </a:p>
      </dgm:t>
    </dgm:pt>
    <dgm:pt modelId="{226876B2-78A7-408C-8E45-1C8F63D543CB}" type="pres">
      <dgm:prSet presAssocID="{0FA85C9F-FCD6-4993-9528-4311BF84B060}" presName="dot3" presStyleLbl="alignNode1" presStyleIdx="2" presStyleCnt="17" custLinFactX="100000" custLinFactNeighborX="159909" custLinFactNeighborY="-11439"/>
      <dgm:spPr/>
      <dgm:t>
        <a:bodyPr/>
        <a:lstStyle/>
        <a:p>
          <a:endParaRPr lang="zh-TW"/>
        </a:p>
      </dgm:t>
    </dgm:pt>
    <dgm:pt modelId="{23B56457-2346-4EA1-A1AC-1DD61A1D74A4}" type="pres">
      <dgm:prSet presAssocID="{0FA85C9F-FCD6-4993-9528-4311BF84B060}" presName="dot4" presStyleLbl="alignNode1" presStyleIdx="3" presStyleCnt="17" custLinFactX="100000" custLinFactNeighborX="149022" custLinFactNeighborY="2082"/>
      <dgm:spPr/>
      <dgm:t>
        <a:bodyPr/>
        <a:lstStyle/>
        <a:p>
          <a:endParaRPr lang="zh-TW"/>
        </a:p>
      </dgm:t>
    </dgm:pt>
    <dgm:pt modelId="{1C728761-B222-436F-8742-41E3FE1663C6}" type="pres">
      <dgm:prSet presAssocID="{0FA85C9F-FCD6-4993-9528-4311BF84B060}" presName="dot5" presStyleLbl="alignNode1" presStyleIdx="4" presStyleCnt="17" custLinFactX="100000" custLinFactNeighborX="140536" custLinFactNeighborY="29859"/>
      <dgm:spPr/>
      <dgm:t>
        <a:bodyPr/>
        <a:lstStyle/>
        <a:p>
          <a:endParaRPr lang="zh-TW"/>
        </a:p>
      </dgm:t>
    </dgm:pt>
    <dgm:pt modelId="{3D62AC57-7E65-4F55-B2C5-DE2DA495D972}" type="pres">
      <dgm:prSet presAssocID="{0FA85C9F-FCD6-4993-9528-4311BF84B060}" presName="dot6" presStyleLbl="alignNode1" presStyleIdx="5" presStyleCnt="17" custLinFactX="115478" custLinFactNeighborX="200000" custLinFactNeighborY="-65298"/>
      <dgm:spPr/>
      <dgm:t>
        <a:bodyPr/>
        <a:lstStyle/>
        <a:p>
          <a:endParaRPr lang="zh-TW"/>
        </a:p>
      </dgm:t>
    </dgm:pt>
    <dgm:pt modelId="{55818819-EAC3-4B37-A758-623F7E9412F6}" type="pres">
      <dgm:prSet presAssocID="{0FA85C9F-FCD6-4993-9528-4311BF84B060}" presName="dot7" presStyleLbl="alignNode1" presStyleIdx="6" presStyleCnt="17" custLinFactX="139154" custLinFactNeighborX="200000" custLinFactNeighborY="-81026"/>
      <dgm:spPr/>
      <dgm:t>
        <a:bodyPr/>
        <a:lstStyle/>
        <a:p>
          <a:endParaRPr lang="zh-TW"/>
        </a:p>
      </dgm:t>
    </dgm:pt>
    <dgm:pt modelId="{39E6420D-4C99-4A8E-B833-9FE8E1353E87}" type="pres">
      <dgm:prSet presAssocID="{0FA85C9F-FCD6-4993-9528-4311BF84B060}" presName="dot8" presStyleLbl="alignNode1" presStyleIdx="7" presStyleCnt="17" custLinFactY="-35552" custLinFactNeighborX="83014" custLinFactNeighborY="-100000"/>
      <dgm:spPr/>
      <dgm:t>
        <a:bodyPr/>
        <a:lstStyle/>
        <a:p>
          <a:endParaRPr lang="zh-TW"/>
        </a:p>
      </dgm:t>
    </dgm:pt>
    <dgm:pt modelId="{583FA4B7-6CFD-4A3D-BA4D-C7B47C447E6A}" type="pres">
      <dgm:prSet presAssocID="{0FA85C9F-FCD6-4993-9528-4311BF84B060}" presName="dot9" presStyleLbl="alignNode1" presStyleIdx="8" presStyleCnt="17" custLinFactY="-75822" custLinFactNeighborX="22387" custLinFactNeighborY="-100000"/>
      <dgm:spPr/>
    </dgm:pt>
    <dgm:pt modelId="{42D6BB37-1FA4-4822-A484-875456276581}" type="pres">
      <dgm:prSet presAssocID="{0FA85C9F-FCD6-4993-9528-4311BF84B060}" presName="dot10" presStyleLbl="alignNode1" presStyleIdx="9" presStyleCnt="17" custLinFactNeighborX="4474" custLinFactNeighborY="-89946"/>
      <dgm:spPr/>
    </dgm:pt>
    <dgm:pt modelId="{B9F44449-A2CF-46FB-A980-E172ECF811A0}" type="pres">
      <dgm:prSet presAssocID="{0FA85C9F-FCD6-4993-9528-4311BF84B060}" presName="dotArrow1" presStyleLbl="alignNode1" presStyleIdx="10" presStyleCnt="17"/>
      <dgm:spPr/>
      <dgm:t>
        <a:bodyPr/>
        <a:lstStyle/>
        <a:p>
          <a:endParaRPr lang="zh-TW"/>
        </a:p>
      </dgm:t>
    </dgm:pt>
    <dgm:pt modelId="{E648252E-CAA2-455A-A82D-AC6BB7541290}" type="pres">
      <dgm:prSet presAssocID="{0FA85C9F-FCD6-4993-9528-4311BF84B060}" presName="dotArrow2" presStyleLbl="alignNode1" presStyleIdx="11" presStyleCnt="17"/>
      <dgm:spPr/>
      <dgm:t>
        <a:bodyPr/>
        <a:lstStyle/>
        <a:p>
          <a:endParaRPr lang="zh-TW"/>
        </a:p>
      </dgm:t>
    </dgm:pt>
    <dgm:pt modelId="{714104D8-930A-4A1F-B402-2BE77935EFCA}" type="pres">
      <dgm:prSet presAssocID="{0FA85C9F-FCD6-4993-9528-4311BF84B060}" presName="dotArrow3" presStyleLbl="alignNode1" presStyleIdx="12" presStyleCnt="17"/>
      <dgm:spPr/>
      <dgm:t>
        <a:bodyPr/>
        <a:lstStyle/>
        <a:p>
          <a:endParaRPr lang="zh-TW"/>
        </a:p>
      </dgm:t>
    </dgm:pt>
    <dgm:pt modelId="{3F3A5ABE-0386-4878-B907-72E8EB073835}" type="pres">
      <dgm:prSet presAssocID="{0FA85C9F-FCD6-4993-9528-4311BF84B060}" presName="dotArrow4" presStyleLbl="alignNode1" presStyleIdx="13" presStyleCnt="17"/>
      <dgm:spPr/>
      <dgm:t>
        <a:bodyPr/>
        <a:lstStyle/>
        <a:p>
          <a:endParaRPr lang="zh-TW"/>
        </a:p>
      </dgm:t>
    </dgm:pt>
    <dgm:pt modelId="{66B157D2-617F-4600-81C1-54D22E05BD4D}" type="pres">
      <dgm:prSet presAssocID="{0FA85C9F-FCD6-4993-9528-4311BF84B060}" presName="dotArrow5" presStyleLbl="alignNode1" presStyleIdx="14" presStyleCnt="17"/>
      <dgm:spPr/>
      <dgm:t>
        <a:bodyPr/>
        <a:lstStyle/>
        <a:p>
          <a:endParaRPr lang="zh-TW"/>
        </a:p>
      </dgm:t>
    </dgm:pt>
    <dgm:pt modelId="{416A2F15-73F9-46F3-AD47-B996F5DC5F04}" type="pres">
      <dgm:prSet presAssocID="{0FA85C9F-FCD6-4993-9528-4311BF84B060}" presName="dotArrow6" presStyleLbl="alignNode1" presStyleIdx="15" presStyleCnt="17"/>
      <dgm:spPr/>
      <dgm:t>
        <a:bodyPr/>
        <a:lstStyle/>
        <a:p>
          <a:endParaRPr lang="zh-TW"/>
        </a:p>
      </dgm:t>
    </dgm:pt>
    <dgm:pt modelId="{DA7AAD41-5E68-49D8-BAB9-31F95DE8BA53}" type="pres">
      <dgm:prSet presAssocID="{0FA85C9F-FCD6-4993-9528-4311BF84B060}" presName="dotArrow7" presStyleLbl="alignNode1" presStyleIdx="16" presStyleCnt="17"/>
      <dgm:spPr/>
      <dgm:t>
        <a:bodyPr/>
        <a:lstStyle/>
        <a:p>
          <a:endParaRPr lang="zh-TW"/>
        </a:p>
      </dgm:t>
    </dgm:pt>
    <dgm:pt modelId="{AFAE8CB1-BD31-4AB5-813F-04CE280D7BC3}" type="pres">
      <dgm:prSet presAssocID="{AB1508C4-962A-456C-9EFB-7744E7A6850E}" presName="parTx1" presStyleLbl="node1" presStyleIdx="0" presStyleCnt="6" custScaleX="141397" custLinFactNeighborX="59325" custLinFactNeighborY="-12612"/>
      <dgm:spPr/>
      <dgm:t>
        <a:bodyPr/>
        <a:lstStyle/>
        <a:p>
          <a:endParaRPr lang="zh-TW"/>
        </a:p>
      </dgm:t>
    </dgm:pt>
    <dgm:pt modelId="{7A566C52-34DA-42C8-B174-71CC7A781691}" type="pres">
      <dgm:prSet presAssocID="{0DD5DE82-B95D-4528-A702-A258F5E2C4C0}" presName="picture1" presStyleCnt="0"/>
      <dgm:spPr/>
      <dgm:t>
        <a:bodyPr/>
        <a:lstStyle/>
        <a:p>
          <a:endParaRPr lang="zh-TW"/>
        </a:p>
      </dgm:t>
    </dgm:pt>
    <dgm:pt modelId="{1BDDF1A7-8F9A-491D-B616-D31125DA6177}" type="pres">
      <dgm:prSet presAssocID="{0DD5DE82-B95D-4528-A702-A258F5E2C4C0}" presName="imageRepeatNode" presStyleLbl="fgImgPlace1" presStyleIdx="0" presStyleCnt="6" custLinFactNeighborX="58491" custLinFactNeighborY="3236"/>
      <dgm:spPr/>
      <dgm:t>
        <a:bodyPr/>
        <a:lstStyle/>
        <a:p>
          <a:endParaRPr lang="zh-TW"/>
        </a:p>
      </dgm:t>
    </dgm:pt>
    <dgm:pt modelId="{25CE29FA-35B5-4976-AE6F-6E275956B89D}" type="pres">
      <dgm:prSet presAssocID="{C439EFA3-ACE9-4C38-B298-4238E6E66A25}" presName="parTx2" presStyleLbl="node1" presStyleIdx="1" presStyleCnt="6" custScaleX="136008" custScaleY="112753" custLinFactNeighborX="42820" custLinFactNeighborY="-39939"/>
      <dgm:spPr/>
      <dgm:t>
        <a:bodyPr/>
        <a:lstStyle/>
        <a:p>
          <a:endParaRPr lang="zh-TW"/>
        </a:p>
      </dgm:t>
    </dgm:pt>
    <dgm:pt modelId="{303E2316-F5E0-4CA7-9B70-76FC5CD2449E}" type="pres">
      <dgm:prSet presAssocID="{4ED2BF27-E356-4271-BA0C-541D11CE4E57}" presName="picture2" presStyleCnt="0"/>
      <dgm:spPr/>
      <dgm:t>
        <a:bodyPr/>
        <a:lstStyle/>
        <a:p>
          <a:endParaRPr lang="zh-TW"/>
        </a:p>
      </dgm:t>
    </dgm:pt>
    <dgm:pt modelId="{E7155B03-8DE3-4B3E-A115-8567A0C88F58}" type="pres">
      <dgm:prSet presAssocID="{4ED2BF27-E356-4271-BA0C-541D11CE4E57}" presName="imageRepeatNode" presStyleLbl="fgImgPlace1" presStyleIdx="1" presStyleCnt="6" custLinFactNeighborX="44097" custLinFactNeighborY="2757"/>
      <dgm:spPr/>
      <dgm:t>
        <a:bodyPr/>
        <a:lstStyle/>
        <a:p>
          <a:endParaRPr lang="zh-TW"/>
        </a:p>
      </dgm:t>
    </dgm:pt>
    <dgm:pt modelId="{4BD86202-302F-4E2F-AFBB-306A3A126EF3}" type="pres">
      <dgm:prSet presAssocID="{77BA099B-FABA-4EDB-8759-5E2C45E01008}" presName="parTx3" presStyleLbl="node1" presStyleIdx="2" presStyleCnt="6" custScaleX="147653" custScaleY="122966" custLinFactNeighborX="35683" custLinFactNeighborY="-53252"/>
      <dgm:spPr/>
      <dgm:t>
        <a:bodyPr/>
        <a:lstStyle/>
        <a:p>
          <a:endParaRPr lang="zh-TW"/>
        </a:p>
      </dgm:t>
    </dgm:pt>
    <dgm:pt modelId="{D7317E7B-4A4D-48AC-8D09-7E398136BB1D}" type="pres">
      <dgm:prSet presAssocID="{EE4C2868-C8D1-438D-84C2-1764E0A268CC}" presName="picture3" presStyleCnt="0"/>
      <dgm:spPr/>
      <dgm:t>
        <a:bodyPr/>
        <a:lstStyle/>
        <a:p>
          <a:endParaRPr lang="zh-TW"/>
        </a:p>
      </dgm:t>
    </dgm:pt>
    <dgm:pt modelId="{49CE950B-4F82-48D2-AF26-10C2170F8BB6}" type="pres">
      <dgm:prSet presAssocID="{EE4C2868-C8D1-438D-84C2-1764E0A268CC}" presName="imageRepeatNode" presStyleLbl="fgImgPlace1" presStyleIdx="2" presStyleCnt="6" custLinFactNeighborX="34452" custLinFactNeighborY="-1986"/>
      <dgm:spPr/>
      <dgm:t>
        <a:bodyPr/>
        <a:lstStyle/>
        <a:p>
          <a:endParaRPr lang="zh-TW"/>
        </a:p>
      </dgm:t>
    </dgm:pt>
    <dgm:pt modelId="{DF1382B8-D134-46BF-9446-A780E4628B73}" type="pres">
      <dgm:prSet presAssocID="{FE41D54D-1250-4C9D-AE1C-6ADFB89E3A98}" presName="parTx4" presStyleLbl="node1" presStyleIdx="3" presStyleCnt="6" custScaleX="147698" custScaleY="125922" custLinFactNeighborX="29942" custLinFactNeighborY="-66565"/>
      <dgm:spPr/>
      <dgm:t>
        <a:bodyPr/>
        <a:lstStyle/>
        <a:p>
          <a:endParaRPr lang="zh-TW"/>
        </a:p>
      </dgm:t>
    </dgm:pt>
    <dgm:pt modelId="{037FC98E-7686-4B85-A2D0-C76880C404EA}" type="pres">
      <dgm:prSet presAssocID="{58C2F588-1BB4-4D51-A46C-70E04AC3E278}" presName="picture4" presStyleCnt="0"/>
      <dgm:spPr/>
      <dgm:t>
        <a:bodyPr/>
        <a:lstStyle/>
        <a:p>
          <a:endParaRPr lang="zh-TW"/>
        </a:p>
      </dgm:t>
    </dgm:pt>
    <dgm:pt modelId="{BD330E29-DA28-4F5D-921B-C021D1F357B7}" type="pres">
      <dgm:prSet presAssocID="{58C2F588-1BB4-4D51-A46C-70E04AC3E278}" presName="imageRepeatNode" presStyleLbl="fgImgPlace1" presStyleIdx="3" presStyleCnt="6" custLinFactNeighborX="11413" custLinFactNeighborY="-4661"/>
      <dgm:spPr/>
      <dgm:t>
        <a:bodyPr/>
        <a:lstStyle/>
        <a:p>
          <a:endParaRPr lang="zh-TW"/>
        </a:p>
      </dgm:t>
    </dgm:pt>
    <dgm:pt modelId="{D0FCD607-9F49-4A15-929A-8BBA12F40DC1}" type="pres">
      <dgm:prSet presAssocID="{2F80060B-2178-4C39-88DE-E22E8C663FD1}" presName="parTx5" presStyleLbl="node1" presStyleIdx="4" presStyleCnt="6" custScaleX="139833" custScaleY="134545" custLinFactNeighborX="32591" custLinFactNeighborY="-78464"/>
      <dgm:spPr/>
      <dgm:t>
        <a:bodyPr/>
        <a:lstStyle/>
        <a:p>
          <a:endParaRPr lang="zh-TW"/>
        </a:p>
      </dgm:t>
    </dgm:pt>
    <dgm:pt modelId="{09319809-6BB4-43B1-9493-1B2DDCD76FA9}" type="pres">
      <dgm:prSet presAssocID="{24613E54-F040-4D87-9E02-F9F71F79060E}" presName="picture5" presStyleCnt="0"/>
      <dgm:spPr/>
      <dgm:t>
        <a:bodyPr/>
        <a:lstStyle/>
        <a:p>
          <a:endParaRPr lang="zh-TW"/>
        </a:p>
      </dgm:t>
    </dgm:pt>
    <dgm:pt modelId="{6BFFBD56-1663-40C9-A9CA-11AB837289A3}" type="pres">
      <dgm:prSet presAssocID="{24613E54-F040-4D87-9E02-F9F71F79060E}" presName="imageRepeatNode" presStyleLbl="fgImgPlace1" presStyleIdx="4" presStyleCnt="6" custLinFactNeighborX="17910" custLinFactNeighborY="-6336"/>
      <dgm:spPr/>
      <dgm:t>
        <a:bodyPr/>
        <a:lstStyle/>
        <a:p>
          <a:endParaRPr lang="zh-TW"/>
        </a:p>
      </dgm:t>
    </dgm:pt>
    <dgm:pt modelId="{EB318A35-21AE-43A1-B60D-B16DE0B40D79}" type="pres">
      <dgm:prSet presAssocID="{77D7B52E-2B20-4406-9391-41BA2B96619B}" presName="parTx6" presStyleLbl="node1" presStyleIdx="5" presStyleCnt="6" custScaleX="155767" custScaleY="121845" custLinFactNeighborX="30543" custLinFactNeighborY="-79878"/>
      <dgm:spPr/>
      <dgm:t>
        <a:bodyPr/>
        <a:lstStyle/>
        <a:p>
          <a:endParaRPr lang="zh-TW" altLang="en-US"/>
        </a:p>
      </dgm:t>
    </dgm:pt>
    <dgm:pt modelId="{EF52B1A1-562F-4016-A916-7F67B78D0232}" type="pres">
      <dgm:prSet presAssocID="{ACF0EF61-CEC4-42C5-8101-BFD3D9B98495}" presName="picture6" presStyleCnt="0"/>
      <dgm:spPr/>
    </dgm:pt>
    <dgm:pt modelId="{87B8AEA0-1C59-430D-B84B-AB5F0884D5B0}" type="pres">
      <dgm:prSet presAssocID="{ACF0EF61-CEC4-42C5-8101-BFD3D9B98495}" presName="imageRepeatNode" presStyleLbl="fgImgPlace1" presStyleIdx="5" presStyleCnt="6" custLinFactNeighborX="4006" custLinFactNeighborY="-10006"/>
      <dgm:spPr/>
      <dgm:t>
        <a:bodyPr/>
        <a:lstStyle/>
        <a:p>
          <a:endParaRPr lang="zh-TW" altLang="en-US"/>
        </a:p>
      </dgm:t>
    </dgm:pt>
  </dgm:ptLst>
  <dgm:cxnLst>
    <dgm:cxn modelId="{8A6BB4DE-C323-4F88-A03F-92C7BD520EE7}" type="presOf" srcId="{FE41D54D-1250-4C9D-AE1C-6ADFB89E3A98}" destId="{DF1382B8-D134-46BF-9446-A780E4628B73}" srcOrd="0" destOrd="0" presId="urn:microsoft.com/office/officeart/2008/layout/AscendingPictureAccentProcess"/>
    <dgm:cxn modelId="{ECA8408E-870E-4961-AA1B-46638B47CCE9}" type="presOf" srcId="{EE4C2868-C8D1-438D-84C2-1764E0A268CC}" destId="{49CE950B-4F82-48D2-AF26-10C2170F8BB6}" srcOrd="0" destOrd="0" presId="urn:microsoft.com/office/officeart/2008/layout/AscendingPictureAccentProcess"/>
    <dgm:cxn modelId="{FCB9F28C-0890-4C7C-818B-3D598C9B5332}" type="presOf" srcId="{24613E54-F040-4D87-9E02-F9F71F79060E}" destId="{6BFFBD56-1663-40C9-A9CA-11AB837289A3}" srcOrd="0" destOrd="0" presId="urn:microsoft.com/office/officeart/2008/layout/AscendingPictureAccentProcess"/>
    <dgm:cxn modelId="{AC839F40-C05E-41CD-9415-03F68BE022EB}" srcId="{0FA85C9F-FCD6-4993-9528-4311BF84B060}" destId="{77BA099B-FABA-4EDB-8759-5E2C45E01008}" srcOrd="2" destOrd="0" parTransId="{4C46E7D0-91BB-4252-A54B-DE010D9F9F06}" sibTransId="{EE4C2868-C8D1-438D-84C2-1764E0A268CC}"/>
    <dgm:cxn modelId="{3536104A-9654-4A57-9385-5D42FE2FAC2A}" type="presOf" srcId="{0FA85C9F-FCD6-4993-9528-4311BF84B060}" destId="{28102DFD-5914-47DE-A80F-58C721024B80}" srcOrd="0" destOrd="0" presId="urn:microsoft.com/office/officeart/2008/layout/AscendingPictureAccentProcess"/>
    <dgm:cxn modelId="{7A98C64A-B492-4D9C-8075-69DB4DD0187F}" type="presOf" srcId="{0DD5DE82-B95D-4528-A702-A258F5E2C4C0}" destId="{1BDDF1A7-8F9A-491D-B616-D31125DA6177}" srcOrd="0" destOrd="0" presId="urn:microsoft.com/office/officeart/2008/layout/AscendingPictureAccentProcess"/>
    <dgm:cxn modelId="{E63875D3-AF8D-481A-AADA-3FF7DCF57D9B}" srcId="{0FA85C9F-FCD6-4993-9528-4311BF84B060}" destId="{FE41D54D-1250-4C9D-AE1C-6ADFB89E3A98}" srcOrd="3" destOrd="0" parTransId="{E407F257-8AE5-49F2-A8D0-34676DBB7188}" sibTransId="{58C2F588-1BB4-4D51-A46C-70E04AC3E278}"/>
    <dgm:cxn modelId="{3012745E-213B-48C5-9DBD-4A2FDA13C28C}" type="presOf" srcId="{C439EFA3-ACE9-4C38-B298-4238E6E66A25}" destId="{25CE29FA-35B5-4976-AE6F-6E275956B89D}" srcOrd="0" destOrd="0" presId="urn:microsoft.com/office/officeart/2008/layout/AscendingPictureAccentProcess"/>
    <dgm:cxn modelId="{E5C3E95D-1AA4-4834-866B-0747BAC89A42}" srcId="{0FA85C9F-FCD6-4993-9528-4311BF84B060}" destId="{C439EFA3-ACE9-4C38-B298-4238E6E66A25}" srcOrd="1" destOrd="0" parTransId="{B2A4E454-63C8-4F5E-9A0E-B5946C12C4D5}" sibTransId="{4ED2BF27-E356-4271-BA0C-541D11CE4E57}"/>
    <dgm:cxn modelId="{956570C9-E0D5-449B-A87D-842FB496423A}" type="presOf" srcId="{58C2F588-1BB4-4D51-A46C-70E04AC3E278}" destId="{BD330E29-DA28-4F5D-921B-C021D1F357B7}" srcOrd="0" destOrd="0" presId="urn:microsoft.com/office/officeart/2008/layout/AscendingPictureAccentProcess"/>
    <dgm:cxn modelId="{A84A39E4-BECC-4DDE-A3AE-66F00B26C977}" type="presOf" srcId="{2F80060B-2178-4C39-88DE-E22E8C663FD1}" destId="{D0FCD607-9F49-4A15-929A-8BBA12F40DC1}" srcOrd="0" destOrd="0" presId="urn:microsoft.com/office/officeart/2008/layout/AscendingPictureAccentProcess"/>
    <dgm:cxn modelId="{9D92BF6C-C70E-4372-9CE8-102B09C068E5}" srcId="{0FA85C9F-FCD6-4993-9528-4311BF84B060}" destId="{AB1508C4-962A-456C-9EFB-7744E7A6850E}" srcOrd="0" destOrd="0" parTransId="{2228883B-4DCC-4D74-AFD0-B6D0AFC41D97}" sibTransId="{0DD5DE82-B95D-4528-A702-A258F5E2C4C0}"/>
    <dgm:cxn modelId="{4E96E5A3-490D-45F0-A5AC-7C35F5BC8EF7}" type="presOf" srcId="{AB1508C4-962A-456C-9EFB-7744E7A6850E}" destId="{AFAE8CB1-BD31-4AB5-813F-04CE280D7BC3}" srcOrd="0" destOrd="0" presId="urn:microsoft.com/office/officeart/2008/layout/AscendingPictureAccentProcess"/>
    <dgm:cxn modelId="{1D8ECA4B-E737-4CD8-ACFC-DE18A28E6C07}" srcId="{0FA85C9F-FCD6-4993-9528-4311BF84B060}" destId="{2F80060B-2178-4C39-88DE-E22E8C663FD1}" srcOrd="4" destOrd="0" parTransId="{8B1FFC24-0A78-4047-BFB1-2046A9542B6F}" sibTransId="{24613E54-F040-4D87-9E02-F9F71F79060E}"/>
    <dgm:cxn modelId="{43CCF91E-E04D-4A07-8DD4-DE825932C6F6}" type="presOf" srcId="{77BA099B-FABA-4EDB-8759-5E2C45E01008}" destId="{4BD86202-302F-4E2F-AFBB-306A3A126EF3}" srcOrd="0" destOrd="0" presId="urn:microsoft.com/office/officeart/2008/layout/AscendingPictureAccentProcess"/>
    <dgm:cxn modelId="{6505A5B0-AB14-4720-AC7C-95ED59200224}" type="presOf" srcId="{4ED2BF27-E356-4271-BA0C-541D11CE4E57}" destId="{E7155B03-8DE3-4B3E-A115-8567A0C88F58}" srcOrd="0" destOrd="0" presId="urn:microsoft.com/office/officeart/2008/layout/AscendingPictureAccentProcess"/>
    <dgm:cxn modelId="{55CCF165-51DA-40EA-9B27-1E3416DC0F6F}" type="presOf" srcId="{ACF0EF61-CEC4-42C5-8101-BFD3D9B98495}" destId="{87B8AEA0-1C59-430D-B84B-AB5F0884D5B0}" srcOrd="0" destOrd="0" presId="urn:microsoft.com/office/officeart/2008/layout/AscendingPictureAccentProcess"/>
    <dgm:cxn modelId="{7B9B9011-70C8-477F-98E1-E917F8F4D6F7}" type="presOf" srcId="{77D7B52E-2B20-4406-9391-41BA2B96619B}" destId="{EB318A35-21AE-43A1-B60D-B16DE0B40D79}" srcOrd="0" destOrd="0" presId="urn:microsoft.com/office/officeart/2008/layout/AscendingPictureAccentProcess"/>
    <dgm:cxn modelId="{266E628E-2D6C-4A00-9355-41D816BBE6FE}" srcId="{0FA85C9F-FCD6-4993-9528-4311BF84B060}" destId="{77D7B52E-2B20-4406-9391-41BA2B96619B}" srcOrd="5" destOrd="0" parTransId="{90554D53-7F03-4126-8EF7-3375CFFAFDCC}" sibTransId="{ACF0EF61-CEC4-42C5-8101-BFD3D9B98495}"/>
    <dgm:cxn modelId="{CAFE336E-72DF-4265-9BCF-BDD1F7974906}" type="presParOf" srcId="{28102DFD-5914-47DE-A80F-58C721024B80}" destId="{173C0D5B-2D86-456D-A251-8B716EB11AFA}" srcOrd="0" destOrd="0" presId="urn:microsoft.com/office/officeart/2008/layout/AscendingPictureAccentProcess"/>
    <dgm:cxn modelId="{258D4917-8240-46C3-B798-DDE37A9AAF5C}" type="presParOf" srcId="{28102DFD-5914-47DE-A80F-58C721024B80}" destId="{8DC00181-D81A-4F72-A6D3-399EA3C15E73}" srcOrd="1" destOrd="0" presId="urn:microsoft.com/office/officeart/2008/layout/AscendingPictureAccentProcess"/>
    <dgm:cxn modelId="{92233985-9F70-4FF7-B84A-4523EF018C1D}" type="presParOf" srcId="{28102DFD-5914-47DE-A80F-58C721024B80}" destId="{226876B2-78A7-408C-8E45-1C8F63D543CB}" srcOrd="2" destOrd="0" presId="urn:microsoft.com/office/officeart/2008/layout/AscendingPictureAccentProcess"/>
    <dgm:cxn modelId="{79313223-DA8C-4A3D-B52C-E46EBED8B3B6}" type="presParOf" srcId="{28102DFD-5914-47DE-A80F-58C721024B80}" destId="{23B56457-2346-4EA1-A1AC-1DD61A1D74A4}" srcOrd="3" destOrd="0" presId="urn:microsoft.com/office/officeart/2008/layout/AscendingPictureAccentProcess"/>
    <dgm:cxn modelId="{1DD1E181-2BCB-4DC3-ADC8-FADD69D58397}" type="presParOf" srcId="{28102DFD-5914-47DE-A80F-58C721024B80}" destId="{1C728761-B222-436F-8742-41E3FE1663C6}" srcOrd="4" destOrd="0" presId="urn:microsoft.com/office/officeart/2008/layout/AscendingPictureAccentProcess"/>
    <dgm:cxn modelId="{3659A45C-903C-49BF-9EFE-2523D279E22B}" type="presParOf" srcId="{28102DFD-5914-47DE-A80F-58C721024B80}" destId="{3D62AC57-7E65-4F55-B2C5-DE2DA495D972}" srcOrd="5" destOrd="0" presId="urn:microsoft.com/office/officeart/2008/layout/AscendingPictureAccentProcess"/>
    <dgm:cxn modelId="{5722CBF2-9321-476B-A04C-6C59470217C2}" type="presParOf" srcId="{28102DFD-5914-47DE-A80F-58C721024B80}" destId="{55818819-EAC3-4B37-A758-623F7E9412F6}" srcOrd="6" destOrd="0" presId="urn:microsoft.com/office/officeart/2008/layout/AscendingPictureAccentProcess"/>
    <dgm:cxn modelId="{CB5D62DE-F63B-4D21-9877-9EB2AE434592}" type="presParOf" srcId="{28102DFD-5914-47DE-A80F-58C721024B80}" destId="{39E6420D-4C99-4A8E-B833-9FE8E1353E87}" srcOrd="7" destOrd="0" presId="urn:microsoft.com/office/officeart/2008/layout/AscendingPictureAccentProcess"/>
    <dgm:cxn modelId="{65A09633-4E02-489A-9EF1-F5BB0D149163}" type="presParOf" srcId="{28102DFD-5914-47DE-A80F-58C721024B80}" destId="{583FA4B7-6CFD-4A3D-BA4D-C7B47C447E6A}" srcOrd="8" destOrd="0" presId="urn:microsoft.com/office/officeart/2008/layout/AscendingPictureAccentProcess"/>
    <dgm:cxn modelId="{6B027D9A-4827-4236-9B9E-4E5629C08F93}" type="presParOf" srcId="{28102DFD-5914-47DE-A80F-58C721024B80}" destId="{42D6BB37-1FA4-4822-A484-875456276581}" srcOrd="9" destOrd="0" presId="urn:microsoft.com/office/officeart/2008/layout/AscendingPictureAccentProcess"/>
    <dgm:cxn modelId="{E7FD8C40-90CE-4D91-BCCB-906B34F551F8}" type="presParOf" srcId="{28102DFD-5914-47DE-A80F-58C721024B80}" destId="{B9F44449-A2CF-46FB-A980-E172ECF811A0}" srcOrd="10" destOrd="0" presId="urn:microsoft.com/office/officeart/2008/layout/AscendingPictureAccentProcess"/>
    <dgm:cxn modelId="{3C033DE3-8123-4A43-8146-18064E311C91}" type="presParOf" srcId="{28102DFD-5914-47DE-A80F-58C721024B80}" destId="{E648252E-CAA2-455A-A82D-AC6BB7541290}" srcOrd="11" destOrd="0" presId="urn:microsoft.com/office/officeart/2008/layout/AscendingPictureAccentProcess"/>
    <dgm:cxn modelId="{0F9F03D9-348A-4A05-BD68-0A25487951A3}" type="presParOf" srcId="{28102DFD-5914-47DE-A80F-58C721024B80}" destId="{714104D8-930A-4A1F-B402-2BE77935EFCA}" srcOrd="12" destOrd="0" presId="urn:microsoft.com/office/officeart/2008/layout/AscendingPictureAccentProcess"/>
    <dgm:cxn modelId="{87BF1364-D44F-4866-840B-6E73C896EB85}" type="presParOf" srcId="{28102DFD-5914-47DE-A80F-58C721024B80}" destId="{3F3A5ABE-0386-4878-B907-72E8EB073835}" srcOrd="13" destOrd="0" presId="urn:microsoft.com/office/officeart/2008/layout/AscendingPictureAccentProcess"/>
    <dgm:cxn modelId="{54BE495B-2DAF-42BA-B7C0-DBD1A73EA100}" type="presParOf" srcId="{28102DFD-5914-47DE-A80F-58C721024B80}" destId="{66B157D2-617F-4600-81C1-54D22E05BD4D}" srcOrd="14" destOrd="0" presId="urn:microsoft.com/office/officeart/2008/layout/AscendingPictureAccentProcess"/>
    <dgm:cxn modelId="{484E4ADB-86B0-459E-85E7-5BA197DC1015}" type="presParOf" srcId="{28102DFD-5914-47DE-A80F-58C721024B80}" destId="{416A2F15-73F9-46F3-AD47-B996F5DC5F04}" srcOrd="15" destOrd="0" presId="urn:microsoft.com/office/officeart/2008/layout/AscendingPictureAccentProcess"/>
    <dgm:cxn modelId="{B67489B0-4D1F-4DEF-A56F-E71FE3B0AF67}" type="presParOf" srcId="{28102DFD-5914-47DE-A80F-58C721024B80}" destId="{DA7AAD41-5E68-49D8-BAB9-31F95DE8BA53}" srcOrd="16" destOrd="0" presId="urn:microsoft.com/office/officeart/2008/layout/AscendingPictureAccentProcess"/>
    <dgm:cxn modelId="{4E2F7E7F-6C2A-437D-BAD4-BD2E78F8093C}" type="presParOf" srcId="{28102DFD-5914-47DE-A80F-58C721024B80}" destId="{AFAE8CB1-BD31-4AB5-813F-04CE280D7BC3}" srcOrd="17" destOrd="0" presId="urn:microsoft.com/office/officeart/2008/layout/AscendingPictureAccentProcess"/>
    <dgm:cxn modelId="{DCCF2117-1907-40AF-93F4-72B99AE3E62B}" type="presParOf" srcId="{28102DFD-5914-47DE-A80F-58C721024B80}" destId="{7A566C52-34DA-42C8-B174-71CC7A781691}" srcOrd="18" destOrd="0" presId="urn:microsoft.com/office/officeart/2008/layout/AscendingPictureAccentProcess"/>
    <dgm:cxn modelId="{28814A19-3B9E-469F-853E-06C1AD3B28D7}" type="presParOf" srcId="{7A566C52-34DA-42C8-B174-71CC7A781691}" destId="{1BDDF1A7-8F9A-491D-B616-D31125DA6177}" srcOrd="0" destOrd="0" presId="urn:microsoft.com/office/officeart/2008/layout/AscendingPictureAccentProcess"/>
    <dgm:cxn modelId="{C15FE9F1-C2BC-4E5A-A896-62027047E96B}" type="presParOf" srcId="{28102DFD-5914-47DE-A80F-58C721024B80}" destId="{25CE29FA-35B5-4976-AE6F-6E275956B89D}" srcOrd="19" destOrd="0" presId="urn:microsoft.com/office/officeart/2008/layout/AscendingPictureAccentProcess"/>
    <dgm:cxn modelId="{875F0EF4-29CD-4EA5-AAC7-65F624423348}" type="presParOf" srcId="{28102DFD-5914-47DE-A80F-58C721024B80}" destId="{303E2316-F5E0-4CA7-9B70-76FC5CD2449E}" srcOrd="20" destOrd="0" presId="urn:microsoft.com/office/officeart/2008/layout/AscendingPictureAccentProcess"/>
    <dgm:cxn modelId="{69F8DEA7-40D8-4E6E-A2DF-949EA1D9BCB3}" type="presParOf" srcId="{303E2316-F5E0-4CA7-9B70-76FC5CD2449E}" destId="{E7155B03-8DE3-4B3E-A115-8567A0C88F58}" srcOrd="0" destOrd="0" presId="urn:microsoft.com/office/officeart/2008/layout/AscendingPictureAccentProcess"/>
    <dgm:cxn modelId="{D81DFD70-859A-40EB-99BC-21C11FC4D3B2}" type="presParOf" srcId="{28102DFD-5914-47DE-A80F-58C721024B80}" destId="{4BD86202-302F-4E2F-AFBB-306A3A126EF3}" srcOrd="21" destOrd="0" presId="urn:microsoft.com/office/officeart/2008/layout/AscendingPictureAccentProcess"/>
    <dgm:cxn modelId="{907C8142-DA11-4319-85C0-C065A76CC1F3}" type="presParOf" srcId="{28102DFD-5914-47DE-A80F-58C721024B80}" destId="{D7317E7B-4A4D-48AC-8D09-7E398136BB1D}" srcOrd="22" destOrd="0" presId="urn:microsoft.com/office/officeart/2008/layout/AscendingPictureAccentProcess"/>
    <dgm:cxn modelId="{DE3E4464-49B0-41FC-A787-885E3480535C}" type="presParOf" srcId="{D7317E7B-4A4D-48AC-8D09-7E398136BB1D}" destId="{49CE950B-4F82-48D2-AF26-10C2170F8BB6}" srcOrd="0" destOrd="0" presId="urn:microsoft.com/office/officeart/2008/layout/AscendingPictureAccentProcess"/>
    <dgm:cxn modelId="{62995BE8-8722-4F19-907A-26D4B9E2F625}" type="presParOf" srcId="{28102DFD-5914-47DE-A80F-58C721024B80}" destId="{DF1382B8-D134-46BF-9446-A780E4628B73}" srcOrd="23" destOrd="0" presId="urn:microsoft.com/office/officeart/2008/layout/AscendingPictureAccentProcess"/>
    <dgm:cxn modelId="{8351864B-BF10-4E79-9027-5EDE509A4A79}" type="presParOf" srcId="{28102DFD-5914-47DE-A80F-58C721024B80}" destId="{037FC98E-7686-4B85-A2D0-C76880C404EA}" srcOrd="24" destOrd="0" presId="urn:microsoft.com/office/officeart/2008/layout/AscendingPictureAccentProcess"/>
    <dgm:cxn modelId="{0BDCC808-91DD-403D-917D-5194F450A15E}" type="presParOf" srcId="{037FC98E-7686-4B85-A2D0-C76880C404EA}" destId="{BD330E29-DA28-4F5D-921B-C021D1F357B7}" srcOrd="0" destOrd="0" presId="urn:microsoft.com/office/officeart/2008/layout/AscendingPictureAccentProcess"/>
    <dgm:cxn modelId="{446438E1-9402-4AFA-8AB6-A51F7920AF73}" type="presParOf" srcId="{28102DFD-5914-47DE-A80F-58C721024B80}" destId="{D0FCD607-9F49-4A15-929A-8BBA12F40DC1}" srcOrd="25" destOrd="0" presId="urn:microsoft.com/office/officeart/2008/layout/AscendingPictureAccentProcess"/>
    <dgm:cxn modelId="{34EA0E2D-60A6-4E0A-B2FD-87022F8913CB}" type="presParOf" srcId="{28102DFD-5914-47DE-A80F-58C721024B80}" destId="{09319809-6BB4-43B1-9493-1B2DDCD76FA9}" srcOrd="26" destOrd="0" presId="urn:microsoft.com/office/officeart/2008/layout/AscendingPictureAccentProcess"/>
    <dgm:cxn modelId="{BB8CD70B-E665-4F59-A21C-19161DBEC690}" type="presParOf" srcId="{09319809-6BB4-43B1-9493-1B2DDCD76FA9}" destId="{6BFFBD56-1663-40C9-A9CA-11AB837289A3}" srcOrd="0" destOrd="0" presId="urn:microsoft.com/office/officeart/2008/layout/AscendingPictureAccentProcess"/>
    <dgm:cxn modelId="{871FA129-D46C-421D-A0D1-472347206F68}" type="presParOf" srcId="{28102DFD-5914-47DE-A80F-58C721024B80}" destId="{EB318A35-21AE-43A1-B60D-B16DE0B40D79}" srcOrd="27" destOrd="0" presId="urn:microsoft.com/office/officeart/2008/layout/AscendingPictureAccentProcess"/>
    <dgm:cxn modelId="{E0ABA51E-78D8-4CED-8C78-A96855FB4E94}" type="presParOf" srcId="{28102DFD-5914-47DE-A80F-58C721024B80}" destId="{EF52B1A1-562F-4016-A916-7F67B78D0232}" srcOrd="28" destOrd="0" presId="urn:microsoft.com/office/officeart/2008/layout/AscendingPictureAccentProcess"/>
    <dgm:cxn modelId="{5D24FE15-6389-4A3C-9352-559348DD5A72}" type="presParOf" srcId="{EF52B1A1-562F-4016-A916-7F67B78D0232}" destId="{87B8AEA0-1C59-430D-B84B-AB5F0884D5B0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8C11C2-74A9-4A50-893F-CC807E052E68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992F57EF-2B1E-407E-B397-0B6409715C8B}" type="pres">
      <dgm:prSet presAssocID="{9B8C11C2-74A9-4A50-893F-CC807E052E6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2C81E6B-6D4D-49EA-A337-8D2BDBFADDB1}" type="presOf" srcId="{9B8C11C2-74A9-4A50-893F-CC807E052E68}" destId="{992F57EF-2B1E-407E-B397-0B6409715C8B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3C0D5B-2D86-456D-A251-8B716EB11AFA}">
      <dsp:nvSpPr>
        <dsp:cNvPr id="0" name=""/>
        <dsp:cNvSpPr/>
      </dsp:nvSpPr>
      <dsp:spPr>
        <a:xfrm>
          <a:off x="3096344" y="5661248"/>
          <a:ext cx="93562" cy="935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C00181-D81A-4F72-A6D3-399EA3C15E73}">
      <dsp:nvSpPr>
        <dsp:cNvPr id="0" name=""/>
        <dsp:cNvSpPr/>
      </dsp:nvSpPr>
      <dsp:spPr>
        <a:xfrm>
          <a:off x="2808312" y="5733256"/>
          <a:ext cx="93562" cy="9356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6876B2-78A7-408C-8E45-1C8F63D543CB}">
      <dsp:nvSpPr>
        <dsp:cNvPr id="0" name=""/>
        <dsp:cNvSpPr/>
      </dsp:nvSpPr>
      <dsp:spPr>
        <a:xfrm>
          <a:off x="2592288" y="5805264"/>
          <a:ext cx="93562" cy="9356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B56457-2346-4EA1-A1AC-1DD61A1D74A4}">
      <dsp:nvSpPr>
        <dsp:cNvPr id="0" name=""/>
        <dsp:cNvSpPr/>
      </dsp:nvSpPr>
      <dsp:spPr>
        <a:xfrm>
          <a:off x="2376263" y="5877272"/>
          <a:ext cx="93562" cy="9356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728761-B222-436F-8742-41E3FE1663C6}">
      <dsp:nvSpPr>
        <dsp:cNvPr id="0" name=""/>
        <dsp:cNvSpPr/>
      </dsp:nvSpPr>
      <dsp:spPr>
        <a:xfrm>
          <a:off x="2160240" y="5949280"/>
          <a:ext cx="93562" cy="9356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62AC57-7E65-4F55-B2C5-DE2DA495D972}">
      <dsp:nvSpPr>
        <dsp:cNvPr id="0" name=""/>
        <dsp:cNvSpPr/>
      </dsp:nvSpPr>
      <dsp:spPr>
        <a:xfrm>
          <a:off x="4176464" y="4797152"/>
          <a:ext cx="93562" cy="935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818819-EAC3-4B37-A758-623F7E9412F6}">
      <dsp:nvSpPr>
        <dsp:cNvPr id="0" name=""/>
        <dsp:cNvSpPr/>
      </dsp:nvSpPr>
      <dsp:spPr>
        <a:xfrm>
          <a:off x="4032448" y="4941167"/>
          <a:ext cx="93562" cy="9356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E6420D-4C99-4A8E-B833-9FE8E1353E87}">
      <dsp:nvSpPr>
        <dsp:cNvPr id="0" name=""/>
        <dsp:cNvSpPr/>
      </dsp:nvSpPr>
      <dsp:spPr>
        <a:xfrm>
          <a:off x="4680520" y="3789040"/>
          <a:ext cx="93562" cy="9356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3FA4B7-6CFD-4A3D-BA4D-C7B47C447E6A}">
      <dsp:nvSpPr>
        <dsp:cNvPr id="0" name=""/>
        <dsp:cNvSpPr/>
      </dsp:nvSpPr>
      <dsp:spPr>
        <a:xfrm>
          <a:off x="5112568" y="2636912"/>
          <a:ext cx="93562" cy="9356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D6BB37-1FA4-4822-A484-875456276581}">
      <dsp:nvSpPr>
        <dsp:cNvPr id="0" name=""/>
        <dsp:cNvSpPr/>
      </dsp:nvSpPr>
      <dsp:spPr>
        <a:xfrm>
          <a:off x="5328592" y="1556792"/>
          <a:ext cx="93562" cy="9356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9F44449-A2CF-46FB-A980-E172ECF811A0}">
      <dsp:nvSpPr>
        <dsp:cNvPr id="0" name=""/>
        <dsp:cNvSpPr/>
      </dsp:nvSpPr>
      <dsp:spPr>
        <a:xfrm>
          <a:off x="5121562" y="261724"/>
          <a:ext cx="93562" cy="935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648252E-CAA2-455A-A82D-AC6BB7541290}">
      <dsp:nvSpPr>
        <dsp:cNvPr id="0" name=""/>
        <dsp:cNvSpPr/>
      </dsp:nvSpPr>
      <dsp:spPr>
        <a:xfrm>
          <a:off x="5260035" y="150346"/>
          <a:ext cx="93562" cy="9356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4104D8-930A-4A1F-B402-2BE77935EFCA}">
      <dsp:nvSpPr>
        <dsp:cNvPr id="0" name=""/>
        <dsp:cNvSpPr/>
      </dsp:nvSpPr>
      <dsp:spPr>
        <a:xfrm>
          <a:off x="5399256" y="38967"/>
          <a:ext cx="93562" cy="9356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3A5ABE-0386-4878-B907-72E8EB073835}">
      <dsp:nvSpPr>
        <dsp:cNvPr id="0" name=""/>
        <dsp:cNvSpPr/>
      </dsp:nvSpPr>
      <dsp:spPr>
        <a:xfrm>
          <a:off x="5537729" y="150346"/>
          <a:ext cx="93562" cy="9356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B157D2-617F-4600-81C1-54D22E05BD4D}">
      <dsp:nvSpPr>
        <dsp:cNvPr id="0" name=""/>
        <dsp:cNvSpPr/>
      </dsp:nvSpPr>
      <dsp:spPr>
        <a:xfrm>
          <a:off x="5676202" y="261724"/>
          <a:ext cx="93562" cy="9356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6A2F15-73F9-46F3-AD47-B996F5DC5F04}">
      <dsp:nvSpPr>
        <dsp:cNvPr id="0" name=""/>
        <dsp:cNvSpPr/>
      </dsp:nvSpPr>
      <dsp:spPr>
        <a:xfrm>
          <a:off x="5399256" y="273729"/>
          <a:ext cx="93562" cy="935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7AAD41-5E68-49D8-BAB9-31F95DE8BA53}">
      <dsp:nvSpPr>
        <dsp:cNvPr id="0" name=""/>
        <dsp:cNvSpPr/>
      </dsp:nvSpPr>
      <dsp:spPr>
        <a:xfrm>
          <a:off x="5399256" y="508490"/>
          <a:ext cx="93562" cy="9356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FAE8CB1-BD31-4AB5-813F-04CE280D7BC3}">
      <dsp:nvSpPr>
        <dsp:cNvPr id="0" name=""/>
        <dsp:cNvSpPr/>
      </dsp:nvSpPr>
      <dsp:spPr>
        <a:xfrm>
          <a:off x="2232246" y="6021290"/>
          <a:ext cx="2853337" cy="54088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7135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微軟正黑體" pitchFamily="34" charset="-120"/>
              <a:ea typeface="微軟正黑體" pitchFamily="34" charset="-120"/>
            </a:rPr>
            <a:t>保障弱勢生活</a:t>
          </a:r>
          <a:endParaRPr lang="zh-TW" altLang="en-US" sz="28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232246" y="6021290"/>
        <a:ext cx="2853337" cy="540885"/>
      </dsp:txXfrm>
    </dsp:sp>
    <dsp:sp modelId="{1BDDF1A7-8F9A-491D-B616-D31125DA6177}">
      <dsp:nvSpPr>
        <dsp:cNvPr id="0" name=""/>
        <dsp:cNvSpPr/>
      </dsp:nvSpPr>
      <dsp:spPr>
        <a:xfrm>
          <a:off x="1440157" y="5589239"/>
          <a:ext cx="935627" cy="935711"/>
        </a:xfrm>
        <a:prstGeom prst="ellipse">
          <a:avLst/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5CE29FA-35B5-4976-AE6F-6E275956B89D}">
      <dsp:nvSpPr>
        <dsp:cNvPr id="0" name=""/>
        <dsp:cNvSpPr/>
      </dsp:nvSpPr>
      <dsp:spPr>
        <a:xfrm>
          <a:off x="3888434" y="5195400"/>
          <a:ext cx="2744589" cy="609864"/>
        </a:xfrm>
        <a:prstGeom prst="roundRec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7135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微軟正黑體" pitchFamily="34" charset="-120"/>
              <a:ea typeface="微軟正黑體" pitchFamily="34" charset="-120"/>
            </a:rPr>
            <a:t>促進經濟發展</a:t>
          </a:r>
          <a:endParaRPr lang="zh-TW" altLang="en-US" sz="28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888434" y="5195400"/>
        <a:ext cx="2744589" cy="609864"/>
      </dsp:txXfrm>
    </dsp:sp>
    <dsp:sp modelId="{E7155B03-8DE3-4B3E-A115-8567A0C88F58}">
      <dsp:nvSpPr>
        <dsp:cNvPr id="0" name=""/>
        <dsp:cNvSpPr/>
      </dsp:nvSpPr>
      <dsp:spPr>
        <a:xfrm>
          <a:off x="3240361" y="4941163"/>
          <a:ext cx="935627" cy="935711"/>
        </a:xfrm>
        <a:prstGeom prst="ellipse">
          <a:avLst/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BD86202-302F-4E2F-AFBB-306A3A126EF3}">
      <dsp:nvSpPr>
        <dsp:cNvPr id="0" name=""/>
        <dsp:cNvSpPr/>
      </dsp:nvSpPr>
      <dsp:spPr>
        <a:xfrm>
          <a:off x="4581257" y="4132049"/>
          <a:ext cx="2979581" cy="66510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7135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微軟正黑體" pitchFamily="34" charset="-120"/>
              <a:ea typeface="微軟正黑體" pitchFamily="34" charset="-120"/>
            </a:rPr>
            <a:t>精進稅制改革</a:t>
          </a:r>
          <a:endParaRPr lang="zh-TW" altLang="en-US" sz="28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4581257" y="4132049"/>
        <a:ext cx="2979581" cy="665104"/>
      </dsp:txXfrm>
    </dsp:sp>
    <dsp:sp modelId="{49CE950B-4F82-48D2-AF26-10C2170F8BB6}">
      <dsp:nvSpPr>
        <dsp:cNvPr id="0" name=""/>
        <dsp:cNvSpPr/>
      </dsp:nvSpPr>
      <dsp:spPr>
        <a:xfrm>
          <a:off x="4104460" y="3933060"/>
          <a:ext cx="935627" cy="935711"/>
        </a:xfrm>
        <a:prstGeom prst="ellipse">
          <a:avLst/>
        </a:prstGeom>
        <a:blipFill dpi="0"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F1382B8-D134-46BF-9446-A780E4628B73}">
      <dsp:nvSpPr>
        <dsp:cNvPr id="0" name=""/>
        <dsp:cNvSpPr/>
      </dsp:nvSpPr>
      <dsp:spPr>
        <a:xfrm>
          <a:off x="5040550" y="2996954"/>
          <a:ext cx="2980489" cy="68109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7135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微軟正黑體" pitchFamily="34" charset="-120"/>
              <a:ea typeface="微軟正黑體" pitchFamily="34" charset="-120"/>
            </a:rPr>
            <a:t>維護勞工權益</a:t>
          </a:r>
          <a:endParaRPr lang="zh-TW" altLang="en-US" sz="28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5040550" y="2996954"/>
        <a:ext cx="2980489" cy="681093"/>
      </dsp:txXfrm>
    </dsp:sp>
    <dsp:sp modelId="{BD330E29-DA28-4F5D-921B-C021D1F357B7}">
      <dsp:nvSpPr>
        <dsp:cNvPr id="0" name=""/>
        <dsp:cNvSpPr/>
      </dsp:nvSpPr>
      <dsp:spPr>
        <a:xfrm>
          <a:off x="4464499" y="2852937"/>
          <a:ext cx="935627" cy="935711"/>
        </a:xfrm>
        <a:prstGeom prst="ellipse">
          <a:avLst/>
        </a:prstGeom>
        <a:blipFill dpi="0"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0FCD607-9F49-4A15-929A-8BBA12F40DC1}">
      <dsp:nvSpPr>
        <dsp:cNvPr id="0" name=""/>
        <dsp:cNvSpPr/>
      </dsp:nvSpPr>
      <dsp:spPr>
        <a:xfrm>
          <a:off x="5544619" y="1772815"/>
          <a:ext cx="2821776" cy="727733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7135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微軟正黑體" pitchFamily="34" charset="-120"/>
              <a:ea typeface="微軟正黑體" pitchFamily="34" charset="-120"/>
            </a:rPr>
            <a:t>確保環境永續</a:t>
          </a:r>
          <a:endParaRPr lang="zh-TW" altLang="en-US" sz="28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5544619" y="1772815"/>
        <a:ext cx="2821776" cy="727733"/>
      </dsp:txXfrm>
    </dsp:sp>
    <dsp:sp modelId="{6BFFBD56-1663-40C9-A9CA-11AB837289A3}">
      <dsp:nvSpPr>
        <dsp:cNvPr id="0" name=""/>
        <dsp:cNvSpPr/>
      </dsp:nvSpPr>
      <dsp:spPr>
        <a:xfrm>
          <a:off x="4896544" y="1700805"/>
          <a:ext cx="935627" cy="935711"/>
        </a:xfrm>
        <a:prstGeom prst="ellipse">
          <a:avLst/>
        </a:prstGeom>
        <a:blipFill dpi="0"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B318A35-21AE-43A1-B60D-B16DE0B40D79}">
      <dsp:nvSpPr>
        <dsp:cNvPr id="0" name=""/>
        <dsp:cNvSpPr/>
      </dsp:nvSpPr>
      <dsp:spPr>
        <a:xfrm>
          <a:off x="5544616" y="681728"/>
          <a:ext cx="3143319" cy="659041"/>
        </a:xfrm>
        <a:prstGeom prst="round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7135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接軌國際參與</a:t>
          </a:r>
          <a:endParaRPr lang="zh-TW" altLang="en-US" sz="2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544616" y="681728"/>
        <a:ext cx="3143319" cy="659041"/>
      </dsp:txXfrm>
    </dsp:sp>
    <dsp:sp modelId="{87B8AEA0-1C59-430D-B84B-AB5F0884D5B0}">
      <dsp:nvSpPr>
        <dsp:cNvPr id="0" name=""/>
        <dsp:cNvSpPr/>
      </dsp:nvSpPr>
      <dsp:spPr>
        <a:xfrm>
          <a:off x="4968549" y="548680"/>
          <a:ext cx="935627" cy="935711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622D63-B3B4-46D4-9C4E-58F5E8A2E636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BC360E-475C-41FE-BDF6-882206B28FA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482C4-79B6-4323-AB52-085D13F9525B}" type="datetimeFigureOut">
              <a:rPr lang="zh-TW" altLang="en-US" smtClean="0"/>
              <a:pPr/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BB984-8A57-4B06-A077-655425C01FE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67544" y="188640"/>
          <a:ext cx="8229600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內容版面配置區 4" descr="遞增圖片輔色流程圖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68610501"/>
              </p:ext>
            </p:extLst>
          </p:nvPr>
        </p:nvGraphicFramePr>
        <p:xfrm>
          <a:off x="179512" y="0"/>
          <a:ext cx="8964488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1043608" y="404664"/>
            <a:ext cx="2215991" cy="5400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4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這半年，</a:t>
            </a: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4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執政團隊的立法表現，</a:t>
            </a: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4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會帶來甚麼新發展？</a:t>
            </a:r>
            <a:endParaRPr lang="zh-TW" altLang="en-US" sz="44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/>
        </p:nvSpPr>
        <p:spPr>
          <a:xfrm>
            <a:off x="6156176" y="260648"/>
            <a:ext cx="2664296" cy="107721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保障弱勢生活</a:t>
            </a:r>
            <a:endParaRPr lang="en-US" altLang="zh-TW" sz="3200" b="1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維護勞工權益</a:t>
            </a:r>
            <a:endParaRPr lang="zh-TW" altLang="en-US" sz="32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淚滴形 3"/>
          <p:cNvSpPr/>
          <p:nvPr/>
        </p:nvSpPr>
        <p:spPr>
          <a:xfrm rot="20885222">
            <a:off x="1796692" y="3546174"/>
            <a:ext cx="3096344" cy="3024817"/>
          </a:xfrm>
          <a:prstGeom prst="teardrop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淚滴形 4"/>
          <p:cNvSpPr/>
          <p:nvPr/>
        </p:nvSpPr>
        <p:spPr>
          <a:xfrm rot="3536669">
            <a:off x="1085206" y="1361306"/>
            <a:ext cx="2679769" cy="3010567"/>
          </a:xfrm>
          <a:prstGeom prst="teardrop">
            <a:avLst>
              <a:gd name="adj" fmla="val 11897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淚滴形 5"/>
          <p:cNvSpPr/>
          <p:nvPr/>
        </p:nvSpPr>
        <p:spPr>
          <a:xfrm rot="7899736">
            <a:off x="3133866" y="163066"/>
            <a:ext cx="2850044" cy="2636207"/>
          </a:xfrm>
          <a:prstGeom prst="teardrop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ts val="2000"/>
              </a:lnSpc>
            </a:pPr>
            <a:endParaRPr lang="en-US" altLang="zh-TW" sz="1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淚滴形 7"/>
          <p:cNvSpPr/>
          <p:nvPr/>
        </p:nvSpPr>
        <p:spPr>
          <a:xfrm rot="16038281">
            <a:off x="4634710" y="3365907"/>
            <a:ext cx="3137318" cy="3118656"/>
          </a:xfrm>
          <a:prstGeom prst="teardrop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淚滴形 9"/>
          <p:cNvSpPr/>
          <p:nvPr/>
        </p:nvSpPr>
        <p:spPr>
          <a:xfrm rot="12651820">
            <a:off x="5292073" y="1534460"/>
            <a:ext cx="2958048" cy="2880320"/>
          </a:xfrm>
          <a:prstGeom prst="teardrop">
            <a:avLst>
              <a:gd name="adj" fmla="val 111711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CCFF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491880" y="548680"/>
            <a:ext cx="2088232" cy="2272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3400"/>
              </a:lnSpc>
            </a:pP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長期照顧</a:t>
            </a:r>
            <a:endParaRPr lang="en-US" altLang="zh-TW" sz="3200" b="1" dirty="0">
              <a:latin typeface="微軟正黑體" pitchFamily="34" charset="-120"/>
              <a:ea typeface="微軟正黑體" pitchFamily="34" charset="-120"/>
            </a:endParaRPr>
          </a:p>
          <a:p>
            <a:pPr lvl="0" algn="ctr">
              <a:lnSpc>
                <a:spcPts val="3400"/>
              </a:lnSpc>
            </a:pP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服務法</a:t>
            </a:r>
            <a:endParaRPr lang="en-US" altLang="zh-TW" sz="3200" b="1" dirty="0">
              <a:latin typeface="微軟正黑體" pitchFamily="34" charset="-120"/>
              <a:ea typeface="微軟正黑體" pitchFamily="34" charset="-120"/>
            </a:endParaRPr>
          </a:p>
          <a:p>
            <a:pPr lvl="0" algn="ctr">
              <a:lnSpc>
                <a:spcPts val="3400"/>
              </a:lnSpc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明定財源，確保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長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照永續經營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5652120" y="2204864"/>
            <a:ext cx="1944216" cy="2113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400"/>
              </a:lnSpc>
            </a:pP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住宅法</a:t>
            </a:r>
            <a:endParaRPr lang="en-US" altLang="zh-TW" sz="3200" b="1" dirty="0">
              <a:latin typeface="微軟正黑體" pitchFamily="34" charset="-120"/>
              <a:ea typeface="微軟正黑體" pitchFamily="34" charset="-120"/>
            </a:endParaRPr>
          </a:p>
          <a:p>
            <a:pPr lvl="0" algn="ctr">
              <a:lnSpc>
                <a:spcPts val="34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達成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20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萬戶社會住宅目標</a:t>
            </a:r>
          </a:p>
          <a:p>
            <a:endParaRPr lang="zh-TW" altLang="en-US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5220072" y="4509120"/>
            <a:ext cx="2088232" cy="2113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400"/>
              </a:lnSpc>
            </a:pP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記帳士法</a:t>
            </a:r>
            <a:endParaRPr lang="en-US" altLang="zh-TW" sz="3200" b="1" dirty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ts val="34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確保身障者享有平等工作權</a:t>
            </a:r>
          </a:p>
          <a:p>
            <a:endParaRPr lang="zh-TW" altLang="en-US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1835696" y="4365105"/>
            <a:ext cx="2880320" cy="2272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400"/>
              </a:lnSpc>
            </a:pPr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勞工退休金條例</a:t>
            </a:r>
            <a:endParaRPr lang="en-US" altLang="zh-TW" sz="3000" b="1" dirty="0">
              <a:latin typeface="微軟正黑體" pitchFamily="34" charset="-120"/>
              <a:ea typeface="微軟正黑體" pitchFamily="34" charset="-120"/>
            </a:endParaRPr>
          </a:p>
          <a:p>
            <a:pPr lvl="0" algn="ctr">
              <a:lnSpc>
                <a:spcPts val="3400"/>
              </a:lnSpc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增進勞工老年經濟生活安全、確保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勞工退休金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權益</a:t>
            </a:r>
            <a:endParaRPr lang="zh-TW" altLang="en-US" sz="2400" dirty="0">
              <a:latin typeface="標楷體" pitchFamily="65" charset="-120"/>
              <a:ea typeface="標楷體" pitchFamily="65" charset="-120"/>
            </a:endParaRPr>
          </a:p>
          <a:p>
            <a:pPr algn="ctr">
              <a:lnSpc>
                <a:spcPts val="3400"/>
              </a:lnSpc>
            </a:pP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1187624" y="2132856"/>
            <a:ext cx="2376264" cy="167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400"/>
              </a:lnSpc>
            </a:pP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勞動基準法</a:t>
            </a:r>
            <a:endParaRPr lang="en-US" altLang="zh-TW" sz="3200" b="1" dirty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ts val="34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落實週休二日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algn="ctr">
              <a:lnSpc>
                <a:spcPts val="34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強化特休權益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17" name="流程圖: 接點 16"/>
          <p:cNvSpPr/>
          <p:nvPr/>
        </p:nvSpPr>
        <p:spPr>
          <a:xfrm>
            <a:off x="4427984" y="3356992"/>
            <a:ext cx="288032" cy="144016"/>
          </a:xfrm>
          <a:prstGeom prst="flowChartConnector">
            <a:avLst/>
          </a:prstGeom>
          <a:solidFill>
            <a:srgbClr val="FFFFCC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波浪 10"/>
          <p:cNvSpPr/>
          <p:nvPr/>
        </p:nvSpPr>
        <p:spPr>
          <a:xfrm>
            <a:off x="3923928" y="5157192"/>
            <a:ext cx="4824536" cy="1368152"/>
          </a:xfrm>
          <a:prstGeom prst="wav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32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經濟發展與環境永續並重</a:t>
            </a:r>
            <a:endParaRPr lang="en-US" altLang="zh-TW" sz="3200" b="1" dirty="0" smtClean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 rot="21030567">
            <a:off x="402470" y="782054"/>
            <a:ext cx="3882918" cy="2153296"/>
          </a:xfrm>
          <a:prstGeom prst="rect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lin ang="5400000" scaled="1"/>
            <a:tileRect/>
          </a:gradFill>
          <a:ln w="76200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sz="36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電業法</a:t>
            </a:r>
            <a:endParaRPr lang="en-US" altLang="zh-TW" sz="3600" b="1" dirty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8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落實減碳，發展綠能</a:t>
            </a:r>
            <a:endParaRPr lang="en-US" altLang="zh-TW" sz="28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28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開放電力市場</a:t>
            </a:r>
          </a:p>
          <a:p>
            <a:pPr lvl="0" algn="ctr"/>
            <a:r>
              <a:rPr lang="zh-TW" altLang="en-US" sz="28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保障民生基本電價不漲</a:t>
            </a:r>
            <a:endParaRPr lang="en-US" altLang="zh-TW" sz="280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 rot="421511">
            <a:off x="4845793" y="592887"/>
            <a:ext cx="3902024" cy="2110390"/>
          </a:xfrm>
          <a:prstGeom prst="rect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lin ang="8100000" scaled="1"/>
            <a:tileRect/>
          </a:gradFill>
          <a:ln w="76200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毒物及化學物質局組織法</a:t>
            </a:r>
            <a:endParaRPr lang="en-US" altLang="zh-TW" sz="3600" b="1" dirty="0" smtClean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8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提升</a:t>
            </a:r>
            <a:r>
              <a:rPr lang="zh-TW" altLang="en-US" sz="28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毒化</a:t>
            </a:r>
            <a:r>
              <a:rPr lang="zh-TW" altLang="en-US" sz="28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物質管理能量，保障</a:t>
            </a:r>
            <a:r>
              <a:rPr lang="zh-TW" altLang="en-US" sz="28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生活環境</a:t>
            </a:r>
          </a:p>
        </p:txBody>
      </p:sp>
      <p:sp>
        <p:nvSpPr>
          <p:cNvPr id="14" name="流程圖: 接點 13"/>
          <p:cNvSpPr/>
          <p:nvPr/>
        </p:nvSpPr>
        <p:spPr>
          <a:xfrm>
            <a:off x="1331640" y="908720"/>
            <a:ext cx="72008" cy="72008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流程圖: 接點 6"/>
          <p:cNvSpPr/>
          <p:nvPr/>
        </p:nvSpPr>
        <p:spPr>
          <a:xfrm>
            <a:off x="7668344" y="692696"/>
            <a:ext cx="72008" cy="72008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67544" y="188640"/>
          <a:ext cx="8229600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" name="流程圖: 儲存資料 21"/>
          <p:cNvSpPr/>
          <p:nvPr/>
        </p:nvSpPr>
        <p:spPr>
          <a:xfrm>
            <a:off x="4355976" y="1124744"/>
            <a:ext cx="2952328" cy="1728192"/>
          </a:xfrm>
          <a:prstGeom prst="flowChartOnlineStorag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洗錢防制法</a:t>
            </a:r>
            <a:endParaRPr lang="en-US" altLang="zh-TW" sz="2800" b="1" dirty="0" smtClean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/>
            <a:r>
              <a:rPr lang="zh-TW" altLang="en-US" sz="26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遏止跨境電信詐欺及吸金集團犯罪</a:t>
            </a:r>
            <a:endParaRPr lang="zh-TW" altLang="en-US" sz="260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流程圖: 儲存資料 22"/>
          <p:cNvSpPr/>
          <p:nvPr/>
        </p:nvSpPr>
        <p:spPr>
          <a:xfrm>
            <a:off x="1691680" y="1124744"/>
            <a:ext cx="2952328" cy="1728192"/>
          </a:xfrm>
          <a:prstGeom prst="flowChartOnlineStorag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關稅法</a:t>
            </a:r>
            <a:endParaRPr lang="en-US" altLang="zh-TW" sz="2800" b="1" dirty="0" smtClean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/>
            <a:r>
              <a:rPr lang="zh-TW" altLang="en-US" sz="26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確保跨境電商租稅公平</a:t>
            </a:r>
            <a:endParaRPr lang="en-US" altLang="zh-TW" sz="26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en-US" sz="26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杜絕逃漏稅</a:t>
            </a:r>
            <a:endParaRPr lang="en-US" altLang="zh-TW" sz="26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流程圖: 儲存資料 23"/>
          <p:cNvSpPr/>
          <p:nvPr/>
        </p:nvSpPr>
        <p:spPr>
          <a:xfrm>
            <a:off x="5975648" y="2924944"/>
            <a:ext cx="3168352" cy="1872208"/>
          </a:xfrm>
          <a:prstGeom prst="flowChartOnlineStorag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altLang="zh-TW" sz="2400" b="1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化粧品衛生管理條例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兼顧人道及動物保護，提升</a:t>
            </a:r>
            <a:r>
              <a:rPr lang="zh-TW" altLang="en-US" sz="22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國際形象</a:t>
            </a:r>
          </a:p>
          <a:p>
            <a:pPr lvl="0"/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6" name="流程圖: 儲存資料 25"/>
          <p:cNvSpPr/>
          <p:nvPr/>
        </p:nvSpPr>
        <p:spPr>
          <a:xfrm>
            <a:off x="-35496" y="2924944"/>
            <a:ext cx="3383360" cy="1872208"/>
          </a:xfrm>
          <a:prstGeom prst="flowChartOnlineStorag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證券交易稅條例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6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活絡債券</a:t>
            </a:r>
            <a:r>
              <a:rPr lang="zh-TW" altLang="en-US" sz="26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市場協助企業籌資</a:t>
            </a:r>
            <a:endParaRPr lang="zh-TW" altLang="en-US" sz="260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" name="波浪 27"/>
          <p:cNvSpPr/>
          <p:nvPr/>
        </p:nvSpPr>
        <p:spPr>
          <a:xfrm>
            <a:off x="611560" y="5013176"/>
            <a:ext cx="8064896" cy="1584176"/>
          </a:xfrm>
          <a:prstGeom prst="wave">
            <a:avLst>
              <a:gd name="adj1" fmla="val 12500"/>
              <a:gd name="adj2" fmla="val 23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dist"/>
            <a:r>
              <a:rPr lang="zh-TW" altLang="en-US" sz="4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精進稅制改革、接軌國際參與</a:t>
            </a:r>
            <a:endParaRPr lang="en-US" altLang="zh-TW" sz="40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/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" name="圓柱 28"/>
          <p:cNvSpPr/>
          <p:nvPr/>
        </p:nvSpPr>
        <p:spPr>
          <a:xfrm>
            <a:off x="4572000" y="4437112"/>
            <a:ext cx="288032" cy="792088"/>
          </a:xfrm>
          <a:prstGeom prst="ca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流程圖: 儲存資料 29"/>
          <p:cNvSpPr/>
          <p:nvPr/>
        </p:nvSpPr>
        <p:spPr>
          <a:xfrm>
            <a:off x="2915816" y="2924944"/>
            <a:ext cx="3528392" cy="1872208"/>
          </a:xfrm>
          <a:prstGeom prst="flowChartOnlineStorag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altLang="zh-TW" sz="2400" b="1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加值型及非加值型營業稅法</a:t>
            </a:r>
            <a:endParaRPr lang="en-US" altLang="zh-TW" sz="2800" b="1" dirty="0" smtClean="0">
              <a:solidFill>
                <a:schemeClr val="accent6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 algn="ctr"/>
            <a:r>
              <a:rPr lang="zh-TW" altLang="en-US" sz="2600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完備</a:t>
            </a:r>
            <a:r>
              <a:rPr lang="zh-TW" altLang="en-US" sz="26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跨境電商報繳稅機制</a:t>
            </a:r>
            <a:endParaRPr lang="en-US" altLang="zh-TW" sz="260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lvl="0"/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12" name="直線接點 11"/>
          <p:cNvCxnSpPr/>
          <p:nvPr/>
        </p:nvCxnSpPr>
        <p:spPr>
          <a:xfrm flipH="1">
            <a:off x="2267744" y="4797152"/>
            <a:ext cx="72008" cy="21602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6948264" y="4797152"/>
            <a:ext cx="576064" cy="5760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圖: 儲存資料 20"/>
          <p:cNvSpPr/>
          <p:nvPr/>
        </p:nvSpPr>
        <p:spPr>
          <a:xfrm>
            <a:off x="3779912" y="116632"/>
            <a:ext cx="1584176" cy="936104"/>
          </a:xfrm>
          <a:prstGeom prst="flowChartOnlineStorag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220</Words>
  <Application>Microsoft Office PowerPoint</Application>
  <PresentationFormat>如螢幕大小 (4:3)</PresentationFormat>
  <Paragraphs>44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Office 佈景主題</vt:lpstr>
      <vt:lpstr>投影片 1</vt:lpstr>
      <vt:lpstr>投影片 2</vt:lpstr>
      <vt:lpstr>投影片 3</vt:lpstr>
      <vt:lpstr>投影片 4</vt:lpstr>
    </vt:vector>
  </TitlesOfParts>
  <Company>EY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這半年來，立法院通過什麼重要法案？</dc:title>
  <dc:creator>Administrator</dc:creator>
  <cp:lastModifiedBy>Administrator</cp:lastModifiedBy>
  <cp:revision>66</cp:revision>
  <dcterms:created xsi:type="dcterms:W3CDTF">2017-01-24T09:35:28Z</dcterms:created>
  <dcterms:modified xsi:type="dcterms:W3CDTF">2017-01-25T06:45:38Z</dcterms:modified>
</cp:coreProperties>
</file>