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8" r:id="rId1"/>
    <p:sldMasterId id="2147483884" r:id="rId2"/>
  </p:sldMasterIdLst>
  <p:notesMasterIdLst>
    <p:notesMasterId r:id="rId7"/>
  </p:notesMasterIdLst>
  <p:sldIdLst>
    <p:sldId id="286" r:id="rId3"/>
    <p:sldId id="287" r:id="rId4"/>
    <p:sldId id="300" r:id="rId5"/>
    <p:sldId id="292" r:id="rId6"/>
  </p:sldIdLst>
  <p:sldSz cx="9144000" cy="6858000" type="screen4x3"/>
  <p:notesSz cx="6888163" cy="10018713"/>
  <p:defaultTextStyle>
    <a:defPPr>
      <a:defRPr lang="zh-TW"/>
    </a:defPPr>
    <a:lvl1pPr algn="l" rtl="0" eaLnBrk="0" fontAlgn="base" hangingPunct="0">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新細明體" panose="02020500000000000000" pitchFamily="18" charset="-120"/>
        <a:cs typeface="+mn-cs"/>
      </a:defRPr>
    </a:lvl5pPr>
    <a:lvl6pPr marL="22860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6pPr>
    <a:lvl7pPr marL="27432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7pPr>
    <a:lvl8pPr marL="32004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8pPr>
    <a:lvl9pPr marL="3657600" algn="l" defTabSz="914400" rtl="0" eaLnBrk="1" latinLnBrk="0" hangingPunct="1">
      <a:defRPr kumimoji="1" kern="1200">
        <a:solidFill>
          <a:schemeClr val="tx1"/>
        </a:solidFill>
        <a:latin typeface="Arial" panose="020B0604020202020204" pitchFamily="34" charset="0"/>
        <a:ea typeface="新細明體" panose="02020500000000000000"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FF99"/>
    <a:srgbClr val="7030A0"/>
    <a:srgbClr val="FFCCCC"/>
    <a:srgbClr val="99CCFF"/>
    <a:srgbClr val="FFCC66"/>
    <a:srgbClr val="9999FF"/>
    <a:srgbClr val="CCCCFF"/>
    <a:srgbClr val="FFFFCC"/>
    <a:srgbClr val="FFCC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8" autoAdjust="0"/>
    <p:restoredTop sz="94940" autoAdjust="0"/>
  </p:normalViewPr>
  <p:slideViewPr>
    <p:cSldViewPr showGuides="1">
      <p:cViewPr varScale="1">
        <p:scale>
          <a:sx n="78" d="100"/>
          <a:sy n="78" d="100"/>
        </p:scale>
        <p:origin x="168" y="48"/>
      </p:cViewPr>
      <p:guideLst>
        <p:guide orient="horz" pos="2160"/>
        <p:guide pos="2880"/>
      </p:guideLst>
    </p:cSldViewPr>
  </p:slideViewPr>
  <p:notesTextViewPr>
    <p:cViewPr>
      <p:scale>
        <a:sx n="1" d="1"/>
        <a:sy n="1" d="1"/>
      </p:scale>
      <p:origin x="0" y="0"/>
    </p:cViewPr>
  </p:notesTextViewPr>
  <p:sorterViewPr>
    <p:cViewPr>
      <p:scale>
        <a:sx n="81" d="100"/>
        <a:sy n="81" d="100"/>
      </p:scale>
      <p:origin x="0" y="-290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2"/>
            <a:ext cx="2984605" cy="501254"/>
          </a:xfrm>
          <a:prstGeom prst="rect">
            <a:avLst/>
          </a:prstGeom>
        </p:spPr>
        <p:txBody>
          <a:bodyPr vert="horz" lIns="92300" tIns="46148" rIns="92300" bIns="46148" rtlCol="0"/>
          <a:lstStyle>
            <a:lvl1pPr algn="l" eaLnBrk="1" fontAlgn="auto" hangingPunct="1">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idx="1"/>
          </p:nvPr>
        </p:nvSpPr>
        <p:spPr>
          <a:xfrm>
            <a:off x="3901966" y="2"/>
            <a:ext cx="2984605" cy="501254"/>
          </a:xfrm>
          <a:prstGeom prst="rect">
            <a:avLst/>
          </a:prstGeom>
        </p:spPr>
        <p:txBody>
          <a:bodyPr vert="horz" lIns="92300" tIns="46148" rIns="92300" bIns="46148" rtlCol="0"/>
          <a:lstStyle>
            <a:lvl1pPr algn="r" eaLnBrk="1" fontAlgn="auto" hangingPunct="1">
              <a:spcBef>
                <a:spcPts val="0"/>
              </a:spcBef>
              <a:spcAft>
                <a:spcPts val="0"/>
              </a:spcAft>
              <a:defRPr kumimoji="0" sz="1200">
                <a:latin typeface="+mn-lt"/>
                <a:ea typeface="+mn-ea"/>
              </a:defRPr>
            </a:lvl1pPr>
          </a:lstStyle>
          <a:p>
            <a:pPr>
              <a:defRPr/>
            </a:pPr>
            <a:fld id="{02FA9623-0993-40D5-9132-AC55989344EB}" type="datetimeFigureOut">
              <a:rPr lang="zh-TW" altLang="en-US"/>
              <a:pPr>
                <a:defRPr/>
              </a:pPr>
              <a:t>2018/7/6</a:t>
            </a:fld>
            <a:endParaRPr lang="zh-TW" altLang="en-US"/>
          </a:p>
        </p:txBody>
      </p:sp>
      <p:sp>
        <p:nvSpPr>
          <p:cNvPr id="4" name="投影片圖像版面配置區 3"/>
          <p:cNvSpPr>
            <a:spLocks noGrp="1" noRot="1" noChangeAspect="1"/>
          </p:cNvSpPr>
          <p:nvPr>
            <p:ph type="sldImg" idx="2"/>
          </p:nvPr>
        </p:nvSpPr>
        <p:spPr>
          <a:xfrm>
            <a:off x="941388" y="752475"/>
            <a:ext cx="5005387" cy="3754438"/>
          </a:xfrm>
          <a:prstGeom prst="rect">
            <a:avLst/>
          </a:prstGeom>
          <a:noFill/>
          <a:ln w="12700">
            <a:solidFill>
              <a:prstClr val="black"/>
            </a:solidFill>
          </a:ln>
        </p:spPr>
        <p:txBody>
          <a:bodyPr vert="horz" lIns="92300" tIns="46148" rIns="92300" bIns="46148" rtlCol="0" anchor="ctr"/>
          <a:lstStyle/>
          <a:p>
            <a:pPr lvl="0"/>
            <a:endParaRPr lang="zh-TW" altLang="en-US" noProof="0"/>
          </a:p>
        </p:txBody>
      </p:sp>
      <p:sp>
        <p:nvSpPr>
          <p:cNvPr id="5" name="備忘稿版面配置區 4"/>
          <p:cNvSpPr>
            <a:spLocks noGrp="1"/>
          </p:cNvSpPr>
          <p:nvPr>
            <p:ph type="body" sz="quarter" idx="3"/>
          </p:nvPr>
        </p:nvSpPr>
        <p:spPr>
          <a:xfrm>
            <a:off x="689613" y="4759527"/>
            <a:ext cx="5508937" cy="4506511"/>
          </a:xfrm>
          <a:prstGeom prst="rect">
            <a:avLst/>
          </a:prstGeom>
        </p:spPr>
        <p:txBody>
          <a:bodyPr vert="horz" lIns="92300" tIns="46148" rIns="92300" bIns="46148"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1" y="9515870"/>
            <a:ext cx="2984605" cy="501254"/>
          </a:xfrm>
          <a:prstGeom prst="rect">
            <a:avLst/>
          </a:prstGeom>
        </p:spPr>
        <p:txBody>
          <a:bodyPr vert="horz" lIns="92300" tIns="46148" rIns="92300" bIns="46148" rtlCol="0" anchor="b"/>
          <a:lstStyle>
            <a:lvl1pPr algn="l" eaLnBrk="1" fontAlgn="auto" hangingPunct="1">
              <a:spcBef>
                <a:spcPts val="0"/>
              </a:spcBef>
              <a:spcAft>
                <a:spcPts val="0"/>
              </a:spcAft>
              <a:defRPr kumimoji="0" sz="1200">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3901966" y="9515870"/>
            <a:ext cx="2984605" cy="501254"/>
          </a:xfrm>
          <a:prstGeom prst="rect">
            <a:avLst/>
          </a:prstGeom>
        </p:spPr>
        <p:txBody>
          <a:bodyPr vert="horz" wrap="square" lIns="92300" tIns="46148" rIns="92300" bIns="46148" numCol="1" anchor="b" anchorCtr="0" compatLnSpc="1">
            <a:prstTxWarp prst="textNoShape">
              <a:avLst/>
            </a:prstTxWarp>
          </a:bodyPr>
          <a:lstStyle>
            <a:lvl1pPr algn="r" eaLnBrk="1" hangingPunct="1">
              <a:defRPr kumimoji="0" sz="1200">
                <a:latin typeface="Calibri" panose="020F0502020204030204" pitchFamily="34" charset="0"/>
              </a:defRPr>
            </a:lvl1pPr>
          </a:lstStyle>
          <a:p>
            <a:pPr>
              <a:defRPr/>
            </a:pPr>
            <a:fld id="{40D6530E-8FEC-414B-9462-B04EFE6FFC4B}"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zh-TW" altLang="zh-TW" dirty="0" smtClean="0"/>
              <a:t>落實「食安五環」源頭控管及全民監督食安之政策，推動食品添加物販賣業者提供民眾可安心選購食品添加物之透明消費環境，亦強化民眾對於食品添加物之認識與風險溝通，營造「</a:t>
            </a:r>
            <a:r>
              <a:rPr lang="zh-TW" altLang="en-US" dirty="0" smtClean="0"/>
              <a:t>食安守護網 食添安心購</a:t>
            </a:r>
            <a:r>
              <a:rPr lang="zh-TW" altLang="zh-TW" dirty="0" smtClean="0"/>
              <a:t>」之全民運動。</a:t>
            </a:r>
            <a:endParaRPr lang="zh-TW" altLang="en-US" dirty="0" smtClean="0"/>
          </a:p>
          <a:p>
            <a:endParaRPr lang="zh-TW" altLang="en-US" dirty="0" smtClean="0"/>
          </a:p>
        </p:txBody>
      </p:sp>
      <p:sp>
        <p:nvSpPr>
          <p:cNvPr id="1946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4876" indent="-283308">
              <a:defRPr kumimoji="1">
                <a:solidFill>
                  <a:schemeClr val="tx1"/>
                </a:solidFill>
                <a:latin typeface="Arial" panose="020B0604020202020204" pitchFamily="34" charset="0"/>
                <a:ea typeface="新細明體" panose="02020500000000000000" pitchFamily="18" charset="-120"/>
              </a:defRPr>
            </a:lvl2pPr>
            <a:lvl3pPr marL="1147555" indent="-224418">
              <a:defRPr kumimoji="1">
                <a:solidFill>
                  <a:schemeClr val="tx1"/>
                </a:solidFill>
                <a:latin typeface="Arial" panose="020B0604020202020204" pitchFamily="34" charset="0"/>
                <a:ea typeface="新細明體" panose="02020500000000000000" pitchFamily="18" charset="-120"/>
              </a:defRPr>
            </a:lvl3pPr>
            <a:lvl4pPr marL="1609123" indent="-224418">
              <a:defRPr kumimoji="1">
                <a:solidFill>
                  <a:schemeClr val="tx1"/>
                </a:solidFill>
                <a:latin typeface="Arial" panose="020B0604020202020204" pitchFamily="34" charset="0"/>
                <a:ea typeface="新細明體" panose="02020500000000000000" pitchFamily="18" charset="-120"/>
              </a:defRPr>
            </a:lvl4pPr>
            <a:lvl5pPr marL="2070691" indent="-224418">
              <a:defRPr kumimoji="1">
                <a:solidFill>
                  <a:schemeClr val="tx1"/>
                </a:solidFill>
                <a:latin typeface="Arial" panose="020B0604020202020204" pitchFamily="34" charset="0"/>
                <a:ea typeface="新細明體" panose="02020500000000000000" pitchFamily="18" charset="-120"/>
              </a:defRPr>
            </a:lvl5pPr>
            <a:lvl6pPr marL="2529077"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87461"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45848"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904232"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34725B7A-FEFF-4C1D-A305-552C959F64B8}" type="slidenum">
              <a:rPr kumimoji="0" lang="zh-TW" altLang="en-US" smtClean="0">
                <a:latin typeface="Calibri" panose="020F0502020204030204" pitchFamily="34" charset="0"/>
              </a:rPr>
              <a:pPr/>
              <a:t>1</a:t>
            </a:fld>
            <a:endParaRPr kumimoji="0" lang="zh-TW" altLang="en-US" smtClean="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
        <p:nvSpPr>
          <p:cNvPr id="2867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4876" indent="-283308">
              <a:defRPr kumimoji="1">
                <a:solidFill>
                  <a:schemeClr val="tx1"/>
                </a:solidFill>
                <a:latin typeface="Arial" panose="020B0604020202020204" pitchFamily="34" charset="0"/>
                <a:ea typeface="新細明體" panose="02020500000000000000" pitchFamily="18" charset="-120"/>
              </a:defRPr>
            </a:lvl2pPr>
            <a:lvl3pPr marL="1147555" indent="-224418">
              <a:defRPr kumimoji="1">
                <a:solidFill>
                  <a:schemeClr val="tx1"/>
                </a:solidFill>
                <a:latin typeface="Arial" panose="020B0604020202020204" pitchFamily="34" charset="0"/>
                <a:ea typeface="新細明體" panose="02020500000000000000" pitchFamily="18" charset="-120"/>
              </a:defRPr>
            </a:lvl3pPr>
            <a:lvl4pPr marL="1609123" indent="-224418">
              <a:defRPr kumimoji="1">
                <a:solidFill>
                  <a:schemeClr val="tx1"/>
                </a:solidFill>
                <a:latin typeface="Arial" panose="020B0604020202020204" pitchFamily="34" charset="0"/>
                <a:ea typeface="新細明體" panose="02020500000000000000" pitchFamily="18" charset="-120"/>
              </a:defRPr>
            </a:lvl4pPr>
            <a:lvl5pPr marL="2070691" indent="-224418">
              <a:defRPr kumimoji="1">
                <a:solidFill>
                  <a:schemeClr val="tx1"/>
                </a:solidFill>
                <a:latin typeface="Arial" panose="020B0604020202020204" pitchFamily="34" charset="0"/>
                <a:ea typeface="新細明體" panose="02020500000000000000" pitchFamily="18" charset="-120"/>
              </a:defRPr>
            </a:lvl5pPr>
            <a:lvl6pPr marL="2529077"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87461"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45848"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904232" indent="-224418"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7262751E-22EA-4D76-BCB8-EEF68C9EA504}" type="slidenum">
              <a:rPr kumimoji="0" lang="zh-TW" altLang="en-US" smtClean="0">
                <a:latin typeface="Calibri" panose="020F0502020204030204" pitchFamily="34" charset="0"/>
              </a:rPr>
              <a:pPr/>
              <a:t>4</a:t>
            </a:fld>
            <a:endParaRPr kumimoji="0" lang="zh-TW" altLang="en-US" smtClean="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normAutofit/>
          </a:bodyPr>
          <a:lstStyle>
            <a:lvl1pPr>
              <a:defRPr sz="4400">
                <a:solidFill>
                  <a:schemeClr val="tx1"/>
                </a:solidFill>
              </a:defRPr>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403648" y="4509120"/>
            <a:ext cx="6400800" cy="1752600"/>
          </a:xfrm>
        </p:spPr>
        <p:txBody>
          <a:bodyPr/>
          <a:lstStyle>
            <a:lvl1pPr marL="0" indent="0" algn="ctr">
              <a:buNone/>
              <a:defRPr>
                <a:solidFill>
                  <a:srgbClr val="0F068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fld id="{10B7D41D-24C1-4484-AE25-D8F15EBEB94D}" type="datetime1">
              <a:rPr lang="zh-TW" altLang="en-US"/>
              <a:pPr>
                <a:defRPr/>
              </a:pPr>
              <a:t>2018/7/6</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Tree>
    <p:extLst>
      <p:ext uri="{BB962C8B-B14F-4D97-AF65-F5344CB8AC3E}">
        <p14:creationId xmlns:p14="http://schemas.microsoft.com/office/powerpoint/2010/main" val="617840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4" name="矩形 3"/>
          <p:cNvSpPr/>
          <p:nvPr userDrawn="1"/>
        </p:nvSpPr>
        <p:spPr>
          <a:xfrm>
            <a:off x="0" y="4429125"/>
            <a:ext cx="9144000" cy="1357313"/>
          </a:xfrm>
          <a:prstGeom prst="rect">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TW" altLang="en-US"/>
          </a:p>
        </p:txBody>
      </p:sp>
      <p:sp>
        <p:nvSpPr>
          <p:cNvPr id="2" name="標題 1"/>
          <p:cNvSpPr>
            <a:spLocks noGrp="1"/>
          </p:cNvSpPr>
          <p:nvPr>
            <p:ph type="title"/>
          </p:nvPr>
        </p:nvSpPr>
        <p:spPr>
          <a:xfrm>
            <a:off x="623888" y="1709739"/>
            <a:ext cx="7886700" cy="2852737"/>
          </a:xfrm>
        </p:spPr>
        <p:txBody>
          <a:bodyPr anchor="b"/>
          <a:lstStyle>
            <a:lvl1pPr>
              <a:defRPr sz="45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編輯母片文字樣式</a:t>
            </a:r>
          </a:p>
        </p:txBody>
      </p:sp>
      <p:sp>
        <p:nvSpPr>
          <p:cNvPr id="5" name="日期版面配置區 3"/>
          <p:cNvSpPr>
            <a:spLocks noGrp="1"/>
          </p:cNvSpPr>
          <p:nvPr>
            <p:ph type="dt" sz="half" idx="10"/>
          </p:nvPr>
        </p:nvSpPr>
        <p:spPr>
          <a:xfrm>
            <a:off x="2268538" y="6335713"/>
            <a:ext cx="2057400" cy="365125"/>
          </a:xfrm>
          <a:prstGeom prst="rect">
            <a:avLst/>
          </a:prstGeom>
        </p:spPr>
        <p:txBody>
          <a:bodyPr/>
          <a:lstStyle>
            <a:lvl1pPr>
              <a:defRPr/>
            </a:lvl1pPr>
          </a:lstStyle>
          <a:p>
            <a:pPr>
              <a:defRPr/>
            </a:pPr>
            <a:fld id="{204CD7B1-1C9D-42EA-A136-E0D494210F4A}" type="datetime1">
              <a:rPr lang="zh-TW" altLang="en-US"/>
              <a:pPr>
                <a:defRPr/>
              </a:pPr>
              <a:t>2018/7/6</a:t>
            </a:fld>
            <a:endParaRPr lang="zh-TW" altLang="en-US"/>
          </a:p>
        </p:txBody>
      </p:sp>
      <p:sp>
        <p:nvSpPr>
          <p:cNvPr id="6" name="頁尾版面配置區 4"/>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3ABBB25C-434D-40D7-B660-6CCE11BBB886}" type="slidenum">
              <a:rPr lang="zh-TW" altLang="en-US"/>
              <a:pPr>
                <a:defRPr/>
              </a:pPr>
              <a:t>‹#›</a:t>
            </a:fld>
            <a:endParaRPr lang="zh-TW" altLang="en-US"/>
          </a:p>
        </p:txBody>
      </p:sp>
    </p:spTree>
    <p:extLst>
      <p:ext uri="{BB962C8B-B14F-4D97-AF65-F5344CB8AC3E}">
        <p14:creationId xmlns:p14="http://schemas.microsoft.com/office/powerpoint/2010/main" val="2236517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286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91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a:xfrm>
            <a:off x="2268538" y="6335713"/>
            <a:ext cx="2057400" cy="365125"/>
          </a:xfrm>
          <a:prstGeom prst="rect">
            <a:avLst/>
          </a:prstGeom>
        </p:spPr>
        <p:txBody>
          <a:bodyPr/>
          <a:lstStyle>
            <a:lvl1pPr>
              <a:defRPr/>
            </a:lvl1pPr>
          </a:lstStyle>
          <a:p>
            <a:pPr>
              <a:defRPr/>
            </a:pPr>
            <a:fld id="{7A742B98-7FF4-4260-9FA1-A6CB3C183EC0}" type="datetime1">
              <a:rPr lang="zh-TW" altLang="en-US"/>
              <a:pPr>
                <a:defRPr/>
              </a:pPr>
              <a:t>2018/7/6</a:t>
            </a:fld>
            <a:endParaRPr lang="zh-TW" altLang="en-US"/>
          </a:p>
        </p:txBody>
      </p:sp>
      <p:sp>
        <p:nvSpPr>
          <p:cNvPr id="6" name="頁尾版面配置區 5"/>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lstStyle>
          <a:p>
            <a:pPr>
              <a:defRPr/>
            </a:pPr>
            <a:fld id="{BEEC083D-98E0-4C35-9AFE-08848A7B7288}" type="slidenum">
              <a:rPr lang="zh-TW" altLang="en-US"/>
              <a:pPr>
                <a:defRPr/>
              </a:pPr>
              <a:t>‹#›</a:t>
            </a:fld>
            <a:endParaRPr lang="zh-TW" altLang="en-US"/>
          </a:p>
        </p:txBody>
      </p:sp>
    </p:spTree>
    <p:extLst>
      <p:ext uri="{BB962C8B-B14F-4D97-AF65-F5344CB8AC3E}">
        <p14:creationId xmlns:p14="http://schemas.microsoft.com/office/powerpoint/2010/main" val="652357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a:xfrm>
            <a:off x="2268538" y="6335713"/>
            <a:ext cx="2057400" cy="365125"/>
          </a:xfrm>
          <a:prstGeom prst="rect">
            <a:avLst/>
          </a:prstGeom>
        </p:spPr>
        <p:txBody>
          <a:bodyPr/>
          <a:lstStyle>
            <a:lvl1pPr>
              <a:defRPr/>
            </a:lvl1pPr>
          </a:lstStyle>
          <a:p>
            <a:pPr>
              <a:defRPr/>
            </a:pPr>
            <a:fld id="{B30AFA90-F560-407E-8B57-05FA6E23E88A}" type="datetime1">
              <a:rPr lang="zh-TW" altLang="en-US"/>
              <a:pPr>
                <a:defRPr/>
              </a:pPr>
              <a:t>2018/7/6</a:t>
            </a:fld>
            <a:endParaRPr lang="zh-TW" altLang="en-US"/>
          </a:p>
        </p:txBody>
      </p:sp>
      <p:sp>
        <p:nvSpPr>
          <p:cNvPr id="8" name="頁尾版面配置區 7"/>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9" name="投影片編號版面配置區 8"/>
          <p:cNvSpPr>
            <a:spLocks noGrp="1"/>
          </p:cNvSpPr>
          <p:nvPr>
            <p:ph type="sldNum" sz="quarter" idx="12"/>
          </p:nvPr>
        </p:nvSpPr>
        <p:spPr/>
        <p:txBody>
          <a:bodyPr/>
          <a:lstStyle>
            <a:lvl1pPr>
              <a:defRPr/>
            </a:lvl1pPr>
          </a:lstStyle>
          <a:p>
            <a:pPr>
              <a:defRPr/>
            </a:pPr>
            <a:fld id="{BC860991-F05B-4183-8D97-1AE14DB3017F}" type="slidenum">
              <a:rPr lang="zh-TW" altLang="en-US"/>
              <a:pPr>
                <a:defRPr/>
              </a:pPr>
              <a:t>‹#›</a:t>
            </a:fld>
            <a:endParaRPr lang="zh-TW" altLang="en-US"/>
          </a:p>
        </p:txBody>
      </p:sp>
    </p:spTree>
    <p:extLst>
      <p:ext uri="{BB962C8B-B14F-4D97-AF65-F5344CB8AC3E}">
        <p14:creationId xmlns:p14="http://schemas.microsoft.com/office/powerpoint/2010/main" val="39229911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a:xfrm>
            <a:off x="2268538" y="6335713"/>
            <a:ext cx="2057400" cy="365125"/>
          </a:xfrm>
          <a:prstGeom prst="rect">
            <a:avLst/>
          </a:prstGeom>
        </p:spPr>
        <p:txBody>
          <a:bodyPr/>
          <a:lstStyle>
            <a:lvl1pPr>
              <a:defRPr/>
            </a:lvl1pPr>
          </a:lstStyle>
          <a:p>
            <a:pPr>
              <a:defRPr/>
            </a:pPr>
            <a:fld id="{2AE4714E-A2D4-4622-B00E-94D725D92D37}" type="datetime1">
              <a:rPr lang="zh-TW" altLang="en-US"/>
              <a:pPr>
                <a:defRPr/>
              </a:pPr>
              <a:t>2018/7/6</a:t>
            </a:fld>
            <a:endParaRPr lang="zh-TW" altLang="en-US"/>
          </a:p>
        </p:txBody>
      </p:sp>
      <p:sp>
        <p:nvSpPr>
          <p:cNvPr id="4" name="頁尾版面配置區 3"/>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BD0A549D-BE7D-4BF8-A979-EACCF93E2316}" type="slidenum">
              <a:rPr lang="zh-TW" altLang="en-US"/>
              <a:pPr>
                <a:defRPr/>
              </a:pPr>
              <a:t>‹#›</a:t>
            </a:fld>
            <a:endParaRPr lang="zh-TW" altLang="en-US"/>
          </a:p>
        </p:txBody>
      </p:sp>
    </p:spTree>
    <p:extLst>
      <p:ext uri="{BB962C8B-B14F-4D97-AF65-F5344CB8AC3E}">
        <p14:creationId xmlns:p14="http://schemas.microsoft.com/office/powerpoint/2010/main" val="2094823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2268538" y="6335713"/>
            <a:ext cx="2057400" cy="365125"/>
          </a:xfrm>
          <a:prstGeom prst="rect">
            <a:avLst/>
          </a:prstGeom>
        </p:spPr>
        <p:txBody>
          <a:bodyPr/>
          <a:lstStyle>
            <a:lvl1pPr>
              <a:defRPr/>
            </a:lvl1pPr>
          </a:lstStyle>
          <a:p>
            <a:pPr>
              <a:defRPr/>
            </a:pPr>
            <a:fld id="{52B2ED17-3E47-485B-AE36-8004AE007A19}" type="datetime1">
              <a:rPr lang="zh-TW" altLang="en-US"/>
              <a:pPr>
                <a:defRPr/>
              </a:pPr>
              <a:t>2018/7/6</a:t>
            </a:fld>
            <a:endParaRPr lang="zh-TW" altLang="en-US"/>
          </a:p>
        </p:txBody>
      </p:sp>
      <p:sp>
        <p:nvSpPr>
          <p:cNvPr id="3" name="頁尾版面配置區 2"/>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4" name="投影片編號版面配置區 3"/>
          <p:cNvSpPr>
            <a:spLocks noGrp="1"/>
          </p:cNvSpPr>
          <p:nvPr>
            <p:ph type="sldNum" sz="quarter" idx="12"/>
          </p:nvPr>
        </p:nvSpPr>
        <p:spPr/>
        <p:txBody>
          <a:bodyPr/>
          <a:lstStyle>
            <a:lvl1pPr>
              <a:defRPr/>
            </a:lvl1pPr>
          </a:lstStyle>
          <a:p>
            <a:pPr>
              <a:defRPr/>
            </a:pPr>
            <a:fld id="{B6964137-BE7E-4F5E-8C4F-8C2F72948ECC}" type="slidenum">
              <a:rPr lang="zh-TW" altLang="en-US"/>
              <a:pPr>
                <a:defRPr/>
              </a:pPr>
              <a:t>‹#›</a:t>
            </a:fld>
            <a:endParaRPr lang="zh-TW" altLang="en-US"/>
          </a:p>
        </p:txBody>
      </p:sp>
    </p:spTree>
    <p:extLst>
      <p:ext uri="{BB962C8B-B14F-4D97-AF65-F5344CB8AC3E}">
        <p14:creationId xmlns:p14="http://schemas.microsoft.com/office/powerpoint/2010/main" val="2393666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a:xfrm>
            <a:off x="2268538" y="6335713"/>
            <a:ext cx="2057400" cy="365125"/>
          </a:xfrm>
          <a:prstGeom prst="rect">
            <a:avLst/>
          </a:prstGeom>
        </p:spPr>
        <p:txBody>
          <a:bodyPr/>
          <a:lstStyle>
            <a:lvl1pPr>
              <a:defRPr/>
            </a:lvl1pPr>
          </a:lstStyle>
          <a:p>
            <a:pPr>
              <a:defRPr/>
            </a:pPr>
            <a:fld id="{4DC4D17D-5143-4F3B-8B0D-5079A809B404}" type="datetime1">
              <a:rPr lang="zh-TW" altLang="en-US"/>
              <a:pPr>
                <a:defRPr/>
              </a:pPr>
              <a:t>2018/7/6</a:t>
            </a:fld>
            <a:endParaRPr lang="zh-TW" altLang="en-US"/>
          </a:p>
        </p:txBody>
      </p:sp>
      <p:sp>
        <p:nvSpPr>
          <p:cNvPr id="6" name="頁尾版面配置區 5"/>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lstStyle>
          <a:p>
            <a:pPr>
              <a:defRPr/>
            </a:pPr>
            <a:fld id="{4EB594E9-9A7A-4C16-89C0-3A0BEA018175}" type="slidenum">
              <a:rPr lang="zh-TW" altLang="en-US"/>
              <a:pPr>
                <a:defRPr/>
              </a:pPr>
              <a:t>‹#›</a:t>
            </a:fld>
            <a:endParaRPr lang="zh-TW" altLang="en-US"/>
          </a:p>
        </p:txBody>
      </p:sp>
    </p:spTree>
    <p:extLst>
      <p:ext uri="{BB962C8B-B14F-4D97-AF65-F5344CB8AC3E}">
        <p14:creationId xmlns:p14="http://schemas.microsoft.com/office/powerpoint/2010/main" val="287757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TW" altLang="en-US" noProof="0" smtClean="0"/>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a:xfrm>
            <a:off x="2268538" y="6335713"/>
            <a:ext cx="2057400" cy="365125"/>
          </a:xfrm>
          <a:prstGeom prst="rect">
            <a:avLst/>
          </a:prstGeom>
        </p:spPr>
        <p:txBody>
          <a:bodyPr/>
          <a:lstStyle>
            <a:lvl1pPr>
              <a:defRPr/>
            </a:lvl1pPr>
          </a:lstStyle>
          <a:p>
            <a:pPr>
              <a:defRPr/>
            </a:pPr>
            <a:fld id="{B283D032-A0AE-4ED6-AC5B-FA47AAA68160}" type="datetime1">
              <a:rPr lang="zh-TW" altLang="en-US"/>
              <a:pPr>
                <a:defRPr/>
              </a:pPr>
              <a:t>2018/7/6</a:t>
            </a:fld>
            <a:endParaRPr lang="zh-TW" altLang="en-US"/>
          </a:p>
        </p:txBody>
      </p:sp>
      <p:sp>
        <p:nvSpPr>
          <p:cNvPr id="6" name="頁尾版面配置區 5"/>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lstStyle>
          <a:p>
            <a:pPr>
              <a:defRPr/>
            </a:pPr>
            <a:fld id="{5E1B4169-818F-4755-9ABE-033616652EAB}" type="slidenum">
              <a:rPr lang="zh-TW" altLang="en-US"/>
              <a:pPr>
                <a:defRPr/>
              </a:pPr>
              <a:t>‹#›</a:t>
            </a:fld>
            <a:endParaRPr lang="zh-TW" altLang="en-US"/>
          </a:p>
        </p:txBody>
      </p:sp>
    </p:spTree>
    <p:extLst>
      <p:ext uri="{BB962C8B-B14F-4D97-AF65-F5344CB8AC3E}">
        <p14:creationId xmlns:p14="http://schemas.microsoft.com/office/powerpoint/2010/main" val="3617114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2268538" y="6335713"/>
            <a:ext cx="2057400" cy="365125"/>
          </a:xfrm>
          <a:prstGeom prst="rect">
            <a:avLst/>
          </a:prstGeom>
        </p:spPr>
        <p:txBody>
          <a:bodyPr/>
          <a:lstStyle>
            <a:lvl1pPr>
              <a:defRPr/>
            </a:lvl1pPr>
          </a:lstStyle>
          <a:p>
            <a:pPr>
              <a:defRPr/>
            </a:pPr>
            <a:fld id="{30C16E6C-14FE-49D3-9413-6DBDEB357CFF}" type="datetime1">
              <a:rPr lang="zh-TW" altLang="en-US"/>
              <a:pPr>
                <a:defRPr/>
              </a:pPr>
              <a:t>2018/7/6</a:t>
            </a:fld>
            <a:endParaRPr lang="zh-TW" altLang="en-US"/>
          </a:p>
        </p:txBody>
      </p:sp>
      <p:sp>
        <p:nvSpPr>
          <p:cNvPr id="5" name="頁尾版面配置區 4"/>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165F7704-43AD-4615-B9C1-843CBB6D1DD4}" type="slidenum">
              <a:rPr lang="zh-TW" altLang="en-US"/>
              <a:pPr>
                <a:defRPr/>
              </a:pPr>
              <a:t>‹#›</a:t>
            </a:fld>
            <a:endParaRPr lang="zh-TW" altLang="en-US"/>
          </a:p>
        </p:txBody>
      </p:sp>
    </p:spTree>
    <p:extLst>
      <p:ext uri="{BB962C8B-B14F-4D97-AF65-F5344CB8AC3E}">
        <p14:creationId xmlns:p14="http://schemas.microsoft.com/office/powerpoint/2010/main" val="3180994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2268538" y="6335713"/>
            <a:ext cx="2057400" cy="365125"/>
          </a:xfrm>
          <a:prstGeom prst="rect">
            <a:avLst/>
          </a:prstGeom>
        </p:spPr>
        <p:txBody>
          <a:bodyPr/>
          <a:lstStyle>
            <a:lvl1pPr>
              <a:defRPr/>
            </a:lvl1pPr>
          </a:lstStyle>
          <a:p>
            <a:pPr>
              <a:defRPr/>
            </a:pPr>
            <a:fld id="{AA06125E-75BB-424C-AF70-B2B1B7E853C5}" type="datetime1">
              <a:rPr lang="zh-TW" altLang="en-US"/>
              <a:pPr>
                <a:defRPr/>
              </a:pPr>
              <a:t>2018/7/6</a:t>
            </a:fld>
            <a:endParaRPr lang="zh-TW" altLang="en-US"/>
          </a:p>
        </p:txBody>
      </p:sp>
      <p:sp>
        <p:nvSpPr>
          <p:cNvPr id="5" name="頁尾版面配置區 4"/>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57F90871-8F87-4376-A99B-D83B4C9973B3}" type="slidenum">
              <a:rPr lang="zh-TW" altLang="en-US"/>
              <a:pPr>
                <a:defRPr/>
              </a:pPr>
              <a:t>‹#›</a:t>
            </a:fld>
            <a:endParaRPr lang="zh-TW" altLang="en-US"/>
          </a:p>
        </p:txBody>
      </p:sp>
    </p:spTree>
    <p:extLst>
      <p:ext uri="{BB962C8B-B14F-4D97-AF65-F5344CB8AC3E}">
        <p14:creationId xmlns:p14="http://schemas.microsoft.com/office/powerpoint/2010/main" val="2368417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fld id="{BEBF58C9-D269-4E83-B4F6-D9A9B189DA19}" type="datetime1">
              <a:rPr lang="zh-TW" altLang="en-US"/>
              <a:pPr>
                <a:defRPr/>
              </a:pPr>
              <a:t>2018/7/6</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E9B4CC11-8796-4851-A3CD-796F3ABCE5EA}" type="slidenum">
              <a:rPr lang="zh-TW" altLang="en-US"/>
              <a:pPr>
                <a:defRPr/>
              </a:pPr>
              <a:t>‹#›</a:t>
            </a:fld>
            <a:endParaRPr lang="zh-TW" altLang="en-US" dirty="0"/>
          </a:p>
        </p:txBody>
      </p:sp>
    </p:spTree>
    <p:extLst>
      <p:ext uri="{BB962C8B-B14F-4D97-AF65-F5344CB8AC3E}">
        <p14:creationId xmlns:p14="http://schemas.microsoft.com/office/powerpoint/2010/main" val="489655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4" name="矩形 3"/>
          <p:cNvSpPr/>
          <p:nvPr userDrawn="1"/>
        </p:nvSpPr>
        <p:spPr>
          <a:xfrm>
            <a:off x="0" y="4429125"/>
            <a:ext cx="9144000" cy="1357313"/>
          </a:xfrm>
          <a:prstGeom prst="rect">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TW" altLang="en-US"/>
          </a:p>
        </p:txBody>
      </p:sp>
      <p:sp>
        <p:nvSpPr>
          <p:cNvPr id="3" name="文字版面配置區 2"/>
          <p:cNvSpPr>
            <a:spLocks noGrp="1"/>
          </p:cNvSpPr>
          <p:nvPr>
            <p:ph type="body" idx="1"/>
          </p:nvPr>
        </p:nvSpPr>
        <p:spPr>
          <a:xfrm>
            <a:off x="722313" y="285749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2" name="標題 1"/>
          <p:cNvSpPr>
            <a:spLocks noGrp="1"/>
          </p:cNvSpPr>
          <p:nvPr>
            <p:ph type="title"/>
          </p:nvPr>
        </p:nvSpPr>
        <p:spPr>
          <a:xfrm>
            <a:off x="722313" y="4406900"/>
            <a:ext cx="7772400" cy="1362075"/>
          </a:xfrm>
        </p:spPr>
        <p:txBody>
          <a:bodyPr/>
          <a:lstStyle>
            <a:lvl1pPr algn="l">
              <a:defRPr sz="4000" b="1" cap="all"/>
            </a:lvl1pPr>
          </a:lstStyle>
          <a:p>
            <a:r>
              <a:rPr lang="zh-TW" altLang="en-US" smtClean="0"/>
              <a:t>按一下以編輯母片標題樣式</a:t>
            </a:r>
            <a:endParaRPr lang="zh-TW" altLang="en-US"/>
          </a:p>
        </p:txBody>
      </p:sp>
      <p:sp>
        <p:nvSpPr>
          <p:cNvPr id="5" name="日期版面配置區 3"/>
          <p:cNvSpPr>
            <a:spLocks noGrp="1"/>
          </p:cNvSpPr>
          <p:nvPr>
            <p:ph type="dt" sz="half" idx="10"/>
          </p:nvPr>
        </p:nvSpPr>
        <p:spPr/>
        <p:txBody>
          <a:bodyPr/>
          <a:lstStyle>
            <a:lvl1pPr>
              <a:defRPr/>
            </a:lvl1pPr>
          </a:lstStyle>
          <a:p>
            <a:pPr>
              <a:defRPr/>
            </a:pPr>
            <a:fld id="{BF1A3334-0020-4FA0-A78A-C3F3597A303D}" type="datetime1">
              <a:rPr lang="zh-TW" altLang="en-US"/>
              <a:pPr>
                <a:defRPr/>
              </a:pPr>
              <a:t>2018/7/6</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FF790430-45F9-4AC1-BBE2-2DB2D05DECFA}" type="slidenum">
              <a:rPr lang="zh-TW" altLang="en-US"/>
              <a:pPr>
                <a:defRPr/>
              </a:pPr>
              <a:t>‹#›</a:t>
            </a:fld>
            <a:endParaRPr lang="zh-TW" altLang="en-US"/>
          </a:p>
        </p:txBody>
      </p:sp>
    </p:spTree>
    <p:extLst>
      <p:ext uri="{BB962C8B-B14F-4D97-AF65-F5344CB8AC3E}">
        <p14:creationId xmlns:p14="http://schemas.microsoft.com/office/powerpoint/2010/main" val="420437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9971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9971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fld id="{CF91228C-7045-4FB5-838E-BAF8BBF34918}" type="datetime1">
              <a:rPr lang="zh-TW" altLang="en-US"/>
              <a:pPr>
                <a:defRPr/>
              </a:pPr>
              <a:t>2018/7/6</a:t>
            </a:fld>
            <a:endParaRPr lang="zh-TW" altLang="en-US"/>
          </a:p>
        </p:txBody>
      </p:sp>
      <p:sp>
        <p:nvSpPr>
          <p:cNvPr id="6" name="頁尾版面配置區 4"/>
          <p:cNvSpPr>
            <a:spLocks noGrp="1"/>
          </p:cNvSpPr>
          <p:nvPr>
            <p:ph type="ftr" sz="quarter" idx="11"/>
          </p:nvPr>
        </p:nvSpPr>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p:txBody>
          <a:bodyPr/>
          <a:lstStyle>
            <a:lvl1pPr>
              <a:defRPr/>
            </a:lvl1pPr>
          </a:lstStyle>
          <a:p>
            <a:pPr>
              <a:defRPr/>
            </a:pPr>
            <a:fld id="{F3CAF9E4-5353-499F-9448-FD962D581D8F}" type="slidenum">
              <a:rPr lang="zh-TW" altLang="en-US"/>
              <a:pPr>
                <a:defRPr/>
              </a:pPr>
              <a:t>‹#›</a:t>
            </a:fld>
            <a:endParaRPr lang="zh-TW" altLang="en-US" dirty="0"/>
          </a:p>
        </p:txBody>
      </p:sp>
    </p:spTree>
    <p:extLst>
      <p:ext uri="{BB962C8B-B14F-4D97-AF65-F5344CB8AC3E}">
        <p14:creationId xmlns:p14="http://schemas.microsoft.com/office/powerpoint/2010/main" val="1544385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fld id="{54AA23C9-C544-48F7-B9D7-0E583C7549D2}" type="datetime1">
              <a:rPr lang="zh-TW" altLang="en-US"/>
              <a:pPr>
                <a:defRPr/>
              </a:pPr>
              <a:t>2018/7/6</a:t>
            </a:fld>
            <a:endParaRPr lang="zh-TW" altLang="en-US"/>
          </a:p>
        </p:txBody>
      </p:sp>
      <p:sp>
        <p:nvSpPr>
          <p:cNvPr id="8" name="頁尾版面配置區 4"/>
          <p:cNvSpPr>
            <a:spLocks noGrp="1"/>
          </p:cNvSpPr>
          <p:nvPr>
            <p:ph type="ftr" sz="quarter" idx="11"/>
          </p:nvPr>
        </p:nvSpPr>
        <p:spPr/>
        <p:txBody>
          <a:bodyPr/>
          <a:lstStyle>
            <a:lvl1pPr>
              <a:defRPr/>
            </a:lvl1pPr>
          </a:lstStyle>
          <a:p>
            <a:pPr>
              <a:defRPr/>
            </a:pPr>
            <a:endParaRPr lang="zh-TW" altLang="en-US"/>
          </a:p>
        </p:txBody>
      </p:sp>
      <p:sp>
        <p:nvSpPr>
          <p:cNvPr id="9" name="投影片編號版面配置區 5"/>
          <p:cNvSpPr>
            <a:spLocks noGrp="1"/>
          </p:cNvSpPr>
          <p:nvPr>
            <p:ph type="sldNum" sz="quarter" idx="12"/>
          </p:nvPr>
        </p:nvSpPr>
        <p:spPr/>
        <p:txBody>
          <a:bodyPr/>
          <a:lstStyle>
            <a:lvl1pPr>
              <a:defRPr/>
            </a:lvl1pPr>
          </a:lstStyle>
          <a:p>
            <a:pPr>
              <a:defRPr/>
            </a:pPr>
            <a:fld id="{D8793168-B6C5-4A6E-A47B-04932C78B476}" type="slidenum">
              <a:rPr lang="zh-TW" altLang="en-US"/>
              <a:pPr>
                <a:defRPr/>
              </a:pPr>
              <a:t>‹#›</a:t>
            </a:fld>
            <a:endParaRPr lang="zh-TW" altLang="en-US" dirty="0"/>
          </a:p>
        </p:txBody>
      </p:sp>
    </p:spTree>
    <p:extLst>
      <p:ext uri="{BB962C8B-B14F-4D97-AF65-F5344CB8AC3E}">
        <p14:creationId xmlns:p14="http://schemas.microsoft.com/office/powerpoint/2010/main" val="78922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按一下以編輯母片標題樣式</a:t>
            </a:r>
            <a:endParaRPr lang="zh-TW" altLang="en-US" dirty="0"/>
          </a:p>
        </p:txBody>
      </p:sp>
      <p:sp>
        <p:nvSpPr>
          <p:cNvPr id="3" name="日期版面配置區 3"/>
          <p:cNvSpPr>
            <a:spLocks noGrp="1"/>
          </p:cNvSpPr>
          <p:nvPr>
            <p:ph type="dt" sz="half" idx="10"/>
          </p:nvPr>
        </p:nvSpPr>
        <p:spPr/>
        <p:txBody>
          <a:bodyPr/>
          <a:lstStyle>
            <a:lvl1pPr>
              <a:defRPr/>
            </a:lvl1pPr>
          </a:lstStyle>
          <a:p>
            <a:pPr>
              <a:defRPr/>
            </a:pPr>
            <a:fld id="{2F24F8E0-9757-430F-93F7-4338C1027D8F}" type="datetime1">
              <a:rPr lang="zh-TW" altLang="en-US"/>
              <a:pPr>
                <a:defRPr/>
              </a:pPr>
              <a:t>2018/7/6</a:t>
            </a:fld>
            <a:endParaRPr lang="zh-TW" altLang="en-US"/>
          </a:p>
        </p:txBody>
      </p:sp>
      <p:sp>
        <p:nvSpPr>
          <p:cNvPr id="4" name="頁尾版面配置區 4"/>
          <p:cNvSpPr>
            <a:spLocks noGrp="1"/>
          </p:cNvSpPr>
          <p:nvPr>
            <p:ph type="ftr" sz="quarter" idx="11"/>
          </p:nvPr>
        </p:nvSpPr>
        <p:spPr/>
        <p:txBody>
          <a:bodyPr/>
          <a:lstStyle>
            <a:lvl1pPr>
              <a:defRPr/>
            </a:lvl1pPr>
          </a:lstStyle>
          <a:p>
            <a:pPr>
              <a:defRPr/>
            </a:pPr>
            <a:endParaRPr lang="zh-TW" altLang="en-US"/>
          </a:p>
        </p:txBody>
      </p:sp>
      <p:sp>
        <p:nvSpPr>
          <p:cNvPr id="5" name="投影片編號版面配置區 5"/>
          <p:cNvSpPr>
            <a:spLocks noGrp="1"/>
          </p:cNvSpPr>
          <p:nvPr>
            <p:ph type="sldNum" sz="quarter" idx="12"/>
          </p:nvPr>
        </p:nvSpPr>
        <p:spPr/>
        <p:txBody>
          <a:bodyPr/>
          <a:lstStyle>
            <a:lvl1pPr>
              <a:defRPr/>
            </a:lvl1pPr>
          </a:lstStyle>
          <a:p>
            <a:pPr>
              <a:defRPr/>
            </a:pPr>
            <a:fld id="{AEDBEC3A-6A94-439E-AD32-11448572706B}" type="slidenum">
              <a:rPr lang="zh-TW" altLang="en-US"/>
              <a:pPr>
                <a:defRPr/>
              </a:pPr>
              <a:t>‹#›</a:t>
            </a:fld>
            <a:endParaRPr lang="zh-TW" altLang="en-US" dirty="0"/>
          </a:p>
        </p:txBody>
      </p:sp>
    </p:spTree>
    <p:extLst>
      <p:ext uri="{BB962C8B-B14F-4D97-AF65-F5344CB8AC3E}">
        <p14:creationId xmlns:p14="http://schemas.microsoft.com/office/powerpoint/2010/main" val="3656302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2A577178-4F6B-4659-B75E-FA37923F0651}" type="datetime1">
              <a:rPr lang="zh-TW" altLang="en-US"/>
              <a:pPr>
                <a:defRPr/>
              </a:pPr>
              <a:t>2018/7/6</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116E3CC8-DF3A-4E81-B29A-B41CCE0F1D53}" type="slidenum">
              <a:rPr lang="zh-TW" altLang="en-US"/>
              <a:pPr>
                <a:defRPr/>
              </a:pPr>
              <a:t>‹#›</a:t>
            </a:fld>
            <a:endParaRPr lang="zh-TW" altLang="en-US" dirty="0"/>
          </a:p>
        </p:txBody>
      </p:sp>
    </p:spTree>
    <p:extLst>
      <p:ext uri="{BB962C8B-B14F-4D97-AF65-F5344CB8AC3E}">
        <p14:creationId xmlns:p14="http://schemas.microsoft.com/office/powerpoint/2010/main" val="3632472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fld id="{8BBD6BA2-B2CD-4CF5-BBC7-8A1DDC2B5A74}" type="datetime1">
              <a:rPr lang="zh-TW" altLang="en-US"/>
              <a:pPr>
                <a:defRPr/>
              </a:pPr>
              <a:t>2018/7/6</a:t>
            </a:fld>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780622D0-0A75-401E-909C-2A6B7DE5855E}" type="slidenum">
              <a:rPr lang="zh-TW" altLang="en-US"/>
              <a:pPr>
                <a:defRPr/>
              </a:pPr>
              <a:t>‹#›</a:t>
            </a:fld>
            <a:endParaRPr lang="zh-TW" altLang="en-US" dirty="0"/>
          </a:p>
        </p:txBody>
      </p:sp>
    </p:spTree>
    <p:extLst>
      <p:ext uri="{BB962C8B-B14F-4D97-AF65-F5344CB8AC3E}">
        <p14:creationId xmlns:p14="http://schemas.microsoft.com/office/powerpoint/2010/main" val="133627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2268538" y="6335713"/>
            <a:ext cx="2057400" cy="365125"/>
          </a:xfrm>
          <a:prstGeom prst="rect">
            <a:avLst/>
          </a:prstGeom>
        </p:spPr>
        <p:txBody>
          <a:bodyPr/>
          <a:lstStyle>
            <a:lvl1pPr>
              <a:defRPr/>
            </a:lvl1pPr>
          </a:lstStyle>
          <a:p>
            <a:pPr>
              <a:defRPr/>
            </a:pPr>
            <a:fld id="{2558D778-9118-4BEA-A68C-44A8D25F1801}" type="datetime1">
              <a:rPr lang="zh-TW" altLang="en-US"/>
              <a:pPr>
                <a:defRPr/>
              </a:pPr>
              <a:t>2018/7/6</a:t>
            </a:fld>
            <a:endParaRPr lang="zh-TW" altLang="en-US"/>
          </a:p>
        </p:txBody>
      </p:sp>
      <p:sp>
        <p:nvSpPr>
          <p:cNvPr id="5" name="頁尾版面配置區 4"/>
          <p:cNvSpPr>
            <a:spLocks noGrp="1"/>
          </p:cNvSpPr>
          <p:nvPr>
            <p:ph type="ftr" sz="quarter" idx="11"/>
          </p:nvPr>
        </p:nvSpPr>
        <p:spPr>
          <a:xfrm>
            <a:off x="2555875" y="6365875"/>
            <a:ext cx="3086100" cy="365125"/>
          </a:xfrm>
          <a:prstGeom prst="rect">
            <a:avLst/>
          </a:prstGeom>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915F961E-8D79-4235-A195-3E517ED1A3B8}" type="slidenum">
              <a:rPr lang="zh-TW" altLang="en-US"/>
              <a:pPr>
                <a:defRPr/>
              </a:pPr>
              <a:t>‹#›</a:t>
            </a:fld>
            <a:endParaRPr lang="zh-TW" altLang="en-US"/>
          </a:p>
        </p:txBody>
      </p:sp>
    </p:spTree>
    <p:extLst>
      <p:ext uri="{BB962C8B-B14F-4D97-AF65-F5344CB8AC3E}">
        <p14:creationId xmlns:p14="http://schemas.microsoft.com/office/powerpoint/2010/main" val="1026274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2.jpe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611188" y="274638"/>
            <a:ext cx="792162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268413"/>
            <a:ext cx="8229600" cy="494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kumimoji="0" sz="1200">
                <a:solidFill>
                  <a:schemeClr val="tx1">
                    <a:tint val="75000"/>
                  </a:schemeClr>
                </a:solidFill>
                <a:latin typeface="Arial" panose="020B0604020202020204" pitchFamily="34" charset="0"/>
                <a:ea typeface="標楷體" panose="03000509000000000000" pitchFamily="65" charset="-120"/>
                <a:cs typeface="Arial" panose="020B0604020202020204" pitchFamily="34" charset="0"/>
              </a:defRPr>
            </a:lvl1pPr>
          </a:lstStyle>
          <a:p>
            <a:pPr>
              <a:defRPr/>
            </a:pPr>
            <a:fld id="{8772782C-CA26-4A70-BEC2-72F0E99C8263}" type="datetime1">
              <a:rPr lang="zh-TW" altLang="en-US"/>
              <a:pPr>
                <a:defRPr/>
              </a:pPr>
              <a:t>2018/7/6</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kumimoji="0" sz="1200">
                <a:solidFill>
                  <a:schemeClr val="tx1">
                    <a:tint val="75000"/>
                  </a:schemeClr>
                </a:solidFill>
                <a:latin typeface="Arial" panose="020B0604020202020204" pitchFamily="34" charset="0"/>
                <a:ea typeface="標楷體" panose="03000509000000000000" pitchFamily="65" charset="-120"/>
                <a:cs typeface="Arial" panose="020B0604020202020204" pitchFamily="34" charset="0"/>
              </a:defRPr>
            </a:lvl1pPr>
          </a:lstStyle>
          <a:p>
            <a:pPr>
              <a:defRPr/>
            </a:pPr>
            <a:endParaRPr lang="zh-TW" altLang="en-US"/>
          </a:p>
        </p:txBody>
      </p:sp>
      <p:sp>
        <p:nvSpPr>
          <p:cNvPr id="6" name="投影片編號版面配置區 5"/>
          <p:cNvSpPr>
            <a:spLocks noGrp="1"/>
          </p:cNvSpPr>
          <p:nvPr>
            <p:ph type="sldNum" sz="quarter" idx="4"/>
          </p:nvPr>
        </p:nvSpPr>
        <p:spPr>
          <a:xfrm>
            <a:off x="8408988" y="6356350"/>
            <a:ext cx="57626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400" b="1">
                <a:latin typeface="Arial" panose="020B0604020202020204" pitchFamily="34" charset="0"/>
                <a:ea typeface="標楷體" panose="03000509000000000000" pitchFamily="65" charset="-120"/>
                <a:cs typeface="Arial" panose="020B0604020202020204" pitchFamily="34" charset="0"/>
              </a:defRPr>
            </a:lvl1pPr>
          </a:lstStyle>
          <a:p>
            <a:pPr>
              <a:defRPr/>
            </a:pPr>
            <a:fld id="{DF30789E-DF8C-4F03-BC35-A1C66CB4C2C2}" type="slidenum">
              <a:rPr lang="zh-TW" altLang="en-US"/>
              <a:pPr>
                <a:defRPr/>
              </a:pPr>
              <a:t>‹#›</a:t>
            </a:fld>
            <a:endParaRPr lang="zh-TW" altLang="en-US" dirty="0"/>
          </a:p>
        </p:txBody>
      </p:sp>
    </p:spTree>
  </p:cSld>
  <p:clrMap bg1="lt1" tx1="dk1" bg2="lt2" tx2="dk2" accent1="accent1" accent2="accent2" accent3="accent3" accent4="accent4" accent5="accent5" accent6="accent6" hlink="hlink" folHlink="folHlink"/>
  <p:sldLayoutIdLst>
    <p:sldLayoutId id="2147484215" r:id="rId1"/>
    <p:sldLayoutId id="2147484209" r:id="rId2"/>
    <p:sldLayoutId id="2147484216" r:id="rId3"/>
    <p:sldLayoutId id="2147484210" r:id="rId4"/>
    <p:sldLayoutId id="2147484211" r:id="rId5"/>
    <p:sldLayoutId id="2147484212" r:id="rId6"/>
    <p:sldLayoutId id="2147484213" r:id="rId7"/>
    <p:sldLayoutId id="2147484214" r:id="rId8"/>
  </p:sldLayoutIdLst>
  <p:timing>
    <p:tnLst>
      <p:par>
        <p:cTn id="1" dur="indefinite" restart="never" nodeType="tmRoot"/>
      </p:par>
    </p:tnLst>
  </p:timing>
  <p:hf hdr="0" ftr="0" dt="0"/>
  <p:txStyles>
    <p:titleStyle>
      <a:lvl1pPr algn="ctr" rtl="0" eaLnBrk="0" fontAlgn="base" hangingPunct="0">
        <a:spcBef>
          <a:spcPct val="0"/>
        </a:spcBef>
        <a:spcAft>
          <a:spcPct val="0"/>
        </a:spcAft>
        <a:defRPr sz="4000" b="1" kern="1200">
          <a:solidFill>
            <a:schemeClr val="tx1"/>
          </a:solidFill>
          <a:latin typeface="Arial" panose="020B0604020202020204" pitchFamily="34" charset="0"/>
          <a:ea typeface="標楷體" panose="03000509000000000000" pitchFamily="65" charset="-120"/>
          <a:cs typeface="Arial" panose="020B0604020202020204" pitchFamily="34" charset="0"/>
        </a:defRPr>
      </a:lvl1pPr>
      <a:lvl2pPr algn="ctr" rtl="0" eaLnBrk="0" fontAlgn="base" hangingPunct="0">
        <a:spcBef>
          <a:spcPct val="0"/>
        </a:spcBef>
        <a:spcAft>
          <a:spcPct val="0"/>
        </a:spcAft>
        <a:defRPr sz="4000" b="1">
          <a:solidFill>
            <a:schemeClr val="tx1"/>
          </a:solidFill>
          <a:latin typeface="Arial" panose="020B0604020202020204" pitchFamily="34" charset="0"/>
          <a:ea typeface="標楷體" panose="03000509000000000000" pitchFamily="65" charset="-120"/>
          <a:cs typeface="Arial" panose="020B0604020202020204" pitchFamily="34" charset="0"/>
        </a:defRPr>
      </a:lvl2pPr>
      <a:lvl3pPr algn="ctr" rtl="0" eaLnBrk="0" fontAlgn="base" hangingPunct="0">
        <a:spcBef>
          <a:spcPct val="0"/>
        </a:spcBef>
        <a:spcAft>
          <a:spcPct val="0"/>
        </a:spcAft>
        <a:defRPr sz="4000" b="1">
          <a:solidFill>
            <a:schemeClr val="tx1"/>
          </a:solidFill>
          <a:latin typeface="Arial" panose="020B0604020202020204" pitchFamily="34" charset="0"/>
          <a:ea typeface="標楷體" panose="03000509000000000000" pitchFamily="65" charset="-120"/>
          <a:cs typeface="Arial" panose="020B0604020202020204" pitchFamily="34" charset="0"/>
        </a:defRPr>
      </a:lvl3pPr>
      <a:lvl4pPr algn="ctr" rtl="0" eaLnBrk="0" fontAlgn="base" hangingPunct="0">
        <a:spcBef>
          <a:spcPct val="0"/>
        </a:spcBef>
        <a:spcAft>
          <a:spcPct val="0"/>
        </a:spcAft>
        <a:defRPr sz="4000" b="1">
          <a:solidFill>
            <a:schemeClr val="tx1"/>
          </a:solidFill>
          <a:latin typeface="Arial" panose="020B0604020202020204" pitchFamily="34" charset="0"/>
          <a:ea typeface="標楷體" panose="03000509000000000000" pitchFamily="65" charset="-120"/>
          <a:cs typeface="Arial" panose="020B0604020202020204" pitchFamily="34" charset="0"/>
        </a:defRPr>
      </a:lvl4pPr>
      <a:lvl5pPr algn="ctr" rtl="0" eaLnBrk="0" fontAlgn="base" hangingPunct="0">
        <a:spcBef>
          <a:spcPct val="0"/>
        </a:spcBef>
        <a:spcAft>
          <a:spcPct val="0"/>
        </a:spcAft>
        <a:defRPr sz="4000" b="1">
          <a:solidFill>
            <a:schemeClr val="tx1"/>
          </a:solidFill>
          <a:latin typeface="Arial" panose="020B0604020202020204" pitchFamily="34" charset="0"/>
          <a:ea typeface="標楷體" panose="03000509000000000000" pitchFamily="65" charset="-120"/>
          <a:cs typeface="Arial" panose="020B0604020202020204" pitchFamily="34" charset="0"/>
        </a:defRPr>
      </a:lvl5pPr>
      <a:lvl6pPr marL="457200" algn="ctr" rtl="0" fontAlgn="base">
        <a:spcBef>
          <a:spcPct val="0"/>
        </a:spcBef>
        <a:spcAft>
          <a:spcPct val="0"/>
        </a:spcAft>
        <a:defRPr sz="4000" b="1">
          <a:solidFill>
            <a:schemeClr val="tx1"/>
          </a:solidFill>
          <a:latin typeface="微軟正黑體" pitchFamily="34" charset="-120"/>
          <a:ea typeface="微軟正黑體" pitchFamily="34" charset="-120"/>
        </a:defRPr>
      </a:lvl6pPr>
      <a:lvl7pPr marL="914400" algn="ctr" rtl="0" fontAlgn="base">
        <a:spcBef>
          <a:spcPct val="0"/>
        </a:spcBef>
        <a:spcAft>
          <a:spcPct val="0"/>
        </a:spcAft>
        <a:defRPr sz="4000" b="1">
          <a:solidFill>
            <a:schemeClr val="tx1"/>
          </a:solidFill>
          <a:latin typeface="微軟正黑體" pitchFamily="34" charset="-120"/>
          <a:ea typeface="微軟正黑體" pitchFamily="34" charset="-120"/>
        </a:defRPr>
      </a:lvl7pPr>
      <a:lvl8pPr marL="1371600" algn="ctr" rtl="0" fontAlgn="base">
        <a:spcBef>
          <a:spcPct val="0"/>
        </a:spcBef>
        <a:spcAft>
          <a:spcPct val="0"/>
        </a:spcAft>
        <a:defRPr sz="4000" b="1">
          <a:solidFill>
            <a:schemeClr val="tx1"/>
          </a:solidFill>
          <a:latin typeface="微軟正黑體" pitchFamily="34" charset="-120"/>
          <a:ea typeface="微軟正黑體" pitchFamily="34" charset="-120"/>
        </a:defRPr>
      </a:lvl8pPr>
      <a:lvl9pPr marL="1828800" algn="ctr" rtl="0" fontAlgn="base">
        <a:spcBef>
          <a:spcPct val="0"/>
        </a:spcBef>
        <a:spcAft>
          <a:spcPct val="0"/>
        </a:spcAft>
        <a:defRPr sz="4000" b="1">
          <a:solidFill>
            <a:schemeClr val="tx1"/>
          </a:solidFill>
          <a:latin typeface="微軟正黑體" pitchFamily="34" charset="-120"/>
          <a:ea typeface="微軟正黑體" pitchFamily="34" charset="-120"/>
        </a:defRPr>
      </a:lvl9pPr>
    </p:titleStyle>
    <p:bodyStyle>
      <a:lvl1pPr marL="342900" indent="-342900" algn="l" rtl="0" eaLnBrk="0" fontAlgn="base" hangingPunct="0">
        <a:spcBef>
          <a:spcPts val="600"/>
        </a:spcBef>
        <a:spcAft>
          <a:spcPct val="0"/>
        </a:spcAft>
        <a:buSzPct val="80000"/>
        <a:buFont typeface="Wingdings" panose="05000000000000000000" pitchFamily="2" charset="2"/>
        <a:buChar char="l"/>
        <a:defRPr sz="2800" b="1" kern="1200">
          <a:solidFill>
            <a:srgbClr val="0F0688"/>
          </a:solidFill>
          <a:latin typeface="Arial" panose="020B0604020202020204" pitchFamily="34" charset="0"/>
          <a:ea typeface="標楷體" panose="03000509000000000000" pitchFamily="65" charset="-120"/>
          <a:cs typeface="Arial" panose="020B0604020202020204" pitchFamily="34" charset="0"/>
        </a:defRPr>
      </a:lvl1pPr>
      <a:lvl2pPr marL="623888" indent="-263525" algn="l" rtl="0" eaLnBrk="0" fontAlgn="base" hangingPunct="0">
        <a:spcBef>
          <a:spcPts val="600"/>
        </a:spcBef>
        <a:spcAft>
          <a:spcPct val="0"/>
        </a:spcAft>
        <a:buFont typeface="Arial" panose="020B0604020202020204" pitchFamily="34" charset="0"/>
        <a:buChar char="–"/>
        <a:defRPr sz="2600" b="1" kern="1200">
          <a:solidFill>
            <a:schemeClr val="tx1"/>
          </a:solidFill>
          <a:latin typeface="Arial" panose="020B0604020202020204" pitchFamily="34" charset="0"/>
          <a:ea typeface="標楷體" panose="03000509000000000000" pitchFamily="65" charset="-120"/>
          <a:cs typeface="Arial" panose="020B0604020202020204" pitchFamily="34" charset="0"/>
        </a:defRPr>
      </a:lvl2pPr>
      <a:lvl3pPr marL="900113" indent="-276225" algn="l" rtl="0" eaLnBrk="0" fontAlgn="base" hangingPunct="0">
        <a:spcBef>
          <a:spcPts val="600"/>
        </a:spcBef>
        <a:spcAft>
          <a:spcPct val="0"/>
        </a:spcAft>
        <a:buFont typeface="Wingdings" panose="05000000000000000000" pitchFamily="2" charset="2"/>
        <a:buChar char="ü"/>
        <a:defRPr sz="2400" b="1" kern="1200">
          <a:solidFill>
            <a:srgbClr val="0F0688"/>
          </a:solidFill>
          <a:latin typeface="Arial" panose="020B0604020202020204" pitchFamily="34" charset="0"/>
          <a:ea typeface="標楷體" panose="03000509000000000000" pitchFamily="65" charset="-120"/>
          <a:cs typeface="Arial" panose="020B0604020202020204" pitchFamily="34" charset="0"/>
        </a:defRPr>
      </a:lvl3pPr>
      <a:lvl4pPr marL="1163638" indent="-263525" algn="l" rtl="0" eaLnBrk="0" fontAlgn="base" hangingPunct="0">
        <a:spcBef>
          <a:spcPts val="600"/>
        </a:spcBef>
        <a:spcAft>
          <a:spcPct val="0"/>
        </a:spcAft>
        <a:buFont typeface="Wingdings" panose="05000000000000000000" pitchFamily="2" charset="2"/>
        <a:buChar char="Ø"/>
        <a:defRPr sz="2400" b="1" kern="1200">
          <a:solidFill>
            <a:schemeClr val="tx1"/>
          </a:solidFill>
          <a:latin typeface="Arial" panose="020B0604020202020204" pitchFamily="34" charset="0"/>
          <a:ea typeface="標楷體" panose="03000509000000000000" pitchFamily="65" charset="-120"/>
          <a:cs typeface="Arial" panose="020B0604020202020204" pitchFamily="34" charset="0"/>
        </a:defRPr>
      </a:lvl4pPr>
      <a:lvl5pPr marL="1441450" indent="-277813" algn="l" rtl="0" eaLnBrk="0" fontAlgn="base" hangingPunct="0">
        <a:spcBef>
          <a:spcPts val="600"/>
        </a:spcBef>
        <a:spcAft>
          <a:spcPct val="0"/>
        </a:spcAft>
        <a:buFont typeface="Arial" panose="020B0604020202020204" pitchFamily="34" charset="0"/>
        <a:buChar char="»"/>
        <a:defRPr sz="2400" b="1" kern="1200">
          <a:solidFill>
            <a:srgbClr val="0F0688"/>
          </a:solidFill>
          <a:latin typeface="Arial" panose="020B0604020202020204" pitchFamily="34" charset="0"/>
          <a:ea typeface="標楷體" panose="03000509000000000000" pitchFamily="65" charset="-12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圖片 8"/>
          <p:cNvPicPr>
            <a:picLocks noChangeAspect="1"/>
          </p:cNvPicPr>
          <p:nvPr userDrawn="1"/>
        </p:nvPicPr>
        <p:blipFill>
          <a:blip r:embed="rId12">
            <a:extLst>
              <a:ext uri="{28A0092B-C50C-407E-A947-70E740481C1C}">
                <a14:useLocalDpi xmlns:a14="http://schemas.microsoft.com/office/drawing/2010/main" val="0"/>
              </a:ext>
            </a:extLst>
          </a:blip>
          <a:srcRect t="78552"/>
          <a:stretch>
            <a:fillRect/>
          </a:stretch>
        </p:blipFill>
        <p:spPr bwMode="auto">
          <a:xfrm>
            <a:off x="1897063" y="6191250"/>
            <a:ext cx="27463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標題版面配置區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2052" name="文字版面配置區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6" name="投影片編號版面配置區 5"/>
          <p:cNvSpPr>
            <a:spLocks noGrp="1"/>
          </p:cNvSpPr>
          <p:nvPr>
            <p:ph type="sldNum" sz="quarter" idx="4"/>
          </p:nvPr>
        </p:nvSpPr>
        <p:spPr>
          <a:xfrm>
            <a:off x="8027988" y="6346825"/>
            <a:ext cx="487362" cy="365125"/>
          </a:xfrm>
          <a:prstGeom prst="rect">
            <a:avLst/>
          </a:prstGeom>
        </p:spPr>
        <p:txBody>
          <a:bodyPr vert="horz" lIns="91440" tIns="45720" rIns="91440" bIns="45720" rtlCol="0" anchor="ctr"/>
          <a:lstStyle>
            <a:lvl1pPr algn="r">
              <a:defRPr sz="1400" b="1">
                <a:solidFill>
                  <a:schemeClr val="tx1"/>
                </a:solidFill>
                <a:latin typeface="Arial" panose="020B0604020202020204" pitchFamily="34" charset="0"/>
                <a:ea typeface="標楷體" panose="03000509000000000000" pitchFamily="65" charset="-120"/>
                <a:cs typeface="Arial" panose="020B0604020202020204" pitchFamily="34" charset="0"/>
              </a:defRPr>
            </a:lvl1pPr>
          </a:lstStyle>
          <a:p>
            <a:pPr>
              <a:defRPr/>
            </a:pPr>
            <a:fld id="{588EE687-6B0A-4389-ADF1-E2A749FC6110}" type="slidenum">
              <a:rPr lang="zh-TW" altLang="en-US"/>
              <a:pPr>
                <a:defRPr/>
              </a:pPr>
              <a:t>‹#›</a:t>
            </a:fld>
            <a:endParaRPr lang="zh-TW" altLang="en-US" dirty="0"/>
          </a:p>
        </p:txBody>
      </p:sp>
      <p:pic>
        <p:nvPicPr>
          <p:cNvPr id="2054" name="Picture 9" descr="C:\Users\scottie\Downloads\行政院食安辦_黑.jpg"/>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7950" y="6286500"/>
            <a:ext cx="1804988"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Arial" panose="020B0604020202020204" pitchFamily="34" charset="0"/>
          <a:ea typeface="標楷體" panose="03000509000000000000" pitchFamily="65" charset="-120"/>
          <a:cs typeface="Arial" panose="020B0604020202020204" pitchFamily="34" charset="0"/>
        </a:defRPr>
      </a:lvl1pPr>
      <a:lvl2pPr algn="l" defTabSz="685800" rtl="0" eaLnBrk="0" fontAlgn="base" hangingPunct="0">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2pPr>
      <a:lvl3pPr algn="l" defTabSz="685800" rtl="0" eaLnBrk="0" fontAlgn="base" hangingPunct="0">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3pPr>
      <a:lvl4pPr algn="l" defTabSz="685800" rtl="0" eaLnBrk="0" fontAlgn="base" hangingPunct="0">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4pPr>
      <a:lvl5pPr algn="l" defTabSz="685800" rtl="0" eaLnBrk="0" fontAlgn="base" hangingPunct="0">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5pPr>
      <a:lvl6pPr marL="457200" algn="l" defTabSz="685800" rtl="0" fontAlgn="base">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6pPr>
      <a:lvl7pPr marL="914400" algn="l" defTabSz="685800" rtl="0" fontAlgn="base">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7pPr>
      <a:lvl8pPr marL="1371600" algn="l" defTabSz="685800" rtl="0" fontAlgn="base">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8pPr>
      <a:lvl9pPr marL="1828800" algn="l" defTabSz="685800" rtl="0" fontAlgn="base">
        <a:lnSpc>
          <a:spcPct val="90000"/>
        </a:lnSpc>
        <a:spcBef>
          <a:spcPct val="0"/>
        </a:spcBef>
        <a:spcAft>
          <a:spcPct val="0"/>
        </a:spcAft>
        <a:defRPr sz="3300">
          <a:solidFill>
            <a:schemeClr val="tx1"/>
          </a:solidFill>
          <a:latin typeface="Arial" panose="020B0604020202020204" pitchFamily="34" charset="0"/>
          <a:ea typeface="標楷體" panose="03000509000000000000" pitchFamily="65" charset="-120"/>
          <a:cs typeface="Arial" panose="020B060402020202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Arial" panose="020B0604020202020204" pitchFamily="34" charset="0"/>
          <a:ea typeface="標楷體" panose="03000509000000000000" pitchFamily="65" charset="-120"/>
          <a:cs typeface="Arial" panose="020B0604020202020204" pitchFamily="34"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Arial" panose="020B0604020202020204" pitchFamily="34" charset="0"/>
          <a:ea typeface="標楷體" panose="03000509000000000000" pitchFamily="65" charset="-120"/>
          <a:cs typeface="Arial" panose="020B0604020202020204" pitchFamily="34" charset="0"/>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Arial" panose="020B0604020202020204" pitchFamily="34" charset="0"/>
          <a:ea typeface="標楷體" panose="03000509000000000000" pitchFamily="65" charset="-120"/>
          <a:cs typeface="Arial" panose="020B0604020202020204" pitchFamily="34" charset="0"/>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Arial" panose="020B0604020202020204" pitchFamily="34" charset="0"/>
          <a:ea typeface="標楷體" panose="03000509000000000000" pitchFamily="65" charset="-120"/>
          <a:cs typeface="Arial" panose="020B0604020202020204" pitchFamily="34" charset="0"/>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Arial" panose="020B0604020202020204" pitchFamily="34" charset="0"/>
          <a:ea typeface="標楷體" panose="03000509000000000000" pitchFamily="65" charset="-12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9.x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圖片 5"/>
          <p:cNvPicPr>
            <a:picLocks noChangeAspect="1"/>
          </p:cNvPicPr>
          <p:nvPr/>
        </p:nvPicPr>
        <p:blipFill>
          <a:blip r:embed="rId3">
            <a:extLst>
              <a:ext uri="{28A0092B-C50C-407E-A947-70E740481C1C}">
                <a14:useLocalDpi xmlns:a14="http://schemas.microsoft.com/office/drawing/2010/main" val="0"/>
              </a:ext>
            </a:extLst>
          </a:blip>
          <a:srcRect l="14687" r="14140"/>
          <a:stretch>
            <a:fillRect/>
          </a:stretch>
        </p:blipFill>
        <p:spPr bwMode="auto">
          <a:xfrm>
            <a:off x="25132" y="1484784"/>
            <a:ext cx="4048385"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內容版面配置區 2"/>
          <p:cNvSpPr>
            <a:spLocks noGrp="1"/>
          </p:cNvSpPr>
          <p:nvPr>
            <p:ph idx="1"/>
          </p:nvPr>
        </p:nvSpPr>
        <p:spPr>
          <a:xfrm>
            <a:off x="3882611" y="1167334"/>
            <a:ext cx="5004717" cy="5544616"/>
          </a:xfrm>
        </p:spPr>
        <p:txBody>
          <a:bodyPr rtlCol="0">
            <a:normAutofit lnSpcReduction="10000"/>
          </a:bodyPr>
          <a:lstStyle/>
          <a:p>
            <a:pPr marL="0" indent="0" eaLnBrk="1" fontAlgn="auto" hangingPunct="1">
              <a:lnSpc>
                <a:spcPct val="100000"/>
              </a:lnSpc>
              <a:spcAft>
                <a:spcPts val="1200"/>
              </a:spcAft>
              <a:buNone/>
              <a:defRPr/>
            </a:pPr>
            <a:r>
              <a:rPr lang="zh-TW" altLang="en-US" sz="2800" b="1" dirty="0" smtClean="0"/>
              <a:t>第一環源頭控管 </a:t>
            </a:r>
            <a:r>
              <a:rPr lang="en-US" altLang="zh-TW" sz="2800" dirty="0" smtClean="0"/>
              <a:t>–        </a:t>
            </a:r>
            <a:r>
              <a:rPr lang="zh-TW" altLang="en-US" sz="2800" dirty="0" smtClean="0"/>
              <a:t>          完成</a:t>
            </a:r>
            <a:r>
              <a:rPr lang="zh-TW" altLang="en-US" sz="2800" dirty="0"/>
              <a:t>食品添加物</a:t>
            </a:r>
            <a:r>
              <a:rPr lang="zh-TW" altLang="en-US" sz="2800" dirty="0" smtClean="0"/>
              <a:t>管理拼圖</a:t>
            </a:r>
            <a:endParaRPr lang="en-US" altLang="zh-TW" sz="2800" dirty="0" smtClean="0"/>
          </a:p>
          <a:p>
            <a:pPr marL="342900" lvl="1" eaLnBrk="1" fontAlgn="auto" hangingPunct="1">
              <a:spcAft>
                <a:spcPts val="0"/>
              </a:spcAft>
              <a:defRPr/>
            </a:pPr>
            <a:r>
              <a:rPr lang="zh-TW" altLang="en-US" sz="2400" dirty="0"/>
              <a:t>成立</a:t>
            </a:r>
            <a:r>
              <a:rPr lang="zh-TW" altLang="en-US" sz="2400" dirty="0" smtClean="0"/>
              <a:t>環保署化學局，</a:t>
            </a:r>
            <a:r>
              <a:rPr lang="zh-TW" altLang="en-US" sz="2400" dirty="0" smtClean="0">
                <a:solidFill>
                  <a:srgbClr val="7030A0"/>
                </a:solidFill>
              </a:rPr>
              <a:t>化學品販賣業者納入管理</a:t>
            </a:r>
            <a:endParaRPr lang="en-US" altLang="zh-TW" sz="2400" dirty="0" smtClean="0">
              <a:solidFill>
                <a:srgbClr val="7030A0"/>
              </a:solidFill>
            </a:endParaRPr>
          </a:p>
          <a:p>
            <a:pPr marL="342900" lvl="1" eaLnBrk="1" fontAlgn="auto" hangingPunct="1">
              <a:spcAft>
                <a:spcPts val="0"/>
              </a:spcAft>
              <a:defRPr/>
            </a:pPr>
            <a:r>
              <a:rPr lang="zh-TW" altLang="en-US" sz="2400" dirty="0" smtClean="0"/>
              <a:t>衛福部推動販賣業者</a:t>
            </a:r>
            <a:r>
              <a:rPr lang="zh-TW" altLang="en-US" sz="2400" dirty="0" smtClean="0">
                <a:solidFill>
                  <a:schemeClr val="accent2">
                    <a:lumMod val="75000"/>
                  </a:schemeClr>
                </a:solidFill>
              </a:rPr>
              <a:t>專人專櫃專冊管理</a:t>
            </a:r>
            <a:r>
              <a:rPr lang="zh-TW" altLang="en-US" sz="2400" dirty="0"/>
              <a:t>食品</a:t>
            </a:r>
            <a:r>
              <a:rPr lang="zh-TW" altLang="en-US" sz="2400" dirty="0" smtClean="0"/>
              <a:t>添加物</a:t>
            </a:r>
            <a:endParaRPr lang="en-US" altLang="zh-TW" sz="2400" dirty="0" smtClean="0"/>
          </a:p>
          <a:p>
            <a:pPr marL="0" indent="0" eaLnBrk="1" fontAlgn="auto" hangingPunct="1">
              <a:spcAft>
                <a:spcPts val="0"/>
              </a:spcAft>
              <a:buFont typeface="Arial" panose="020B0604020202020204" pitchFamily="34" charset="0"/>
              <a:buNone/>
              <a:defRPr/>
            </a:pPr>
            <a:endParaRPr lang="en-US" altLang="zh-TW" sz="900" dirty="0" smtClean="0"/>
          </a:p>
          <a:p>
            <a:pPr marL="0" indent="0" eaLnBrk="1" fontAlgn="auto" hangingPunct="1">
              <a:lnSpc>
                <a:spcPct val="100000"/>
              </a:lnSpc>
              <a:spcAft>
                <a:spcPts val="1200"/>
              </a:spcAft>
              <a:buNone/>
              <a:defRPr/>
            </a:pPr>
            <a:r>
              <a:rPr lang="zh-TW" altLang="en-US" sz="2800" b="1" dirty="0"/>
              <a:t>第五環全民監督食安 </a:t>
            </a:r>
            <a:r>
              <a:rPr lang="en-US" altLang="zh-TW" sz="2800" dirty="0" smtClean="0"/>
              <a:t>–   </a:t>
            </a:r>
            <a:r>
              <a:rPr lang="zh-TW" altLang="en-US" sz="2800" dirty="0" smtClean="0"/>
              <a:t>       食</a:t>
            </a:r>
            <a:r>
              <a:rPr lang="zh-TW" altLang="en-US" sz="2800" dirty="0"/>
              <a:t>添管理跨域合作</a:t>
            </a:r>
            <a:endParaRPr lang="en-US" altLang="zh-TW" sz="2800" dirty="0"/>
          </a:p>
          <a:p>
            <a:pPr marL="342900" lvl="1" eaLnBrk="1" fontAlgn="auto" hangingPunct="1">
              <a:spcAft>
                <a:spcPts val="0"/>
              </a:spcAft>
              <a:defRPr/>
            </a:pPr>
            <a:r>
              <a:rPr lang="zh-TW" altLang="zh-TW" sz="2400" dirty="0" smtClean="0"/>
              <a:t>推動</a:t>
            </a:r>
            <a:r>
              <a:rPr lang="zh-TW" altLang="zh-TW" sz="2400" dirty="0"/>
              <a:t>食品添加物販賣業者提供民眾</a:t>
            </a:r>
            <a:r>
              <a:rPr lang="zh-TW" altLang="zh-TW" sz="2400" dirty="0">
                <a:solidFill>
                  <a:srgbClr val="7030A0"/>
                </a:solidFill>
              </a:rPr>
              <a:t>可安心選購食品添加物之透明消費</a:t>
            </a:r>
            <a:r>
              <a:rPr lang="zh-TW" altLang="zh-TW" sz="2400" dirty="0" smtClean="0">
                <a:solidFill>
                  <a:srgbClr val="7030A0"/>
                </a:solidFill>
              </a:rPr>
              <a:t>環境</a:t>
            </a:r>
            <a:endParaRPr lang="en-US" altLang="zh-TW" sz="2400" dirty="0" smtClean="0">
              <a:solidFill>
                <a:srgbClr val="7030A0"/>
              </a:solidFill>
            </a:endParaRPr>
          </a:p>
          <a:p>
            <a:pPr marL="342900" lvl="1" eaLnBrk="1" fontAlgn="auto" hangingPunct="1">
              <a:spcAft>
                <a:spcPts val="0"/>
              </a:spcAft>
              <a:defRPr/>
            </a:pPr>
            <a:r>
              <a:rPr lang="zh-TW" altLang="zh-TW" sz="2400" dirty="0" smtClean="0"/>
              <a:t>強化</a:t>
            </a:r>
            <a:r>
              <a:rPr lang="zh-TW" altLang="zh-TW" sz="2400" dirty="0"/>
              <a:t>民眾對於</a:t>
            </a:r>
            <a:r>
              <a:rPr lang="zh-TW" altLang="zh-TW" sz="2400" dirty="0">
                <a:solidFill>
                  <a:schemeClr val="accent2">
                    <a:lumMod val="75000"/>
                  </a:schemeClr>
                </a:solidFill>
              </a:rPr>
              <a:t>食品添加物之認識與風險</a:t>
            </a:r>
            <a:r>
              <a:rPr lang="zh-TW" altLang="zh-TW" sz="2400" dirty="0" smtClean="0">
                <a:solidFill>
                  <a:schemeClr val="accent2">
                    <a:lumMod val="75000"/>
                  </a:schemeClr>
                </a:solidFill>
              </a:rPr>
              <a:t>溝通</a:t>
            </a:r>
            <a:endParaRPr lang="zh-TW" altLang="en-US" sz="2400" dirty="0" smtClean="0"/>
          </a:p>
        </p:txBody>
      </p:sp>
      <p:sp>
        <p:nvSpPr>
          <p:cNvPr id="18437"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64C4D172-B51D-4305-BACE-2EC70FACD2A8}" type="slidenum">
              <a:rPr lang="zh-TW" altLang="en-US" smtClean="0">
                <a:ea typeface="標楷體" panose="03000509000000000000" pitchFamily="65" charset="-120"/>
              </a:rPr>
              <a:pPr/>
              <a:t>1</a:t>
            </a:fld>
            <a:endParaRPr lang="zh-TW" altLang="en-US" smtClean="0">
              <a:ea typeface="標楷體" panose="03000509000000000000" pitchFamily="65" charset="-120"/>
            </a:endParaRPr>
          </a:p>
        </p:txBody>
      </p:sp>
      <p:sp>
        <p:nvSpPr>
          <p:cNvPr id="2" name="矩形 1"/>
          <p:cNvSpPr/>
          <p:nvPr/>
        </p:nvSpPr>
        <p:spPr>
          <a:xfrm>
            <a:off x="827584" y="225514"/>
            <a:ext cx="7129733" cy="646331"/>
          </a:xfrm>
          <a:prstGeom prst="rect">
            <a:avLst/>
          </a:prstGeom>
        </p:spPr>
        <p:txBody>
          <a:bodyPr wrap="square">
            <a:spAutoFit/>
          </a:bodyPr>
          <a:lstStyle/>
          <a:p>
            <a:pPr algn="ctr"/>
            <a:r>
              <a:rPr lang="zh-TW" altLang="en-US" sz="3600" b="1" dirty="0">
                <a:solidFill>
                  <a:srgbClr val="FF0066"/>
                </a:solidFill>
                <a:latin typeface="標楷體" panose="03000509000000000000" pitchFamily="65" charset="-120"/>
                <a:ea typeface="標楷體" panose="03000509000000000000" pitchFamily="65" charset="-120"/>
              </a:rPr>
              <a:t>食安守護網 食添安心購 </a:t>
            </a:r>
            <a:endParaRPr lang="zh-TW" alt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群組 11"/>
          <p:cNvGrpSpPr>
            <a:grpSpLocks/>
          </p:cNvGrpSpPr>
          <p:nvPr/>
        </p:nvGrpSpPr>
        <p:grpSpPr bwMode="auto">
          <a:xfrm>
            <a:off x="4716016" y="692696"/>
            <a:ext cx="4170004" cy="4902298"/>
            <a:chOff x="4500563" y="2205038"/>
            <a:chExt cx="3633787" cy="3744912"/>
          </a:xfrm>
        </p:grpSpPr>
        <p:pic>
          <p:nvPicPr>
            <p:cNvPr id="22537" name="圖片 18458"/>
            <p:cNvPicPr>
              <a:picLocks noChangeAspect="1"/>
            </p:cNvPicPr>
            <p:nvPr/>
          </p:nvPicPr>
          <p:blipFill>
            <a:blip r:embed="rId2">
              <a:extLst>
                <a:ext uri="{28A0092B-C50C-407E-A947-70E740481C1C}">
                  <a14:useLocalDpi xmlns:a14="http://schemas.microsoft.com/office/drawing/2010/main" val="0"/>
                </a:ext>
              </a:extLst>
            </a:blip>
            <a:srcRect l="9801" r="12761" b="9145"/>
            <a:stretch>
              <a:fillRect/>
            </a:stretch>
          </p:blipFill>
          <p:spPr bwMode="auto">
            <a:xfrm>
              <a:off x="4500563" y="2205038"/>
              <a:ext cx="3633787"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圖片 1846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0937" y="2854611"/>
              <a:ext cx="1283412" cy="130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圖片 3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2107" y="3226992"/>
              <a:ext cx="1244040" cy="119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40" name="群組 10"/>
            <p:cNvGrpSpPr>
              <a:grpSpLocks/>
            </p:cNvGrpSpPr>
            <p:nvPr/>
          </p:nvGrpSpPr>
          <p:grpSpPr bwMode="auto">
            <a:xfrm>
              <a:off x="5590790" y="2606310"/>
              <a:ext cx="1260146" cy="1158808"/>
              <a:chOff x="5534202" y="2606936"/>
              <a:chExt cx="1260146" cy="1158808"/>
            </a:xfrm>
          </p:grpSpPr>
          <p:sp>
            <p:nvSpPr>
              <p:cNvPr id="7" name="橢圓 6"/>
              <p:cNvSpPr/>
              <p:nvPr/>
            </p:nvSpPr>
            <p:spPr>
              <a:xfrm>
                <a:off x="5534202" y="2606936"/>
                <a:ext cx="1260146" cy="1122729"/>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dirty="0"/>
              </a:p>
            </p:txBody>
          </p:sp>
          <p:grpSp>
            <p:nvGrpSpPr>
              <p:cNvPr id="22542" name="群組 9"/>
              <p:cNvGrpSpPr>
                <a:grpSpLocks/>
              </p:cNvGrpSpPr>
              <p:nvPr/>
            </p:nvGrpSpPr>
            <p:grpSpPr bwMode="auto">
              <a:xfrm>
                <a:off x="5753662" y="2710489"/>
                <a:ext cx="958728" cy="1055255"/>
                <a:chOff x="5694626" y="2892759"/>
                <a:chExt cx="958728" cy="1055255"/>
              </a:xfrm>
            </p:grpSpPr>
            <p:sp>
              <p:nvSpPr>
                <p:cNvPr id="8" name="文字方塊 7"/>
                <p:cNvSpPr txBox="1"/>
                <p:nvPr/>
              </p:nvSpPr>
              <p:spPr>
                <a:xfrm>
                  <a:off x="5694626" y="2892759"/>
                  <a:ext cx="727075" cy="352670"/>
                </a:xfrm>
                <a:prstGeom prst="rect">
                  <a:avLst/>
                </a:prstGeom>
                <a:noFill/>
              </p:spPr>
              <p:txBody>
                <a:bodyPr>
                  <a:spAutoFit/>
                </a:bodyPr>
                <a:lstStyle/>
                <a:p>
                  <a:pPr algn="ctr">
                    <a:defRPr/>
                  </a:pPr>
                  <a:r>
                    <a:rPr lang="zh-TW" altLang="en-US" sz="2400" b="1" dirty="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政府</a:t>
                  </a:r>
                </a:p>
              </p:txBody>
            </p:sp>
            <p:sp>
              <p:nvSpPr>
                <p:cNvPr id="22544" name="文字方塊 8"/>
                <p:cNvSpPr txBox="1">
                  <a:spLocks noChangeArrowheads="1"/>
                </p:cNvSpPr>
                <p:nvPr/>
              </p:nvSpPr>
              <p:spPr bwMode="auto">
                <a:xfrm>
                  <a:off x="5722482" y="3209350"/>
                  <a:ext cx="9308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400" b="1" dirty="0">
                      <a:latin typeface="標楷體" panose="03000509000000000000" pitchFamily="65" charset="-120"/>
                      <a:ea typeface="標楷體" panose="03000509000000000000" pitchFamily="65" charset="-120"/>
                    </a:rPr>
                    <a:t>完善法規</a:t>
                  </a:r>
                  <a:endParaRPr lang="en-US" altLang="zh-TW" sz="1400" b="1" dirty="0">
                    <a:latin typeface="標楷體" panose="03000509000000000000" pitchFamily="65" charset="-120"/>
                    <a:ea typeface="標楷體" panose="03000509000000000000" pitchFamily="65" charset="-120"/>
                  </a:endParaRPr>
                </a:p>
                <a:p>
                  <a:r>
                    <a:rPr lang="zh-TW" altLang="en-US" sz="1400" b="1" dirty="0">
                      <a:latin typeface="標楷體" panose="03000509000000000000" pitchFamily="65" charset="-120"/>
                      <a:ea typeface="標楷體" panose="03000509000000000000" pitchFamily="65" charset="-120"/>
                    </a:rPr>
                    <a:t>聯合稽查</a:t>
                  </a:r>
                  <a:endParaRPr lang="en-US" altLang="zh-TW" sz="1400" b="1" dirty="0">
                    <a:latin typeface="標楷體" panose="03000509000000000000" pitchFamily="65" charset="-120"/>
                    <a:ea typeface="標楷體" panose="03000509000000000000" pitchFamily="65" charset="-120"/>
                  </a:endParaRPr>
                </a:p>
                <a:p>
                  <a:r>
                    <a:rPr lang="zh-TW" altLang="en-US" sz="1400" b="1" dirty="0">
                      <a:latin typeface="標楷體" panose="03000509000000000000" pitchFamily="65" charset="-120"/>
                      <a:ea typeface="標楷體" panose="03000509000000000000" pitchFamily="65" charset="-120"/>
                    </a:rPr>
                    <a:t>輔導改善</a:t>
                  </a:r>
                </a:p>
              </p:txBody>
            </p:sp>
          </p:grpSp>
        </p:grpSp>
      </p:grpSp>
      <p:sp>
        <p:nvSpPr>
          <p:cNvPr id="22531" name="標題 1"/>
          <p:cNvSpPr>
            <a:spLocks noGrp="1"/>
          </p:cNvSpPr>
          <p:nvPr>
            <p:ph type="title"/>
          </p:nvPr>
        </p:nvSpPr>
        <p:spPr>
          <a:xfrm>
            <a:off x="274074" y="332656"/>
            <a:ext cx="4321175" cy="590931"/>
          </a:xfrm>
        </p:spPr>
        <p:txBody>
          <a:bodyPr wrap="square">
            <a:spAutoFit/>
          </a:bodyPr>
          <a:lstStyle/>
          <a:p>
            <a:r>
              <a:rPr kumimoji="1" lang="zh-TW" altLang="zh-TW" sz="3600" b="1" dirty="0">
                <a:solidFill>
                  <a:srgbClr val="FF0066"/>
                </a:solidFill>
                <a:latin typeface="標楷體" panose="03000509000000000000" pitchFamily="65" charset="-120"/>
                <a:cs typeface="+mn-cs"/>
              </a:rPr>
              <a:t>期程及重點工作</a:t>
            </a:r>
            <a:endParaRPr kumimoji="1" lang="zh-TW" altLang="en-US" sz="3600" b="1" dirty="0">
              <a:solidFill>
                <a:srgbClr val="FF0066"/>
              </a:solidFill>
              <a:latin typeface="標楷體" panose="03000509000000000000" pitchFamily="65" charset="-120"/>
              <a:cs typeface="+mn-cs"/>
            </a:endParaRPr>
          </a:p>
        </p:txBody>
      </p:sp>
      <p:sp>
        <p:nvSpPr>
          <p:cNvPr id="22532"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DA6676C2-8B61-41A9-9E2A-82A006C4FB6B}" type="slidenum">
              <a:rPr lang="zh-TW" altLang="en-US" smtClean="0">
                <a:ea typeface="標楷體" panose="03000509000000000000" pitchFamily="65" charset="-120"/>
              </a:rPr>
              <a:pPr/>
              <a:t>2</a:t>
            </a:fld>
            <a:endParaRPr lang="zh-TW" altLang="en-US" smtClean="0">
              <a:ea typeface="標楷體" panose="03000509000000000000" pitchFamily="65" charset="-120"/>
            </a:endParaRPr>
          </a:p>
        </p:txBody>
      </p:sp>
      <p:grpSp>
        <p:nvGrpSpPr>
          <p:cNvPr id="74" name="Group 74"/>
          <p:cNvGrpSpPr>
            <a:grpSpLocks/>
          </p:cNvGrpSpPr>
          <p:nvPr/>
        </p:nvGrpSpPr>
        <p:grpSpPr bwMode="auto">
          <a:xfrm>
            <a:off x="16195245" y="9901312"/>
            <a:ext cx="5407206" cy="5472608"/>
            <a:chOff x="6019800" y="3276599"/>
            <a:chExt cx="533400" cy="533400"/>
          </a:xfrm>
          <a:solidFill>
            <a:srgbClr val="FF7C80"/>
          </a:solidFill>
          <a:scene3d>
            <a:camera prst="orthographicFront">
              <a:rot lat="0" lon="0" rev="0"/>
            </a:camera>
            <a:lightRig rig="glow" dir="t">
              <a:rot lat="0" lon="0" rev="4800000"/>
            </a:lightRig>
          </a:scene3d>
        </p:grpSpPr>
        <p:sp>
          <p:nvSpPr>
            <p:cNvPr id="75" name="Oval 75"/>
            <p:cNvSpPr/>
            <p:nvPr/>
          </p:nvSpPr>
          <p:spPr>
            <a:xfrm>
              <a:off x="6019952" y="3276632"/>
              <a:ext cx="534502" cy="533243"/>
            </a:xfrm>
            <a:prstGeom prst="ellipse">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kumimoji="0" lang="en-US" kern="0" dirty="0">
                <a:solidFill>
                  <a:sysClr val="window" lastClr="FFFFFF"/>
                </a:solidFill>
              </a:endParaRPr>
            </a:p>
          </p:txBody>
        </p:sp>
        <p:sp>
          <p:nvSpPr>
            <p:cNvPr id="76" name="Oval 79"/>
            <p:cNvSpPr/>
            <p:nvPr/>
          </p:nvSpPr>
          <p:spPr>
            <a:xfrm>
              <a:off x="6076448" y="3294183"/>
              <a:ext cx="421510" cy="369089"/>
            </a:xfrm>
            <a:prstGeom prst="ellipse">
              <a:avLst/>
            </a:prstGeom>
            <a:grpFill/>
            <a:ln w="12700" cap="flat" cmpd="sng" algn="ctr">
              <a:noFill/>
              <a:prstDash val="solid"/>
            </a:ln>
            <a:effectLst>
              <a:outerShdw blurRad="190500" dist="228600" dir="2700000" algn="ctr">
                <a:srgbClr val="000000">
                  <a:alpha val="30000"/>
                </a:srgbClr>
              </a:outerShdw>
            </a:effectLst>
            <a:sp3d prstMaterial="matte">
              <a:bevelT w="127000" h="63500"/>
            </a:sp3d>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kumimoji="0" lang="en-US" kern="0" dirty="0">
                <a:solidFill>
                  <a:sysClr val="window" lastClr="FFFFFF"/>
                </a:solidFill>
              </a:endParaRPr>
            </a:p>
          </p:txBody>
        </p:sp>
      </p:grpSp>
      <p:sp>
        <p:nvSpPr>
          <p:cNvPr id="77" name="TextBox 93"/>
          <p:cNvSpPr txBox="1"/>
          <p:nvPr/>
        </p:nvSpPr>
        <p:spPr bwMode="auto">
          <a:xfrm>
            <a:off x="16373475" y="11079163"/>
            <a:ext cx="5170488" cy="2124075"/>
          </a:xfrm>
          <a:prstGeom prst="rect">
            <a:avLst/>
          </a:prstGeom>
          <a:noFill/>
        </p:spPr>
        <p:txBody>
          <a:bodyPr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TW" altLang="en-US" sz="6600" b="1" dirty="0" smtClean="0">
                <a:solidFill>
                  <a:prstClr val="white"/>
                </a:solidFill>
                <a:effectLst>
                  <a:outerShdw blurRad="63500" dist="38100" dir="5400000" sx="101000" sy="101000" algn="t" rotWithShape="0">
                    <a:prstClr val="black">
                      <a:alpha val="65000"/>
                    </a:prstClr>
                  </a:outerShdw>
                </a:effectLst>
                <a:latin typeface="微軟正黑體" panose="020B0604030504040204" pitchFamily="34" charset="-120"/>
                <a:ea typeface="微軟正黑體" panose="020B0604030504040204" pitchFamily="34" charset="-120"/>
              </a:rPr>
              <a:t>食品添加物</a:t>
            </a:r>
            <a:endParaRPr lang="en-US" altLang="zh-TW" sz="6600" b="1" dirty="0" smtClean="0">
              <a:solidFill>
                <a:prstClr val="white"/>
              </a:solidFill>
              <a:effectLst>
                <a:outerShdw blurRad="63500" dist="38100" dir="5400000" sx="101000" sy="101000" algn="t" rotWithShape="0">
                  <a:prstClr val="black">
                    <a:alpha val="65000"/>
                  </a:prstClr>
                </a:outerShdw>
              </a:effectLst>
              <a:latin typeface="微軟正黑體" panose="020B0604030504040204" pitchFamily="34" charset="-120"/>
              <a:ea typeface="微軟正黑體" panose="020B0604030504040204" pitchFamily="34" charset="-120"/>
            </a:endParaRPr>
          </a:p>
          <a:p>
            <a:pPr algn="ctr">
              <a:defRPr/>
            </a:pPr>
            <a:r>
              <a:rPr lang="zh-TW" altLang="en-US" sz="6600" b="1" dirty="0" smtClean="0">
                <a:solidFill>
                  <a:prstClr val="white"/>
                </a:solidFill>
                <a:effectLst>
                  <a:outerShdw blurRad="63500" dist="38100" dir="5400000" sx="101000" sy="101000" algn="t" rotWithShape="0">
                    <a:prstClr val="black">
                      <a:alpha val="65000"/>
                    </a:prstClr>
                  </a:outerShdw>
                </a:effectLst>
                <a:latin typeface="微軟正黑體" panose="020B0604030504040204" pitchFamily="34" charset="-120"/>
                <a:ea typeface="微軟正黑體" panose="020B0604030504040204" pitchFamily="34" charset="-120"/>
              </a:rPr>
              <a:t>販賣業</a:t>
            </a:r>
            <a:r>
              <a:rPr lang="zh-TW" altLang="en-US" sz="6600" b="1" dirty="0">
                <a:solidFill>
                  <a:prstClr val="white"/>
                </a:solidFill>
                <a:effectLst>
                  <a:outerShdw blurRad="63500" dist="38100" dir="5400000" sx="101000" sy="101000" algn="t" rotWithShape="0">
                    <a:prstClr val="black">
                      <a:alpha val="65000"/>
                    </a:prstClr>
                  </a:outerShdw>
                </a:effectLst>
                <a:latin typeface="微軟正黑體" panose="020B0604030504040204" pitchFamily="34" charset="-120"/>
                <a:ea typeface="微軟正黑體" panose="020B0604030504040204" pitchFamily="34" charset="-120"/>
              </a:rPr>
              <a:t>者</a:t>
            </a:r>
            <a:endParaRPr lang="en-US" altLang="zh-TW" sz="6600" b="1" dirty="0" smtClean="0">
              <a:solidFill>
                <a:prstClr val="white"/>
              </a:solidFill>
              <a:effectLst>
                <a:outerShdw blurRad="63500" dist="38100" dir="5400000" sx="101000" sy="101000" algn="t" rotWithShape="0">
                  <a:prstClr val="black">
                    <a:alpha val="65000"/>
                  </a:prstClr>
                </a:outerShdw>
              </a:effectLst>
              <a:latin typeface="微軟正黑體" panose="020B0604030504040204" pitchFamily="34" charset="-120"/>
              <a:ea typeface="微軟正黑體" panose="020B0604030504040204" pitchFamily="34" charset="-120"/>
            </a:endParaRPr>
          </a:p>
        </p:txBody>
      </p:sp>
      <p:sp>
        <p:nvSpPr>
          <p:cNvPr id="22535" name="文字方塊 8"/>
          <p:cNvSpPr txBox="1">
            <a:spLocks noChangeArrowheads="1"/>
          </p:cNvSpPr>
          <p:nvPr/>
        </p:nvSpPr>
        <p:spPr bwMode="auto">
          <a:xfrm>
            <a:off x="16432213" y="13201650"/>
            <a:ext cx="5497512"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81644" tIns="140822" rIns="281644" bIns="140822">
            <a:spAutoFit/>
          </a:bodyPr>
          <a:lstStyle>
            <a:lvl1pPr>
              <a:lnSpc>
                <a:spcPct val="90000"/>
              </a:lnSpc>
              <a:spcBef>
                <a:spcPts val="750"/>
              </a:spcBef>
              <a:buFont typeface="Arial" panose="020B0604020202020204" pitchFamily="34" charset="0"/>
              <a:buChar char="•"/>
              <a:defRPr sz="2100">
                <a:solidFill>
                  <a:schemeClr val="tx1"/>
                </a:solidFill>
                <a:latin typeface="Arial" panose="020B0604020202020204" pitchFamily="34" charset="0"/>
                <a:ea typeface="標楷體" panose="03000509000000000000" pitchFamily="65" charset="-120"/>
                <a:cs typeface="Arial" panose="020B060402020202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Arial" panose="020B0604020202020204" pitchFamily="34" charset="0"/>
                <a:ea typeface="標楷體" panose="03000509000000000000" pitchFamily="65" charset="-120"/>
                <a:cs typeface="Arial" panose="020B060402020202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Arial" panose="020B0604020202020204" pitchFamily="34" charset="0"/>
                <a:ea typeface="標楷體" panose="03000509000000000000" pitchFamily="65" charset="-120"/>
                <a:cs typeface="Arial" panose="020B060402020202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Arial" panose="020B0604020202020204" pitchFamily="34" charset="0"/>
                <a:ea typeface="標楷體" panose="03000509000000000000" pitchFamily="65" charset="-120"/>
                <a:cs typeface="Arial" panose="020B0604020202020204" pitchFamily="34" charset="0"/>
              </a:defRPr>
            </a:lvl9pPr>
          </a:lstStyle>
          <a:p>
            <a:pPr algn="ctr" eaLnBrk="1" hangingPunct="1">
              <a:lnSpc>
                <a:spcPct val="100000"/>
              </a:lnSpc>
              <a:spcBef>
                <a:spcPct val="0"/>
              </a:spcBef>
              <a:buFont typeface="Arial" panose="020B0604020202020204" pitchFamily="34" charset="0"/>
              <a:buNone/>
            </a:pPr>
            <a:r>
              <a:rPr lang="zh-TW" altLang="zh-TW" sz="6000" b="1">
                <a:latin typeface="標楷體" panose="03000509000000000000" pitchFamily="65" charset="-120"/>
              </a:rPr>
              <a:t>專櫃販售</a:t>
            </a:r>
            <a:endParaRPr lang="en-US" altLang="zh-TW" sz="6000" b="1">
              <a:latin typeface="標楷體" panose="03000509000000000000" pitchFamily="65" charset="-120"/>
            </a:endParaRPr>
          </a:p>
          <a:p>
            <a:pPr algn="ctr" eaLnBrk="1" hangingPunct="1">
              <a:lnSpc>
                <a:spcPct val="100000"/>
              </a:lnSpc>
              <a:spcBef>
                <a:spcPct val="0"/>
              </a:spcBef>
              <a:buFont typeface="Arial" panose="020B0604020202020204" pitchFamily="34" charset="0"/>
              <a:buNone/>
            </a:pPr>
            <a:r>
              <a:rPr lang="zh-TW" altLang="zh-TW" sz="6000" b="1">
                <a:latin typeface="標楷體" panose="03000509000000000000" pitchFamily="65" charset="-120"/>
              </a:rPr>
              <a:t>產品資訊</a:t>
            </a:r>
            <a:r>
              <a:rPr lang="zh-TW" altLang="en-US" sz="6000" b="1">
                <a:latin typeface="標楷體" panose="03000509000000000000" pitchFamily="65" charset="-120"/>
              </a:rPr>
              <a:t>透明</a:t>
            </a:r>
            <a:endParaRPr lang="zh-TW" altLang="zh-TW" sz="6000" b="1">
              <a:latin typeface="標楷體" panose="03000509000000000000" pitchFamily="65" charset="-120"/>
            </a:endParaRPr>
          </a:p>
        </p:txBody>
      </p:sp>
      <p:sp>
        <p:nvSpPr>
          <p:cNvPr id="20489" name="矩形 34"/>
          <p:cNvSpPr>
            <a:spLocks noChangeArrowheads="1"/>
          </p:cNvSpPr>
          <p:nvPr/>
        </p:nvSpPr>
        <p:spPr bwMode="auto">
          <a:xfrm>
            <a:off x="274074" y="1217983"/>
            <a:ext cx="439491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marL="447675" indent="-447675">
              <a:spcAft>
                <a:spcPts val="0"/>
              </a:spcAft>
              <a:buFont typeface="Arial" panose="020B0604020202020204" pitchFamily="34" charset="0"/>
              <a:buChar char="☺"/>
              <a:tabLst>
                <a:tab pos="540385" algn="l"/>
              </a:tabLst>
              <a:defRPr/>
            </a:pPr>
            <a:r>
              <a:rPr lang="en-US" altLang="zh-TW" sz="2800" dirty="0" smtClean="0">
                <a:ea typeface="標楷體" panose="03000509000000000000" pitchFamily="65" charset="-120"/>
                <a:cs typeface="Arial" panose="020B0604020202020204" pitchFamily="34" charset="0"/>
              </a:rPr>
              <a:t>107</a:t>
            </a:r>
            <a:r>
              <a:rPr lang="zh-TW" altLang="zh-TW" sz="2800" dirty="0" smtClean="0">
                <a:ea typeface="標楷體" panose="03000509000000000000" pitchFamily="65" charset="-120"/>
                <a:cs typeface="Arial" panose="020B0604020202020204" pitchFamily="34" charset="0"/>
              </a:rPr>
              <a:t>年</a:t>
            </a:r>
            <a:r>
              <a:rPr lang="en-US" altLang="zh-TW" sz="2800" dirty="0" smtClean="0">
                <a:ea typeface="標楷體" panose="03000509000000000000" pitchFamily="65" charset="-120"/>
                <a:cs typeface="Arial" panose="020B0604020202020204" pitchFamily="34" charset="0"/>
              </a:rPr>
              <a:t>3</a:t>
            </a:r>
            <a:r>
              <a:rPr lang="zh-TW" altLang="zh-TW" sz="2800" dirty="0" smtClean="0">
                <a:ea typeface="標楷體" panose="03000509000000000000" pitchFamily="65" charset="-120"/>
                <a:cs typeface="Arial" panose="020B0604020202020204" pitchFamily="34" charset="0"/>
              </a:rPr>
              <a:t>月</a:t>
            </a:r>
            <a:r>
              <a:rPr lang="en-US" altLang="zh-TW" sz="2800" dirty="0" smtClean="0">
                <a:ea typeface="標楷體" panose="03000509000000000000" pitchFamily="65" charset="-120"/>
                <a:cs typeface="Arial" panose="020B0604020202020204" pitchFamily="34" charset="0"/>
              </a:rPr>
              <a:t>1</a:t>
            </a:r>
            <a:r>
              <a:rPr lang="zh-TW" altLang="zh-TW" sz="2800" dirty="0" smtClean="0">
                <a:ea typeface="標楷體" panose="03000509000000000000" pitchFamily="65" charset="-120"/>
                <a:cs typeface="Arial" panose="020B0604020202020204" pitchFamily="34" charset="0"/>
              </a:rPr>
              <a:t>日至</a:t>
            </a:r>
            <a:r>
              <a:rPr lang="en-US" altLang="zh-TW" sz="2800" dirty="0" smtClean="0">
                <a:ea typeface="標楷體" panose="03000509000000000000" pitchFamily="65" charset="-120"/>
                <a:cs typeface="Arial" panose="020B0604020202020204" pitchFamily="34" charset="0"/>
              </a:rPr>
              <a:t>12</a:t>
            </a:r>
            <a:r>
              <a:rPr lang="zh-TW" altLang="zh-TW" sz="2800" dirty="0" smtClean="0">
                <a:ea typeface="標楷體" panose="03000509000000000000" pitchFamily="65" charset="-120"/>
                <a:cs typeface="Arial" panose="020B0604020202020204" pitchFamily="34" charset="0"/>
              </a:rPr>
              <a:t>月</a:t>
            </a:r>
            <a:r>
              <a:rPr lang="en-US" altLang="zh-TW" sz="2800" dirty="0" smtClean="0">
                <a:ea typeface="標楷體" panose="03000509000000000000" pitchFamily="65" charset="-120"/>
                <a:cs typeface="Arial" panose="020B0604020202020204" pitchFamily="34" charset="0"/>
              </a:rPr>
              <a:t>31</a:t>
            </a:r>
            <a:r>
              <a:rPr lang="zh-TW" altLang="zh-TW" sz="2800" dirty="0" smtClean="0">
                <a:ea typeface="標楷體" panose="03000509000000000000" pitchFamily="65" charset="-120"/>
                <a:cs typeface="Arial" panose="020B0604020202020204" pitchFamily="34" charset="0"/>
              </a:rPr>
              <a:t>日</a:t>
            </a:r>
            <a:endParaRPr lang="en-US" altLang="zh-TW" sz="2800" dirty="0">
              <a:ea typeface="標楷體" panose="03000509000000000000" pitchFamily="65" charset="-120"/>
              <a:cs typeface="Arial" panose="020B0604020202020204" pitchFamily="34" charset="0"/>
            </a:endParaRPr>
          </a:p>
          <a:p>
            <a:pPr marL="447675" indent="-447675">
              <a:spcAft>
                <a:spcPts val="0"/>
              </a:spcAft>
              <a:buFont typeface="Arial" panose="020B0604020202020204" pitchFamily="34" charset="0"/>
              <a:buChar char="☺"/>
              <a:tabLst>
                <a:tab pos="540385" algn="l"/>
              </a:tabLst>
              <a:defRPr/>
            </a:pPr>
            <a:r>
              <a:rPr lang="zh-TW" altLang="en-US" sz="2800" kern="100" dirty="0" smtClean="0">
                <a:latin typeface="Calibri" panose="020F0502020204030204" pitchFamily="34" charset="0"/>
                <a:ea typeface="標楷體" panose="03000509000000000000" pitchFamily="65" charset="-120"/>
                <a:cs typeface="Arial" panose="020B0604020202020204" pitchFamily="34" charset="0"/>
              </a:rPr>
              <a:t>啟動</a:t>
            </a:r>
            <a:r>
              <a:rPr lang="zh-TW" altLang="en-US" sz="2800" kern="100" dirty="0" smtClean="0">
                <a:latin typeface="Calibri" panose="020F0502020204030204" pitchFamily="34" charset="0"/>
                <a:ea typeface="標楷體" panose="03000509000000000000" pitchFamily="65" charset="-120"/>
                <a:cs typeface="Times New Roman" panose="02020603050405020304" pitchFamily="18" charset="0"/>
              </a:rPr>
              <a:t>聯合</a:t>
            </a:r>
            <a:r>
              <a:rPr lang="zh-TW" altLang="en-US" sz="2800" kern="100" dirty="0">
                <a:latin typeface="Calibri" panose="020F0502020204030204" pitchFamily="34" charset="0"/>
                <a:ea typeface="標楷體" panose="03000509000000000000" pitchFamily="65" charset="-120"/>
                <a:cs typeface="Times New Roman" panose="02020603050405020304" pitchFamily="18" charset="0"/>
              </a:rPr>
              <a:t>稽查</a:t>
            </a:r>
            <a:r>
              <a:rPr lang="zh-TW" altLang="en-US" sz="2800" kern="100" dirty="0" smtClean="0">
                <a:latin typeface="Calibri" panose="020F0502020204030204" pitchFamily="34" charset="0"/>
                <a:ea typeface="標楷體" panose="03000509000000000000" pitchFamily="65" charset="-120"/>
                <a:cs typeface="Times New Roman" panose="02020603050405020304" pitchFamily="18" charset="0"/>
              </a:rPr>
              <a:t>、修正法規及</a:t>
            </a:r>
            <a:r>
              <a:rPr lang="zh-TW" altLang="en-US" sz="2800" kern="100" dirty="0">
                <a:latin typeface="Calibri" panose="020F0502020204030204" pitchFamily="34" charset="0"/>
                <a:ea typeface="標楷體" panose="03000509000000000000" pitchFamily="65" charset="-120"/>
                <a:cs typeface="Times New Roman" panose="02020603050405020304" pitchFamily="18" charset="0"/>
              </a:rPr>
              <a:t>民眾教育宣導等</a:t>
            </a:r>
            <a:r>
              <a:rPr lang="zh-TW" altLang="en-US" sz="2800" kern="100" dirty="0" smtClean="0">
                <a:latin typeface="Calibri" panose="020F0502020204030204" pitchFamily="34" charset="0"/>
                <a:ea typeface="標楷體" panose="03000509000000000000" pitchFamily="65" charset="-120"/>
                <a:cs typeface="Times New Roman" panose="02020603050405020304" pitchFamily="18" charset="0"/>
              </a:rPr>
              <a:t>系列活動</a:t>
            </a:r>
            <a:endParaRPr lang="en-US" altLang="zh-TW" sz="2800" kern="100" dirty="0" smtClean="0">
              <a:latin typeface="Calibri" panose="020F0502020204030204" pitchFamily="34" charset="0"/>
              <a:ea typeface="標楷體" panose="03000509000000000000" pitchFamily="65" charset="-120"/>
              <a:cs typeface="Times New Roman" panose="02020603050405020304" pitchFamily="18" charset="0"/>
            </a:endParaRPr>
          </a:p>
          <a:p>
            <a:pPr marL="447675" indent="-447675">
              <a:spcAft>
                <a:spcPts val="0"/>
              </a:spcAft>
              <a:buFont typeface="Arial" panose="020B0604020202020204" pitchFamily="34" charset="0"/>
              <a:buChar char="☺"/>
              <a:tabLst>
                <a:tab pos="540385" algn="l"/>
              </a:tabLst>
              <a:defRPr/>
            </a:pPr>
            <a:r>
              <a:rPr lang="zh-TW" altLang="zh-TW" sz="2800" kern="100" dirty="0" smtClean="0">
                <a:latin typeface="Calibri" panose="020F0502020204030204" pitchFamily="34" charset="0"/>
                <a:ea typeface="標楷體" panose="03000509000000000000" pitchFamily="65" charset="-120"/>
                <a:cs typeface="Times New Roman" panose="02020603050405020304" pitchFamily="18" charset="0"/>
              </a:rPr>
              <a:t>政府</a:t>
            </a:r>
            <a:r>
              <a:rPr lang="zh-TW" altLang="zh-TW" sz="2800" kern="100" dirty="0">
                <a:latin typeface="Calibri" panose="020F0502020204030204" pitchFamily="34" charset="0"/>
                <a:ea typeface="標楷體" panose="03000509000000000000" pitchFamily="65" charset="-120"/>
                <a:cs typeface="Times New Roman" panose="02020603050405020304" pitchFamily="18" charset="0"/>
              </a:rPr>
              <a:t>、食品添加物</a:t>
            </a:r>
            <a:r>
              <a:rPr lang="zh-TW" altLang="zh-TW" sz="2800" kern="100" dirty="0" smtClean="0">
                <a:latin typeface="Calibri" panose="020F0502020204030204" pitchFamily="34" charset="0"/>
                <a:ea typeface="標楷體" panose="03000509000000000000" pitchFamily="65" charset="-120"/>
                <a:cs typeface="Times New Roman" panose="02020603050405020304" pitchFamily="18" charset="0"/>
              </a:rPr>
              <a:t>販</a:t>
            </a:r>
            <a:r>
              <a:rPr lang="zh-TW" altLang="en-US" sz="2800" kern="100" dirty="0" smtClean="0">
                <a:latin typeface="Calibri" panose="020F0502020204030204" pitchFamily="34" charset="0"/>
                <a:ea typeface="標楷體" panose="03000509000000000000" pitchFamily="65" charset="-120"/>
                <a:cs typeface="Times New Roman" panose="02020603050405020304" pitchFamily="18" charset="0"/>
              </a:rPr>
              <a:t>賣</a:t>
            </a:r>
            <a:r>
              <a:rPr lang="zh-TW" altLang="zh-TW" sz="2800" kern="100" dirty="0" smtClean="0">
                <a:latin typeface="Calibri" panose="020F0502020204030204" pitchFamily="34" charset="0"/>
                <a:ea typeface="標楷體" panose="03000509000000000000" pitchFamily="65" charset="-120"/>
                <a:cs typeface="Times New Roman" panose="02020603050405020304" pitchFamily="18" charset="0"/>
              </a:rPr>
              <a:t>業者</a:t>
            </a:r>
            <a:r>
              <a:rPr lang="zh-TW" altLang="zh-TW" sz="2800" kern="100" dirty="0">
                <a:latin typeface="Calibri" panose="020F0502020204030204" pitchFamily="34" charset="0"/>
                <a:ea typeface="標楷體" panose="03000509000000000000" pitchFamily="65" charset="-120"/>
                <a:cs typeface="Times New Roman" panose="02020603050405020304" pitchFamily="18" charset="0"/>
              </a:rPr>
              <a:t>及</a:t>
            </a:r>
            <a:r>
              <a:rPr lang="zh-TW" altLang="zh-TW" sz="2800" kern="100" dirty="0" smtClean="0">
                <a:latin typeface="Calibri" panose="020F0502020204030204" pitchFamily="34" charset="0"/>
                <a:ea typeface="標楷體" panose="03000509000000000000" pitchFamily="65" charset="-120"/>
                <a:cs typeface="Times New Roman" panose="02020603050405020304" pitchFamily="18" charset="0"/>
              </a:rPr>
              <a:t>消費者</a:t>
            </a:r>
            <a:r>
              <a:rPr lang="zh-TW" altLang="en-US" sz="2800" kern="100" dirty="0">
                <a:latin typeface="Calibri" panose="020F0502020204030204" pitchFamily="34" charset="0"/>
                <a:ea typeface="標楷體" panose="03000509000000000000" pitchFamily="65" charset="-120"/>
                <a:cs typeface="Times New Roman" panose="02020603050405020304" pitchFamily="18" charset="0"/>
              </a:rPr>
              <a:t>共同</a:t>
            </a:r>
            <a:r>
              <a:rPr lang="zh-TW" altLang="en-US" sz="2800" kern="100" dirty="0" smtClean="0">
                <a:latin typeface="Calibri" panose="020F0502020204030204" pitchFamily="34" charset="0"/>
                <a:ea typeface="標楷體" panose="03000509000000000000" pitchFamily="65" charset="-120"/>
                <a:cs typeface="Times New Roman" panose="02020603050405020304" pitchFamily="18" charset="0"/>
              </a:rPr>
              <a:t>守護食安 食添安心購</a:t>
            </a:r>
            <a:endParaRPr lang="zh-TW" altLang="zh-TW" sz="2000" kern="1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47BA0048-F517-4F16-A8F7-6E328BADA937}" type="slidenum">
              <a:rPr lang="zh-TW" altLang="en-US" smtClean="0">
                <a:ea typeface="標楷體" panose="03000509000000000000" pitchFamily="65" charset="-120"/>
              </a:rPr>
              <a:pPr/>
              <a:t>3</a:t>
            </a:fld>
            <a:endParaRPr lang="zh-TW" altLang="en-US" smtClean="0">
              <a:ea typeface="標楷體" panose="03000509000000000000" pitchFamily="65" charset="-120"/>
            </a:endParaRPr>
          </a:p>
        </p:txBody>
      </p:sp>
      <p:sp>
        <p:nvSpPr>
          <p:cNvPr id="24579" name="標題 1"/>
          <p:cNvSpPr txBox="1">
            <a:spLocks/>
          </p:cNvSpPr>
          <p:nvPr/>
        </p:nvSpPr>
        <p:spPr bwMode="auto">
          <a:xfrm>
            <a:off x="251520" y="354841"/>
            <a:ext cx="3139901"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685800">
              <a:lnSpc>
                <a:spcPct val="90000"/>
              </a:lnSpc>
              <a:defRPr sz="3600" b="1">
                <a:solidFill>
                  <a:srgbClr val="FF0066"/>
                </a:solidFill>
                <a:latin typeface="標楷體" panose="03000509000000000000" pitchFamily="65" charset="-120"/>
                <a:ea typeface="標楷體" panose="03000509000000000000" pitchFamily="65" charset="-120"/>
              </a:defRPr>
            </a:lvl1pPr>
            <a:lvl2pPr defTabSz="685800">
              <a:lnSpc>
                <a:spcPct val="90000"/>
              </a:lnSpc>
              <a:defRPr sz="3300">
                <a:ea typeface="標楷體" panose="03000509000000000000" pitchFamily="65" charset="-120"/>
                <a:cs typeface="Arial" panose="020B0604020202020204" pitchFamily="34" charset="0"/>
              </a:defRPr>
            </a:lvl2pPr>
            <a:lvl3pPr defTabSz="685800">
              <a:lnSpc>
                <a:spcPct val="90000"/>
              </a:lnSpc>
              <a:defRPr sz="3300">
                <a:ea typeface="標楷體" panose="03000509000000000000" pitchFamily="65" charset="-120"/>
                <a:cs typeface="Arial" panose="020B0604020202020204" pitchFamily="34" charset="0"/>
              </a:defRPr>
            </a:lvl3pPr>
            <a:lvl4pPr defTabSz="685800">
              <a:lnSpc>
                <a:spcPct val="90000"/>
              </a:lnSpc>
              <a:defRPr sz="3300">
                <a:ea typeface="標楷體" panose="03000509000000000000" pitchFamily="65" charset="-120"/>
                <a:cs typeface="Arial" panose="020B0604020202020204" pitchFamily="34" charset="0"/>
              </a:defRPr>
            </a:lvl4pPr>
            <a:lvl5pPr defTabSz="685800">
              <a:lnSpc>
                <a:spcPct val="90000"/>
              </a:lnSpc>
              <a:defRPr sz="3300">
                <a:ea typeface="標楷體" panose="03000509000000000000" pitchFamily="65" charset="-120"/>
                <a:cs typeface="Arial" panose="020B0604020202020204" pitchFamily="34" charset="0"/>
              </a:defRPr>
            </a:lvl5pPr>
            <a:lvl6pPr marL="457200" defTabSz="685800" fontAlgn="base">
              <a:lnSpc>
                <a:spcPct val="90000"/>
              </a:lnSpc>
              <a:spcBef>
                <a:spcPct val="0"/>
              </a:spcBef>
              <a:spcAft>
                <a:spcPct val="0"/>
              </a:spcAft>
              <a:defRPr sz="3300">
                <a:ea typeface="標楷體" panose="03000509000000000000" pitchFamily="65" charset="-120"/>
                <a:cs typeface="Arial" panose="020B0604020202020204" pitchFamily="34" charset="0"/>
              </a:defRPr>
            </a:lvl6pPr>
            <a:lvl7pPr marL="914400" defTabSz="685800" fontAlgn="base">
              <a:lnSpc>
                <a:spcPct val="90000"/>
              </a:lnSpc>
              <a:spcBef>
                <a:spcPct val="0"/>
              </a:spcBef>
              <a:spcAft>
                <a:spcPct val="0"/>
              </a:spcAft>
              <a:defRPr sz="3300">
                <a:ea typeface="標楷體" panose="03000509000000000000" pitchFamily="65" charset="-120"/>
                <a:cs typeface="Arial" panose="020B0604020202020204" pitchFamily="34" charset="0"/>
              </a:defRPr>
            </a:lvl7pPr>
            <a:lvl8pPr marL="1371600" defTabSz="685800" fontAlgn="base">
              <a:lnSpc>
                <a:spcPct val="90000"/>
              </a:lnSpc>
              <a:spcBef>
                <a:spcPct val="0"/>
              </a:spcBef>
              <a:spcAft>
                <a:spcPct val="0"/>
              </a:spcAft>
              <a:defRPr sz="3300">
                <a:ea typeface="標楷體" panose="03000509000000000000" pitchFamily="65" charset="-120"/>
                <a:cs typeface="Arial" panose="020B0604020202020204" pitchFamily="34" charset="0"/>
              </a:defRPr>
            </a:lvl8pPr>
            <a:lvl9pPr marL="1828800" defTabSz="685800" fontAlgn="base">
              <a:lnSpc>
                <a:spcPct val="90000"/>
              </a:lnSpc>
              <a:spcBef>
                <a:spcPct val="0"/>
              </a:spcBef>
              <a:spcAft>
                <a:spcPct val="0"/>
              </a:spcAft>
              <a:defRPr sz="3300">
                <a:ea typeface="標楷體" panose="03000509000000000000" pitchFamily="65" charset="-120"/>
                <a:cs typeface="Arial" panose="020B0604020202020204" pitchFamily="34" charset="0"/>
              </a:defRPr>
            </a:lvl9pPr>
          </a:lstStyle>
          <a:p>
            <a:pPr algn="l"/>
            <a:r>
              <a:rPr lang="zh-TW" altLang="en-US" dirty="0" smtClean="0"/>
              <a:t>推動</a:t>
            </a:r>
            <a:r>
              <a:rPr lang="zh-TW" altLang="en-US" dirty="0"/>
              <a:t>規劃</a:t>
            </a:r>
          </a:p>
        </p:txBody>
      </p:sp>
      <p:grpSp>
        <p:nvGrpSpPr>
          <p:cNvPr id="3" name="群組 2"/>
          <p:cNvGrpSpPr/>
          <p:nvPr/>
        </p:nvGrpSpPr>
        <p:grpSpPr>
          <a:xfrm>
            <a:off x="362455" y="1124744"/>
            <a:ext cx="8638989" cy="4483410"/>
            <a:chOff x="362455" y="1124744"/>
            <a:chExt cx="8638989" cy="4483410"/>
          </a:xfrm>
        </p:grpSpPr>
        <p:grpSp>
          <p:nvGrpSpPr>
            <p:cNvPr id="24580" name="群組 13"/>
            <p:cNvGrpSpPr>
              <a:grpSpLocks/>
            </p:cNvGrpSpPr>
            <p:nvPr/>
          </p:nvGrpSpPr>
          <p:grpSpPr bwMode="auto">
            <a:xfrm>
              <a:off x="362455" y="1124744"/>
              <a:ext cx="8638989" cy="4327079"/>
              <a:chOff x="337491" y="2226060"/>
              <a:chExt cx="8640316" cy="3652137"/>
            </a:xfrm>
          </p:grpSpPr>
          <p:pic>
            <p:nvPicPr>
              <p:cNvPr id="24582" name="圖片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84404" y="4252597"/>
                <a:ext cx="158115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3" name="群組 2"/>
              <p:cNvGrpSpPr>
                <a:grpSpLocks/>
              </p:cNvGrpSpPr>
              <p:nvPr/>
            </p:nvGrpSpPr>
            <p:grpSpPr bwMode="auto">
              <a:xfrm>
                <a:off x="337491" y="2226060"/>
                <a:ext cx="8640316" cy="2558168"/>
                <a:chOff x="337491" y="2226060"/>
                <a:chExt cx="8640316" cy="2558168"/>
              </a:xfrm>
            </p:grpSpPr>
            <p:sp>
              <p:nvSpPr>
                <p:cNvPr id="4" name="燕尾形向右箭號 3"/>
                <p:cNvSpPr/>
                <p:nvPr/>
              </p:nvSpPr>
              <p:spPr>
                <a:xfrm>
                  <a:off x="337491" y="3004748"/>
                  <a:ext cx="8178468" cy="1641517"/>
                </a:xfrm>
                <a:prstGeom prst="notchedRightArrow">
                  <a:avLst/>
                </a:prstGeom>
              </p:spPr>
              <p:style>
                <a:lnRef idx="0">
                  <a:schemeClr val="dk1">
                    <a:hueOff val="0"/>
                    <a:satOff val="0"/>
                    <a:lumOff val="0"/>
                    <a:alphaOff val="0"/>
                  </a:schemeClr>
                </a:lnRef>
                <a:fillRef idx="1">
                  <a:schemeClr val="accent4">
                    <a:tint val="40000"/>
                    <a:hueOff val="0"/>
                    <a:satOff val="0"/>
                    <a:lumOff val="0"/>
                    <a:alphaOff val="0"/>
                  </a:schemeClr>
                </a:fillRef>
                <a:effectRef idx="0">
                  <a:schemeClr val="accent4">
                    <a:tint val="40000"/>
                    <a:hueOff val="0"/>
                    <a:satOff val="0"/>
                    <a:lumOff val="0"/>
                    <a:alphaOff val="0"/>
                  </a:schemeClr>
                </a:effectRef>
                <a:fontRef idx="minor">
                  <a:schemeClr val="dk1">
                    <a:hueOff val="0"/>
                    <a:satOff val="0"/>
                    <a:lumOff val="0"/>
                    <a:alphaOff val="0"/>
                  </a:schemeClr>
                </a:fontRef>
              </p:style>
            </p:sp>
            <p:sp>
              <p:nvSpPr>
                <p:cNvPr id="5" name="手繪多邊形 4"/>
                <p:cNvSpPr/>
                <p:nvPr/>
              </p:nvSpPr>
              <p:spPr>
                <a:xfrm>
                  <a:off x="347275" y="2287180"/>
                  <a:ext cx="1848134" cy="971575"/>
                </a:xfrm>
                <a:custGeom>
                  <a:avLst/>
                  <a:gdLst>
                    <a:gd name="connsiteX0" fmla="*/ 0 w 1849038"/>
                    <a:gd name="connsiteY0" fmla="*/ 0 h 1641782"/>
                    <a:gd name="connsiteX1" fmla="*/ 1849038 w 1849038"/>
                    <a:gd name="connsiteY1" fmla="*/ 0 h 1641782"/>
                    <a:gd name="connsiteX2" fmla="*/ 1849038 w 1849038"/>
                    <a:gd name="connsiteY2" fmla="*/ 1641782 h 1641782"/>
                    <a:gd name="connsiteX3" fmla="*/ 0 w 1849038"/>
                    <a:gd name="connsiteY3" fmla="*/ 1641782 h 1641782"/>
                    <a:gd name="connsiteX4" fmla="*/ 0 w 1849038"/>
                    <a:gd name="connsiteY4" fmla="*/ 0 h 164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9038" h="1641782">
                      <a:moveTo>
                        <a:pt x="0" y="0"/>
                      </a:moveTo>
                      <a:lnTo>
                        <a:pt x="1849038" y="0"/>
                      </a:lnTo>
                      <a:lnTo>
                        <a:pt x="1849038" y="1641782"/>
                      </a:lnTo>
                      <a:lnTo>
                        <a:pt x="0" y="16417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42240" tIns="142240" rIns="142240" bIns="142240" spcCol="1270" anchor="b"/>
                <a:lstStyle/>
                <a:p>
                  <a:pPr algn="ctr" defTabSz="889000">
                    <a:lnSpc>
                      <a:spcPct val="90000"/>
                    </a:lnSpc>
                    <a:spcAft>
                      <a:spcPct val="35000"/>
                    </a:spcAft>
                    <a:defRPr/>
                  </a:pPr>
                  <a:r>
                    <a:rPr kumimoji="0" lang="zh-TW" altLang="en-US" sz="2000" b="1" dirty="0">
                      <a:solidFill>
                        <a:srgbClr val="FF0000"/>
                      </a:solidFill>
                      <a:latin typeface="標楷體" panose="03000509000000000000" pitchFamily="65" charset="-120"/>
                      <a:ea typeface="標楷體" panose="03000509000000000000" pitchFamily="65" charset="-120"/>
                    </a:rPr>
                    <a:t>食品添加物販賣業者</a:t>
                  </a:r>
                  <a:r>
                    <a:rPr kumimoji="0" lang="zh-TW" altLang="en-US" sz="2000" b="1" dirty="0" smtClean="0">
                      <a:solidFill>
                        <a:srgbClr val="FF0000"/>
                      </a:solidFill>
                      <a:latin typeface="標楷體" panose="03000509000000000000" pitchFamily="65" charset="-120"/>
                      <a:ea typeface="標楷體" panose="03000509000000000000" pitchFamily="65" charset="-120"/>
                    </a:rPr>
                    <a:t>溝通</a:t>
                  </a:r>
                  <a:endParaRPr kumimoji="0" lang="en-US" altLang="zh-TW" sz="2000" b="1" dirty="0">
                    <a:solidFill>
                      <a:srgbClr val="FF0000"/>
                    </a:solidFill>
                    <a:latin typeface="標楷體" panose="03000509000000000000" pitchFamily="65" charset="-120"/>
                    <a:ea typeface="標楷體" panose="03000509000000000000" pitchFamily="65" charset="-120"/>
                  </a:endParaRPr>
                </a:p>
              </p:txBody>
            </p:sp>
            <p:sp>
              <p:nvSpPr>
                <p:cNvPr id="6" name="橢圓 5"/>
                <p:cNvSpPr/>
                <p:nvPr/>
              </p:nvSpPr>
              <p:spPr>
                <a:xfrm>
                  <a:off x="1059914" y="3619125"/>
                  <a:ext cx="409638" cy="411174"/>
                </a:xfrm>
                <a:prstGeom prst="ellipse">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手繪多邊形 6"/>
                <p:cNvSpPr/>
                <p:nvPr/>
              </p:nvSpPr>
              <p:spPr>
                <a:xfrm>
                  <a:off x="3164121" y="4181116"/>
                  <a:ext cx="1589332" cy="603112"/>
                </a:xfrm>
                <a:custGeom>
                  <a:avLst/>
                  <a:gdLst>
                    <a:gd name="connsiteX0" fmla="*/ 0 w 1589767"/>
                    <a:gd name="connsiteY0" fmla="*/ 0 h 1641782"/>
                    <a:gd name="connsiteX1" fmla="*/ 1589767 w 1589767"/>
                    <a:gd name="connsiteY1" fmla="*/ 0 h 1641782"/>
                    <a:gd name="connsiteX2" fmla="*/ 1589767 w 1589767"/>
                    <a:gd name="connsiteY2" fmla="*/ 1641782 h 1641782"/>
                    <a:gd name="connsiteX3" fmla="*/ 0 w 1589767"/>
                    <a:gd name="connsiteY3" fmla="*/ 1641782 h 1641782"/>
                    <a:gd name="connsiteX4" fmla="*/ 0 w 1589767"/>
                    <a:gd name="connsiteY4" fmla="*/ 0 h 164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9767" h="1641782">
                      <a:moveTo>
                        <a:pt x="0" y="0"/>
                      </a:moveTo>
                      <a:lnTo>
                        <a:pt x="1589767" y="0"/>
                      </a:lnTo>
                      <a:lnTo>
                        <a:pt x="1589767" y="1641782"/>
                      </a:lnTo>
                      <a:lnTo>
                        <a:pt x="0" y="16417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42240" tIns="142240" rIns="142240" bIns="142240" spcCol="1270"/>
                <a:lstStyle/>
                <a:p>
                  <a:pPr algn="ctr" defTabSz="889000">
                    <a:lnSpc>
                      <a:spcPct val="90000"/>
                    </a:lnSpc>
                    <a:spcAft>
                      <a:spcPct val="35000"/>
                    </a:spcAft>
                    <a:defRPr/>
                  </a:pPr>
                  <a:r>
                    <a:rPr kumimoji="0" lang="zh-TW" altLang="en-US" sz="2000" b="1" dirty="0">
                      <a:solidFill>
                        <a:srgbClr val="FF0000"/>
                      </a:solidFill>
                      <a:latin typeface="標楷體" panose="03000509000000000000" pitchFamily="65" charset="-120"/>
                      <a:ea typeface="標楷體" panose="03000509000000000000" pitchFamily="65" charset="-120"/>
                    </a:rPr>
                    <a:t>啟動跨部會聯合</a:t>
                  </a:r>
                  <a:r>
                    <a:rPr kumimoji="0" lang="zh-TW" altLang="en-US" sz="2000" b="1" dirty="0" smtClean="0">
                      <a:solidFill>
                        <a:srgbClr val="FF0000"/>
                      </a:solidFill>
                      <a:latin typeface="標楷體" panose="03000509000000000000" pitchFamily="65" charset="-120"/>
                      <a:ea typeface="標楷體" panose="03000509000000000000" pitchFamily="65" charset="-120"/>
                    </a:rPr>
                    <a:t>稽查</a:t>
                  </a:r>
                  <a:endParaRPr kumimoji="0" lang="en-US" altLang="zh-TW" sz="2000" b="1" dirty="0">
                    <a:solidFill>
                      <a:srgbClr val="FF0000"/>
                    </a:solidFill>
                    <a:latin typeface="標楷體" panose="03000509000000000000" pitchFamily="65" charset="-120"/>
                    <a:ea typeface="標楷體" panose="03000509000000000000" pitchFamily="65" charset="-120"/>
                  </a:endParaRPr>
                </a:p>
              </p:txBody>
            </p:sp>
            <p:sp>
              <p:nvSpPr>
                <p:cNvPr id="8" name="橢圓 7"/>
                <p:cNvSpPr/>
                <p:nvPr/>
              </p:nvSpPr>
              <p:spPr>
                <a:xfrm>
                  <a:off x="3745235" y="3820744"/>
                  <a:ext cx="411226" cy="411173"/>
                </a:xfrm>
                <a:prstGeom prst="ellipse">
                  <a:avLst/>
                </a:prstGeom>
              </p:spPr>
              <p:style>
                <a:lnRef idx="2">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sp>
            <p:sp>
              <p:nvSpPr>
                <p:cNvPr id="9" name="手繪多邊形 8"/>
                <p:cNvSpPr/>
                <p:nvPr/>
              </p:nvSpPr>
              <p:spPr>
                <a:xfrm>
                  <a:off x="2205192" y="2226060"/>
                  <a:ext cx="3519116" cy="1093815"/>
                </a:xfrm>
                <a:custGeom>
                  <a:avLst/>
                  <a:gdLst>
                    <a:gd name="connsiteX0" fmla="*/ 0 w 1933349"/>
                    <a:gd name="connsiteY0" fmla="*/ 0 h 1094543"/>
                    <a:gd name="connsiteX1" fmla="*/ 1933349 w 1933349"/>
                    <a:gd name="connsiteY1" fmla="*/ 0 h 1094543"/>
                    <a:gd name="connsiteX2" fmla="*/ 1933349 w 1933349"/>
                    <a:gd name="connsiteY2" fmla="*/ 1094543 h 1094543"/>
                    <a:gd name="connsiteX3" fmla="*/ 0 w 1933349"/>
                    <a:gd name="connsiteY3" fmla="*/ 1094543 h 1094543"/>
                    <a:gd name="connsiteX4" fmla="*/ 0 w 1933349"/>
                    <a:gd name="connsiteY4" fmla="*/ 0 h 1094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3349" h="1094543">
                      <a:moveTo>
                        <a:pt x="0" y="0"/>
                      </a:moveTo>
                      <a:lnTo>
                        <a:pt x="1933349" y="0"/>
                      </a:lnTo>
                      <a:lnTo>
                        <a:pt x="1933349" y="1094543"/>
                      </a:lnTo>
                      <a:lnTo>
                        <a:pt x="0" y="10945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42240" tIns="142240" rIns="142240" bIns="142240" spcCol="1270" anchor="b"/>
                <a:lstStyle/>
                <a:p>
                  <a:pPr algn="ctr" defTabSz="889000">
                    <a:lnSpc>
                      <a:spcPts val="1500"/>
                    </a:lnSpc>
                    <a:spcAft>
                      <a:spcPct val="35000"/>
                    </a:spcAft>
                    <a:defRPr/>
                  </a:pPr>
                  <a:r>
                    <a:rPr kumimoji="0" lang="zh-TW" altLang="en-US" sz="2000" b="1" dirty="0" smtClean="0">
                      <a:solidFill>
                        <a:srgbClr val="FF0000"/>
                      </a:solidFill>
                      <a:latin typeface="標楷體" panose="03000509000000000000" pitchFamily="65" charset="-120"/>
                      <a:ea typeface="標楷體" panose="03000509000000000000" pitchFamily="65" charset="-120"/>
                    </a:rPr>
                    <a:t>「食安守護網 食添安心購」</a:t>
                  </a:r>
                  <a:endParaRPr kumimoji="0" lang="en-US" altLang="zh-TW" sz="2000" b="1" dirty="0">
                    <a:solidFill>
                      <a:srgbClr val="FF0000"/>
                    </a:solidFill>
                    <a:latin typeface="標楷體" panose="03000509000000000000" pitchFamily="65" charset="-120"/>
                    <a:ea typeface="標楷體" panose="03000509000000000000" pitchFamily="65" charset="-120"/>
                  </a:endParaRPr>
                </a:p>
                <a:p>
                  <a:pPr algn="ctr" defTabSz="889000">
                    <a:lnSpc>
                      <a:spcPts val="1500"/>
                    </a:lnSpc>
                    <a:spcAft>
                      <a:spcPct val="35000"/>
                    </a:spcAft>
                    <a:defRPr/>
                  </a:pPr>
                  <a:r>
                    <a:rPr kumimoji="0" lang="zh-TW" altLang="en-US" sz="2000" b="1" dirty="0">
                      <a:solidFill>
                        <a:srgbClr val="FF0000"/>
                      </a:solidFill>
                      <a:latin typeface="標楷體" panose="03000509000000000000" pitchFamily="65" charset="-120"/>
                      <a:ea typeface="標楷體" panose="03000509000000000000" pitchFamily="65" charset="-120"/>
                    </a:rPr>
                    <a:t>輔導團</a:t>
                  </a:r>
                  <a:endParaRPr lang="zh-TW" altLang="en-US" sz="2000" dirty="0">
                    <a:solidFill>
                      <a:srgbClr val="FF0000"/>
                    </a:solidFill>
                  </a:endParaRPr>
                </a:p>
              </p:txBody>
            </p:sp>
            <p:sp>
              <p:nvSpPr>
                <p:cNvPr id="10" name="橢圓 9"/>
                <p:cNvSpPr/>
                <p:nvPr/>
              </p:nvSpPr>
              <p:spPr>
                <a:xfrm>
                  <a:off x="3745235" y="3388933"/>
                  <a:ext cx="411226" cy="411173"/>
                </a:xfrm>
                <a:prstGeom prst="ellipse">
                  <a:avLst/>
                </a:prstGeom>
              </p:spPr>
              <p:style>
                <a:lnRef idx="2">
                  <a:schemeClr val="lt1">
                    <a:hueOff val="0"/>
                    <a:satOff val="0"/>
                    <a:lumOff val="0"/>
                    <a:alphaOff val="0"/>
                  </a:schemeClr>
                </a:lnRef>
                <a:fillRef idx="1">
                  <a:schemeClr val="accent4">
                    <a:hueOff val="6930461"/>
                    <a:satOff val="-31979"/>
                    <a:lumOff val="1177"/>
                    <a:alphaOff val="0"/>
                  </a:schemeClr>
                </a:fillRef>
                <a:effectRef idx="0">
                  <a:schemeClr val="accent4">
                    <a:hueOff val="6930461"/>
                    <a:satOff val="-31979"/>
                    <a:lumOff val="1177"/>
                    <a:alphaOff val="0"/>
                  </a:schemeClr>
                </a:effectRef>
                <a:fontRef idx="minor">
                  <a:schemeClr val="lt1"/>
                </a:fontRef>
              </p:style>
            </p:sp>
            <p:sp>
              <p:nvSpPr>
                <p:cNvPr id="12" name="手繪多邊形 11"/>
                <p:cNvSpPr/>
                <p:nvPr/>
              </p:nvSpPr>
              <p:spPr>
                <a:xfrm>
                  <a:off x="5380487" y="2686545"/>
                  <a:ext cx="3597320" cy="636405"/>
                </a:xfrm>
                <a:custGeom>
                  <a:avLst/>
                  <a:gdLst>
                    <a:gd name="connsiteX0" fmla="*/ 0 w 1829267"/>
                    <a:gd name="connsiteY0" fmla="*/ 0 h 1641782"/>
                    <a:gd name="connsiteX1" fmla="*/ 1829267 w 1829267"/>
                    <a:gd name="connsiteY1" fmla="*/ 0 h 1641782"/>
                    <a:gd name="connsiteX2" fmla="*/ 1829267 w 1829267"/>
                    <a:gd name="connsiteY2" fmla="*/ 1641782 h 1641782"/>
                    <a:gd name="connsiteX3" fmla="*/ 0 w 1829267"/>
                    <a:gd name="connsiteY3" fmla="*/ 1641782 h 1641782"/>
                    <a:gd name="connsiteX4" fmla="*/ 0 w 1829267"/>
                    <a:gd name="connsiteY4" fmla="*/ 0 h 164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267" h="1641782">
                      <a:moveTo>
                        <a:pt x="0" y="0"/>
                      </a:moveTo>
                      <a:lnTo>
                        <a:pt x="1829267" y="0"/>
                      </a:lnTo>
                      <a:lnTo>
                        <a:pt x="1829267" y="1641782"/>
                      </a:lnTo>
                      <a:lnTo>
                        <a:pt x="0" y="16417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42240" tIns="142240" rIns="142240" bIns="142240" spcCol="1270"/>
                <a:lstStyle/>
                <a:p>
                  <a:pPr algn="ctr" defTabSz="889000">
                    <a:lnSpc>
                      <a:spcPts val="1500"/>
                    </a:lnSpc>
                    <a:spcAft>
                      <a:spcPct val="35000"/>
                    </a:spcAft>
                    <a:defRPr/>
                  </a:pPr>
                  <a:r>
                    <a:rPr kumimoji="0" lang="zh-TW" altLang="en-US" sz="2000" b="1" dirty="0" smtClean="0">
                      <a:solidFill>
                        <a:srgbClr val="FF0000"/>
                      </a:solidFill>
                      <a:latin typeface="標楷體" panose="03000509000000000000" pitchFamily="65" charset="-120"/>
                      <a:ea typeface="標楷體" panose="03000509000000000000" pitchFamily="65" charset="-120"/>
                    </a:rPr>
                    <a:t>「食安守護網 食添安心購」</a:t>
                  </a:r>
                  <a:endParaRPr kumimoji="0" lang="en-US" altLang="zh-TW" sz="2000" b="1" dirty="0">
                    <a:solidFill>
                      <a:srgbClr val="FF0000"/>
                    </a:solidFill>
                    <a:latin typeface="標楷體" panose="03000509000000000000" pitchFamily="65" charset="-120"/>
                    <a:ea typeface="標楷體" panose="03000509000000000000" pitchFamily="65" charset="-120"/>
                  </a:endParaRPr>
                </a:p>
                <a:p>
                  <a:pPr algn="ctr" defTabSz="889000">
                    <a:lnSpc>
                      <a:spcPts val="1500"/>
                    </a:lnSpc>
                    <a:spcAft>
                      <a:spcPct val="35000"/>
                    </a:spcAft>
                    <a:defRPr/>
                  </a:pPr>
                  <a:r>
                    <a:rPr kumimoji="0" lang="zh-TW" altLang="en-US" sz="2000" b="1" dirty="0">
                      <a:solidFill>
                        <a:srgbClr val="FF0000"/>
                      </a:solidFill>
                      <a:latin typeface="標楷體" panose="03000509000000000000" pitchFamily="65" charset="-120"/>
                      <a:ea typeface="標楷體" panose="03000509000000000000" pitchFamily="65" charset="-120"/>
                    </a:rPr>
                    <a:t>全民</a:t>
                  </a:r>
                  <a:r>
                    <a:rPr kumimoji="0" lang="zh-TW" altLang="en-US" sz="2000" b="1" dirty="0" smtClean="0">
                      <a:solidFill>
                        <a:srgbClr val="FF0000"/>
                      </a:solidFill>
                      <a:latin typeface="標楷體" panose="03000509000000000000" pitchFamily="65" charset="-120"/>
                      <a:ea typeface="標楷體" panose="03000509000000000000" pitchFamily="65" charset="-120"/>
                    </a:rPr>
                    <a:t>運動</a:t>
                  </a:r>
                  <a:endParaRPr kumimoji="0" lang="en-US" altLang="zh-TW" sz="2000" b="1" dirty="0">
                    <a:solidFill>
                      <a:srgbClr val="FF0000"/>
                    </a:solidFill>
                    <a:latin typeface="標楷體" panose="03000509000000000000" pitchFamily="65" charset="-120"/>
                    <a:ea typeface="標楷體" panose="03000509000000000000" pitchFamily="65" charset="-120"/>
                  </a:endParaRPr>
                </a:p>
              </p:txBody>
            </p:sp>
            <p:sp>
              <p:nvSpPr>
                <p:cNvPr id="13" name="橢圓 12"/>
                <p:cNvSpPr/>
                <p:nvPr/>
              </p:nvSpPr>
              <p:spPr>
                <a:xfrm>
                  <a:off x="6974328" y="3594519"/>
                  <a:ext cx="409638" cy="411174"/>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grpSp>
        </p:grpSp>
        <p:sp>
          <p:nvSpPr>
            <p:cNvPr id="2" name="矩形 1"/>
            <p:cNvSpPr/>
            <p:nvPr/>
          </p:nvSpPr>
          <p:spPr>
            <a:xfrm>
              <a:off x="2831067" y="4186226"/>
              <a:ext cx="2304256" cy="1421928"/>
            </a:xfrm>
            <a:prstGeom prst="rect">
              <a:avLst/>
            </a:prstGeom>
          </p:spPr>
          <p:txBody>
            <a:bodyPr wrap="square">
              <a:spAutoFit/>
            </a:bodyPr>
            <a:lstStyle/>
            <a:p>
              <a:pPr algn="ctr" defTabSz="889000">
                <a:lnSpc>
                  <a:spcPct val="90000"/>
                </a:lnSpc>
                <a:spcAft>
                  <a:spcPct val="35000"/>
                </a:spcAft>
                <a:defRPr/>
              </a:pPr>
              <a:r>
                <a:rPr kumimoji="0" lang="en-US" altLang="zh-TW" sz="2400" b="1" dirty="0" smtClean="0">
                  <a:latin typeface="標楷體" panose="03000509000000000000" pitchFamily="65" charset="-120"/>
                  <a:ea typeface="標楷體" panose="03000509000000000000" pitchFamily="65" charset="-120"/>
                </a:rPr>
                <a:t>107</a:t>
              </a:r>
              <a:r>
                <a:rPr kumimoji="0" lang="zh-TW" altLang="zh-TW" sz="2400" b="1" dirty="0" smtClean="0">
                  <a:latin typeface="標楷體" panose="03000509000000000000" pitchFamily="65" charset="-120"/>
                  <a:ea typeface="標楷體" panose="03000509000000000000" pitchFamily="65" charset="-120"/>
                </a:rPr>
                <a:t>年度</a:t>
              </a:r>
              <a:r>
                <a:rPr kumimoji="0" lang="zh-TW" altLang="zh-TW" sz="2400" b="1" dirty="0">
                  <a:latin typeface="標楷體" panose="03000509000000000000" pitchFamily="65" charset="-120"/>
                  <a:ea typeface="標楷體" panose="03000509000000000000" pitchFamily="65" charset="-120"/>
                </a:rPr>
                <a:t>兼營食品添加物之化工原料業者聯合輔導稽查</a:t>
              </a:r>
              <a:endParaRPr lang="zh-TW" altLang="en-US" sz="2400" b="1"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65" name="群組 2"/>
          <p:cNvGrpSpPr>
            <a:grpSpLocks/>
          </p:cNvGrpSpPr>
          <p:nvPr/>
        </p:nvGrpSpPr>
        <p:grpSpPr bwMode="auto">
          <a:xfrm>
            <a:off x="2844" y="-85760"/>
            <a:ext cx="9153856" cy="6943760"/>
            <a:chOff x="-2880" y="-22402"/>
            <a:chExt cx="9153231" cy="6943838"/>
          </a:xfrm>
        </p:grpSpPr>
        <p:sp>
          <p:nvSpPr>
            <p:cNvPr id="18" name="矩形 17"/>
            <p:cNvSpPr/>
            <p:nvPr/>
          </p:nvSpPr>
          <p:spPr>
            <a:xfrm>
              <a:off x="-2880" y="2549604"/>
              <a:ext cx="9143376" cy="2311426"/>
            </a:xfrm>
            <a:prstGeom prst="rect">
              <a:avLst/>
            </a:prstGeom>
            <a:solidFill>
              <a:schemeClr val="bg1"/>
            </a:solidFill>
            <a:ln>
              <a:noFill/>
            </a:ln>
          </p:spPr>
          <p:style>
            <a:lnRef idx="1">
              <a:schemeClr val="accent4"/>
            </a:lnRef>
            <a:fillRef idx="2">
              <a:schemeClr val="accent4"/>
            </a:fillRef>
            <a:effectRef idx="1">
              <a:schemeClr val="accent4"/>
            </a:effectRef>
            <a:fontRef idx="minor">
              <a:schemeClr val="dk1"/>
            </a:fontRef>
          </p:style>
          <p:txBody>
            <a:bodyPr lIns="89199" tIns="44599" rIns="89199" bIns="44599" anchor="ctr"/>
            <a:lstStyle/>
            <a:p>
              <a:pPr algn="ctr">
                <a:defRPr/>
              </a:pP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22" name="矩形 21"/>
            <p:cNvSpPr/>
            <p:nvPr/>
          </p:nvSpPr>
          <p:spPr>
            <a:xfrm>
              <a:off x="6975" y="5495449"/>
              <a:ext cx="9143376" cy="1425987"/>
            </a:xfrm>
            <a:prstGeom prst="rect">
              <a:avLst/>
            </a:prstGeo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lIns="89199" tIns="44599" rIns="89199" bIns="44599" anchor="ctr"/>
            <a:lstStyle/>
            <a:p>
              <a:pPr algn="ctr">
                <a:defRPr/>
              </a:pP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5" name="矩形 4"/>
            <p:cNvSpPr/>
            <p:nvPr/>
          </p:nvSpPr>
          <p:spPr>
            <a:xfrm>
              <a:off x="6975" y="-7415"/>
              <a:ext cx="9143376" cy="2860890"/>
            </a:xfrm>
            <a:prstGeom prst="rect">
              <a:avLst/>
            </a:prstGeom>
            <a:solidFill>
              <a:schemeClr val="accent6">
                <a:lumMod val="20000"/>
                <a:lumOff val="80000"/>
              </a:schemeClr>
            </a:solidFill>
            <a:ln>
              <a:noFill/>
            </a:ln>
          </p:spPr>
          <p:style>
            <a:lnRef idx="1">
              <a:schemeClr val="accent3"/>
            </a:lnRef>
            <a:fillRef idx="2">
              <a:schemeClr val="accent3"/>
            </a:fillRef>
            <a:effectRef idx="1">
              <a:schemeClr val="accent3"/>
            </a:effectRef>
            <a:fontRef idx="minor">
              <a:schemeClr val="dk1"/>
            </a:fontRef>
          </p:style>
          <p:txBody>
            <a:bodyPr lIns="89199" tIns="44599" rIns="89199" bIns="44599" anchor="ctr"/>
            <a:lstStyle/>
            <a:p>
              <a:pPr algn="ctr">
                <a:defRPr/>
              </a:pP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27670" name="文字方塊 7"/>
            <p:cNvSpPr txBox="1">
              <a:spLocks noChangeArrowheads="1"/>
            </p:cNvSpPr>
            <p:nvPr/>
          </p:nvSpPr>
          <p:spPr bwMode="auto">
            <a:xfrm>
              <a:off x="69561" y="439354"/>
              <a:ext cx="426332" cy="1513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89199" tIns="44599" rIns="89199" bIns="44599">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600" b="1">
                  <a:latin typeface="Times New Roman" panose="02020603050405020304" pitchFamily="18" charset="0"/>
                  <a:ea typeface="標楷體" panose="03000509000000000000" pitchFamily="65" charset="-120"/>
                  <a:cs typeface="Times New Roman" panose="02020603050405020304" pitchFamily="18" charset="0"/>
                </a:rPr>
                <a:t>籌    備    階    段</a:t>
              </a:r>
            </a:p>
          </p:txBody>
        </p:sp>
        <p:sp>
          <p:nvSpPr>
            <p:cNvPr id="10" name="圓角化對角線角落矩形 9"/>
            <p:cNvSpPr/>
            <p:nvPr/>
          </p:nvSpPr>
          <p:spPr>
            <a:xfrm flipH="1">
              <a:off x="397506" y="799963"/>
              <a:ext cx="8251262" cy="286747"/>
            </a:xfrm>
            <a:prstGeom prst="round2DiagRect">
              <a:avLst/>
            </a:prstGeom>
            <a:solidFill>
              <a:schemeClr val="accent6">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defRPr/>
              </a:pPr>
              <a:r>
                <a:rPr lang="zh-TW" altLang="en-US" sz="1600" b="1" dirty="0">
                  <a:solidFill>
                    <a:schemeClr val="tx1"/>
                  </a:solidFill>
                  <a:latin typeface="Times New Roman" pitchFamily="18" charset="0"/>
                  <a:ea typeface="標楷體" pitchFamily="65" charset="-120"/>
                  <a:cs typeface="Times New Roman" pitchFamily="18" charset="0"/>
                </a:rPr>
                <a:t>衛福部修正「食品良好衛生規範準則</a:t>
              </a:r>
              <a:r>
                <a:rPr lang="zh-TW" altLang="en-US" sz="1600" b="1" dirty="0" smtClean="0">
                  <a:solidFill>
                    <a:schemeClr val="tx1"/>
                  </a:solidFill>
                  <a:latin typeface="Times New Roman" pitchFamily="18" charset="0"/>
                  <a:ea typeface="標楷體" pitchFamily="65" charset="-120"/>
                  <a:cs typeface="Times New Roman" pitchFamily="18" charset="0"/>
                </a:rPr>
                <a:t>」</a:t>
              </a:r>
              <a:endParaRPr lang="en-US" altLang="zh-TW" sz="1600" b="1" dirty="0">
                <a:solidFill>
                  <a:schemeClr val="tx1"/>
                </a:solidFill>
                <a:latin typeface="Times New Roman" pitchFamily="18" charset="0"/>
                <a:ea typeface="標楷體" pitchFamily="65" charset="-120"/>
                <a:cs typeface="Times New Roman" pitchFamily="18" charset="0"/>
              </a:endParaRPr>
            </a:p>
          </p:txBody>
        </p:sp>
        <p:sp>
          <p:nvSpPr>
            <p:cNvPr id="11" name="圓角化對角線角落矩形 10"/>
            <p:cNvSpPr/>
            <p:nvPr/>
          </p:nvSpPr>
          <p:spPr>
            <a:xfrm flipH="1">
              <a:off x="3096857" y="1905766"/>
              <a:ext cx="2750130" cy="587047"/>
            </a:xfrm>
            <a:prstGeom prst="round2DiagRect">
              <a:avLst/>
            </a:prstGeom>
            <a:solidFill>
              <a:srgbClr val="FF6699">
                <a:alpha val="34902"/>
              </a:srgb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lnSpc>
                  <a:spcPts val="1600"/>
                </a:lnSpc>
                <a:defRPr/>
              </a:pPr>
              <a:r>
                <a:rPr lang="zh-TW" altLang="en-US" sz="1600" b="1" dirty="0">
                  <a:solidFill>
                    <a:schemeClr val="tx1"/>
                  </a:solidFill>
                  <a:latin typeface="Times New Roman" pitchFamily="18" charset="0"/>
                  <a:ea typeface="標楷體" pitchFamily="65" charset="-120"/>
                  <a:cs typeface="Times New Roman" pitchFamily="18" charset="0"/>
                </a:rPr>
                <a:t>衛福部及環保署成立</a:t>
              </a:r>
              <a:endParaRPr lang="en-US" altLang="zh-TW" sz="1600" b="1" dirty="0">
                <a:solidFill>
                  <a:schemeClr val="tx1"/>
                </a:solidFill>
                <a:latin typeface="Times New Roman" pitchFamily="18" charset="0"/>
                <a:ea typeface="標楷體" pitchFamily="65" charset="-120"/>
                <a:cs typeface="Times New Roman" pitchFamily="18" charset="0"/>
              </a:endParaRPr>
            </a:p>
            <a:p>
              <a:pPr algn="ctr">
                <a:lnSpc>
                  <a:spcPts val="1600"/>
                </a:lnSpc>
                <a:defRPr/>
              </a:pPr>
              <a:r>
                <a:rPr lang="zh-TW" altLang="zh-TW" sz="1600" b="1" dirty="0" smtClean="0">
                  <a:solidFill>
                    <a:schemeClr val="tx1"/>
                  </a:solidFill>
                  <a:latin typeface="Times New Roman" pitchFamily="18" charset="0"/>
                  <a:ea typeface="標楷體" pitchFamily="65" charset="-120"/>
                  <a:cs typeface="Times New Roman" pitchFamily="18" charset="0"/>
                </a:rPr>
                <a:t>「</a:t>
              </a:r>
              <a:r>
                <a:rPr lang="zh-TW" altLang="en-US" sz="1600" b="1" dirty="0" smtClean="0">
                  <a:solidFill>
                    <a:schemeClr val="tx1"/>
                  </a:solidFill>
                  <a:latin typeface="Times New Roman" pitchFamily="18" charset="0"/>
                  <a:ea typeface="標楷體" pitchFamily="65" charset="-120"/>
                  <a:cs typeface="Times New Roman" pitchFamily="18" charset="0"/>
                </a:rPr>
                <a:t>食安守護網 食添安心購</a:t>
              </a:r>
              <a:r>
                <a:rPr lang="zh-TW" altLang="zh-TW" sz="1600" b="1" dirty="0" smtClean="0">
                  <a:solidFill>
                    <a:schemeClr val="tx1"/>
                  </a:solidFill>
                  <a:latin typeface="Times New Roman" pitchFamily="18" charset="0"/>
                  <a:ea typeface="標楷體" pitchFamily="65" charset="-120"/>
                  <a:cs typeface="Times New Roman" pitchFamily="18" charset="0"/>
                </a:rPr>
                <a:t>」</a:t>
              </a:r>
              <a:r>
                <a:rPr lang="zh-TW" altLang="en-US" sz="1600" b="1" dirty="0">
                  <a:solidFill>
                    <a:schemeClr val="tx1"/>
                  </a:solidFill>
                  <a:latin typeface="Times New Roman" pitchFamily="18" charset="0"/>
                  <a:ea typeface="標楷體" pitchFamily="65" charset="-120"/>
                  <a:cs typeface="Times New Roman" pitchFamily="18" charset="0"/>
                </a:rPr>
                <a:t>輔導團</a:t>
              </a:r>
              <a:endParaRPr lang="en-US" altLang="zh-TW" sz="1600" b="1" dirty="0">
                <a:solidFill>
                  <a:schemeClr val="tx1"/>
                </a:solidFill>
                <a:latin typeface="Times New Roman" pitchFamily="18" charset="0"/>
                <a:ea typeface="標楷體" pitchFamily="65" charset="-120"/>
                <a:cs typeface="Times New Roman" pitchFamily="18" charset="0"/>
              </a:endParaRPr>
            </a:p>
          </p:txBody>
        </p:sp>
        <p:sp>
          <p:nvSpPr>
            <p:cNvPr id="19" name="圓角化對角線角落矩形 18"/>
            <p:cNvSpPr/>
            <p:nvPr/>
          </p:nvSpPr>
          <p:spPr>
            <a:xfrm flipH="1">
              <a:off x="2418224" y="3840544"/>
              <a:ext cx="6460353" cy="602273"/>
            </a:xfrm>
            <a:prstGeom prst="round2DiagRect">
              <a:avLst/>
            </a:prstGeom>
            <a:solidFill>
              <a:srgbClr val="FF6699">
                <a:alpha val="34902"/>
              </a:srgb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r>
                <a:rPr lang="zh-TW" altLang="en-US" sz="2000" b="1" dirty="0">
                  <a:solidFill>
                    <a:schemeClr val="tx1"/>
                  </a:solidFill>
                  <a:latin typeface="Times New Roman" pitchFamily="18" charset="0"/>
                  <a:ea typeface="標楷體" pitchFamily="65" charset="-120"/>
                  <a:cs typeface="Times New Roman" pitchFamily="18" charset="0"/>
                </a:rPr>
                <a:t>啟動</a:t>
              </a:r>
              <a:r>
                <a:rPr lang="zh-TW" altLang="zh-TW" sz="2000" b="1" dirty="0">
                  <a:solidFill>
                    <a:schemeClr val="tx1"/>
                  </a:solidFill>
                  <a:latin typeface="Times New Roman" pitchFamily="18" charset="0"/>
                  <a:ea typeface="標楷體" pitchFamily="65" charset="-120"/>
                  <a:cs typeface="Times New Roman" pitchFamily="18" charset="0"/>
                </a:rPr>
                <a:t>「</a:t>
              </a:r>
              <a:r>
                <a:rPr lang="zh-TW" altLang="en-US" sz="2000" b="1" dirty="0">
                  <a:solidFill>
                    <a:schemeClr val="tx1"/>
                  </a:solidFill>
                  <a:latin typeface="Times New Roman" pitchFamily="18" charset="0"/>
                  <a:ea typeface="標楷體" pitchFamily="65" charset="-120"/>
                  <a:cs typeface="Times New Roman" pitchFamily="18" charset="0"/>
                </a:rPr>
                <a:t>食安守護網 食添安心購</a:t>
              </a:r>
              <a:r>
                <a:rPr lang="zh-TW" altLang="zh-TW" sz="2000" b="1" dirty="0">
                  <a:solidFill>
                    <a:schemeClr val="tx1"/>
                  </a:solidFill>
                  <a:latin typeface="Times New Roman" pitchFamily="18" charset="0"/>
                  <a:ea typeface="標楷體" pitchFamily="65" charset="-120"/>
                  <a:cs typeface="Times New Roman" pitchFamily="18" charset="0"/>
                </a:rPr>
                <a:t>」</a:t>
              </a:r>
              <a:r>
                <a:rPr lang="zh-TW" altLang="en-US" sz="2000" b="1" dirty="0">
                  <a:solidFill>
                    <a:schemeClr val="tx1"/>
                  </a:solidFill>
                  <a:latin typeface="Times New Roman" pitchFamily="18" charset="0"/>
                  <a:ea typeface="標楷體" pitchFamily="65" charset="-120"/>
                  <a:cs typeface="Times New Roman" pitchFamily="18" charset="0"/>
                </a:rPr>
                <a:t>全民運動 跨部會記者會</a:t>
              </a:r>
              <a:endParaRPr lang="en-US" altLang="zh-TW" sz="2000" b="1" dirty="0">
                <a:solidFill>
                  <a:schemeClr val="tx1"/>
                </a:solidFill>
                <a:latin typeface="Times New Roman" pitchFamily="18" charset="0"/>
                <a:ea typeface="標楷體" pitchFamily="65" charset="-120"/>
                <a:cs typeface="Times New Roman" pitchFamily="18" charset="0"/>
              </a:endParaRPr>
            </a:p>
          </p:txBody>
        </p:sp>
        <p:sp>
          <p:nvSpPr>
            <p:cNvPr id="27674" name="文字方塊 19"/>
            <p:cNvSpPr txBox="1">
              <a:spLocks noChangeArrowheads="1"/>
            </p:cNvSpPr>
            <p:nvPr/>
          </p:nvSpPr>
          <p:spPr bwMode="auto">
            <a:xfrm>
              <a:off x="136067" y="3003455"/>
              <a:ext cx="426332" cy="2168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89199" tIns="44599" rIns="89199" bIns="44599">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lgn="ctr"/>
              <a:r>
                <a:rPr lang="zh-TW" altLang="en-US" sz="1600" b="1" dirty="0">
                  <a:latin typeface="Times New Roman" panose="02020603050405020304" pitchFamily="18" charset="0"/>
                  <a:ea typeface="標楷體" panose="03000509000000000000" pitchFamily="65" charset="-120"/>
                  <a:cs typeface="Times New Roman" panose="02020603050405020304" pitchFamily="18" charset="0"/>
                </a:rPr>
                <a:t>活    動    期    間</a:t>
              </a:r>
            </a:p>
          </p:txBody>
        </p:sp>
        <p:sp>
          <p:nvSpPr>
            <p:cNvPr id="24" name="圓角化對角線角落矩形 23"/>
            <p:cNvSpPr/>
            <p:nvPr/>
          </p:nvSpPr>
          <p:spPr>
            <a:xfrm flipH="1">
              <a:off x="2386080" y="5833383"/>
              <a:ext cx="5172276" cy="556787"/>
            </a:xfrm>
            <a:prstGeom prst="round2DiagRect">
              <a:avLst/>
            </a:prstGeom>
            <a:solidFill>
              <a:schemeClr val="accent2">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defRPr/>
              </a:pPr>
              <a:r>
                <a:rPr lang="zh-TW" altLang="zh-TW" sz="2000" b="1" dirty="0" smtClean="0">
                  <a:solidFill>
                    <a:schemeClr val="tx1"/>
                  </a:solidFill>
                  <a:latin typeface="Times New Roman" pitchFamily="18" charset="0"/>
                  <a:ea typeface="標楷體" pitchFamily="65" charset="-120"/>
                  <a:cs typeface="Times New Roman" pitchFamily="18" charset="0"/>
                </a:rPr>
                <a:t>「</a:t>
              </a:r>
              <a:r>
                <a:rPr lang="zh-TW" altLang="en-US" sz="2000" b="1" dirty="0" smtClean="0">
                  <a:solidFill>
                    <a:schemeClr val="tx1"/>
                  </a:solidFill>
                  <a:latin typeface="Times New Roman" pitchFamily="18" charset="0"/>
                  <a:ea typeface="標楷體" pitchFamily="65" charset="-120"/>
                  <a:cs typeface="Times New Roman" pitchFamily="18" charset="0"/>
                </a:rPr>
                <a:t>食安守護網 食添安心購</a:t>
              </a:r>
              <a:r>
                <a:rPr lang="zh-TW" altLang="zh-TW" sz="2000" b="1" dirty="0" smtClean="0">
                  <a:solidFill>
                    <a:schemeClr val="tx1"/>
                  </a:solidFill>
                  <a:latin typeface="Times New Roman" pitchFamily="18" charset="0"/>
                  <a:ea typeface="標楷體" pitchFamily="65" charset="-120"/>
                  <a:cs typeface="Times New Roman" pitchFamily="18" charset="0"/>
                </a:rPr>
                <a:t>」</a:t>
              </a:r>
              <a:r>
                <a:rPr lang="zh-TW" altLang="en-US" sz="2000" b="1" dirty="0">
                  <a:solidFill>
                    <a:schemeClr val="tx1"/>
                  </a:solidFill>
                  <a:latin typeface="Times New Roman" pitchFamily="18" charset="0"/>
                  <a:ea typeface="標楷體" pitchFamily="65" charset="-120"/>
                  <a:cs typeface="Times New Roman" pitchFamily="18" charset="0"/>
                </a:rPr>
                <a:t>運動</a:t>
              </a:r>
              <a:r>
                <a:rPr lang="en-US" altLang="zh-TW" sz="2000" b="1" dirty="0">
                  <a:solidFill>
                    <a:schemeClr val="tx1"/>
                  </a:solidFill>
                  <a:latin typeface="Times New Roman" pitchFamily="18" charset="0"/>
                  <a:ea typeface="標楷體" pitchFamily="65" charset="-120"/>
                  <a:cs typeface="Times New Roman" pitchFamily="18" charset="0"/>
                </a:rPr>
                <a:t>-</a:t>
              </a:r>
              <a:r>
                <a:rPr lang="zh-TW" altLang="en-US" sz="2000" b="1" dirty="0">
                  <a:solidFill>
                    <a:schemeClr val="tx1"/>
                  </a:solidFill>
                  <a:latin typeface="Times New Roman" pitchFamily="18" charset="0"/>
                  <a:ea typeface="標楷體" pitchFamily="65" charset="-120"/>
                  <a:cs typeface="Times New Roman" pitchFamily="18" charset="0"/>
                </a:rPr>
                <a:t>成果露出</a:t>
              </a:r>
              <a:endParaRPr lang="en-US" altLang="zh-TW" sz="2000" b="1" dirty="0">
                <a:solidFill>
                  <a:schemeClr val="tx1"/>
                </a:solidFill>
                <a:latin typeface="Times New Roman" pitchFamily="18" charset="0"/>
                <a:ea typeface="標楷體" pitchFamily="65" charset="-120"/>
                <a:cs typeface="Times New Roman" pitchFamily="18" charset="0"/>
              </a:endParaRPr>
            </a:p>
          </p:txBody>
        </p:sp>
        <p:sp>
          <p:nvSpPr>
            <p:cNvPr id="27676" name="文字方塊 26"/>
            <p:cNvSpPr txBox="1">
              <a:spLocks noChangeArrowheads="1"/>
            </p:cNvSpPr>
            <p:nvPr/>
          </p:nvSpPr>
          <p:spPr bwMode="auto">
            <a:xfrm>
              <a:off x="35322" y="5475475"/>
              <a:ext cx="426332" cy="142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89199" tIns="44599" rIns="89199" bIns="44599">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lgn="dist"/>
              <a:r>
                <a:rPr lang="zh-TW" altLang="en-US" sz="1600" b="1" dirty="0" smtClean="0">
                  <a:latin typeface="Times New Roman" panose="02020603050405020304" pitchFamily="18" charset="0"/>
                  <a:ea typeface="標楷體" panose="03000509000000000000" pitchFamily="65" charset="-120"/>
                  <a:cs typeface="Times New Roman" panose="02020603050405020304" pitchFamily="18" charset="0"/>
                </a:rPr>
                <a:t>成果露出</a:t>
              </a:r>
              <a:endParaRPr lang="zh-TW" altLang="en-US" sz="1600" b="1"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28" name="橢圓 27"/>
            <p:cNvSpPr/>
            <p:nvPr/>
          </p:nvSpPr>
          <p:spPr>
            <a:xfrm>
              <a:off x="1355460" y="5906247"/>
              <a:ext cx="1012501" cy="422280"/>
            </a:xfrm>
            <a:prstGeom prst="ellipse">
              <a:avLst/>
            </a:prstGeom>
          </p:spPr>
          <p:style>
            <a:lnRef idx="2">
              <a:schemeClr val="accent2"/>
            </a:lnRef>
            <a:fillRef idx="1">
              <a:schemeClr val="lt1"/>
            </a:fillRef>
            <a:effectRef idx="0">
              <a:schemeClr val="accent2"/>
            </a:effectRef>
            <a:fontRef idx="minor">
              <a:schemeClr val="dk1"/>
            </a:fontRef>
          </p:style>
          <p:txBody>
            <a:bodyPr lIns="89199" tIns="44599" rIns="89199" bIns="44599" anchor="ctr"/>
            <a:lstStyle/>
            <a:p>
              <a:pPr algn="ctr">
                <a:defRPr/>
              </a:pPr>
              <a:r>
                <a:rPr lang="zh-TW" altLang="en-US" sz="1600" dirty="0">
                  <a:solidFill>
                    <a:schemeClr val="tx1"/>
                  </a:solidFill>
                  <a:latin typeface="Times New Roman" pitchFamily="18" charset="0"/>
                  <a:ea typeface="標楷體" pitchFamily="65" charset="-120"/>
                  <a:cs typeface="Times New Roman" pitchFamily="18" charset="0"/>
                </a:rPr>
                <a:t>推廣</a:t>
              </a:r>
            </a:p>
          </p:txBody>
        </p:sp>
        <p:sp>
          <p:nvSpPr>
            <p:cNvPr id="37" name="向下箭號 36"/>
            <p:cNvSpPr/>
            <p:nvPr/>
          </p:nvSpPr>
          <p:spPr>
            <a:xfrm>
              <a:off x="638851" y="5253229"/>
              <a:ext cx="384149" cy="444491"/>
            </a:xfrm>
            <a:prstGeom prst="downArrow">
              <a:avLst/>
            </a:prstGeom>
            <a:solidFill>
              <a:schemeClr val="accent2">
                <a:lumMod val="60000"/>
                <a:lumOff val="40000"/>
              </a:schemeClr>
            </a:solidFill>
            <a:ln>
              <a:noFill/>
            </a:ln>
          </p:spPr>
          <p:style>
            <a:lnRef idx="1">
              <a:schemeClr val="accent6"/>
            </a:lnRef>
            <a:fillRef idx="2">
              <a:schemeClr val="accent6"/>
            </a:fillRef>
            <a:effectRef idx="1">
              <a:schemeClr val="accent6"/>
            </a:effectRef>
            <a:fontRef idx="minor">
              <a:schemeClr val="dk1"/>
            </a:fontRef>
          </p:style>
          <p:txBody>
            <a:bodyPr lIns="89199" tIns="44599" rIns="89199" bIns="44599" anchor="ctr"/>
            <a:lstStyle/>
            <a:p>
              <a:pPr algn="ctr">
                <a:defRPr/>
              </a:pPr>
              <a:endParaRPr lang="zh-TW" altLang="en-US" sz="1600">
                <a:solidFill>
                  <a:schemeClr val="tx1"/>
                </a:solidFill>
                <a:latin typeface="Times New Roman" pitchFamily="18" charset="0"/>
                <a:ea typeface="標楷體" pitchFamily="65" charset="-120"/>
                <a:cs typeface="Times New Roman" pitchFamily="18" charset="0"/>
              </a:endParaRPr>
            </a:p>
          </p:txBody>
        </p:sp>
        <p:sp>
          <p:nvSpPr>
            <p:cNvPr id="13" name="橢圓 12"/>
            <p:cNvSpPr/>
            <p:nvPr/>
          </p:nvSpPr>
          <p:spPr>
            <a:xfrm>
              <a:off x="1388654" y="3203024"/>
              <a:ext cx="1007994" cy="390498"/>
            </a:xfrm>
            <a:prstGeom prst="ellipse">
              <a:avLst/>
            </a:prstGeom>
            <a:ln>
              <a:solidFill>
                <a:srgbClr val="FF0066"/>
              </a:solidFill>
            </a:ln>
          </p:spPr>
          <p:style>
            <a:lnRef idx="2">
              <a:schemeClr val="accent2"/>
            </a:lnRef>
            <a:fillRef idx="1">
              <a:schemeClr val="lt1"/>
            </a:fillRef>
            <a:effectRef idx="0">
              <a:schemeClr val="accent2"/>
            </a:effectRef>
            <a:fontRef idx="minor">
              <a:schemeClr val="dk1"/>
            </a:fontRef>
          </p:style>
          <p:txBody>
            <a:bodyPr lIns="89199" tIns="44599" rIns="89199" bIns="44599" anchor="ctr"/>
            <a:lstStyle/>
            <a:p>
              <a:pPr algn="ctr">
                <a:defRPr/>
              </a:pPr>
              <a:r>
                <a:rPr lang="zh-TW" altLang="en-US" sz="1600" dirty="0">
                  <a:ln w="0"/>
                  <a:solidFill>
                    <a:schemeClr val="tx1"/>
                  </a:solidFill>
                  <a:effectLst>
                    <a:outerShdw blurRad="38100" dist="19050" dir="2700000" algn="tl" rotWithShape="0">
                      <a:schemeClr val="dk1">
                        <a:alpha val="40000"/>
                      </a:schemeClr>
                    </a:outerShdw>
                  </a:effectLst>
                  <a:latin typeface="Times New Roman" pitchFamily="18" charset="0"/>
                  <a:ea typeface="標楷體" pitchFamily="65" charset="-120"/>
                  <a:cs typeface="Times New Roman" pitchFamily="18" charset="0"/>
                </a:rPr>
                <a:t>啟動</a:t>
              </a:r>
            </a:p>
          </p:txBody>
        </p:sp>
        <p:sp>
          <p:nvSpPr>
            <p:cNvPr id="39" name="矩形 38"/>
            <p:cNvSpPr/>
            <p:nvPr/>
          </p:nvSpPr>
          <p:spPr>
            <a:xfrm>
              <a:off x="1019375" y="3279866"/>
              <a:ext cx="384149" cy="236541"/>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lIns="89199" tIns="44599" rIns="89199" bIns="44599" anchor="ctr"/>
            <a:lstStyle/>
            <a:p>
              <a:pPr algn="ctr">
                <a:defRPr/>
              </a:pPr>
              <a:r>
                <a:rPr lang="en-US" altLang="zh-TW" sz="1600" dirty="0">
                  <a:solidFill>
                    <a:schemeClr val="tx1"/>
                  </a:solidFill>
                  <a:latin typeface="Times New Roman" pitchFamily="18" charset="0"/>
                  <a:ea typeface="標楷體" pitchFamily="65" charset="-120"/>
                  <a:cs typeface="Times New Roman" pitchFamily="18" charset="0"/>
                </a:rPr>
                <a:t>1</a:t>
              </a: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41" name="矩形 40"/>
            <p:cNvSpPr/>
            <p:nvPr/>
          </p:nvSpPr>
          <p:spPr>
            <a:xfrm>
              <a:off x="992273" y="4730565"/>
              <a:ext cx="384149" cy="234953"/>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lIns="89199" tIns="44599" rIns="89199" bIns="44599" anchor="ctr"/>
            <a:lstStyle/>
            <a:p>
              <a:pPr algn="ctr">
                <a:defRPr/>
              </a:pPr>
              <a:r>
                <a:rPr lang="en-US" altLang="zh-TW" sz="1600" dirty="0">
                  <a:solidFill>
                    <a:schemeClr val="tx1"/>
                  </a:solidFill>
                  <a:latin typeface="Times New Roman" pitchFamily="18" charset="0"/>
                  <a:ea typeface="標楷體" pitchFamily="65" charset="-120"/>
                  <a:cs typeface="Times New Roman" pitchFamily="18" charset="0"/>
                </a:rPr>
                <a:t>2</a:t>
              </a: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27683" name="文字方塊 54"/>
            <p:cNvSpPr txBox="1">
              <a:spLocks noChangeArrowheads="1"/>
            </p:cNvSpPr>
            <p:nvPr/>
          </p:nvSpPr>
          <p:spPr bwMode="auto">
            <a:xfrm>
              <a:off x="2388923" y="3036057"/>
              <a:ext cx="6002323" cy="638276"/>
            </a:xfrm>
            <a:prstGeom prst="rect">
              <a:avLst/>
            </a:prstGeom>
            <a:solidFill>
              <a:srgbClr val="FF6699">
                <a:alpha val="34902"/>
              </a:srgbClr>
            </a:solidFill>
            <a:ln>
              <a:noFill/>
            </a:ln>
            <a:extLst/>
          </p:spPr>
          <p:style>
            <a:lnRef idx="1">
              <a:schemeClr val="accent5"/>
            </a:lnRef>
            <a:fillRef idx="2">
              <a:schemeClr val="accent5"/>
            </a:fillRef>
            <a:effectRef idx="1">
              <a:schemeClr val="accent5"/>
            </a:effectRef>
            <a:fontRef idx="minor">
              <a:schemeClr val="dk1"/>
            </a:fontRef>
          </p:style>
          <p:txBody>
            <a:bodyPr lIns="89199" tIns="44599" rIns="89199" bIns="44599" anchor="ctr"/>
            <a:lstStyle>
              <a:defPPr>
                <a:defRPr lang="zh-TW"/>
              </a:defPPr>
              <a:lvl1pPr algn="ctr">
                <a:defRPr sz="1600" b="1">
                  <a:latin typeface="Times New Roman" pitchFamily="18" charset="0"/>
                  <a:ea typeface="標楷體" pitchFamily="65" charset="-120"/>
                  <a:cs typeface="Times New Roman" pitchFamily="18" charset="0"/>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pPr algn="l"/>
              <a:r>
                <a:rPr lang="zh-TW" altLang="en-US" sz="2000" dirty="0" smtClean="0"/>
                <a:t>製播</a:t>
              </a:r>
              <a:r>
                <a:rPr lang="zh-TW" altLang="zh-TW" sz="2000" dirty="0"/>
                <a:t>「食安守護網 食添安心購」</a:t>
              </a:r>
              <a:r>
                <a:rPr lang="zh-TW" altLang="zh-TW" sz="2000"/>
                <a:t>全民</a:t>
              </a:r>
              <a:r>
                <a:rPr lang="zh-TW" altLang="zh-TW" sz="2000" smtClean="0"/>
                <a:t>運動短</a:t>
              </a:r>
              <a:r>
                <a:rPr lang="zh-TW" altLang="zh-TW" sz="2000" dirty="0" smtClean="0"/>
                <a:t>片</a:t>
              </a:r>
              <a:endParaRPr lang="en-US" altLang="zh-TW" sz="2000" dirty="0"/>
            </a:p>
          </p:txBody>
        </p:sp>
        <p:sp>
          <p:nvSpPr>
            <p:cNvPr id="61" name="圓角化對角線角落矩形 60"/>
            <p:cNvSpPr/>
            <p:nvPr/>
          </p:nvSpPr>
          <p:spPr>
            <a:xfrm flipH="1">
              <a:off x="2392599" y="4558041"/>
              <a:ext cx="4408303" cy="625222"/>
            </a:xfrm>
            <a:prstGeom prst="round2DiagRect">
              <a:avLst/>
            </a:prstGeom>
            <a:solidFill>
              <a:srgbClr val="FF6699">
                <a:alpha val="34902"/>
              </a:srgb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defRPr/>
              </a:pPr>
              <a:r>
                <a:rPr lang="zh-TW" altLang="zh-TW" sz="2000" b="1" dirty="0" smtClean="0">
                  <a:solidFill>
                    <a:schemeClr val="tx1"/>
                  </a:solidFill>
                  <a:latin typeface="Times New Roman" pitchFamily="18" charset="0"/>
                  <a:ea typeface="標楷體" pitchFamily="65" charset="-120"/>
                  <a:cs typeface="Times New Roman" pitchFamily="18" charset="0"/>
                </a:rPr>
                <a:t>「</a:t>
              </a:r>
              <a:r>
                <a:rPr lang="zh-TW" altLang="en-US" sz="2000" b="1" dirty="0" smtClean="0">
                  <a:solidFill>
                    <a:schemeClr val="tx1"/>
                  </a:solidFill>
                  <a:latin typeface="Times New Roman" pitchFamily="18" charset="0"/>
                  <a:ea typeface="標楷體" pitchFamily="65" charset="-120"/>
                  <a:cs typeface="Times New Roman" pitchFamily="18" charset="0"/>
                </a:rPr>
                <a:t>食安守護網 食添安心購</a:t>
              </a:r>
              <a:r>
                <a:rPr lang="zh-TW" altLang="zh-TW" sz="2000" b="1" dirty="0" smtClean="0">
                  <a:solidFill>
                    <a:schemeClr val="tx1"/>
                  </a:solidFill>
                  <a:latin typeface="Times New Roman" pitchFamily="18" charset="0"/>
                  <a:ea typeface="標楷體" pitchFamily="65" charset="-120"/>
                  <a:cs typeface="Times New Roman" pitchFamily="18" charset="0"/>
                </a:rPr>
                <a:t>」</a:t>
              </a:r>
              <a:r>
                <a:rPr lang="zh-TW" altLang="zh-TW" sz="2000" b="1" dirty="0">
                  <a:solidFill>
                    <a:schemeClr val="tx1"/>
                  </a:solidFill>
                  <a:latin typeface="Times New Roman" pitchFamily="18" charset="0"/>
                  <a:ea typeface="標楷體" pitchFamily="65" charset="-120"/>
                  <a:cs typeface="Times New Roman" pitchFamily="18" charset="0"/>
                </a:rPr>
                <a:t>焦點活動</a:t>
              </a:r>
              <a:endParaRPr lang="en-US" altLang="zh-TW" sz="2000" b="1" dirty="0">
                <a:solidFill>
                  <a:schemeClr val="tx1"/>
                </a:solidFill>
                <a:latin typeface="Times New Roman" pitchFamily="18" charset="0"/>
                <a:ea typeface="標楷體" pitchFamily="65" charset="-120"/>
                <a:cs typeface="Times New Roman" pitchFamily="18" charset="0"/>
              </a:endParaRPr>
            </a:p>
          </p:txBody>
        </p:sp>
        <p:sp>
          <p:nvSpPr>
            <p:cNvPr id="62" name="向下箭號 61"/>
            <p:cNvSpPr/>
            <p:nvPr/>
          </p:nvSpPr>
          <p:spPr>
            <a:xfrm>
              <a:off x="339534" y="1915782"/>
              <a:ext cx="384149" cy="339729"/>
            </a:xfrm>
            <a:prstGeom prst="downArrow">
              <a:avLst/>
            </a:prstGeom>
            <a:ln>
              <a:noFill/>
            </a:ln>
          </p:spPr>
          <p:style>
            <a:lnRef idx="1">
              <a:schemeClr val="accent6"/>
            </a:lnRef>
            <a:fillRef idx="2">
              <a:schemeClr val="accent6"/>
            </a:fillRef>
            <a:effectRef idx="1">
              <a:schemeClr val="accent6"/>
            </a:effectRef>
            <a:fontRef idx="minor">
              <a:schemeClr val="dk1"/>
            </a:fontRef>
          </p:style>
          <p:txBody>
            <a:bodyPr lIns="89199" tIns="44599" rIns="89199" bIns="44599" anchor="ctr"/>
            <a:lstStyle/>
            <a:p>
              <a:pPr algn="ctr">
                <a:defRPr/>
              </a:pPr>
              <a:endParaRPr lang="zh-TW" altLang="en-US" sz="1600">
                <a:solidFill>
                  <a:schemeClr val="tx1"/>
                </a:solidFill>
                <a:latin typeface="Times New Roman" pitchFamily="18" charset="0"/>
                <a:ea typeface="標楷體" pitchFamily="65" charset="-120"/>
                <a:cs typeface="Times New Roman" pitchFamily="18" charset="0"/>
              </a:endParaRPr>
            </a:p>
          </p:txBody>
        </p:sp>
        <p:pic>
          <p:nvPicPr>
            <p:cNvPr id="27686" name="圖片 35" descr="islan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3728" y="3479496"/>
              <a:ext cx="1492021" cy="2015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橢圓 31"/>
            <p:cNvSpPr/>
            <p:nvPr/>
          </p:nvSpPr>
          <p:spPr>
            <a:xfrm>
              <a:off x="1388654" y="4653488"/>
              <a:ext cx="1007994" cy="382737"/>
            </a:xfrm>
            <a:prstGeom prst="ellipse">
              <a:avLst/>
            </a:prstGeom>
            <a:ln>
              <a:solidFill>
                <a:srgbClr val="FF0066"/>
              </a:solidFill>
            </a:ln>
          </p:spPr>
          <p:style>
            <a:lnRef idx="2">
              <a:schemeClr val="accent2"/>
            </a:lnRef>
            <a:fillRef idx="1">
              <a:schemeClr val="lt1"/>
            </a:fillRef>
            <a:effectRef idx="0">
              <a:schemeClr val="accent2"/>
            </a:effectRef>
            <a:fontRef idx="minor">
              <a:schemeClr val="dk1"/>
            </a:fontRef>
          </p:style>
          <p:txBody>
            <a:bodyPr lIns="89199" tIns="44599" rIns="89199" bIns="44599" anchor="ctr"/>
            <a:lstStyle/>
            <a:p>
              <a:pPr algn="ctr">
                <a:defRPr/>
              </a:pPr>
              <a:r>
                <a:rPr lang="zh-TW" altLang="en-US" sz="1600" dirty="0">
                  <a:ln w="0"/>
                  <a:solidFill>
                    <a:schemeClr val="tx1"/>
                  </a:solidFill>
                  <a:effectLst>
                    <a:outerShdw blurRad="38100" dist="19050" dir="2700000" algn="tl" rotWithShape="0">
                      <a:schemeClr val="dk1">
                        <a:alpha val="40000"/>
                      </a:schemeClr>
                    </a:outerShdw>
                  </a:effectLst>
                  <a:latin typeface="Times New Roman" pitchFamily="18" charset="0"/>
                  <a:ea typeface="標楷體" pitchFamily="65" charset="-120"/>
                  <a:cs typeface="Times New Roman" pitchFamily="18" charset="0"/>
                </a:rPr>
                <a:t>響應</a:t>
              </a:r>
            </a:p>
          </p:txBody>
        </p:sp>
        <p:sp>
          <p:nvSpPr>
            <p:cNvPr id="36" name="圓角化對角線角落矩形 35"/>
            <p:cNvSpPr/>
            <p:nvPr/>
          </p:nvSpPr>
          <p:spPr>
            <a:xfrm flipH="1">
              <a:off x="424458" y="1550322"/>
              <a:ext cx="8252850" cy="304803"/>
            </a:xfrm>
            <a:prstGeom prst="round2DiagRect">
              <a:avLst/>
            </a:prstGeom>
            <a:solidFill>
              <a:schemeClr val="accent6">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defRPr/>
              </a:pPr>
              <a:r>
                <a:rPr lang="zh-TW" altLang="en-US" sz="1600" b="1" dirty="0">
                  <a:solidFill>
                    <a:schemeClr val="tx1"/>
                  </a:solidFill>
                  <a:latin typeface="Times New Roman" pitchFamily="18" charset="0"/>
                  <a:ea typeface="標楷體" pitchFamily="65" charset="-120"/>
                  <a:cs typeface="Times New Roman" pitchFamily="18" charset="0"/>
                </a:rPr>
                <a:t>環保署訂定「化工原料業及兼售食品添加物業者自主管理作業指引」</a:t>
              </a:r>
            </a:p>
          </p:txBody>
        </p:sp>
        <p:sp>
          <p:nvSpPr>
            <p:cNvPr id="46" name="圓角化對角線角落矩形 45"/>
            <p:cNvSpPr/>
            <p:nvPr/>
          </p:nvSpPr>
          <p:spPr>
            <a:xfrm flipH="1">
              <a:off x="410169" y="1132170"/>
              <a:ext cx="8283010" cy="366986"/>
            </a:xfrm>
            <a:prstGeom prst="round2DiagRect">
              <a:avLst/>
            </a:prstGeom>
            <a:solidFill>
              <a:schemeClr val="accent6">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nSpc>
                  <a:spcPts val="1900"/>
                </a:lnSpc>
                <a:defRPr/>
              </a:pPr>
              <a:r>
                <a:rPr lang="zh-TW" altLang="en-US" sz="1600" b="1" dirty="0">
                  <a:solidFill>
                    <a:schemeClr val="tx1"/>
                  </a:solidFill>
                  <a:latin typeface="Times New Roman" pitchFamily="18" charset="0"/>
                  <a:ea typeface="標楷體" pitchFamily="65" charset="-120"/>
                  <a:cs typeface="Times New Roman" pitchFamily="18" charset="0"/>
                </a:rPr>
                <a:t>衛福部盤點消費者最常購買之食品添加物，並建立「常用食品添加物」消費者查詢</a:t>
              </a:r>
              <a:r>
                <a:rPr lang="zh-TW" altLang="en-US" sz="1600" b="1" dirty="0" smtClean="0">
                  <a:solidFill>
                    <a:schemeClr val="tx1"/>
                  </a:solidFill>
                  <a:latin typeface="Times New Roman" pitchFamily="18" charset="0"/>
                  <a:ea typeface="標楷體" pitchFamily="65" charset="-120"/>
                  <a:cs typeface="Times New Roman" pitchFamily="18" charset="0"/>
                </a:rPr>
                <a:t>專區</a:t>
              </a:r>
              <a:endParaRPr lang="zh-TW" altLang="en-US" sz="1600" b="1" dirty="0">
                <a:solidFill>
                  <a:schemeClr val="tx1"/>
                </a:solidFill>
                <a:latin typeface="Times New Roman" pitchFamily="18" charset="0"/>
                <a:ea typeface="標楷體" pitchFamily="65" charset="-120"/>
                <a:cs typeface="Times New Roman" pitchFamily="18" charset="0"/>
              </a:endParaRPr>
            </a:p>
          </p:txBody>
        </p:sp>
        <p:sp>
          <p:nvSpPr>
            <p:cNvPr id="27693" name="文字方塊 1"/>
            <p:cNvSpPr txBox="1">
              <a:spLocks noChangeArrowheads="1"/>
            </p:cNvSpPr>
            <p:nvPr/>
          </p:nvSpPr>
          <p:spPr bwMode="auto">
            <a:xfrm>
              <a:off x="7583801" y="1564440"/>
              <a:ext cx="1504835" cy="277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已於</a:t>
              </a:r>
              <a:r>
                <a:rPr lang="en-US" altLang="zh-TW"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107.3.30</a:t>
              </a:r>
              <a:r>
                <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 公布</a:t>
              </a:r>
            </a:p>
          </p:txBody>
        </p:sp>
        <p:sp>
          <p:nvSpPr>
            <p:cNvPr id="47" name="圓角化對角線角落矩形 46"/>
            <p:cNvSpPr/>
            <p:nvPr/>
          </p:nvSpPr>
          <p:spPr>
            <a:xfrm flipH="1">
              <a:off x="715304" y="1890195"/>
              <a:ext cx="2325604" cy="583312"/>
            </a:xfrm>
            <a:prstGeom prst="round2DiagRect">
              <a:avLst/>
            </a:prstGeom>
            <a:solidFill>
              <a:srgbClr val="FF6699">
                <a:alpha val="34902"/>
              </a:srgb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defRPr/>
              </a:pPr>
              <a:r>
                <a:rPr lang="zh-TW" altLang="en-US" sz="1600" b="1" dirty="0">
                  <a:solidFill>
                    <a:schemeClr val="tx1"/>
                  </a:solidFill>
                  <a:latin typeface="Times New Roman" pitchFamily="18" charset="0"/>
                  <a:ea typeface="標楷體" pitchFamily="65" charset="-120"/>
                  <a:cs typeface="Times New Roman" pitchFamily="18" charset="0"/>
                </a:rPr>
                <a:t>衛福部及環保署號召食品添加物販賣業者溝通</a:t>
              </a:r>
            </a:p>
          </p:txBody>
        </p:sp>
        <p:sp>
          <p:nvSpPr>
            <p:cNvPr id="48" name="向下箭號 47"/>
            <p:cNvSpPr/>
            <p:nvPr/>
          </p:nvSpPr>
          <p:spPr>
            <a:xfrm>
              <a:off x="705326" y="2882712"/>
              <a:ext cx="384149" cy="339729"/>
            </a:xfrm>
            <a:prstGeom prst="downArrow">
              <a:avLst/>
            </a:prstGeom>
            <a:solidFill>
              <a:srgbClr val="FF0066"/>
            </a:solidFill>
            <a:ln>
              <a:noFill/>
            </a:ln>
          </p:spPr>
          <p:style>
            <a:lnRef idx="1">
              <a:schemeClr val="accent6"/>
            </a:lnRef>
            <a:fillRef idx="2">
              <a:schemeClr val="accent6"/>
            </a:fillRef>
            <a:effectRef idx="1">
              <a:schemeClr val="accent6"/>
            </a:effectRef>
            <a:fontRef idx="minor">
              <a:schemeClr val="dk1"/>
            </a:fontRef>
          </p:style>
          <p:txBody>
            <a:bodyPr lIns="89199" tIns="44599" rIns="89199" bIns="44599" anchor="ctr"/>
            <a:lstStyle/>
            <a:p>
              <a:pPr algn="ctr">
                <a:defRPr/>
              </a:pPr>
              <a:endParaRPr lang="zh-TW" altLang="en-US" sz="1600">
                <a:solidFill>
                  <a:schemeClr val="tx1"/>
                </a:solidFill>
                <a:latin typeface="Times New Roman" pitchFamily="18" charset="0"/>
                <a:ea typeface="標楷體" pitchFamily="65" charset="-120"/>
                <a:cs typeface="Times New Roman" pitchFamily="18" charset="0"/>
              </a:endParaRPr>
            </a:p>
          </p:txBody>
        </p:sp>
        <p:sp>
          <p:nvSpPr>
            <p:cNvPr id="49" name="矩形 48"/>
            <p:cNvSpPr/>
            <p:nvPr/>
          </p:nvSpPr>
          <p:spPr>
            <a:xfrm>
              <a:off x="983544" y="5997398"/>
              <a:ext cx="384149" cy="234953"/>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lIns="89199" tIns="44599" rIns="89199" bIns="44599" anchor="ctr"/>
            <a:lstStyle/>
            <a:p>
              <a:pPr algn="ctr">
                <a:defRPr/>
              </a:pPr>
              <a:r>
                <a:rPr lang="en-US" altLang="zh-TW" sz="1600" dirty="0">
                  <a:solidFill>
                    <a:schemeClr val="tx1"/>
                  </a:solidFill>
                  <a:latin typeface="Times New Roman" pitchFamily="18" charset="0"/>
                  <a:ea typeface="標楷體" pitchFamily="65" charset="-120"/>
                  <a:cs typeface="Times New Roman" pitchFamily="18" charset="0"/>
                </a:rPr>
                <a:t>3</a:t>
              </a:r>
              <a:endParaRPr lang="zh-TW" altLang="en-US" sz="1600" dirty="0">
                <a:solidFill>
                  <a:schemeClr val="tx1"/>
                </a:solidFill>
                <a:latin typeface="Times New Roman" pitchFamily="18" charset="0"/>
                <a:ea typeface="標楷體" pitchFamily="65" charset="-120"/>
                <a:cs typeface="Times New Roman" pitchFamily="18" charset="0"/>
              </a:endParaRPr>
            </a:p>
          </p:txBody>
        </p:sp>
        <p:sp>
          <p:nvSpPr>
            <p:cNvPr id="30" name="矩形 29"/>
            <p:cNvSpPr/>
            <p:nvPr/>
          </p:nvSpPr>
          <p:spPr>
            <a:xfrm>
              <a:off x="627" y="-22402"/>
              <a:ext cx="9143375" cy="48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algn="ctr" defTabSz="685800">
                <a:lnSpc>
                  <a:spcPct val="90000"/>
                </a:lnSpc>
              </a:pPr>
              <a:r>
                <a:rPr lang="zh-TW" altLang="en-US" sz="2800" b="1" dirty="0">
                  <a:solidFill>
                    <a:srgbClr val="FF0066"/>
                  </a:solidFill>
                  <a:latin typeface="標楷體" panose="03000509000000000000" pitchFamily="65" charset="-120"/>
                  <a:ea typeface="標楷體" panose="03000509000000000000" pitchFamily="65" charset="-120"/>
                </a:rPr>
                <a:t>「食安守護網 食添安心購」系列活動期程規劃</a:t>
              </a:r>
            </a:p>
          </p:txBody>
        </p:sp>
      </p:grpSp>
      <p:sp>
        <p:nvSpPr>
          <p:cNvPr id="27651" name="投影片編號版面配置區 1"/>
          <p:cNvSpPr>
            <a:spLocks noGrp="1"/>
          </p:cNvSpPr>
          <p:nvPr>
            <p:ph type="sldNum" sz="quarter" idx="12"/>
          </p:nvPr>
        </p:nvSpPr>
        <p:spPr bwMode="auto">
          <a:xfrm>
            <a:off x="8394700" y="6308725"/>
            <a:ext cx="48736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fld id="{F210AB48-8C76-46AF-AD20-A1322F47F2DA}" type="slidenum">
              <a:rPr lang="zh-TW" altLang="en-US" smtClean="0">
                <a:ea typeface="標楷體" panose="03000509000000000000" pitchFamily="65" charset="-120"/>
              </a:rPr>
              <a:pPr/>
              <a:t>4</a:t>
            </a:fld>
            <a:endParaRPr lang="zh-TW" altLang="en-US" smtClean="0">
              <a:ea typeface="標楷體" panose="03000509000000000000" pitchFamily="65" charset="-120"/>
            </a:endParaRPr>
          </a:p>
        </p:txBody>
      </p:sp>
      <p:sp>
        <p:nvSpPr>
          <p:cNvPr id="27652" name="文字方塊 1"/>
          <p:cNvSpPr txBox="1">
            <a:spLocks noChangeArrowheads="1"/>
          </p:cNvSpPr>
          <p:nvPr/>
        </p:nvSpPr>
        <p:spPr bwMode="auto">
          <a:xfrm>
            <a:off x="7587187" y="758486"/>
            <a:ext cx="15049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107.6.21</a:t>
            </a:r>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預告</a:t>
            </a:r>
            <a:endPar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endParaRPr>
          </a:p>
        </p:txBody>
      </p:sp>
      <p:sp>
        <p:nvSpPr>
          <p:cNvPr id="27654" name="文字方塊 1"/>
          <p:cNvSpPr txBox="1">
            <a:spLocks noChangeArrowheads="1"/>
          </p:cNvSpPr>
          <p:nvPr/>
        </p:nvSpPr>
        <p:spPr bwMode="auto">
          <a:xfrm>
            <a:off x="5886430" y="2393401"/>
            <a:ext cx="20854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啟動記者會</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107.6.28</a:t>
            </a:r>
          </a:p>
          <a:p>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聯稽 </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107.7-107.10</a:t>
            </a:r>
            <a:endPar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endParaRPr>
          </a:p>
        </p:txBody>
      </p:sp>
      <p:sp>
        <p:nvSpPr>
          <p:cNvPr id="27655" name="文字方塊 1"/>
          <p:cNvSpPr txBox="1">
            <a:spLocks noChangeArrowheads="1"/>
          </p:cNvSpPr>
          <p:nvPr/>
        </p:nvSpPr>
        <p:spPr bwMode="auto">
          <a:xfrm>
            <a:off x="638573" y="2384517"/>
            <a:ext cx="17533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衛</a:t>
            </a:r>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福部</a:t>
            </a:r>
            <a:r>
              <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 </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107.7-10</a:t>
            </a:r>
          </a:p>
          <a:p>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環保署 </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107.9-11</a:t>
            </a:r>
            <a:endPar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endParaRPr>
          </a:p>
        </p:txBody>
      </p:sp>
      <p:sp>
        <p:nvSpPr>
          <p:cNvPr id="50" name="圓角化對角線角落矩形 49"/>
          <p:cNvSpPr/>
          <p:nvPr/>
        </p:nvSpPr>
        <p:spPr bwMode="auto">
          <a:xfrm flipH="1">
            <a:off x="407987" y="394808"/>
            <a:ext cx="8251825" cy="304428"/>
          </a:xfrm>
          <a:prstGeom prst="round2DiagRect">
            <a:avLst/>
          </a:prstGeom>
          <a:solidFill>
            <a:schemeClr val="accent6">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defRPr/>
            </a:pPr>
            <a:r>
              <a:rPr lang="zh-TW" altLang="en-US" sz="1600" b="1" dirty="0">
                <a:solidFill>
                  <a:schemeClr val="tx1"/>
                </a:solidFill>
                <a:latin typeface="Times New Roman" pitchFamily="18" charset="0"/>
                <a:ea typeface="標楷體" pitchFamily="65" charset="-120"/>
                <a:cs typeface="Times New Roman" pitchFamily="18" charset="0"/>
              </a:rPr>
              <a:t>環保署規劃本（</a:t>
            </a:r>
            <a:r>
              <a:rPr lang="en-US" altLang="zh-TW" sz="1600" b="1" dirty="0">
                <a:solidFill>
                  <a:schemeClr val="tx1"/>
                </a:solidFill>
                <a:latin typeface="Times New Roman" pitchFamily="18" charset="0"/>
                <a:ea typeface="標楷體" pitchFamily="65" charset="-120"/>
                <a:cs typeface="Times New Roman" pitchFamily="18" charset="0"/>
              </a:rPr>
              <a:t>107</a:t>
            </a:r>
            <a:r>
              <a:rPr lang="zh-TW" altLang="en-US" sz="1600" b="1" dirty="0">
                <a:solidFill>
                  <a:schemeClr val="tx1"/>
                </a:solidFill>
                <a:latin typeface="Times New Roman" pitchFamily="18" charset="0"/>
                <a:ea typeface="標楷體" pitchFamily="65" charset="-120"/>
                <a:cs typeface="Times New Roman" pitchFamily="18" charset="0"/>
              </a:rPr>
              <a:t>）年度兼營食品添加物之化工原料業者聯合輔導稽查計畫</a:t>
            </a:r>
          </a:p>
        </p:txBody>
      </p:sp>
      <p:sp>
        <p:nvSpPr>
          <p:cNvPr id="27663" name="文字方塊 1"/>
          <p:cNvSpPr txBox="1">
            <a:spLocks noChangeArrowheads="1"/>
          </p:cNvSpPr>
          <p:nvPr/>
        </p:nvSpPr>
        <p:spPr bwMode="auto">
          <a:xfrm>
            <a:off x="7948961" y="416757"/>
            <a:ext cx="750733" cy="28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en-US" altLang="zh-TW"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107.2-3</a:t>
            </a:r>
            <a:endPar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endParaRPr>
          </a:p>
        </p:txBody>
      </p:sp>
      <p:sp>
        <p:nvSpPr>
          <p:cNvPr id="51" name="圓角化對角線角落矩形 50"/>
          <p:cNvSpPr/>
          <p:nvPr/>
        </p:nvSpPr>
        <p:spPr bwMode="auto">
          <a:xfrm flipH="1">
            <a:off x="5906217" y="1862277"/>
            <a:ext cx="3090282" cy="584861"/>
          </a:xfrm>
          <a:prstGeom prst="round2DiagRect">
            <a:avLst/>
          </a:prstGeom>
          <a:solidFill>
            <a:srgbClr val="FF6699">
              <a:alpha val="34902"/>
            </a:srgbClr>
          </a:solidFill>
          <a:ln>
            <a:noFill/>
          </a:ln>
        </p:spPr>
        <p:style>
          <a:lnRef idx="1">
            <a:schemeClr val="accent5"/>
          </a:lnRef>
          <a:fillRef idx="2">
            <a:schemeClr val="accent5"/>
          </a:fillRef>
          <a:effectRef idx="1">
            <a:schemeClr val="accent5"/>
          </a:effectRef>
          <a:fontRef idx="minor">
            <a:schemeClr val="dk1"/>
          </a:fontRef>
        </p:style>
        <p:txBody>
          <a:bodyPr lIns="89199" tIns="44599" rIns="89199" bIns="44599" anchor="ctr"/>
          <a:lstStyle/>
          <a:p>
            <a:pPr algn="ctr">
              <a:defRPr/>
            </a:pPr>
            <a:r>
              <a:rPr lang="zh-TW" altLang="en-US" sz="1600" b="1" dirty="0">
                <a:solidFill>
                  <a:schemeClr val="tx1"/>
                </a:solidFill>
                <a:latin typeface="Times New Roman" pitchFamily="18" charset="0"/>
                <a:ea typeface="標楷體" pitchFamily="65" charset="-120"/>
                <a:cs typeface="Times New Roman" pitchFamily="18" charset="0"/>
              </a:rPr>
              <a:t>啟動跨部會聯合</a:t>
            </a:r>
            <a:r>
              <a:rPr lang="zh-TW" altLang="en-US" sz="1600" b="1" dirty="0" smtClean="0">
                <a:solidFill>
                  <a:schemeClr val="tx1"/>
                </a:solidFill>
                <a:latin typeface="Times New Roman" pitchFamily="18" charset="0"/>
                <a:ea typeface="標楷體" pitchFamily="65" charset="-120"/>
                <a:cs typeface="Times New Roman" pitchFamily="18" charset="0"/>
              </a:rPr>
              <a:t>稽查</a:t>
            </a:r>
            <a:r>
              <a:rPr lang="zh-TW" altLang="en-US" sz="1600" b="1" dirty="0">
                <a:solidFill>
                  <a:schemeClr val="tx1"/>
                </a:solidFill>
                <a:latin typeface="Times New Roman" pitchFamily="18" charset="0"/>
                <a:ea typeface="標楷體" pitchFamily="65" charset="-120"/>
                <a:cs typeface="Times New Roman" pitchFamily="18" charset="0"/>
              </a:rPr>
              <a:t>及</a:t>
            </a:r>
            <a:r>
              <a:rPr lang="zh-TW" altLang="en-US" sz="1600" b="1" dirty="0" smtClean="0">
                <a:solidFill>
                  <a:schemeClr val="tx1"/>
                </a:solidFill>
                <a:latin typeface="Times New Roman" pitchFamily="18" charset="0"/>
                <a:ea typeface="標楷體" pitchFamily="65" charset="-120"/>
                <a:cs typeface="Times New Roman" pitchFamily="18" charset="0"/>
              </a:rPr>
              <a:t>其記者會</a:t>
            </a:r>
            <a:endParaRPr lang="en-US" altLang="zh-TW" sz="1600" b="1" dirty="0" smtClean="0">
              <a:solidFill>
                <a:schemeClr val="tx1"/>
              </a:solidFill>
              <a:latin typeface="Times New Roman" pitchFamily="18" charset="0"/>
              <a:ea typeface="標楷體" pitchFamily="65" charset="-120"/>
              <a:cs typeface="Times New Roman" pitchFamily="18" charset="0"/>
            </a:endParaRPr>
          </a:p>
          <a:p>
            <a:pPr algn="ctr">
              <a:defRPr/>
            </a:pPr>
            <a:r>
              <a:rPr kumimoji="0" lang="zh-TW" altLang="zh-TW" sz="1100" dirty="0" smtClean="0">
                <a:latin typeface="標楷體" panose="03000509000000000000" pitchFamily="65" charset="-120"/>
                <a:ea typeface="標楷體" panose="03000509000000000000" pitchFamily="65" charset="-120"/>
              </a:rPr>
              <a:t>本</a:t>
            </a:r>
            <a:r>
              <a:rPr kumimoji="0" lang="zh-TW" altLang="zh-TW" sz="1100" dirty="0">
                <a:latin typeface="標楷體" panose="03000509000000000000" pitchFamily="65" charset="-120"/>
                <a:ea typeface="標楷體" panose="03000509000000000000" pitchFamily="65" charset="-120"/>
              </a:rPr>
              <a:t>（</a:t>
            </a:r>
            <a:r>
              <a:rPr kumimoji="0" lang="en-US" altLang="zh-TW" sz="1100" dirty="0">
                <a:latin typeface="標楷體" panose="03000509000000000000" pitchFamily="65" charset="-120"/>
                <a:ea typeface="標楷體" panose="03000509000000000000" pitchFamily="65" charset="-120"/>
              </a:rPr>
              <a:t>107</a:t>
            </a:r>
            <a:r>
              <a:rPr kumimoji="0" lang="zh-TW" altLang="zh-TW" sz="1100" dirty="0">
                <a:latin typeface="標楷體" panose="03000509000000000000" pitchFamily="65" charset="-120"/>
                <a:ea typeface="標楷體" panose="03000509000000000000" pitchFamily="65" charset="-120"/>
              </a:rPr>
              <a:t>）年度兼營食品添加物之化工原料業者聯合輔導稽查</a:t>
            </a:r>
            <a:endParaRPr lang="zh-TW" altLang="en-US" sz="1600" dirty="0"/>
          </a:p>
        </p:txBody>
      </p:sp>
      <p:sp>
        <p:nvSpPr>
          <p:cNvPr id="89" name="文字方塊 1"/>
          <p:cNvSpPr txBox="1">
            <a:spLocks noChangeArrowheads="1"/>
          </p:cNvSpPr>
          <p:nvPr/>
        </p:nvSpPr>
        <p:spPr bwMode="auto">
          <a:xfrm>
            <a:off x="3030071" y="2398866"/>
            <a:ext cx="2126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r>
              <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rPr>
              <a:t>衛</a:t>
            </a:r>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福部 </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107.7</a:t>
            </a:r>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 完成</a:t>
            </a:r>
            <a:endPar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endParaRPr>
          </a:p>
          <a:p>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環保署 </a:t>
            </a:r>
            <a:r>
              <a:rPr lang="en-US" altLang="zh-TW"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107.1-12</a:t>
            </a:r>
            <a:r>
              <a:rPr lang="zh-TW" altLang="en-US" sz="1200" b="1" dirty="0" smtClean="0">
                <a:solidFill>
                  <a:srgbClr val="FF0000"/>
                </a:solidFill>
                <a:latin typeface="標楷體" panose="03000509000000000000" pitchFamily="65" charset="-120"/>
                <a:ea typeface="標楷體" panose="03000509000000000000" pitchFamily="65" charset="-120"/>
                <a:cs typeface="Arial" panose="020B0604020202020204" pitchFamily="34" charset="0"/>
              </a:rPr>
              <a:t> 持續辦理</a:t>
            </a:r>
            <a:endParaRPr lang="zh-TW" altLang="en-US" sz="1200" b="1" dirty="0">
              <a:solidFill>
                <a:srgbClr val="FF0000"/>
              </a:solidFill>
              <a:latin typeface="標楷體" panose="03000509000000000000" pitchFamily="65" charset="-120"/>
              <a:ea typeface="標楷體"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2013-未來雲端關鍵趨勢發展規劃 F 新</Template>
  <TotalTime>51646</TotalTime>
  <Words>496</Words>
  <Application>Microsoft Office PowerPoint</Application>
  <PresentationFormat>如螢幕大小 (4:3)</PresentationFormat>
  <Paragraphs>67</Paragraphs>
  <Slides>4</Slides>
  <Notes>2</Notes>
  <HiddenSlides>0</HiddenSlides>
  <MMClips>0</MMClips>
  <ScaleCrop>false</ScaleCrop>
  <HeadingPairs>
    <vt:vector size="6" baseType="variant">
      <vt:variant>
        <vt:lpstr>使用字型</vt:lpstr>
      </vt:variant>
      <vt:variant>
        <vt:i4>7</vt:i4>
      </vt:variant>
      <vt:variant>
        <vt:lpstr>佈景主題</vt:lpstr>
      </vt:variant>
      <vt:variant>
        <vt:i4>2</vt:i4>
      </vt:variant>
      <vt:variant>
        <vt:lpstr>投影片標題</vt:lpstr>
      </vt:variant>
      <vt:variant>
        <vt:i4>4</vt:i4>
      </vt:variant>
    </vt:vector>
  </HeadingPairs>
  <TitlesOfParts>
    <vt:vector size="13" baseType="lpstr">
      <vt:lpstr>微軟正黑體</vt:lpstr>
      <vt:lpstr>新細明體</vt:lpstr>
      <vt:lpstr>標楷體</vt:lpstr>
      <vt:lpstr>Arial</vt:lpstr>
      <vt:lpstr>Calibri</vt:lpstr>
      <vt:lpstr>Times New Roman</vt:lpstr>
      <vt:lpstr>Wingdings</vt:lpstr>
      <vt:lpstr>自訂設計</vt:lpstr>
      <vt:lpstr>Office 佈景主題</vt:lpstr>
      <vt:lpstr>PowerPoint 簡報</vt:lpstr>
      <vt:lpstr>期程及重點工作</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蕭榮興</dc:creator>
  <cp:lastModifiedBy>吳帛儒</cp:lastModifiedBy>
  <cp:revision>2188</cp:revision>
  <cp:lastPrinted>2018-06-21T07:40:10Z</cp:lastPrinted>
  <dcterms:created xsi:type="dcterms:W3CDTF">2013-07-15T10:13:17Z</dcterms:created>
  <dcterms:modified xsi:type="dcterms:W3CDTF">2018-07-06T00:20:06Z</dcterms:modified>
</cp:coreProperties>
</file>